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9" r:id="rId2"/>
    <p:sldId id="325" r:id="rId3"/>
    <p:sldId id="261" r:id="rId4"/>
    <p:sldId id="278" r:id="rId5"/>
    <p:sldId id="268" r:id="rId6"/>
    <p:sldId id="338" r:id="rId7"/>
    <p:sldId id="350" r:id="rId8"/>
    <p:sldId id="356" r:id="rId9"/>
    <p:sldId id="353" r:id="rId10"/>
    <p:sldId id="332" r:id="rId11"/>
    <p:sldId id="333" r:id="rId12"/>
    <p:sldId id="351" r:id="rId13"/>
    <p:sldId id="354" r:id="rId14"/>
    <p:sldId id="355" r:id="rId15"/>
    <p:sldId id="339" r:id="rId16"/>
    <p:sldId id="352" r:id="rId17"/>
    <p:sldId id="357" r:id="rId18"/>
    <p:sldId id="358" r:id="rId19"/>
    <p:sldId id="346" r:id="rId20"/>
    <p:sldId id="273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7" autoAdjust="0"/>
    <p:restoredTop sz="85836" autoAdjust="0"/>
  </p:normalViewPr>
  <p:slideViewPr>
    <p:cSldViewPr snapToGrid="0">
      <p:cViewPr varScale="1">
        <p:scale>
          <a:sx n="60" d="100"/>
          <a:sy n="60" d="100"/>
        </p:scale>
        <p:origin x="137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5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062189" y="96317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9499" y="1814272"/>
            <a:ext cx="10554775" cy="236378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54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54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Emploi des marqueurs temporels </a:t>
            </a:r>
            <a:r>
              <a:rPr lang="fr-F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«DEPUIS QUE», </a:t>
            </a:r>
          </a:p>
          <a:p>
            <a:pPr marL="38918" algn="ctr">
              <a:spcBef>
                <a:spcPts val="233"/>
              </a:spcBef>
            </a:pPr>
            <a:r>
              <a:rPr lang="fr-F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«DÈS QUE», «JUSQU’À CE QUE»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176771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66454" y="3816865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66455" y="1814272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</p:spTree>
    <p:extLst>
      <p:ext uri="{BB962C8B-B14F-4D97-AF65-F5344CB8AC3E}">
        <p14:creationId xmlns:p14="http://schemas.microsoft.com/office/powerpoint/2010/main" val="11965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0" y="1588578"/>
            <a:ext cx="11342077" cy="260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7" y="4192100"/>
            <a:ext cx="3732334" cy="23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2179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1" y="1554405"/>
            <a:ext cx="11928594" cy="221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7" y="3390535"/>
            <a:ext cx="5219333" cy="310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7369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9471" y="1099011"/>
            <a:ext cx="3735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Savez-vous que ...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"/>
          <a:stretch/>
        </p:blipFill>
        <p:spPr bwMode="auto">
          <a:xfrm>
            <a:off x="0" y="1935040"/>
            <a:ext cx="11904417" cy="368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2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r="3657" b="81770"/>
          <a:stretch/>
        </p:blipFill>
        <p:spPr bwMode="auto">
          <a:xfrm>
            <a:off x="656491" y="2280138"/>
            <a:ext cx="10949354" cy="338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7831" y="1642940"/>
            <a:ext cx="9431215" cy="772013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peu de lexique...</a:t>
            </a:r>
          </a:p>
        </p:txBody>
      </p:sp>
    </p:spTree>
    <p:extLst>
      <p:ext uri="{BB962C8B-B14F-4D97-AF65-F5344CB8AC3E}">
        <p14:creationId xmlns:p14="http://schemas.microsoft.com/office/powerpoint/2010/main" val="252425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19343" r="6993" b="65788"/>
          <a:stretch/>
        </p:blipFill>
        <p:spPr bwMode="auto">
          <a:xfrm>
            <a:off x="519951" y="1810869"/>
            <a:ext cx="11349319" cy="29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66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34338" r="8046" b="51065"/>
          <a:stretch/>
        </p:blipFill>
        <p:spPr bwMode="auto">
          <a:xfrm>
            <a:off x="251010" y="2026023"/>
            <a:ext cx="10785607" cy="276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7853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ecologie vocabulair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48112" r="6922" b="37741"/>
          <a:stretch/>
        </p:blipFill>
        <p:spPr bwMode="auto">
          <a:xfrm>
            <a:off x="537881" y="1846728"/>
            <a:ext cx="11476653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9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63226" r="4939" b="20408"/>
          <a:stretch/>
        </p:blipFill>
        <p:spPr bwMode="auto">
          <a:xfrm>
            <a:off x="80682" y="1685364"/>
            <a:ext cx="11985811" cy="33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83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71884" y="2375925"/>
            <a:ext cx="11735826" cy="327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53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4162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3" y="1839057"/>
            <a:ext cx="11469269" cy="287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14448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23277" y="1622340"/>
            <a:ext cx="11692259" cy="418479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Faites un petit résumé </a:t>
            </a:r>
            <a:r>
              <a:rPr lang="fr-FR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 </a:t>
            </a:r>
            <a:r>
              <a:rPr lang="fr-FR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l’envirennement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votre pays.</a:t>
            </a:r>
          </a:p>
          <a:p>
            <a:pPr lvl="0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les mots nouveux</a:t>
            </a:r>
          </a:p>
          <a:p>
            <a:pPr marL="342900" indent="-342900" algn="just">
              <a:buFont typeface="+mj-lt"/>
              <a:buAutoNum type="arabicPeriod"/>
            </a:pP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071" y="1748589"/>
            <a:ext cx="2773086" cy="295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2302" y="0"/>
            <a:ext cx="5759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46307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28" y="5730476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5560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0" y="2028824"/>
            <a:ext cx="11644472" cy="173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3122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jusqu’à ce que + subjonctif.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7318" r="6217" b="10180"/>
          <a:stretch/>
        </p:blipFill>
        <p:spPr bwMode="auto">
          <a:xfrm>
            <a:off x="2028092" y="1066800"/>
            <a:ext cx="7725508" cy="54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0622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2629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78"/>
          <a:stretch/>
        </p:blipFill>
        <p:spPr bwMode="auto">
          <a:xfrm>
            <a:off x="272561" y="1524000"/>
            <a:ext cx="11778761" cy="24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25217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5" y="4292267"/>
            <a:ext cx="4507895" cy="256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754" y="998172"/>
            <a:ext cx="9384323" cy="9009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Journée de la Terre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1" y="1962149"/>
            <a:ext cx="10081846" cy="268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93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&quot;le nei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Картинки по запросу &quot;le neig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Прямоугольник 1"/>
          <p:cNvSpPr/>
          <p:nvPr/>
        </p:nvSpPr>
        <p:spPr>
          <a:xfrm>
            <a:off x="307974" y="1004400"/>
            <a:ext cx="11626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rial" pitchFamily="34" charset="0"/>
                <a:cs typeface="Arial" pitchFamily="34" charset="0"/>
              </a:rPr>
              <a:t>La date du 22 avril commémore un certain  22  avril  de  1970  où,  aux  États-Unis,  un  sénateur  nommé  Gaylord  Nelson  encouragea  les étudiants  à  mener  des  actions  sur  le  thème environnemental. Ces actions furent couronnées de succès et aboutirent  à  la  création  de  l’Agence  de Protection  de  l’Environnement  des États-Unis.  </a:t>
            </a:r>
          </a:p>
        </p:txBody>
      </p:sp>
      <p:pic>
        <p:nvPicPr>
          <p:cNvPr id="3" name="Picture 2" descr="Картинки по запросу &quot;Journée de la Terr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2" b="16872"/>
          <a:stretch/>
        </p:blipFill>
        <p:spPr bwMode="auto">
          <a:xfrm>
            <a:off x="2052707" y="4051388"/>
            <a:ext cx="7536769" cy="25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6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538" y="975645"/>
            <a:ext cx="113127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Depuis,  la  lutte  pour  la  protection  de  l’environnement  a fait quelques avancées notoires, comme le Sommet de la Terre des Nations  Unies  qui  a  eu  lieu  à  Rio  de  Janeiro  en  1992  mais  aussi le protocole de Kyoto, un programme international de lutte contre le changement  climatique  par  la  réduction  des  émissions  de  gaz  à  effet de  serre,  qui  fut  ratifé  en  1997  par  175  pays.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05" y="3653301"/>
            <a:ext cx="6197110" cy="311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40908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1066</TotalTime>
  <Words>179</Words>
  <Application>Microsoft Office PowerPoint</Application>
  <PresentationFormat>Широкоэкранный</PresentationFormat>
  <Paragraphs>19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Journée de la Terre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Un peu de lexique...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116</cp:revision>
  <dcterms:created xsi:type="dcterms:W3CDTF">2020-09-27T12:11:07Z</dcterms:created>
  <dcterms:modified xsi:type="dcterms:W3CDTF">2021-02-26T12:44:47Z</dcterms:modified>
</cp:coreProperties>
</file>