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6" r:id="rId3"/>
    <p:sldId id="273" r:id="rId4"/>
    <p:sldId id="257" r:id="rId5"/>
    <p:sldId id="266" r:id="rId6"/>
    <p:sldId id="277" r:id="rId7"/>
    <p:sldId id="260" r:id="rId8"/>
    <p:sldId id="265" r:id="rId9"/>
    <p:sldId id="272" r:id="rId10"/>
    <p:sldId id="271" r:id="rId11"/>
    <p:sldId id="278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69" autoAdjust="0"/>
    <p:restoredTop sz="85819" autoAdjust="0"/>
  </p:normalViewPr>
  <p:slideViewPr>
    <p:cSldViewPr snapToGrid="0">
      <p:cViewPr varScale="1">
        <p:scale>
          <a:sx n="63" d="100"/>
          <a:sy n="63" d="100"/>
        </p:scale>
        <p:origin x="130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2DA2C-9BD8-4C7F-8AD8-9A8B79EA3AE3}" type="doc">
      <dgm:prSet loTypeId="urn:microsoft.com/office/officeart/2005/8/layout/radial1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9A4682E-A56F-4C03-8890-6A569500856D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en-US" sz="3600" b="1" cap="none" spc="50" dirty="0" err="1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L’art</a:t>
          </a:r>
          <a:endParaRPr lang="ru-RU" sz="40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73F6E45-C6D3-4EB8-BCCE-9EB3BC8763F0}" type="parTrans" cxnId="{74BEA16A-9975-44D1-AA61-3A9BE0EBE366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24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E8A67D8-D3EF-43D8-9AB9-5608A3DFDB8E}" type="sibTrans" cxnId="{74BEA16A-9975-44D1-AA61-3A9BE0EBE366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24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9204BDE-A3ED-49D4-8231-28E7E7751A9A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fr-FR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la penture </a:t>
          </a:r>
          <a:endParaRPr lang="ru-RU" sz="24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D3E1EF4-7E18-4AF3-94D1-6FE64A3D6A1E}" type="parTrans" cxnId="{62C71B7D-5124-41D4-AA7A-05CF4940759B}">
      <dgm:prSet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7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703E2A1-7498-4EF9-83EF-12BDB557B898}" type="sibTrans" cxnId="{62C71B7D-5124-41D4-AA7A-05CF4940759B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24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C159772-0790-4B30-8D19-AE4AE2342308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fr-FR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la sculpture </a:t>
          </a:r>
          <a:endParaRPr lang="ru-RU" sz="24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A1F0D2D-0A8D-47DE-9B68-A63617567481}" type="parTrans" cxnId="{066EB120-AA42-4FE6-A4D2-F53104BE3ECF}">
      <dgm:prSet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7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50E8197-2BD6-4A6D-92BB-66D16FD988C9}" type="sibTrans" cxnId="{066EB120-AA42-4FE6-A4D2-F53104BE3ECF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24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5F732E6-73B9-4651-8B2F-F427555D427B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fr-FR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le cinéma</a:t>
          </a:r>
          <a:endParaRPr lang="ru-RU" sz="24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E13672B-7CE3-4D86-AA7E-5A816E14618A}" type="parTrans" cxnId="{0D8BB269-4AFC-4FFB-B031-08583E491EDD}">
      <dgm:prSet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7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B192BF1-2645-438E-8237-10E0C35C8EB6}" type="sibTrans" cxnId="{0D8BB269-4AFC-4FFB-B031-08583E491EDD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24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9DE58AC-95ED-4E57-BC89-180DB7A299B4}">
      <dgm:prSet phldrT="[Текст]"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fr-FR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la musique </a:t>
          </a:r>
          <a:endParaRPr lang="ru-RU" sz="24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79C9486-D89B-43A7-9289-7C22CA9C38A2}" type="parTrans" cxnId="{13EEE19D-0334-4ACD-832A-8977B4DFC955}">
      <dgm:prSet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7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6747D78-7DDA-477C-ACEC-B1DB56832C72}" type="sibTrans" cxnId="{13EEE19D-0334-4ACD-832A-8977B4DFC955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24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B89F63E-900A-4775-8413-A56DA118F381}">
      <dgm:prSet custT="1"/>
      <dgm:spPr>
        <a:solidFill>
          <a:srgbClr val="EB45B4"/>
        </a:solidFill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en-US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le </a:t>
          </a:r>
          <a:r>
            <a:rPr lang="en-US" sz="2400" b="1" cap="none" spc="50" dirty="0" err="1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théatre</a:t>
          </a:r>
          <a:endParaRPr lang="ru-RU" sz="24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CCBE157-8EA0-447B-94BB-CF4FA571505A}" type="parTrans" cxnId="{1E30E94F-2266-4297-991B-458E81AE13B0}">
      <dgm:prSet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7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DFD9068-3AEA-4A09-BC62-1BE61AD0E9BA}" type="sibTrans" cxnId="{1E30E94F-2266-4297-991B-458E81AE13B0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endParaRPr lang="ru-RU" sz="2400" b="1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AF96821-BBE1-481F-B6E6-D1A4C7197C0E}" type="pres">
      <dgm:prSet presAssocID="{92F2DA2C-9BD8-4C7F-8AD8-9A8B79EA3AE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F85568-89FD-4538-9699-DB35BE2F07B9}" type="pres">
      <dgm:prSet presAssocID="{E9A4682E-A56F-4C03-8890-6A569500856D}" presName="centerShape" presStyleLbl="node0" presStyleIdx="0" presStyleCnt="1" custScaleX="123664" custScaleY="120384"/>
      <dgm:spPr/>
      <dgm:t>
        <a:bodyPr/>
        <a:lstStyle/>
        <a:p>
          <a:endParaRPr lang="ru-RU"/>
        </a:p>
      </dgm:t>
    </dgm:pt>
    <dgm:pt modelId="{6151DD00-CA31-47B4-8946-01A8640E6A69}" type="pres">
      <dgm:prSet presAssocID="{8D3E1EF4-7E18-4AF3-94D1-6FE64A3D6A1E}" presName="Name9" presStyleLbl="parChTrans1D2" presStyleIdx="0" presStyleCnt="5"/>
      <dgm:spPr/>
      <dgm:t>
        <a:bodyPr/>
        <a:lstStyle/>
        <a:p>
          <a:endParaRPr lang="ru-RU"/>
        </a:p>
      </dgm:t>
    </dgm:pt>
    <dgm:pt modelId="{3A62CF89-0F2D-4E88-AF06-F771AB0D3312}" type="pres">
      <dgm:prSet presAssocID="{8D3E1EF4-7E18-4AF3-94D1-6FE64A3D6A1E}" presName="connTx" presStyleLbl="parChTrans1D2" presStyleIdx="0" presStyleCnt="5"/>
      <dgm:spPr/>
      <dgm:t>
        <a:bodyPr/>
        <a:lstStyle/>
        <a:p>
          <a:endParaRPr lang="ru-RU"/>
        </a:p>
      </dgm:t>
    </dgm:pt>
    <dgm:pt modelId="{352FE8A9-D1D4-47E6-8955-F545C3EC6798}" type="pres">
      <dgm:prSet presAssocID="{59204BDE-A3ED-49D4-8231-28E7E7751A9A}" presName="node" presStyleLbl="node1" presStyleIdx="0" presStyleCnt="5" custScaleX="146298" custScaleY="143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638E8-2E64-4708-8AB4-E3AD78E9016B}" type="pres">
      <dgm:prSet presAssocID="{2CCBE157-8EA0-447B-94BB-CF4FA571505A}" presName="Name9" presStyleLbl="parChTrans1D2" presStyleIdx="1" presStyleCnt="5"/>
      <dgm:spPr/>
      <dgm:t>
        <a:bodyPr/>
        <a:lstStyle/>
        <a:p>
          <a:endParaRPr lang="ru-RU"/>
        </a:p>
      </dgm:t>
    </dgm:pt>
    <dgm:pt modelId="{34368352-5D4C-484B-8081-299ADA41F63D}" type="pres">
      <dgm:prSet presAssocID="{2CCBE157-8EA0-447B-94BB-CF4FA571505A}" presName="connTx" presStyleLbl="parChTrans1D2" presStyleIdx="1" presStyleCnt="5"/>
      <dgm:spPr/>
      <dgm:t>
        <a:bodyPr/>
        <a:lstStyle/>
        <a:p>
          <a:endParaRPr lang="ru-RU"/>
        </a:p>
      </dgm:t>
    </dgm:pt>
    <dgm:pt modelId="{A7B12984-1C83-4F5C-8974-0452F23B8782}" type="pres">
      <dgm:prSet presAssocID="{BB89F63E-900A-4775-8413-A56DA118F381}" presName="node" presStyleLbl="node1" presStyleIdx="1" presStyleCnt="5" custScaleX="145384" custScaleY="150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CF6DB-2E5F-443C-AE97-B95CF7DF1318}" type="pres">
      <dgm:prSet presAssocID="{EA1F0D2D-0A8D-47DE-9B68-A63617567481}" presName="Name9" presStyleLbl="parChTrans1D2" presStyleIdx="2" presStyleCnt="5"/>
      <dgm:spPr/>
      <dgm:t>
        <a:bodyPr/>
        <a:lstStyle/>
        <a:p>
          <a:endParaRPr lang="ru-RU"/>
        </a:p>
      </dgm:t>
    </dgm:pt>
    <dgm:pt modelId="{D92ED221-6C44-4319-B078-B6AE51F64459}" type="pres">
      <dgm:prSet presAssocID="{EA1F0D2D-0A8D-47DE-9B68-A63617567481}" presName="connTx" presStyleLbl="parChTrans1D2" presStyleIdx="2" presStyleCnt="5"/>
      <dgm:spPr/>
      <dgm:t>
        <a:bodyPr/>
        <a:lstStyle/>
        <a:p>
          <a:endParaRPr lang="ru-RU"/>
        </a:p>
      </dgm:t>
    </dgm:pt>
    <dgm:pt modelId="{DE6FB475-01A0-441F-9F2A-686B085E4999}" type="pres">
      <dgm:prSet presAssocID="{AC159772-0790-4B30-8D19-AE4AE2342308}" presName="node" presStyleLbl="node1" presStyleIdx="2" presStyleCnt="5" custScaleX="140077" custScaleY="142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9A963-B97D-4C18-B358-20B4068644AF}" type="pres">
      <dgm:prSet presAssocID="{8E13672B-7CE3-4D86-AA7E-5A816E14618A}" presName="Name9" presStyleLbl="parChTrans1D2" presStyleIdx="3" presStyleCnt="5"/>
      <dgm:spPr/>
      <dgm:t>
        <a:bodyPr/>
        <a:lstStyle/>
        <a:p>
          <a:endParaRPr lang="ru-RU"/>
        </a:p>
      </dgm:t>
    </dgm:pt>
    <dgm:pt modelId="{11B3A132-E3CA-432C-B15F-9DEDC5127959}" type="pres">
      <dgm:prSet presAssocID="{8E13672B-7CE3-4D86-AA7E-5A816E14618A}" presName="connTx" presStyleLbl="parChTrans1D2" presStyleIdx="3" presStyleCnt="5"/>
      <dgm:spPr/>
      <dgm:t>
        <a:bodyPr/>
        <a:lstStyle/>
        <a:p>
          <a:endParaRPr lang="ru-RU"/>
        </a:p>
      </dgm:t>
    </dgm:pt>
    <dgm:pt modelId="{4D165E76-F34F-4910-8922-F3489E02330C}" type="pres">
      <dgm:prSet presAssocID="{D5F732E6-73B9-4651-8B2F-F427555D427B}" presName="node" presStyleLbl="node1" presStyleIdx="3" presStyleCnt="5" custScaleX="150087" custScaleY="144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7939E-31B8-4053-A83D-779A4F86B4D0}" type="pres">
      <dgm:prSet presAssocID="{579C9486-D89B-43A7-9289-7C22CA9C38A2}" presName="Name9" presStyleLbl="parChTrans1D2" presStyleIdx="4" presStyleCnt="5"/>
      <dgm:spPr/>
      <dgm:t>
        <a:bodyPr/>
        <a:lstStyle/>
        <a:p>
          <a:endParaRPr lang="ru-RU"/>
        </a:p>
      </dgm:t>
    </dgm:pt>
    <dgm:pt modelId="{32BD8441-6E0D-4641-AC9A-7D4D6AD763C9}" type="pres">
      <dgm:prSet presAssocID="{579C9486-D89B-43A7-9289-7C22CA9C38A2}" presName="connTx" presStyleLbl="parChTrans1D2" presStyleIdx="4" presStyleCnt="5"/>
      <dgm:spPr/>
      <dgm:t>
        <a:bodyPr/>
        <a:lstStyle/>
        <a:p>
          <a:endParaRPr lang="ru-RU"/>
        </a:p>
      </dgm:t>
    </dgm:pt>
    <dgm:pt modelId="{5DEC27E5-009E-45D9-9138-5D36DCAC8CA3}" type="pres">
      <dgm:prSet presAssocID="{89DE58AC-95ED-4E57-BC89-180DB7A299B4}" presName="node" presStyleLbl="node1" presStyleIdx="4" presStyleCnt="5" custScaleX="148494" custScaleY="146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AA77A-3C4A-4CE7-A3B1-62C771A44B12}" type="presOf" srcId="{E9A4682E-A56F-4C03-8890-6A569500856D}" destId="{50F85568-89FD-4538-9699-DB35BE2F07B9}" srcOrd="0" destOrd="0" presId="urn:microsoft.com/office/officeart/2005/8/layout/radial1"/>
    <dgm:cxn modelId="{A8B52305-DF97-4E2D-8754-930AFB365DE9}" type="presOf" srcId="{579C9486-D89B-43A7-9289-7C22CA9C38A2}" destId="{32BD8441-6E0D-4641-AC9A-7D4D6AD763C9}" srcOrd="1" destOrd="0" presId="urn:microsoft.com/office/officeart/2005/8/layout/radial1"/>
    <dgm:cxn modelId="{74BEA16A-9975-44D1-AA61-3A9BE0EBE366}" srcId="{92F2DA2C-9BD8-4C7F-8AD8-9A8B79EA3AE3}" destId="{E9A4682E-A56F-4C03-8890-6A569500856D}" srcOrd="0" destOrd="0" parTransId="{E73F6E45-C6D3-4EB8-BCCE-9EB3BC8763F0}" sibTransId="{EE8A67D8-D3EF-43D8-9AB9-5608A3DFDB8E}"/>
    <dgm:cxn modelId="{56999D5D-2A66-43E2-9B57-C86EA9C49AE9}" type="presOf" srcId="{AC159772-0790-4B30-8D19-AE4AE2342308}" destId="{DE6FB475-01A0-441F-9F2A-686B085E4999}" srcOrd="0" destOrd="0" presId="urn:microsoft.com/office/officeart/2005/8/layout/radial1"/>
    <dgm:cxn modelId="{55C63EED-4074-4267-9E48-FFF793681DD3}" type="presOf" srcId="{8D3E1EF4-7E18-4AF3-94D1-6FE64A3D6A1E}" destId="{3A62CF89-0F2D-4E88-AF06-F771AB0D3312}" srcOrd="1" destOrd="0" presId="urn:microsoft.com/office/officeart/2005/8/layout/radial1"/>
    <dgm:cxn modelId="{ECD9A318-E40A-421D-AC7F-E9F433E479AB}" type="presOf" srcId="{8E13672B-7CE3-4D86-AA7E-5A816E14618A}" destId="{11B3A132-E3CA-432C-B15F-9DEDC5127959}" srcOrd="1" destOrd="0" presId="urn:microsoft.com/office/officeart/2005/8/layout/radial1"/>
    <dgm:cxn modelId="{3271687E-BEB8-496D-BFF7-9EF4A5AE32C2}" type="presOf" srcId="{59204BDE-A3ED-49D4-8231-28E7E7751A9A}" destId="{352FE8A9-D1D4-47E6-8955-F545C3EC6798}" srcOrd="0" destOrd="0" presId="urn:microsoft.com/office/officeart/2005/8/layout/radial1"/>
    <dgm:cxn modelId="{6134B429-29CE-4BF8-9E68-C9E1127F8B7D}" type="presOf" srcId="{EA1F0D2D-0A8D-47DE-9B68-A63617567481}" destId="{D92ED221-6C44-4319-B078-B6AE51F64459}" srcOrd="1" destOrd="0" presId="urn:microsoft.com/office/officeart/2005/8/layout/radial1"/>
    <dgm:cxn modelId="{D6F5071F-43F5-45EB-9B10-5684842F29A3}" type="presOf" srcId="{89DE58AC-95ED-4E57-BC89-180DB7A299B4}" destId="{5DEC27E5-009E-45D9-9138-5D36DCAC8CA3}" srcOrd="0" destOrd="0" presId="urn:microsoft.com/office/officeart/2005/8/layout/radial1"/>
    <dgm:cxn modelId="{4905816B-7698-42BE-BFBE-F7C4835C45C4}" type="presOf" srcId="{EA1F0D2D-0A8D-47DE-9B68-A63617567481}" destId="{43ACF6DB-2E5F-443C-AE97-B95CF7DF1318}" srcOrd="0" destOrd="0" presId="urn:microsoft.com/office/officeart/2005/8/layout/radial1"/>
    <dgm:cxn modelId="{E34B43A4-750B-47C4-89B7-AD6BE2369266}" type="presOf" srcId="{D5F732E6-73B9-4651-8B2F-F427555D427B}" destId="{4D165E76-F34F-4910-8922-F3489E02330C}" srcOrd="0" destOrd="0" presId="urn:microsoft.com/office/officeart/2005/8/layout/radial1"/>
    <dgm:cxn modelId="{782CC729-CD36-4C9D-891F-354910AD8055}" type="presOf" srcId="{8D3E1EF4-7E18-4AF3-94D1-6FE64A3D6A1E}" destId="{6151DD00-CA31-47B4-8946-01A8640E6A69}" srcOrd="0" destOrd="0" presId="urn:microsoft.com/office/officeart/2005/8/layout/radial1"/>
    <dgm:cxn modelId="{525543D8-DE9E-49C3-8016-C280E60997AD}" type="presOf" srcId="{BB89F63E-900A-4775-8413-A56DA118F381}" destId="{A7B12984-1C83-4F5C-8974-0452F23B8782}" srcOrd="0" destOrd="0" presId="urn:microsoft.com/office/officeart/2005/8/layout/radial1"/>
    <dgm:cxn modelId="{066EB120-AA42-4FE6-A4D2-F53104BE3ECF}" srcId="{E9A4682E-A56F-4C03-8890-6A569500856D}" destId="{AC159772-0790-4B30-8D19-AE4AE2342308}" srcOrd="2" destOrd="0" parTransId="{EA1F0D2D-0A8D-47DE-9B68-A63617567481}" sibTransId="{A50E8197-2BD6-4A6D-92BB-66D16FD988C9}"/>
    <dgm:cxn modelId="{0D8BB269-4AFC-4FFB-B031-08583E491EDD}" srcId="{E9A4682E-A56F-4C03-8890-6A569500856D}" destId="{D5F732E6-73B9-4651-8B2F-F427555D427B}" srcOrd="3" destOrd="0" parTransId="{8E13672B-7CE3-4D86-AA7E-5A816E14618A}" sibTransId="{0B192BF1-2645-438E-8237-10E0C35C8EB6}"/>
    <dgm:cxn modelId="{9398AF85-22BA-4AAA-AEEF-6A51BEFDA73B}" type="presOf" srcId="{579C9486-D89B-43A7-9289-7C22CA9C38A2}" destId="{03C7939E-31B8-4053-A83D-779A4F86B4D0}" srcOrd="0" destOrd="0" presId="urn:microsoft.com/office/officeart/2005/8/layout/radial1"/>
    <dgm:cxn modelId="{72D74508-C59F-4111-A673-6653EC496971}" type="presOf" srcId="{8E13672B-7CE3-4D86-AA7E-5A816E14618A}" destId="{F1F9A963-B97D-4C18-B358-20B4068644AF}" srcOrd="0" destOrd="0" presId="urn:microsoft.com/office/officeart/2005/8/layout/radial1"/>
    <dgm:cxn modelId="{13EEE19D-0334-4ACD-832A-8977B4DFC955}" srcId="{E9A4682E-A56F-4C03-8890-6A569500856D}" destId="{89DE58AC-95ED-4E57-BC89-180DB7A299B4}" srcOrd="4" destOrd="0" parTransId="{579C9486-D89B-43A7-9289-7C22CA9C38A2}" sibTransId="{C6747D78-7DDA-477C-ACEC-B1DB56832C72}"/>
    <dgm:cxn modelId="{7BDCD1A9-CBF7-4F7E-A862-010BA997ABB9}" type="presOf" srcId="{92F2DA2C-9BD8-4C7F-8AD8-9A8B79EA3AE3}" destId="{4AF96821-BBE1-481F-B6E6-D1A4C7197C0E}" srcOrd="0" destOrd="0" presId="urn:microsoft.com/office/officeart/2005/8/layout/radial1"/>
    <dgm:cxn modelId="{B086015C-667D-468D-B318-07078AC82FBD}" type="presOf" srcId="{2CCBE157-8EA0-447B-94BB-CF4FA571505A}" destId="{FBC638E8-2E64-4708-8AB4-E3AD78E9016B}" srcOrd="0" destOrd="0" presId="urn:microsoft.com/office/officeart/2005/8/layout/radial1"/>
    <dgm:cxn modelId="{1E30E94F-2266-4297-991B-458E81AE13B0}" srcId="{E9A4682E-A56F-4C03-8890-6A569500856D}" destId="{BB89F63E-900A-4775-8413-A56DA118F381}" srcOrd="1" destOrd="0" parTransId="{2CCBE157-8EA0-447B-94BB-CF4FA571505A}" sibTransId="{7DFD9068-3AEA-4A09-BC62-1BE61AD0E9BA}"/>
    <dgm:cxn modelId="{62C71B7D-5124-41D4-AA7A-05CF4940759B}" srcId="{E9A4682E-A56F-4C03-8890-6A569500856D}" destId="{59204BDE-A3ED-49D4-8231-28E7E7751A9A}" srcOrd="0" destOrd="0" parTransId="{8D3E1EF4-7E18-4AF3-94D1-6FE64A3D6A1E}" sibTransId="{1703E2A1-7498-4EF9-83EF-12BDB557B898}"/>
    <dgm:cxn modelId="{5D620692-A034-408D-BA32-AFC8C549D442}" type="presOf" srcId="{2CCBE157-8EA0-447B-94BB-CF4FA571505A}" destId="{34368352-5D4C-484B-8081-299ADA41F63D}" srcOrd="1" destOrd="0" presId="urn:microsoft.com/office/officeart/2005/8/layout/radial1"/>
    <dgm:cxn modelId="{0336D17B-0F95-4E8F-93EC-EE5E39724452}" type="presParOf" srcId="{4AF96821-BBE1-481F-B6E6-D1A4C7197C0E}" destId="{50F85568-89FD-4538-9699-DB35BE2F07B9}" srcOrd="0" destOrd="0" presId="urn:microsoft.com/office/officeart/2005/8/layout/radial1"/>
    <dgm:cxn modelId="{C025E422-91EC-4C3C-9D38-7022CDB0B686}" type="presParOf" srcId="{4AF96821-BBE1-481F-B6E6-D1A4C7197C0E}" destId="{6151DD00-CA31-47B4-8946-01A8640E6A69}" srcOrd="1" destOrd="0" presId="urn:microsoft.com/office/officeart/2005/8/layout/radial1"/>
    <dgm:cxn modelId="{81116737-50DD-47FD-9588-C4C2E1190B2B}" type="presParOf" srcId="{6151DD00-CA31-47B4-8946-01A8640E6A69}" destId="{3A62CF89-0F2D-4E88-AF06-F771AB0D3312}" srcOrd="0" destOrd="0" presId="urn:microsoft.com/office/officeart/2005/8/layout/radial1"/>
    <dgm:cxn modelId="{1ADDE457-BADC-4869-A4A9-E85D5D57D0E8}" type="presParOf" srcId="{4AF96821-BBE1-481F-B6E6-D1A4C7197C0E}" destId="{352FE8A9-D1D4-47E6-8955-F545C3EC6798}" srcOrd="2" destOrd="0" presId="urn:microsoft.com/office/officeart/2005/8/layout/radial1"/>
    <dgm:cxn modelId="{D76926AC-93E6-49D4-BFE1-F556A5E50E74}" type="presParOf" srcId="{4AF96821-BBE1-481F-B6E6-D1A4C7197C0E}" destId="{FBC638E8-2E64-4708-8AB4-E3AD78E9016B}" srcOrd="3" destOrd="0" presId="urn:microsoft.com/office/officeart/2005/8/layout/radial1"/>
    <dgm:cxn modelId="{DFEC17DE-1273-4F99-AD32-DFA1DCFD307F}" type="presParOf" srcId="{FBC638E8-2E64-4708-8AB4-E3AD78E9016B}" destId="{34368352-5D4C-484B-8081-299ADA41F63D}" srcOrd="0" destOrd="0" presId="urn:microsoft.com/office/officeart/2005/8/layout/radial1"/>
    <dgm:cxn modelId="{4E40A51D-05B4-4E3D-B59F-739B1A234F6D}" type="presParOf" srcId="{4AF96821-BBE1-481F-B6E6-D1A4C7197C0E}" destId="{A7B12984-1C83-4F5C-8974-0452F23B8782}" srcOrd="4" destOrd="0" presId="urn:microsoft.com/office/officeart/2005/8/layout/radial1"/>
    <dgm:cxn modelId="{51429E50-A44C-48ED-B87A-89045BA51B9C}" type="presParOf" srcId="{4AF96821-BBE1-481F-B6E6-D1A4C7197C0E}" destId="{43ACF6DB-2E5F-443C-AE97-B95CF7DF1318}" srcOrd="5" destOrd="0" presId="urn:microsoft.com/office/officeart/2005/8/layout/radial1"/>
    <dgm:cxn modelId="{E5B5B0BB-4BF3-42D2-B94E-221DB276A936}" type="presParOf" srcId="{43ACF6DB-2E5F-443C-AE97-B95CF7DF1318}" destId="{D92ED221-6C44-4319-B078-B6AE51F64459}" srcOrd="0" destOrd="0" presId="urn:microsoft.com/office/officeart/2005/8/layout/radial1"/>
    <dgm:cxn modelId="{9CA52295-CEB3-4E12-87E4-F276DD0D23A9}" type="presParOf" srcId="{4AF96821-BBE1-481F-B6E6-D1A4C7197C0E}" destId="{DE6FB475-01A0-441F-9F2A-686B085E4999}" srcOrd="6" destOrd="0" presId="urn:microsoft.com/office/officeart/2005/8/layout/radial1"/>
    <dgm:cxn modelId="{922C83B1-BD25-452F-B75C-E964C43DAAD7}" type="presParOf" srcId="{4AF96821-BBE1-481F-B6E6-D1A4C7197C0E}" destId="{F1F9A963-B97D-4C18-B358-20B4068644AF}" srcOrd="7" destOrd="0" presId="urn:microsoft.com/office/officeart/2005/8/layout/radial1"/>
    <dgm:cxn modelId="{823756B5-4F7E-4326-AA54-C4F45BE7079B}" type="presParOf" srcId="{F1F9A963-B97D-4C18-B358-20B4068644AF}" destId="{11B3A132-E3CA-432C-B15F-9DEDC5127959}" srcOrd="0" destOrd="0" presId="urn:microsoft.com/office/officeart/2005/8/layout/radial1"/>
    <dgm:cxn modelId="{7C5D01E4-58B7-4C84-A8E0-79C85137CEC0}" type="presParOf" srcId="{4AF96821-BBE1-481F-B6E6-D1A4C7197C0E}" destId="{4D165E76-F34F-4910-8922-F3489E02330C}" srcOrd="8" destOrd="0" presId="urn:microsoft.com/office/officeart/2005/8/layout/radial1"/>
    <dgm:cxn modelId="{549F2BD1-F7BB-4B31-B63D-7782FCC80F5A}" type="presParOf" srcId="{4AF96821-BBE1-481F-B6E6-D1A4C7197C0E}" destId="{03C7939E-31B8-4053-A83D-779A4F86B4D0}" srcOrd="9" destOrd="0" presId="urn:microsoft.com/office/officeart/2005/8/layout/radial1"/>
    <dgm:cxn modelId="{794E0692-1581-4209-AE10-EFC5C9028807}" type="presParOf" srcId="{03C7939E-31B8-4053-A83D-779A4F86B4D0}" destId="{32BD8441-6E0D-4641-AC9A-7D4D6AD763C9}" srcOrd="0" destOrd="0" presId="urn:microsoft.com/office/officeart/2005/8/layout/radial1"/>
    <dgm:cxn modelId="{AA2AB30B-97A2-4C29-AC7F-DE9F33766937}" type="presParOf" srcId="{4AF96821-BBE1-481F-B6E6-D1A4C7197C0E}" destId="{5DEC27E5-009E-45D9-9138-5D36DCAC8CA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85568-89FD-4538-9699-DB35BE2F07B9}">
      <dsp:nvSpPr>
        <dsp:cNvPr id="0" name=""/>
        <dsp:cNvSpPr/>
      </dsp:nvSpPr>
      <dsp:spPr>
        <a:xfrm>
          <a:off x="2815745" y="1586780"/>
          <a:ext cx="1620332" cy="15773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cap="none" spc="50" dirty="0" err="1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L’art</a:t>
          </a:r>
          <a:endParaRPr lang="ru-RU" sz="40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053037" y="1817778"/>
        <a:ext cx="1145748" cy="1115359"/>
      </dsp:txXfrm>
    </dsp:sp>
    <dsp:sp modelId="{6151DD00-CA31-47B4-8946-01A8640E6A69}">
      <dsp:nvSpPr>
        <dsp:cNvPr id="0" name=""/>
        <dsp:cNvSpPr/>
      </dsp:nvSpPr>
      <dsp:spPr>
        <a:xfrm rot="5400000">
          <a:off x="3615710" y="1580674"/>
          <a:ext cx="20402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20402" y="163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625401" y="1596471"/>
        <a:ext cx="1020" cy="1020"/>
      </dsp:txXfrm>
    </dsp:sp>
    <dsp:sp modelId="{352FE8A9-D1D4-47E6-8955-F545C3EC6798}">
      <dsp:nvSpPr>
        <dsp:cNvPr id="0" name=""/>
        <dsp:cNvSpPr/>
      </dsp:nvSpPr>
      <dsp:spPr>
        <a:xfrm>
          <a:off x="2667462" y="-268376"/>
          <a:ext cx="1916898" cy="18755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la penture </a:t>
          </a:r>
          <a:endParaRPr lang="ru-RU" sz="24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948185" y="6293"/>
        <a:ext cx="1355452" cy="1326221"/>
      </dsp:txXfrm>
    </dsp:sp>
    <dsp:sp modelId="{FBC638E8-2E64-4708-8AB4-E3AD78E9016B}">
      <dsp:nvSpPr>
        <dsp:cNvPr id="0" name=""/>
        <dsp:cNvSpPr/>
      </dsp:nvSpPr>
      <dsp:spPr>
        <a:xfrm rot="9720000">
          <a:off x="4338376" y="2118327"/>
          <a:ext cx="57430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57430" y="163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10800000">
        <a:off x="4365655" y="2133198"/>
        <a:ext cx="2871" cy="2871"/>
      </dsp:txXfrm>
    </dsp:sp>
    <dsp:sp modelId="{A7B12984-1C83-4F5C-8974-0452F23B8782}">
      <dsp:nvSpPr>
        <dsp:cNvPr id="0" name=""/>
        <dsp:cNvSpPr/>
      </dsp:nvSpPr>
      <dsp:spPr>
        <a:xfrm>
          <a:off x="4296004" y="863059"/>
          <a:ext cx="1904922" cy="1970396"/>
        </a:xfrm>
        <a:prstGeom prst="ellipse">
          <a:avLst/>
        </a:prstGeom>
        <a:solidFill>
          <a:srgbClr val="EB45B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le </a:t>
          </a:r>
          <a:r>
            <a:rPr lang="en-US" sz="2400" b="1" kern="1200" cap="none" spc="50" dirty="0" err="1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théatre</a:t>
          </a:r>
          <a:endParaRPr lang="ru-RU" sz="24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574973" y="1151617"/>
        <a:ext cx="1346984" cy="1393280"/>
      </dsp:txXfrm>
    </dsp:sp>
    <dsp:sp modelId="{43ACF6DB-2E5F-443C-AE97-B95CF7DF1318}">
      <dsp:nvSpPr>
        <dsp:cNvPr id="0" name=""/>
        <dsp:cNvSpPr/>
      </dsp:nvSpPr>
      <dsp:spPr>
        <a:xfrm rot="14040000">
          <a:off x="4080734" y="2996429"/>
          <a:ext cx="16375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16375" y="163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10800000">
        <a:off x="4088512" y="3012327"/>
        <a:ext cx="818" cy="818"/>
      </dsp:txXfrm>
    </dsp:sp>
    <dsp:sp modelId="{DE6FB475-01A0-441F-9F2A-686B085E4999}">
      <dsp:nvSpPr>
        <dsp:cNvPr id="0" name=""/>
        <dsp:cNvSpPr/>
      </dsp:nvSpPr>
      <dsp:spPr>
        <a:xfrm>
          <a:off x="3711012" y="2824397"/>
          <a:ext cx="1835386" cy="186257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la sculpture </a:t>
          </a:r>
          <a:endParaRPr lang="ru-RU" sz="24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979798" y="3097165"/>
        <a:ext cx="1297814" cy="1317038"/>
      </dsp:txXfrm>
    </dsp:sp>
    <dsp:sp modelId="{F1F9A963-B97D-4C18-B358-20B4068644AF}">
      <dsp:nvSpPr>
        <dsp:cNvPr id="0" name=""/>
        <dsp:cNvSpPr/>
      </dsp:nvSpPr>
      <dsp:spPr>
        <a:xfrm rot="18360000">
          <a:off x="3148174" y="2983594"/>
          <a:ext cx="48104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48104" y="163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171024" y="2998699"/>
        <a:ext cx="2405" cy="2405"/>
      </dsp:txXfrm>
    </dsp:sp>
    <dsp:sp modelId="{4D165E76-F34F-4910-8922-F3489E02330C}">
      <dsp:nvSpPr>
        <dsp:cNvPr id="0" name=""/>
        <dsp:cNvSpPr/>
      </dsp:nvSpPr>
      <dsp:spPr>
        <a:xfrm>
          <a:off x="1639845" y="2809893"/>
          <a:ext cx="1966544" cy="189158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le cinéma</a:t>
          </a:r>
          <a:endParaRPr lang="ru-RU" sz="24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927839" y="3086909"/>
        <a:ext cx="1390556" cy="1337552"/>
      </dsp:txXfrm>
    </dsp:sp>
    <dsp:sp modelId="{03C7939E-31B8-4053-A83D-779A4F86B4D0}">
      <dsp:nvSpPr>
        <dsp:cNvPr id="0" name=""/>
        <dsp:cNvSpPr/>
      </dsp:nvSpPr>
      <dsp:spPr>
        <a:xfrm rot="1080000">
          <a:off x="2855627" y="2120782"/>
          <a:ext cx="73325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73325" y="1630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 cap="none" spc="5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890457" y="2135256"/>
        <a:ext cx="3666" cy="3666"/>
      </dsp:txXfrm>
    </dsp:sp>
    <dsp:sp modelId="{5DEC27E5-009E-45D9-9138-5D36DCAC8CA3}">
      <dsp:nvSpPr>
        <dsp:cNvPr id="0" name=""/>
        <dsp:cNvSpPr/>
      </dsp:nvSpPr>
      <dsp:spPr>
        <a:xfrm>
          <a:off x="1030521" y="890726"/>
          <a:ext cx="1945672" cy="191506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la musique </a:t>
          </a:r>
          <a:endParaRPr lang="ru-RU" sz="2400" b="1" kern="1200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315458" y="1171181"/>
        <a:ext cx="1375798" cy="1354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0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2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405367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87925" y="1815740"/>
            <a:ext cx="11090787" cy="16559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en-US" sz="6000" b="1" dirty="0" err="1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400" b="1" dirty="0">
                <a:solidFill>
                  <a:srgbClr val="00B0F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Civilisation. </a:t>
            </a:r>
          </a:p>
          <a:p>
            <a:pPr marL="38918">
              <a:spcBef>
                <a:spcPts val="233"/>
              </a:spcBef>
            </a:pPr>
            <a:r>
              <a:rPr lang="fr-FR" sz="4400" b="1" dirty="0">
                <a:solidFill>
                  <a:srgbClr val="00B0F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Quel domaine artistique </a:t>
            </a:r>
            <a:r>
              <a:rPr lang="fr-FR" sz="4400" b="1" dirty="0" err="1">
                <a:solidFill>
                  <a:srgbClr val="00B0F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préfèrez</a:t>
            </a:r>
            <a:r>
              <a:rPr lang="fr-FR" sz="4400" b="1" dirty="0">
                <a:solidFill>
                  <a:srgbClr val="00B0F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-vous?</a:t>
            </a:r>
            <a:endParaRPr lang="en-US" sz="4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2903538"/>
            <a:ext cx="127476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13699" y="395892"/>
            <a:ext cx="1276313" cy="58787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600" b="1" spc="21" dirty="0" smtClean="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fr-FR" sz="3600" b="1" dirty="0" smtClean="0">
                <a:solidFill>
                  <a:schemeClr val="bg1"/>
                </a:solidFill>
                <a:latin typeface="Arial"/>
                <a:cs typeface="Arial"/>
              </a:rPr>
              <a:t>sinf</a:t>
            </a:r>
            <a:endParaRPr lang="ru-RU" sz="3600" b="1" spc="2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593627" y="336369"/>
            <a:ext cx="6946613" cy="95314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Fransuz tili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1º- LEXIQUE- LES ACTIVITÉS CULTURELLES | Le Baobab Ble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2153" r="8314" b="3541"/>
          <a:stretch/>
        </p:blipFill>
        <p:spPr bwMode="auto">
          <a:xfrm>
            <a:off x="4120370" y="3471639"/>
            <a:ext cx="3987310" cy="331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75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880" y="794802"/>
            <a:ext cx="897636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art  L’architecture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2ème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 La sculpture </a:t>
            </a:r>
            <a:endParaRPr lang="fr-FR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3ème art  Les arts-visuels (peinture et dessin</a:t>
            </a:r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4ème art  La musique </a:t>
            </a:r>
            <a:endParaRPr lang="fr-FR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5ème art  La littérature et la </a:t>
            </a:r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poésie</a:t>
            </a: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6ème art  Les arts de la scène (théâtre, danse, mime, cirque)  </a:t>
            </a:r>
            <a:endParaRPr lang="fr-FR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7ème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 Le </a:t>
            </a:r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cinéma</a:t>
            </a: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8ème art  Les arts médiatiques (télévision, radio, photographie)  </a:t>
            </a:r>
            <a:endParaRPr lang="fr-FR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9ème </a:t>
            </a:r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 La </a:t>
            </a:r>
            <a:r>
              <a:rPr lang="fr-F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bande-dessinée</a:t>
            </a:r>
            <a:endParaRPr lang="en-US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Links &amp; Resources – Heg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240" y="20574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874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788" y="1645920"/>
            <a:ext cx="8832425" cy="4968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1840" y="89916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Regardez et écoutez!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342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599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>
          <a:xfrm>
            <a:off x="635431" y="1853515"/>
            <a:ext cx="10895308" cy="2640993"/>
          </a:xfrm>
        </p:spPr>
        <p:txBody>
          <a:bodyPr>
            <a:noAutofit/>
          </a:bodyPr>
          <a:lstStyle/>
          <a:p>
            <a:r>
              <a:rPr lang="fr-FR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fr-F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genre de l’art vous </a:t>
            </a:r>
            <a:r>
              <a:rPr lang="fr-FR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préférez</a:t>
            </a:r>
            <a:r>
              <a:rPr lang="fr-F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Argumentez votre choix. </a:t>
            </a:r>
            <a:endParaRPr lang="ru-RU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5400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2" name="Picture 4" descr="FEMMES ACTIVES ET FOYER - Union Nationale : Les devoirs à la maison... sans  s'énerver!">
            <a:extLst>
              <a:ext uri="{FF2B5EF4-FFF2-40B4-BE49-F238E27FC236}">
                <a16:creationId xmlns:a16="http://schemas.microsoft.com/office/drawing/2014/main" id="{876D283A-756B-46E0-9591-CBD8479B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862" y="3174011"/>
            <a:ext cx="2059735" cy="251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79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42629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42039" y="794574"/>
            <a:ext cx="4999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16405" y="836561"/>
            <a:ext cx="3813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7121" y="457436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6520" y="1424133"/>
            <a:ext cx="38945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i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Vérifier</a:t>
            </a:r>
            <a:r>
              <a:rPr lang="fr-FR" sz="35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vos devoirs </a:t>
            </a:r>
            <a:endParaRPr lang="ru-RU" sz="3500" dirty="0">
              <a:solidFill>
                <a:srgbClr val="EB45B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004" y="3874879"/>
            <a:ext cx="50079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Apprendre </a:t>
            </a:r>
            <a:r>
              <a:rPr lang="fr-FR" sz="25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domaines artistiques</a:t>
            </a:r>
            <a:endParaRPr lang="ru-RU" sz="2500" dirty="0">
              <a:solidFill>
                <a:srgbClr val="EB45B4"/>
              </a:solidFill>
            </a:endParaRPr>
          </a:p>
        </p:txBody>
      </p:sp>
      <p:pic>
        <p:nvPicPr>
          <p:cNvPr id="6" name="Picture 4" descr="Pourquoi png 4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38" y="1049903"/>
            <a:ext cx="2512069" cy="25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3814401" y="1995053"/>
            <a:ext cx="1330037" cy="138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5196097" y="4307179"/>
            <a:ext cx="1306482" cy="138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1" y="2984348"/>
            <a:ext cx="3902648" cy="292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91130" y="5892404"/>
            <a:ext cx="93634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parler de vos goûts 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artistiques.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8720" y="956995"/>
            <a:ext cx="9585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Vérifions vos devoirs!</a:t>
            </a:r>
            <a:endParaRPr lang="ru-RU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1549212"/>
            <a:ext cx="6614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fr-FR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Exercice 2. Liez les deux parties d’une phrase selon le </a:t>
            </a:r>
            <a:r>
              <a:rPr lang="fr-FR" sz="3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sens.</a:t>
            </a:r>
          </a:p>
          <a:p>
            <a:pPr marR="0" algn="just"/>
            <a:r>
              <a:rPr lang="fr-FR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est arrivé en retard 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fr-F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6400" algn="just"/>
            <a:r>
              <a:rPr lang="fr-F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ne pourras pas </a:t>
            </a:r>
            <a:endParaRPr lang="fr-FR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6400" algn="just"/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prendre l’avion... </a:t>
            </a:r>
            <a:endParaRPr lang="fr-F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6400" algn="just"/>
            <a:r>
              <a:rPr lang="fr-F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est 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 pâle... </a:t>
            </a:r>
            <a:endParaRPr lang="fr-FR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6400" algn="just"/>
            <a:r>
              <a:rPr lang="fr-F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n’avons pas 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dormi...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95160" y="2920276"/>
            <a:ext cx="53492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cause de la chaleur. </a:t>
            </a: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cause d’un travail difficile. </a:t>
            </a: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cause de la pluie. </a:t>
            </a: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à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cause de la maladie de son enfant.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297680" y="3179982"/>
            <a:ext cx="3139440" cy="2056204"/>
          </a:xfrm>
          <a:prstGeom prst="straightConnector1">
            <a:avLst/>
          </a:prstGeom>
          <a:ln w="5715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836920" y="3811369"/>
            <a:ext cx="1295400" cy="189384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413760" y="4758289"/>
            <a:ext cx="3581400" cy="14899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090160" y="3581400"/>
            <a:ext cx="2194560" cy="181570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154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63995" y="791845"/>
            <a:ext cx="10515600" cy="899795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nous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sauver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ascaleV7 on Twitter: &quot;&quot;Si rien ne peut nous sauver de la mort, qu'au moins  l'amour nous sauve la vie.&quot; [Pablo Neruda]… 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80" y="1554480"/>
            <a:ext cx="4946015" cy="494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580075" y="2286000"/>
            <a:ext cx="6141720" cy="2545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Comment?</a:t>
            </a:r>
          </a:p>
          <a:p>
            <a:pPr algn="ctr"/>
            <a:r>
              <a:rPr lang="en-US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</a:t>
            </a:r>
            <a:r>
              <a:rPr lang="en-US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en-US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</a:t>
            </a:r>
            <a:r>
              <a:rPr lang="en-US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manière</a:t>
            </a:r>
            <a:r>
              <a:rPr lang="en-US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58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005840"/>
            <a:ext cx="113538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« Quel domaine artistique préférez-vous? »</a:t>
            </a:r>
          </a:p>
          <a:p>
            <a:r>
              <a:rPr lang="fr-FR" sz="2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L’art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 toujours tenu une place importante dans la vie de l’homme. Le théâtre, le cinéma, la musique, la peinture, la sculpture </a:t>
            </a: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soulèvent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les </a:t>
            </a: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passions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et agitent les coeurs. C’est l’expression des facultés créatrices des hommes qui donne </a:t>
            </a: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naissance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aux oeuvres artistiques. Le développement économique d’une part et le </a:t>
            </a: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progrès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scientifique d’autre part, ont permis </a:t>
            </a: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à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l’art de se développer en lui offrant des techniques et des moyens nouveaux (exemple: l’invention du cinéma par les </a:t>
            </a: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frères Lumières).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La question se pose donc de savoir à</a:t>
            </a: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quoi sert l’art. La réponse </a:t>
            </a: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à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cette question est simple: l’art enrichit la vie, la rend plus belle. </a:t>
            </a: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133600" y="2468880"/>
            <a:ext cx="8595360" cy="1524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28600" y="2941320"/>
            <a:ext cx="1905000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671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671691"/>
            <a:ext cx="11353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suite</a:t>
            </a:r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</a:rPr>
              <a:t>...</a:t>
            </a:r>
            <a:endParaRPr lang="fr-FR" sz="36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fr-FR" sz="2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 n’est pas seulement une discipline, c’est l’oeuvre de la </a:t>
            </a: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</a:t>
            </a: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humaine. L’art est au </a:t>
            </a: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l’humanité. C’est le moyen de mieux se connaître, de mieux se comprendre, d’oublier ses soucis et ses douleurs. L’art nous permet de découvrir d’autres cultures. Le résutat est magique: de cette rencontre avec l’art on sort transformé. L’art peut nous sauver. </a:t>
            </a:r>
            <a:endParaRPr lang="ru-RU" sz="5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392680" y="1798320"/>
            <a:ext cx="8427720" cy="1524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913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oser des questions - Apprendre le français niveau début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8694"/>
            <a:ext cx="2365203" cy="213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Question Mark Help - Free photo o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911" y="980920"/>
            <a:ext cx="2124333" cy="212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1581706"/>
            <a:ext cx="100126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Questions </a:t>
            </a:r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à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r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é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pondre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R="6400" algn="just"/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Que dit-on de l’art dans le texte? </a:t>
            </a:r>
          </a:p>
          <a:p>
            <a:pPr marR="0" algn="just"/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– Comment avez-vous compris la </a:t>
            </a:r>
            <a:r>
              <a:rPr lang="fr-FR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dernière 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phrase du texte «L’art peut nous sauver»? </a:t>
            </a:r>
          </a:p>
          <a:p>
            <a:pPr marR="0" algn="just"/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– Quel genre de l’art vous préférez? Argumentez votre choix.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51263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120" y="1127761"/>
            <a:ext cx="11780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Les réponses.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L’art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 toujours tenu une place importante dans la vie de l’homme.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Il soulève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les passions et agitent les coeurs. 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 est au service de l’humanité. C’est le moyen de mieux se connaître, de mieux se comprendre, d’oublier ses soucis et ses douleurs. L’art nous permet de découvrir d’autres cultures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Le théâtre, le cinéma, la musique, la peinture, la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sculpture...</a:t>
            </a:r>
            <a:endParaRPr lang="fr-FR" sz="32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99497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6" y="1149688"/>
            <a:ext cx="2686469" cy="179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r="15618"/>
          <a:stretch/>
        </p:blipFill>
        <p:spPr bwMode="auto">
          <a:xfrm>
            <a:off x="1634529" y="4776958"/>
            <a:ext cx="2496065" cy="205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65445244"/>
              </p:ext>
            </p:extLst>
          </p:nvPr>
        </p:nvGraphicFramePr>
        <p:xfrm>
          <a:off x="2545490" y="1909340"/>
          <a:ext cx="7231449" cy="443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9977" y="1002373"/>
            <a:ext cx="7974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</a:rPr>
              <a:t>  Il y a beaucoup de différents  domaines artistiques.   </a:t>
            </a:r>
            <a:r>
              <a:rPr lang="fr-FR" sz="3600" b="1" i="1" dirty="0">
                <a:solidFill>
                  <a:srgbClr val="002060"/>
                </a:solidFill>
              </a:rPr>
              <a:t>Ce sont...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96" y="2226906"/>
            <a:ext cx="2550052" cy="255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777" y="3273173"/>
            <a:ext cx="3034871" cy="170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Sculpture: 83 книги - скачать в fb2, txt на андроид или читать онлайн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4" b="21645"/>
          <a:stretch/>
        </p:blipFill>
        <p:spPr bwMode="auto">
          <a:xfrm>
            <a:off x="8326843" y="5250458"/>
            <a:ext cx="1953980" cy="16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379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320</TotalTime>
  <Words>292</Words>
  <Application>Microsoft Office PowerPoint</Application>
  <PresentationFormat>Широкоэкранный</PresentationFormat>
  <Paragraphs>58</Paragraphs>
  <Slides>13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Times New Roman</vt:lpstr>
      <vt:lpstr>Shablon</vt:lpstr>
      <vt:lpstr>Презентация PowerPoint</vt:lpstr>
      <vt:lpstr>Презентация PowerPoint</vt:lpstr>
      <vt:lpstr>Презентация PowerPoint</vt:lpstr>
      <vt:lpstr>«L’art peut nous sauver»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Devoir: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Шахиста</cp:lastModifiedBy>
  <cp:revision>27</cp:revision>
  <dcterms:created xsi:type="dcterms:W3CDTF">2020-09-15T17:34:26Z</dcterms:created>
  <dcterms:modified xsi:type="dcterms:W3CDTF">2020-09-18T02:02:57Z</dcterms:modified>
</cp:coreProperties>
</file>