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50" r:id="rId2"/>
    <p:sldId id="347" r:id="rId3"/>
    <p:sldId id="325" r:id="rId4"/>
    <p:sldId id="261" r:id="rId5"/>
    <p:sldId id="278" r:id="rId6"/>
    <p:sldId id="268" r:id="rId7"/>
    <p:sldId id="338" r:id="rId8"/>
    <p:sldId id="333" r:id="rId9"/>
    <p:sldId id="332" r:id="rId10"/>
    <p:sldId id="339" r:id="rId11"/>
    <p:sldId id="329" r:id="rId12"/>
    <p:sldId id="334" r:id="rId13"/>
    <p:sldId id="342" r:id="rId14"/>
    <p:sldId id="349" r:id="rId15"/>
    <p:sldId id="348" r:id="rId16"/>
    <p:sldId id="346" r:id="rId17"/>
    <p:sldId id="273" r:id="rId18"/>
    <p:sldId id="27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77" autoAdjust="0"/>
    <p:restoredTop sz="85836" autoAdjust="0"/>
  </p:normalViewPr>
  <p:slideViewPr>
    <p:cSldViewPr snapToGrid="0">
      <p:cViewPr varScale="1">
        <p:scale>
          <a:sx n="60" d="100"/>
          <a:sy n="60" d="100"/>
        </p:scale>
        <p:origin x="137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2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1892" y="2003375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Cyrl-UZ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8</a:t>
            </a: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-</a:t>
            </a:r>
            <a:r>
              <a:rPr lang="en-US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classe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=""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2" y="4009402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08761" y="1757110"/>
            <a:ext cx="11292177" cy="159947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918">
              <a:spcBef>
                <a:spcPts val="233"/>
              </a:spcBef>
            </a:pPr>
            <a:r>
              <a:rPr lang="en-US" sz="54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54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Bienvenue dans le Parc Naturel Régional du Vercors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222" y="3449994"/>
            <a:ext cx="6178935" cy="3054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502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4177" y="1299101"/>
            <a:ext cx="10758486" cy="428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78534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8207"/>
            <a:ext cx="2919046" cy="891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489" y="1248994"/>
            <a:ext cx="9815879" cy="481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0126435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138" y="1005864"/>
            <a:ext cx="2414954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4"/>
          <a:stretch/>
        </p:blipFill>
        <p:spPr bwMode="auto">
          <a:xfrm>
            <a:off x="328614" y="1454332"/>
            <a:ext cx="10398001" cy="3960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0564990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3"/>
          <a:stretch/>
        </p:blipFill>
        <p:spPr bwMode="auto">
          <a:xfrm>
            <a:off x="1969476" y="1008185"/>
            <a:ext cx="7819293" cy="555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9918089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845" y="1683725"/>
            <a:ext cx="5961185" cy="447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2034"/>
            <a:ext cx="6430107" cy="4822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765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552" y="1437542"/>
            <a:ext cx="6664569" cy="4998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077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441626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23278" y="1573170"/>
            <a:ext cx="10438506" cy="618534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Apprenez 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coeur les noms d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animaux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Rédigez un bref résumé sur l'écologie et la faune.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138" y="2765614"/>
            <a:ext cx="2630590" cy="3216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54905" y="-86136"/>
            <a:ext cx="47003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046307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29" y="1149594"/>
            <a:ext cx="11591193" cy="278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307" y="4036336"/>
            <a:ext cx="6992818" cy="2821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344831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43" y="1057274"/>
            <a:ext cx="11837011" cy="2399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483" y="3596022"/>
            <a:ext cx="5690330" cy="3261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614448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78" y="2384638"/>
            <a:ext cx="11083250" cy="4479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0100" y="-230284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974" y="172092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79" y="1027143"/>
            <a:ext cx="11083250" cy="249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2431221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86"/>
          <a:stretch/>
        </p:blipFill>
        <p:spPr bwMode="auto">
          <a:xfrm>
            <a:off x="527537" y="2727081"/>
            <a:ext cx="10949354" cy="4130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58" y="1316648"/>
            <a:ext cx="11954168" cy="1836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006220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13714" y="1299267"/>
            <a:ext cx="91518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Connaissez-vous  ces oiseaux	 et animaux?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21" y="2168036"/>
            <a:ext cx="10122510" cy="3976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252172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11" y="1196219"/>
            <a:ext cx="10003081" cy="5106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973694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77" y="1491396"/>
            <a:ext cx="10036800" cy="3889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121796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994</TotalTime>
  <Words>44</Words>
  <Application>Microsoft Office PowerPoint</Application>
  <PresentationFormat>Широкоэкранный</PresentationFormat>
  <Paragraphs>11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Guljaxon</cp:lastModifiedBy>
  <cp:revision>108</cp:revision>
  <dcterms:created xsi:type="dcterms:W3CDTF">2020-09-27T12:11:07Z</dcterms:created>
  <dcterms:modified xsi:type="dcterms:W3CDTF">2021-02-16T04:48:25Z</dcterms:modified>
</cp:coreProperties>
</file>