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0" r:id="rId2"/>
    <p:sldId id="347" r:id="rId3"/>
    <p:sldId id="325" r:id="rId4"/>
    <p:sldId id="261" r:id="rId5"/>
    <p:sldId id="278" r:id="rId6"/>
    <p:sldId id="268" r:id="rId7"/>
    <p:sldId id="338" r:id="rId8"/>
    <p:sldId id="333" r:id="rId9"/>
    <p:sldId id="332" r:id="rId10"/>
    <p:sldId id="339" r:id="rId11"/>
    <p:sldId id="329" r:id="rId12"/>
    <p:sldId id="334" r:id="rId13"/>
    <p:sldId id="342" r:id="rId14"/>
    <p:sldId id="349" r:id="rId15"/>
    <p:sldId id="348" r:id="rId16"/>
    <p:sldId id="346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5836" autoAdjust="0"/>
  </p:normalViewPr>
  <p:slideViewPr>
    <p:cSldViewPr snapToGrid="0">
      <p:cViewPr varScale="1">
        <p:scale>
          <a:sx n="60" d="100"/>
          <a:sy n="60" d="100"/>
        </p:scale>
        <p:origin x="13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1892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Cyrl-U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8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classe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08761" y="1757110"/>
            <a:ext cx="11292177" cy="159947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18">
              <a:spcBef>
                <a:spcPts val="233"/>
              </a:spcBef>
            </a:pPr>
            <a:r>
              <a:rPr lang="en-US" sz="54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dans le Parc Naturel Régional du Vercors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2" y="3449994"/>
            <a:ext cx="6178935" cy="30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177" y="1299101"/>
            <a:ext cx="10758486" cy="42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53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07"/>
            <a:ext cx="2919046" cy="8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89" y="1248994"/>
            <a:ext cx="9815879" cy="481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2643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38" y="1005864"/>
            <a:ext cx="2414954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/>
          <a:stretch/>
        </p:blipFill>
        <p:spPr bwMode="auto">
          <a:xfrm>
            <a:off x="328614" y="1454332"/>
            <a:ext cx="10398001" cy="396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56499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/>
          <a:stretch/>
        </p:blipFill>
        <p:spPr bwMode="auto">
          <a:xfrm>
            <a:off x="1969476" y="1008185"/>
            <a:ext cx="7819293" cy="555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91808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5" y="1683725"/>
            <a:ext cx="5961185" cy="44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2034"/>
            <a:ext cx="6430107" cy="48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76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52" y="1437542"/>
            <a:ext cx="6664569" cy="49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7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23278" y="1573170"/>
            <a:ext cx="10438506" cy="618534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Apprenez 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les noms d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Rédigez un bref résumé sur l'écologie et la faune.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38" y="2765614"/>
            <a:ext cx="2630590" cy="321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4905" y="-86136"/>
            <a:ext cx="4700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9" y="1149594"/>
            <a:ext cx="11591193" cy="278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07" y="4036336"/>
            <a:ext cx="6992818" cy="282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44831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057274"/>
            <a:ext cx="11837011" cy="23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83" y="3596022"/>
            <a:ext cx="5690330" cy="326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8" y="2384638"/>
            <a:ext cx="11083250" cy="44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-230284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74" y="172092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9" y="1027143"/>
            <a:ext cx="1108325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6"/>
          <a:stretch/>
        </p:blipFill>
        <p:spPr bwMode="auto">
          <a:xfrm>
            <a:off x="527537" y="2727081"/>
            <a:ext cx="10949354" cy="41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8" y="1316648"/>
            <a:ext cx="11954168" cy="183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3714" y="1299267"/>
            <a:ext cx="915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Connaissez-vous  ces oiseaux	 et animaux?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21" y="2168036"/>
            <a:ext cx="10122510" cy="39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1" y="1196219"/>
            <a:ext cx="10003081" cy="51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77" y="1491396"/>
            <a:ext cx="10036800" cy="388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994</TotalTime>
  <Words>44</Words>
  <Application>Microsoft Office PowerPoint</Application>
  <PresentationFormat>Широкоэкранный</PresentationFormat>
  <Paragraphs>11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Guljaxon</cp:lastModifiedBy>
  <cp:revision>108</cp:revision>
  <dcterms:created xsi:type="dcterms:W3CDTF">2020-09-27T12:11:07Z</dcterms:created>
  <dcterms:modified xsi:type="dcterms:W3CDTF">2021-02-16T04:48:25Z</dcterms:modified>
</cp:coreProperties>
</file>