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24" r:id="rId2"/>
    <p:sldId id="325" r:id="rId3"/>
    <p:sldId id="290" r:id="rId4"/>
    <p:sldId id="328" r:id="rId5"/>
    <p:sldId id="326" r:id="rId6"/>
    <p:sldId id="333" r:id="rId7"/>
    <p:sldId id="327" r:id="rId8"/>
    <p:sldId id="334" r:id="rId9"/>
    <p:sldId id="331" r:id="rId10"/>
    <p:sldId id="335" r:id="rId11"/>
    <p:sldId id="32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8043" autoAdjust="0"/>
  </p:normalViewPr>
  <p:slideViewPr>
    <p:cSldViewPr>
      <p:cViewPr varScale="1">
        <p:scale>
          <a:sx n="67" d="100"/>
          <a:sy n="67" d="100"/>
        </p:scale>
        <p:origin x="75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D259-7158-4577-A818-35CD0B3D85F1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135FE-B1CD-4932-9706-DA9A51B05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85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25855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739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9.png"/><Relationship Id="rId7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=""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=""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=""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=""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072" y="2418970"/>
            <a:ext cx="57150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88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0,5 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𝑣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0,8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64772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616740" y="4221088"/>
            <a:ext cx="3030988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03509" y="217165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979773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93929" y="2132856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168007" y="5891556"/>
                <a:ext cx="417646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ru-RU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−19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007" y="5891556"/>
                <a:ext cx="4176465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3504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939742" y="4208619"/>
                <a:ext cx="3132921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−18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9742" y="4208619"/>
                <a:ext cx="3132921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575720" y="3671392"/>
                <a:ext cx="1780229" cy="953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𝑣𝐵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3671392"/>
                <a:ext cx="1780229" cy="9536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675517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517" y="2961375"/>
                <a:ext cx="18191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951984" y="2706916"/>
                <a:ext cx="3854312" cy="106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0,8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sup>
                          </m:sSup>
                        </m:num>
                        <m:den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0,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2706916"/>
                <a:ext cx="3854312" cy="106753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128955" y="3925891"/>
                <a:ext cx="2582590" cy="1066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−18</m:t>
                              </m:r>
                            </m:sup>
                          </m:sSup>
                        </m:num>
                        <m:den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0,5</m:t>
                          </m:r>
                        </m:den>
                      </m:f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955" y="3925891"/>
                <a:ext cx="2582590" cy="1066574"/>
              </a:xfrm>
              <a:prstGeom prst="rect">
                <a:avLst/>
              </a:prstGeom>
              <a:blipFill rotWithShape="0">
                <a:blip r:embed="rId8"/>
                <a:stretch>
                  <a:fillRect r="-2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365348"/>
            <a:ext cx="60145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bobni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takrorlash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(12)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6598366" y="4155439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19514818">
            <a:off x="7115741" y="4744514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104845" y="5149633"/>
                <a:ext cx="251143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845" y="5149633"/>
                <a:ext cx="2511435" cy="55399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699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0" grpId="0"/>
      <p:bldP spid="24" grpId="0"/>
      <p:bldP spid="25" grpId="0"/>
      <p:bldP spid="26" grpId="0"/>
      <p:bldP spid="17" grpId="0"/>
      <p:bldP spid="21" grpId="0" animBg="1"/>
      <p:bldP spid="28" grpId="0" animBg="1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335360" y="1170433"/>
            <a:ext cx="11305322" cy="2084388"/>
            <a:chOff x="1347" y="1319"/>
            <a:chExt cx="5875" cy="1313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86" cy="13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47" y="172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25" y="1352"/>
                  <a:ext cx="5385" cy="11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Tezligi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a14:m>
                  <a:r>
                    <a: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mbria Math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va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zaryadi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6,4</m:t>
                          </m:r>
                          <m:r>
                            <a:rPr lang="en-US" sz="28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−19</m:t>
                          </m:r>
                        </m:sup>
                      </m:sSup>
                      <m:r>
                        <a:rPr lang="en-US" sz="28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𝐶</m:t>
                      </m:r>
                    </m:oMath>
                  </a14:m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mbria Math"/>
                      <a:cs typeface="Arial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bo‘lgan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zarra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maydon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kuch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chiziqlari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yo‘nalishiga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tik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ravishda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uchib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kirdi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. Agar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zarraga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maydon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8 </m:t>
                      </m:r>
                      <m:r>
                        <a:rPr lang="en-US" sz="28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𝑝𝑁</m:t>
                      </m:r>
                    </m:oMath>
                  </a14:m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kuch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ta’sir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qilgan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bo‘lsa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maydon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induksiyasi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qanday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bo‘lgan</a:t>
                  </a:r>
                  <a:r>
                    <a:rPr lang="en-US" sz="28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?</a:t>
                  </a:r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2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5" y="1352"/>
                  <a:ext cx="5385" cy="116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176" t="-4305" r="-1235" b="-860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5" y="1744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5" name="Group 3"/>
          <p:cNvGrpSpPr>
            <a:grpSpLocks/>
          </p:cNvGrpSpPr>
          <p:nvPr/>
        </p:nvGrpSpPr>
        <p:grpSpPr bwMode="auto">
          <a:xfrm>
            <a:off x="460375" y="3573016"/>
            <a:ext cx="11180241" cy="2736851"/>
            <a:chOff x="1347" y="1319"/>
            <a:chExt cx="5810" cy="1724"/>
          </a:xfrm>
        </p:grpSpPr>
        <p:sp>
          <p:nvSpPr>
            <p:cNvPr id="26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21" cy="172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AutoShape 4"/>
            <p:cNvSpPr>
              <a:spLocks noChangeArrowheads="1"/>
            </p:cNvSpPr>
            <p:nvPr/>
          </p:nvSpPr>
          <p:spPr bwMode="gray">
            <a:xfrm>
              <a:off x="1347" y="1976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25" y="1352"/>
                  <a:ext cx="5320" cy="16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14:m>
                    <m:oMath xmlns:m="http://schemas.openxmlformats.org/officeDocument/2006/math">
                      <m:r>
                        <a:rPr lang="en-US" sz="32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30 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𝑐𝑚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a14:m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uzunlikdagi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o‘tkazgich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2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0,6 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a14:m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mbria Math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bo‘lgan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maydonning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induksiya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chiziqlariga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tik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joylashgan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.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O‘tkazgich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ko‘ndalang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kesimi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yuzasidan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bir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minutda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80 </m:t>
                      </m:r>
                      <m:r>
                        <a:rPr lang="en-US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</m:oMath>
                  </a14:m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Cambria Math"/>
                      <a:cs typeface="Arial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zaryad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oqib</a:t>
                  </a:r>
                  <a:r>
                    <a:rPr lang="en-US" sz="32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o‘tadi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.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Magnit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maydon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tomonidan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o‘tkazgichga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qanday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kuch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ta’sir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3200" dirty="0" err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qiladi</a:t>
                  </a:r>
                  <a:r>
                    <a:rPr lang="en-US" sz="3200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?</a:t>
                  </a:r>
                  <a:endParaRPr 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8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5" y="1352"/>
                  <a:ext cx="5320" cy="160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549" t="-3103" r="-1489" b="-692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 Box 7"/>
            <p:cNvSpPr txBox="1">
              <a:spLocks noChangeArrowheads="1"/>
            </p:cNvSpPr>
            <p:nvPr/>
          </p:nvSpPr>
          <p:spPr bwMode="gray">
            <a:xfrm>
              <a:off x="1423" y="1976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610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2" y="3190051"/>
            <a:ext cx="4824536" cy="36233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75620" y="1825971"/>
            <a:ext cx="75968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 (2)</a:t>
            </a:r>
            <a:endParaRPr lang="en-US" sz="54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3429000"/>
            <a:ext cx="3143672" cy="291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9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27-mashq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3392" y="2420888"/>
                <a:ext cx="10297144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0,4 T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bo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‘lgan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chiziqlariga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ravishda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elekton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kirdi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unda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ta’sir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qiluvchi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kuch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0,64 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tezligi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qanday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? </a:t>
                </a:r>
                <a:endParaRPr lang="en-US" sz="4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2420888"/>
                <a:ext cx="10297144" cy="2554545"/>
              </a:xfrm>
              <a:prstGeom prst="rect">
                <a:avLst/>
              </a:prstGeom>
              <a:blipFill rotWithShape="0">
                <a:blip r:embed="rId2"/>
                <a:stretch>
                  <a:fillRect l="-2072" t="-4296" r="-2131" b="-9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7368" y="1526885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216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0,4 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0,64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𝑣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216265"/>
              </a:xfrm>
              <a:prstGeom prst="rect">
                <a:avLst/>
              </a:prstGeom>
              <a:blipFill rotWithShape="0">
                <a:blip r:embed="rId2"/>
                <a:stretch>
                  <a:fillRect l="-4288" t="-2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64772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616740" y="4221088"/>
            <a:ext cx="3030988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91744" y="217165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68008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93929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600056" y="5683314"/>
                <a:ext cx="363828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6" y="5683314"/>
                <a:ext cx="3638289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4020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192344" y="4459178"/>
                <a:ext cx="216024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2344" y="4459178"/>
                <a:ext cx="2160240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763955" y="3671392"/>
                <a:ext cx="1780229" cy="10343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𝑞𝐵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955" y="3671392"/>
                <a:ext cx="1780229" cy="10343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863752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752" y="2961375"/>
                <a:ext cx="18191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384033" y="2850932"/>
                <a:ext cx="5040559" cy="106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64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sup>
                          </m:sSup>
                        </m:num>
                        <m:den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,6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−19</m:t>
                              </m:r>
                            </m:sup>
                          </m:sSup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0,4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sz="3000" b="0" i="0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3" y="2850932"/>
                <a:ext cx="5040559" cy="106753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358297" y="4179108"/>
                <a:ext cx="2995664" cy="10649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64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1,6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0,4</m:t>
                          </m:r>
                        </m:den>
                      </m:f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/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𝑠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297" y="4179108"/>
                <a:ext cx="2995664" cy="106490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27-mashq (3)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9514818">
            <a:off x="8724292" y="3056801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19514818">
            <a:off x="8267869" y="361656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6827709" y="4408656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19514818">
            <a:off x="6827709" y="49605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19514818">
            <a:off x="7596539" y="49605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36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0" grpId="0"/>
      <p:bldP spid="24" grpId="0"/>
      <p:bldP spid="25" grpId="0"/>
      <p:bldP spid="26" grpId="0"/>
      <p:bldP spid="17" grpId="0"/>
      <p:bldP spid="18" grpId="0" animBg="1"/>
      <p:bldP spid="19" grpId="0" animBg="1"/>
      <p:bldP spid="21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27-mashq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7408" y="2234771"/>
                <a:ext cx="1044116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induksiya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chiziqlariga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yo‘nalishda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2⦁10</m:t>
                        </m:r>
                      </m:e>
                      <m:sup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sup>
                    </m:sSup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/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tezlik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harakatlanayotgan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proton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kirdi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0,4 T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protonga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tomonidan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qanday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kuch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ta’sir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qiladi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en-US" sz="4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08" y="2234771"/>
                <a:ext cx="10441160" cy="3785652"/>
              </a:xfrm>
              <a:prstGeom prst="rect">
                <a:avLst/>
              </a:prstGeom>
              <a:blipFill rotWithShape="0">
                <a:blip r:embed="rId2"/>
                <a:stretch>
                  <a:fillRect l="-2102" t="-2899" r="-2043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7368" y="1526885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19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0,4 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𝑣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r>
                      <a:rPr lang="ru-RU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•</m:t>
                    </m:r>
                    <m:sSup>
                      <m:sSup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000" b="0" i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m/s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64772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84692" y="4221708"/>
            <a:ext cx="3463036" cy="13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47728" y="217165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951984" y="2033307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30119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600056" y="5683314"/>
                <a:ext cx="4752528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=1,28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−11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6" y="5683314"/>
                <a:ext cx="4752528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3081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951984" y="2969076"/>
                <a:ext cx="597666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0,4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2969076"/>
                <a:ext cx="5976664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719736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736" y="2961375"/>
                <a:ext cx="1819144" cy="55399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103571" y="3601418"/>
                <a:ext cx="30963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1,28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571" y="3601418"/>
                <a:ext cx="30963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27-mashq (4)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 rot="19514818">
            <a:off x="7740555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9396739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4" grpId="0"/>
      <p:bldP spid="26" grpId="0"/>
      <p:bldP spid="17" grpId="0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27-mashq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3392" y="2420888"/>
                <a:ext cx="10297144" cy="32228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0,3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T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bo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‘lgan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chiziqlariga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yo‘nalishda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2⦁10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sup>
                    </m:sSup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/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tezlik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kirgan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ionga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tomonidan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0,</m:t>
                    </m:r>
                    <m:r>
                      <a:rPr lang="en-US" sz="4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48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</m:oMath>
                </a14:m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kuch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ta’sir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qiladi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.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Ionning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zaryadi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qanday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? </a:t>
                </a:r>
                <a:endParaRPr lang="en-US" sz="4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2420888"/>
                <a:ext cx="10297144" cy="3222805"/>
              </a:xfrm>
              <a:prstGeom prst="rect">
                <a:avLst/>
              </a:prstGeom>
              <a:blipFill rotWithShape="0">
                <a:blip r:embed="rId2"/>
                <a:stretch>
                  <a:fillRect l="-2072" t="-3403" r="-2131" b="-5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7368" y="1526885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04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0,3 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𝑣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0,48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323987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64772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616740" y="4221088"/>
            <a:ext cx="3030988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03509" y="217165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979773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93929" y="2132856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168007" y="5891556"/>
                <a:ext cx="417646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ru-RU" sz="30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•</m:t>
                        </m:r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−19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007" y="5891556"/>
                <a:ext cx="4176465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3504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939742" y="4208619"/>
                <a:ext cx="3132921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−18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9742" y="4208619"/>
                <a:ext cx="3132921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575720" y="3671392"/>
                <a:ext cx="1780229" cy="953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𝑣𝐵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3671392"/>
                <a:ext cx="1780229" cy="9536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675517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517" y="2961375"/>
                <a:ext cx="1819144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951984" y="2706916"/>
                <a:ext cx="3854312" cy="1067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0,48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sup>
                          </m:sSup>
                        </m:num>
                        <m:den>
                          <m:r>
                            <a:rPr lang="en-US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0,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1984" y="2706916"/>
                <a:ext cx="3854312" cy="106753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6128955" y="3925891"/>
                <a:ext cx="2582590" cy="1066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3000" b="0" i="0" smtClean="0">
                              <a:latin typeface="Cambria Math" panose="02040503050406030204" pitchFamily="18" charset="0"/>
                            </a:rPr>
                            <m:t>48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sSup>
                            <m:sSupPr>
                              <m:ctrlPr>
                                <a:rPr lang="ru-RU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−18</m:t>
                              </m:r>
                            </m:sup>
                          </m:sSup>
                        </m:num>
                        <m:den>
                          <m:r>
                            <a:rPr lang="en-US" sz="30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0,3</m:t>
                          </m:r>
                        </m:den>
                      </m:f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955" y="3925891"/>
                <a:ext cx="2582590" cy="1066574"/>
              </a:xfrm>
              <a:prstGeom prst="rect">
                <a:avLst/>
              </a:prstGeom>
              <a:blipFill rotWithShape="0">
                <a:blip r:embed="rId8"/>
                <a:stretch>
                  <a:fillRect r="-11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27-mashq (5)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6598366" y="4155439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19514818">
            <a:off x="6719124" y="4707321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19514818">
            <a:off x="7367196" y="4707321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104845" y="5149633"/>
                <a:ext cx="251143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845" y="5149633"/>
                <a:ext cx="2511435" cy="55399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425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0" grpId="0"/>
      <p:bldP spid="24" grpId="0"/>
      <p:bldP spid="25" grpId="0"/>
      <p:bldP spid="26" grpId="0"/>
      <p:bldP spid="17" grpId="0"/>
      <p:bldP spid="21" grpId="0" animBg="1"/>
      <p:bldP spid="27" grpId="0" animBg="1"/>
      <p:bldP spid="28" grpId="0" animBg="1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9376" y="2234771"/>
                <a:ext cx="10945216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Induksiyasi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0,5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T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bo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‘lgan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induksiya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chiziqlariga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tik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yo‘nalishda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2⦁10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sup>
                    </m:sSup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𝑚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/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𝑠</m:t>
                    </m:r>
                  </m:oMath>
                </a14:m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tezlik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harakatlanayotgan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zaryadli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zarra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uchib</a:t>
                </a:r>
                <a:r>
                  <a:rPr lang="en-US" sz="4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kirdi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zarraga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magnit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maydon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tomonidan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0,8 </m:t>
                    </m:r>
                    <m:r>
                      <a:rPr lang="en-US" sz="4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𝑝𝑁</m:t>
                    </m:r>
                  </m:oMath>
                </a14:m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kuch </a:t>
                </a:r>
                <a:r>
                  <a:rPr lang="en-US" sz="4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ta’sir</a:t>
                </a:r>
                <a:r>
                  <a:rPr lang="en-US" sz="4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qilgan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bo‘lsa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,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zarraning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zaryadi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qanday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bo‘lgan</a:t>
                </a:r>
                <a:r>
                  <a:rPr lang="en-US" sz="4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itchFamily="34" charset="0"/>
                  </a:rPr>
                  <a:t>?</a:t>
                </a:r>
                <a:endParaRPr lang="en-US" sz="4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2234771"/>
                <a:ext cx="10945216" cy="3785652"/>
              </a:xfrm>
              <a:prstGeom prst="rect">
                <a:avLst/>
              </a:prstGeom>
              <a:blipFill rotWithShape="0">
                <a:blip r:embed="rId2"/>
                <a:stretch>
                  <a:fillRect l="-2006" t="-2899" r="-1950" b="-5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07368" y="1526885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12-masala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4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3084</TotalTime>
  <Words>312</Words>
  <Application>Microsoft Office PowerPoint</Application>
  <PresentationFormat>Широкоэкранный</PresentationFormat>
  <Paragraphs>90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Berdiali</cp:lastModifiedBy>
  <cp:revision>462</cp:revision>
  <dcterms:created xsi:type="dcterms:W3CDTF">2020-10-11T11:44:17Z</dcterms:created>
  <dcterms:modified xsi:type="dcterms:W3CDTF">2021-03-22T17:11:50Z</dcterms:modified>
</cp:coreProperties>
</file>