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8"/>
  </p:notesMasterIdLst>
  <p:sldIdLst>
    <p:sldId id="270" r:id="rId4"/>
    <p:sldId id="1844" r:id="rId5"/>
    <p:sldId id="1829" r:id="rId6"/>
    <p:sldId id="1767" r:id="rId7"/>
    <p:sldId id="1828" r:id="rId8"/>
    <p:sldId id="1820" r:id="rId9"/>
    <p:sldId id="1822" r:id="rId10"/>
    <p:sldId id="1835" r:id="rId11"/>
    <p:sldId id="1819" r:id="rId12"/>
    <p:sldId id="1836" r:id="rId13"/>
    <p:sldId id="1837" r:id="rId14"/>
    <p:sldId id="1838" r:id="rId15"/>
    <p:sldId id="1839" r:id="rId16"/>
    <p:sldId id="184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4" autoAdjust="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72" y="2418970"/>
            <a:ext cx="5715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asboblarining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209309" y="1440437"/>
            <a:ext cx="6366535" cy="3505635"/>
            <a:chOff x="1536" y="1899"/>
            <a:chExt cx="2736" cy="32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zanjir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ulansa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buriladi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chiziqlariga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perpendikular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turib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Agar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o‘zgartirilsa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  <a:r>
                <a:rPr lang="ru-RU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buriladi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maydonda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tokli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ramkaning</a:t>
              </a:r>
              <a:r>
                <a:rPr lang="en-US" sz="2800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burilishi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xossasidan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o‘lchov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asboblarida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foydalaniladi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2" y="1440437"/>
            <a:ext cx="4638339" cy="40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75915" y="1147273"/>
            <a:ext cx="6429686" cy="4727054"/>
            <a:chOff x="1536" y="1122"/>
            <a:chExt cx="6034" cy="287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8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2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(1)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(2)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qutb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uchliklari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mahkamlangan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Harakatlanuvchi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qism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(3) </a:t>
              </a:r>
              <a:r>
                <a:rPr lang="en-US" sz="2600" dirty="0" err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luminiy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karkasdan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iborat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unga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ingichka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mis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sim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o‘ralgan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qo‘zg‘almas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o‘zak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(4)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atrofida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erkin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hakaraklana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oladi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o‘q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(5)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mahkamlangan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Chulg‘am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simlarining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uchlari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(6)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zanjirga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ulanadi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holicha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aylanishiga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prujina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(7)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qarshilik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qiladi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zanjirda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yo‘qolganida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streklani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muvozanat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holatiga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qaytaradi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64" y="1108806"/>
            <a:ext cx="4084732" cy="47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Ampermetrning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724400" y="1185709"/>
            <a:ext cx="6445171" cy="4603161"/>
            <a:chOff x="1536" y="1899"/>
            <a:chExt cx="2736" cy="36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05"/>
              <a:ext cx="2652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chulg‘amlaridan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o‘tganda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ta’sirida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qutblariga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perpendi-kulyar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o‘tishga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harakat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Zanjirdagi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qancha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bo‘lsa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o‘qqa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mahkamlangan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strelka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(8)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shuncha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burchakka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buriladi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Strelka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darajalangan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shkala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(9) da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tegishli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qiymatini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ko‘rsatadi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8" y="1609291"/>
            <a:ext cx="4493024" cy="34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00545" y="1229256"/>
            <a:ext cx="10529899" cy="1694053"/>
            <a:chOff x="1476" y="2892"/>
            <a:chExt cx="2883" cy="911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9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48" y="2903"/>
              <a:ext cx="2724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nn-NO" sz="3000" b="1" dirty="0" smtClean="0">
                  <a:latin typeface="Arial" pitchFamily="34" charset="0"/>
                  <a:cs typeface="Arial" pitchFamily="34" charset="0"/>
                </a:rPr>
                <a:t>      Rasmda tasvirlangan zanjir ulansa, yengil aluminiy naycha qaysi tomonga qarab g‘ildiraydi? Javobingizni izohlang.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41" y="3193920"/>
            <a:ext cx="7305092" cy="31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67577" y="1504775"/>
            <a:ext cx="10275816" cy="987425"/>
            <a:chOff x="1350" y="1457"/>
            <a:chExt cx="5340" cy="62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40" y="1457"/>
              <a:ext cx="5150" cy="62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526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839" y="1572"/>
              <a:ext cx="48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Chap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qo‘l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qoidasini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izohlang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24" y="1543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556861" y="3010329"/>
            <a:ext cx="10371138" cy="985838"/>
            <a:chOff x="1296" y="1872"/>
            <a:chExt cx="6533" cy="621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296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74" y="1978"/>
              <a:ext cx="601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oddiy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ampermetr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tuzilishga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373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612281" y="4540126"/>
            <a:ext cx="10969625" cy="985838"/>
            <a:chOff x="1323" y="1872"/>
            <a:chExt cx="6910" cy="621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1323" y="1978"/>
              <a:ext cx="432" cy="432"/>
            </a:xfrm>
            <a:prstGeom prst="diamond">
              <a:avLst/>
            </a:prstGeom>
            <a:solidFill>
              <a:srgbClr val="FFC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774" y="1978"/>
              <a:ext cx="64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oddiy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ampermetrning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ishlash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prinsipini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aytib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bering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1400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22662" y="4416342"/>
            <a:ext cx="7123155" cy="812037"/>
            <a:chOff x="1024" y="1845"/>
            <a:chExt cx="11524" cy="513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11012" cy="5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024" y="1897"/>
              <a:ext cx="103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2037" y="1910"/>
              <a:ext cx="1051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Amper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formulasi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28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39" y="1939"/>
              <a:ext cx="62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4303471" y="1571576"/>
            <a:ext cx="7459038" cy="2678172"/>
            <a:chOff x="472" y="1805"/>
            <a:chExt cx="7357" cy="1650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472" y="1814"/>
              <a:ext cx="7357" cy="135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832" y="1805"/>
                  <a:ext cx="6611" cy="1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maydon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tomonidan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shu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maydonda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joylashgan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tokli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qismiga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ta’sir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qiluvchi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kuch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𝐹</m:t>
                      </m:r>
                    </m:oMath>
                  </a14:m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kuchi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uzunligi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(∆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𝑙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ga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hamda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induksiyasiga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to‘g‘ri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proporsional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ru-RU" sz="2800" dirty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ru-RU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7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32" y="1805"/>
                  <a:ext cx="6611" cy="165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911" t="-2506" r="-182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Стрелка влево 4"/>
          <p:cNvSpPr/>
          <p:nvPr/>
        </p:nvSpPr>
        <p:spPr>
          <a:xfrm rot="10800000">
            <a:off x="3397657" y="2355181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8562268" y="4429931"/>
            <a:ext cx="3024516" cy="685261"/>
            <a:chOff x="2279" y="2328"/>
            <a:chExt cx="4769" cy="550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2279" y="2328"/>
              <a:ext cx="4769" cy="5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2683" y="2380"/>
                  <a:ext cx="3960" cy="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𝑭</m:t>
                        </m:r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𝑩</m:t>
                        </m:r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∆</m:t>
                        </m:r>
                        <m:r>
                          <a:rPr lang="en-US" sz="3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𝒍</m:t>
                        </m:r>
                      </m:oMath>
                    </m:oMathPara>
                  </a14:m>
                  <a:endParaRPr lang="ru-RU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683" y="2380"/>
                  <a:ext cx="3960" cy="4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Стрелка влево 43"/>
          <p:cNvSpPr/>
          <p:nvPr/>
        </p:nvSpPr>
        <p:spPr>
          <a:xfrm rot="10800000">
            <a:off x="7535754" y="468243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88961" y="1837337"/>
            <a:ext cx="3067170" cy="1467568"/>
            <a:chOff x="1102" y="1338"/>
            <a:chExt cx="4175" cy="908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3741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02" y="1535"/>
              <a:ext cx="851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781" y="1389"/>
              <a:ext cx="3369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Amper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deb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nimaga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aytiladi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??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64" y="1597"/>
              <a:ext cx="52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0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877331" y="2470674"/>
            <a:ext cx="8721396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BIR JINSLI MAGNIT MAYDONDA TOKLI RAMKANING AYLANMA HARAKATI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96996" y="2428052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82248" y="45960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52" y="4447967"/>
            <a:ext cx="311576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maydonidagi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ramka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234545" y="1758566"/>
            <a:ext cx="5341300" cy="3256779"/>
            <a:chOff x="1536" y="1899"/>
            <a:chExt cx="2736" cy="462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4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Agar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maydoniga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kiritilsa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biror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burchakka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burilganini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ko‘rishi-miz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Taqasimon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orasida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to‘g‘ri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o‘rniga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egiluvchan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yasalgan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kiritamiz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1" y="1489896"/>
            <a:ext cx="5525017" cy="43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maydonidagi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ramka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680364" y="1733031"/>
            <a:ext cx="6013317" cy="293595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97" cy="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uchlarini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manbaiga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ulangan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metal “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kosacha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aylana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oladigan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kiydirib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qo‘yamiz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Yasalgan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rasmda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ko‘rsatilgandek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asosi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tekisligida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oylashtiramiz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" y="1552921"/>
            <a:ext cx="5268604" cy="4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maydonidagi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ramka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068291" y="1559783"/>
            <a:ext cx="5534074" cy="3372436"/>
            <a:chOff x="1548" y="1899"/>
            <a:chExt cx="2736" cy="30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36" cy="3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65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ulangan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paytda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b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holatdagi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kabi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aylana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boshlaydi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dastlabki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holatiga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nisbatan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dirty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90°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burchakka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burilib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rasmdagi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ko‘rinishga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keladi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6" y="1435092"/>
            <a:ext cx="5560520" cy="42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rs ishlanmasi sana: 2016 yil. Sinf 6-A,6-b fan nomi: Fizika Mavzu:  mexanizmlardan foydalanishda ishlarning tengligi masala yechish darsning  maqsadlari - bet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16250" y="984467"/>
            <a:ext cx="11884025" cy="3107913"/>
            <a:chOff x="1536" y="1020"/>
            <a:chExt cx="6034" cy="178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536" y="1031"/>
              <a:ext cx="6034" cy="17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40" y="1020"/>
              <a:ext cx="5870" cy="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   Agar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“d”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holatiga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kelishi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uzilsa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harakatini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davom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ettiradi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yana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“a”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egallaydi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Endi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manbai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ulasak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oldingi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kabi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harakatlana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boshlaydi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“b”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“d”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kelganida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yana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uzsak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u “a”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holatni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egallaydi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Demak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kelayotgan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“a”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kelganida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qo‘shib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“b”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kelganida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uzadigan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boshqarsak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ramkaning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to‘xtovsiz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aylanishini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ko‘rish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4271079"/>
            <a:ext cx="9997354" cy="25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65744" y="1229270"/>
            <a:ext cx="6606112" cy="4229422"/>
            <a:chOff x="1476" y="2892"/>
            <a:chExt cx="2883" cy="1267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Yuqoridagi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rasmda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“b”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holatda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ramkaning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chap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tomonidagi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pastga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oqadi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qismidagi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yuqoriga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qarab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oqadi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 Agar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magnitning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qutbi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o‘zgartirilsa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qismlardagi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o‘zgaradi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ramka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teskari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yo‘nalishda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aylana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boshlaydi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 descr="File:Ejs Open Source Direct Current Electrical Motor Model Java Applet ( DC  Motor ) 80 degree split ring.gif - Wikimedia Comm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2" y="1229271"/>
            <a:ext cx="4402572" cy="4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ramkaning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aylanma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763491" y="1755476"/>
            <a:ext cx="5737103" cy="3093616"/>
            <a:chOff x="1536" y="1122"/>
            <a:chExt cx="6034" cy="156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5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Ramkadan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qarama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qarshi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o‘tganligi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sababli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chap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qoidasiga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ko‘ra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maydonda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joylashgan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tokli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ramkaga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juft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kuchlar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qiladi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0" y="1242857"/>
            <a:ext cx="4933383" cy="43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10275</TotalTime>
  <Words>544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Berdiali</cp:lastModifiedBy>
  <cp:revision>1132</cp:revision>
  <dcterms:created xsi:type="dcterms:W3CDTF">2020-03-24T02:20:14Z</dcterms:created>
  <dcterms:modified xsi:type="dcterms:W3CDTF">2021-03-22T16:55:50Z</dcterms:modified>
</cp:coreProperties>
</file>