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xt" ContentType="application/tx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313" r:id="rId2"/>
    <p:sldId id="306" r:id="rId3"/>
    <p:sldId id="315" r:id="rId4"/>
    <p:sldId id="307" r:id="rId5"/>
    <p:sldId id="290" r:id="rId6"/>
    <p:sldId id="293" r:id="rId7"/>
    <p:sldId id="294" r:id="rId8"/>
    <p:sldId id="317" r:id="rId9"/>
    <p:sldId id="319" r:id="rId10"/>
    <p:sldId id="321" r:id="rId11"/>
    <p:sldId id="31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6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8043" autoAdjust="0"/>
  </p:normalViewPr>
  <p:slideViewPr>
    <p:cSldViewPr>
      <p:cViewPr varScale="1">
        <p:scale>
          <a:sx n="68" d="100"/>
          <a:sy n="68" d="100"/>
        </p:scale>
        <p:origin x="-786" y="-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media/image2.txt>GIF89a&#65533; &#65533;7 iL3	/_ 3f?o?rI|Ly&#65533;  &#65533;&#65533;&#65533;//&#65533;??&#65533;OO&#65533;__&#65533;oo&#65533;O&#65533;/Y&#65533;&Y&#65533;,_&#65533;?f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!&#65533;     !&#65533;NETSCAPE2.0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&#65533;"&#65533;\2&#65533;&#65533;&#1061;\n&#65533;&#65533;&#65533;&#65533;Z0&#65533;&#65533;
&#65533;E&#65533;HD&#65533;B&#65533;&#65533;Ae&#65533;&#65533;Z4&#65533;%&#65533;&#65533;&#65533;&#65533;}`&#65533;&#65533;&#65533;&#65533; &#65533;X&#65533;N1&#65533;.&#65533;&#65533;jH&#65533;&#1099;@B&#65533;vW&#65533;I&#65533;&#65533;&#65533;&#65533;&#65533;E&#65533;f&#65533;z=&#65533;&#65533;&#65533;B&#65533;"(&#65533;&#1936;&#65533;m&#65533;
&#65533;"< &#65533;3&#65533;&#65533;&#65533;:&#65533;0&#65533;&#65533;&#65533;Qt&#1140;&#65533;&#65533;&#65533;&#65533;pqw"&#65533;&#65533;&#65533;&#65533;&#1334;&#65533;&#65533;Dt&#65533;Rz&#65533;&#65533;&#65533;&#65533;#&#1758;&#65533;&#65533;&#65533;&&#65533;KJ#K&#65533;&#714;&#1621;&#65533;&#65533;@G*&#65533;&#65533;&#65533;F&#65533;&#65533;0S&#1235;&#65533;&#65533;&#65533;v {&#53617;&#65533;<&#65533;&#65533;&#65533;N&#294;&#65533;vX	
5&#65533;iL&#65533;0
v&#65533;&#65533;1Zo&#65533;=B&#65533;KX5@&#65533;S&#65533;&#65533;&#1795;H&#65533;&#65533;$+&#65533;&#1313;/&#65533;4I&#65533;1!]&#65533;I&#65533;&#65533;1'
&#65533;F&#65533; c&#65533;-QK&#65533;&#65533;P&#65533;j&#65533;0&#65533;&#65533;F&#65533;&#65533;&#65533;-P`&#65533;`&#65533;gx&#65533;&#65533;#J`_&#65533;i&#65533; &#1162;KpT&#65533;A&#65533;&#65533;&#516;kK\R&#65533;&#65533;l&#65533;QCA&#65533;e&#65533;"&#65533;.&#65533;4&#65533;m&#65533;&#65533;}&#65533;qI&#65533;J<&#65533;D&#65533;QW&#65533;H&#65533;&&#65533;&#65533;:: wK`j&#65533;8e&#65533;&#65533;P&#65533;&#65533;"&#65533;&#65533;&#65533;PH(&#65533;&#65533;&#684;&#65533;J k&#65533;&#65533; &#65533;&#65533;&#65533;*&#65533;&#65533;E&#65533;&#65533;a&#65533;&#65533;&#65533;jD-Uv&#1130;&#65533;&#65533;z&#65533;&#65533;&#65533;""&#65533;&#65533;&#65533;&#65533;&#65533;)&#65533;&#65533;k&#65533;X&#65533;&#65533;&#65533;
q&#65533;&#65533;&#65533;&#65533;i&#65533;&#65533;&#65533;'}b&#65533;A&#65533;&#65533;&#530;c03&#65533;&#65533;<TJ&#65533;$&#65533;~&#65533;)&#65533;&#65533;9&#65533;&#65533;!&#65533;.&#65533;&#65533;J&#65533;
;&#65533;&#65533;<?&#705;&#65533;&#65533;P&#65533;&#65533;@&#65533;&#65533;j9&#65533;[&#65533;BpD&#65533;(d\&#65533;&#65533;p&#65533;e&#65533;.&#65533;qv!&#65533;{&#65533;&#65533;&#65533;xp	&#65533;p&#591;&#65533;&#65533;fs&#65533;&#65533;&#65533;H&#65533;&#65533;TLo&#65533;&#785;&#65533;j&#65533;&#65533;&#65533;k(&#65533;2&#65533;&#65533;&#65533;X&#1181;Qa&#65533;}&#65533;#&#65533;C&#65533;|&#65533;3&#65533;&#65533;$&#65533;&#65533;bNm~&#65533;&#65533;A=a[a&#65533;&#65533;-&#65533;&#65533;&#65533;(&#65533;&#65533;T&#65533;&#65533;&#65533;~$	&#65533;)&#65533;5&#65533;*7&#65533;&#65533;E&#65533;&#65533;dP&#65533;bl&#65533;&#65533;Q#B&#65533;f&#65533;B\&#65533;r&#65533;q`&#65533;J&#65533;&#65533;&#65533;&#65533;&#65533;&#65533;g&#65533;B&#65533;BqH&#65533;&#65533;\&#65533;&#65533;)&#65533;8&#65533;&#65533;&#65533;X&#65533;&#65533;&#65533;&#283;&#65533;&#65533;&#65533;&#813;&#65533;&#65533;BA&#65533;~C&#65533;E&#65533;*6&#65533;&#65533;S&#65533;+G'~J&#65533;b`&#1918;&#363;&#65533;&#65533;%&#65533;=&#65533;&#65533;]&#65533;h&#65533;&#65533;~&#65533;&#65533;&#65533;\&#1952;D&#65533;&#65533;&#1853;&#65533;&#65533;(&#65533;XCP&#65533;e&#65533;
_&#65533;&#65533;G&#65533;&#65533;&#65533;&#65533;ZP&#65533;.&#65533;K&#65533;m&#65533;&#65533;&#65533;*&#65533;!
)9oh&#65533;&#65533;G&#65533;&#65533;&#1936;&#65533;RCP&#65533;&#65533;4?
&#1634;}&#65533;&#65533;&#419;&#65533;w&#65533;&#65533;q&#65533;&#65533;&#65533;&#65533;Huu!P d&#65533;&#65533;&#65533;&#65533;&#65533;&#261;/4C/D&#65533;&#65533;&#65533;jY&#65533;E&#65533;&#65533;&#65533;'wA&#65533;&#65533;&\&#243;K&#65533;.l&#65533;^ &#65533;&#65533;F&#65533;O&#65533;&#65533;(&#65533;&#1512;v&#1806;N&#65533; &#65533;&#65533;&#1035;
M&#65533;&#65533;&#65533;&#65533;3&#65533; &#65533;5&#65533;&#65533;&#65533;&#65533;&#65533;&#65533; &#65533;A=&#65533;&#65533;*}&#65533;c&#65533;<&#65533;G6 &#65533;&#65533;G&#65533;@ &#65533;&#65533;F:&#594956;&#65533;$'I&#65533;JJ&#65533;&#65533;&#804;&7&#65533;&#65533;Nz&#65533;&#65533;'# ED&#65533;&#65533;&#65533;L&#65533;*W&#65533;HQ&#65533;&#613388;&#65533;&&#65533;&#65533;&#65533;:
&#65533;&#65533;&#65533;&#805;. &#65533;^&#65533;&#65533;&#515;-&#65533; 2a&#65533;&#65533;L&#65533;$&#65533;&#65533;&#65533;f~R&#65533;D"&#65533;&#65533;$(&#65533;&#65533;t&#65533;6&#65533;j&#65533;A;D;&6&#505;&#65533;m&#65533;&#65533;&#65533;` &#65533;&#65533;B&#65533;v&#65533;&#65533;&#65533;yg!d@&#65533;z&#65533;&#65533;&#65533;&#65533;%&#65533;&#65533;&#65533;C&#275;&#65533;&#601;"&#65533;J&#1026;&#65533;&#862;Me>&#65533;J&#65533;&#65533;=E8&#65533;0"R&#65533;	&#65533;t &#65533;H&#65533;2 &#65533;&#65533;d&#65533;65p&#65533;&#65533;&#65533;&#65533;&#65533;&#65533;BEs&#65533;&#390;@&#65533;O&#65533;$&#65533;&#65533;H&#65533;B &#65533;&#65533;&#65533;3;p&#65533;<&#65533;.%&#350;&#65533;P&#65533;&#65533;&#65533;1&#65533;&#65533;H&#65533;&#65533;4&#65533;:m&#65533;
n`&#65533;4B&#1536;'&#65533;P&#65533;U\&#65533;`&#65533;8)S!&#65533;&#65533;&#65533;7&#65533;&#65533;S&#65533;U`&#65533;&#65533; &#65533;$Oo&#65533;&#65533;N&#65533;!&#65533;_&#65533;CR&#65533;&#65533;Q8u&#65533;&#65533;l+0mp&#65533;h@&#65533;8&#65533;]My&#65533;&#65533;&#65533;&#65533;7pS&#65533;
&#65533;{
&#1431;SBR&#65533;&#1364;2&#65533;&#65533;e&#65533;Y&#65533;&#65533;&#65533;&#65533;&#65533;&#733116;@f&#65533;@&#65533;&#65533;.&#65533;&#65533;Dp,F &#65533;P&#1460;&#65533;D&#65533;/5P&#65533;
&#65533;&#65533;&#65533;%lcI&#65533;&#65533; 	&#65533;&#65533;Zp[&#1826;R&#65533;&#65533;&#65533;@fi&#65533;&#65533;&#6066;&#65533;78.@&#65533;:W&#65533;&#65533;}e	&#65533;&#65533;&#65533;M&#65533;&#65533;&#65533;Y&#65533;2&#65533;&#65533;&#65533;&#65533;.x&#65533;+&#65533;A&#65533;&#65533; a&#65533;&#65533;&#65533;/&#65533;&#65533;&#65533;&#65533;&#65533;&#1803;&#65533;&#65533;&#65533;&#65533;$}_	&#65533;&#65533; o&#65533;J&#65533;&#65533;q|&#65533;&#65533;&#65533;&#65533;&#65533; &#65533;	^&#65533;Ey&#65533;&#65533;&#1922;bz&#65533;&#65533;2 /&#65533;&#65533;&#65533;&#65533; G&&#65533;P@&#65533;-9&#65533;Wv&#65533;&#65533;'P,z&#65533;&#65533;&#65533;)&#65533;4&#65533;H&&#65533;v\&#65533;&#65533;3I&#65533;&#65533;@q&#65533;~&#65533;u&#65533;&#65533;'
&#65533;LN'&#65533;sV&#65533;r)&#65533;&#65533;N k&#65533;&#65533;&#65533;&#65533;+&#65533;&#65533;&#65533;es~&#65533;G&#65533;&#65533;J/&#65533;&#65533;5&#65533;&#65533;&#65533;&#65533;&#220;&#65533;&#65533;&#65533;&#65533;&#65533;v&#65533;*&#65533;&#65533;I#&#65533;&#65533;&#65533;&#65533;&#38939;i]!&#65533;  &#65533;F&#26777;93&#65533;&#65533;&#65533;t&#65533;O;&#65533;&#65533;_&#65533;&#65533;&#65533;&#65533;&#65533;&#65533;&#65533;&#65533;&#65533;&#65533;x&#65533;&#65533;&#65533;&#65533;Hm&#65533;&#65533;&#65533;o&#65533;&#65533;Q@&#65533;QMV&#65533;&#65533;SV9u&#65533;*&&#65533;&#65533;&#65533;M&#65533;5&#65533;#c!&#65533;B&#65533;p&#65533;Hak&&#65533;&#65533;&#164;i$=&#65533;@K9&#65533;~@&#65533;bg[&#65533;&#65533;0&#65533;&#65533;&#65533;9&#65533;d&#65533;&#65533;&#65533;&#65533;&#65533;s&#65533;/z{+&#65533;&#65533;&#65533;&#65533;&#65533;&#65533;&#65533;2 IA&#65533;&#279;gC&#65533;&#65533;
&#65533;1:n&#65533;&#65533;S&#65533;&#65533; X&#65533;KH&#65533;&#65533;&#65533;R&#65533;&#65533;P#}0p&#162;P&#65533;&#880514;P&#65533;W&#65533;&#65533;K&#65533;'n!&#65533;&#1381;&#65533;@&#65533;p&#65533;-&#65533;Z|&#65533;h	AP~&#65533;)&#65533;&#65533;&#65533;&#65533;J&#65533;&#65533;6&#65533;&#65533;%"\&#65533;9&#65533;&#65533;m&#65533;&#65533;&#65533;1N$20&#65533;&#65533;Z&#65533;&#65533;,-$&#65533; Bq&#65533;&#65533;u&#65533;=RK&#65533;&#65533;6&#65533;&#65533;&#65533;&#65533;&#65533;#&#65533;I	&#797;&#65533;&#65533;&#65533;}_&#65533;&#65533;xb&#65533;&#65533;]&#65533;&#65533;:X&#65533;&#65533;&#1885;&#65533;#Q&#65533;&#65533;W&#65533;o&#65533;u!&#65533;@<&#65533;:bT o&#65533;5&#65533;U|&#972272;L&#65533;B&#65533;&#65533;&#65533;q15&#65533;&#65533;&#65533;&#65533;&#65533;8&#65533;8&#65533;&#65533;
 F&#65533;&#65533;3&#65533;q&#65533;&#65533;1&#65533;&#65533;&#692;&#1191;{&#65533;R&#65533;&#65533;z&#65533;/&#65533;&#65533;`&#65533;D&#65533;'^&#65533;&#65533;:7&#65533;&#65533;	&#65533;@&#65533;&#65533;&#65533;&#65533;z\&#65533;a,&#65533;&#65533;&#65533;&#65533; Y&#65533;L&#65533;Z&#65533;&#65533;Z"
&#65533;^gEPL&#65533;&#65533;3&#65533;E`&#65533;&#65533;&#65533;&#65533;&#334;&#65533;!&#1988;&#65533;&#65533;6&#65533;&#65533;&#65533;'d&#65533;&#65533;v&#65533;&#65533;&#65533;&#65533;d&#65533;>&#65533;2&#65533;&#65533;8&#65533;3+&#65533;~Z&#65533;o&#65533;&#65533;/&#65533;&#65533;&#65533;
&#65533;7&#65533;C/9&#65533;&#65533;R(3&#65533;B?+&#65533;*&#65533;7w&#65533; +d&#65533;"8&#65533;$X&#65533;&#65533;@&#65533;&#65533;&#65533;&#65533;&#65533;3&#1264;-_ rsQJ1#&&#65533;8&#65533;&#65533;q^ &#65533;,&#65533;"e+&#65533; #&#65533;}fBg&#65533;&#65533;}&#65533;Q,&#65533;&#65533;:h&8&#65533;ThFo0"&#65533;Wxt6&#65533;&#65533;&#65533;@t&#65533;O&#65533;RN&#65533;	YH&#65533;&#65533;&#65533;S'=&#65533;ty&#65533;s&#65533;qh&#65533;(&#65533;`x?&#65533;&#65533;dr'p&#65533;D'R&#65533;&#65533;&#65533;U&#65533;Vh&#65533;tb#2%i&#65533;&#65533;&N&#65533;<"&#65533;&#65533;xJ ,=R&#65533;c;V&#65533;f]>P&#65533;6N2}S&#65533;|&#65533;HG&#65533;0$~&#65533;AH"&#65533;V~&#65533;&#65533;&#65533;%&#65533;x6Qx&#65533;&#65533;&#65533;&#65533;&#65533;7#R1&#65533;@ &#65533;X&#65533;&#65533;&#65533;[R&#65533;&#65533;=2&#65533;<&#65533;XO!z&#65533;&#1152;&#65533;x&#65533;H&#65533;&#65533;s&#65533;&#65533;&#65533;&#65533;&#65533;c&#65533;pE&#65533;<&#65533;0~&#65533;m(&#65533;&#65533; c&#371;Z&#65533;&#65533;R&#65533;q&#65533;&#65533;!G7&#65533;&#65533;XY3
fk&#65533;^'T&#65533;0&#65533;&#65533; &#65533;&#65533;&#65533;8&#65533;&#65533;&#65533;	S&#65533;uDb<&#65533;&#65533;&#65533;%eb&#65533;P&#65533;wP&#65533;H &#65533;W u&#65533;1?u#&#65533;T D&#65533;9&#65533;&#65533;&#65533;k&#65533; y9&#65533;;&#65533;g&#1224;l&#65533;(&#65533;&#65533;w)+&#65533;v0&#65533;G &#65533;&#65533;&#65533;63!`&#65533;&#65533;k&#65533;q|"&#65533;u@&#65533;&#65533;&#65533;&#65533;A&#65533;x&#65533;&#65533;5&#65533;&#65533;<&#1107;&#65533;[ :&#65533;&#65533;&#65533; )R&#65533;99z&#65533;G&#65533;
&#65533;za&#65533;&#65533;1A&#65533;&#65533; &#65533;/rua&#65533;&#65533;/c9&#65533;V/&#65533;!+8&#65533;&#65533;RY&#65533;Bng<&#65533;R&#65533;+0&#65533;+&#65533;f&#65533;G$4&#65533;(&#65533;&#1036;&#65533;&#65533;&#65533;XI&#65533;&#65533;&#65533;&#65533;)&#65533;GVx&#1238;&#65533;8&#65533;`G&#65533;&#65533;i&#65533;&#65533;p+&#65533;y&#65533;&#65533;&#65533;
&#65533;&#65533;&#65533;&#65533;Y&#65533;&#65533;V&#65533;"i1&#65533;I&#65533;&#65533;&#65533;&#65533;&#65533;+&#1047;&#1252;kZw|&#65533;8&#65533;&#65533;Y&#65533;&#65533;y&#65533;&#1561;&#65533;&#1721;&#65533;&#65533;&#1629;A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&#65533;XK&#65533;&#65533;&#65533;$&#65533;+&#65533;)&&#65533;E&#65533;RCZ&#65533;&#65533;&#65533;&#65533;qz&#65533;&#65533;/`yC&#65533;f&#65533;	&#65533;1&#65533;&#65533;P&#65533;&#1750;yW&#65533;&#65533;,K&#65533;&#65533;&#65533;&#65533;&#65533;(&#65533;1&#65533;Y&#65533; E&#65533;&#65533;&#65533;&#65533;&#65533;R&#65533;&#65533;Gk1q&#65533;&#65533;&#65533;'&#65533;&#65533;&#65533;&#65533;3Z&#65533;I4&#65533;^&#65533;B^&#65533;&#65533;&#65533;&#65533; &#65533;
N2&#65533;]p&#65533;&#1805;&#65533;5=&#65533;+&#65533;&#65533;&#1059;&#65533;Y!&#65533;&#65533;#!&#65533;&#65533;&#65533;q@\&#65533;&#65533;n&#65533;E&#65533;&&#65533;&#65533;&#65533;
&#65533;&#65533;&#65533;&#65533;;P&#65533;&#65533;&#65533;&#65533;&#65533;V&#65533;y&#65533;&#65533;4&#65533;}&#65533;d&#65533;a&#65533;=!&#65533;J&#65533;&#65533;"M&#65533;&#65533;y&#65533;pZ/&#65533;t&#65533;S&#65533;&#65533;!&#65533;jL&#65533;&#65533;&#65533;p&#65533;'&#65533;5hr@&#65533;EX&#642;E&#65533;3&#65533;C&#65533;&#65533;8&#65533;rL wD/
&#65533;&#1542;&#65533;1a&#65533;&#65533;J&#65533;8Z&#65533;U)&#65533;>L&#65533;'&#65533;R&#65533;!&#65533;H6&#65533;d*A$&#1612;L&#65533;&#65533;%(Y&#65533;5&#65533;&#65533;&#65533;GG&#65533;yQ|dQ&#65533;F\&#65533;&#65533;o(&#65533;&#289;JT&#65533;Wt5&#65533;yxD 2HH`2&#65533;%' &#65533;x&#65533;&#65533;CJ`:&#65533;U&#65533;&#65533;H&#65533;&#65533;JP&#65533;&#65533;Z&#65533;&#65533;VPH&#65533;&#65533;q&#65533;&#65533;&#65533;&#65533;&#65533;&#65533;i&#65533;&#65533;7h2R)_&#65533;&#65533;&#65533;3&#65533;&#65533;&#65533;&#65533;&#65533;&#65533;Tkm&#65533;&#65533;Fk
&#65533;&#65533;&#65533;*(}&#65533;&#65533;B&#65533;&#65533;0&#65533;&#65533;!&#65533;=&#65533; &#65533;C&#65533;&#65533;jP(&#65533;(&#65533;&#65533;+l&#65533;C&#65533;T&#65533;JBY&#65533;p &#65533;&#65533;&#65533;&#65533;;&#65533;{&#65533;WGH@@-&#65533;&#65533;&#65533;J&#65533;
;&#65533;&#65533;&#65533;<K{&#65533;&#65533;G&#65533;@&#65533;&#65533;H+&#65533;&#65533;N&#65533;B&#65533;&#65533;G&#65533;&#65533;&#65533;@N&#65533;&#65533; \&&#65533;&#65533;b1&#65533;&#65533;<&#65533;&#65533;s&#65533;p&#65533;&#1773;2K&#65533;4:(CAap&#65533;(&#65533;&#65533;/&#65533;&#65533;L+q&#65533;o&s&#65533;&#65533;T<D&#1190;,u	$,U)f6
I&`&#65533;&#65533;5fd_:&#65533;&#65533;&#65533;&#65533;_&#65533;"&#65533;ES&#65533;"&#65533;&#65533;|&#65533;D&#65533;]
&#65533;&#65533;m&#65533;9U&#65533;&#65533;&&#65533;!{&#65533;(v&#65533;&#65533;&#65533;J&#65533;&#65533;&#65533;&#536;&#65533;&#65533;&#65533;
&#65533;8&#65533;&#65533;WLLL&#65533;&#65533;&#65533;&#65533;&#65533;&#65533;"~n
L&#65533;&#65533;]&#65533;x&#65533;&#65533;&#65533;&#6919;&#65533;B&#65533;BX\&#65533;@&#65533;&#65533;++)&#65533;p&#65533;&#65533;&#799;m&#65533;7	]B@&#65533;&#65533;C&#65533;PA(_.&#65533;C&#65533;z6y&#65533;&#65533;#&#65533;#!D&#65533;&#65533;:D&#65533;6$&#65533;&#65533;@&#65533;&#65533;&#65533;q7&#65533;&#65533;F&#65533;&#250;&#65533;mi&#65533;Q&#65533;H&#65533;&#65533;&#65533;|&#65533;&#65533;EA$ &#65533;&#65533;,b&#65533;)&#65533;dp&#65533;&#65533;&#65533;&#65533;&#65533;&#65533;B$\'&#65533;ihg*%&#65533;K&#65533;gv&#65533;c&#65533;&#1990;`=&#65533;]&#65533;=(&#65533;&#213;DG2&#65533;&#1859;F&#65533;&#65533;2x&#65533;bm&#65533;Q9&#65533;&#65533;&#65533;&#65533;WD[\CE(&#65533;F&#65533; A &#65533;&#65533;'&#65533;u&#65533;H`&#65533;&#65533;a&#65533;&#65533;pkD&#40967;E9(k&#65533;&#65533;%&#309;?&#65533;b&#65533;+&#65533;&#65533;
&#65533;Q&#65533;,|"#&#65533;<&#65533;(&#65533;4&#65533;&#65533;(&#65533;c&#65533;j&#65533;&#65533;&#65533;&#65533;U$&#65533;&#65533;9&#65533;R&#65533;&#65533;&#65533;n&#65533;&#65533;#&#65533;#&#65533;Arz&#65533;$8 x&#65533;&#65533;(GI&#65533;R&#65533;&#608564;&#65533;*W&#65533;&#65533;V&#65533;&#613388;&#65533;,g	&#65533;&#65533;Q&#65533;C@&#65533;.w&#65533;&#65533;^&#65533;&#65533;&#65533;&#65533;&#65533;0&#65533;&#65533;&#65533;$&#65533;
&#65533;L&#65533;2&#65533;&#65533; b:&#65533;&#1076;&#65533;z &#65533;v$
&#65533;&#806;6K&#65533;nz3&#65533;]&#65533;&5&#65533;&#65533;&#65533;/
a&#65533;&#65533;L&#65533;7&#65533;&#65533;N.&#65533;s&#65533;X&#65533;&#65533;I&#65533;l&#65533;&#65533;&#65533;&#65533;B<&#65533;&#65533;&#65533;k&#65533;&#65533;Z&#65533;b&#65533;?&#65533;%&#65533;z4&#65533;&#65533;L(1)0&#1030;"&#65533;=D\&#65533;g&#65533;&#65533;Z&#65533;&#65533;&#65533;9&#65533;Fw&#65533;&#1038;&#65533; &#65533;HODw&#65533;#JR&#65533; &#65533;&#65533;&#65533;P&#65533;&#65533;E&#65533;G&#1641;&#65533;&#65533;&#1318;&#65533;%aNjI5&#65533;}O%	&#65533;&#65533; P1&#65533;&#65533;L&#65533;&#1601;#&#65533; &#65533;N!&#65533;-&#65533;&#65533;&#65533;&#65533;&#65533;B&#65533;&#65533;&#611;&U&#65533;K&#65533;&#65533;
n`&#65533;4B&#65533; ,&#65533;P&#65533;1&#865;&#65533;B&#65533;&#65533;*t&#65533;H&#65533;*3&#65533;&#65533;M&#65533; &#65533;l&#65533;&#65533;&#65533;J/&#65533;5g&#65533;]&#65533; SxU&#65533;&#65533;&#65533;k4mp&#65533;h &#65533;&#65533;laq&#65533;&#65533;&#65533;&#65533;&#65533;7pWY&#65533;J&#65533;&#65533;cBR&#65533;V&#65533;r&#65533;&#65533;*	PW&#65533;&#11636;&#65533;<&#65533;3/&#65533;&#65533;!&#1056;&#65533;&#65533;}m<&#65533;&#65533;a&#65533;&#65533;-/uM&#65533; &#65533;B&#65533;p&#65533;)&#65533;&#65533;&#65533;&#65533;$@@fp&#65533;$W&#65533;&#65533;dn77&#65533;&#65533;Z&#65533;&#65533;&#65533;D .@&#65533;&#65533;&#65533;&#65533;&#65533;&#65533;f	&#65533;&#65533;VB&#65533;&#65533;&#65533;&#65533;U&#65533;
&#65533;P&#65533;&#65533;&#65533;Bp&#65533;{Q&#65533;`n@*X&#65533;(k&#65533;&#65533;nA&#65533;&#65533;EC|&#65533;&#65533;&#65533;"`C&#65533;&#65533;MY&#65533;`&#65533;@&#65533;0&#65533;&#65533;_o&#65533;Sga&#65533;&#65533;[&#65533;<&#65533;&#65533;f&#65533;&#65533;&#65533;&#65533;&#65533;&#65533;aZ^&#65533;F &#65533;&#65533;&#65533;&#65533;&#11726;&#173;)&#65533;&#65533; P&&#65533;P&#65533;&#65533;	\c`v&#65533;'&#65533;,~&#65533;P&#65533;&#65533;a&#65533;X&#65533;&#65533;l&#65533;&&#65533;3YsEq&#65533;&#65533;&#65533;y2s"&#65533;\O/&#65533;sj&#65533;&#65533;&#65533;&#65533;V&#65533;&#65533;6&#65533;&#65533;&#65533;&#65533;{n&#65533;o&#65533;)6&#65533;,&#65533;>&#65533;&#1252;&#65533;&#65533;3&#65533;'E&#65533;&#65533;J5&#65533;7&#65533;&#65533;hG&#65533;&#1169;&#65533;t>&#65533;{2&#65533; `&#1694;&#65533;&#65533;&#65533;,&#65533;&#65533;^&#65533;&#1247;&#65533;m&#65533;&#65533;Y&#65533;+&#65533;&#65533;A&#65533;&#65533;&#65533;T"&#65533;&#65533;&#65533;&#65533;&#65533;&#65533;u&#65533;C&#65533;Z&#65533;&#65533;0 &#65533;&#65533;<u-&#65533;&#65533;&#65533;&#65533;&#65533;&#65533;&#65533;5&#65533;&#1504;8&#65533;U&#65533;@/&#65533;&#65533;&#65533;&#65533;9&#65533;&#1179;&#19703;&#65533;&#65533;&#65533;&#65533;a&#65533;-&#65533;&&#65533;2&#65533;&#65533;%{&#65533;N&#65533;6&#65533;.&#65533;&#65533;q&#65533;&#65533;&#65533;3&#65533;&#65533;"t&#65533;a&#65533;&#65533;&#65533;&#65533;&#65533;&#65533;q&#65533;&#65533;r&#65533;&#65533;&#65533;@&#65533;&#65533;{g&#65533;Q &#65533;&#65533;DVR&#625;&#65533;&#65533;&#65533;$B1&#65533;&#65533;2&#1049;&#65533;T&#65533; &#65533;oX&#65533;&#65533;w&#65533; 6&#65533;&#65533;&#65533;`q&#65533;:&#1617;&#65533;&#1182;&#65533;+&#65533;,(&#65533;&#65533;,d.&#773;o&#1603;&#65533;&#65533;&#65533;/xi&#65533;&#65533;&#65533;&#65533;&#65533;&#65533;&#65533;&#65533;&#65533;&#65533;l&n6&#1441;&#65533; &#65533;&#65533;&#65533;~&#65533;&#65533;r&#65533;&#65533;&#65533;-&#65533;&#65533;&#713;@&#65533;&#65533;&#65533;wE&#65533;=&#65533;&#65533;)-&#65533;&#65533;&#65533;&#65533;&#65533;&#184;&#65533;	t&#65533;&#65533;y
&#1419;&#65533;&#65533;&#65533;X(&#65533;)&#925;&#65533;&#65533;&#65533;&#65533;:&#65533;ds&#950;&#65533;F&#65533;&#65533;&#65533;&#65533;&#65533;&#65533;T&#65533;&#65533;&#65533;	"h"&#65533;&#65533;&#65533;&#65533;&#65533;Eq&#65533;&#537;&#65533;&#65533;&#65533;&#65533;*&#65533;f&#65533;&#65533;"&#65533;&#65533;&#65533;v&#65533;j&#65533;&#65533;&#65533;&#65533;,\+W&#65533;&#65533;&#65533;&#65533;&#65533;/yf&#65533;#&#65533;&#65533;p&#65533;&#65533;?\t&#65533;r&#65533;{ &#65533;t&#65533;HS&#65533;O&#65533;&#65533;	_&#65533;&#65533;&#65533;`&#65533;>&#329;&#65533;	&#65533;fy&#65533;&#65533;P)y&#65533;&#65533;Nk"U&#65533;&#65533;&#65533;k&#65533;&#65533;!xHh&#65533;3&#65533;&#65533;Hk>k&#65533;&#65533;3&#1363;&#65533;*5eZ;&#65533;-#&#65533;&#65533;_b=&#65533;j&#65533;&#65533;'2&#65533;&#65533;w3&#65533;GU&#65533;&#65533;BcA"b:&#65533;2brS&#65533;&#65533; /B/9&#65533;XM&#65533;B&#65533;r
&#65533;&#65533;~&#65533; @Ba&#65533;p4)&#65533;,
m"+ +q&#65533;&#65533;
&#65533;P&#65533;&#65533;&#65533;<&#1539;>&#65533;%+&#65533;2&#65533;&#65533;-_&#65533;+K@a
t 8&#65533;&#65533;
&#65533;&#65533;,&#65533; b&#65533;Q&#65533;&#65533;-&#65533;&#65533;zM`lq&#65533;b&#65533;5&#65533;&#65533;&#65533;&#65533;&#65533;Hq ?&#65533;&#65533;j&#65533;&#65533;W&#65533;p%&#1218;&#65533;6&#65533;pU&#65533;c&#65533;w[BnH&#65533;U&#65533;>&#65533;&#65533;I&#65533;!Kp%x&#65533;q&#65533;&#65533;$uH&#65533;xS&#65533;%]&#65533;7&#262;&#65533;&#65533;CO&#65533;}I z&#1607;S&#65533;&#65533;&#65533;dy&#65533;y&#65533;8!0
&#65533;&#65533;
"'#{h&#65533;&#915;n&#65533;Aj&#65533;E &#65533;&#65533;2&#65533;*!&#65533;B>+&#65533;
S&#65533;}M`&#65533;M&#65533;# &#65533;m&#65533;#]S&#65533;&#65533;p:p&#65533;/p	&#65533;8%&#65533;&#65533; K&#65533;r &#65533;&#65533;G*d" &#65533;2l&#65533;&#65533;=Iw8&#65533;1,6 8&#65533;&#65533;eT&#65533;&#65533;&#65533;q +&#65533;&#1955;&#65533;&#65533;&#65533;8NrU&#65533;!&#65533;&#65533;&#65533;&#65533;Tpc7&#65533;&#65533;&#65533;.>qM&#65533;&#65533;0&#65533;&#65533;Q&#65533;&#65533;&#65533;Pm(&#65533;&#65533;&#65533;&#65533;X.5gH&#65533;&#65533;&#65533;@a&#65533;&#65533;&#65533;L&#65533;&#65533;U&#65533;9w}sP&#65533;E&#65533;'&#65533;&#65533;v&#65533;f&#65533;K &#65533;&#65533;&#65533;,$&#65533;C]&#65533;z&#5265;Bv&#1872;&#65533;J&#65533;F&#65533;!D&#65533;{1&#65533;&#65533;>&#65533;:&#65533;<&#65533;0i&#65533;&#65533;<Eyj3&#65533;&#65533;&#65533;&#65533;xK&#65533;&IioS&#65533;&#65533;'%pe&#65533;&#65533;&#65533;&#65533;mH&#65533;&#65533;v&#65533;&#65533;Hrfiy&#65533;&#65533;&#65533;1&#65533;<Q&#65533;[&#65533;0&#65533;&#1109;x )R&#65533;Q&#65533;&#65533;C	yL&#65533;&#65533;&#65533;{b&#65533;&#1384;&#65533;v&#65533;&#65533;JPz&#65533;S&#65533;3&#65533;y`&#65533;pY)hy&#65533;&#65533;y@5m&#65533; /&#65533;&#65533;j&#65533;&#65533;&#65533;3&#152;A&#65533;&#65533;&#65533;&#65533;&#65533;&#65533;&#65533;1&#65533;&#65533;&#65533;
j$m&#65533;&#65533;&#65533; &#65533;&#65533;/n&#65533;+&#65533;&#65533;&#65533;.&#65533;
9&#65533;`^&#65533;!&#65533;&#65533;&#65533;+&#65533;9&#65533;&#1177;
&#65533;&#1473;o&#65533;xw&#65533;&#65533;0&#65533;V`&#65533;&#65533;&#816;)@&#65533;&#65533;)&#65533;&#65533;&#65533;&#65533;}&#5401;&#65533;&#65533;&#65533;&#65533;&#65533;9&#65533;&#65533;Y&#65533;&#65533;y&#65533;&#65533;&#65533;&#65533;&#65533;&#65533;q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&#65533;XK&#65533;&#65533;&#65533;$&#65533;+&#65533;)&&#65533;E&#65533;RCZ&#65533;&#65533;&#65533;&#65533;qz&#65533;&#65533;/`yC&#65533;f&#65533;	&#65533;1&#65533;&#65533;P&#65533;&#1750;yW&#65533;&#65533;,K&#65533;&#65533;&#65533;&#65533;&#65533;(&#65533;1@!@-&#65533;e&#65533;&#65533;&#65533;&#65533;@&#65533;&#65533;&#65533;&#65533;ZL&#65533;&#65533;p&#65533;&#613;&#65533;K8&#65533;&#1372;DS&#65533;%(&#65533;U&#65533;&#65533;&#65533;&#65533;
&#1035;&#65533;&#65533;&#932;&#65533;_MO&#65533;J&#65533;&#65533;A(&#65533;&#65533;`V&#65533;&#65533;p|&#65533;.'!&#65533;&#65533;&#65533;&#65533;c&#65533;&#65533;8&#65533;&#65533;&#65533;&#65533;;&#65533;&#65533;CI?&#65533;xJ&#65533;&#65533;&#65533;&#65533;DXOH&#65533;&#65533;O&#65533;&#65533;&#65533;H&#65533;8!C#&#65533;On4&#65533;&#65533;1&#65533;]&#65533;&#65533;&#65533;&#65533;&#65533; &#65533;&#65533;&#65533;5hr &#65533;E&#65533;@&#65533;&#65533;&#65533;&#65533;&#65533;&#65533;&#1076;&#65533;h&#65533;1A&#65533;&#65533;r&#1736;e&#65533;gK&#1542;&#65533;&#65533;&#65533;puG~p@ n&#65533;&#65533;8&#65533;>G &#1159;&#65533;&#65533;&#65533;"	&#65533;DP"&#65533;&#65533;"&#65533;Pd!n2A]&#65533;&#563;&#65533;&#65533;D&#65533;&#65533;&#65533;Xw&#65533;yuC&&#65533;XGz&#65533;&#65533;8&#65533;&#65533;&#65533;&#65533;&#65533;o&#65533;D&#65533;?&#1118;P&#65533; &#65533;&#65533;3&#65533;p&#65533;&#65533;&#65533;W&#65533;&&#65533;p&#65533;"&#65533;l\&#1178;&#65533;&#65533;i&#65533;C&#65533;|w&#65533;CI&#65533;B&#65533;m&#65533;
&#65533;&#65533;&#65533;&#65533;B!&#65533;&#65533;&#65533;*&#65533;&#65533;*A&#65533;,g\&#65533;&#65533;&#65533;7&#65533;&#65533;&#65533;&#65533;iR-\a *&#65533;&#65533;&#65533;&#813;&#65533;&#65533;Z+"&#65533;v&#65533;-&#65533;&#1562;&#65533;&#65533;1&#65533;&#65533;&#65533;EA&#65533;&#65533;>i&#65533;&#65533;Q&#65533;&#65533;0i&#65533;&#65533;A&#65533;&#65533;s@5&#65533;1#"C&#65533;Xe
+&#65533;z&#65533;&#65533;c03&#65533;&#65533;&#65533;JJ&#65533;$&#65533;E&#65533;'&#65533;
&#65533;&#65533;QP&#65533;0&#678;|&#65533;&#65533;V&#65533;C&#65533;+&#65533;+&#65533;L3&#65533;-&#65533;C@^IT&#65533;&#1968;h]RAgYXW{\q&#307;&#484;` 
2&#65533;&#65533;&#65533;&#65533;&#65533;F:H&#65533;<&#65533;,E&#65533;9[
1&#65533;&#65533;-Z&#65533;&#65533;&#65533;&#65533;
&#65533; &#65533;*A&#65533;&#65533;Ps&#65533;&#65533;Tc&#65533;r&#65533;&#65533;V,&#65533;l&#65533;&#65533;&#65533;B@r&#65533;&#65533;x:TJ&#65533;jC&#1143;&#65533;}&#65533;(&#948;CXG&#65533;=&#65533;&#65533;'&#65533;&#65533;/pp&#65533;g7&#65533;9&#65533;{-<R&#1281;aNw&#65533;&#65533;w&#65533;!
&#65533;&#65533;&#65533;&#65533;&#65533;b
1&#65533;C&#65533;&#65533;&#65533;&#65533;k&#65533;&#555;_&#65533;T0ML&#65533;&#65533;8GE&#65533;w{&#65533;i&#65533;p1&#65533;	1&#1895;C&#806;&b&#65533;C6&#65533;[&#65533;&#65533;&#65533;P&#65533;]: p&#65533;!&#65533;<&#65533;&#65533;Ka&#65533;rD	\D&#65533;Vd&#65533;Cx&#65533;:&#65533;K0T&#65533;+b&#65533;6&#65533;&#65533;&#65533;&#65533;&#65533;3Fv&#65533;&#65533;:&#65533;&#65533;&#65533;q&#65533;DR&#65533;&#65533;@.a")}&#65533;&#65533;M&#65533;&#65533;&#65533;pF)y{T&#65533;(&#65533;&#65533;H B{&#65533;&#65533;^gB&#65533;&#65533;j&#273;&#65533;&#65533;jHg$&#65533;&#65533;K&#552;q&#65533;;&#65533;&#791;&#65533;K&#65533;&#65533;q&#65533;&#65533;>*&#65533;&#65533;&#1955;l
,&#65533;"&#65533;Cq&#65533;2&#65533;mq&#65533;{=QJ&#65533;&#65533;!&#65533;]&#65533;	L&#65533;3&#65533;&#65533;M0d&#65533;&#65533;&#65533;&#65533;y&#65533;&#65533; &#65533;&#65533;&#65533;&#65533;1&#65533;&#65533;"H&#65533;c&#65533;
&#65533;&#65533;&#65533;&#65533;&#139;&#65533;{&#65533;&#65533;&#65533;H=&#65533;&#65533; ]!&#65533;W&#65533;gl&#976;u&#65533;")&#65533;IUA	&#65533;r&#65533;
!i&#65533;b&#65533;n&#65533;&#65533;8 &#65533;&#65533;L&#65533;*W&#65533;&#65533;V&#65533;&#613172;&#65533;,gI&#65533;Z&#65533;&#65533;&#805;.w&#65533;&#65533;&#65533;Q&#65533;B&#65533;&#65533;0&#65533;I&#65533;b&#65533;&#65533;&#65533;&#65533;L&#65533;2&#65533;YK&#65533;&#65533;
&#396;&#65533;4&#65533;&#65533; fZ&#65533;&#1588;&#65533;&#65533;9&#65533;Em&#65533;	&#65533;&#65533;8[&#65533;&#65533;r&#65533;3&#65533;Y&#65533;&#65533;)&#65533;<a&#65533;&#65533;&#65533;&#65533;9&#65533;IO,&#65533;&#1226;A&#65533;&#65533;&#65533;~&#65533;&#65533;&#65533; -&#65533;&#65533;A&#65533;}&#65533;&#65533;[5&#35217;&#1028;&#65533;&#65533;&#65533;&#65533;f@'&#65533;L
44&#65533;&#65533;(B&#65533;"&#65533;\y&#65533;&#65533; MZDG:L&#65533;&#65533;&#65533;&#65533;JW&#65533;z
$VK<1(V&#65533; < &#65533;5e I&#65533;yRzj&#65533;@&#65533;ti&#65533;&#65533;&#65533;j`VI!4 &#65533;M&#65533;&#65533;N&#65533;&#65533;&#65533;sv&#65533;'@&#65533;&#65533;&#65533;H2&#65533;h&#65533;d&#65533;f&#65533;&#65533;SFu&#65533;&#11050;9Up&#65533; &#65533;1&#65533;p&#65533;&#65533;&#1913;&#65533;jy&#65533;&#282; V!&#65533;&#65533;&#65533;7&#65533;*Z&#65533;&#65533;&#65533;r&#65533;&#65533; &#65533;&#65533;Uo&#65533;&#65533;[j!&#65533;+&#65533;+n&#65533;*&#65533;"&#2819;&#65533;fa&#65533;i&#65533;&#65533;@&#65533;&#65533; h&#65533;#&#65533;&#65533;.&#65533;&#65533;&#650;&#65533;&#65533;Jt&#65533;&#65533;d&#65533;b&#65533;&#65533;&#65533;&#65533;&#65533;F8-&#65533;z&#65533;&#65533;&#65533;V&#65533;&#65533;&#65533;&#65533;d;&#1558;&#65533;&#65533;%&#65533;i0!,&#65533;&#65533;&#65533;%fp&#65533;&#65533;&#65533;&#65533;U68n3&#65533;&#65533;\U6&#65533;H&#65533;n&#65533;&#65533;&#65533;FW&#65533;&#65533;-&#65533;dK&#65533;r&#65533;&#65533;&#1981;x&#65533; "&#65533;&#65533;%Mo2K &#65533;&#65533;&#65533;&#65533;U&#65533;l8&#65533;&#65533;',&#1492;M&#65533;}&#65533;K&#65533;&sBP&#65533;,/&#65533;&#65533;&#65533;"&#65533;
.0@7&#65533;%&#130;&#65533;J'&#65533;&#65533;{&#65533;&#65533;^&#65533;
&#65533;G&#65533;&#65533;&#65533;&#65533;&#1492;P0&#65533;&#65533;kb^^&#65533;Fh&#49895;0&#65533;_&#65533;&#65533;6&#65533;*&#65533;&#65533;&#65533;2`&#65533;v&#65533;&#65533;#&#65533;A=&#65533;hL$s&#65533;Y,&#65533;G=@e&#65533;Z9&#65533;&#65533;&#65533;&#460;&#65533;v+N,q3&#65533;PPf&#65533;&#65533;&#65533;3"&#65533;gDx2wv&#65533;q&#65533;yz&#65533;zZ&#6848;&#65533;&#65533;Q?&#65533;&#65533;A&#65533;&#65533;&#65533;&#65533;dJy&#65533;&#65533;
&#65533;~4&#65533;&#65533;&#65533;KS&#65533;&#65533;&#65533;&#65533;&#65533;&#65533;^ &#65533;&#65533;u6'&#65533;&#65533;J@ &#65533;F5pU&#65533;&#65533;$&#65533;&#65533;&#1179;^&#65533;&#1248;&#65533;&#65533;&#65533;f"i&#65533;&#65533;&#65533;0b&#65533;z&#65533;7&#65533;Xl&#65533;m&#65533;&#65533;&#65533;n&#65533;&#65533;j &#65533;i3&#65533;|&#65533;@/&#65533;&#65533;a&#65533;Up&#65533;&#65533;&#65533;&#1041;&#65533;&#65533;&#65533;&#65533;&#65533;V&#65533;&#65533;R"&&#65533;[&#65533;&#65533;&#1782;&#65533;%&#65533;}W&#65533;&#65533;%(&#65533;n>&#65533;cC;&#65533;@&#65533;(H&#65533;&#65533;I&#65533;N&#65533;7&#65533;B!XH&#65533;I&#65533;>o@Dp&#65533;&#65533;
&#65533;&#65533;D&#65533;t&#65533;c0&#65533;("&#65533;&#65533;&#65533;&#65533;-O&#1227;Y&#65533;&#65533;T[&#65533;d&#65533;&#65533;Z,f&#65533;0&#65533;O&#65533;&#65533;'Yf&#65533;o&#65533;x`&#65533;Mq&#65533;&#65533;&#65533;Iw&#65533;c&#65533;&#65533;&#65533;&#65533; t(O_m"&#65533;\&#65533;&#65533;&#65533;&#65533;&#65533;&#65533;op&#65533;&#65533;&#65533;g&#65533;&#65533;H&#65533;&#65533;^,&#65533;K OCX&#1338;&#65533;&#65533;&#65533;&#65533;D&#65533;&#65533;&#65533;npoN&#65533;k3&#65533;&#65533;&#65533;&#65533;&#65533;*=&#65533;v`x&#65533;&#65533;&#65533;&#65533;&#65533;#&#65533;&&#1037;&#65533;&#65533;&#65533;&#65533;&#65533;x&#65533;W]&#65533;&#65533;&#65533;:$&#65533;a&#65533;l3&#65533;r&#65533;Q&#65533;;&#65533;&#65533;%&#65533;&#65533;XO%I3A&#65533;q&#65533;&#65533;g&#65533; &#65533;c&#65533;&#65533;P&#65533;&#65533;U<&#65533;&#65533;&#65533;W&#65533;&#65533;&#65533;	v
&#65533;J?&#65533;&#65533;>&#65533;fy&#65533;D&#65533;>2&#1905;o&#271;&#65533;&#65533;!hB&#65533;K&#65533;]&#65533;&#65533;&#65533;&#65533;&#65533;Jl&#65533;K&#65533;m&#65533;&#65533;&#65533;rZ;>&#434;N&#65533;m&#65533;&#65533;Q&#65533;&#65533;vf&#65533;"&#65533;[&#65533;&#65533;&#65533;72&#65533;&#65533;AD&#65533;|&#65533;&#65533;E&#65533;Q&#65533;1!D<&#65533;7$E&#65533; yK&#65533;8&#65533;&#65533;|&#65533;4&#65533;&#65533;/&#65533;@&#65533;0&#65533;`P&#65533;&#65533;0&#65533;&#65533;
&#65533;a"A0&#65533;w	&#65533;1&#65533;:rB)&#65533;4YP-&#65533;P&#65533;g&#65533;&#65533;
&#560;B8&#65533;DX&#65533;&#65533;@&#65533;&#65533;&#65533;&#65533; G&#65533;P._ ,&#65533;&#65533;v&#65533;G&#65533;x ;&#65533;P
F&#65533;	&#65533;:a %&#65533;R+k&#65533;R&#65533;B.&#65533;&#65533;|&#65533;AG&#65533;{&#65533;&#65533;&#65533;Q&#65533;nI&#65533;&#65533;&#65533;&#1988;mFx&#65533;x&#65533;p&#65533;T&#65533;=H&#1027;&#65533;@&#65533;r&#65533;=&#65533;{G&#65533;&#65533;0()7J&#65533;&#65533;&#65533;$2&#65533;P'&#65533;c6&#65533;%&#65533;A'&#65533;h&#65533;&#65533;&#65533;&#65533;B&#65533;@-&#65533;&#65533;vH&#65533;K&#65533;&#65533;&#65533;&#65533;us8
w&#65533;@c&#65533;"&#65533;!"&#65533;hB&#65533;
&#65533;'J0&#65533;vE&#65533;&#65533;&#65533;(&#65533;R&#65533;&#65533;&&#65533;Hu&#419;&#65533;G&#65533;&#65533;&#65533;&#65533;&#65533;8J&#65533;H&#65533;t&#65533;&#65533;8kbs&#65533;!)&#65533;&#393;&#65533;&#65533;/ 3&#65533;n%"&#65533;&#65533;d&#65533;&#464;"C&#65533;&#65533;&#65533;&#65533;,&#65533;&&#65533;'J2T&#65533;g8("thA&#1601;BO&#65533;#&#65533;&#65533;kg#&#65533;&#65533;0wJ&#65533;&#65533;q#&#65533;(&#65533;w2c&#65533;&#65533;I&#65533;A
&#65533; h&#65533;&#65533;&#65533; &#65533;F@&#65533;Rp&#65533;&#65533;~&#65533;&#65533;&#65533;&#65533;x&#65533;h&y&#65533;h
(p&#65533;o&#65533;Ed!&#65533;&#65533;$&#65533;&#65533;u $y(&#65533;R&#65533;du&#65533;xCi#&#65533;&#65533;&#65533;&#65533;J7&#65533;ql&#65533;&#65533;9F	Q&#65533;yO&#65533;91w&#65533;&#65533;&#65533;=)i&#65533;[ zZ&#1620;\&#65533;&#65533;w&#65533;&#65533;&#65533;&#65533;0!`&#65533;A%C&#65533;fs&#65533;i&#65533;]&#65533;/)&#65533;A&#65533;3r&#65533;5@&#65533;<q&#65533;Zp<&#65533;&#65533;u&#65533;&#65533;R&#65533;cY&#65533;&#1489;z&#65533;&#65533;&#65533;&#65533;'&#65533;&#65533;&#65533;y&#65533;&#65533;?&#65533;j{=&#65533;&#65533;&#65533;&#65533;y&#65533;}sI&#65533;&#65533;&#65533;u&#65533;&#65533;MPyc&#65533;/&#65533;&#65533;&#65533;Z&#65533;&#65533;P&#65533;&#65533;&#65533;&#65533;{DzT 3&#65533;&#65533;R&#65533;}&#65533; +&#65533;&#65533;&#65533;&#65533;&#65533;&#65533;!&#65533;&#65533;'.&#65533;0&#65533;gpn&#65533;&#1042;v0VPFm&#65533;&#65533;&#65533;)
&#65533;&#65533;+&#65533;9&#65533;&#65533;
&#65533;&#65533;&#65533;&#65533;&#65533;W &#65533;&#65533;&#65533;&#1825;&#65533;e`0&#65533;B&#65533;&#65533;&#65533;+&#65533;@&#65533;v&#65533;E&#65533;&#65533;&#65533;&#65533;&#65533; &#65533;:&#65533;Z&#65533;z&#65533;&#65533;&#65533;O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&#65533;D6&#65533;#=&#65533;:&#1411;&#65533;k&#65533;h&#65533;&#65533;&#65533;&#65533;Zb&#65533;&#65533;E&#65533;)(&#65533;&#640;&#65533;&#65533;&#65533;j&#65533;!-&#65533;&#65533;}&#65533;8=&#65533;Ux&#65533;&#65533;tpg&#65533;)&#65533;@e*/&#65533;<&#1975;M&#65533;&#65533;*/T&#65533;&#65533;9&#65533;&#65533;o
&#65533;6~B&#65533;"&#65533;&#65533;&#65533;|Q&#65533;&#65533; &#65533;&#65533;[w1&#65533;&#65533;C&#65533;'&#65533;X+)&#65533;vtM&#471;&#65533;&#65533;Wa&#65533;<&#65533;&#187;&#65533;(x@&#65533;&#793;&#65533;5&#65533;&#65533;&#65533;&#65533;&#65533;}1&#65533;)&#65533;kv0&#65533;`&#65533;&#65533;D&#65533;&#65533;&#65533;&#65533;A&#65533;Q	&#65533;&#65533;<&#65533;&#65533;(&#65533;	&#65533;	&#65533;&#65533;&#65533; x~>&#65533;&#65533;f&#65533;&#65533;&#65533;&#65533;j&#65533;&#17732;_&#65533;(s@u	&#65533;&#65533;H&#65533;D!&#65533;&#65533;K&#1306;$&#65533;&#65533;A&#65533;P&#65533;Djp&#65533; !&#65533;QC&#65533;&1&#65533;&#65533;88t&#65533;J/&#65533;%&#65533;K&#65533;9&#65533;1&#65533;-P`&#65533;s&#65533;&#65533;&#65533;&#65533;<&#65533;&#65533;Y6i&#65533;H(2&#65533;&#65533;~*
GLfH&#65533;&#65533;T&#65533;T&#65533;&#65533;&#65533;: &#65533;uIDX&#65533;!YJ&#65533;I&#65533;%&#65533;&#65533;&#65533;%w&#65533;&#65533;&#65533;%&#65533;U&#65533;&#65533;&#65533;&#65533;=W&#65533;w+&#65533;i&#65533;&#65533;L&#65533;DxF&#65533;&#65533;YW&#65533; &#65533;&#1300;4%yD/&#65533;BQ&#65533;z&#65533;&#65533;zD !J(A&#65533;&#65533;&#65533;&#65533;&#65533;ZA!!&#65533;r&#65533;%&#65533;&#65533;@	&#65533;E8&#65533;&#65533;z&#65533;HS@&#65533;QWT7F+&#65533;&#65533;L&#65533;&#65533;&#65533;z+"&#65533;&#65533;&#65533;&#65533;&#1818;&#65533;&#65533;1&#65533;&#65533;&#65533;EAz&#65533;`&#65533;&#65533;	N&#65533;Ax&#65533;0&#65533;EK&#65533;=&#65533;&#580;&#65533;~&#65533;
+&#65533;z&#65533;H&#65533;c03&#65533;&#65533;<&#65533;&#65533;+	eQ&#65533;(&#65533;L&#65533;&#1195;&#65533;f'C?&#65533;"&#65533;&#65533;&#65533;&#65533;qP&#65533;&#65533;&#65533;s&#65533;&#65533;&#65533;&#65533;r&#65533;D&#65533;oF&#65533;&#65533;oi!H&#65533;&#65533;&#65533;;S\&#65533;6&#65533;	&#65533;
3&#65533;"&#65533;0&#65533;&#65533;a}&#65533;&#65533;&#65533;B6&#65533;&#65533;&#65533;&#65533;8NP]&#65533;&#65533;!&#65533;!K&#65533;&#65533;5&#65533;&#65533;&#65533;&#65533;1%&#65533;,\&#65533;M&#65533;'&#65533;&#65533;&#65533;_&#65533;t&#65533;&#65533;&#65533;&#65533;%/&#1472;&#65533;($&#65533;e&#65533;J&#65533;i&#65533;N)N&#1381;hs&#65533;&#65533;H&#65533;P&#65533;&#65533;>S;&#65533;-!)&#65533;s&#65533;&#65533;x&#65533;&#65533;&#65533;!&#65533;&#65533;&#65533;&#65533;h&#65533;&#65533;&#65533;B&#65533;&#65533;_&#65533;&#65533;emW&#65533;"&#65533;S[&#65533;F&#65533;&#65533;&#65533;Ks&#65533;&#65533;&#65533;&#65533;&#65533;z&#65533;C@&#65533;+&#65533;&#65533;uL&#260;&#65533;&#65533;ho&#65533;&#65533;6<&#65533;[&#65533;`&#65533;P1W&#65533;U
!&#65533;&#65533;t2&#65533;&#65533;&#65533;&#65533;7&#65533;&#65533;&#65533;&#65533;}D@&#65533;&#65533;{&#65533;1&#65533;{&#65533;/D&#65533;I&#65533;:&#65533;4&#65533;f&#65533;o/&#65533;
#%"&#65533;M#&#65533;9&#65533;2&#65533;&#65533;@)&#65533;	&#65533;$&#518;&#65533;&#65533;|&#65533;_&#65533;(&#65533;&#65533;k8&#65533;v|!G&#65533;&#65533;A8L&#65533;4i&#65533;&#65533;%R&#65533;>&#65533;og&#65533;&#65533;%&#65533;&#65533;&#65533;8&#65533;J&#65533;&#65533; &#65533;&#1122;&#1920;&#65533;78&#65533;6e&#65533;9 &#65533;}&#65533;&#65533;F&#65533;&#65533;&#65533;<&#65533;	&#65533; &#65533;I&#65533;x&#65533;^&#65533;&&#65533;&#65533;&#65533;u4&#65533;&#65533;&#65533;&#65533;&#65533;&#65533;]b{&#65533;@&#65533;j&#65533;&#65533;&#873;&#65533;~z&#65533;&#65533;D&#65533;c&#65533;|4C/* +@&#65533;&#65533;p_ &#65533;ER&#65533;)&#65533;~&#65533;&#65533;"&#65533;`I&#65533;1F&#1051;d&#65533;I&#65533; &#65533;&#65533;(GI&#65533;R&#65533;&#65533;L&#65533;)-&#65533;&#65533;V&#65533;&#613388;&#65533;,gI&#65533;Z&#65533;2&#65533;&#65533;*w&#65533;&#65533;^&#65533;r&#65533;&#65533;&#65533;0&#65533;I&#65533;W&#65533;&#65533;S&#65533;&#65533;/&#65533;&#65533;&#65533;f"&#65533;&#65533;&#1036;&#65533;4-0d&#65533;A$V&#65533;3&#65533;&#65533;&#65533;SN&#65533;&#65533;&#65533;%S4&#65533;1&#65533;&#65533;Z&#65533;:&#65533;&#65533;v&#65533;
&#65533;&#65533;&#65533;&#65533;u&#65533;s&#65533;&#65533;&#65533;&#65533;7'C:2&#65533;@\&#65533;&#65533;&#65533; JP&#65533;&#65533;&#65533;&#65533;]&#65533;>ZL
&#65533;}&#65533;DA&#65533;&#65533;&#65533;&#65533;&#872;|&#65533;Q^2&#65533;&#65533;&#65533;4&#65533;FGJ&#65533;S&#65533;&#65533;A&#65533;&#65533;&#65533;J&#65533;&#65533; <`&#65533;-e@G&#65533;	Rwj&#65533;8&#65533;&#65533;hy&#65533;&#65533;&#1153;F&#65533;&#65533;')I &#65533;&#65533;&#65533;&#65533;&#65533;i7k&#65533;&#65533;&#65533;tP&#65533;4&#65533;2&#65533;R(%Qo0&#65533;&#65533;&#65533;J&#65533;&S&#65533;&#65533;&#65533;&#1536;8&#65533;&#65533;6 KW&#65533;&#65533; XE<&#1569;&#865;A_&#65533;AR&#65533;&#65533;&#817;~&#65533;7 A+&#65533;z&#65533;&#65533;R
s&#65533;k&#65533;&#65533;J&#65533;" &#65533;|m&#65533;_&#65533;i&#65533;&#65533;@&#65533;&#65533; f&#65533;I#0&#65533;.&#65533;&#65533;&#65533;
&#65533;&#65533;*t&#65533;&#65533;,&#65533;b&#65533;&#65533;&#65533;E&#65533;,&#65533;&#65533;&#65533;&#1178;&#1431;&#65533;&#65533;&#65533;T;&#65533;&#65533;&#65533;&#65533;&#65533;g0!,&#65533;&#65533;&#65533;&#65533;hn&#65533;&#65533;&#65533;&#65533;U6&#65533;&#65533;1&#65533;+\&#65533;&#65533; 	&#65533;&#65533;Z&#65533;&#65533;&#65533;r&#65533;&#65533;&#1792;ji&#65533;&#65533;V&#65533;
a&#65533;x &#65533;&#65533;]&#65533;7&#65533;%B\&#65533;&#65533;&#65533;&h&#65533;&#65533;(&#65533;z]PnU&#65533;&#65533;&#65533;&#65533;{&#65533;&#65533;!&#65533;&#65533;&#65533;&#65533;,y&#65533;&#65533;&#65533;fR}&#65533;z&#65533;&#65533;!&#65533;7&#65533;&#65533;&#65533;0a&#65533;Z&#65533; &#65533;7&#65533;)&#65533;gD
&#1017;&#65533;1R&#65533;&#65533;uE	!\&#65533;&#65533;&#1328;-/&#65533;#v&#65533;&#65533;h2&#65533;`?&#65533;f&#65533;&#65533;`&#65533;D&#65533; 0@0&#65533;&#65533;&#65533;&#65533;&#1601;&#65533;&#65533;`&#65533;&#65533;eB&#65533;&#576;&#65533;&#65533;ZY&#65533;H2B&#65533;&#65533;&#65533;\&#65533;&#65533;&#65533;	H&#65533;WLt&#65533;(&#65533;&#65533;=&#65533;&#65533;&#65533;	H&#65533;&#65533;gF&#65533;&#65533;
W&#65533;&#65533;&#65533;l~&#65533;y&#65533;&#65533;&#65533;2TYY&#65533;3;&#65533;&#65533;N&#65533;&#65533;B&#65533;n&#65533;&#65533;mA&#65533;&#65533;&#65533;4Qgm(G/&#1169;6/
 `i&#65533;|bz&#65533;x&#65533;{! Nw&#65533;&#65533;&#65533;&#65533;f&#65533;&#65533;&#65533;&#65533;&#65533;&#892;iP&#65533;!%&#65533;&#65533;,
&#65533;&#65533;`P&#65533;&&#65533;&#65533;&#65533;&#65533;&#65533;~@&#65533;k>&#65533;&#65533;&#65533;&#65533;c&#65533;#A&#65533;^p&#65533;&#65533;\^),&#65533;&#65533;,&#65533;&#65533;,)Y9&#39177;&#65533;PL(&#65533;&#65533;&#65533;p&#65533;&#65533;K&#65533;&#65533;&#65533;&#65533;F&#65533;jt	`&#65533;&#65533;
&#65533;&#65533;@y&#65533;f&#65533;{ &#264;&#65533;&#65533;
~d&#65533;&#65533;	R&#65533;&#65533;V`b&#65533;&#65533;H&#1309;T&#65533;&#65533;&#65533;&#65533;H&#65533;Kt&#65533;!&#65533;&#65533;&#65533;8&#65533;*&#65533;&#65533;&#1899;&#65533;&#65533;'&#65533;&#65533;p&#65533;&#2007;%&#1227;Y&#65533;&#65533;}}&#65533;NM(u&#65533;&#65533;&#65533;#&#65533;Sv&#65533;&#4607;&#65533;O7&#65533;&#65533;:W&#65533;Pb|C &#65533;`@&#65533;l&#65533;&#519;.W*&#65533;&#65533;opJQV&#65533;Tjt	&#65533;H&#65533;
&#65533;&#65533;&#65533;&#65533;PO&#65533;&#65533;&#65533;&#649;`Q&#262;7Z&#65533;z&#65533;il&#65533;&#65533;&#65533;G8R&#65533;T&#65533;&#65533;&#65533;S&#65533;&#65533;1&#65533;&#65533;&#65533;&#65533;{&#65533;0&#65533;&#65533;6&#65533;c&#65533;&#65533;*&#65533;SBh&#65533;&#1285;GC&#65533;&#65533;&#65533;O&#65533;5&#65533;{O%&#65533; k&#65533;m+!F#&#65533; V&#65533;&#65533;3&#65533;H&#65533;&#65533;&#65533;I&#65533;&#65533;&#721;&#65533;&#65533;	&#65533;&#65533;&#65533;eXf3lB~&)S!&#65533;&#65533;&#65533;&#65533;&#65533;)1zd&#1038;1&#65533;G&#1220;&#65533;E&#65533;q &#65533;&#65533;&#65533;r&#338;&#65533;&#65533;&#65533;S&#65533;&#65533;F&#65533;&#65533;J&#65533;&#65533;hn*&#65533;&#1658;413F&#65533;i&#65533; a&#65533;>&#65533;&#65533;j5&#65533;=&#1712;&#65533;TlBG&#65533;&#998;&#65533;^&#65533;w&#65533;&#65533;&#65533;&#65533;'>&#65533;pX0&#65533;@t`@&#65533;|&#65533;0&#65533;&#65533;
&#65533;c&#65533;p;\&#65533;&#817;&#65533;&#65533;(&#65533;&#65533;,&#65533;&#65533;1&#65533;"&#65533;B&#65533;*W0"<&#65533;&#65533;"	70&#65533;bf&#65533;&#65533;0&#65533;28&#65533;&#65533;@&#65533; &#65533;&#65533;&#65533;!&#1232;._@,&#65533;&#65533;&#65533;&#65533;6&#65533;Rxt&#65533;$f&#65533;&#65533;g)&#65533;=3&#65533;&#65533;&#65533;&#65533; `&#65533;Q&#65533;&#65533;.&#65533;P&#65533;Q0lI&#65533;&#65533;R	&#65533;P&#65533;&#65533;s4D&#65533;K&#65533;!&#65533;DxPH&#65533;p&#65533;Z&#65533;&#65533;qpmBi$&#65533;
]R)a&#65533;ar&#65533;f&#65533;&#65533;nF&#65533;?&#65533;&#65533;6#&#65533;vA&#65533;+@&#65533;&#65533;&#65533;&#65533;&#65533;&#65533;C&#65533;!&#65533;CprVKP&#65533;);4&#65533;&#65533;&#65533;C&#65533;v&#65533;&#596;&&#65533;&#65533;s&#65533;&#65533;&#65533;BGB&#65533;`2&#65533;L'&#65533;&#65533;,&#65533;&#65533;&#65533;R&#65533;,&#65533;&#65533;&#65533;&#65533;L@&#65533;&#65533;>&#65533;(A&#65533;@Q06K (T&#65533;snH&#65533;&#65533;E4b#D&#65533;h&#65533;H<;"&#65533;$~J&#65533;&#65533;&#65533;S&#65533;A&#65533;~&#65533;BBp	&#65533;&#65533;I/T"[h&#65533;J`sl&#65533;M&#65533;&#65533;"&#65533; (&#65533;&#25483;&#65533;1&#65533;|&#65533;&#65533;&#65533;H&#65533;&#65533;&#65533;&#65533;t&#65533;&#128;&#65533;&#65533;&#1728;bi&#65533;C&#65533;&#65533;T&#65533;tM&#65533;&#65533;h&#65533;&#65533;&#65533;H&#65533;&#65533;&#65533;wBw&#65533;&#65533;h&#65533;F tM h&#65533;&#65533;&#65533;M&#1025;T&#65533;m&#13382;&#65533;&#65533;&#65533;&#65533;K@P&#65533;~l!}BQ&#65533;O2*"FG&#65533;X`&#65533;M&#65533;&#65533;`&#65533;J&#65533;&#65533;&#65533;F"z&#65533;&#1094;&#65533;1:[w<'&#65533;D&#65533;$&#65533;&#65533;$&#65533;&#65533;&#3283;&#65533;&#65533;&#65533;B&#65533;X&#65533;xO &#65533;Ty&#65533;H`&#65533;Z&#65533;&#65533;w&#65533;pP&#65533;&#65533;&#65533;^p&#65533;hfyU&#65533;"$&#65533;:n	q&#65533;b&#65533;&#65533;#&#65533;l&#65533;&#65533;Q&#65533;^)&#65533;&#65533;h&#327;&#65533;&#65533;y&#65533;'&#65533;&#65533;&#65533;Ep&#65533;w &#65533;L&#65533;>c &#65533;<&#65533;+&#65533;ya&#65533;&#65533;+&#65533;&#1432;&#65533;Q&#65533;G&#65533;&#65533;v@qQ&#65533;w
2&#65533;<&#1415;+@&#65533;&#65533;`0&#65533;&#65533;&#65533; &#65533;w&#65533;(&#65533;g&#65533;r&#65533;&#65533;&#65533;yl(,&#65533;&#65533;&#65533;&#65533;&#65533;0&#65533;,&#65533;Y&#65533;&#65533;4&#65533;Y	&#65533;`b&#65533;&#65533;)&#65533;&#65533;&#65533;
&#65533;&#65533;&#65533;&#65533;&#65533;&#65533;&#65533;&#65533;&#65533;P&#65533;{&#65533;&#65533;B&#65533;&#65533;3&#65533;I&#65533;9&#65533;&#65533;&#65533;i&#65533;a&#65533;&#65533;&#65533;&#65533;&#1567;&#65533;&#65533;&#65533; &#65533;:&#65533;Z&#65533;z&#65533;&#65533;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"&#65533;&#65533;E&#65533;0@&#65533;!*x&#65533;Qd&#65533;	&#65533;&#65533;&#65533;x&#65533;\y$&#65533;&#65533;q&#65533;&#65533;&#65533;d&#65533;"N&#65533;&#65533;&#65533;f&#65533;!&#65533;%)&#65533;,s&#65533;A9@%&#65533;/&#1572;&#65533;&#65533;Y&#65533;V&#65533;&#65533;XL&#65533;,U!b&#65533;%6&#65533;&#677;&#65533;&#65533;~T&#1540;&#65533;k-&#65533;=&#65533;&#65533;D&#65533;&#65533;C&#65533;h&#65533;&#65533;d&#65533;&#65533;Zn&#65533;&#65533;8 !ARb&#65533;&#1165;b]W-5&#65533;E&#65533;O'&5L&#65533;&#65533;gEk&#1249;&#65533;,&#65533;RT&#65533;&#65533;UjB&#65533;&#65533;ot&#65533;:&#65533;Q&#65533;&#558;G_&#65533;\A6&#65533;&#65533;&#65533;&#65533;Hw&#65533;&#65533;Z&#65533;K&#65533;&#65533;&#65533;&#65533;&#65533;&#65533;&#856; &#1243;\&#65533;$&#65533;W&#65533;E0`0!CJ&#65533;NP&#555;&#65533;&#65533;&#65533;&#65533;&#1323;&#65533;&#65533;}y&#65533;&#65533;&#65533;&#65533;.&#65533;&#65533;0&#65533;&#65533;%QC\&#65533;WCv&#65533;&#65533;"&&#65533;&#65533;&#65533;5X
p&#65533;&#65533;}#E'!
&#65533;&#65533;`&#65533;&#65533;;P&#65533;%e&#65533;K&#65533;&#65533;&#65533;&#65533;I&#65533;u&#65533;L&#65533;]"&#65533;&#65533;&#65533;&#65533;J&#65533;D!&#65533;/L&#65533;&#65533;`&#65533;&#1542;7&#65533;&#65533;&#65533;&#65533;XX&#65533;5hr &#65533;HH&#65533;&#1992;q&#65533;R)
&#65533;&#65533;&#65533;&#65533;d&#65533;&#65533;,&#65533;&#65533;ht&#65533;&#65533;	&#65533;-'gK@'A&#65533;_&#1667;&#65533;Mp&#65533;&#65533;&#65533;tA'&#65533;&#65533;&#65533;&#65533;	&#65533;Y&#65533;u&#65533;A&#65533;KP.&#1205;tt&#65533;&#65533;&#65533;&#65533;&#65533;&#65533; &#65533;&#65533;&#65533;&#65533;6Q&#65533;ETP&#65533;he&#65533;PhI&#65533;%&#65533;&#65533;&#65533;X\&#65533;&#65533;&#65533;q	q&#65533;&#65533;T&#65533;8n&#65533;3&#65533;CJ &#65533;"&#65533;&#65533;&#65533;&#65533;&#65533;&#65533;PH(&#65533;0&#65533;&#691;&#65533;J&#65533;&#65533;H&#65533;&#65533; &#65533;&#65533;&#65533;J&#298;C &#65533;&#65533;I{D-&#65533;ma&#65533;&#65533;<&#65533;&#65533;)&#65533;2&#65533;&#571;&#65533;;&#65533;&#65533;&#65533;H{&#65533;&#65533;&#65533;fQP&#65533;Cp{&#65533;K&#14072;E&#65533;s &#65533;J0&#65533;X&#65533;&#65533;B&#65533;"P&#65533;&#65533;&#65533;&#65533;<&#277;+	e1&#65533;&#65533;&#65533;&#65533;K<n&#65533;EH@@&#65533;	&#65533;&#65533;&#65533;&#65533;2&#65533;&#65533;1&#65533;&#65533;&#65533;r&#65533;q8&#65533;J&#65533;&#65533;BP&#65533;&#65533;h&#65533;F&#65533;&#65533;&#65533;&#65533;&#65533;&#65533;&#65533;&#65533;&#65533;7&#65533;C&#65533;W
&#65533;\J&#65533;O/&#65533;&#980;&#65533;V$&#65533;&#65533;&#65533;&#65533;&#556;&#65533;&#65533;j&#65533;N&#65533;&#65533;YL&#742;"&#65533;5F&#65533;,(W6&#65533;&#65533;&#65533;<r7]gfY&#65533;%(g&#65533;&#65533;gF&#65533;&#65533;M&#65533;C.&#65533;A&#65533;&#65533;&#65533;h&#65533;&#65533;^&#65533;/&#65533;&#65533;v}~Y&#65533;0&#65533;{3&#65533;&#65533;D&#65533;s&#65533;cJh&#65533;V&#65533;&#65533;r&#65533;(E!&#65533;~&#65533;&#65533;&#65533;
&#65533;W5&#65533;V&#65533;LL&#65533;F&#65533;&#65533;&#65533;&#65533;t&#65533;&#65533;2(
q&#1783;&#65533;&#65533;&#65533;&#65533;
g6&#65533;"{&#65533;&#65533;&#227;P&#65533;&#65533;i&#65533;C&#65533;&#65533;Bd&#65533;xP&#65533;0-&#65533;t]6&#65533;&#65533;_:&#65533;&#65533;R||>c&#1322;:&#65533;&#65533;&#65533;&#65533;&#65533;+&#65533;%&#65533;#&#65533;2	&*xV'&#65533;&#65533;BU{&#65533;&#65533;n&#65533;&#65533;P"&#65533;&#65533;"u&#65533;p:&#65533;x&#65533;?t&#65533;&#65533;&#65533;0&#65533;hGp&#65533;&#65533;A=&#65533;Q&#65533;&#65533;w&#65533;Z&#65533;&#65533;&#65533;&#65533;&#65533; &#65533;&#65533;K0&#517;r&#65533;>L5&#65533;&#1859;l@&#65533;Uv&#65533;&#65533;P&#65533;&#65533;"&#65533;&#65533;q&#65533;'&#65533;L&#65533; &#65533;<Pb4+&#65533;&#65533;(&#65533;I
&#65533;&#65533;&#665;&#65533;&#65533;a&#65533;&#65533;	&#65533;&#65533;&#65533;&#65533;&#65533;&#65533;&#65533;Hg&#65533;u&#65533;&#65533;&#1186;#&<&#65533;>&#65533;G&#65533;&#65533;&#65533;^T`3&#65533;&#65533;&#65533;&#65533;1B&#65533;A&#65533;&#65533;&#65533;#&#65533;T&#65533;N&#65533;b&#65533;&#65533;%&#65533;&#65533;&#65533;K&#65533;&#65533; &#65533;&#65533;$&#65533;&#65533;R&#65533;&#65533;L&#65533;*W&#65533;&#65533;V&#65533;r&#65533;&#65533;&#65533;,gI&#65533;Z&#65533;&#65533;&#805;.o5zR&#65533;&#65533;0&#65533;ILT&#65533;&#65533;&#65533;L&#65533;2i&#65533;&#65533;&#961;&#65533;&#65533;&#1036;&#65533;4&#65533;&#65533;jZ&#65533;x&#65533;3&#65533;p&#65533;&#65533;&#65533;.
&#65533;&#65533;8Y&#65533;&#65533;r&#65533;&#65533;L&#65533;&#65533;&#65533; &#65533;&#65533;&#65533;a&#65533;&#65533;&#65533;&#65533;9&#65533;I&#65533;%&#65533;&#65533;&#65533;b@&#65533;$&#65533;&#65533;~&#65533;&#65533;&#65533; -'&#65533;"&#65533;&#65533;&#299;&#65533;2&#65533;&#65533;Bz&#65533;&#65533;&#65533;&#65533;D&#65533;I&#65533;"&#65533;&#65533;](_&#65533;&#65533;&#65533;z&#65533;&#65533;&#65533;&#65533; DG*&#777;&#65533;&#65533;&#65533; &#65533;JW&#65533;z
$&&#65533;v&#65533;&#65533;&#65533;* &#65533;&#65533;&#65533;&#65533; )<OJO&#65533;&#65533;?&#65533;@.S:&#65533;&#65533;&#65533;&#65533;*I &#65533;&#65533;&#65533;&#65533;&#65533;&#65533;8yz&#65533;&#65533;&#65533;T&#65533;QI&#65533;T6P0&&#65533;&#65533;&#65533;R&#65533;0&#65533;&#65533;&#65533;R'U&#873;&#65533;&#1536;?&#65533;&#65533;6pK&|uNs&#65533;&#65533;&#65533;P&#65533;&#65533;'&#65533;U"8&#65533;&#65533;&#65533;&#65533;i&#65533;&#65533;&#65533;4&#65533;di&#65533;`&#1366;&#65533;&#65533;k_&#65533;W!&#65533;h-&#65533;4&#65533;M&#65533; `lB&#65533;_a&#65533;$p&#65533;\`&#65533;&#65533;j6&#65533;&#65533;&#65533;f[&#65533;&#65533;&#65533;u&#65533;&#65533;5j X&#65533;&#65533;&#65533;&#1100;&#65533;5/0&#65533;!&#65533;&#3493;&#65533;-P&#65533;&#65533;a&#65533;&#65533;0&#65533;{M&#65533;@&#65533;B&#65533;r&#65533;&#65533;&#65533;&#22930;&#65533;$@@fp&#65533;&#65533;DW&#65533;&#65533;&#65533;n970[&#1333;&#65533;C`.@&#162;&#65533;&#65533;&#65533;Ef	&#65533;&#1025;Yb&#65533;&#65533;&#65533;QV&#65533;*&#65533;&#65533;&#65533; &#65533;&#65533;d&#65533;&#65533;{&#65533;W&#65533;&#65533;&#65533;
dy&#1018;7&#65533;J0&#65533;&#65533;&#65533;*&#65533;&#65533;F&#65533;&#65533;&#65533;&#65533;&#65533;&#65533;&#65533;&#516;ma &#65533;&#65533;&#65533;@&#65533;FB&#65533;&#65533;>&#295;&#65533;&#65533;&#65533;M&#65533;^&#65533;&#65533;,0&#65533;cc&#65533;&#65533;&#65533;&#65533;ux}g*&#65533;&#65533;&#65533;2`&#65533;x&#65533;`&#65533;@=i|&#65533;$&#65533;&#65533;,&#65533;J=@&#65533;Z9&#65533;&#65533;&#65533;;&#65533;&#65533;&#65533;&#65533;z+&#680;&#65533;&#65533;&#65533;2&#65533;&#65533;&#65533; &#65533;&#65533;A&#65533;q&#65533;9&#65533;&#65533;1&#65533;&#65533;]7\;&#65533;&#65533; U&#160;&#65533;Z&#65533;0Z&#65533;&#65533;&#65533;&#65533;=-&#65533;&#65533;J &#65533;Rx&#65533;N#}&#65533;&#65533;&X&#65533;K&#65533;&#65533;T9mN&#65533;&#65533; &#65533;&#65533;'&#65533;&#65533;9P'q @u&#65533;&#65533;&#65533;&#65533;k&#65533;&#65533;&#65533;GHM&#65533;&#65533;$&#1157;&#65533;&#65533;&#485;xm>&#65533;&#1681;&#65533;&#65533;<&#65533;I&#65533;0@&#65533;&#65533;5&#65533;!]&#2033;&#65533;&#65533;&#65533;P/&#65533;!G&#65533;9&#65533;%&#65533;&#65533;&#65533;#&#65533;d&#65533;]&#65533;&&#65533;r&#65533;Qr&#65533;`&#1590;~.A&#65533;o.&#65533;B&#1848;&#1011;/&#65533;lx[: &#65533;&#65533;&#65533;N -&#65533;&#65533;G&#1224;&#65533;&#65533;*&#65533;J&#65533;B&#65533; ]&#65533;
TQK(&#65533;&#65533;&#65533;5&#65533;&#65533;p&#65533;&#65533;2&#65533;&#65533;(&#65533;o&#281;n[&#65533;U&#65533;&#65533;G&#65533;&#65533;k&#65533;&#65533;&#65533;&#65533;,&#65533;&#65533;M&#65533;p};&#168;H6&#65533;&#65533;&#65533;&#65533;&#65533;J&#65533;&#65533;A&"&#65533;&#65533;B&#65533;1&#65533;&#65533;/b9"D&#65533;| "\H&#65533;&#65533;&#65533;&#65533;(!&#65533;K&#65533;,e&#65533;&#65533;$&#1877;&#1028;G&#65533;&#65533;&#65533;Ua=&&#65533;&#65533;xf&#65533;R&#65533;&#65533;E&#65533;&#65533;&#65533;&#65533;&#65533;
&#65533;t\&#65533;&#65533;&#65533;&#65533;a]&#65533;OB&#65533;&#65533;&#65533;1G&#65533;"&#65533;1&#65533;1ba.&#502;&#65533;&#65533;&#65533;&#65533;Gw&#65533;!&#65533;&#65533;DO5p&#65533; &#65533;&#65533;&#65533;p&#65533;&#65533;&#65533;&#65533;&#65533;t5&#65533;&#65533;R&&#65533;&#65533; y2&#65533;U&#65533;&#608;1&#65533;H	&#65533;&#65533;)%!&#65533;E&#65533;&#65533;&#65533;&#65533;{&#65533;rh&#65533;&#65533;x&#65533;&#65533;&#65533;f&#65533;)w&#65533;&#129;&#65533;r$O(=&#65533;&#545;&#65533;_&#65533;i&#65533;>R82&#65533;hb&#65533;&q&#65533;&#1176;&#65533;&#65533;Q&#65533;mS&#65533;&#65533;(&#316;<%7&#65533;&#1054;&#65533;&#65533;&#65533;ac&#65533;g~&#65533;&#65533;$&#65533;>&#65533;{I&#65533;|&#65533;&#65533;E&#65533;&#65533;-&#65533;!&#65533;&#65533;}G &#65533;g&#65533;
&#65533;&#65533;&#65533;&#65533;&#65533;G1&#65533;W@&#65533;&#65533;&#65533;P&#65533;/R#&#65533;g\&#65533;pY&#65533;Q&#65533;&#65533;&#65533;,&#65533;&#65533;&#65533;&#65533;28&#65533;4&#65533;	&#65533; 
&#65533;
o4&#65533;&#65533;&#1618;+&#65533;sli"r&#65533;|&#65533;&#65533;]&#65533;"&#65533;w&#594;.&#818;f*&#65533;,&#65533;&#65533;G"&#65533;&#65533;gq&#65533;(&#65533;&#65533;U5D2G%'m&#65533;&#65533;&#65533;Q&#65533;h&#65533;&#65533;&#65533;&#65533; &#65533;&#65533;'A&#65533;a&#65533;&#65533;1F&#65533;&#65533;&#65533;&#65533;C&#65533;&#65533;	&#65533;+BX2^&#65533;&#1073;&#65533;2A&#806;o&#65533;fu&#65533;#!u82&#65533;&#65533;Q!&#65533;&#65533;u&#65533;v&#65533;&#65533;2 zhu&#65533;&#65533;v&#1655;&#65533;&#65533;iT
&R&#65533;yV&#65533;&#65533;/(&#65533;&#65533;G@CJ@v_&#65533;M&#65533;&#65533;&#65533;&#65533;LpT^&#65533;rB@P&#65533;FL&#65533;s&#65533;a%&#65533;&#65533;8v&#65533;$UhEM&#65533;eT&#65533;Q&#65533;x@!bW&#65533;&#65533;*&#65533;RMQw^C9%&#65533;E7&#65533;h&#65533;&#65533;&#65533;"{&&#65533;k2&#65533;>u7&#65533;L&#65533;tt&#65533;%W$aM&#65533;V"x&#65533;&#65533;w^&#65533;s&#65533; t[g&#65533;&#65533;&#65533;&#65533;b5&#65533;W
c&#65533;&#65533;&#65533;N&#65533;G+0&#65533;p&#65533;GHh&#65533;hH&#65533;,H
y(@&#65533;y1&#65533;&#65533;2&#65533;y@&#65533;x&#65533;&#65533;v r&#65533;&#65533;s8&#65533;FCq	&#1656;>g&#65533;$Y&#65533;L@&#65533;w&#65533;&#65533;G&#65533;o&#65533;0&#65533;m	r&#65533;&#65533;&#65533;G&#65533;O &#65533;v &#65533;H&#65533;&#65533;&#65533;a&#65533;&#65533;8vam&#65533;&#65533;&#65533;&#65533;&#65533;X	&#65533;R&#65533;NySW!&#65533;&#65533;A)Q&#65533;Mp.yPYay$w&#65533;&#65533;&#65533;Lyh&#65533;z%-&#596;Kp<&#65533;&#65533;x &#65533;Q&#65533;L&#65533;qA::g&#35974;w&#65533;7{a&#65533;K&#65533;u&#65533;&#65533;]&>a&#65533;&#65533;S&#65533;;`'&#65533;&#65533;,&#65533;"&#65533;e&#65533;&#65533;M&#65533;&#65533;tp&#65533;&#65533;&#65533;&#65533;&#65533;2&#65533;K&#65533;&#65533;[0w0&#65533;"&#65533;>&#65533;&#65533;yTP{9&#65533;&#65533;S&#65533;}&#1456;&#65533;.&#65533;&#65533;&#65533;`&#65533;&#65533;&#65533;&#65533;&#65533;&#1234;&#65533;&#1175;P&#65533;n&#65533;&#65533;&#65533;wp&#65533;U@Fm&#65533;&#65533;&#1049;
&#65533;&#65533;&#65533;&#65533;&#65533;&#65533;&#65533;&#65533;&#65533;&#65533;&#65533;&#65533;	&#65533;(I&#65533;,&#65533;9&#65533;&#1234;+0&#65533;>&#534;R}&#65533;&#1567;&#65533;&#65533;&#65533; &#65533;:&#65533;Z&#65533;z&#65533;^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]&#65533;J&#65533;&#65533;&#65533;&#65533;&#65533;&#65533;&#65533;O/&#65533;&#65533;&#65533;&#65533;&#65533;&#65533;h5&#65533;&#65533;R{&#65533;FT/[2&#65533;&#65533;D/!&#65533;&#65533;&#65533;&&#65533;e&#65533;&&#65533;&#65533;}g2&#65533;U&#65533;}'n&#65533;	&#1776;&#512;7@
JH&#65533;"a&#65533;&#65533;2&#65533;&#65533;L-TB$R&#65533;[M&#65533;&#65533;&#65533;&#65533;/&#65533;wVJx%&#65533;&#192;SD&#65533;R&#65533;&#65533;&#65533;$&#65533;&#65533;e&#65533;JR&w&#65533;#t&#65533;&#65533;2&#65533;h&#65533;&#65533;sg-vKd&#65533;&#65533;&#65533;&#65533;&#65533;&#65533;
&#65533;YT*&#65533;gD&#65533;X&#65533;&#65533;K&#65533;&#65533;&#65533;Z8&#65533;\&#65533;vv&#65533;Bx<D&#65533;&#1677;lV+&#65533;r&#65533;&#65533;&#1729;p&#65533;&#65533;&#65533;q`&#65533;&#65533;'a&#741;&#65533;H&#65533;&#65533;"&&#65533;&#65533;&#65533;R&#65533;Z&#65533;&#65533;&#65533;&#65533;q&#65533;lK&#65533;h)^&#65533;
&&#65533;&#65533;&#65533;&#65533;h&#65533;&#1548;&#1782;&#65533;&#1158;.&#65533;T&#65533;u)&#65533;&#65533;&#65533;"Da&#65533;PRW&#65533;&#65533;&#65533;&#65533;Dwj"&#65533;&#65533;	&#65533;_^&#65533;&#65533;&#65533;@`r0&&#65533;{`.w&#65533;q&}&#65533;&#65533;&#65533;p&#65533;&#65533;&#65533;F2&#65533;+A&#65533;&#65533;&#65533;&#65533;^V?-E+&#65533;$&#65533;&#65533;T&#65533;Qg&#1606;&#65533;HQN&#1863;+&#65533;yI&#65533;&#65533;DP(<(&#65533;a&#65533;I&#65533;E&#65533;&#65533;(&#65533;=h&#65533;M&#65533;&#65533;&#65533;&#65533;&#65533;R&#65533;`&#65533;&#65533;//H&#65533;&#65533;8(&#65533;%&#65533;h"5&#65533;&#65533;a;&#65533;41&#65533;R&#65533;5"WBX&#65533;I3&#65533;p0&#65533;[&#1312;&#65533;>"&#65533;&#65533;&#65533;&#65533; B&#65533;&#65533;hH&#65533;&#65533;"&#65533;l&#65533;h&#1573; &#65533;&#65533;|E&#65533;&#65533;6&#65533;&#1606;BU&#1476;M&#65533;&#65533;&#1810;&#65533;&#65533;&#65533;b8S&#65533;&#65533;&#525;z&#65533;&#65533;L&#65533;p&#65533;9~&#65533;!&#65533;Ct&#65533;&#65533;%&#65533;|Y6*&#65533;Mh&#65533;[&#65533;&#65533;&#1360;"&#65533;I&#65533;`&#1572;N&#65533;&#65533;^&#65533;&#65533;A&#65533;Ji&#65533;&#65533;eBFx&#65533;(B!&#65533;&#65533;&#1172;*&#65533;2+A&#65533;,g&#65533;Vh&#65533;>x&#65533;&#65533;Q&#65533;&#65533;\rl4G&#65533;&#65533;l&#65533;&#65533;&#65533;&#65533;&#65533;n&#65533;&#65533;.kn&#65533;L&#65533;&#65533;&#65533;KD&#65533;D&#65533;hb1&#65533;&#65533;&#65533;/$&#65533;F&#65533;&#65533;e
+MI&#65533;&#65533;@&#65533;0&#65533;&#65533;lTJ&#65533;T&#65533;&#320;`*&#65533;C&#65533;&#65533;&#65533;&#65533;&#65533;vK&#65533;&#65533;F&#65533;BP&#65533;B$&#65533;&#65533;&#65533;&#65533;
&#65533;&#65533;l&#65533;X<&#65533;"&#65533;&#65533;&#65533;&#65533;z&#65533;Fc&#65533;+&#65533;M>#q&#65533;&#65533;4{`&#65533;&#65533;&#65533;&#65533;2&#65533;B&#65533;&#65533;L&#65533;b&#65533;&#65533;&#65533;&#65533; &#65533;&#26666;L&#65533;&#288;&#65533;k8&#65533;O5w&#65533;&#65533;&#65533;&#65533;&#65533;&#65533;6&#65533;&#65533;&#65533;%&#65533;&#1424;&#65533;(O&#65533; &#65533;vJ&#65533;&#65533;wL&#65533;d&#65533;u&#65533;f*&#65533;&#65533;&#65533;*&#65533;[&#2000;&#65533;GKD6 &#65533;&#65533;j&#65533;;cs&#65533;&#65533;&:&#181;&#65533;(&#65533;$&#65533;&#65533;n&#65533;&#65533;5k&#65533;&#65533;&#65533;&#65533;d`o&#65533;g&#65533;f&#65533;9c&#65533;&#65533;&#65533;&#65533;Z&#65533;&#65533;$`&#65533;p`&#65533;&#65533;&#65533;&#65533;&#65533;T&#65533;E&B7h&#65533;&#65533;&#65533;&#65533;hg&#65533;&#65533;yDl7JK#OF&#65533;1&#65533;  &#65533;&#65533;Y&#65533; (&#65533;={-&#65533;<8&#65533;&#65533;&#65533;&#65533;&#65533;s&#65533;&#65533;\i&#65533;y&#65533;&#65533;)Vp	&#65533;&#65533;I#&#65533;P&#65533;&#65533;R&#65533;&#65533;'&#65533;&#65533;H&#65533;&#65533;&#65533;#U&#65533;&#65533;&&#65533;(&#65533;&#65533;2&#65533;&#65533;&#65533;&&#65533;&#65533;@&#65533;&#65533;&#65533;
$1&#65533;L
&#65533;?&#1488;V&#65533;zV&#65533;.W&#65533;&#65533;aA&#65533;@&#65533;$&#65533;,&#65533;!&#65533;&#65533;N7HeC:pJ{&#65533;:&#65533;&#65533;'H &#65533;!k*bz!&#65533;&#65533;&#65533;-&#65533;`ef8)&#65533;a:{&#65533;&#65533;%&#65533;&#65533;!&#65533;b&#65533;&#65533;H$&#65533;Qh0/8&#65533;>&#65533;&#1960;F5&#65533;&#65533;c&#65533;c&#65533;j&#65533;&#65533;&#65533;O,&#65533;&#65533;&#65533;R,q&#65533;o8&#65533;!y%"RY&#65533;#9 X&#65533;&#804;&7&#65533;&#65533;Nz&#603956;&#65533;(GI&#65533;R&#65533;&#65533;L&#65533;*W&#65533;&#65533;X&#65533;D &#65533;,gI&#65533;Zf&#65533;&#65533;&#65533;&#805;.wY&#65533;&#704;&#65533;&#65533;&#65533;0&#65533;&#65533; ^&#65533;&#564;&#65533;0&#552;J&#65533;&#268;&#65533;4;&#65533;&#65533;jZ3&#65533;F3&#65533;&#65533;&#65533;Ra&#65533;&#65533;&#65533;5&#65533;I&#65533;#p3`rh&#65533; &#65533;h&#65533;p&#65533;3&#65533;&#65533;g5&#65533;vfA&#65533;[5&#65533;&#65533;&#65533;~&#65533;K&#65533;h0&#65533;IP^R &#65533;&#65533;&#1575;?&#65533;&#65533;&#65533;L&#65533;Y&#65533;&#65533;D*&#1034;&#946;&#65533;&#357;&&#65533;&#1102;&#65533;"lG&#65533;&#65533;&#65533;&#65533;&#65533;MM: &#65533;&#65533;I&#65533;`Qpf&#65533;&#65533;8&#65533;Le&#65533;UA&#65533;&#65533;&#65533;&#65533;t&#65533;LM&#65533;@&#65533;&#65533;O!&#65533;&#65533;i&#65533;&#65533;&#65533;8&#65533;	&#65533;i&#65533;&#65533;&#65533;jR6&#65533;&#65533;&#65533; &#65533;jQ&#65533;yTk&#65533;&#65533;6`&#65533;Lc &#65533;&#65533;&#65533;h&#65533;&#65533;&#65533;&#65533;&#65533;
n&#65533;&#65533;CAVo@&#1325;&#65533;&#65533;&#1380;&#65533;@0&#676;&#65533;`&#65533;&#65533;&#65533;2&#65533;*>&#65533;&#65533;&#65533;&#1066;]&#65533;&#65533;&#65533;d&#65533;&#65533;1&#65533;@_; &#65533;&#65533;&#65533;2	p%&#65533;n&#65533;&#65533;*v&#65533;m&#65533;1&#65533;*&#65533;&#65533;&#65533;&#65533;6&#65533;,2&#65533; !&#65533;&#65533;&#65533;&#65533;&#65533;&#65533;h&#65533;y&#65533;&#65533;&#65533;&#65533;&#65533;j&#65533;&#65533;Y&#65533;@&#65533;ml/:&#65533;cj&#65533;d&#65533;r&#65533;&#65533;&#65533;&#65533;&#1447;7 0&#65533;&#65533;@&#65533;&#65533;eq&#65533;&#65533;&#65533;&#65533;&#65533;&#65533;-Bo&#65533;&#65533; "&#65533;5&#65533;&#65533;&#65533;..K &#65533;&#65533;2&#65533;&#65533;}&#65533;'@:&#65533;&#65533;&v&#65533;E&#65533;v&#1355;&#65533;A&#65533;&#65533;&#65533;c&#65533;&#65533;&#65533;"l&#65533;&#65533;}&#65533;&#1560;&#65533;&#65533;. &#65533;&#65533;M/W	&#65533;&#65533;&#65533; z&#65533;AML&#65533;&#65533;AV&#65533;&#65533;} !&#65533;7&#65533;&#1308;0+/&#65533;# &#65533;&#65533;C&#65533;&#1048;&#65533;&#65533;jrX &&#65533; ( &#65533;&#65533;U1+;0&#65533;T6&#65533;&#65533;&#65533;\<&#65533;&#65533;&K&#65533;@&#65533;&#65533;&#65533;'[&#65533;IY&#65533;!&#65533;B&#65533;zy](&#65533;&#65533;;&#65533;&#65533;	l&#65533;]&#65533;&#65533;&#65533;&#65533;&#552;N&#65533;bv'&#65533;&#65533;i7&#65533;&#65533;8&#65533;&#65533;T&#65533;&#65533;&#65533;9&#65533;3&#65533;	#&#65533;&#65533;&#246;=&#65533;~&#65533;f-&#65533;&#1704;&#65533;&#65533;fx&#65533;&#65533; <&#65533;&#65533;N&#65533;&#65533;&#65533;&#65533;^&#65533;&#1175;f&#65533;&#65533;Y&#65533;(&#65533;	&#65533;4V&#65533;T8&#65533;L(&#65533;V5&#65533;&#65533;A&#65533;V#&#65533;3&#1095;&#65533;dm&#65533;&#65533;&#1423;&#65533;FeP&#65533;E^&#1731;D&#65533;&#65533;&#65533;&#1991;&#65533;<&#65533;&#65533;&#65533;&#65533;<&#65533;6&#65533;5?&#65533;`&#65533;&#65533;f&#65533;h!&#1619;&#65533;&#65533;&#65533;&#65533;IycF&#65533;&#302;&#65533;&#65533;e&#65533;I&#65533;#Ep&#65533;ekD&#65533;&#65533; &#1645;Rq&#65533;&#810;&#65533;_vs:&#65533;m<&#65533;6&#65533;&#65533;d&#65533;&#65533;GYR&#65533;^	&#65533;&#65533;+}QT&#65533;j&#65533;&#65533;&#65533;&#65533;&#65533;&#65533;&#65533;&#65533;6a&#65533;e&#65533;&#65533;'&#65533;&#65533;&#65533;&#65533;&#65533;q|	&#65533;&#65533;&#65533;5&#65533;g&t&#65533;&#65533;d&#65533;}&#65533;&#1418;&#65533;!J8o&#65533;0d&#957;&#65533;&#65533;&#733;'x<&#65533;<&#65533;&#65533;&#65533;&#65533;	%E&#65533;&#65533;8Vt	&#65533;&#65533;&#65533;M2AS6>&#65533;&#65533;n1&#65533;b&#1199;&#65533;#&#65533;&#65533;-&#65533;;&#65533;v&#65533;~&#65533;hNj.&#65533;2&#65533;&#65533;&#65533;s8ne&#65533;#&#65533;@y&#65533;&#540;s&#65533;q&#65533;q6u^'3B&#65533;;&#65533;&#65533;nl)a&#65533;&#65533;Vn&#65533;M
&#65533;&#65533;h&#65533; &#65533;c&#65533;?j,&#65533;&#65533;4&#65533;&#65533;&#65533;&#65533;_C&#65533;&#65533;>|&#65533;qr0&#65533;U&#65533;W&#65533; &#65533;&#65533;&#65533;&#65533;&#65533;-d:&#65533;D&#65533;&#65533;&#65533;e%&#65533;r
&#65533;&#65533;&#65533;	&#65533;&#65533;D
&#65533;
&#65533;&#19638;%uM~&#1974;Zi&#65533;4x&#65533;&#65533;8&#65533;\&#65533;d &#65533;h &#65533;f&#65533;&#65533;evV&#65533;&#65533;&#65533;&#65533;+KC&#65533;K&#65533;`&#65533;&#65533;&#65533;&#65533;&#65533;&#65533;0BDl=&#65533;|S&#65533;2Y&#65533;3&#65533;&#65533;&&#65533;q}&#65533;GH&#65533;&#65533;&#65533;&#65533;&#65533;zI&#65533;&#65533;&#65533;
&#688;x&#65533;&#65533;&#65533;&#65533;@&#65533;&#65533;&#65533; 9&#65533; /&#65533;&#65533;m&#65533;&#65533;*$&#65533;&#65533;&#483;	&#65533;&#65533;/&#65533;&#65533;&#65533;&#65533;pW&Q&#65533;/&#65533;@&#65533;&#65533;>&#1474;&#65533;&#65533;s&#65533;&#65533;+d&#65533; -&#65533;?&#65533;&#65533;3&#65533;&#65533;&#65533;J&#65533;&#65533;:&#65533;J&#1411;&#65533;'pr&#65533;$4F&#65533; dw&#65533;t&#65533;&#65533;#M&#65533;>&#65533;t;!CJ0#0&#65533;&#65533;^ 8&#65533;SD61!&#65533;8r&#65533;1'P&#65533;&#65533;&#65533;&#65533;Xg`m&#65533;&#65533;GI (JQ=&#65533;d&#65533;6&#65533;'y<B&#65533;&#65533;&#65533;"q&#65533;&#65533;&#65533;<5v&#65533;&#65533;&#65533;&#65533;q&y8"<&#65533;&#65533;&#65533;&#65533;261Eb%>&#65533;{>%MXFW&#65533;B
xA&#65533;cs)/&#65533;!H&#65533;-O&#65533; 	N1|&#65533;TBo,&#65533;&#65533;&#65533; G &#65533;&#65533;3b&#65533;N&#65533;&&#65533;&#65533;k2@&#65533;X&#65533;&#65533;&#65533;8L&#65533;
&#65533;&#65533;<&#65533;&#65533;&#1729;&#65533;&#65533;#&#65533;(sT&#65533;t_&#65533;	da0x&#65533;&#1730;b&#65533;&#872;`r{&#65533;&#65533;X?&#65533;&#65533;ZA E&#65533;&#65533;`q"&#65533;\7(@q&#65533;7&#65533;&#65533;&#135;#&#65533;&#65533;&#65533;D&#65533;&#65533;&#65533;B!pV"t&#65533;&#65533;&#65533;&#65533;StR&#65533;&#65533;Wda&#65533;&#65533;4&#65533;C
&#65533;wS&#65533;&#65533;&#65533;&#65533;&#65533;h	&#65533;h&#65533;hi&#65533;&#65533;9;uO&#65533;&#65533;Q&#65533;FR8~&#65533;&#65533;#&#65533;&#65533;&#65533;	&#65533;!&#65533;]&#65533;! (&#65533;5u&#65533;&#65533;&#65533;&#65533;O@&&#65533;&#65533;F&#65533;&#65533;"}U&#65533;&#65533;&#65533;&#65533;&#65533;R&#65533;&#65533;Z&#65533;;B	&#65533;y&#65533;&#65533;Q7#&#65533;0&#65533;Py&#65533;7,gY&#65533;&#65533;&#65533;&#65533;H0w]&#65533;-G<a&#65533;0t&#65533;&#65533;,8&#65533;&#529;d&#65533;&#65533;&#65533;p&#65533;&#65533;&#65533;,G0J&#65533;[&#65533;&#65533;-&#65533;&#65533; ~QP}#Q&#65533;R |&#65533;&#65533;|j&#65533;X&#65533;&#65533;@&#65533;&#65533;%0#&#65533;&#65533;03&#65533;Ph`ma&#65533;uPV&#65533;Em&#65533;&#65533;&#65533;
&#65533;&#1179;&#65533;&#1627;&#65533;`y&#65533;&#65533;x7&#65533;&#65533;&#65533;&#65533;&#65533;&#65533;&#65533;&#65533;&#65533;&#65533;&#65533;&#1042;~Y&#65533;c&#65533;&#65533;&#65533;&#65533;&#65533;&#65533;&#1721;&#65533;&#65533;&#1629;&#65533;&#65533;&#65533;&#65533;&#65533;&#65533;9&#65533;&#65533; !&#65533;     ,    &#65533;  &#65533;&#65533;&#65533;pH,&#65533;&#548;r&#65533;l:&#65533;&#1064;tJ&#65533;Z&#65533;&#1580;v&#65533;&#65533;z&#65533;&#65533;xL.&#65533;&#65533;&#65533;z&#65533;n&#65533;&#65533;&#65533;|N&#65533;&#65533;&#65533;&#65533;&#65533;z&#65533;_+5Q5+&#65533;(&#65533;&#65533;&#65533;&#65533;&#65533;(&#65533;&#65533;x&~U5&#65533;xHV(`2+H&#65533;&#65533;&#65533;&#65533;&#65533;&#65533;&#65533;&#65533;&#65533;&#65533;p&#65533;&#65533;S+&&#65533;HP&#65533;&#65533;&#65533;!c!&#65533;2&#65533;&#878;&#65533;&#65533;&#65533;&#65533;O&#65533;&#65533;&#65533;&#65533;&#65533;&#65533;h5&#65533;&#65533;R{&#65533;FP&#65533;&#65533;e2&#65533;&#65533;&&#65533;e&#65533;&&#65533;&#65533;&#65533;2&#65533;9#&#65533;V&#65533;&#1721;&#65533;&#65533;&#65533;(y&#65533;&#188;0q&#65533;&#65533;&#65533;8&#65533;&#65533;ZId|q&#65533;&#65533;J!_&#65533;&#65533;&#65533;&#65533;&#65533;6-+<Hu&#65533;&#844;t^&#65533;&#65533; P&#65533;.1-MI)iRJ)/&#1421;&#65533;E&#65533;Q>'a&#65533;&#612;&#65533;&#65533;&#65533;2&#65533; &#65533;n(&#226;!&#65533;IA&#1482;&#65533; ?jCa&#65533;(&#65533;&#65533;&#65533; &#65533;4&#65533;&#65533;&M&#65533;&#65533;&#1492;&#65533;&#65533;U&#65533;&#65533;&#65533; &#65533;H&#65533;Vp&#65533;&#65533;&#65533;&#65533;V.&#65533;
;&#65533;&#65533;N&#65533;+&#65533;&#65533;&#65533; d\&#65533;&#65533;2&#65533;=&#65533;&#132;d&#65533;GLhz7&#65533;&#65533;aQ(c&#65533;lo&#65533; &#65533;L&#65533;&#65533;5&#65533;&#65533;^&#65533;&#1256;?&#65533;&#65533;%h&#65533;&#65533;&#65533;D&#65533;&#65533;&#65533;U&#65533;
&#65533;(&#65533;"&#65533;&#65533;w&#65533;&#65533;&#65533;&#65533;B`&#65533;&#169;~&#65533;&#65533;x&#65533;|IReSjx @&#65533;uu&#65533;&#65533;=do&#65533;	x&#65533;u&=&#65533;%Z&#65533;>&#65533;N&#65533;%&#65533;&#65533;=&#65533;&#65533;&#65533;+LW&#65533;2&#65533;&#65533; &#65533;QN'Ol&ES&#65533;r&#65533;+&#65533;&#65533;`&#65533;8&#1415;u&#65533;&#65533;&#65533;&#65533;Ds&#46136;&#65533;&#65533;@&#65533;&#65533;P&#65533;u&#65533;<U&#65533; zK&#65533;&#65533;&#65533;&&#65533;&#65533;&#65533;/&#65533;dI&#65533;5A@B&#65533;I :&#65533;=&#65533;8d5tr&#65533;&#65533;I&#65533;&#196;/4&#65533; &#65533;%&#65533;&#1484;W&#65533;&#65533;&#65533;{K`&#65533;p`&#65533;l&#65533;&#65533;&#65533;aI&#65533;_&#65533;&#65533;&#65533;#-&#65533;&#65533;N2&#65533;&#65533;T`e&#65533;&#65533;&#65533;&#65533;5&#65533;r&#65533;lE8&#65533;&#65533;&#65533;&#65533;&#65533;`.&#65533;&#612;D&#65533;R&#65533;8"&#65533;`&#65533;ET&#65533;&#1729;5J&#65533;p&#65533;&#65533;&#65533;e&#65533;&#65533;Z&#65533;&&#65533;-&#65533;jI&#1353;ZGJ&#65533;b&#65533;z&#65533;:F!!&#65533;S&#65533;*X&#65533;&#11059;&#65533;&#65533;J"!&#65533;d&#65533;&&#65533;&#65533;+&#65533;&#65533;&#65533;)&#65533;&#65533;&#65533;&#65533;z&#65533;&#65533;&#65533;&#65533;H&#65533;&#570;&#65533;+&#65533;&#65533;&#65533;D{M&#65533;&#65533;^!J&#65533;7l+D&#65533;iN&#65533;&#65533;&#65533;Gt&#65533;&#65533;Il&#65533;JE&#65533;N&#65533;#/4&#65533;&#65533;&#65533;&#65533;
5&#65533;&#1794;Q5@&#65533;&#65533;&#65533;&#65533;&#65533;o&#65533;&#65533;&#65533;&#65533;&#65533;^&#65533;&#65533;Bu&#65533;>B&#65533;h&#65533;&#65533;&#65533;2,pp1&#65533;z&#65533;&#65533;le[]G&#65533;\DK>#qr&#65533;5/&#65533;&#65533;9&#65533;<&#65533;&#65533;&#65533;3&#65533;R3&#65533;&#65533;u&#65533;&#65533;&#65533;7d<&#65533;!!&#65533;&#65533;>)&#65533;m&#65533;YL&#65533;&#65533;|&#65533;&#65533;&#65533;b&#65533;tSe&#65533;mKo&#65533;}&#65533;j&#65533;v&#65533;&#65533;R&#65533;	g&#65533;*&#65533;O-	8I&#65533;i&#65533;C&#65533;&#65533;&#65533;Z&#65533;l&#65533;H=B&#65533;&#65533;@&#65533;c&#65533;&#65533;j&#65533;j&#65533;&#65533;B&#65533;&#65533;Bl&#65533;J&#1063;&#65533;&#65533;&#1369;gqr3Xz&#65533;&#65533;&#65533;-&#65533;&#65533;>&#65533;&#65533;&#65533;
vc2r&#65533;o&#65533;0&#65533;I&#65533;|FDv&#65533;&#65533;C$&#65533;{&#25037;(&#65533;H&#65533;^+&#65533;L&#65533;)&#65533;|&#65533;<-&#65533;n/D&#65533;'&#65533;&#65533;&&#65533;&#65533;A&#65533;&#65533;&#65533;&&#65533;&#65533;a&#65533;Q_&#65533;Bt&#65533;K&#65533;{&#65533;&#65533;\&#65533;&#65533;&#65533;&#65533;O	&#65533;&#65533;$&#65533;"&#65533;0D7&#794;t6&#65533;&#65533;&#65533;%&#65533;]&#65533;0 &#65533;&#65533;&#65533;[&#65533;&#65533;(&#65533;&#65533;&#65533;/qC&#65533;&#65533;4&#65533;&#65533;&#65533;C&#65533;&#65533;&#65533;HT&#65533;m&#65533;&#65533;@X&#65533;!+&#65533;&#65533;S-!ERn&#65533;ZpT&#65533;&#65533;L&#65533;f&#65533;4&#65533;Y&#65533; &#65533;&#65533;&#487;s<l5&#65533;kb&#65533;0c &#65533;&#65533;F&#65533;E0&#65533;Zd|yb&&#65533;&#1097;2r&#65533;&#65533;l&#65533;F&#65533; &#65533;/u&#65533;CG&#65533;<Z&#65533;&#65533;y&#65533;EhY-i&#65533;&#65533;g&#65533;" 8&#594956;&#65533;$'I&#65533;JZ&#599348;&#65533;&7&#65533;&#65533;Nz&#65533;&#65533;(G	&#65533;<o&#65533;7&#65533;&#65533;*W&#65533;&#65533;VF&#65533;&#65533;&#65533;&#65533;&#65533;,g&#65533;&#610;&#512;&#65533;\p&#65533;.w&#65533;K&#65533;&#65533;&#65533;&#65533;&#65533;pK:8&#269;^&#65533;2&#65533;YIa:&#65533;&#65533;&#65533;(&#65533;Y&#65533;&#65533;&#65533;&#806;6&#65533;&#65533;&#65533;n^&#65533;-rh&#65533;&#65533;&#1568;&#65533;r*&#65533;&#65533;&#65533;t&#65533;&#281;F-0F&&#65533;&#65533;E&#65533;&#65533;I&#65533;z&#412;&#65533;&#65533;e:&#65533;IK
 +&#65533;@*.>&#65533;M&#65533;3&#65533;&#65533;&#65533;U&#65533;&#65533;4&#65533;B'JQX\&#65533;S&#65533;h&#65533;&&#65533; < &#65533;e@C&#65533;	&#65533;nj&#65533;(E&#65533;D&#65533;&#65533;Q&#65533;&#65533;&#65533;&#65533;&#65533;	.&#65533;0I&#65533;&#65533;&#65533;)F&#65533;&#786;B&#65533;G8A4&#65533;&#65533;&#65533;&#65533;!&#65533;:TCM&#65533;0&#65533;<R&#65533;<]&#65533;O&#65533;&#65533;&#65533;&#1536;(&#65533;&#65533;6 J" &#65533;&#65533;o&#65533;I&#65533;^&#65533;&#65533;
AO&#65533;&#65533;N&#65533;&#65533;&#745;:&#65533;7 &#65533;&&#65533;z&#65533;~&#65533;kk &#65533;*&#65533;" &#65533;l&#65533;[&#65533;i&#65533;&#65533;@s&#65533; b&#65533;&#65533;",&#65533;.&#65533;&#65533;&#65533;
&#65533;&#65533;&#65533;s&#65533;&#65533;&#65533;&#65533;b&#65533;&#65533;&#65533;&#65533;&#65533;Dx,&#65533;&#65533;W&#65533;Zv&#65533;&#65533;&#65533;4;x&#65533;&#65533;&#65533;&#65533;c0!,&#65533;&#65533;&#65533;eej&#65533;&#65533;&#65533;hU6xm-c+[I&#1684;H&#65533;n&#65533;&#65533;&#65533;V&#65533;&#65533;u&#65533;4K&#65533;&#65533;7&#65533;&#445;r&#65533; "&#65533;&#65533;&#65533;&#65533;n,K &#65533;&#65533;p&#65533;&#65533;&#65533;&#65533;&#65533;&#65533;&#65533;n&#65533;&#65533;B&#65533;.x1)&#65533;Xn@*&#65533;&#65533;
[]&#1550;&#65533;XkC&#65533;dDV)&#65533;&#1425;&#65533;|&#65533;k&#65533;&#65533;&#65533;&#65533;&#65533;&#65533;z&#65533;&#65533;&#65533;v&#65533;&#65533;&#65533;&#65533;<&#65533;;&#65533;e0tL&#65533;&#65533;&#65533;v&#65533;&#65533;&#65533;D&#65533;&#65533;a&#65533;`&#65533; &#65533; 0@"&#65533;/&#65533;a&#1601;&#65533;&#65533;`&#65533;&#65533;mq&#65533;R&#65533;"+&#65533;9&#65533;&#65533;&#65533;#;&#65533;&#65533;&#65533;C&#65533;+&#65533;1&#65533;*&#65533;I6&#65533;&#65533;9)[&#65533;&#65533;`n&#1406;J&#65533;,os&#65533;&#65533;d&#65533;+\&#1798;d&#65533;&#65533;P0&#65533;&#65533;&#65533;!&#65533;&#1637;s&#65533;&#65533;&#65533;&#65533;9&#65533;&#65533;&#65533;u&#65533;r&#65533;&#65533;G?&#65533;&#65533;&#1020;.
 `&#65533;s"Z&#65533;&#65533;&#65533;" F7&#65533;&#65533;f~&#65533;&#65533;&#65533;!&#65533;&#65533;h 5&#65533;&#65533;&#65533;H&#65533;&#65533;#&#65533;y&#65533;0&#1667;&#872;&#65533;BX&#534;&#65533;5&#1098;5b&#65533;cmF&#65533;&#65533;&#65533;M&#65533;&#65533;&#65533;&#65533;&#65533;0`&#65533;Y&#65533;ra'&#65533;1R&#65533;&#65533;&#65533;]&#65533;@&#65533;-G*&#65533;:Mla&#462;&#167;	XC{
a&#576;CfD&#65533;&#1095;&#65533;&#65533;&#65533;&#65533;*&#65533;&#65533;og&#65533;&#65533;XI&#65533;&#65533;s&#65533;&#65533;A&#65533;&#65533;&#65533; &#65533;dTw&#65533;&#65533;HYC&#65533;Fx&#65533;x[p&#65533;0K{u>&#65533;m&#65533;&#65533;E&#65533;&#65533;5 &#65533;!,I&#65533;&#65533;bgOa}&#65533;k	&#65533;q$\&#65533;EC&#65533;&#65533;&#65533;&#65533;&#65533;&#65533;/rD&#65533;$#&#65533;<&#65533;&#65533;D&#65533;3h&#65533;E"&#65533;&#65533;q1_'^&#1197;t&#65533;q&#65533;&#65533;&#65533;&#65533;&#65533;&#887;x&#65533;%&#65533;&#65533;&#65533;&#65533;&#65533;=&#65533;&#65533;&#65533;2&#65533;;&#65533;z&#65533;tT*$7L&#1085;&#65533;!&#65533;x&#65533;+B&#65533;&#65533;`;&#65533;&#65533;&#65533;t&#65533;D%<%&#65533;&*&#65533;&#65533;,&#65533;In._&#65533;
@&#65533;0&#65533;<<~2P+hR&#65533;%&#65533;Pd&#65533;&#65533;&#1692;&#65533;c&#65533;&#65533;KN` 2G[;C&#65533;&#65533;76B&#65533;&#65533;&#65533;&#65533;&#65533;)|ZV&#65533;&#65533;jL&#65533;g&#65533;&#65533;=.&#65533;&#65533;4+i&#65533;O&#65533;&#65533;&#65533;&#65533;CD&#65533;6?&#65533;[N9&#65533;mm&#65533;OGO&#65533;&#65533;2&#65533;&#65533;A&#65533;&#65533;&#65533;&#478;|q&#65533;SA&#65533;&#65533;&#65533;lF&#65533;&#204;	&#65533;&#65533;&#1301;Py#$&#65533;&#65533;X =8^&#65533;,D8b+&#65533;&#65533;=V &#65533;&#65533;&#65533;&#65533;&#65533;&#65533;&#65533;L&#1393;])&#65533;&#647;&#65533;&#65533;&#65533;y&#65533;F&#65533;&#65533;&#65533;&#65533;&#65533;&#65533;&#65533;&#65533;&#65533;&#65533;6&#65533;&#65533;
&#65533;2&#65533;&#65533;&#1570;+m'@&#65533;&#65533;|&#65533;&#65533;pp[@+^&#65533;d%-&#65533;R&#65533;waA|j&#65533;v"&#65533;&&#65533;By&#65533;R/S!&#65533;t&#65533;&#65533;A&#65533;&#65533;&#65533;?&#1538;Q0kM`5&#65533;!z&#65533;)&#65533;gS!&#65533;^pF&#65533;V&#65533;Po&#65533;&#65533;lG0>&#65533;&#65533;5&#65533;TJ CN8&#65533;X&#65533;&#65533;&#65533;%x&#65533;gz!zp@'&#65533;&#65533;&#65533;&#65533;B&#65533;A0dBF&#65533;zJ0(&#65533;!sK&#65533;&#65533;&#65533;r&#65533;G\20n&#65533;-e&#65533;E&#65533;&#65533;&#65533;&#65533;&#65533;3q&#65533;&#65533;&#65533;?g&#65533;&#1494;g\&#65533;v&#65533;S>q=Z2S x6&#65533;l&#65533;z&#65533;&#65533;y&#65533;&#65533;A&#65533;&#65533;A&#65533;V#&#65533;*&#65533;&#65533;Q!&#65533;"&#65533;&#65533;&#65533;Z
2R&#65533;D&#65533;L&#65533;&#65533;&#65533;9x &#65533;3Av&#65533;#(&#65533; kg&#65533;&#65533;q"&#65533;&#65533;&#65533;/&#65533;&#65533;(&#65533;q&#65533;&#65533;&#65533;x&#65533;X&#65533;&#65533;(Ha&#65533;C&#65533;8 &#65533;S&#65533;&#65533;xs&#65533;H?&#65533;5@&#65533;s&#65533;~&#65533;M&#65533;)&#65533;h&#65533;&#65533;sU&#65533;&#65533;&#65533;Zx&#65533;&DN0&#65533;&#65533;#&#65533;-2&#1039;&#65533; !&#65533;&7&#65533;wq&#65533;)5V&#65533;#Y'&#65533;AUrs<&#65533;&#65533;w&#65533;&#65533;&#65533;&#65533;Q&#65533;s&#65533;&#65533;&#65533;=&#65533;!&#65533;&#65533;X50w&#65533; &#65533;L&#65533;8^&#65533;K&#65533;&#65533;[&#65533;X!E&#65533;&#65533;&#65533;7)&#65533;&#65533;&#65533;&#65533;&#65533;d&#65533;&#65533;w&#65533;)R&#65533;B&#65533;&#65533;&#65533;&#65533;HdR	&#65533; &#65533;&#65533;&#65533;S&#65533;&#65533;:]i&#65533;&#65533;*&#65533;PX$&#65533;q&#65533;&#47110;&#65533;&#65533;,&#65533;&#65533;&#65533; H&#65533;&#888;6dS&#65533;P#&#65533;0qQ&#65533;4&#1843;wT&#65533;yn&#65533;&#65533;&#65533;x0+&#65533;X!%X&#65533;&#65533;&#470;&#65533;a-WP&#65533;&#65533;S&#65533;z&#65533;$&#65533;&#65533;ii&#65533;X&#65533; &#65533;&#65533;&#65533;
&#65533;&#65533;)1&#65533;&#65533;&#65533;.&#65533;Y&#65533;&#65533;"&#65533;p&#65533;&#65533;g&#65533;3&#65533;X%hR&#65533;&#65533;W&#65533;@E&#65533;&#65533;&#65533;&#65533;&#65533;&#65533;+&#65533;&#65533;&#65533;&#65533;&#65533;#&#65533;8W&#65533;&#65533;y&#65533;&#1561;&#65533;&#1721;&#65533;&#65533;&#1629;&#65533;&#65533;&#65533;F !&#65533;     ,    &#65533; &#65533;iL3	/_ 3f?oI|Ly&#65533;  &#65533;&#65533;&#65533;//&#65533;??&#65533;OO&#65533;__&#65533;oo&#65533;O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&#65533;&#65533;&#65533;pH,&#65533;&#548;r&#65533;l:&#65533;&#1064;tJ&#65533;Z&#65533;&#1580;v&#65533;&#65533;z&#65533;&#65533;xL.&#65533;&#65533;&#65533;&#65533;&#65533;Z&#65533;&#65533;&#65533;(&#65533;&#65533;&#65533;&#65533;a@@&#65533;&#65533;&#65533;a&{o&#65533;T/w&#65533;&#65533;&#65533;Q5&#65533;&#65533;U!/&#65533;5&#65533;5m+(&#65533;&#65533;&#65533;&#65533;&#65533;(&#65533;5&#65533;B&&#65533;U5&#65533;&#65533;G{&#65533;&#65533;&#65533;Q~rm&#65533;&#65533;&#65533;&#65533;&#65533;&#65533;|m&#65533;S+&&#65533;E&#65533;&#65533;&#65533;Q&&#65533;i&#65533;&#65533;&#65533;&#907;&#65533;&#65533;Ol&#65533;&#65533;&#65533;&#747;&#65533;&#65533;&#65533;S&#65533;D+n&#65533;&#65533;&#65533;&#65533;&#65533;&#828;&#65533;&#65533;&#65533;z&V&#65533;B&#65533;)&#65533;'&#65533;&#65533;&#640;&#65533;&#65533;&#65533;&#65533;&#65533;&#65533;d@&#65533;~Bx	&#65533;&#65533;a&#65533;:&"&#65533;&#65533;22&#65533;P&#65533;&#65533;G&#65533;&#65533;&#65533;&#65533;2&#65533;&#65533;&#65533;&#65533;&#65533;4B2&#65533;&#65533;&#65533;&#65533;}BB:i&#65533;r&#65533;
&#65533;&#65533;X&#65533;Hn]2&#65533;8 &#65533;21-&#65533;!&#1636;&#65533;&#65533;!&#65533;&#65533;&#65533;&#1577;&#65533;&#65533;\.2&#65533;.2&#65533;Hdl&#65533;&#65533;&#65533;h&#65533;!/&#65533;B,&#65533;k&#65533;&#65533;&#65533;&#65533;;&#65533;&#65533;&#65533;Y&#65533;&#65533;&#65533;4&#768;&#65533;*+"pxQp&#65533;&#65533;'&#65533;&#65533;J&#65533;k,y{8&#65533;&#1609;&#65533;&#65533;hS&#65533;\&#65533;n[&#65533;&#65533;&#65533;v&#65533;-&#65533;N&#65533;k&#65533;n80&#65533;&#65533;d)&#65533;^&#65533;&#65533;iA&#65533;M&#65533;9bYk&#65533;&#65533;&#679;&#65533;&#65533;&#65533;&#1610;&#65533;Y&#65533;3&#65533;&#65533;*&#65533;&#65533;T6i&#65533;&#65533;Jw
t#&#835;B i&#65533;&#65533;&#65533;3E@ }&#65533;]1&#65533;&#65533;DC&#65533;!&#65533;f&#65533;%&#65533;&#65533;&#65533;K&#65533;&#65533;&#65533;&#65533;%&#65533;&#65533;
&#65533;&#65533;]2L&#65533;&#65533;j&#65533;&#65533;&#65533;Dq&#65533;L&#65533;&#65533;e@&#65533;&#65533;Kh&#65533;b4&#65533;BQfB&#65533;&#65533;[(&#65533;&#65533; &#65533;f&#65533;&#456;7&#65533;&#1284;R&#5448;&#65533;&#65533;=KY<&#65533;E"&&#65533;hDAO&A&#65533;I&#65533;E&#65533;A*:&#65533;Fhi&#65533;5&#65533;b@&#65533;D&#65533;w&#65533;.&#65533;]&#65533;pP&#65533;&#65533;AN&#65533;YH@&#65533;%"(&#65533;J(A&#65533;h&#65533;A&#65533;&#65533;&#608;&#65533;I&#65533;&#65533;&#65533;&#65533;&#580;&#65533;H4&#65533;_ &#65533;&#65533;&#65533;|&#65533;*AQ&#65533;DD&#65533;&#65533;b&#65533;BF&#65533;&#65533;&#65533;&#65533;W&#65533;ZM&#65533;MH&#65533;$D c&#65533;>&#65533;&#65533;&#65533;&#65533;&#65533;&#65533;$&#65533;z&#1552;&#65533;J;DA&#65533;&#65533;#&#65533;("&#65533;a&#65533;)&#65533; &#65533;&#65533;1&#65533;A&#65533;&#65533;3&#65533;g4d&#65533;&#65533;IJ$&#65533;ITk&#65533;4xZ&#65533;&#182;&#65533;|+&#824;&#1882;&#65533;:&#65533;l
&#65533;&#65533;&#65533;2.N&#65533;&#65533;'
&#65533;&#65533;&#65533;k&#65533;&#14396;D|d&#65533;&#65533;L &#65533;&#65533;M&#65533;&#65533;TnN+&#65533;H&#65533;&#65533;Z&#65533;!&#65533;&#532;c&#65533;2:eQ&#65533;&#65533;$&#65533;&#65533;&#65533;kB|&#65533;CD&#65533;,(pP&#65533;hD&#30133;D{&#65533;&#65533;/-#B&#65533;&#65533;2&#65533;&#65533;&#65533;k
&#65533;&#65533;7&#65533;d&#65533;=&#65533;t&#65533;X&#65533;l+M&#65533;h&#65533;.&#65533;&#65533;C&#65533;r&#65533;0&#65533;,l&#65533;&#65533;&#65533;&#65533;${&#65533;&#65533;q&#65533;MF&#65533;&#65533;b&#65533;&#65533;$K&#1374;&#65533;&#65533;\&#65533;&#65533;l&#65533;P&#1945;&#65533;7&#65533;F&#65533;&#65533;F_J&#65533;B7G&#65533;&#65533;&#65533;e &#65533;&&#65533;&#65533;Mtz&#65533;!&#65533;&#65533;&#65533;&#65533;t&#65533;&#65533;&#65533;3&#65533;kF&#65533;&#65533;Y&#65533;&#65533;
&#65533;&#65533;&#65533;&#65533;&#65533;X&#65533;\K&#65533;&#65533; &#65533;?&#65533;&#65533;&#65533;V&#65533;L&#65533;=&#65533;&#65533;b&#65533;&#65533;1r`&#1680;E&#65533;&#1780;&#65533;J&#65533;=&#65533; a&#65533;&#65533;{U&#65533;@`&#65533;&#65533;7
&#65533;08S&#65533;&#1231;;&#65533;&#65533;P&#65533;OQ`&#65533;4&#65533;P&#65533;{&#512;&#65533;&#65533;&#453;4&#65533;@D &#65533;W&!&#65533;&#65533;&#65533;&#65533;&#65533;D&#65533;9p &#65533;R+<75&#65533;h&#65533;s&#65533;	&#1476;&#65533;&#65533;&#65533;&#65533;&#65533;&#65533;T&#65533;%&#65533;&#65533;A&#65533;&#65533;&#65533;^&4&#65533;C!&#65533;&#65533;&#65533;^&#65533;&#65533;&#65533;&#65533;&#65533;&#65533;=&#65533;&#65533;$:tD&#65533;&#65533;&#65533;&#65533;\,&#65533;&#65533;&#65533;0'>(&#65533;&#65533;&#517;&#65533;1@&#65533;&#65533;J&&#65533;&#65533;&#1772;(&#65533;&#65533;cti&#65533;&#65533;%&#65533;k &#65533;d&#65533;&#65533;&#65533;&#65533;A&#65533;&#65533;&#273;k&#65533;&#65533;&#65533;&#65533;&#65533;H&#65533;J&#65533;m&#65533;&#65533;!'Z&#65533;&#65533;4&#65533; &#65533;&#65533;7*&#65533;&#65533;?l&#65533;&#65533;Dp&#65533; I&#65533;&#65533;0&#65533;&#65533;&#65533;&#65533;6&#65533;&#65533;Nz&#65533;&#65533;(GI&#65533;PZ&#65533;&#65533;&#65533;L&#65533;*W&#65533;&#65533;V&#65533;&#65533;\&#65533;&#65533;&#65533;L&#65533;&#65533;&#805;.=&#65533;^&#65533;&#65533;&#65533;<&#65533;,&#65533;EH&#65533;&#608;/&#65533;L&#65533;2&#65533;y&#65533;`:&#65533;&#940;&#65533;$p&#65533;&#65533;
&#65533;t&#319;&#65533;&#65533;&#65533;nzS&#65533;&#65533;&#65533;8ci&#65533;m^qB<&#65533;7&#65533;&#65533;&#65533;q&#65533;&#65533;,&#65533;"&#65533;)&#65533;&#1032;&#65533;&#65533;&#65533;&<&#65533;)&#65533;J&#65533;&#65533;6&#65533;@&#65533;eT&#65533;Lh2&#65533;&#65533;&#65533;`N`&#65533;&#65533;hAJ&#65533;&#65533;&#65533;&#65533;(&#65533;Q\6&#65533;&#65533;&#65533;,@FGJ&#65533;&#65533;a&#65533;&#65533;&#65533;@&#65533;&#1600;8&#65533;&#65533;-]@G&#65533;	Rxj&#65533;8&#65533;&#65533;^9&#65533;&#65533;&#65533;_&#65533;&#65533;V&#65533;&#65533;I&#65533;&#65533;4&#65533;f&#65533;&#858;&#65533;&#65533;G8&#65533;+&#65533;&#1433;.&#65533;&#65533;&#65533;&#65533;(&#65533;z&#65533; &#65533;&#65533;Je&#65533;7&#65533;:N&#65533;&#65533;,&#65533;i&#65533;&#65533;&#65533;V&#65533;&#65533;%&#65533;&#65533;U&#917;&#65533;&#65533;A`&#65533;&#65533;R&#65533;&#65533;L&#65533;&#65533;&#65533;7 *&#65533;z&#65533;&#65533;&#65533;s&#65533;&#65533;f&#65533;:&#65533; &#65533;|]&#65533;_&#65533;i&#65533;&#65533;@&#65533;&#65533; f&#65533;&#65533;"&#1557;.&#65533;&#65533;&#65533;
&#65533;&#65533;.t&#65533;&#65533;4&#65533;b&#65533;&#65533;&#65533;&#65533;D&#65533;&#65533;&#65533;&#65533;&#65533;&#1178;V&#65533;&#65533;}&#65533;T;&#65533;&#65533;&#65533;&#65533;&#65533;g0!(&#65533;&#65533;&#65533;&#65533;hn&#65533;&#65533;&#65533;&#65533;U6&#65533;&#65533;*&#65533;;&#65533;&#65533;"`7hr&#65533;[&#65533;&#65533;s&#65533;&#65533;&#65533;[&#65533;&#65533;&#65533;&#1378;&#1920;&#65533;t &#65533;&#65533;]&#65533;z&#65533;&#65533;%BR&#65533;&#65533;&#65533;q08I&#65533;p7&#65533;U&#65533;&#65533;7&#65533;&#65533;&#65533;&#65533;&#65533;&#65533;T^&#65533;&#65533;&#65533;&#65533;&#65533;;F8&#65533;&#65533;&#65533;&#65533;5/z7&#65533;&#65533;!&#65533;&#65533;&#65533;&#65533;&#65533;/a&#65533;Z&#65533; &#65533;7&#1577;&#65533;-&#65533;9&#65533;z!&#65533;&#65533;&#65533;& &#65533;c&#65533;&#65533;&#65533;X`&#206;(>\&#65533;Z&#65533;O*`
&#65533;$&#65533;&#65533;&#65533;&#65533;&#65533;1&#65533;erz&#65533;&#65533;&#65533;7;~&#65533;bJJ&#65533;z&#65533;&#65533;	M2?!P&#65533;.&#65533;&#65533;7W&#65533;&#65533;&#65533;&#65533;:&#65533;&#65533; &#65533;&#65533;&#65533;&#65533;>%0&#65533;6&#65533;&#65533;&#65533;&#65533;&#65533;&#65533;* $&#65533;&#65533;j&#65533;'&#65533;&#65533;c8&#65533;tFv&#65533;3M&#65533;&#65533;&#65533;&#65533;&#65533;&#65533;]&#65533;&#983;&#65533;*&#65533;&#1693;&#65533;&#65533;&#65533;'&#65533;&#65533;4&#65533;&#1103;~&#65533;0II&#65533; &#65533;&#65533;&#65533;&#820;&#65533;&#65533;a&#65533;&#65533;&#65533;&#65533;&#65533;4&#65533;&#65533;)&#65533;Q&#65533;B&#65533;&#65533;&#65533;$6&#65533;&#65533;[ &#65533;}z&#65533;&#619;h]&#65533;E&#65533;&#65533;&#65533;&#65533;F&#65533;&#65533;k.&#65533;#&#65533;&#65533;&#65533;&#65533;hI[&#65533;&#65533;&#65533;V8&#65533;&#65533;&#65533;&#65533;H&#65533;&#65533;&#65533;m&#65533;e@gV&#1875;EC 3>Tq&#65533;]&#65533;&#65533;F&#65533;&#1040;&#65533;8;&#65533;AYY&#65533;ab&#65533;;
&#65533;&#65533;@&#65533;&#65533;lD&#65533;G&#65533;&#65533;&#65533;0&#65533;&#65533;&#65533;{cW"&#65533;&#65533;@OR&#65533;&#65533;Y&#65533;&#65533;pK	a&#65533;&#65533;G{#.vD(&#65533;bH&#1191;&#65533;&#65533;&#65533;&#65533;7&#65533;&#65533;r&#65533;Q&#65533;}q!W&#65533;?&#65533;D~'_&#65533;&#65533;&#65533;&#1967;&#65533;&#65533;(&&#65533;&#1958;&#65533;&#65533;#}C&#65533;&#65533;L&#65533;s:0&#65533;&#65533;_j~&#65533;&#65533;&#65533;&#65533;&#65533;r&#65533;x	&#65533;&#65533;&#65533;&#1556;Es'&#65533;\V&#65533;&#65533;&#65533;&#65533;*&#1921;Vjhw&#65533;&#53046;s&#786;&#65533;&#1387;%&#65533;S&#65533;X&#65533;8f&#65533;<^&#1707;&#65533;&#65533;:&#65533;&#65533;`&#65533;&#65533;ai1&#142;&#65533;C&#65533;pF&#65533;9&#65533;&#65533;&#65533;$&#65533;&#65533;&#65533;d&#65533;sh&#65533;zKb&#65533;&#65533;c&#65533;&#65533;}&#65533;&#1326;R&#65533;&#65533;&#65533;&#65533;&#65533;&#65533;}&#65533;&#65533;&#65533;&#65533;A&#65533;&#65533;`&#65533;m&#65533;&#65533;Zb&#65533;&#65533;&#65533;i^/w&#65533;&#65533;oF&#65533;&#65533;&#65533;&#65533;&#65533;7X&#65533;&#65533;&#65533;&
&#65533;&#65533;&#65533;,R&#65533;&#65533;&5&#65533;5&#65533;Cr&#65533;&#65533;`T&#65533;{&#65533;&#65533;v&#65533;}|mq&#65533;&#65533;&#65533;^cZ&#65533;&#65533;&#65533;!g&#65533;&#65533;J&#65533;&#65533;
&#65533;,&#65533;>&#65533;&#65533;&#65533;(R!t&#65533;._2
&#65533;&#65533;2&#128;&#65533;&#65533;2&#65533;&#65533;&#65533;b#V&#65533;&#65533;}&#65533;g&#65533;&#65533;&#65533;27&#65533;&#65533; 
&#65533;&#65533;k&#65533;&#65533;&#65533;&#65533;&#65533;&#65533;18p@	&#65533;&#65533;&#65533;&#65533;&#65533;n&#65533;&#65533;0&#65533;&#65533;q.3&#65533;&#65533;&#65533;^&#65533;Q&#1858;0m&#65533;|L&#65533;&#65533;r&#65533;pC &#65533;|E0	28&#65533;
&#65533;@< &#65533;&#65533;&#65533; &#65533;q}&#65533;&#65533;`,&#65533;!&#65533;&#65533;*Xs&#65533;&#65533;"&#65533;CN&#65533;TX&#1058;&#65533;&#65533;)W&#65533;t&#65533;&#65533;v&#65533;&#65533;`j&#65533;Hi&#65533;-&#65533;RL&#65533;&#65533;&#65533;&#65533;wMB5Q&#65533;mt82
<&#65533;<&#65533;&#65533;&#65533;&#483;8q&#65533;<&#65533;&#65533;tU&#65533;nh.&#65533;[&c&#65533;@&#65533;2|&#65533;$&#65533;S&#65533;&#65533;&#65533;&#65533;&#65533;q&#65533;h&h&#65533;k&#65533;&&#65533;H@&#65533;&#65533;AB/R&#65533;'&#65533;Tl*TiP&#65533;U&#65533;s&#65533;Q +&#65533;?O&#65533;'&#65533;{PTz2&#1539;F&#65533;&#65533;HF&#65533;&#65533;&#65533;&&#65533;&#65533;=R uMp&#65533;a &#65533;H&#65533;&#65533;&#65533;&#65533;j&#65533;B+@a&#65533;yg{]8kX#&#65533;}&#65533;HvV&#65533;&#65533;&#65533;J&#65533;P`	Q&#65533;&#65533;b&#65533;&#65533;&#65533;/&#65533;B^&#65533;&G&#65533;4 9&#65533;8v&#65533;&#65533;&#65533;A t&&#65533;&#65533;&#65533;&#65533;09&#65533;
i-)z&#65533;&#65533;&#65533;A9aD	[&#1233;&#65533;&#65533;H&#65533;[&#65533;aM{RQ&#65533;Feq.&#65533; &#65533;wR0y&#65533;y&#65533;v&#65533;1'S~\&#65533;&#65533;&#65533;&#65533;&#65533;%&#65533;2`&#65533; W&#65533;&#29839;&#65533;+&#65533;B&#65533;'x&#65533;ZQu&#65533;Ods&#65533;z`&#65533;:16&#65533;a&#65533;m&#65533;&#65533;(%&#65533;#'y6&#65533;&#65533;1k&#65533;&#65533;;&#65533;B&#65533;&#65533;Tp&#65533;&#1238;a(&#65533;3G[&#65533;wJ(
S.&#65533;&#65533;{q&#65533;&#65533;&#65533;W$&#65533;&#65533;&#65533;'&#65533;xu&#65533;%&#65533;I,&#65533;&#65533;7&#65533;&#65533;m&#65533;~&#65533;&#65533;&#65533;'r~&#65533;&#65533;y{&#65533;&#65533;&#65533;&#65533;&#65533;P&#1038;&#65533;A|P?&#65533;\&#65533;A&#65533;&#65533;&#65533;@.&#65533;&#65533;&#65533;I&#65533;2x&#65533;uU&#65533;(!#&#65533; q-&#65533;&#65533;b&#65533;/p2(#&#65533;&#65533;I.&#65533; i&#65533;&#65533;m&#65533;1&#65533;F&#65533;y+?&#65533;&#65533;$&#65533;&#65533;#s&#65533;&#65533;	&#1368;&#65533;&#65533;&#65533;&#65533;&#65533;9&#65533;&#65533;Y&#65533;&#65533;&#65533;A  !&#65533;     ,    &#65533;  &#65533;&#65533;&#65533;pH,&#65533;&#548;r&#65533;l:&#65533;&#1064;tJ&#65533;Z&#65533;&#1580;v&#65533;&#65533;z&#65533;&#65533;xL.&#65533;&#65533;&#65533;t&#65533;Ui&#65533;&#65533;&#65533;|6&#65533;7}&#65533;&#65533;&#65533;&#65533;vxz&#65533;&#65533;H/W!&#65533;~5++w&#65533;&#65533;&#65533;&#65533;(&#65533;+5&#65533;7&&#65533;R5&#65533;&#65533;HV(s&#65533;mw&#65533;&#65533;&#65533;&#65533;&#65533;&#65533;m&#65533;{yU+&&#65533;HUv!i&#65533;&#65533;&#65533;m&#65533;&#65533;(&#65533;&#65533;M/&#65533;&#65533;m&#65533;&#65533;&#65533;g5&#65533;&#65533;Q&#65533;&#65533;FT/f/!&#65533;&#65533;&#65533;&&#65533;&#514;Z&#65533;&#65533;v&#65533;V&#65533;Egd&#65533;B&#65533;&#1915;xS$HP&#65533;&#20809;
&#65533;&#65533;&#65533;&#65533;x$_(.5Px&#65533; (2&#65533;8Pi&#65533;&#65533;vQ"}&#65533;I&#157;g*	q&#472;&#65533;=|H&#65533;%&&#65533;
(zX&#65533;&#65533;R&#65533;<&#65533;[dd:T&#65533;CD6&#65533;&#65533;&&#1875;&#65533;&#65533;&#65533;h&#21400;O(^&#65533;&#65533;Z&#65533;&#65533;&#65533;%1j=&#65533;&#65533;&#65533;fI&#65533;I&#65533;&#65533;&#65533;&#65533;&#456;&#65533;bg0&#65533;7=p}E&#65533;&#65533;&#65533;kY&#65533;&#65533; &#65533;#&#65533;&#65533;11&#752;)&#65533;Q&#65533;&#65533;r&#65533;N&#65533;&#65533;&#65533;&#65533;&#65533;&#65533;&#65533;J&#65533;N5&#65533;}j&#65533;$&#65533;&#65533;l&#65533;M&#891;&#65533;&#65533;j&#65533;&#65533;&#65533;&#65533;"5&#65533;o(<&#1288;&#65533;&#65533; &#1294;&#65533;$X%&#65533;JeUj`<p|&#65533;&#65533;&#65533;&#65533;86&#65533;&#65533;gU6&#65533;C&#65533;&#1881;&#65533;&#65533;&#65533;J'&#65533; GYN&#65533;@w&#65533;Y8OB&#65533;$P&#65533;&#65533;K&#65533;cJ5&#65533;
I4&#65533;g&#65533;y&#65533;&#65533;v&#65533;9&#65533;B>w&#65533;&#65533; :&#65533;&#65533;W&#65533;&#65533;AQyd&#65533;&#65533;+&#65533;&#65533;GHE vL&#65533;&#65533;"!(0&#65533;2T6&#65533;8b&#65533;&#65533;&#65533;<&#65533;(&#65533;T&#65533;&#65533;(_>1&#65533;PB&#65533;X&#65533;M&#65533;D_&#65533;3&#65533;&#65533;
|q&#65533;&#65533;&#65533; &#65533;r@&#65533;D&#566;1?&#65533;t .a&#65533;e`&#641;&#65533;}G`&#65533;b&#65533;_&#65533;t
A&#65533;<I`aU &#65533;12&#65533;t&#65533;&#65533; Xe&#65533;X2a&#65533;&#65533;T&#65533;&#65533;Mz&#65533;v.&#65533;&#65533;C&#65533; O&#65533;&#65533;&#65533;&#65533;&#65533;Xi&#65533;z&#65533;,&#65533;jh*QA&#65533;&#65533;	&#65533;\&#65533;&#65533;&#65533;&#65533;&#65533;&#65533;i*&#65533;&&#65533;i&#65533;&#65533;&#65533;IJ&#65533;
&#558;c<B%m&#65533;&#65533;U.&#65533;R+A&#65533;T&#65533;/g&#65533;b&#65533;D &#65533;&#65533;H(&#65533;+<&#65533;`8;&#1196;&#65533;\-&&#65533;&#65533;&#65533;&#65533;`;&#65533;-&#65533;V&#65533;-&#65533;X`&#303;&#65533;&#65533;
Qc&#65533;&#65533;E#&#65533;&#65533;4&#65533;xi!&#65533;"W-&#65533;d&#65533;&#65533;
d&#65533;&#65533;&#65533;N&#65533; &#65533;&#65533;&#65533;bh&#Q&#65533;&#65533;:&#65533;B&#65533;&#65533;&#65533;&i&#65533;&#65533;P&#65533;
&#65533;K?/&#65533;&#65533;i_t3&#65533;&#65533;r&#65533;Q~&#65533;&#65533;N&#65533;1&#65533;I!|C$J&#65533;&#1076;H&#65533;&#65533;&#65533;=K5&#65533;"Q&#65533;&#65533;&#1066;&#65533;&#65533;#C'&#65533;F ,`&#65533;O&#65533;&#65533;&#65533;&#65533; &#65533;&#65533;D&#65533;^c&#65533;3y&#65533;+&#65533;&#65533;B&#65533;Y&#44072;Y&#65533;j&#65533;&#65533;dB&#65533;|1&#65533;Tx&#65533;&#65533;&#65533;<&#65533;&#65533;B&#65533;&#65533;Y&#65533;&#65533;&#65533;&#65533;&#65533;&#65533; &#65533;8&#65533;&#65533;&#1882;&#65533;d&#65533;p0&#65533;;c&#65533;~&#65533;&#65533;t&#65533;&#65533;&#65533;&#65533;&#65533;&#65533;&#65533;XL-M&#65533;&#65533;Vy$E&#65533;4&#65533;&#65533;*+>&#65533;D5{&#65533;r&#65533;&#65533;/&#65533;[&#65533; orQV&#65533;&#65533;B&#65533;c<&#2033;&#65533;M&#65533;z&#65533;&#65533;F<X3oFH&#65533;GD&#65533;E\&#65533;&#65533;h&#65533;&#65533;&#65533;<@&#65533;&#65533;&#65533;&#65533;=9&#65533;&#65533;&#65533;&#65533;&#65533;G&#65533;&#65533;&#65533;*L&#65533;8&#65533;&#65533;!<&#65533;&#1561;O^`&#65533;
,O(&#65533;&#65533;t&#65533; *!|&#65533;&#65533;&#65533;&#65533;&#65533;&#65533;$&#65533;2&#65533;&#65533;`o&#65533;&#65533;~&#65533;&#65533;3((*&#65533;&#172;&#65533;&#65533;NO :&#8266;&#65533;&#65533;j&#556;&#65533;&#65533;&#65533;(&#65533;m7&#65533;_&#65533;&#334;W&#65533;&#65533;j&#65533;&#65533;&#65533;&#65533;q6&#65533;J&#65533;H()&#65533;@&#65533;&#65533;_&#65533;VqD&#65533;&#1507;&#65533;&#65533;&#65533;&#65533;T d&#65533;M8 GH"ubCl&#65533;&#65533;&#65533;Yl&#65533;s=&#65533;K=
r&#65533;8&#65533;&#65533;&#65533;T&#65533;&#65533;&#65533;&#65533; &#65533;&#15394;;,&#65533;&#65533; &#65533;&#65533;&#65533;T&#65533;&#65533;	)&#65533;&#65533;\&#65533;&#65533; FI&#65533;R&#65533;&#65533;L&#65533;*W&#65533;&#65533;TZ&#65533;&#65533;&#65533;&#65533;&#65533;,gI&#65533;Z&#65533;&#618028;e&#65533;&#65533;&#65533;&#65533;&#65533;&#65533;&#65533;0M&#65533;&#65533;b&#65533;&#532;&#65533;_&#65533;&#65533;!&#65533;&#1036;&&#65533;I&#65533;jZ&#65533;d`&#65533;l&#65533;%H&#65533;&#65533;T&#65533;5&#65533;IN[&#65533;&#65533;&#65533;ZC>y&#65533;p&#65533;&#65533;&#21287;<&#65533;&#65533;H?&#65533;Lx&#65533;>&#65533;)&#65533;~&#65533;&#65533;&#65533;&#65533;c&#65533;E&#1026;Z"&#65533;&#65533;&#65533;&#65533;&#65533;g&#65533;&#65533;&#612;@B'
/&#65533;R47\&#65533;&#65533;F7&#65533;&#65533;;`&#65533;&#65533; &DGZLt&#65533;&#65533;(&#65533;>&#65533;&#65533;?&#65533;&#65533;&#65533;&#65533;&#65533;LS&#65533;&#1309;$&#65533;&#65533;N&#65533;S&#65533;~&#65533;&#65533;_h)&#65533;&#65533;&#65533;&#65533;&#65533;&#65533;$BJ&#65533;T&#65533;4&#65533;9-g&#65533;ps&#65533;&#808;&#65533;&#65533;&#65533;T!&#65533; &#65533;l&#65533;S&#65533;Ur&#65533;&#65533;6`Oc &#65533;&#65533;29&#65533;C&#65533;0&#65533;~&#65533;&#65533;I&#65533;&#65533;z&#65533;&#65533;U&#65533;e'n XN&#65533;U&#65533;&#65533;&#65533;:&#65533;Btu6E&#65533;X&#65533;&#65533;&#65533;^&#65533;7&#65533;&#65533;&#1729;&#65533;*&#65533;&#65533;H&#65533;*	\p&#65533;u&#65533;&#65533;u&#65533;e&#65533;yV!&#65533; n*h_j&#676;&#65533;&#65533;z&#65533;l_S&#65533;&#65533;V&#65533;&#65533;b&#65533;&#65533;&#65533;A&#65533;&#65533;&#65533;Z&#65533;&#1271;&#65533;&#65533;@	&#65533;*W&#65533;&#65533;=.^o@$`7hAs&#65533;&#65533;&#65533;K&#65533;s&#65533;&#65533;&#65533;[&#65533;K&#65533;"&#65533;D&#65533;+yEj^c&#65533;@&#65533;%u&#65533;D&#65533;``&#65533;&#65533;&#65533;nwG&#65533;&#65533;&#65533;&#919;&#65533;&#65533;&#65533;&#65533;&#65533;&#65533;X^ &#65533;&#65533;-&#65533;&#65533;`{&#65533;&#65533;l&#65533;0)0&#65533;&#65533;&#65533;	6&\&#65533;?&#65533;pE.&#65533;&#65533;8&#65533;&#65533;&#65533;&#65533;&#65533;<&#65533;aq&#65533;8&#65533;`&#65533;&#65533;&#65533;-&#817;d&#65533;&#65533;&#65533;P&#65533; ,&#65533;&#65533;	` P&#65533;V&#65533;&#1560;&#65533;&#65533;	<&#65533;&#65533;.&#65533;&#65533;&#65533;DhiJ&#65533;&#65533;Q4&#65533;&#65533;O&#65533;g&#65533;Lf&#65533;BM&#65533;c&#65533;HQ|y&#65533;a&#65533;&#65533;&#1308;&#65533;&#65533;&#65533;&#65533;&#65533;&#65533;&#65533;&#65533;q&#65533;&#65533;&#65533;&#65533;e2&#65533;	t&#65533;&#65533;&#65533;C&#65533;&#65533;&#65533;Z&#65533;3&#65533;E3:&#65533;N~(]i&#65533;K&#65533;&#65533;&#65533; &#65533;&#65533;&#65533;&#65533;kN@&#65533;&#65533;&#65533; &#65533;Q&#65533;&#65533;&#65533;&#65533;,&#65533;&#65533;h&#65533;!d&#65533;~&#65533;VCP&#65533;8&#65533;&#65533;h&#65533;&#65533;&#553;r&#65533;&#65533;i&#847;bEl&Rv&#65533;&#65533;w&#65533;&#65533;&#65533;&#65533;%&#65533;&#65533; 3&#65533;xv&#65533;&#65533;;&#65533;&#65533;|#O}B&#65533;i}R&#65533;\&#65533;&#65533;&#65533;&#65533;t&#65533;I&#757;&#65533;#&#65533;&#47125;$&#65533;&#65533;~&#65533;h&#65533;&#65533;&#65533;&#65533;&#65533;O2&#612;)&#65533;=Al&#1910;j@*1&#65533;Yx&#65533;&#65533;&#65533;(&#65533;&#65533;&#65533;&#65533;&#65533;v&#65533;&#65533;b&#65533;'&#65533;&#65533;w&#65533;!&#65533;+F O\&#65533;0&#65533;&#65533;&#65533;{&#706;&#65533;&#65533;L&#547;&#65533;&#65533;a7&#65533;&#65533;&#65533;&#65533;2&#65533;&#65533;MO$&#65533;7&#65533; y`&#65533; &#65533;&#65533;&#65533;!&#65533;&#65533;N&#65533;&#65533;&#65533;a&#65533;&#65533;&#65533;&#65533; S2/&#65533;#?&#65533;&#65533;&#65533;=&#65533;B&#65533;&#65533;q&#65533;&#45209;&#65533;&#65533;&#65533;&#65533;&#65533;e%&#65533;D&#65533;&#65533;&#65533;&#65533;&#65533;>&#65533;:&#65533;)D&#65533;&#65533;P&#65533;&#65533;#,&#65533;&#65533;lG&#65533;&#65533;&#65533;&#337;&#65533;&#65533;wD(&#65533;&#65533;&#65533;&#65533;&#65533;m&#65533;\&#65533;&#65533;&#65533;&#65533;{&#65533;(&#65533;Q;&#65533;{($GS&#65533;&#65533;hE&#65533;&#1309;&#65533;]&#65533;&#65533;&#65533;&#65533;j&#65533;q<&#65533;&#65533;G@&#65533;]&#65533;&#65533;&#65533;&#65533;M&#65533;LMpv &#65533;u&#65533;13&#65533;s &#65533;&#65533;&#65533;&#65533;&#65533;E&#65533;;&#65533;&#1428;&#65533;&#65533;&#65533;&#1362;&#65533;&#65533;&#65533;&#65533;&#65533;$&#65533;&#65533;&#65533;&#65533;&#65533;&#65533;&#65533;"&#65533;&#65533;\&#65533;&#65533;x&#65533;&#65533;&#65533;&#65533;&#65533;,&#65533;S&#65533;&#1661;&#65533;&#65533;&#65533;;G&#65533;&#65533;&#65533;V&#65533;&#65533;&#65533;&#65533;>;
V&#65533;*&#65533;&#65533;&#65533;&#65533;&#65533;&#65533;#&#65533;w<S&#65533;&#65533;&#65533;	&#65533;G,&#65533;V&#65533;&#65533;13&#65533;>{f&#65533;!6&#624;2.&#65533;4tnV&#65533;.&#65533;gg&#65533;-x&#65533;&#65533;p&#65533;&#65533;&#65533;&#65533;z(&#1538;&#65533;o&#247;/_&#65533;rJ 6f&#65533;&#65533;W~&#65533;&#65533;r>&#65533;.&#65533;`&#65533;e&#65533;Q&#1122;/&#65533;0&#65533;M&#65533;o&#65533;2T&#1521;#&#65533;&#65533;K7&#65533;&#65533;J&#65533;|t&#65533;-&#65533;&#65533;&#65533;&#130;W&#65533;	H&#65533;&#65533;&#65533;8k&#65533;a&#65533;$&#65533;S(i}&#65533;&#65533;&#65533; ~FP,J&#65533;>&#65533;&#65533;a)B&#65533;"ChH&#65533;&#4485;	6&#65533;f8&#65533;|&#65533;&#65533;MPC]&#65533;&#65533;&#65533;p&#65533;Bkw&#65533;&#65533;&#65533;&#65533;.&#65533;r&#65533;&#65533; (Z'06&#65533;&#65533;&#65533;%&#65533;&#65533;'&#65533;)LO&#65533;&#65533;Z&#65533;_A&#65533;&#65533;&#65533;&#65533;{  >Ci^&#65533;q5 &&#65533;C~J&#65533;&#65533;#&#65533;G.N&#65533;$#4o
%Q$&#65533;q'Kqt&#65533;}&#65533;PHE2P>&#65533;&#65533;&#792;&#65533;H &#65533;&#65533;+&#1256;8&#65533;&#65533;t&#65533;&#65533;#92&#65533;&#65533;/&#65533;&#65533;&#65533;i&#65533;a&#65533;&#65533;Q> n&#819;_$&#65533;R&#65533;%QOM&#65533;B&#65533;&#65533;&#65533;K&#65533;&#65533;U&#65533;_w&#65533;&#65533;?&#65533;E&#65533;&#65533;&#65533;8I-1X&#65533;2&#65533;EYB\w&#65533;U`F&#65533;&#65533;
v(&#65533;&#65533;a&#65533;G`F&#65533;&#65533;&#65533;6&#65533;&#65533;&#65533;ds&#65533;&#65533;J&#65533;wx&#65533;I" &#65533;&3)P&#65533;&#65533;(&#65533;&#65533;yFAr&#65533;&#65533;ka(w &#65533;i &#65533;!&#1613;Vp&#65533;&#65533;&#65533;q&#65533;pr&#65533;^@9&&#65533;&#288;,&#65533;&#65533;&#65533;F&#65533;rS&#65533;&#65533;Y&#1108;&#65533;&#65533;&#65533;&#1107;Z<s#J&#65533;&#65533;H&#65533;"$&#65533;&#65533;&#65533;B?&#65533;&#65533;&#65533;&#65533;}&#65533;	&#65533;&#65533;zb`&#65533;&#65533;m&#65533;v&#65533;0c;Y5&#65533;&#65533;$&#44099;^&#65533;`&#65533;&#65533;7&#65533;&#65533;Ji
_w&#65533;&#65533;"&#65533;0&#65533;01&#65533;)&#65533;\&#65533;13q&#65533;m&#65533;G&#65533;&#65533;&#65533;(&#65533; &#65533;&#1649;&#65533;p/&#65533;&#65533;m&#65533;&#65533;:F&#65533;&#65533;0&#65533;&#65533;&#65533;pv&#65533;&#65533;&#65533;&#65533;&#65533;&#65533;XY$&#65533;&#65533;&#65533;&#65533; &#65533;-&#65533;&#65533;&#65533;yF&#65533;9F&#65533;&&#65533;Xmy&#65533;&#65533;	&#1904;1&#65533;&#65533;&#65533;-&#65533;&#65533;	&#65533;&#65533;N%&#65533;C&#65533;&#65533;&#65533;&#1088;&#65533;&#1630;L&#65533;:b&#65533;&#65533;&#576;=1&#65533;&#65533;y&#65533;&#65533;&#65533;&#65533;&#65533;&#65533;&#65533;a !&#65533;     ,    &#65533;  &#65533;&#65533;&#65533;pH,&#65533;&#548;r&#65533;l:&#65533;&#1064;tJ&#65533;Z&#65533;&#1580;v&#65533;&#65533;z&#65533;&#65533;x&#65533;|&#65533;V5&#65533;z&#65533;n&#65533;&#65533;/&#65533;@&#65533;~&#65533;&#65533;&#65533;<5&#65533;&#65533;&#65533;&#65533;&#65533;&#65533;&#65533;F&r&#65533;&#65533;&#65533;/W!/&#65533;5g+(&#65533;&#65533;&#65533;&#65533;}(&#65533;&#65533;&&#65533;U5&#65533;&#65533;GV(ygr}&#65533;&#65533;&#65533;&#65533;&#65533;}&#65533;g&#65533;&#65533;&#65533;S+&&#65533;JU&!n&#65533;&#65533;&#65533;&#65533;&#65533;&#65533;&#65533;I&#65533;&#65533;f&#65533;&#65533;&#65533;&#65533;ho5&#872;P&#65533;&#65533;HT/&#65533;j/!&#65533;&#65533;&#65533;L&#65533;&#65533;\7$&#65533;LT;&#65533;+&#65533;#62~U&#65533;7&#65533;&#65533;&#65533;)&#65533;ya&#65533;.&#65533;P&#65533;&#65533;&#65533;j&#65533;A'5*e&#65533;Vad&#65533;&#1322;h&#65533;&#65533;(&#65533;&#1330;&#131;&#65533;&#65533;>&#65533;&#65533;&#65533;&#65533;H)&#65533;20&#65533;#LL&#65533;Sf&#65533;$bi</2&#65533;&#65533;&#65533;&#65533;a&#65533;TF?&#65533;&#413;&#65533;S&#65533; S&#65533;&#65533;K[zMK&#65533;&#65533;G&#65533;l&#65533;&#65533;&#65533;mZdP&#65533;@&#65533;%+Pd&#65533;F&#65533;&#65533;ai&#65533;&#65533;Z\Av&#65533;w*&#65533;($d&#65533;&#65533;'C^&#65533;&#65533;&#65533;&#65533;R#]&#65533;&#65533;4&#65533;&#65533;z&#65533;&#65533;&#65533;b&#65533;&#1426;&#65533;&#65533;&#65533;T&#65533;BAM&#65533;j_g&#65533;<&#1950;&#65533;v&#65533;&#65533;OJc&#65533;B &&#65533;&#65533;O&#65533;I&#65533;R&#65533;&#65533;&#65533;s1D&#65533;&#65533;&&#65533;&/&#65533;7W&#2003;&#65533;`X&#65533;&#65533;v0+&#65533;&#65533;&#65533;"&#65533;<}&#65533;A&#65533;z&#65533;YJ&#65533;M&#65533;&#65533;&#65533;+0&#65533;AzI4&#65533;&#65533;Z7&#65533;0 &#65533;&#65533;&#65533;1&#65533;&#65533;&#65533;&#65533;
rx7 &#65533;&#65533;&#65533;3&#65533;
&#65533;7(E!]&#65533;M&#65533;&#65533;`&#621;"&#65533;&#65533;~&#65533;&#65533;O&#65533;8!C&#65533;	&#65533;P&#65533;\&#65533;-#&#65533;rL&#65533;WC@&#65533;5&#65533;r &#65533;7&#65533;@ $&#65533;&#65533;C$r&#65533;&#65533;&#65533;&#65533;&#452;y&#65533;x&#65533;d&&#65533;8&`&#65533;QPC&#65533;&#65533;$1&#65533;&#65533;)B'P&#65533;!&#65533;O*&&#65533;&#65533;&#65533;T=s&#65533;3$&#65533;&#65533;W&#65533;&#65533;d	)5x&#65533;&#65533;&#65533;&#65533;dN&#65533;&#65533; yR&#65533;&#65533;&#65533;\:`~R&#65533;&#65533;&#65533;&Q&#65533;f&#65533;&#65533;(&#65533;&#65533;&#4777;&#65533;&#65533;+&#65533;8&#65533;4&#65533;&#65533;O&#65533;i&#65533;&#65533;M&#65533;G &#65533;&#65533;!\RK-a&#65533;"&#65533;&#65533;<[&#65533;%!&#65533;&#65533;*&#65533;&#65533;P&#65533;&#65533;&#408;&#65533;~t2&#65533;mv&#65533;l9&#65533;&#65533;R&#65533;&#65533;&#65533;&#65533;+o&#65533;%&#65533;&#65533;l&#65533;&#65533;T&#65533;M&#65533;&#65533;j&#65533;Q&#65533;tZH&#7667;Y&#65533;JI&#65533;JDL&#65533;P%&#65533;&#65533;&#65533;&#757;&#65533;&#65533;&#65533;g3&#65533;q&#65533;fT&#65533;A-&#65533;`&#65533;HY&#65533;p &#65533;&#65533;&#65533;cVX&#65533;G&#65533;&#65533;W&#65533; &#65533;&#65533;&#65533;&#65533;&#65533;&#65533;s#&#65533;&#65533;X&#65533;9&#65533;&#65533;&#1133;&#65533;&#65533;&#65533;&#65533;r@&#65533;=&#65533;J&#65533;&#65533;7&#65533;&#1133;b+&#65533;R&#65533;PR&#65533;9M]&#65533;&#65533;&#65533;J0&#65533;&#65533;[&#65533;&i&#65533;&#65533;&#65533;&#65533;@-&#300;&&#65533;&#65533;&#65533;&#65533;CLwY&#65533;B&#65533;Z3/l&#65533;&#65533;&#65533;c6&#65533;&#65533;,&#65533;b &#65533;&G&#858;&#65533;iq&#65533;&#65533;&#65533;&#65533;&#65533;
&#65533;5&#65533;&#65533;Rl&&#65533;&#65533;&#65533;kR&#65533;|&#65533;YD~^&#65533;y&#65533;l\&#65533;}0&#65533;x&#65533; <tz&#65533;&#65533;&#65533;&#65533;&#65533;&#65533;xJ&#65533;&#65533;hNL&#65533;W&#65533;H&#65533;&#65533;Os&#65533;&#1925;&#951;d pi&#65533;&#65533;T&#65533;&#65533;&#65533;o|.P&#65533;(D}D&#65533;&#65533;8 &#65533;&#65533;+8.&#65533;&#65533;EHVD&#65533;B&#65533;&#65533;&#65533;&#65533;&#65533;&#65533;uCNu&#65533;&#1017;u&#65533;,=>&#65533;(x&#65533;&#65533;&#65533;C+B&#65533;8&#1503;&#65533;&#1856;!?EZ&#65533;&#65533;&#65533;&#65533;&#65533;3&#65533;^V&#65533;"&#65533;&#65533;&#65533;&#65533;Ix&#65533;&#65533;d&#65533;DDWa&#65533;2&#65533;	">&&#65533;Q&#1414;&#65533;&#65533;&#65533;&#65533;F&#65533;&#65533;QF&#65533;0C/&#65533;&#65533; &#65533;3!&#65533;sY&#65533;jj&#65533;&#65533;L+|\&#65533;~\&#321;tH&#65533;&#65533;P&#65533;UCp`D&#65533;&#65533;&#65533;J&#65533;#&#65533;F<V&#65533;DE&#65533;&#65533;~Y&#796;[t
&#465;&#65533; 4SS&#65533;&#65533;@=&#1416;`&#65533;&#65533;&#1697;&#65533;&#65533;&#65533;}kDI&#65533;&#65533;U&#65533;&#65533;&#65533;D&#65533;&#65533;/|&#65533;&#65533;1&#65533;&|&#65533;&#65533;&#65533;$D0d&#65533;&#65533;|4*&#65533;7HJ&#65533; U$&#65533;&#65533;>j&#65533;&#65533;&#65533;(Sq&#65533;`&#65533;RN&#65533;&#65533;)&#65533;`&#65533;U&&#65533;@&#65533;,gI&#65533;Z&#65533;&#65533;&#805;.w&#65533;K&#65533;&#65533;&#65533;&#65533;0&#65533;I&#65533;b&#65533;&#268; ]9^:&#65533;&#1036;f-&#65533;I&#65533;jZ&#65533;&#65533;4&#65533;$&#65533; &#65533;nz&#65533;&#65533;&#65533;8&#65533;INla&#65533;&#65533; &#65533;)&#65533; &#65533;v&#65533;3&#65533;&#21287;<&#65533;&#65533;uU&#65533;&#65533;;&#65533;&#65533;&#65533;y&#65533;&#65533;X&#65533;'!&#65533;&#1038;>&#529;&#65533;Lh;&#65533;&#65533;&#65533;x^&#65533;&#65533;:&#65533;c&#65533;E&#65533;L&#65533;&#65533;&#65533;(b&#65533;&#65533;n6&#65533;&#65533;&#1572;&#65533;F3z&#1105;Vt2&#65533;&#65533;&#65533;JW&#65533;&#65533;R&#65533;u&#65533;&#65533;&#65533;&#65533;L&#65533;i&#65533;&#65533;&#65533;&#65533;&#65533;&#65533;&#65533;b&#65533;&#65533;&#65533;&#65533;6&#1238;&#65533;&#65533;jT&#65533;&#65533;&#65533;3&#65533;&#65533;N&#65533;T&#65533;~&#65533;&#65533;V&#65533;i
&#65533;&#65533;K&#65533;$Bh&#65533;U&#65533;&#65533;I&#65533;g&#65533;pz^&#65533;$Lg&#65533;4&#65533;U!&#65533; &#65533;&#65533;&#65533;W&#65533;Vy&#65533;&#65533;6`Sc &#65533;&#65533;&#65533;k&#65533;DW&#65533;2&&#65533;U"&#65533;&#65533;&#65533;:Wp&#65533;5&#65533;4&#65533;~9&#65533;&#65533;u&#65533;&#65533;&#65533;Fa&#65533;sX!rm&#65533;7[N&#65533; &#65533;lR&#65533;Yf&&#65533;&#65533;$p&#65533;\ &#65533;&#1034;&#1443;&#65533;&#65533;]&#65533;&#65533;&#65533;&#65533;&#65533;El&#65533;X&#65533;.&#65533;&#65533;&#65533;&#65533;&#65533;8/&#65533;&#65533;!&#65533;&#3565;&#65533;`&#65533;&#65533;a&#65533;E.4&#65533;KN&#65533;&#65533;&#65533;B&#65533;t&#65533;)&#65533;&#65533;&#65533;&#65533;2&#65533;$@@fp&#65533;dW&#65533;&#65533;&#65533;n<7&#65533;[&#65533;&#65533;&#65533;W=&#65533;&#1163;&#65533;&#65533;&#65533;&#65533;&#65533;&#65533;|&#65533;Y!t &#65533;&#65533;&#65533;&#65533;&#65533;&#65533;&#65533;>&#65533;&#65533;&#65533;&#810; `^&#65533;&#65533;&#65533;
~y&#65533;&#65533;7&#65533;V`&#65533;&#65533;&#65533;&#65533;?V&#65533;&#65533;E&#65533;&#65533;@&#65533;
&#65533;&#65533;&#65533;&#1348;oa &#65533;&#65533;&#65533;&#65533; &#65533;B&#65533;a&#65533;e>&#372;&#65533;&#65533;&#65533;]_#&#65533;,0&#65533;es<&#65533;&#65533;&#65533;&#65533;-&#65533;&#65533;&#65533;2`&#65533;&#65533;la#S&#65533;M=kL(&#65533;x
&#65533;&#169;&#65533;Y&#65533;.s&#65533;&#65533;&#65533;&#65533;&#65533;&#65533;R&#65533;&#65533;&#292;&#65533;&#65533;W&#65533;,/&#65533;Y&#65533;pf&#65533;&#65533;/=:^&#65533;&#65533;&#65533;&#65533;jT&#65533;?'4&#65533;&#65533;&#162;&#65533;&#65533;&#65533;&#65533;&#1102;F*&#65533;&#65533;Y&#65533;&#65533;&#65533;\&#65533;&#65533;&#65533;;h&#65533;5&#65533;i&#65533;f&#65533;$&#65533;;&#1896;&#65533;Zjy&#65533;( &#65533;&#65533;&#65533;&#65533;rN &#1131;&#65533;&#65533; d=&#65533;&#65533;&#1434;&#65533;P&#65533;t;&#65533;W&#65533;a)Ved&#65533;~&#65533;kc&#65533;&#65533;>&#65533;H&#65533;&#65533;&#65533;f&#65533;h8&#65533;&#65533;&#65533;&#65533;GI&#65533;t&#65533;&#65533;&#65533;V&#65533;!= &#65533;&#65533;X&#65533;&#65533;A&#65533;&#65533;n.&#65533;#s &#65533;&#65533;O&#65533;&#65533;
&#65533;&#65533;L,&#65533;n&#65533;&#701;&#65533;Ut&#65533;&#65533;&#65533;`&#65533;oR4&#65533;U|R&#65533;ZpP&#65533;$&#65533;&#65533;hD&#65533;&#65533;l&#65533;D&#65533;&#65533;?i&#65533;&#65533;&#65533;&#170;f(&#65533;&#65533;&#65533;&#65533;&#769;+H*&#65533;O&#65533;i&#65533;K.&#65533;w&#65533;GH&#65533;&#65533;p&#5273;	&#65533;&#65533;&#65533;&#65533;,&&#65533;&#65533;&#65533;6&#65533;r$&*44H&#65533;;&#65533;&#65533;*&#65533;&#65533;&#296;x&#65533;&#65533;&#65533;&#65533;&#65533;&#65533;npA&#65533;&#65533;Y&#65533;w&#65533;3&#65533;&#65533;@"&#65533;9&#65533;~&#65533;&#65533;&#65533;&#65533;d&#65533;#v&#65533;&#65533;^&#65533;&#65533;&#65533;&#65533;&#65533;M&#65533;b&#1864;pv	&#65533;&#65533;&#65533;&#1609;&#65533;&#65533;hO&#65533;[&#65533;&#65533;&#65533;&#65533;&#65533;&#65533;&#65533;&#65533;&#65533;&#65533;&#65533;&#1913;&#65533;L&#65533;n&#65533;+l&#65533;&#65533;eFo#ZU&#65533;P&#65533;[T@v&#65533;&#65533;&#65533;]&#65533;&#65533;G&#65533;|&#65533;&#65533;C&#65533;&#65533;&#65533;8&#65533;&#611;&#65533;&#65533;y&#65533;8&#65533;&#65533;_xF&#65533;&#65533;&#65533;&#65533;l&#65533;&#65533;1a&#65533;G&#65533;]&#65533;6&#65533;&#65533;&#65533;&#65533;&#65533;I&#65533;AN&#65533;j&#65533;&#65533; J[}ZRB{lt&#65533;B&#65533;=&#65533;&#65533;&#65533;&#65533;&#65533;K*S`>>W4&#65533;x>&#65533;&#65533;&#65533;<!&#65533;&&#65533;"&#65533;%K&#65533;&#65533;&#65533;">&#65533;n&#65533;	&#65533;&#65533;yd&#65533;&#65533;'mb2&#65533;F`&#65533;&#65533;"&#65533;&#65533;p~fg&#65533;4&#65533;6&#65533;&#65533;Qr&#65533;&#65533;,6&#65533;$&#65533;cA&#65533; U&#65533;&#65533;&#65533;w&#65533;01&#65533;&#65533;		&#65533;@02@	&#65533; 2&#65533; H5&#2018; s7&#65533;&#65533;&#65533;&#65533;,&#65533;&#834;$'1&#65533;&#65533;0	Fx&#65533;Hx&#65533;i&#65533;Q&#65533;&#65533;&#65533;&#65533;&#65533;:&#65533;&#65533;/_&#65533;-&#65533;&#65533;6"&#65533;!h&#65533;&#65533;L&#65533;pp&#65533;&#65533;.&#65533; &#65533;t&#65533;R&#1010;/g&#65533;~K&#65533;m&#65533;B|$#&#65533;&#65533;c&#65533;VlH&#65533;	^&#65533;Ix&#65533;x83&#65533;&#65533;|&#65533;&#65533;y&#65533;6&#1072;Y&#65533;g&#65533;@|&#65533;QmY&#65533;&#65533;&#65533;&#65533;]&#65533;4 &#65533;&#65533;)&#65533;N&#65533;&#65533;i&#65533;7*&#65533;&#65533;&#65533;p&#65533;3G&#65533; &#65533;&#65533;r&#65533;&#65533;&#65533;;h&#65533;&#65533;1z&#65533;D&#65533;J&#65533;&#65533;&#65533;H&#65533;&#65533;&#65533;&#65533;&#65533;uL0&#65533;K&#65533;xRv&#65533;&#65533;&#65533;6&#65533;&#65533;
&#65533;CEP&#65533;u($&#65533;Gu&#65533;&#65533;&#65533;&#65533;&#65533;&#65533;!i&#65533;&#65533;&#65533;:70IF&#65533;?&#65533;&#65533;&#65533;}J&#65533;w&#1089;$&#65533;&#65533;MN&#65533;'fpt&#65533;&#65533;&#65533;&#65533;&#65533;/@&#65533;t&#65533;&#65533;7.(&#65533;
8&#65533;p<&#65533;h &#65533;z&#65533;	
Su+H&#65533;&#65533;N&#65533;eR'I2&#65533;?&#65533;h6&#65533;m&#65533; 2`b&#65533;&#65533;$9&#65533;O&#65533;v&#768;#K&#65533;&#65533;&#65533;&#65533;P&#65533;&#65533;&#65533;&#65533;)&#65533;&#65533;&#65533;P	&#65533;>&#1927;*c&#65533;&#65533;&#65533;&#65533;K&#65533;S&#65533;/&#65533;w&#65533;&#65533;s&#1040;IP &#65533;&#65533;&#65533;pnnr&#65533;2X>&#65533;Eg&#65533;$&#65533;&#65533;&#65533;_"74Q&#65533;K`&#65533;&#65533;!&#65533;F&#65533;&#65533;&#65533;1&#65533;Z&#65533;VYX&#65533;+T&#65533;SZQ&#65533;a&#65533;&#65533;aOy&#65533;G&#65533;&#65533;q&#65533;J0&#65533;Z &#65533;i5&#65533;@@&#1109;&#65533;h:&#65533;Q&#65533;&#65533;`&#65533;&#41043;[&#65533;&#1495;d&#65533;wa&#65533;m&#65533;,s&#65533;&#65533;&#65533;7+1&#65533;K&#65533;y&#65533;1&#65533;6	&#65533;&#65533;&#65533;&#65533;{a B9&#65533;
&#65533;&#65533;&#65533;q&#65533;&#65533;u(Fi1&#65533;&#65533;w&#65533;c-lIF$&#65533;&#602;p&#65533; &#65533;&#65533;6&#65533;&#65533;&#65533;	W&#65533;&#65533;,&#65533;:&#65533;&#65533;~k&#65533;&#65533;&#65533;&#65533;&#65533;&#65533;&#65533;&#65533;&#65533;&#65533;b{&#65533;-N&#65533;&#65533;&#65533;q
a!c&#65533;&#65533;&#65533;	&#65533;S0&#65533;&#65533;`VGx&#65533;&#65533;&#65533;&#65533;&#65533;r&#65533;&#65533;y&#65533;&#1929;&#65533;y&#65533;
>E&#65533;t&#65533;!&#65533;&#65533;&#65533;1&#898;4&#65533;
&#65533;C1&#65533;&#65533;^&#65533;Qe&#65533;&#65533;&#65533;/&#65533;@&#65533;Y&#65533;&#65533;&#65533;&#65533;&#1697;(&#65533;&#65533;&#65533;"&#65533;&#65533;#z&#65533;(&#65533;&#65533; !&#65533;     ,    &#65533;  &#65533;&#65533;&#65533;pH,&#65533;&#548;r&#65533;l:&#65533;&#1064;tJ&#65533;Z&#65533;&#1580;v&#65533;&#65533;z&#65533;&#65533;xL.&#65533;&#65533;&#36154;&#65533;&#65533;T8&#65533;|N&#65533;f&#65533;P}&#65533;&#65533;&#65533;&#65533;x(&#65533;i/W!/&#65533;5+&#65533;(&#65533;&#65533;&#65533;&#65533;&#65533;((&#65533;&#65533;&&#65533;T55&#65533;JwV&#65533;r&#65533;nx&#65533;&#65533;&#65533;&#65533;&#65533;&#65533;n&#65533;u&#65533;U+&&#65533;IU&yi&#65533;&#65533;&#65533;n&#65533;&#65533;+&#65533;O/(&#65533;n&#65533;&#65533;&#65533;&#65533;&#65533;&#65533;S&#65533;&#65533;GT/f/!w&#65533;&#65533;&+&#65533;Y2&#65533;&#65533;&#65533;L4; +&#65533;&#65533;32pUy&#65533;N&#65533;)$&#65533;&#65533;&#65533;&#65533;D <&#65533;&#65533;&#65533;&#65533;&#65533;&#65533;3tJj@&#65533;&#65533;l&#65533;'2&#65533;&#65533;Lq&#1264;H0&#65533;P<&#65533;&#65533;e&#65533;&#65533;~&#65533;&#65533;&#397;&#65533;*(&#65533;2 a&#65533;&#65533;+V>l)&#65533;w0&#65533;&#65533;&#65533;&#65533;&#65533;N&#65533;7&#65533;&#65533; 9),&#65533;&#65533;6,&#65533;&#65533;-&&#65533;V8)VI&#331;&#65533;v<v)&#65533;`I&#65533;$&#715;e*&#65533;&#65533;&#65533;}"&#65533;&#65533;P&#65533;\P	~+&#65533;($d&#65533;&#65533;'&#65533;&#65533;&#65533;RL&#65533;[&#65533;&#65533;&#439;(&#65533;&#65533;&#65533;&#65533;&#65533;$&#65533;&#65533;)i&#65533;\&#65533;&#65533;&#65533;T&#65533;q&#65533; &#65533;&#65533;)]&#65533;&#490;&#65533;&#65533;5&#65533;&#65533;8F&#65533;
&#65533;b&#65533;_S6&#65533;&#65533;N&#65533;F&#1859;&#65533;'wX/&#65533;-&#65533;&#65533;T&#1495;&#65533; X&#65533;&#65533;t/+x&#65533;&#65533;"&#65533;&#65533;&#65533;&#65533;mQ=&#65533;,&#65533;&#65533;&#65533;&#963;YA&#65533;cN&#65533;0@x&#65533;&#65533;0S&#65533;E&#65533;D6&#65533;&#65533;&#65533;&#65533;i&#65533;^&#65533;2!f&#65533;&#65533;&#65533;&#65533;^O&#65533;&#65533;B&#65533;U&#65533;&#65533;B&&#65533;D&#4998;G,&#65533;Qk&#452;|N&#65533;@&#65533;&#65533;E&#65533; b&#65533;Q&#65533;dc&#65533;&#65533;x&#65533;&#65533;&#65533;&#65533;0&#65533;&#65533;f0(&#65533;&#65533;f&#65533;L&#65533;p@&#65533;o&#65533;=9&#65533;L9(&#65533;&#65533;MW
;&#65533;&#65533;sM&#65533;$,p&#65533;&#65533;[&#65533;H&#65533;8rG&#65533;&#65533;7&#65533;7&#65533;&#65533;d&#65533;&#400;&#65533;W&#65533;&#65533;&#1502;7&#65533;`B&#65533;&#65533;&#65533;&#65533;&#65533;&#65533;&#65533;&#65533;&#65533;&#65533;g&#65533;<J&#65533;&#65533;$&#65533;&#65533;D&#65533;&#65533;#_&#65533;&A&#65533;&#1541;U&#65533;q &#65533;&#65533;&#65533;&#65533;D&#65533;&#65533;)&#65533;M&#65533;&#65533;w&#65533;YD &#65533;&#65533;&#1088;D&#65533;&#65533;&#65533;d&#65533;t&#65533;&#65533;&#65533;&#65533;&#65533;&#813;e8&#65533;$n&#65533;&#1103;-&#65533;r+&#65533;C&#65533;/g&#1825;e2&#65533;&#65533;`%E&#1027;G(vb&#65533;a&#65533;k0&#65533;na&#65533;&#65533;l;&#759;&#65533;V"&#65533;&#65533;gk&#65533;H3.&#65533;WB)*&#65533;&#65533;&#65533;&#65533;&#65533;9s&#65533;c&#65533;&#65533;&#65533;&#65533;2!R+&#578;K&#65533;&#65533;P&#65533;G&#65533;&#65533;
&#65533;x&#65533;
-ox&#65533;Q5&#65533;&#65533;&#65533;&#65533;&#65533;aq&#65533;	"_&#65533;&#65533;
&#65533;K&#65533;.&#65533;&#65533;9&#409;.&#65533;&#65533;
&#65533;/3&#65533;C@&#65533;:k&#65533;&#65533;&#65533;Z&#65533;fg&#65533;&#65533;&#65533;&#65533;0R&#65533;&#65533;&#65533;T&#65533;&#65533;&#65533;t\&#65533;&#65533;R&#450;&#65533;&#65533;K$&#65533;&#65533;&#65533;*Xs&#65533;&#65533;Zrb'&#65533;Pz-&#65533;&#65533;k&#65533;L3$q&#65533;&#65533;t&#65533;&#1525;z&#65533;x&#65533;&#65533;\&#65533;&#65533;&#65533;$&#65533;f&#65533;&#65533;9AQ&#52517;D&#65533;&#65533;&#65533;&#65533;&#65533; &#65533;&#65533;{)&#65533;2&#65533;~&#65533;<&#65533;s&#65533;&#65533;.?&#65533;/&#65533;7&#65533;&#65533;L&#65533;&#65533; Nh$]L&#65533;qt&#65533;~&#65533;&#65533;d@&#65533;g&#65533;O>@F&#65533;&#65533;&#65533;&#65533;L&#261;B&#65533;&#65533;k&#65533;&#65533;i&#65533;&#65533;&#65533;k&#65533;&#186;&#65533;q&#65533;X&#65533;W&#65533;&#65533;&#65533;&#65533;&#65533;g&#65533;&#65533;)&#65533;&#65533;&#65533;{&#65533;:&#65533;&#1470;>&#65533; &#65533;&#1159;&#65533;&#65533;&#65533;&#65533;&#65533;a&#65533;I&#65533;R<{&#65533;&#65533;&#65533;&#65533;&#65533;
&#531;;&#65533;lQ"B&#1926;&#65533;&#65533;&#65533;$&#65533;!Y&#65533; &#65533;&#65533;p&#65533;&#65533;i&#65533;8$A	&#65533;4/&#65533;[D&#65533;&#65533;C"&#65533;&#65533; &#65533;&#65533;&#65533;&#65533;CV!&#65533;A&#65533;^&#65533;q+5}&#65533;R&#65533;&#65533;&#65533;&#208;
&#65533;&#642;	q&#65533;gH&#65533;&#65533;&#65533;&#65533;&#65533;&#1698;8&#65533;?w,&#65533;,b&#65533;'@&#65533;LtM&#65533;qHF&&#65533;&#65533;glPw?"&#65533;(&#1797;?8&#65533;b&#65533;8@&#132;&#65533;G6#&#65533;&#65533;&#65533;0%3MtQ&#65533;,\A&#65533;&#65533;5$&#65533;z&#65533;&#65533;&#65533;&#65533;&#65533;h&#65533;&#65533;r`#&#65533;J.V&#65533;&#65533;}&#65533;&#65533;A&#65533;&#65533; &#65533;&#65533;&#65533;Xe)9 &#65533;&#65533;&#805;.w&#65533;&#65533;^&#65533;&#622388;&#65533;0&#65533;I&#65533;b&#65533;&#65533;L&#65533;2&#65533;&#65533;&#65533;&#65533;&#65533;&#65533;&#65533;&#65533;4&#65533;I&#65533;\2&#65533;&#65533;&#806;6&#65533;&#65533;;&#1809;	&#65533;&#65533;8&#457;&#65533;m&#65533;&#65533;&#65533;&#65533;&#65533;&#65533;&#65533;i&#65533;	&#17191;<{&#65533;&#65533;z&#65533;3&#65533;Upg&#1061;E,&#65533;&#65533; &#65533;&#65533;@J~&#65533;aX&#65533;@&#961;:&#65533;&#65533;S@h"&#65533;P&#65533;&#65533;&#65533;&#65533;&#65533;F)!&#65533;z4&#65533;&#65533;6)&#65533;Q&#65533;a&#65533;&#65533;(e&#314;&#65533;&#65533;&#1174;&#65533;&#65533;&#65533;L&#65533;)&#1178;^&#65533; /&#873;Ng&#65533;&#65533;)&#65533;&#65533;Q&#65533;&#65533;. &#65533;&#17576;&#65533;&#65533;?m:P&#65533;&#65533;O&#65533;&#65533;2&#65533;&#65533;S&#65533;N&#65533;~R&#65533;7&#65533;&#65533;K&#65533;&#65533;&#65533;*&#65533;:O&#65533;&#1971;G8>&#65533;&#65533;&#65533;&#65533;&#65533;Kh&#65533;BW&#65533;0&#65533;&#65533;R&#65533;d&#65533;&#65533;Y&#65533;&#65533;&#65533;&#1536;O&#65533;&#65533;6&#65533;&#65533;*&#65533;&#65533;&#65533;0&#65533;&#65533;&#65533;&#65533;:&#65533;&#65533;
Aw&#65533;&#65533;X&#65533;J&#957;&#1427;7 &#65533;0&#65533;z&#65533;&#65533;
6Y&#65533;&#65533;+&#65533;&#65533;" &#65533;&#65533;&#65533;e&#65533;i&#65533;&#65533;@&#65533;&#65533; l?&#65533;J$&#789;.&#65533;&#65533;&#65533;&#65533;&#1282;t&#65533;&#65533;&#65533;b&#65533;&#65533;N&#65533;&#65533;G&#65533;-{Z&#65533;&#65533;V&#65533;&#65533;=&#65533;&#65533;;&#65533;&#65533;&#65533;-&#65533;m0!,&#65533;&#65533;&#989;ft&#1129;&#65533;&#65533;V6&#65533;.7&#65533;&#65533;]]z&#65533;H&#65533;n&#65533;&#65533;&#65533;7&#65533;&#65533;&#65533;&#65533;K&#65533;&#178;&#65533;&#65533;E&#65533;&#65533;0&#65533;&#65533;&#65533;4&#65533;&#65533;,&#65533;:@&#65533;&#65533;&#65533;&#65533;I&#65533;&#65533;&#65533;&#65533;\!&#65533;&#65533;&#65533;D067 &#65533;&#65533;&#65533;/v&#65533;&#175;&#65533;&#353;f&#65533;`,&#65533;&#65533;{&#65533;&#65533;rC&#65533;0&#65533;}&#65533;al&#65533;`&#65533;0&#65533;fo &#65533;C&#65533;zL&#65533; &#65533;b&#65533;&#65533;1~k&#65533;&#65533;&#65533;&#65533;&#65533;&#65533;1c&#65533;&#65533;.!V&#65533;&#65533;\ &#65533;&#65533;0&#65533;
Pr&#65533;&#65533;|&#65533;@&#65533;&#65533;}pLF	&#65533;&#65533;&#65533;/&#65533;&#65533;&#65533;=J&#65533;F &#65533;xf)Ll&#65533;Rl&#65533;}&#65533;(
&#65533;&#65533;&#65533;:;t&#65533;&#65533;&#65533;&#65533;mQW2&#65533;D&&#65533;RMP)@&#65533;U&#65533;&#65533;&#65533;&#65533; &#65533;&#65533;&#65533;RZ&#65533;T&#65533;tP&#65533;&#2508;l&#65533;&#1235;&#65533;&#65533;=u&#65533;&#65533;&#65533;&#65533;eU&#65533;&#65533;&#65533;[C &#65533;&#65533;&#65533;&#65533;N&#65533;&#65533;&#65533;d&#65533;&#1463;&#65533;n&#65533;&#65533;Y&#65533;G&#65533;&#65533;0&#65533;&#65533;&#65533;&#65533;N)z$"BR6&#65533;&#65533;f&#65533;&#65533;3!&#533;&#65533;&#65533;&#65533;n_k&#65533;&#65533; s&#65533;O&#65533;&#65533;@2&#190;&#65533;&#65533;+&#65533;&#24183;@&#65533;Ee$hn&#65533;*&#65533;&#65533;*&#65533;{&#65533;]X7&#65533;&#65533;0n?R&#65533;&#65533;p+(0&#65533;ZB$"F&#65533;,&#65533;Q;c&#245;&#65533;
aE&#65533;&#65533;+&#65533;P!X&#65533;&#314;&#65533;&#65533;q"&#65533;	F$a&#65533;&#65533;&#65533;&#1057;&#65533;<&#65533;&#65533;bY&#65533;&#65533;&#65533;C&#65533;/J&#65533;a&#65533;&#65533;&#521;&#65533;&#65533;&#65533;FM&#65533;]&#65533;-&#65533;7&#65533;$&#65533;&#65533;&#65533;u@H+V&#65533;&#65533;&#65533;&#65533;<O&#65533;%H&#65533;&#65533;aVe&#65533;&#65533;q&#65533;&#65533;#&#65533;9'&#65533;o&#65533;&#65533;=&#65533;N(&#65533;&#65533;&#65533;&#65533;'9&#65533;K&#65533;t>WT?zN&#65533;h&#65533;|5&#65533;&#1795;&#65533;l7#&#65533;&#65533;x>&#65533;Ie&#65533;&#65533;m&#65533;Ue&#65533;F&#65533;&#2004;&#65533;W&#65533;&#65533;&#1768;=U&#65533;
>%&#65533;&#65533;'&#65533;&#65533;MY&#65533;:r&#65533;^y\&#65533;8&#65533;MD&#65533;&#65533;l&#65533;p&#65533;&#65533;Z&#65533;&#65533;&#65533;%vI&#65533;	l_@h&#65533;YE{&#65533;&#65533;@W&#33947;8TG|&#65533;6#d&#65533;&#65533;&#65533;"&#1855;&#65533;B&#65533;}W!&#65533;]&#65533;0e|&#65533;P&#65533;k&#65533;(&#65533;o&#65533;&#65533;&#65533;5n2n[Ei&#65533;&#65533;L&#65533;&#65533;I<&#65533;&#65533;kf&#65533;5&#65533;(&#65533;&#65533;&#65533;l&#65533;jJ P&#65533;/&#65533;07W&#65533;&#65533;%7yW4&#65533;v&#65533;W|&#65533;&#65533;rD&#65533;z&#65533;&#65533;"&#65533;%#&#65533;f&#65533;4+W>,&#65533;h&#65533;o@@&#65533;&#65533;	 &#65533;|&#65533;C&#65533;"&&#65533;&#65533;tI	&#65533;:&#65533;&#65533;&#1474;$G#3&#65533;@B8&#65533;DX&#65533;&#65533;	&#65533; &#65533; H&#65533;B.v&#65533;o&#65533;2:&#65533;z&#65533;2&#65533;&#65533;&#65533;<E &#65533;&#65533;/&#65533;Ps\&#65533;:&#65533;/&#1618;g;&#65533;&#65533;&#65533;&#65533;&#65533;&#65533;'&#65533;&#65533;Qpe&#65533;&#65533;&#65533;s5&#65533;&#65533;'&#65533;P?Y&#65533;f &#65533;F&#65533;&#65533;8
2@:k"r&#227;5&#65533;.E0&#65533;`&#65533;|&#65533;&#65533;&#65533;'&#65533;q&#65533;v&#65533;w&#65533; ^&#65533;
&#65533;B&#65533;`F&#65533;'4&#550;z"o&#65533;&#65533;D&#65533;w0n&#65533;(&#65533;&#65533;+V&#65533;21jS&#65533;2&#65533;&#65533;&#65533;&#65533;A&#65533;&#65533;"a&#65533;L&#65533;uH !C dw&#65533;(&o&#65533;&#65533;7r&#65533;&#65533;(&#65533;&#65533;IG&#65533;A7&#65533;&&#65533;! 2&#65533;&#65533;F&#65533;&#65533;]g&#65533;&#65533;F&#65533;D&#65533;($s&#65533;p&#65533;&#65533;&#65533;tP&#65533;4n&#65533;IW~}`ui"&#65533;12#&#65533;xm9&#65533;V=&#65533;3C&#65533;&#65533;a &#65533;7/>&#65533;XID&#65533;&#65533;A!4&#65533;1&#65533; &#65533;A&#65533;F&#65533;&#65533;1&#65533;&#65533;8&#1937; &#65533;c\y&#65533;!B&#65533;&#65533;&#65533;1&#65533;&#65533;&#792;"&#65533;&#65533;&#65533;B+&#65533;&#65533;&#1037;&#65533;7&#65533;3H&#1911; R(`&#65533;|&#65533;G@&#65533;	y9&#65533;&#65533;&#65533;0&#65533;\&#65533;>1C)Df&#65533;tX0&#65533;M&#65533;&#65533;0~K&#65533;u}&#65533;&#65533;&#65533;7&#65533;&#65533;8&#65533;#^&#65533;&#65533;X\&#65533;Xi&#65533;&#65533;&#65533;!=&#65533;Sy&#65533;&#65533;&#65533;m&#65533;&#65533;Jp&#65533;Z&#65533;&#65533;&#65533;&#65533;rP! a9|&#65533;hxiIz&#65533;4&#65533;S&#65533;&#65533;&#65533;8&#65533;UQ&#65533;Z >&#65533;&#65533;&#65533;*S@e&#65533;&#65533;&#65533;&#65533;&#65533;ep&#65533;&#1037;&#65533;0&#65533;'&#65533;p&#65533;7&#65533;&#65533;<	&#65533;H yb0&#65533;rc=,&#65533;nF &#65533;&#65533;4&#65533;Rq9LD&#65533;I
&#65533;Na@.2&#65533;M&#65533;6WV&#65533;!&#65533;&#65533;W?&#65533;Q&#65533;|L&#65533;&#65533;S&#65533;
&#65533;&#65533;:&#65533;&#65533;&#65533;&#65533;0&#65533;&#65533;V&#65533;xdh,&#65533; Zi&#65533;o!&#65533;&#65533;V`G&#65533;0'8&#1618;&#65533;&#65533;&#65533;&#65533;&#65533;&#65533;i2dy&&#1171;&#65533;&#65533;V`&#65533;&#65533;0%h&#65533;&#65533;&#1632;3&#65533;&#65533;&#65533;&#65533;&#65533;	u H&#65533;&#65533;&#65533;qJ&#1697;1R&#65533;&#65533;":&#65533;$Z&#65533;&&#65533;A  !&#65533;     ,    &#65533;  &#65533;&#65533;&#65533;pH,&#65533;&#548;r&#65533;l:&#65533;&#1064;tJ&#65533;Z&#65533;&#1580;v&#65533;&#65533;z&#65533;&#65533;xL.&#65533;&#65533;&#36122;Y[&#65533;&#65533;&#65533;|&#1965;I}&#65533;&#65533;&#65533;&#65533;/o&#65533;a/W!/&#65533;m++(&#65533;&#65533;&#65533;&#65533;&#65533;(&#65533;nC!&#65533;{&&#65533;U5&#65533;&#65533;HV(r&#65533;&#65533;&#65533;&#65533;&#65533;&#65533;&#65533;&#65533;&#65533;&#65533;!t&#65533;&#65533;S+&&#65533;IU&&#65533;hm&#65533;&#65533;&#65533;&#65533;&#65533;&#65533;O/&#65533;&#65533;&#65533;&#65533;&#65533;iv&#65533;R&#65533;&#65533;GT&#65533;&#65533;e/!&#65533;&#65533;&#65533;&&#65533;b(&#65533;&#65533;0&#65533;&#65533;&#65533;&#65533;&#65533;&#65533;&#65533;&#65533;&#65533;<*&#65533;ya&#65533;/l(&#1301;a&#65533;&#1616;&#65533;2T&#65533;&#65533;&#65533;1Tf5,b&#65533;]&#65533;qY&#65533;&#65533;&#896;e&#65533;)A'&#65533;{J('&#65533;)*Wi)%&#65533;&#65533;-2&#65533;
&#65533;3M7!4*Id&#65533;&#65533;/&#756;2I&#65533;&#65533;1&#65533;P&#65533;r11&#65533;B&#626;K(Z&#65533;&#65533;v&#65533;S)d&#65533;;
&#65533;_,Q&#65533;&#65533;&#65533;f(&#65533;&#65533;&#65533;&yW&#65533;r@B&#65533;&#65533;&#65533;&#65533;&#65533;b&#65533;[-5&#65533;E&#65533;&#65533;0&#65533;&#65533;'&#65533;4s&#65533;&#65533;us&#65533;&#65533;&#65533;UO1
&#65533;tCv&#65533;&#65533;&#65533;&#65533;x@&#65533;&#65533;+l&#4677;(#&#65533;&#65533;&#65533;J&#65533;&#65533;}9&#65533;&#65533;&#65533;NR=V&#65533;&#1776;m$&#65533;&#65533;+A&#65533;&#65533;_&#65533;_V&#65533;>=EFw&&#65533;&#65533;jBJ&#65533;&#65533;%50&#65533;<&#65533;>&#778;_&#65533;&#65533;&#65533;2Nt"&#65533;!(&#292;&#65533;s#1&#65533;&#65533;?&#65533;&#65533;h0&#65533;&#65533;TUDP&#65533;&#65533;&#65533;&#65533;&#65533;&#65533;&#65533;4&#65533;Uw&#65533;E *A&#65533;&#65533;pI`	&#65533;&#65533;JyL&#65533;&#65533;&#65533;X&#461;"!&#65533;&#65533;\Wx&#65533;\w&#65533;,&#65533;0"&#65533;X&#65533;cNw&#65533;@Lp@ u&#65533;Y)&#65533;B7&#65533;&#65533;&#65533;Hp&#2004;;5&#65533;L&#65533;&#65533;&#65533;&#65533;L&#65533;&#65533;V&#65533;T&#65533;#uZ~6F&#65533;&#65533;D&#65533;#&#65533;P&#65533;_&#65533;ur&#65533;E"&#65533;
&#65533;h*&#65533;G&#65533;[&#65533;&#65533;&#65533;&#65533;Q&#65533;iX&#65533;^&#65533;Q&#65533;&#65533;L&#65533;( &#65533;&#65533;SF*&#65533;-&#65533;&#65533;	&#65533;&#65533;&#65533;+&#65533;d&#65533;p&#65533;&#4904;`@%&#65533;&#65533;b&#65533;.&#65533;+A&#65533;P&#65533;&#65533; 3&#65533;&#65533;&#65533;t&#65533;&#65533;&#65533;&#65533;e"&#65533;&#65533; &#65533;T+K&#65533;&#65533;&#174;&#65533;&#65533;&#65533;&#752;&#65533;^"&#65533;&#65533;&#65533;&#65533;-&#65533;&#65533;b$`X&#65533;&#65533;&#621;&#65533;&#65533;]&#41454;:&#65533;&#65533;&#65533;&#65533;X&#65533;&#65533;\&#65533;&#65533;R&#65533;&#65533;@&#65533;&#65533;&#65533;&#65533;&#1042;K|&#65533;&#65533;aD'Gu&#65533;&#65533;&#65533;&#65533;D&#65533;&#65533;&#65533;&#65533;&#65533;&#65533;&#65533;b&#65533;BH@&#65533;&#65533;I&#65533;&#65533;&#65533;&#65533;4&#65533;&#65533;g&#65533;'&#65533;&#65533;?&#65533;`B,,s&#65533;Q/&#65533;)&#65533;&#65533;&#65533;[4&#65533;&#65533;&#65533;S&#65533;u2 a&#65533;&#1319;E&#65533;&#65533;(&#65533;&#65533;n&#65533;;'&#65533;&#65533; v&#65533;!&#65533;&#1398;&#65533;ld&#65533; =m&#65533;6&#65533;&#65533;&#65533;&#634;&#65533;&#65533;&#65533;&#65533;	&#65533;4&#65533;&#65533;&#65533;#&#65533;-;\&#65533;s&#65533; &#53567;`&#65533;&#65533;B&#65533;G&#65533;$&#65533;
&#65533;&#65533;&#65533;Z&#65533;&#31490;&#65533;uVj&#65533;&#65533;:E&#65533;&#65533;&#65533;&#65533;&#65533;&#65533;a&#65533;-&#65533;"&#65533;&#65533;f&#65533;&#65533;Q&#65533;&#65533;&#65533;&#65533;IK`&#65533;l&#65533;&#65533;[a&#65533;z&&#65533;
&#65533;&#65533;q!-7&#65533;W&#65533;c&#65533;%&#65533;&#65533; 7v&#65533;YT]Mc&#65533;&#65533;'&#65533;&#65533;&#65533;&#65533;&#65533;&#65533;h&#289;&#65533;&#65533;Qbxp0&#65533;&#65533;[&#65533;&#65533;&#65533;MJ&#65533;&#1542;[2&#65533;&#65533;&#65533;&#65533;&#65533;&#65533;l
&#65533;&#65533;&#65533;&#65533;\<&#65533;&#65533;&#65533;`&#65533;&#65533;&#65533;&#65533;&#65533;0&#65533;&#65533;T&#65533;&#65533;:&#65533;(&#1378;ZT&#65533;R!&#65533;&#65533;F&#65533;r&#65533;v"(bd&#65533;,
&#65533;&#65533;&#65533;`&#65533;&#65533;A=&#65533;&#65533;&#65533; (!&#65533;&#388;v&#65533;&#65533;"&#65533;&#65533;&X&#65533;	&#65533;@&#65533;p*U&#65533;@&#65533;L:!&#65533;&#65533;&#65533;&#65533;&#65533;&#65533; &#65533;OdjD&#65533;&#65533;"&#65533;B>&#65533;&#65533;Z&#65533;$U&#65533;W&#65533;c>&#1170;(&#65533;&#65533;;LM&#65533;hp&#65533;&#65533;jnTv`&#65533;&#65533;&#65533;?4&#65533;#&#65533;`]*&#65533;&#65533;&#65533;&#65533;x &#65533;&#65533;v&#65533;(&#65533;&#65533;B&#65533;>&#65533;3&&#65533;&#936;&#65533;&#65533;&#65533;?c&#65533;c &#65533;z$&#65533;M&#65533;IC&#65533;&#65533;0<!J&#65533;&#65533;D&#65533;&#65533;LC&#65533;R&#65533;&#65533;  &#65533;&#65533;&#65533;&#65533;&#65533;,gI&#65533;Z&#65533;&#618028;&#65533;v&#65533;&#65533;^&#65533;&#65533;&#65533;&#65533;0&#65533;I&#65533;`F&#65533;&#65533;&#65533;&#805;2&#65533;&#65533;&#65533;f&#690;&#65533;&#1036;&#65533;4&#65533;&#65533;K4&#65533; &#65533;Tp&#65533;6&#65533;&#65533;MP&#65533;&#65533;&#65533;&#65533;pM?&#65533;&#65533;d^&#65533;:&#65533;iKq&#65533;&#65533;&#140;&#65533;9&#65533;8|&#65533;h&#65533;&#807;>&#65533;&#65533;&#65533;~B&#65533;&#65533;}h&#65533;&#65533;&#65533;&#962;&#65533;&#65533;&#65533;u'j&#65533;E&#272;&#65533;&#65533; &#65533;C'&#65533;P&#65533;&#65533;&#65533;L&#65533;F&#65533;I&#65533;R"&#65533;&#65533;%&#65533;&#65533;`&#65533;&#65533;&#65533;(FW&#65533;&#65533;&#781;&#65533;&#65533;H&#65533;Lg&#65533;&#65533;&#65533;2Ai&#65533;&#65533;&#65533;, &#65533;&#530;&#65533;`i>_&#65533;O&#65533;&#65533;G&#65533;&#65533;0d&#65533;&#65533;ak&#65533;I&#65533;,I &#65533;&#274;&#65533;*;&#65533;
&#65533;&#65533;&#65533;tT&#65533;&#65533;&#65533;&#4175;S&#65533;%Uo0&#65533;&#65533;&#65533;Z]'W&#2025;&#65533;&#1536;G&#65533;&#65533;6L&#65533;&#1579;h|&#65533;?&#65533;&#65533;&#65533;!&#65533;&#65533;7&#65533;j\&#65533;9Ww&#65533;&#65533; &#65533;Wo V`r&#65533;&#65533;E`a&#65533;T&#65533;u&#65533;&#65533;l&#65533;8mp&#65533;h@&#65533;8&#65533;eYi&#65533;&#146;&#65533;7p&#65533;[?&#1676;&#65533;&#65533;uBR&#65533;&#1509;&#65533;&#65533;&#65533;e&#65533;K&#65533;&#65533;6&#65533;&#65533;@n&#65533;@&#65533;&#1966;&#65533;&#65533;Cp-F &#65533;&#1528;-E.85P&#65533;
&#65533;&#941;&t&#65533;;&#65533;&#65533;&#65533; 	&#65533;&#65533;Zp]&#65533;&#65533;R&#65533;&#65533;&#65533;@ni&#65533;&#65533;&#65533;
A&#65533;x &#65533;&#65533;&#65533;&#65533;&#65533;%Bz&#65533;&#65533;&#65533;NH@e&#65533;&#65533;&#65533;!&#65533;&#65533;&#65533;/47 &#65533;&#65533;&#65533;&#65533;&#65533;s&#65533;&#65533;`[&#65533;k_`&#65533;a&#65533;J&#65533;&#65533;0&#65533;-`&#65533;&#65533;(u&#65533;9qY#&#65533;&#65533;l&#65533;&#65533;&#65533;&#65533;&#65533;&#65533;\&#65533;v&#65533;&#65533;&#65533;`&#65533;*&#65533;&#1144;&#65533;C&#65533;g&#65533; , &#65533;	` &#65533;&#65533;&#65533;&#65533;&#65533;@&#65533;	Tk&#3164;&#65533;8&#65533;&#65533;&#65533;O&#65533;*_&#65533;&#65533;	&#65533;&#65533;&#65533;&#65533;l&#1191;&#65533;&#291;!j&#65533;HE&#65533;3&#65533;&#65533;@H&#65533;<g:o&#65533;JN&#65533;&#65533;&#65533;&#65533;g&#65533;&#65533;~&#65533;&#65533;S&#65533;0hB&#65533;j&#65533;&#65533;6&#65533;6z&#65533;&#65533;&#65533;4(&#65533;&#65533;&#65533;Q]&#1241;V&#65533;}Q &#65533;O4&#65533;&#9984;&#65533;&#65533;&#65533;&#65533;&#65533;&#65533;D&#65533;8&#65533;&#65533;T&#65533;Np&#65533;U&#65533;@(&#65533;&#65533;&#65533;E&#65533;z&#65533;>&#65533;&#65533;&#45382;&#65533;&#65533;g&#65533;&#65533;&#65533;	Y&#1747;q&#65533;A&#65533;&#65533;&#65533;=&#65533;&#65533;7&#65533;Z";XCRV[&#65533;&#65533;&#1355;LF&#65533;F&#65533;&#65533;#&#65533;v&#65533;&#65533;&#65533;g&#65533;i&#65533;64&#65533; &#65533;+r &#65533;f&#65533;"2&#65533;&#65533; !Yb&#65533;&#65533;g(fQ&#65533;Y&#65533;"&#65533;&#2462;&#65533;&#65533;z&#65533;&#1490;,&#65533;&#65533;g&#65533;&#65533;H&#65533;~&#65533;&#65533;&#65533;%(&#65533;&#65533;&#65533;&#65533;*>&#65533;&#65533;'B`&#65533;tg&#65533;&#65533;&#65533;&#65533;6&#65533;&#65533;&#65533;&#65533;4&#65533;
`&#65533;I&#65533;&#65533;iT&#1234;$F&#65533;&#65533;&#847;L6&#65533;9cd`&#65533;&#65533;&#65533;&#65533;&#65533;&#65533;&#65533;H&#65533;&#65533;&#65533;c,!&#65533;c&#65533;L&#65533;%@&#65533;E]&#65533;K9&#65533;l&#65533;&#65533;&#65533;arCL`&#65533;&#65533;&#65533;4&#65533;&#65533;xGx&#65533;&#254;l&#65533;&#65533;c(b&#65533;&#65533;`b&#651;&#65533;bu&#65533;8&#65533;&#65533;Gs$&#65533;&#65533;&#65533;k&#65533;1&#65533;&#65533;6D($YK&#65533;&#65533;$0&#65533;&#618;&#65533;Qc&#65533;&#65533;&#65533;C&#65533;&#65533;d&#65533;&#65533;&#65533;D|L&#65533;&#65533;&#65533;r+&#65533;&#65533;0&#65533;A2&#65533;z'  ;&#65533;&#65533;&#65533;}&#65533;E
*&#65533;$	&#65533;&#65533;!&#770;p	+&#65533;'d&#1648;!&#65533;<&#65533;X&#65533;jJ&#65533;$lX&#65533;=&#65533;%&#65533;5&#65533;&#65533;&#65533;&#65533;QhUzxDt&#65533;&#533;&#65533;1x&#65533;&#65533;A$[&#65533;7W5o&#65533;&#65533;&#65533;?&#65533;X5"&#65533;u&#65533;jY&#65533;9d&#65533;&#65533;&#65533;&#65533;&#65533;t&#65533;s.&#65533;&#65533;
&#65533;&#65533;$cE&#65533;g*3&#65533;&#65533;	&#65533;&#65533;|230#&#65533;5&#65533;x:qy7&#65533;&#65533;&#65533;q3C ! &#65533;&#65533;t Y&#65533;-cr+&#1714;+&#65533;"&#65533;&#65533;+rV&#65533;&#65533;&#65533;@&#65533;B&#65533; &#65533;&#65533;C&#65533;hR&#65533;,&#65533;&#65533;:&#65533;2-U$7&#65533;!)c&#65533;1&#65533;~u&#65533;+ &#65533;f(&#65533;+&#65533;p>&#854;_&#65533;*7&#65533;$i&#65533;1&#721;XX8B'&#65533;0&#65533;vh&#65533;y&#65533;6~&#65533;&#65533;p#&#65533;40&#65533;	g&#65533;&#912;I&#65533;q&&#65533;&#65533;zS2I&#65533;k1&#65533;&#65533;Q2G&#65533;&#65533;b6%3&#65533;8!M&#65533;L^ J2&#65533;(_s&#65533;&#65533;%q&#65533;q(I&#65533;}&#65533;&#65533;{&#65533;W&#65533;&#65533;0&#65533;Mn&#65533;&#65533;&#65533;&#65533;7,&#65533;d%0&#65533;1O'w&#65533;&#65533;j&#65533;
K&#65533;u&#65533;&#65533;p&#65533;&#65533;&#65533;&#65533;L`&#65533;Q}&#65533;&#65533;&#65533;#&#65533;&#65533;&#65533;&#65533;&#65533;~&#65533;&#65533;m&#982;#;&#65533;KT@&#60489;oh	b&#65533; &#65533;-&#65533;&#65533;
9&#65533;m=&#65533;"|H9K tpM&#65533;&#65533;&#65533;&#65533;C !&#65533;&#65533;h$&#65533;&#65533;&#65533;&#1286;I&#65533;&#65533;&#65533;1&#65533;J&#65533;AQ&#65533;&#65533;'&#65533;p>&#65533;Tc&#65533;&#65533;&Vs&#65533;&#65533;&#65533;&#65533;D&#65533; &#65533;&#65533;&#65533;9uZhR(@&#65533;e7H+&#65533;`X&#65533;iq:&#65533;"&#65533;B&#65533;&#65533;1&#65533;CQ&#65533;#&#65533;1&#65533;K&#65533;&#65533;&#65533; &#144;&#65533;&#65533;&#65533;&#65533;&#65533;&#65533;x&#65533;&#65533;&#65533;&#65533;&#576;&#65533;&#65533;B&#65533;T &#65533;c&#65533;e&#65533;&#65533;&#65533;&#65533;W yO`&#65533;&#65533;`&#65533;G &#65533;[&#65533;0&#65533;>}s&#65533;]`:xA&#65533;G&#65533;&#65533;K&#65533;q^6&#65533;x&#65533;+&#65533;Fn9`&#65533;&#65533;3&#65533;&#65533;Q)Q \&#65533;&#65533;&#65533;>&#65533;&#65533;C&#65533;#&#65533;&#65533;y&#65533;&#912;&#65533;B@&#65533;&#65533;&#65533;&#65533;l&#65533;ua&#65533;&#65533;a=&#65533;&#65533;<!&#65533;&#65533;1&#65533;@|cPD&#65533;i&#65533;GH&#65533;&#1038;&#338;	f&#65533;,8&#65533;&#1440;7eC&#65533;4$1B&#65533;Y&#65533;&#65533;&#65533;&#65533;1&#65533;z&#65533;&#65533;.Y 	7#&#65533;R&#65533;i&#65533;&#65533;&#65533;&#65533;`ntB!az&#65533;@,&#65533;&#65533;&#65533;&#1961;&#65533;&#65533;"&#65533;Z&#65533;3)+&#65533;4&#65533;&#65533; 	&#65533; &#65533;&#65533;&#38744;&#65533; 4{&#65533;9V&#65533;&#65533;&#65533;t1sd&#65533;&#65533;N`/&#65533;)&#65533;)&#65533;(0&#65533;&#65533;&#65533;&#1696;&#65533;&#65533;;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P(e&~U5&#65533;xHV&#65533;m&#65533;&#65533;&#65533;&#65533;&#65533;&#65533;&#65533;&#65533;&#65533;&#65533;H2&#65533;&d&#65533;&#65533;S+&#65533;&#65533;GU&!i&#65533;&#65533;&#65533;&#65533;&#65533;&#65533;&#65533;O/&#65533;&#65533;&#65533;&#65533;&#65533;&#65533;7&#65533;&#65533;`5&#65533;&#65533;Q{&#65533;FT/f/!&#65533;&#65533;&#65533;&&#65533;f&#65533;&&#65533;&#65533;!PH8GF&#65533;*&#65533;&#1193;c7E&#65533;&#65533;r]^&#65533;&#65533;&#65533;&#65533;&#65533;3&#65533;&#65533;&#65533;&#65533;&#1643;dzq&#65533;RJ!&#65533;^&#65533;x&#65533;&#65533;e&#65533;&#65533;&#65533; dyG&#65533;*	&#65533;&#65533;x RJ&#65533;I&#65533;BP:&#65533;&#65533;&#65533;&#65533;.22&#65533;&#65533;&#65533;f&#65533;&#65533;Y&#65533;)Sr>&#65533;&#65533;k&#65533;&#65533;U&#65533;&#65533;XZa&#65533;!&<r&#65533;$&#65533;b&#814;[&#1829;|&#65533;s+&#65533;&&#65533;&#65533;&#65533;&#65533;%)&#65533;&#65533;&#65533;"#&#65533;u&#65533;&#65533;&#65533;&#65533;4C&#65533;,&#65533;7&#65533;k&#65533;W&#65533;%}&#65533;X&#65533;&#65533;&#65533;DT&#65533;&#65533;b&#65533;^Y-5&#65533;E&#65533;&#65533;&#65533;('&#65533;&#65533;~&#65533;"&#65533;&#65533;&#65533;,I&#65533;Me&#65533;&#65533;&#65533;Z&#65533;&#65533;;lo&5(&#65533;&#65533;Ev&#65533;&#65533;OR&#65533;}B&#65533;&#65533;&#65533;&#65533;&#1228;&#65533;*&#473;kIK&#65533;t&#65533;$+~&#65533;&#65533;O&#65533;d&#65533;G&#65533;&#65533;_&#65533;&#65533;&#12140;P&#65533;Z&#65533;&#65533;&#65533;JX6&#65533;'O &#65533;5v ~&#65533;&#65533;&#65533;&#65533;?&#65533;&#65533;&#65533;0N&#65533;0&#65533;&#65533;v&#65533;0&#65533;ZL&#65533;&#65533;
&#65533;&#65533;&#1504;>;&#65533;&#65533;:e&#65533;R&#65533;3@y&#65533;&#65533;`&#65533;0&#65533;&#65533;a&#65533;0&#65533;%Q&#65533;s&#65533;V&#65533;R&#65533;G&#65533;P&#65533;p&#65533;#2&#65533;p#&#65533;-&#65533;&#713;
&#65533;&#65533;W*&#65533;	&#65533;&#344;&#65533;d &#65533;|&#65533;G&#65533;&#65533;&#65533;f&#65533;l&#65533;%&#260;&#65533;d&#65533;&#65533;2&#65533;c;I&#65533;`0&#65533;t&#65533; &#65533;^&#65533;<7&#65533;&#633;&#580;&#65533;3&#65533;u&#65533;`BY(gP&#65533;)&#65533;	<&#65533;&#1174;O&#65533;61&#65533;x_5j&#65533;&#65533;Ix&#65533;i&#65533;S&#65533;`&#65533;X&#65533;&#1963;C&#65533;30&#65533;u&#65533;G&#65533;j&#65533;&#65533;PH)&#65533;&#65533;&#65533;&#689;&#65533;J@l&#65533;&#65533;@K&#65533;0i&#65533;1a*&#65533;&#65533;&#65533;c&#65533;&#65533;&#65533;&#65533;&#65533;+{&#65533;&#65533;&#65533;(K,"&#65533;&#35211;&#65533;&#65533;&#65533;T&#65533;3&#898;&#65533;&#65533;tYP&#65533;&#65533;&#65533;
&#65533;!&#65533;&#65533;t&#65533;-&#65533;&#65533;&#65533;F&#65533;&#65533;&#65533;
,&#65533;z&#65533;&#531;bP3&#65533;&#65533;xT&#65533;-61&#65533;&#65533;&#65533;"&#65533;&#65533;&#65533;z;&#65533;0&#65533;&#65533;FE&#65533;+>"&#65533;A?&#65533;&#65533;`T&#65533;&#65533;*(&#65533;&#65533;:ZG&#65533;+&#65533;N:&#65533;B&#617;&#65533;&#65533;p&#65533;&#65533;@&#65533;&#65533;3D&#65533;3i&#65533;
1\&#65533;&#65533;&#65533;&#299;&#65533;&#65533;&#65533;&#65533;&#65533;9}&#65533;&#65533;&#65533;&#65533;&#65533;&#65533;Mc&#65533;&#65533;&#65533;u6?&#65533;&#65533;Y`&#65533;&#65533;&#65533;&#65533;\Ci&#65533;&#65533;d&#1207;Y&#65533;&#65533;H&#65533;&#1291;&#65533;a&#65533;&#943;CX&#65533;1&#65533;&#65533;&#65533;G*&#65533;&#65533;&#65533;&#65533;&#65533;&#65533;0m&#544590;&#926;0(&#65533;Na&#65533;&#65533;`RI&#65533;H&#65533;@O&#65533;uT&#65533;&#65533;&#65533;&#65533;&#65533;d&#65533;hj&#65533;
&#65533;&#65533;&#65533;&#65533;XX&#65533;&#65533;c[&#65533;-&#65533;r&#65533;&#1547;&#65533;k{Ku&#65533;$b&#65533;	&#65533;7g&#65533;&#65533;&#65533;7 &#65533;9P&#65533;]&#65533;&#65533;&#65533;&#65533;&#65533;:2?&#65533;F&#65533;0&#65533;&#65533;&#1952;,&#65533;W&#65533;2&#65533;&#65533;9k&#1875;=D&#65533;&#65533;&#65533;&#65533;&#65533;&#65533;&#65533;&#65533;2i/&&#65533;BG/VA&#65533;/ud	&#65533;W&#65533;&#65533;&#65533;u8/&#65533;f&#1551;&#65533;&#65533; &#65533;R&#65533;&#65533;'/&#65533;&#65533;6fq&#65533;&#65533;&#65533;f&#65533;;|n&#65533;&#65533;&#65533;&#65533;j(&#65533;J5z&#65533;ci0$&#65533;&#8592;&#65533;&#65533;m"B9&#65533;C&#65533;&#65533;h,A&#51160;n&#65533;st*&#65533;t&#65533;&#65533;&#65533;\&0(&#65533;/dB &#65533;?4+&#65533;&#65533;&#65533;q&#65533;&#65533;/&#65533;&#65533;O&#65533;HE&#65533;O&#65533; &#65533;&#1690;&#65533;&#65533;&#65533;&#65533;&#65533;&#65533;&#65533;tH&#65533;94t&#65533;.b&#65533;f&#65533;&#65533;&#65533;&#65533;bT l&#65533;&#65533;`/&#65533;&#65533;B&#65533;A&#65533;&#65533; &#65533;#9&#65533;&#65533;I&#65533;&#65533;-&#65533;&#65533;d&#65533;^h&#65533;4P$&#65533;&#65533;&#65533;@ @&#65533;R&#65533;&#65533;L&#65533;*W&#65533;&#65533;V&#65533;&#65533;&#65533;&#65533;&#65533;,gI&#65533;Z&#65533;&#65533;&#805;-#&#65533;&#65533;N&#65533;&#65533;&#65533;&#65533;0&#65533;yJ]&#65533;&#65533;L&#65533;,o&#65533;3&#65533;&#1036;&&#65533;I&#65533;jZ&#65533;#+!&#65533;&#65533;/H&#65533;&#65533;\&#65533;5&#65533;I&#65533;[&#65533;4s&#65533;&#65533;&#65533;v&#65533;&#65533;&#65533;&#65533;&#65533;&#65533;&#65533;YE8&#65533;e&#65533;&#65533;;&#65533;&#65533;&#65533;x&#65533;s&#65533;F&#65533;&#65533; &#65533;&#65533;D&#65533;m&#65533;&#65533;J&#65533;B&#65533;%~:&#65533;&#65533;&#65533;&#65533;&#65533;2)`P&#65533;-&#65533;&#65533;&#1800;&#65533;&#65533;z&#65533;&#65533;&#65533;{&#65533;H&#65533;)&#1106;&#65533;  M&#65533;J&#65533;&#65533;&#65533;&#65533;:&#65533;&#65533;&#65533;SH&#65533; &#65533;&#65533;S&#916;#}&#65533;I&#6721;&#65533;&#1319;&#65533;&#65533;b`"&#65533;z&#65533;&#65533;&#65533;a&#65533;)I &#65533;&#65533;&#65533;&#65533;&#65533;i8wZ&#65533;&#65533;&#65533;4RI&#65533;0&#65533;cu&#65533;D%So0&#65533;&#65533;&#65533;R'U&#617;&#65533;&#1536;>&#65533;&#65533;6`K&#65533;&#65533;&#65533;bX&#65533;,>&#65533;&#65533;T&#65533;&#65533;"8&#65533;&#65533;&#65533;Vi&#65533;u&#65533;4&#65533;bi&#65533;`&#65533;&#65533;-&#65533;_&#65533;&#65533;W"&#65533;h-l4{M&#65533; `lBY_"&#65533;&#65533;$p&#65533;\`&#65533;&#65533;j&#65533;&#65533;&#65533;f[&#65533;&#65533;&#65533;U&#65533;&#65533;=j &#65533;&#65533;&#65533;&#65533;&#65533;&#204;m5/0&#65533;!&#65533;&#3493;&#65533;mP&#65533;&#65533;a&#65533;.I&#65533;[M&#65533;@&#65533;B&#65533;r&#65533;&#65533;&#65533;&#65533;&#65533;$@@fp&#65533;&#65533;DW&#65533;&#65533;&#65533;&#65533;870[&#1333;&#65533;D`.@&#162;w&#65533;&#65533;5f	&#65533;&#65533;Yb&#65533;&#65533;&#65533;&#65533;&#65533;&#65533; _&#65533;&#65533;&#65533;&#65533;Mo~&#65533;&#65533;!&#65533; &#65533;&#65533;{&#65533;[&#65533;p`&#65533;o&#65533;6&#65533;&#65533;&#65533;&#65533;rN0~&#65533;K&#65533;0H&#65533;&#65533;Ja"hxV&#65533;e
&#65533; &#65533;"'&#65533;uy&#65533;-&#65533;&#65533;@&#65533;`&#65533;L&#65533; 0@9V&#65533;&#65533;u&#1601;&#65533;&#65533;&#65533;&#65533; n&#65533;&#65533;&#65533; &#65533;&#65533;z&#65533;&#65533;&#65533;&#65533;C&#65533;&#65533;&#65533;|&#65533;&#65533;&#65533;&#65533;KaC&#65533;d&#65533;&#65533;&#65533;B&#65533;&#65533;&#65533;IfN&#65533;m&#65533;&#65533;&#65533;&#65533;I&#65533;&#65533;&#65533;s&#65533;g&#65533;&#65533;i?&#65533;5.&#65533;`&#65533;&#65533;A&#65533;&#65533;&#65533;.*&#1832;&#65533;E3z&#65533;&#65533;.g&#65533;4g&#65533;&#65533;]&#1241;(|&#65533;&#65533; |&#65533;&#65533;&#65533;&#65533;&#65533;8I&#65533;b&#65533;&#1319;&#65533;f&#65533;&#65533;Y&#65533;%&#65533;&#65533;[&#65533;&#65533;&#65533;&#65533;?&#65533;l &#65533;&#65533;5R^t_&#65533;&#65533;!&#65533;&#65533;&#65533;&#65533;&#65533;`!R{&#65533;g&#65533;&#65533;+&#65533;l&#65533;&#65533;&#65533;&#1584;&#65533;x&#65533;v&#65533;&#65533;[&#65533;&#65533;&#2022;&#65533;E<z&#65533;&#34541;&#65533;&#1884;&#65533;&#65533;%o &#65533;6&#65533;&#65533;c&#65533;foB&#65533;&#65533;&#386;&#65533;2p$&#65533;P&#65533;zP&#65533;&#65533;V$&#65533;4~;&#65533;&#65533;JH&#65533;q&#65533;
#&#65533;&#65533;,&#65533;
7!i&#65533;&#65533;lG&#65533;&#65533;G&#65533;&#65533;&#65533;&#30030;&#65533;[b&#65533;c&#65533;(&#65533;&#65533;K&#65533;&#65533;NA&#65533;`)$T&#65533;&#65533;*&#65533;?&#65533;hz%YT&#65533;&#65533;v&#65533;&#1940;\E&#65533;&#65533;	&#65533;"X&#65533;&#65533;W&#65533;H&#65533;sH&#65533;&#65533;A&#65533;&#65533;8&#65533;&#65533;&#65533;&#65533;vXI&#65533;u&#65533;&#65533;&#65533;&#65533;[&#65533;&#65533;&#65533;a'&#65533;&#65533;&#65533;R&#65533;b&#65533;gJ(&#65533;&#65533;#@&#65533;&#65533;b&#65533;&#65533;^&#65533;s"&#65533;&#65533;q&#65533;^&#65533;n;UNVr&#65533;]&#65533;u&#65533;&#65533;&#65533;-&#65533;q&#65533;o
&#65533;&#65533;&#65533;!&#65533;&#900;&#65533;*&#65533;e&#65533;u-{&#379;L0&#65533;&#65533;&#65533;I&#65533;3&#1084;E&#65533;&#65533;&#65533;&#65533;)&#65533;&#65533;&#65533;gq&#65533;&#65533;&#65533;&#65533;>}&#65533;&#14866;&#65533;64"R&#65533;N&#65533;&#1909;3$t&#65533;&#65533;P+&#65533;&#65533;V+&#65533;&#65533;h&#65533;&#65533;&#65533; /&#65533;&#65533;&#65533;D&#65533;D&#1040;&#65533;o0jp&#65533;&#65533;X&#65533;&#65533;&#1018;&#65533;ny&#65533;&#65533;\&#65533;
&#65533;&#65533;#&#65533;&#65533;&#65533;0&#65533;~w&#65533;&#65533;|&#65533;&#513;w$}F&#65533; w$&#65533;S
&#65533;&#65533;&#65533;&#65533;&#65533;&#65533;0&#65533;
0&#65533;y&#65533;3O5&#65533;~$Ar&#65533;(G&#65533;&#65533;&#65533;
3x&#65533;&#65533;(&#65533;&#65533;*&#65533;&#65533;&#65533;@&#65533;&#65533;x|&#65533;@(t&#1362;1G0A&#65533;&#65533;&#65533;;8&#65533;&#65533;q^ &#65533;&#65533;&#1472;&#65533;h&#65533;Q&#65533;/&#65533;&#65533;n~J&#65533;l&#1458;&#65533;'&#1233;&#65533;&#449;&#65533;sB&#65533;D&#514;`&#65533;&#65533;&#65533;@X!&#65533;{ &#65533;&#65533;:8&#65533;&#65533;r&#1266;~EpEH&#65533;&#65533;s&#65533;_&#65533;nF0?&#65533;a!&#65533;&#65533;&#65533;&#65533;{&#65533;12r&#65533;tH&#65533;:&#65533;&#65533;&#65533;xt&#65533;
&#65533;&#65533;5[w&#65533;vhICT&#65533;&#65533;&#65533;9{26&#65533;Q*&#135;L&#65533;qb&#65533;]7s&#65533;"&#65533;&#65533;\w&#65533;
&#1908;&#65533;&#65533;p&#65533;\ &#65533;TP&#65533;PtRB}ga%&#65533;&#967;$R&#65533;ITM&#65533;=^%Y&#65533;&#65533; L&#65533;-&#65533;&#65533;&#65533;&#65533;He&#65533;gP&#65533;"M`@&#65533;R&#65533;M&&#1024;l$&#65533;&#65533;C&#65533;&#65533;or!&#65533;&#65533;%HP=&#65533;&#65533;J&#65533;s&#65533;&#65533;&#65533;}R&#65533;&#65533;&#65533;&#65533;&#65533;&#65533;&#448;W&#65533;!&#65533;P&#65533;>+&#65533;&#65533;&#65533;	&#65533;&#65533;&#65533;&#65533;&#65533;&#65533;&#65533;qB&#65533;f&#65533;y&#65533;&#65533;X2&#65533;&#65533;*&#65533;I #\D&#65533;&#65533;&#65533;%~&#65533;Y&#65533;t&#1103;&#65533;&#65533;&#65533;&#65533;3p&#65533;
#&#65533;&#65533;&#65533;k&#65533;9i&#65533;&#65533;,I&#65533; 7H&#65533;&#65533;1&#65533;2!&#65533;,&#65533;&#65533;<&#65533;&#65533;&#65533;&#65533;&#65533;*&#65533;	=&#65533;e&#65533;&#65533;A! &#65533;f &#65533;&#65533;B&#65533;s&#65533;E&#65533;&#62547;&#65533;&#145;F0&#402;&#65533;S&#65533;&#65533;v&#65533;qg0&#65533;&#65533;Y&#65533;&#65533;&#65533;)9&#65533;&#65533;&#65533; &#65533;L z&#65533;&#65533;
&#65533;&#65533;zaP&#65533;&#65533;&#65533;
y&#65533;&#65533;sy&#65533;</&#65533;;&#65533;&#65533;&#1296;&#65533;&#65533;R&#65533;CS`&#65533;w0dR&#65533;xb@0&#65533;
C&#65533;W&#65533;v&#65533;`7'Dm&#65533;g&#65533;(&#65533;P&#65533; .&#65533;&#65533;&#65533;&#960;&#65533;y*&#65533;g&#65533;&#65533;p &#65533;)%&#65533;&#65533;O 2&#65533;&#65533;w &#65533;U@F&#65533;&#65533;&#65533;&#65533;
&#65533;&#65533;&#65533;&#65533;&#65533;&#65533; 1#z&#65533;&#65533;X@xS&#65533;&#65533;q&#1477;&#65533;A&#65533;t&#65533;0&#65533;&#65533;&#65533;,&#65533;&#65533;k&#65533;&#65533;&#65533;a&#65533;!&#65533;&#65533;(&#65533;&#65533;&#65533;Y&#65533;&#65533;y&#65533;&#65533;&#65533;&#65533;&#65533;&#65533;&#65533;&#65533;&#65533;&#65533;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O&#65533;^&#65533;&#65533;R+&&#65533;HP&#65533;&#65533;!i&#65533;&#65533;&#65533;&#65533;&#65533;&#65533;&#65533;N/&#65533;&#65533;&#65533;&#65533;&#65533;&#65533;G&&#65533;Z5&#65533;&#65533;Q{&#65533;FP&#167;f/!&#65533;&#65533;&#65533;&&#65533;f&#65533;&&#65533;&#65533;}E2&#65533;&#65533;q&#65533;&#65533;&#65533;&#640;&#65533;&#1065;s&#65533;&#65533;;La^&#65533;xH&#65533;&#65533;qmj&#656;,&#65533;#!&#65533;`&#65533;r&#65533;&#65533;P	&#65533;&#65533;&#65533;&#65533;&#65533;&#65533;eY&#65533;A&#65533;&#65533;d&#65533;y&#65533;a&#65533;&#65533; 	B&#65533;"&#65533;&#65533;)(S
Y)&#65533;E9RG&#65533;&#65533;&#65533;I
&#65533;&#916;zl&#65533;#NJR&#65533;&#65533;rE7*&#65533;>+|T&#65533;&#65533;E&#65533;&#65533;rq&#65533;&#65533;&#65533;&#1492;&#65533;&#65533;:11&#65533;0V&#65533;&#65533;&#65533; &#65533;mK&#65533;>3&#1442;i&#65533;&#1861;`&#65533;F9 A&#65533;*Ie&#65533;kX&#586;&#65533;<42O-&#65533;kQ&#65533;&t&#65533;&#65533;	_&#65533;z&#65533;&#65533;&#65533;&#65533;&#65533;&#65533;&#65533;!&#65533;52u&#65533;n,F&#65533;AV&#65533;&#65533;&#65533;
&#65533;"	&#65533;m&#65533;&#65533;&#65533;
#}&#65533;~B&#65533;$&#1734;&#218;8%*&#65533;&#65533;87&#65533;b&#65533;h+&#65533;/)&#65533;&#65533;&#65533;2&#65533;F4E_&#65533;b_&#65533;&#65533;&#65533;|&#65533;&#65533;z
&#65533;&#65533;I&#65533;T>&#65533;&#65533;&#65533;&#65533;u&#65533;\&#65533;&#65533;&#65533;&#65533;
&#65533;`0&#65533;&#65533;8&#65533; &#65533;&#65533;&&#65533;&#65533;&#65533;&#65533;&#65533;Q&#65533;0&#65533;y&#65533;&#65533;&#65533; &#65533;&#325;&#65533;&#65533;&#65533;u` 1/H &#65533;|5&#65533;&#65533;$&#341;&#65533;F&#65533;eh&#65533;vMT&#65533;V}&#65533;H&#65533;&#65533;&#65533;i&#65533;>&#65533;5hr@&#65533;GL&#65533;&#65533;&l"&#65533;|L&#65533;&#65533;_)N&#1606;&#65533;&#65533;@&#65533;ArJp@&#65533;x &#65533;w&#65533;AM\h&#65533;&#65533;n&#65533;`wL&#65533;&#65533;&#65533;&#65533;&#65533;)&#65533;{K\&#65533;o&#65533; BM&#65533; &#1624;&#65533;6w&#65533;C&#1826;&#65533;6t"&#65533;%&#65533;.a&#65533;T&#65533;_&#65533;"!`&#65533;t&#65533;)2p&#65533;&#65533;&#65533;X&#65533;&#65533;C8%ggm&#65533;&#65533;|&#65533;JF !J(Z&#65533;b&#65533;&#65533;[A!!&#65533;dW:U\rk&#65533;&#65533;k&#65533;D&#65533;i&#65533;&#65533;&#65533;PS&#65533;)&#65533;&#65533;&#569;&#65533;&#34731;&#52774;$&#65533;L&#65533;&#65533;&#65533;k&#65533;&#65533;&#65533;I&#65533; &#65533;&#65533;Lt&#65533;&#65533;C&#65533;R2&#65533;&#65533;'&#65533;&#65533;&#690;(&#65533;*&#65533; JG&#65533;T&#65533;&#65533;E7,&#65533;fw@&#65533;&#65533;&#65533;&#65533;&#65533;&#65533;/&#65533;&#65533;&#65533;(p&#65533;&#65533;&#65533;&#65533;s2&#65533;&#65533;2&#65533;&#65533;&#65533;&#65533;&#65533;&#65533;D&#65533;B8:ms&#65533;4&#65533;0&#65533;&#65533;D&#65533;&#15516;p&#65533;&#65533;A&#65533;?qpi|&#65533;{&#65533;z[b&#65533;*&#65533;K&#42161;,X&#65533;&#65533;L&#65533;&#65533;]2&#65533;&#65533;&#65533;&#65533;c&#65533;3&#65533;0&#65533;&#65533;&#65533;&#65533;7v|&#619;5&#65533;6
N&#1964;&#65533;&#65533;P&#65533;&#65533;&#65533;7U&#65533;&#65533;V&#65533;&#65533;&#65533;K&#65533;&#65533;Sfmo&#1522;"&#65533;)&#65533;&#65533;&#65533;&#65533;Z&#65533;x&#65533;;b{&#65533;&#65533;&&#65533;&#65533;&#65533;&#65533;(e&#65533;ewmj<&#65533;M}y2,&#65533;r&#65533;2&#65533;X&#65533;D&#65533;t&#65533;&#65533;&#65533;n&#65533;&#65533;.&#65533;	P&#65533;Bx&#65533;Ou&#65533;>&#65533;&#65533;p&#65533;HDcEpt&#65533;N&#65533;&#65533;&#65533;&#65533;&#65533;&#65533;&#65533; &#65533;&#65533;&#65533;&#65533;&#667;&#65533;BH&#65533;&#65533;; &#65533;&#65533;BE&#65533;&#943;&#65533;&#65533;uT&#65533;Q&#65533;Ar&#65533;&#65533;&#65533;[(r&#65533;&&#65533;&#65533;&#65533;Wz&#65533;&#65533;Gd&#1151;&#65533;E@&#65533;O &#1776;	@"GQq&#65533;{&#65533;a4D&#65533;&#65533;}&#65533;&#65533;`r &#65533;-&#65533;a&#65533;&#65533;&#65533;K&#1792;@)D&#65533;:&#65533;N&#65533;)Y&#65533;Q&#65533;>&#65533;,!&#65533;0I&#65533;
&#65533;&#65533; &#65533;&#65533;&#65533;(&#65533;h&#65533;&#65533;&#65533;&#65533;&#65533;J&#65533; &#65533;)&#65533;:7A&#65533;_?I&#65533;&#65533;&#65533;b	&#198;&#65533;H&#65533;&#65533;&#65533;!&#65533;&#65533;&#65533;zS&#65533;vn&#65533;&#65533;q}&#65533;X&#65533;&#65533;8&#65533;&#1769;&#65533;&#65533;&#65533;&#65533;B&#65533;&#65533;G6&#65533;&#65533;L&#65533;+u&#65533;&#65533;&#65533;P&#65533;&#65533;&#65533;W
&&#65533;&#65533;0&#65533;&#65533;&#65533;&#65533;C&#65533;aQ&#65533;&#65533;O @&#65533;JZ&#65533;&#804;&7&#65533;&#65533;Nj&#65533;&#65533;&#65533;(GI&#65533;R&#65533;&#65533;L&#65533;)# &#65533;Hz&#613388;&#65533;,/&#65533;&#65533;Z&#65533;&#65533;&#65533;Rb&#65533;&#65533;Y&#65533;&#65533;&#65533;D@.&#65533;I&#65533;bZ&#65533;7+CC&#65533;&#65533;`:&#65533;4&#65533;4&#65533;y&#65533;&#29762;&#65533;e&#65533;K&#65533;&#65533; &#65533;nz&#65533;&#65533;&#65533;'&#65533;(7&#65533;&#65533;e&#65533;Y&#65533;:&#65533;&#65533;vJ&#65533;{C&#65533;@&#65533;W&#65533;&#65533;&#65533;&#65533;'a&#65533;&#65533;O_&#65533;&#917092; =&#65533;&#65533;&#962;&#65533;&#65533;&#65533;&#65533;&#1030;b&#65533;&#65533;&#65533;%@'ZK4&#65533;&#65533;U&#65533;T&#65533;	q&#65533;&#65533;&#65533;.RD&#65533;&#65533;&#65533;N&#65533;&#65533;R&#65533;~ &#65533;&#65533;<&#65533;&#270;+&#65533;&#65533;$B,&#65533;S&#65533;&#65533;)&#65533;f&#65533;p&#65533;j&#65533;@Q7I&&#65533;'H4d2&#65533;7&#65533;A*&#65533;&#1247;>3&#65533;&#65533;T&#65533;l&#65533;&#65533;&#65533;@0e&#65533;Ja&#65533;7&#1060;Y3&#65533;&#65533;S&#65533; &#65533;&#65533;&#65533;&#65533;V&V&#65533;I&#65533;&#65533; &#65533;C&#65533;AQK&#621;&#65533;&#65533;c&#65533;k&#65533;IP&#1400;s&#65533;&#436;&#65533;b&#65533;&#65533;v&#65533;&#65533;|&#65533;&#65533;&#65533;J&#65533;&#65533;S-&#65533;a&#65533;&#65533;XbjU1HAXa*Y#P&#65533;Bh&#65533;f7+&#65533;&#65533;&#65533;&#65533;F&#65533;&#65533;&#65533;&#65533;&#65533;&#65533;Z&#65533;J&#1333;&#65533;&#65533;@	&#65533;*&#65533;V&#65533;&#65533;&#65533;-No@$`7hAo}&#65533;I&#65533;Js&#65533;&#65533;&#65533;X&#65533;;&#65533;"&#65533;D&#65533;+uk&#65533;&#65533;Z&#65533;@%q&#65533;&#65533;=0&#14743;&#65533;is)	&#1399;&#65533;7&#65533;&#65533;&#65533;&#65533;&#65533;&#65533;P^@&#65533;&#1709;-&#65533;&#65533;e55(&#65533;&#65533;j&#65533;.0&#65533;&#1975;&#65533;&#65533;&#65533;%@&#65533;&#65533;/&#65533;&#65533;&#65533;&#65533;v4R
F &#65533;&#65533;&#65533;G3&#170;&#65533; &#65533;&#65533;&#65533;&#65533;zx&#65533;+&#65533;2&#65533; ,&#65533;&#65533;	` `&#65533;&#43192;&#65533;h&#65533;	 &#65533;&#65533;&#65533;&#65533;BMrF=&#65533;c~&#65533;&#1565;P&#65533;&#65533;&#65533;&#65533;<&#65533;&#65533;=Q&#65533;&#65533;u>&#65533;&#65533;F)&#65533;&#65533;&#65533;2&#65533;uL&#65533;q&#65533;&#65533;&#65533;/&#65533;&#65533;hd&#65533;&#65533;
d&#65533;`6&#65533;&#65533;&#65533;&#65533;&#65533;&#65533;&#1290;p8
v&#65533;3&#65533;&#65533;&#639;&#65533;L&#9217;&#65533;	&#65533;&#65533;&#65533;  &#65533;f&#30861;9&#65533;&#1745;/&#65533;t&#65533;9i&#65533;c@&#65533;&#65533;u
9&#65533;&#65533;`3&#65533;8&#65533;&#65533;&#65533;Hm&#65533;$&#65533;&#65533;&#699;&#65533;&#65533;&#65533;fV&#65533;B&#65533;&#65533; &#65533;&#65533;&#65533;&#65533;&#65533;&#65533;&#65533;&#65533;S&#65533;&#65533;&#65533;&#65533;&#65533;Qd&#65533;&#65533;&#65533;hEk&#1284;X2P/&#65533;<&#1406;	&#65533;lr&#65533;bk&#65533;Q&#65533;&#65533;&#65533;.Q&#65533;kS&#65533;BhH&#65533;pA&#65533;(&#65533;&#65533;&#65533;d&&#65533;&#65533;*&#65533;&#65533;P&#65533;Vb$Z&#65533;r&#65533;&#65533;F&#65533;&#65533;&#65533;&#65533;K8&#65533;U BH&#65533;N&#65533;
&#65533;&#65533;R&#32173;&#65533;QO&#65533;h&#65533;&#159; &#65533;2&#65533;j &#65533;_&#65533;Y&#65533; 2&#65533;&#65533;&#65533;&#65533;_&#65533;`B&#65533;&#65533;m&#65533;&#65533;s&#65533;&#65533;&#65533;&#318;&#65533;bcfr.D	&#65533;Ab&#65533;&#65533;&#713; &#65533;9fxE&#65533;TmDq(zo&#1508;&#65533;n&#65533;&#65533;9&#65533;y&#65533;7|`&#65533;&#65533;&#65533;&#65533;&#65533;(&#65533;~&#65533;&#585;p&#65533;&#65533;&#65533;&&#65533;1&#65533;&#65533;W&#65533;&#65533; E&#65533;S&#65533;	>q]$&#65533;&#65533;V&#65533;&#65533;tX&#65533;&#65533;)&#65533;X&#65533;&#65533;&#65533;&#65533;)!8Ep&#65533;j&#65533;&#65533;&#65533;&#65533;!n&#65533;&#65533;&#65533;Z&#65533;UT`38&#467;@&#65533;F7&#65533;	&#65533;&#65533;&#65533;&#65533;.&#65533;"&#65533;Fz&#65533;4Rs<&#65533;S&#65533;U &#65533;&#65533;&#65533;&#65533;HUV&#65533;;&#65533;m"&#65533;&#65533;-&#65533;w&#65533;&#65533;mitZ&#65533;^1G&#65533;&#65533;j &#65533;]&#65533;&#435;&#65533;&#65533;@&#65533;&#65533;&#65533;&#65533;u&#65533;z&#65533;2X&#65533;&#65533;&#65533;&#65533;H&#65533;k>&#65533;&#977;&#65533;T&#65533;w&#65533;_|&#65533;Y&#65533;(xx0B(&#65533;&#65533;a&#65533;&#65533;@&#65533;&#65533;Q&#65533;&#65533;&#65533; &#65533;&#1399;;f'h@&#65533;&#65533;q&#65533;F&#65533;&#65533;qPcy&#65533;P&#65533;P&#65533;x&#65533;(&#65533;0&#65533;g
&#65533;&#65533;&#65533;5-&#65533;&#65533;&#65533;r@%&#65533;~&#65533;&#65533;+&#65533;Pn\ +,&#65533;PS&#65533;Q&#65533;&#65533;.&#65533;0&#65533;p&#65533;Op!&#65533;7	&#65533;%r;?84E&#65533; .x&#65533;&#65533;L&#65533;WW&#65533;'!&#65533;F&#65533;kM&#65533;&#65533;(8|&#65533;sFx&#65533;	8t&#65533;0}H`+J C&#65533;A&#65533;&#65533;&#65533;T;&#65533; &#65533;p0&#65533;Q-&#65533;&#65533;"7&#65533;&#65533;'&#65533;&#65533;&#65533;Bp	n8tGuCO&#65533;{J&#65533;;&#65533;$<&#65533;f&#65533;0q'C&#65533;']h-+s&#65533;!(L&#65533;&#65533;&#279;\"&#65533;&#65533;t]s&#65533;q &#65533;&#65533;Ub~&#65533;P"{&#65533;S%p!7S&#65533;&#65533;&#65533;b3)/&#65533;J&#65533;-&#65533;&#65533;&#65533;&#65533;&#65533;&#65533;G!thQ&#65533;"M0sXa0&#65533;&#65533;>GpwP&#65533;& &#65533;a&#65533;y(&#65533;&#65533;$&#195;G0&#65533;J&#65533;d&#65533;a>&#65533;&#65533;&#65533;v&#65533;t"&#65533;NH&#65533;&#65533;&#65533;W&$&#65533;&#65533;x&#65533;f?+&#65533;&#38924;&#65533;&#65533;=O&#65533;&#65533;u&#65533;jI8R(&#65533;&#65533;B&#65533;&#65533;&#65533;p&#65533;X&#65533;H2YN&#65533;&#65533;&#65533;/T&#65533;&#65533;&#65533;l&#65533;&#65533;Hu_&#65533;g&#65533;&#65533;&#65533;&#65533;J&#65533;nw&#65533;&#65533;&#65533;Q&#65533;vh&#65533;Q19	)	&#65533;&#65533;#fW&#65533;&#65533;<Y	&#65533;&#65533;&#65533;1&#65533;V&#65533;xO &&#65533;`&#65533;&#65533;&#65533;&#65533;&#65533;c&#65533;!&#65533;&#65533;m &#65533;[&#65533;8^&#65533;&#65533;w&#65533;&#65533;GSs>&#65533;!&#65533;&#65533;Ai6!Px("&#65533;&#65533;}&#65533;&#65533;&#65533;^&#65533;w&#65533;N&#65533;4&#65533;&#65533;1?&#65533;]&#65533;8&#65533;&#65533;8&#176;&#65533; 2&#65533;"&#65533;Sw]Q9&#65533;/y8ioY	w&#1544;&#65533;6&#65533;,&#65533;&#65533;+&#65533;&#65533;&#640;|4&#65533;8[pA&#65533;%JQ&#65533;L&#65533;&#65533;G
&#65533;h&#65533; &#65533;&#65533;
&#65533;POi*&#65533;.&#65533;&#65533;P&#65533;cE&#65533;WP2J&#65533;t@&#65533;U&#65533;|Y&#65533;&#65533;1&#65533;2&#65533;&#297;,&#65533;&#65533;&#65533;	&#65533;mj&#65533;OG&#65533;&#65533;&#65533;64&#65533;&#65533;P&#65533;&#65533;9&#65533;&#65533;&#65533;&#65533;&#65533;&#65533;&#65533;&#65533;&#65533;&#65533;9&#65533;&#65533;Y&#65533;&#65533;y&#65533;&#34398;&#44638;&#65533;FA  !&#65533;     ,    &#65533; &#65533;iL3	/_ 3f6i9l?o?rBuFyI|Ly&#65533;  &#65533;&#65533;&#65533;//&#65533;??&#65533;OO&#65533;__&#65533;oo&#65533;O&#65533;R&#65533;/Y&#65533;&Y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.&#65533;&#65533;&#65533;z&#65533;n&#65533;&#65533;&#65533;&#65533;|&#65533;&#65533;&#65533;&#65533;x&#65533;g&#65533;&#65533;&#65533;&#524354;N5$R{}~y;r.$&#65533;&#65533;&#65533;&#65533;&#65533;.s&#65533;,5V;t&#65533;H{Q&#65533;r"&#65533;kq$"&#65533;&#65533;&#65533;&#65533;&#65533;&#65533;"$qu&#65533;&#65533;T1,&#65533;HU,|g&#65533;$&#65533;&#65533;&#65533;&#65533;r&#65533;P5r&#65533;&#65533;&#65533;&#65533;&#65533;h;&#65533;&#65533;R&#65533;&#65533;FT5&#65533;c5'&#65533;|&#65533;,1&#65533;b&#65533;,&#65533;&#65533;'&#65533;dp&#554;&#65533;&#65533;\&#65533;sS.\`d&#65533;K&#65533;p&#65533;&#65533;^&#65533;&#65533;>,3&#65533;		Zv&#65533;&#65533;&#65533;&#65533; &#65533;]&#14480;&#65533;iW&#65533;-1H\&#65533;&#65533;&#65533;w&#65533;&#65533;P&#65533;&#65533;&#65533;&#65533;YV&#65533;&#65533;R&#1188;&#65533;R&#1165;&#65533;&#65533;A&#65533;&#65533;|x&#65533;4&#1699;&#65533;&#65533;>&#65533;&#65533;&#65533;&#65533;%&#65533;oD=AL
&#65533;&#65533;&#65533;&#1065;&#65533;#U%#b&#65533;5&#1219;&#65533;a&#65533;&#65533;&#65533;&#65533;&#624;&#65533;X&#65533;&#65533;#&#65533;&#65533;&#65533;$t&#65533;L;&#65533;Ta'E&#65533;&#65533;&#12401;&#65533;&#65533;@&#65533;&#65533;&#1392;&#65533;R^&#1617;-Jd_{&#65533;&#65533;&#65533;dXg&#65533;&#65533;&#65533;>&#65533;,e&#65533;	&#65533;s&#65533; &#65533;&#19751;&#65533;&#65533;&#65533;`&#65533;;X&#65533;&#65533;&#65533;&#65533;i&#65533;"&#65533;i&#65533;&#49460;&#65533;'F,&#65533;){&#65533;&#65533;K&#1181;&#65533;&#65533;&#65533;&#65533;&#729;Cy&#65533;j"`&#65533;IPg&#65533;g&#65533;q&I&#65533;,&#65533;&#254;&#65533;&#65533;!&#65533;t&#65533;&#65533;G^&#65533;G%&#65533;B8&#65533;&#65533;&#65533;.
&#65533;)O`V[1Dh`1&#65533;&#65533;&#65533;/&#65533;1A&#1415;y&#65533;&#65533;R&#65533;&#65533;&#65533;p&#9272;&#65533;h+&#65533;&#65533;dMuDN&#65533;58=&#65533;&#65533;N6&#65533;F3q&#65533;xMLD&#65533;&#65533;-A!!&#65533;&#65533;&#2192;Z&#65533;@&#65533;A&Q&#65533;&#65533;&#65533;h)&#65533;&#65533;&#65533;02R&#65533;&#65533;&#65533;%&#65533;A&#65533;I&#65533;` s&#65533;IDA"&#65533;&#18393;f&#65533;0&#1230;M&#65533;4&#65533;&#65533;&#65533;1&#580;&#65533;J&#65533;1&#65533;n G'&j(D&#65533;&#785;u&#65533;Qx&#65533;&#610;&#65533;&#65533;&#65533;G_\V&#65533;&#65533;&#65533;&#65533;&#65533;&#65533;G@&#65533;)&#65533;f&#65533;&#65533;&#65533;-Aj&#65533;&#65533;i&#65533;FJ&#65533;&#65533;&#65533;d&#65533;q$&#65533;&#65533;r,&#65533;{A&#65533;@r&#65533;-&#65533;D&#65533;&#65533;&#65533;B&#65533;&#65533;&#475;"&#65533;&#65533;&#65533;F&#65533;"&#65533;1&#65533;j&#879;&#65533;&#65533;&#65533;$&#65533;&#65533;.&#65533;&#65533;&2&#65533;3&#65533;&#65533;:&#65533;&#65533;&#65533;OD&#65533;n&#65533;
&#65533;&#65533;&#65533;&#65533;0F--0e&#65533;"W"&#65533;KB%Y&#65533;&#65533;#$&#65533;&#65533;Q&#65533;R&#65533;&#395;&#65533;0)&#65533;*Q&#65533;&#65533;&#65533;&#65533;&#65533;G&#65533;"&#65533;{-&#65533;&#65533;&#65533;4&#65533;&#65533;&#1837;&#65533;&#65533;&#65533;.&#65533;`@&#65533;H&#65533;k"&#65533;oi&#65533;&#1469;B&#65533;&#307;$s{&#65533;&#65533;&#65533;&#65533;&#1263;&#65533;}\&#65533;H&#65533;Ju&#65533;S|&#65533;&#65533;&#65533;M6Q&#65533;j;9&#65533;4sK&#65533;*&#65533;&#65533;0&#65533;&#65533;J*{&#65533;&#65533;&#65533;&#65533;&#65533;&#65533;&#65533;&#65533;c&#65533;i%&#65533;&#65533;&#65533;D:&#65533;&#65533;&#65533;1&#65533;&#65533;&#65533;&#65533;&#65533;T&#65533;4@&#65533;&#65533;&#65533;&#65533;?&#65533;&#65533;b^"&#65533; v[N&#65533;x&#65533;&#65533;&#65533;M&#65533;&#65533;&#65533;
q&#65533;&#65533;&#65533;"&#65533;]&#65533;;&#65533;"_&#65533;&#65533;&#65533;&#65533;:>&#65533;&#65533;JE&#65533;&#65533;&#65533;&#65533;&#65533;b&#65533;&#65533;Q?&#1661;&#65533;&#65533;8&#65533;&#65533;&#65533;&#65533;1&#65533;&#65533;&#65533;|F8V&#65533;C&#65533;&#65533;;&#65533;&#65533;]&#65533;&#65533;&#65533;Q+&#65533;<<&#65533;&#65533;&#65533;1&#65533;&#65533;~&#65533;&#65533;&#65533;B&#65533;C|&#65533;&#65533;&#65533;5&#65533;&#65533;&#1626;D&#65533;*V}&#65533;&#65533;|&#65533;&#65533;&#65533;p&#65533;&#65533;d&#65533;&#65533;/1&#65533;&#65533;r&#65533;&#65533;!&#65533;9&#65533;7p&#65533;&#65533;&#65533; L=X&#65533;nw&#65533;4?&#65533;jUD&#945;&#65533;&#65533;}p&#65533;&#65533;&#65533;&#65533;P&#65533;&#65533;a&#65533;h
&#65533;&#65533; &#65533;t&#65533;&#65533;
YH&#65533;)&#65533;aS&#65533;K&#65533;N&#65533;&#65533;C7&#65533;&#65533; &#65533;&#65533;&#65533;&#65533;|&#65533;&#65533;a&#65533;&#65533;&#65533;&#65533;C&#65533;b ?3y&#65533;f2&#65533;EC&#65533;`U&#65533;"f2 ,n1&#65533;+&#65533;&#65533;D&#65533;5&#65533;K<&#65533;1&#65533;&#65533;&#65533;&#65533;&#65533;&#65533;&#65533;{%&#65533;&#65533;&#65533;&#19974;&#65533;&#65533;dGa&#65533;dL&#65533;G7D+&#65533; &#65533;
y%r&&#65533;&#65533;#&#65533; &#65533; 0&#65533;&#65533;&#65533;&#804;&7&#65533;&#65533;Nz&#65533;&#65533;$FI&#65533;R&#65533;&#65533;L&#65533;*W&#65533;JTn&#65533;\"d&#65533;BI&#65533;Z&#65533;&#65533;l&#65533;.w&#65533;&#65533;^&#65533;20&#65533;j&#65533;G2&#65533;&#65533;&#65533;L&|&#65533;&#65533;f:&#65533;,&fr66(&#65533;&#65533;&#65533;&#65533;3&#65533;&#65533;MURS&#65533;b@&#65533;"&#65533;&#65533;&#65533;r&#65533;&#65533;&#65533;&#65533;Dg&#65533;0N7&#65533;&#65533;&#65533;4&#65533;<&#65533;&#65533;&#65533;z:&#65533;|&#65533;glVFq&#65533;&#65533; &#65533;I&#65533;c&#65533;&#65533;&#65533; &#65533;&#1030;:t[&#65533;b&#65533;&J&#1098;&#27872;&#65533;%B7&#65533;&#65533;&#65533;&#65533; &#65533;+&#65533;C>L-&#65533;&#65533; &&#65533;&#65533;I&#65533;B &#65533;&#65533;&#65533;(:A&#1026;&#65533;&#1460;&#65533;&#65533;@N&#65533;&#65533;&#65533;E&#65533;Y&#65533;
&#65533;&#65533;L&#65533;0&#870;L&#65533;9&#65533;#&#65533; &#65533;&#65533;&#65533;9&#65533;&#65533;&#65533;&#65533; &#65533;P&#65533;&#65533;&#65533;`&#65533;I&#65533;&#65533;R&#65533;	&#65533;&#65533;@5&#65533;&#65533;B&#65533;&#65533;&#65533;`5&#65533;&#65533;&#65533;&#65533;*|&#65533;H&#65533;2&#506;M&#65533;&#65533;&#65533;lj&#65533;&#65533;&#65533;&#65533;5&#65533;.&#65533;&#65533;^&#65533; &#65533;&#42334;|u&zpv&#65533;-&#65533;$&#65533;&#65533;U&#1056;4&#65533;ck&#65533;&#65533;6&#65533;&#65533;B&#65533;&#65533;&#1594;&#65533;&#65533;rv&#65533;CU&#65533;&#65533;X&#65533;&#65533;&#65533;&#65533;mfP;&#65533;V&#65533;&#65533;5Bg&#65533;!<`&#65533;&#65533;&#65533;en&#65533;	&#65533;&#65533;U<&#65533;&#65533;)&#65533;{&#65533;&#65533;6 =&#65533;r&#65533;K&#65533;&#65533;n3&#65533;&#65533;A*&#65533;+&#65533;\&#65533;&#65533;@&#65533;&#65533; &#65533;&#65533;]&#65533;zw&#65533;+&#65533;J&#65533;&#65533;&#65533;
&#65533;p&#65533;&#65533;{&#609;
&#65533;&#65533;&#65533;&#65533;{w!&#65533;&#65533;&#65533;&#65533;&#65533;xQ&#65533;_&#65533;&#65533;A&#65533;&#65533;S&#65533;&#65533;! 8&#65533;&#65533;&#65533;.m&#65533;Z&#65533;&#65533;&#65533;=&#65533;&#65533;)3@G<&#65533;&#65533;&#65533;&#65533;&#196;@&#65533;&#65533;b&#65533;&#65533;ned`&#154;r&#65533;&#65533;&#65533;X1p&#65533;x@& 8&#65533;&#65533;&#65533;&#65533;.G`&#65533;d&#65533;&#65533;(c&#65533;&#65533;pH&#65533;Z&#1634;$@2A&#65533;&#65533;N\&#65533;&#65533;nh&#65533;&#65533;27&#65533;Z&#65533;'&#65533;&#65533;&#65533;Q&#665;&#65533;&#65533;&#65533;&#65533;&#65533;U&#65533;\&#65533;4&#65533;s&#65533;lF&#65533;U&#65533;<&#65533;&#65533;J&#65533;v6'&#65533;&#1129;S&#65533;&#65533;,6<5f&#65533;&#65533;:&#65533;n&#65533;ty&#65533;]4&#65533;&#65533;Lx&#65533;&#65533;. &#65533;&#65533;&#65533;I&#65533;&#65533;m6-&#65533;&#65533;&#65533; 4&#65533;i&#65533;v&#65533;&#65533;p&#65533;>&#65533;(&#306;&#65533;w+&#65533;&#65533;U&#65533;&#65533;)&#65533;)&#65533;S&#65533;Vp&#65533;&#1155;&#65533;QU&#65533;Y?&#1689;k2&#65533;!&#65533;&#65533;x&#65533;w D3&#65533;B&#65533;&#65533;z5&#65533;&#65533;i$&#65533;$&#19711;&#65533;&#65533;-&#65533;aT})^R1&#65533;${&#65533;b?&#65533;ER&#65533;&#65533;&&#65533;&#65533;&#65533;b&#65533;;d&#65533;&#65533;&#65533;"Y16v&#65533;fb&#65533;&#65533;{xo.&#65533;&#1026;B&#65533;&#65533;&#65533;V&#65533;:&#65533;k3&#65533;&#65533;Xp,&#65533;)!&#65533;&#65533;9&#65533;&#65533;&#65533;&#65533;7&#65533;&#65533;&#65533;KX&#65533;&#65533;&#65533;OA0e2&#49732;@&#65533;|&#65533;H&#1804;&#65533;&#65533;&#65533;&#65533;&#65533;L&#65533;^&#65533;4&#65533;&&#65533;A\&#65533;&#243;Z&#65533; &#65533;&#65533;<&#65533;)9&#913; b=&#65533;D8&#65533;2<R&#65533;&#65533;z=&#65533;&#65533;q&#65533;&#65533;&#65533;'&#65533;&#1902;&#65533;t"&#65533;d68B&#65533;Ss"&#65533;&#65533;sG(&#1661;>&#65533;&#65533;&&#65533;&#65533;&#65533;&#65533;&#65533;Gu&#65533;&#65533;&#65533;&#65533;+&#65533;T&#65533;&#65533; uJ&#65533;4y&#65533;&#65533; &#65533;&#65533;&#65533;>d&#65533;r	&#65533;&#65533;B&#65533;&#65533;A!&#65533;&#1742;&#65533;*e3y:&#65533;E&#65533;R9&#65533;=G&#179;&#65533;&#65533;
&#65533;<	&#65533;&#65533;@S&#65533;a&#65533;&#65533;/&#65533;\:&#65533;$&#65533;(a&#65533;&#65533;&#65533;&#65533;w&#65533;g&#65533;&#65533;&#65533;&#65533;!&#65533;&#65533;&#65533;&#1234;&#615;&#65533;&#65533;7G0m'&#65533;&#65533;&#65533;T&#65533;rTmK&#65533;&#65533;&#65533;R1&#65533;a&#65533;&#65533;;&#65533;@&#65533;b@z;&#65533;&#65533;&#65533;&#1730;e&#65533;bMz&#65533;<<gPk&#65533;&#65533;H&#65533;&#65533;#&#65533;&#65533;&#2010; &#65533;5 &#65533;&#65533;GT&#65533;&#65533;^p~&#65533;0&#65533;0&#65533;&#65533;&#65533;0}F&#65533;&#65533;g&#65533;} &#65533;}'&#65533;}&#65533;&#65533;+!&#65533;-&#65533;'QeDm&#65533; &#1537;&#65533;&#65533;&#65533;&#65533;&#65533;@&#65533;&#65533;p8&#1680;.L&#65533;@z&#65533;&#65533;*S#@&#65533;&#65533;l&#65533;&#65533;(&#65533;`o^ 
&#65533;&#65533;+`R&#65533;&#65533;.q&#65533;7&#65533;dQm&#65533;wR&#65533;!&#65533;A&#65533;&#65533;&#65533;.&#65533;`&#65533;&#65533; &#65533;P&#65533;&#65533;`d&#65533;ps&#65533;&#65533;&#65533;&#65533;p1H&#336;hKwA&#65533;Y2F&#65533;:&#65533;V&#65533;&&#65533;-&#65533;]8&#65533;&#65533;tq2(n&#65533;B&#65533;&#65533;GV&#65533;&#65533;&#65533;gtK ;o1"L&#65533;&#65533;)h'aH>3&#65533;C 
K&#65533;u&#65533;!(L&#65533;~q&#535;k&#193;Q u&#65533;r&#65533;&#65533;0*N&#65533;B&#65533;&#65533;h&#65533;Rq{&#65533;%Q&#65533;uZ&#65533;&#65533;&#65533;`"&#65533;$-&#1393;Tpd$Q&#65533;P#M&#65533;?&#65533;aBA&#65533;&#65533;= &#65533;C8 &#65533;h&#65533;&#65533;&#65533;h&#65533;&#65533;=PP&&#65533;&#65533;Vk{&#65533;&#65533;&#65533;FnB`&#65533;&#65533;.&#65533;&#65533;&#65533;&#65533;q<L&#65533;&#65533;u1&#65533;&#65533;&#65533;&#65533;Gz&#65533;
&#65533;zBtKp&#65533;U&#65533;&#65533;Xv&#65533;&#65533;13&#65533;_X&#65533;P&#65533;4&E{&#65533;&#65533;Q|S&#65533;7&#65533;&#65533;&#65533;&#41039;&#65533;P&#65533;W L &&#65533;&#65533;nXQE&#65533;xM&#65533;9&#65533;&#65533;&#65533;T%	g(&#65533;K@&#65533;&#65533;&#65533;&#65533;&#65533;Xq.&#65533;&#65533;Sf&#65533;&#65533;`(&#65533;2&#65533;&#65533;&#65533;aG%&#65533;!&#65533;&#65533;&#65533;&#65533;&#65533;"&#65533;&#65533;Q&#65533;&#65533;0&#65533;I`";&#65533;kN&#65533;W&#65533;x&#65533;&#65533;' N&#65533;&#65533;&#65533;'&#65533;$&#65533;]2&#65533;1PMX&#65533;x&#65533;1&#65533;J&#65533;&#65533;zC&#65533;X0&#65533;&#65533;vH)&#65533;&#65533;/&#65533;&#65533;&#65533;0&#65533;P&#65533;C&#65533;&#65533;&#1170;H tg(46&#65533;	&#65533;&#65533;(&#65533;&#65533;&#65533;&#65533;bCkWp0	&#65533;&#65533;W&#65533;7&#65533;g&#65533;(&#65533;Ef&#65533;&#65533;&#65533;-&#65533;&#65533;&#65533;R&#65533;&#65533;&#65533;C&#65533;`.&#65533;&#65533;&#65533;&#65533;D&#65533;PP&#65533;&#65533;@&#65533;U 63Y&#65533;i&#65533;FG&#65533;&#65533;&#65533;I,&#65533;p&#65533;&#65533;&#65533;VW&#65533;h&#65533;
&#65533;&#65533;&#65533;&#65533;&#65533;&#65533;&#65533;9&#65533;&#65533;I	T}c&#65533;&#65533;&#65533;F&#65533;&#65533;&#65533;&#65533;hr&#65533;&#65533;&#65533;S&#65533;&#65533;y&#65533;&#34398;&#44638;&#65533;&#1630;&#65533;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E&#65533;&#65533;&#65533;f/!&#65533;&#65533;&#65533;&&#65533;f&#65533;&&#65533;&#65533;}g2&#65533;C/&#65533;O&#65533;&#65533;D&#65533;ds"A&#65533;&#65533;.&#65533;*&#65533;"p&#65533;A65e 6&#65533;&#65533;#2&#65533;8&#624;&#65533;I(7j(4e&#65533;&#65533;&#7596;&#65533; &#65533;&#65533;z)&#65533;&#65533;HJ&#65533;+1'W&#65533;&#65533;&#65533;&#65533;&#65533;G'+h&#65533;&#65533;&#587;m^d&#65533;&#65533;!&H=D_&#65533; &#65533;+)&#65533;G~v&#65533;&#65533;&#65533;	&#65533;&#65533;x&#65533;K^&#331; &#65533;$t&#65533;sHd&#65533;&#65533;&#65533;&#65533;&#65533;&#65533;&#65533;Q&#65533;h&#325;&#65533;V-&#65533;&#65533;&#65533;&#1177;E&#65533;KS&#65533;F&#65533;&#65533;&#65533;l&#65533;&#65533;B$ &#65533;&#65533;%1nz+&#65533;&#65533;&#65533;W&#65533;&#65533;&$d112C[&#65533;SL&#65533;&#65533;(&#298;f(+&#790;&#65533;&#65533;&#65533;u&#1699;&#65533;&#65533;&#65533;:-&#324;<&#65533;&#65533;&#65533;(&#65533;&#65533;&#65533;T&#65533;$2B&#65533;\;8R&#65533;y&#65533;&#65533;p&#65533;w&#65533;&#65533;&#65533;Dm&#65533;$
&#65533;&#970;&#65533;&#65533;&#65533;%&#65533;&#1455;o1A&#65533;\&#65533;K&#65533;&#65533;<W&#65533;w&#65533;&#65533;&#65533;IPdg&#65533;&#65533;&#65533;
&#65533;&#65533;&#65533;2&#823;Dg&#65533;i&#65533;DhR&#65533;E&#65533;	7L4&#65533;E&#65533;.NX&#65533;&#65533;(&#65533;&#65533;&#65533;D&#65533;&#65533;9&#65533;&#65533;(l!&#65533;&#65533;dB5&#65533;$&#65533;Va&#65533;OtiH&#65533;&#65533;=!&#65533;P2&#65533;&#65533;-M&#65533;Q7*&#65533;&#65533;z`&#1028;&#65533;F&#65533;&#193;&#65533;>zQ&#65533;&&#65533;hDwnw&#65533;}L&#1303;D//F&#65533;&#392;&#65533;@&#65533;&#65533;G &#65533;_&#65533;&#65533;Q&#65533;VI&#65533;&#65533;j&#65533;&#65533;R&#65533;K&#65533;&#65533;&#2001;&#65533;%&#580;&#65533;&#65533;T%&#65533;bL&#65533;BHD&#65533;&#65533;Y5'&#65533;&#34884;&#65533;q	&#65533;ri&#65533;D&#65533;EX&#65533;E &#65533;&#65533;&&#65533;V&#65533;&#65533;%&#65533;)j>e&#65533;8&#65533;&#65533;&#65533;K&#65533;bB!&#65533;&#65533;B&#65533;*&#65533;&#65533;*A&#65533;&#1173;&#65533;a\&#65533;&#65533;&#65533;nD@&#65533;DfJl-&#65533;&#65533;&#65533;&#173;&#65533;&#65533;z&#687;&#65533;"&#65533;&#65533;&#65533;&#65533;k-I3,&#65533;]@,&#65533;&#65533;!&#65533;&#65533;&#208;&#65533;&#65533;&#65533;&#65533;ED&#65533;&#65533;d
+&#65533;z&#65533;&#65533;&#65533;?&#65533;0&#65533;&#65533;PTJ&#65533;8&#65533;D&#65533;W&#65533;(&#65533;H&#65533;+&#65533;G&#65533;8&#65533;&#65533;&#65533;&#65533;&#65533;ty&#65533;&#65533;q0&#65533;&#65533;&#65533;r`&#65533;&+&#65533;t&#65533;&#298;&#65533;DY|&#65533;&#65533;Ghlm&#65533;'&#65533;I/&#613;&#65533;%)&#65533;2&#65533;G%&#353;&#65533;[&#295;J.CtM&#65533;&#65533;&#1019;b&#65533;G&#65533;&#65533;&A4Y&#65533;&#65533;&#65533;b >
&#65533;%V&#1440;^&#65533;Ym&#65533;[&#65533;&#65533;&#65533;&#65533;oKE&#65533;&#65533;&#65533;z&#65533;Ja`F8&#1675;A=o_a&#65533;&#1316;&#65533;i&#65533;&&#65533;+&#65533;&#65533;iu(&#65533;{&#1100;&#65533;
&#65533;|7y&#65533;TJ&#65533;&#65533;&#65533;''a&#65533;&#65533;J<#&#65533;&#65533;*D&#65533;rsp.&#65533;&#65533;&#65533;{ b&#65533;&#65533;U&#65533;&#65533;&#65533;&#65533;*&#65533;&#65533;&#65533;*&#65533;&#65533;zz&#65533;;-&#65533;RA&#1012;k&#65533;6L&#65533;B&#65533;&#954;&#49146;&#65533;`&#65533;7&#65533;&#65533;/B&#65533;&#65533;&#65533;(&#65533;&#65533;=/\&#65533;g"?|&#65533;&#65533;0&#65533;,&#65533;V&#65533;&#65533;@V4{&#65533;c&#65533;&#65533;&#65533;&#65533;`T&#65533;&#65533;v&#65533;&#65533;&#65533;&#65533;.&#65533;Z)q&#65533;&#65533;&#65533;i&#65533;R>&#65533;K&#65533;z&#65533;&#65533;B"R`&#65533;&#65533; DN	&#65533;J&#65533;G&#65533;D&#65533;&#65533;oTh"&#65533;&#229;&#65533;a#&#65533;&#65533;&#65533;&#65533;&#65533;:&#1185;-	&#65533; &#1922;1^c(;&#65533;`&#65533;|&#65533;M&#65533;"&#65533;&#65533;&#65533;>e&#65533;ZrL,&#65533;&#65533;V&#1141;,&#65533;&#65533;&#65533;&#65533;Y&#65533;&#65533;S&#65533;1~T&#65533;&#65533;&#65533;&#65533;&#65533;&#65533;&#65533;*&#65533;&#65533;&#65533;{&#65533;"x>&#65533;&#65533;&#65533;&#65533;&#65533;.|&#65533;L @&#65533;B&#65533;L&#65533;"&#65533;&#65533;F*&#65533;&#65533;&#65533;&#65533;$'I&#65533;JZ&#65533;&#804;%#&#65533;&#65533;@&#65533;&#65533;&#65533;&#65533;&#65533;(GyHM&#65533;&#65533;L&#65533;$&#65533;(&#65533;&#65533;&#613388;%TI&#65533;Z&#65533;&#65533;hh%&#65533;&#65533;&Y&#65533;&#619260;&#65533;0&#65533;yI3&#65533;re\&#65533;&#65533;&#65533;&#65533;f&#65533;&#65533;,C2&#65533;&#65533;2&#65533;&#65533;&#65533;&#65533;&#65533;%4&#65533;)&#65533;<&#65533;J&#65533;&#65533;8&#65533;y&#65533;&#65533;&#65533;[2&#550;:_&#65533;&#65533;v&#65533;&#65533;&#65533;&#65533;8&#65533;)N&#65533;8&#65533;W&#65533;&#807;>=&#65533;&#65533;~&#65533;&#1181; 5&#65533;&#65533;I&#1026;&#65533;B&#65533;!F&#65533;&#65533;H@&#65533;&#65533;t(&#65533;&#65533;&#768;BS'&#65533;hF?&#65533;&#65533;&#65533;)&#65533;_&#65533;u\&#65533;H&#65533;&#65533;4)(&#65533;
L&#65533;&#65533;G8A1&#65533; &#65533;*&#65533;A&#65533;&#65533;B"Mz&#65533;$&#65533;&#65533;*e&#65533;/]:L&#65533;&#65533;,&#65533;h&#65533;&#65533;K&#65533;&#65533;tXIW&#65533;&#65533;!&#65533; &#65533;7X&#65533;PeITa&#65533;&#65533; &#65533;$Lo &#65533;J&#65533;A&#65533;&#65533;HKU&#65533;0Qu&#65533;&#65533;&#65533;&#65533;-mp&#65533;h@&#65533;&#65533;&#65533;Y=&#65533;&#786;&#1920;.&#65533;&#65533;~&#65533;V&#65533;&#65533;S&#65533;&#65533;4&#65533;b&#65533;&#65533;&#65533;v&#65533;&#65533;F&#65533;*	 &#65533;&#65533;&#1456;&#65533;Dl-/&#65533;&#65533;!&#65533;&#65533;&#65533;{&#65533;,$&#65533;&#65533;a&#65533;&#65533;&#65533;?5[K&#65533;`&#65533;B&#65533;hW)&#65533;&#65533;&#65533;&#65533;H&#65533;n&#1026;&#1322;&#1425;&#65533;&#65533;K&#65533;&#65533;v&#65533;E&#65533;&#65533;&#65533;&#65533;&#2030;6&#65533;&#65533;,&#65533;: I&#65533;&#65533;&#65533;z8F&#65533;&#65533;&#65533;!4&#1529;&#65533;&#65533;&#65533;)7 &#65533;D&#65533;t-nh&#464;&#65533;%&#65533;&#65533;aW&#65533;&#65533;m&#65533; &#65533;&#65533;&#65533;&#65533;&#65533;$|&#65533;]o&#65533;+&#65533;9&#65533;d&#65533;&#65533;&#65533;o!! &#65533;&#65533;&#65533;7&#65533;&#65533;&#65533;&#65533;X`&#65533;&#65533;
&#65533;CPrj&#65533;C.&#65533;0d&#65533; <8&#65533;&#65533;d4z&#65533;^7~XJc}z&#65533;&#65533;&#65533;L17#P&#65533;&#65533;3D+&#65533;&#65533;&#65533;!8q&#65533; &#65533;&#65533;&#65533;&#65533;6'0&#65533;&&#65533;&#65533;&#65533;B&#65533;&#65533;*_$WT&#65533;&#65533;&#65533;&#23554;&#65533;2&#65533;&#65533;W&#65533;21&#65533;&#65533;e&#65533;TJ&#65533;Rd&#65533;&#65533;R1&#65533;&#65533;&#65533;a&#537;&#65533;&#65533;&#65533;6&#65533;&#65533;&#65533;&#65533;&#65533; &#65533;&#65533;;&#65533;rR&#65533;b/&#65533;g>&#65533;&#65533;&#1015;,&#65533;/&#65533;&#65533;5&#65533;&#65533;(&#819;:&#65533;&#65533;@s&#65533;e&#1108;&#65533;&#720;&#65533;&#65533;T&#65533;&#65533;&#65533;0&#65533;<8&#65533;&#65533;/&#65533;8q&#65533;&#65533;s&H&#65533;&#65533;4&#65533;"u&#65533;E&#65533;&#65533;&#65533;&#65533;&#65533;&#65533;&#65533;&#65533;k&#600;&#65533;T&#65533;D&#65533;(F&#65533;I]c&#65533;&#65533;&#65533;5^&#65533;l(&#65533;0&#65533;&#65533;M&#65533;d&#65533;>D1A&#65533;U&#65533;i&#65533;&#65533;x&#65533;&#65533;m&#65533;K&#1888; !17&#65533;z&#65533;
&#65533;&#65533;B$&#65533;T.@rW!&#65533;&#65533;&#65533;!&#65533;M&#1588;&#65533;&#65533;K&#65533;&#65533;2=&#65533;&#65533;P0L&#65533;z1&#65533;O&#65533;b&#65533;&#65533;&#65533;&#65533;&#65533;&#65533;E&#65533;Cx&#65533;&#65533;&#65533;j&#65533;&#65533;-&#2268;&#230;&#65533;7&#65533;&#65533;x&#65533;&#65533;&#65533;&#65533;n&#65533;&#65533;(e&#65533;&#65533;@&#65533;{H&#65533;&#65533;&#65533;}x8~wsPf(+*u(&#65533;&#65533;&#65533;&#65533;(,'&#65533;&#65533;V7g&#65533;N&#65533;F&#65533;&#65533;&#65533;&#65533;"&#65533;&#65533;=&#1008;KGM2&#65533;<|&#65533;tD&#65533;&#303;&#65533;&#65533;"&#65533;&#65533;&#65533;*&#65533;A&#65533;HQ&#137;&#65533;D&#65533;]N&#65533;&#1057;p&#65533;&#65533;u&#65533; 5G_&#65533;fa&#65533;i&#65533;&#65533;=&#65533;F;&#1297;&#65533;TX&#65533;&#65533;&#65533;/&#65533;&#65533;&#65533;	&#65533;v&&#251;?"&#65533;&#65533;MCe&#65533;&#65533;&#65533;Gn&#65533;O)&#65533;$&#65533;O&#65533;&#589;`1MX&#65533;&#65533;,	Z&#65533;*&#65533;&#65533;&#65533;&#65533;&#65533;&#65533;QB&#65533;&#65533;&#65533;&#65533;&#65533;/-Yc5H9&#65533;&#65533;p&#65533;#&#65533;s &#65533;&#65533;w&#65533;y&#65533;&#65533;O	&#65533;{&#65533;&#65533;&#65533;+@Y&#65533;&#65533;:JI&#65533;&#65533;yh&#65533;+&#65533;P&#65533;&#65533; &#65533;&#65533;&#65533;`P&#65533;&#65533;#&#65533;(Y&#65533;&#65533;&#65533;-v&#65533;qk&#65533;V&#65533;&#65533;t@ru&#65533;W0&#65533;&#65533; &#65533;&#65533;W&#65533;p~&#65533;V&#65533;0.Q&#65533;hK`&#65533;,&#65533;&#65533;i^%&#1479;}I&#65533;&#65533;&#65533;&#65533;}>&#65533;O&#65533;".&#65533;&#65533;yprvI&#65533;2&#65533;v5&#65533;&#65533;,J@4&#65533;v&#65533;&#1538;.&#65533;U`&#65533;6}&#65533;rF&#65533;&#65533;t&#65533;&#65533;xF@4&#65533;&#65533;q&#65533;V!Mp&#466;=B&#65533;&#65533;r&#451;>x'&#65533;P&#65533;&#65533;&#65533;&#65533;&#65533;!&#65533;&#65533;E/&#1219;C B0hDD&#65533;AF&#65533;zK0:&#65533;&#65533;!L`&#65533;y2&#65533;W[vyE`A&#65533;,H2&#65533;;&#65533;M&#65533;abo#&#65533;>PPrY&#65533;zt`zM&#65533;&#65533;M&#65533;:Y&#65533;<S2R&#65533;&#65533;&#65533;;Ql&#65533;&#65533;!&#65533;&#65533;,:r	T[&#65533;&#65533;6&#65533;&j1&#65533;&#65533;&#65533; .&#65533;dRgXx&#65533;u&#65533;w0&#65533;G97*8&#65533;#A&#65533;ul&#65533; &#65533;O&#65533;P &#65533;H&#65533;&#65533;3(B= qh4!@X&#65533;0~&#65533;HH&#65533;&#65533;8(0!I&#65533;C
7!+&#65533;/&#65533;&#65533;2&#65533;_&#141;:&#65533;D&#65533;j&#65533;&#65533;$)3&#65533;+C2&#65533;H9&#65533;&#65533;rFzx?&#65533;&#65533;C&#65533;&#65533;r@&#65533;K&#65533;{&#65533;&#65533;&#65533;&#65533;&#65533;qt&#65533;&#65533;&#65533;&#65533;&#65533;&#65533;9&#65533;&#65533;&#1128;&#65533;Q&#65533;9&#65533;`&#65533;7&#65533;%w0?aE&#143;&#65533;am7&#65533;kP!0&#65533;q&#65533;&#65533;BP &#65533;&#65533;&#65533;&#65533;]b&#65533;r\1
(&#65533;{&#65533;(@&#65533;jY&#65533;&#65533;&#65533;#&#65533;0A1~)1lg8&#65533;&#65533;kG&#1328;y+x&#65533;#&#65533;&#65533;&#65533;&#65533;iqD&#65533;&#65533;k&#65533;34&#65533;3vb&#65533;&#65533;3&#65533;&#65533;^E&#65533;:&#65533;Q&#65533;&#65533;F&#65533;x&#65533;bG&#65533;&#65533;j&#65533;/&#65533;60&#65533;&#65533;&#65533;&#65533;ww&#65533;f&#65533;E&#65533;{ A&#65533;Q&#65533;z&#65533;0-a&#65533;&#65533;&#65533;1&#65533;&#65533;&#65533; &#65533; 0&#65533;8Uj&#65533;k&#65533;k)&#65533;V&#65533;&#65533;&#65533;&#65533;'&#65533;&#65533;~&#65533;&#1177;&#65533;	,&#65533; x&#65533;"&#65533;_ v&#65533;&#65533;&#65533;0-V&#65533;|X&#65533;&#65533;/ &#65533;	,&#65533;&#65533;&#65533;&#65533;k&#65533;2c&#65533;&#65533;&#65533;&#1627;&#65533;&#65533;&#65533;&#65533;&#65533;&#65533;9&#65533;&#65533;Y&#65533;&#65533;C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&#65533;&#65533;J&#65533;P Y&#65533;($&#65533;q&#65533;&#65533;HI&#65533;&#65533;&#65533;I&#65533;zD )&#65533;'&#852;&#65533;&#65533;[&#65533;[Q&#65533;n1&#65533;&#65533;BD&#65533;K
&#65533;N'&#65533;$&#1840;&#65533;&#65533;&#65533;/&#65533;`B&#65533;&#65533;&#913;&#65533;b&#65533;"&#195;&#65533;r&#65533;h&#683;D&#1848;P&F&#65533;&#65533;Tkp&#65533;b&#65533;$&#65533;&#65533;&#65533;&#65533;)&&#65533;Y&#65533;RC&#65533;&#65533;#G&#65533;&#65533;G\S'&#65533;C&#65533;G&#65533;q&#65533;&#65533;&#65533;ESy&#65533;]&#991;w&#65533;A&#65533;&#65533;+R&#65533;&#65533;M+&#65533;WAa&#65533;&#65533;&#65533;&#65533;r&#65533;&#65533;o<(:wVJ&#65533;&#1453;%0&#65533;[(&#65533;&#65533;v&#65533;&#2034;&#2009;&#65533;D&#65533;&#65533;$(x&#65533;&#65533;e&#65533;&#65533;&#65533;O8p&#65533;&#65533;&#65533;&#65533;&#65533;&#143;5!M&#65533;&#65533;&#65533;&#65533;&#65533;&#65533;
&#65533;`p^!`&#65533;.&#65533;q&#65533;&#65533; &#1409;BGM&#1047;S(&#65533;&#65533;&#65533;&#65533;&#65533;&#65533;pD |+Lw&#65533;_&#65533;0&#65533;rI&#65533;d}&#65533;)&#65533;&#65533;&#65533;&#65533;4&#65533;`&#65533; &#65533;$5&#1618;&#65533;&#65533;$&#65533;&#65533;A&#65533;I&#65533;-'&#65533;&#65533;E&#65533;&#65533;G-&#65533;&#65533;&#65533;|G&#65533;B%M&#65533;1A&#65533;&#65533;|&#65533;d&#65533;&#65533;&#65533;&#65533;H$&#65533;&#65533;'&#65533;&#65533;0&#65533;&#65533;~&#65533;&#65533;7&#65533;R&#65533;?&#65533;C&#65533;&#65533;L&#566;&#65533;%&#65533;&#633; &#65533;<4&#65533;8&#267;&#65533;%&#65533;V&#65533;&#1638;&#65533;k&#65533;f&#65533;&#65533;m&#65533;D&#65533;&#65533;&#1925;E&#65533;&#65533;&#65533;&zR&#646;&#65533;&#65533;&#65533;&#65533;&#65533;&#65533;G&#65533;&#65533;&#65533;E)!&#65533;&#65533;&#65533;ZF !J(B&#65533;&#10991;&#65533;ZA!!&#65533;"&#65533;"&#65533;\&#65533;&#65533;&#65533;+&#65533;&#65533;%1k&#65533;&#1984;&#65533;&#65533;&#65533;&#65533;zJ&#65533;&#65533;"&#65533;&#65533;&#65533;&#65533;
&#65533;&#65533;)&#65533;S,&#65533;&#65533;W&#65533;.&#65533;&#65533;
a&#65533;&#65533;&#65533;7&#65533;&#65533;&#65533;&#65533;C&#65533;le
+&#65533;z&#65533;&#545;a03&#65533;&#65533;<TJ&#65533;$&#65533;El&#65533;j&#65533;7&#299;&#65533;U&#65533;u&#65533; &#65533;
&#65533;+&#65533;+&#65533;h3&#65533;t&#65533;&#65533;|I&#65533;J@&#65533;&#1972;;&#65533;X9&#65533;Pq&#65533;&#65533;Ep&#65533;&#65533;&#65533;&#65533;&#65533;|&#65533;&&#65533;&#65533;&#65533;L&#65533;1&#65533;F0&#65533;&#983;Q&#65533;*&#65533;&#65533;7&#65533;r<&#65533;&#65533;&#65533;&#65533;&#65533;+"&#65533;&#65533;q&#65533;
&#65533;Q&#65533;X:L&#1848;:&#65533;p	&#65533;5D6
I&`m&#65533;m&#65533;tP&#65533;&#65533;
!&#65533;&#65533;&#65533;ZL&#65533;=|+&#65533;&#65533;<r4&#65533;&#65533;q&#65533;/&#65533;&#65533;m&#65533;9UO&#65533;,&#65533;&#65533;&#65533;7&#65533;(r_4aS&#65533;JY&#65533;&#524;&#65533;
&#65533;$G&#65533;&#65533;WpLL&#65533;N7&#65533;6G9D&#65533;&#65533;&#65533;&#65533;K&#65533;Rg&#65533;X}&#65533;g&#65533;&#65533;&#65533;&#65533;:+p&#65533;&#65533;&#65533;]
&#65533;W&#65533;&#65533;=@&#65533;V&#65533;,5&#65533;&#65533;&#65533;NC&#65533;&#65533;&#65533;&#215;&#65533;PA&#65533;M&#65533;'&#65533;E&#65533;4b&#65533;&#65533;&#65533;r&#65533;j&#65533;CD`&#13341;&#65533;/X&#65533;&#65533;&#65533;&#65533;&#65533;%&#65533;R&#65533;P&#1330;y&#65533;&#65533;DR&#65533;&#879;F&#65533; &#65533;Y&#65533;>&#65533;&#65533;&#65533;&#65533;&#65533;&#65533;?n&#65533;%&#65533;&#65533;v
&#65533;&&#65533;&#65533;9
&#65533;&#65533;&#65533;&&#65533;&#65533;&#65533;&#65533;&#65533;&#65533;g"&#65533;&#65533;&#65533;s&#65533;q&#65533;=&#65533;&#65533;&#65533;&#65533;D$	&#65533;&#1444;T&#65533;&#65533;c&#65533;8&#65533;\u{&#65533;&#65533;&#65533;XI&#65533;x8&#65533;^&#65533;&&#65533;&#65533;&#65533;&#65533;&#65533;&#65533;&#65533;.UL&#65533;C&#65533;p&#65533;
\&#128;s	&#65533;Ud.&#65533;b&#65533;&#65533;6&4
&#65533;&#845;&#65533; &#65533;<&#65533;&#1800;&#65533;3&#65533;&#65533;<&#65533;#&#65533;&#65533;&#65533;Z<c;u&#65533;T&#1186;,&#65533;H&#65533;a &#65533;2&#65533;VM&#65533;&#65533;"&#65533;&#1081;I"&#65533;@&#65533;&7&#65533;&#65533;Nz&#65533;&#65533;(G	J&#65533;&#65533;L&#65533;*W&#65533;&#65533;V&#65533;&#613132; &#65533;,9R&#65533;&#65533;&#65533;e'a&#65533;&#65533;^&#65533;&#65533;T&#65533;&#65533;&#65533;&#65533;b&#65533; &#65533;2&#65533;&#65533;LX&#65533;_&#65533;&#65533;J&#65533;&#65533;&#65533;jZ3&#65533;&#65533;&#806;6[&#65533;iDO&#65533;&#65533;5&#65533;I&#65533;m&#65533;&#65533;\&#65533;&#65533;QH'&#65533;&#65533;&#65533;<&#65533;<&#65533;&#65533;v^&#65533;.&#65533;&#679;&#65533;&#65533;}zK&#65533;h1&#65533;IP`R&#65533;&#65533;%?z&#65533;T&#65533;W&#65533;&#65533;D$&#1034;&#1970;&#65533;&#65533;&&#65533;&#1102;&#65533;&#65533;&#65533;[&#65533;&#65533;&#65533;$&#65533;&#65533;O: &#65533;&#65533;I&#65533;`&#65533;qf&#65533;&#65533;8&#65533;Le&#65533;WR&#65533;t$Eg&#65533;&#65533;O&#65533;@&#65533;&#65533;O!&#65533;&#65533;k&#65533;t&#65533;8&#65533;	&#65533;9b&#65533;6&#65533;I&#65533;&#65533;&#65533;S!&#65533; &#65533;jQ&#65533;yTm&#65533;&#65533;6`&#65533;Lc &#65533;&#65533;&#65533;Q]&#65533;T&#65533;&#65533;+&#65533;&#65533;&#65533;BAVo@&#1325;"&#65533;&#65533;&#1636;&#65533;@p&#676;&#65533;`&#65533;&#65533;&#65533;B&#65533;:E;&#65533;U,E&#65533;V&#65533;zL&#65533;6&#65533;7&#65533;&#65533;&#65533;&#1665;&#65533;&#65533;&#65533;%&#65533;&#65533;OI&#65533;&#65533;&#65533; &#65533;&#65533;e&#65533;@&#65533;&#815;
!)0&#65533;M1KU&#65533;&#1920;&#65533;&#65533;b&#65533;*Zc&#65533;v&#65533;0&#65533;h&#65533;&#65533;&#754;&#65533;U%F &#65533;&#65533;&#65533;&#65533;&#65533;&#65533;-35P&#65533;
&#65533;&#65533;&#65533;o&#65533;&#65533;Z&#65533;&`7h&#65533;q&#65533;kK&#65533;fs&#65533;&#65533;&#65533;Y&#65533;K&#65533;&#65533;&#65533;j&#65533;D&#65533;+w/&#65533;&#65533;^&#65533;@@&#65533;s&#475;&#65533;\U`&#65533;F0&#65533;&*&#65533;&#65533;&#65533;&#65533;&#65533;&#65533;&#65533;&#65533;&#65533;&#65533;S^ &#65533;&#65533;&#65533;&#65533;&#65533;&#65533;3&#65533;&#65533;hI&#65533;/0&#65533;&#65533;W&#65533;&#65533;%N&#65533;&#65533;5Up<(&#65533;&#797;&#65533;&#65533;$&#65533;{&#65533;&#65533;f&#65533;`&#65533; +&#65533;+&#65533;xj&#65533;&#65533;>&#65533; ,&#65533;&#65533;	` &#65533;b &#65533;&#65533;&#65533;&#65533;&#65533;	,K&#65533;{&#65533;B&#65533;V&#65533;&#65533;G&#65533;,Q9&#65533;G&#65533;g&#65533;&#65533;e&#65533;&#65533;$&#871;&#65533;V&#65533;D\&#65533;Y&#65533;&#65533;&#65533;&#65533;1&#65533;&#65533;&#65533;&#65533;&#65533;&#65533;P&#65533;&#65533;3&#65533;3&#65533;&#65533;&#65533;BZ&#65533;&#65533;z&#65533;&#65533;vv)&#65533;&#857;N&#65533;&#65533;~&#65533;i-m&#65533;Ao&#65533;&#65533;V4.&#65533;hG&#1235;&#65533;&#65533; &#65533;&#65533;i&#65533;&#65533;fN@&#65533;&#65533;sL/&#65533;&#65533;M&#1782;&#65533;&#65533;,&#65533;&#65533;&#65533;&#65533;&#65533;6&#65533;J&#65533;h*i&#65533;&#65533;,&#65533;&#65533;T&#65533;&#65533;d"8<&#65533;&#65533;@&#65533;&#65533;&#65533;]&#65533;!A&#65533;&#65533;u&#65533;&#65533;&#65533;&#65533;&#65533;&#65533;&#58310;z!0&#65533;&#65533;?&#65533;	Az&#65533;&#65533;h&#65533;&#65533;&#65533;&#65533; &#65533;
&#65533;$)&#65533;b&#65533;&#65533;&#65533;-v&#65533;k&#65533;.&#65533;&#65533;,&#65533;/Q&#65533;t&#65533;aEz&#65533;=&#65533;&#65533;B\&#65533;c&#65533;&#1753;`&#65533;&#65533;&#65533;_&#65533;&#65533;&#65533;TXw&#65533;6&#65533;&#65533;&#65533;t		&#65533;;&#65533;aB9<D45&#65533;&#65533;s&#65533;&#65533;7&#65533;&#65533;&#65533;	/&#65533;&#65533;
BP5&#65533;&#65533;b/W&#65533;&#2042;g&#65533;&#65533;5&#65533;}&#65533;{3&#65533;1&#65533;&#65533;)y-&#65533;i&#65533;(&#65533;&#65533;.&#65533;mvxb &#65533;&#65533;#&#65533;&#65533;	oQ&#65533;@>"&#65533;&#65533;&#65533;&#65533;X&#65533;&#65533;4&#65533;&#65533;	!V&#65533;h&#65533;&#65533;!&#65533;=&#65533;n&
&#65533;&#65533;'&#65533;&#65533;1&#65533;0&#65533;j.&#65533;[&#65533;&#65533;8cyw&#65533;B&#65533;&#65533;G&#65533;n=&#65533;P&#65533;&#65533;"=#p&#65533;\w&#65533;&#65533;&#65533;&#65533;	&#65533;qa&#65533;&#65533;+&#1080;&#65533;c+&#65533;YO&#65533;&#65533;&#65533;&#65533;&#65533;Q&#65533;&#65533;&#65533;&#65533;&#65533;&&#65533;&#65533;&#65533;kf&#65533;&#65533;W&#65533;E&#65533;q2&#65533;&#65533;(F&#65533;$&#65533;&#65533;3&#65533;&#65533;a&#65533;"&#65533;{&#65533;t&#65533;e&#65533;P&#65533;&#65533; (&#65533; &#65533;T&#65533;i&#65533;~q
&#65533;&#65533;&#1902;&#65533;,&#65533;&#65533;&#65533;&#65533;!&#65533;&#65533;&#65533;\MPZZK&#65533;0&#65533;&#65533;F8r;&#65533;W&#65533;&#65533;}
	ZOZ&#65533;&#65533;&#65533;&#65533;&#65533;&#65533;&#65533;&#65533;Y&#65533;P#&#65533;&#65533;V3&#65533;!&#65533;&#65533;{&#65533;2M&#65533;1&#1072;/&#65533;@&#65533;`&#65533;^&#65533;CS0&#65533;&#65533;
&#65533;s&#65533;1#&#65533;'&#65533;01&#65533;#&#65533;R+&#65533;r&#65533;@&#65533;&#65533;/S&#530;&#65533;*&#65533;&#65533;*X&#65533; &#65533;&#65533;Gp._&#65533;,K&#1025;$&#65533;&#65533;g&#65533;B&#65533; rKr-&#976;&#65533;]&Q&#65533;b.&#65533; zN&#65533;l}r4&#65533;&#65533;!&#65533;&#65533;T7&#1027;D&#65533;@x&#65533;&#130;Z&#65533;&#65533;J&#65533;&#65533;p&#65533;7:&#65533;f&#65533;0UTX&#65533;&#65533;r&#65533;V
&#65533;&#65533;*J`>&#65533;&#65533;I&#65533;"d&#65533;r&#65533;m&#546;/&#65533;s&#65533;Bs&#65533;&#65533;&M&#65533;(&#1285;&#65533;&#65533;Bq &#65533;V&#65533;c	r r&#65533;&#65533;gOG'&#65533;0&K&#65533;&#65533;&#65533;&#65533;|&#65533;&#65533;&#65533;&#1457;}&#65533;&#65533;!&#65533;1&#65533;v2&#65533;&#65533;r(&#65533;&#65533;&#65533;&#65533;&#65533;&#65533;GB&#65533;&#65533;tNB&#65533;&#65533;g0Z&#65533;&#65533;a&#65533;`&#65533;#&#65533;pA&#65533;&#65533;P&#65533;3&#65533;&#65533;&#65533;kW&#65533;?&#65533;&#65533;A~&#65533;p_&#65533;&&#65533;C%&#65533;1!&#65533;&#65533;p	;h&#65533;&#65533;[&#65533;&#65533;&#65533;&#65533;!x&#65533;&#65533;&#65533;`&#65533;N&#65533;H&#65533;;&#65533;&#65533;&#65533;&#65533;p&#65533;&#65533;v&#65533;&#65533;h"`m4w8&#65533;(r&#65533;<&#65533;'&#1862;&#65533; X(p8N&#65533;Fo!&#65533;h$&#65533;(&#65533;&#65533;H&#65533; &#65533;&#65533;@&#65533;&#65533;@&#65533;AQ&#65533;$Y&#65533;&#65533;J`n8&#65533;|&#65533;F&#65533;&#65533;Ak&#1329;&#65533;&#65533;&#65533;&#65533;q&#65533;L >&#65533;f&#65533;h&#65533;&#65533;&#65533;&#65533;V&#65533;C&#65533;&#65533;;&#65533;&#65533;&#65533;&#65533;&#65533;,	d&#65533;kP&#65533;&&#65533;&#65533;&#65533;A
&#65533;'&#65533;n0X[&#65533;&#65533;&#65533;KP&#65533;cT&#65533;&#65533;W&#65533;&#65533;&#65533;x&#65533;p{&#65533;&#65533;&#65533;=&#65533;&#65533;\ 1MP~0(`&#65533;p&#65533;&#65533;Q&#65533;.	n6&#65533;&#65533;T	&#65533;&#65533;&#65533;'&#65533; jP&#65533;&#65533;&#65533;&#65533;JPxbP&#65533;'&#65533;sq_&#65533;^&#65533;&#65533;q{SJ&#65533;$G&#65533;R&#65533;&#65533;/&#65533;&#65533;/FI<&#65533;Y=&#65533;&#65533;G&#199;&#65533;&#65533;g+&#65533;&#65533;-t&#52249;U"&#65533;2{BCui&#65533;&#65533;H&#65533;XR&#65533;+&#65533;&#65533;9&#65533;&#65533;2&#65533;&#65533;),&#65533;&#65533;
&#65533;[&#65533;x&#65533;&#65533;&#65533;X&#65533;rV&#65533;0&#65533;&#65533;+&#65533;y&#65533;&#146;+&#65533;&#65533;`&#65533;9&#595;g&#65533;&#65533;9&#65533;&#65533;Y&#65533;&#65533;y&#65533;&#34398;&#44638;&#65533;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&#65533;XK&#65533;&#65533;&#65533;$&#65533;+&#65533;)&&#65533;E&#65533;RCZ@B&#65533;&#65533;&#65533;&#65533;I/&#65533;&#65533;&#65533;&#65533;&#65533;E&#65533;d&#65533;T^2A&#65533;&#65533;&#65533;&#65533;}&#1760;T&#65533;&#65533;&#65533;&#788;&#65533;<&#65533;&#65533;0JaL4&#65533;!@&#65533;&#65533;&#1611;&#65533;&#65533;&#65533;&#65533;b&#65533; &#1321;&#65533;&#65533;&#65533;&#65533;&#65533;&#65533;&#65533;Kq&#65533;p$ c&#65533;S3?'&#65533;d|	
y&#65533;&#65533;&#65533;&#65533;t&#65533;)&#65533;q&#65533;!o&#65533;J&#65533;5=&#65533;+&#65533;&#65533;&#1719;&#65533;Y!C&#65533;%&#65533;&#65533;&#65533;2E >5^(&#65533;R&#65533;|&#65533;,&#65533;!(&#65533;qV`&#65533;T&#65533;&#65533;&#65533;&#65533;WOH&#65533;&#65533;O&#65533;&#65533;&#65533;H&#65533;8!C#&#65533;X&#65533;&#65533;&#65533;L&#65533;&#65533;&#65533;zN&#65533; &#65533;uF&#65533;&#65533;a+&#65533;&#65533;a&#65533;&#65533;&#65533;&&#65533;Q&#452;tG&#65533;&#65533;&#65533;&#65533;mhK&#65533;&#65533;&#65533;&#65533;&#65533;pU&#1061;&#65533;pD&#65533;&#65533;D&#65533;$&#65533;d2&#65533;d&#65533;A&#65533;$&#65533;&#65533;H&#65533;]&#65533;L&#65533;&#65533;&#65533;%&#65533;8&5D&#65533;+
&#65533;N)&#65533;&#65533;&#65533;]&#65533;bbD&#65533;&#65533;&#65533;y'&#65533;Q&#65533;&#65533;D4H
&#65533;t\r"&#1099;xWz&#65533;h&#65533;Pt&#65533;(&#65533;&#65533;&#65533;&#65533;&#65533;p9&#65533;CI&#65533;&#65533;d&#65533;&#65533;&#65533;H&#65533;&#65533;JP&#65533;&#18091;&#65533;VPH&#65533;&#65533;q&#65533;	&#65533;:&#65533;&#65533;C&#65533;&#65533;`&#65533;GH&#65533;&#65533;I&#65533;X&#65533;&#65533;
&#65533;>&#65533;&#65533;)&#65533;&#1674;&#566;&#65533;n&#65533;&#48486;&#65533;z&#65533;&#65533;eQG&#65533;&#65533; &#65533;iv8L@&#65533;&#65533;dP6&#65533;`&#65533;a&#65533;&#65533;&#65533;
+&#65533;z&#65533;&#526;c03&#65533;&#65533;<TJ&#65533;$T
&#65533;\&#65533;J&#65533;&#65533;&#65533;:&#65533;&#65533;!&#65533;"&#65533;l&#65533;&#65533;J&#65533;
; &#65533;&#65533;< c&#705;&#162;&#65533;"m&#65533;&#65533;&#65533;&#65533;_e&#65533;f] r&#65533;&#65533;&#65533;G||&#65533;&#65533;&#65533;&#65533;;C&#65533;&#65533;&#65533;&#65533;a1&#65533;&#65533;,_&#65533;7XXW&#65533;&#65533;`*$/&#65533;&#65533;S&#65533;BwHt&#676;`P&#65533;'d\&#65533;7p4&#65533;_X*'$&#65533;&#65533;]C`&#65533;&#65533;&#65533;&#65533;&#65533;C&#829;&#65533;A&#65533;b&#65533;Sq&#1001;L6}&#314;-&#65533;W&#65533;&#65533;&#65533;m&#65533;9ZC&#65533;"&#65533;Cj'&#65533;&#65533;S&#65533;&#65533;\5#&#65533;:&#65533;&#65533;&#65533;8&#65533;A&#65533;&#65533;&#65533;v&#65533;C4(:&#65533;&#65533;&#65533;&#65533;&#841;J&#65533;m&#65533;qP&#65533;&#65533;[&#65533;&#65533;&#65533;Pv&#65533;&#65533;&#65533;d`;&#1925;I&#65533;%p&#65533;&#65533;A&#65533;,&#65533;'
&#65533;&#65533;&#65533;k&#65533;&#65533;I&#65533;357&#65533;&#205;&#65533;&#65533;&#65533;]&#65533;&#292;=&#65533;)r&#65533;{&#65533;l&#65533;&#65533;&#65533;7&#65533;&#65533;/QA@&#145;F &#65533;&#65533;c&#65533;.&#65533;&#65533;&#65533;H9&#65533;&#65533;&#65533;&#65533;&#65533;#\&#65533;M&#65533;6&#65533;b]&#65533;`&#65533;&#65533;8.1!&#65533;&#65533;=&#65533;&#65533;&#65533;&#65533;&#65533;w&#65533;&#65533;&#65533;@&#65533;&#65533;&#65533;/&#65533;&#65533;(&#65533;&#65533;~&#65533;)Hd&#65533;k&#1547;&#65533;&#65533;&#65533;&#65533; A y&#65533;&#65533;g.$
W&#65533;&#65533;Pg&#65533;cGj&#241;F&#65533;&#65533;xAl&#65533;N&#65533;&#65533;T&#65533;&#65533;s&#65533;&#65533;@&#65533;sQ&#65533;H&#65533;a  &#65533;&#65533;&#65533;j&#65533;&#65533;$4&#65533;&#65533;&#65533;&#65533;&#65533;&#65533;&#65533;(&#65533;Z<c &#65533;z&#65533;zH
H&#65533;Q&#65533;R&#65533;&#65533;`A&#65533;1G&#65533;&#65533;&#65533;&#65533;#p  &#65533;&#65533;$'I&#65533;JZ&#65533;&#804;&/i&#65533;Nz&#65533;&#65533;(GI&#65533;R&#65533;r&#65533;&#65533;b#&#65533;&#65533;&#65533;V&#65533;&#613412;&#65533;)gI&#65533;Z&#65533;&#65533;&#65533;CLb&#65533;&#65533;^&#65533;&#65533;&#65533;0&#65533;i&#65533;-&#65533;R(4&#65533;~&#65533;&#65533;fb&#65533;&#65533;&#1036;&)&#65533;&#65533;&#65533;9&#65533;&#65533;<`$&#65533;3&#65533;&#65533;Miz&#65533;X&#65533;&#65533;P&#65533;&#65533;&#65533;k&#65533;"&#65533;H&#65533;:&#65533;&#65533;&#65533;vB&#65533;
&#65533;4&#65533;X&#65533;EOChm&#65533;&#65533;&#65533;&#65533;&#65533;O^&#65533;&#916964;@>&#65533;y&#961;&#65533;3.&#65533;&#1173;B&#65533;&#1072;&#65533;&#65533;&#65533;Dgi&#65533;&#65533;Z&#65533;&#65533;&#65533;0a&#65533;&#65533;t&#65533;&#65533;&#65533;&#65533;(R@t&#65533;&#65533;&#65533;N&#65533;&#65533;R&#65533;~&#65533;&#65533;V&#65533;&#65533;&#65533;&#65533;&#65533;&#65533;&#65533;&#65533;$B&&#65533;S&#65533;&#1305;)&#65533;f&#65533;p&#65533;i^&#65533;&#65533;t&#65533;&#65533;&#65533;i&#604;&#65533;`	&#65533;dO&#65533;&#800;FS7&#65533;X!l`&#65533;&#65533;\&#65533;&#65533;&#65533;<2&#65533;&#65533;C&#65533;To&#65533;S&#65533;&#65533;&#1194;&#1060;&#65533;@&#65533;&#609;&#1952;&#65533;&#65533;&#65533;YW`&#65533;&#1312;u&E&#65533;T&#65533;&#65533;K&#65533;&#65533;7&#65533;&#65533;&#65533;&#1665;&#65533;&#65533;u&#65533;&#65533;&#65533;H&#65533;&#65533;&#65533; &#65533;&#65533;%&#65533;?+L&#65533;
!)&#65533;*L!k&#65533;&#65533;&#65533;BPkf5K&#65533;
&#65533;&#65533;D&#65533;X&#65533;jS&#65533;$@&#65533;&#65533;&#65533;&#65533;&#1394;6&#65533;&#65533;&#65533;J&#65533;U!&#1536;&#65533;&#65533;&#65533;&#65533;m)&#65533;&#65533;&#65533;&`7h&#65533;o&#65533;&#65533;&#65533;Bs&#65533;&#65533;X&#65533;&#65533;J&#65533;F&#65533;Dh+u&#65533;k&#65533;&#65533;Y&#65533;@&#65533;dq&#65533;&#65533;&#65533;Oh&#65533;	&#65533;]&#65533;&#65533;;&#65533;&#65533;w&#65533;&#65533;
<y&#65533;j&#65533;&#65533;V&#65533;&#65533;&#65533;&#65533;eq	&#65533;&#65533;&#65533;@&#65533;&#65533;f&#781572;&#65533;ga &#65533;&#65533;&#65533; &#65533;&#65533;&#65533;&#65533;.UF!&#65533;&#65533;&#65533;&#65533;|&#65533;J&#65533;&#65533;,0^3<&#65533;&#993;&#130;%&#65533;&#65533;L2`&#65533;Hl_&#65533;&#65533;-=&#65533;c&#65533;Kx
&#65533;&#168;&#65533;&#65533;&#65533;&#65533;&#65533;&#65533;&#65533;&#65533;&#65533;&#65533;P&#65533;&#65533;&#1120;&#65533;&#65533;K&#65533;&#65533;-8y&#65533;Pn&#65533;&#65533;&#65533;&#65533;Rl&#65533;&#774;H&#65533;&#65533;4r
&#65533;&#65533;&#65533;s;&#65533;&#65533;&#65533;&#65533;A&#65533;&#65533;&#65533;)&#65533;&#65533;*go&#65533;%MC&#65533;&#65533;F&#65533;=&#65533;&#65533;&#65533;&#65533;|K&#65533;&#65533;C&#65533;&#65533;&#65533;&#65533;&#65533;P  G&#65533;&#65533;&#284;&#65533;&#65533;&#65533;&#65533;&#65533;T&#65533;&#1213;&#65533;41&#65533;*&#522;#l&#65533;V&#65533;J&#65533;*&#65533;k&#65533;&#65533;P&#65533;6Cs&#65533;&#65533;&#65533;1&#357;0 &#65533;&#65533;c-&#65533;&#65533;&#65533;.&#65533;&#899;&#65533;xj&#65533;&#65533;&#65533;M&#65533;&#65533;&#65533;z!&#65533;
@&#65533;p&#65533;&#65533;Ld/,&#65533;:&#65533;-:&#65533;U0&#65533;&#65533;}q&#65533;&&#65533;&#65533;&#65533;&#65533;=&#65533;hco&#65533;&#65533;&#302;&#65533;=&#65533;AxB&#65533;&#65533;&#65533;= &#65533;&#65533;&#65533;D&#65533;N )H&#65533;&#65533;&#65533;Bzc!Q"&#65533;&#65533;&#65533;y&#65533;O&#65533;&#65533;`:&#65533;gj&#65533;p&#65533;hu&#65533;&#65533;!R&#65533;"&#65533;&#65533;&#65533;&#65533;R&#477743;1QT/ &#65533;	gw&#446;JH-3&#65533;-&#65533;z%GBo&#65533;Q&#65533;)USgE_md&#65533;HI\&#867;&#65533;&#65533;H&#65533;sv&#65533;q&#65533;j~&#65533;{&#65533;8&#65533;N&#65533;&#65533;&#65533;=tH&#65533;o%&#65533;[P&#65533;N&#65533;&#65533;}&#65533;F&#1752;jR&#65533;&#65533;\n<!&#65533;&#65533;y&#65533;7&#65533;&#65533;<o&#65533;(G:&#65533;&#65533;}t&#65533;&#65533;3&#65533; &#65533;&#65533;o4&#950;&#65533;
m&#65533;" &#65533;#&#65533;86&#65533;v&#65533;&#65533;	aC~Ed&#65533;w2&#65533;(F&#65533;;&&#65533;&#65533;&#65533;&#65533;V&#65533;t&#65533;&#65533;Abj &#65533;&#65533;aD$&#65533;`e&#65533;&#65533;&#65533;T&#65533;i|&#65533;&#65533;B&#65533;n&#65533;G&#65533;}O&#65533;&#199;&#65533;&#65533;M&#65533;>&#65533;[&#1693;&#65533;&#65533;+&#65533;&#65533;&#65533;&#65533;&#471;f&#65533;&#65533;&#65533;:b&#30393;H&#65533;B&#65533;u{l<&#65533;<_&#65533;"&#65533;&#65533;&#65533;h&#65533;sBB&#65533;}#&#65533;F&#65533;&#65533;X&#65533;&#65533;q&#65533;
&#65533;o&#65533;&#65533;&#65533;&#65533;70s
&#65533;&#65533;&#65533;
Pxhx&#65533;&#65533;&#65533;u7 B&#65533;&#65533;&#65533;&#65533;&#65533;R{&#65533;g&#65533;&#65533;
&#560;&x&#65533;(&#65533;&#65533;&#65533;@&#65533;}&#65533;`E&#65533;@._&#65533;(&#65533;PF&#65533;&#65533;F&#65533;DH&#65533;	&#65533;VN&#65533;&#65533;@ee+&#65533;&#65533;&#65533;&#65533;&#65533;oy&#65533;v&#65533;1&#65533;&#65533;Q&#65533;|1&#65533;&#65533;&#65533;&#65533;&#65533;&#65533;Z&#65533;&#65533;j&#65533;&#65533;&#65533;t&#65533;0&#65533;&#65533;Sks&#65533;}&#65533;zH&#65533;&#65533;&#65533;t&#65533;&#65533;"r$&#65533;&#65533;&#65533;1G&#65533;=oru&#65533;3|I BmXr&#65533;Ai&#65533;&#65533;%&#65533;r&#65533;&#65533;%q&#1159;&#65533;"!I&#65533;G TmH&#65533;
2tCG&#65533;&&#65533;&#65533; vb&#65533;L B&#65533;\&#65533;&#65533;B&#65533;&#65533;&#65533;B&#65533;E<'L0&#65533;&#65533;&#935;\bSK&#65533;&#65533;Vtq&#65533;9&#65533;&#65533;64z&#65533;f&#65533;3&#1160;&#65533;&#65533;#Bq>0&#65533;.&#480;s+&#1097;q  &#65533;&#65533;,r	[&#65533;lcgb,:Xx&#1011;&#65533;&#65533;NR&#65533;&#65533;B2P=&#65533;h&#65533;&#65533;v0&#65533;&#65533;H&#65533;H&#65533;&#65533;&#65533;rw&#65533;d&#65533; &#65533;"xKP=&#65533;0 &#65533;&#65533;&#65533;&#65533;iQ=p}u4&#2000;&#65533;T8t&#65533;aG&#65533;8&#65533;&#65533;P3
dEd!&#65533;$&#65533;&#65533;"&#65533;&#65533;&#1976;&#65533;&#65533;&#65533;	&#65533;2&#65533;&#65533;C&#403;&#65533;#&#65533;*&#48526;w&#65533;&#65533;M0&#65533;c!fH&#65533;c&#65533;&#65533; &#65533;&#65533;&#65533;.i0y!&#65533;&#65533;<&#65533;j!8i&#65533;&#65533;=Y?&#65533;:)P&#65533;&#65533;5Vq^08[&#65533;Oi&#65533;9&#65533;A&#65533;(UiX&#65533;I&#65533;&#65533;#x&#65533;&#65533;&#65533;x&#65533;1>&#65533;Wza&#65533;&#65533;(myN&#65533;&#65533;3Gif&#65533;&#65533;w_&#65533;&#65533;+&#65533;X&#65533;&#65533;&#65533;I&#1044;u`&#65533;R&#65533;vc@4sA&#65533;+0&#65533;)}ep&#65533;'&#65533;7&#65533;(&#65533;g&#1298;&#65533;&#65533;qE&#65533;&#65533;&#65533;9&#65533;&#65533;&#65533; q&#65533;&#1029;g&#65533;m&#65533;&#65533;&#65533;t&#65533;&#65533;F&#65533;j&#65533;&#65533;&#65533;&#65533;&#65533;&#65533;+&#65533;Y&#65533;&#65533;&#65533;
&#65533;/&#65533;&#65533;YW&#65533;8&#65533;`&#65533;&#65533;&#65533;&#65533;`&#65533;&#65533;I&#65533;&#65533;&#65533;&#65533;	}S&#65533;&#65533;&#65533;9&#65533;&#65533;Y&#65533;&#65533;y&#65533;&#34398;&#44638;&#65533;DA  !&#65533;     ,    &#65533; &#65533;iL3	/_ 3f6i?oI|Ly&#65533;  &#65533;&#65533;&#65533;//&#65533;??&#65533;OO&#65533;__&#65533;oo&#65533;O&#65533;R&#65533;/Y&#65533;#V&#65533;&Y&#65533;)\&#65533;,_&#65533;?f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&#65533;@&#65533;pH,&#65533;&#548;r&#65533;l:&#65533;&#1064;tJ&#65533;Z&#65533;&#1580;v&#65533;&#65533;z&#65533;&#65533;xL.&#65533;&#65533;&#65533;z&#65533;n&#65533;&#65533;&#65533;|N&#65533;&#65533;&#65533;dY&#65533;J&#65533;&#65533;q.&#65533;+!&#65533;&#65533;&#65533;&#65533;&#65533;+&#65533;.8x)~U8&#65533;xHV+n&#65533;!&#65533;&#65533;&#65533;&#65533;&#65533;&#65533;&#65533;&#65533;!&#65533;p&#65533;&#65533;S.)&#65533;HU)$i&#65533;!&#65533;&#65533;&#65533;&#65533;&#65533;&#65533;O2&#65533;&#65533;&#65533;&#65533;&#65533;&#65533;h8&#65533;&#65533;R{&#65533;FT2f2$&#65533;&#65533;&#65533;)&#65533;f&#65533;)&#65533;&#65533;}g5&#65533;U&#65533;&#65533;&#65533;&#65533;S&#1660;&#65533;H&#65533;&#65533;T&#65533;c+&#65533;&#65533;1&#65533;&#65533;o&#65533;&#65533;&#65533;&#65533;@%&#65533;>"&#65533;&#65533;E	1@!&&#65533;:@&#65533;&#65533;s&#65533;&#65533;&#65533;JGS,^&#65533;Q&#65533;8&#65533;[j&#65533;$&#65533;&#65533;&#65533;&#65533;L="&#65533;&#65533;&#65533;&#65533;3k&#1866;btK
&#65533;"&#65533;\2&#65533;&#65533;&#1061;\n&#65533;t L(&#65533;&#65533;b&#65533;92&#1129;Pj&#65533;P&#65533;&#65533;Mn&#65533; &#65533;XK&#65533;&#65533;&#65533;$&#65533;+&#65533;))&#65533;E&#1346;CZ&#65533;&#65533;&#65533;&#65533;qz&#65533;&#65533;/`yC&#65533;f&#65533;	&#65533;1&#65533;&#65533;P&#65533;&#1750;yW&#65533;&#65533;,K&#65533;&#65533;&#65533;&#65533;&#65533;(&#65533;7@)@-&#65533;e&#65533;&#65533;&#65533;Q&#65533;&#65533;&#65533;&#65533;ZR&#65533;q&#65533;&#613;&#65533;K8&#65533;&#1372;DS&#65533;%+&#65533;a&#65533;&#65533;&#1739;&#1035;&#65533;&#65533;&#65533;&#65533;&#65533;&#65533;&#65533;5=&#65533;+&#65533;&#65533;&#795;&#65533;q!o&#65533;&#65533;%&#65533;&#65533;(&#65533;Ab&#65533;&#65533;;+:6&#65533;&#65533;&#65533;&#586;Q&#65533;&#379;&#65533;X :&#65533;&#65533;>	&#65533;&#65533;.)\%&#65533;&#65533;&#65533;DXOH&#65533;R&#65533;&#65533;&#65533;!&#65533;H&#65533;D!&#65533;&#65533;G&#65533;b&#65533;A:&#65533;<u&#65533;&#65533;&#388;vN&#65533; &#65533;&#65533;E&#65533;&#65533; !&#65533;%!&#65533;(&#65533;&#65533;&#65533;&#65533;-&#65533;&#65533;(&#65533;e8@*&#65533;q&#65533;-Pl&#65533;&#899;&#65533;t&#65533;&#65533;&#65533;H&#65533;7&#65533;&#65533;A&#65533;Q&#65533;H2&#65533;&#65533;y*A$Y&#65533;HLxJk&#65533;&#65533;V&#65533;8d]&#65533;&#65533;&#65533;r&#65533;A&#65533;&#65533;G%:&#65533;&#65533;B&#65533;%k&#65533;&#65533;&#65533;Jp P-&#65533;\y5&#65533;uDP&#65533;+&#65533;&#65533;r$&#65533;&#65533;&#65533;&#65533;&#65533;iDA m#&#65533;(&#65533;&#65533;&#65533;EQ&#65533;D&#65533;_&#65533;D&#65533;b&#65533;&#65533;&#65533;PH(&#65533;&#65533;&#685;&#65533;N@+&#65533;&#65533; &#65533;&#65533;&#1830;aAcD&#65533;&#65533;]&#65533;vhz&#65533;7&#65533; &#65533;3&#65533;&#65533;&#65533;+&#65533;&#65533;d&#65533;m&#65533;&#65533;Vk&#65533;&#65533;&#65533;&#65533;J'&#1129;&#65533;)&#65533;&#65533;&#1127;&#65533;0&#65533;a&#65533;p#}b&#65533;)&#65533;&#65533;&#65533;"/&#65533;&#65533;&#65533; !&#65533;&#65533;P)&#65533;&#65533;P88J&#65533;&#65533;&#65533;h&#65533;*&#65533;{vFLP@&#65533;J0&#65533;&#65533;&#65533;&#65533;r0&#65533;&#65533;&#65533;~pp8&#65533;&#65533;C6&#65533;]lD|&#65533;&#65533;&#65533;&#65533;i&#65533;Q&#65533;/&#65533;\J&#65533;&#65533;&#65533;;S&#65533;:&#65533;d&#65533;&#65533;p&#65533;&&#65533;&#1463;&#65533;\E&#65533;&#65533;5&#65533;&#65533;&#65533;%~'t&#983;"&#65533;&#65533;&#65533;<&#65533;w&#65533;&#65533;g&#65533;&#65533;N&#65533;wf&#65533;T>}	&#65533;8&i_>g-u`3&#65533;&#836;8&#65533;Du&#65533;:&#65533;&#65533;j&#65533;	c&#65533;&#65533;-&#65533;)&#65533;#w&#65533;X&#65533;&#65533; &#65533;I{D&#65533;&#65533;U&#65533;&#65533;=U|+&#65533;$&#65533;\3#&#65533;:&#65533;&#65533;&#65533;x+&#65533;s&#65533;l&#65533;&#65533;*&#65533;pTD&#65533;{&#65533;W&#633;)0(&#65533;t&#942;&#65533;&#1423;&#65533;{z.&#65533;~@~e&#65533;&#65533;'&#65533;B&#65533;&#65533;{&#65533;&#65533;
E
8[
&#1204;}s&#65533;&#65533;c0T&#1059;8&#65533;]&#65533;]&#65533;&#65533;&#65533;&#663;&#65533;#&#65533;#$DE&#65533;:&#65533;&#65533;&#65533;5&#65533;Y]b[&#65533;5"M&#65533;o&#65533;&#65533;c&#65533;C&#65533;H&#1715;&#65533;"&#65533;&#65533;&#1071;&#65533;y&#65533;$7-&#65533;rr&#65533;P&#65533;&#65533;&#65533;&#65533; G9@&#65533;&#65533;&#65533;&#65533;pfQd&#65533;&#65533;&#65533;&#65533;v&#65533;&#65533;5OB&#65533;R&#65533;.a&#65533;&#65533;;&#65533;@&#65533;&#65533;w&#65533;&#65533;nCh&#65533;	&#65533;@&#65533;p|&#65533;&#65533;&#65533;&#65533;!&#65533;f&#65533;X&#65533;(&#65533;&#65533; &#65533;C9&#65533;B$01&#65533;0&#65533;&#65533;k&#65533;{^&#65533;p&#65533;=&#65533;&#65533;&#65533;&#65533;&#65533;&#65533; &#65533;-&#65533;H&#65533;&#65533;&#65533;&#65533;p6&#65533;O&#65533;Cl4c&#65533;&#65533;^`&#65533;jY&#65533;&#15582;1&#65533;&#65533;&#65533;1O&#65533;M&#65533;&#65533;8&#65533;$&#65533;&#65533;&#65533;&#1456;&#65533;C&#65533;x&#65533;m&#65533;jh!i&#65533;  &#65533;&#65533;&#65533;&#804;&7&#65533;&#65533;Nz&#65533;&#65533;dFI&#65533;R&#65533;&#65533;L&#65533;*W&#65533;JT&#65533;&#65533;&#65533;a(gI&#65533;Z&#65533;R&#65533;&#65533;&#805;.w&#65533;&#65533;RJ &#65533;&#65533;!&#65533;p&#65533;b&#65533;&#65533;2&#65533;&#65533;&#65533;\A&#65533;t80&#65533;&#65533;&#65533;jZ&#1235;&#65533;&#806;6UYi&#65533;AC6&#65533;&#65533;5&#65533;I&#65533;m&#65533;&#65533;T &#65533;>%&#65533;)&#65533;&#65533;&#65533;&#65533;9&#65533;&#65533;)&#65533;&#65533;&#65533;^P&#758;&#65533;W&#65533;&#913896;A<ZLz&#65533;&#65533; h&#65533;&#65533;&#65533;&#1030;&#65533;%z&#65533;&#65533;&#65533;D':&#65533;&#65533;&#65533;&#65533;<&#65533;Fs&#65533;J&#65533;z&#65533;&#65533;&#65533;&#65533;v&#65533;8ws&#65533;&#65533;&#65533;4&#65533;&#65533;R`t&#65533;=gT@S&#65533;&#65533;`&#65533;#%F&#21542;&#65533;&#65533;&#65533;&#65533;<&#65533;&#65533;I&#65533;B&#65533;&#1484;&#65533;6App&#65533;;Vq&#65533;,pR&#65533;:&#65533;A0iT&#65533;ZS&#65533;&#65533;l&#65533;r&#65533;&#65533;&#65533;@He&#65533;&#65533;&#65533;7&#65533;&#65533;W&-&#65533;U&#65533;P&#65533;&#65533;&#65533;^E&X&#65533;y&#65533;&#65533;&#65533;L&#1345;SQi&#65533;&#65533;&#65533;#ks&#65533;K&#65533;&#1404;s&#65533;&#65533;&#769;h&#65533;&#65533;&#65533;&#65533;&#65533;&#65533;&#65533;$P5)&#65533;&#65533;@1&#65533;jc[P&#65533;.S&#65533;B&#65533;&#1162;S&#65533;a&#65533;'`&#65533;&#65533;:Z&#65533;&#65533;&#1204;&#65533;&#65533; j&#65533;p&#65533;f&#1461;r&#65533;N&#65533; a&#65533;&#65533;mFq&#65533;&#65533;&#65533;&#65533;B&#513;oM	\#&#65533;	&#65533;&#65533;`&#65533;\&#20882;&#65533;&#65533;&#65533; jo&#65533;&#65533;&#65533;&#65533;&#65533;x &#65533;&#65533;&#65533;&#65533;7&#65533;(J	&#65533;&#65533;VI&#65533;&#65533;z;&#65533;&#65533;&#65533;&#65533;&#65533;&#869;&#65533;&#65533;Rj@&#65533;&#65533;&#65533;&#65533;Mz&#65533;&#65533;&#65533;&#65533;(&#65533;&#65533;.q/&#65533;&#65533;&#65533;&#65533;&#1533;f&#65533;R;&#65533;&#65533;U7U0&#65533;#{&#65533;*&#65533;&#65533;&#65533;~ !&#65533;&#65533;&#65533;&#65533;&#65533;p+5&#65533;#V&#65533;O@&#65533;&#65533;&#65533;V+prX@&&#65533; ( &#65533; &#65533;q+APS`&#1470;P&#65533;1(&#65533;*O4H&#65533;&#65533;&#65533;+{9&#65533;8ICgU&#65533;i&#65533;&#65533;&#65533;+&#65533;r<&#65533;<&#65533;
&#65533;&#65533;&#65533;2&#900437;&#65533;'&#65533;uj&#65533;'&#65533;&#65533;9&#65533;;&#961;&#65533;5&#65533;&#65533;\&#65533;=&#65533;&#65533;
&#65533;&#65533;&#65533;&#65533;W!q:&#65533;&#65533;&#65533;&#65533;g~&#65533;&#65533;K=&#1169;n&#65533;~z&#65533;&#65533; &#65533;&#65533;&#65533;&#65533;43)@ &#65533;U&#65533;&#65533;4&#65533;&#65533;)&#65533;eJ&#65533; &#65533;&#65533;_&#65533;&#65533;&#65533;h&#65533;&#65533;R&#65533;&#65533;&#65533;&h}&#65533;}o~taa "&#65533;&#65533;&#65533;	A{@A
c&#65533;b8&#65533;&#65533;&#65533;M&#1509;1I
#&#65533; x&#65533;R&#65533;&#1668;a,&#65533;h&#65533;[&#65533;GKq&#65533;&#65533;&#65533;	n&#65533;H/w&#65533;&#65533;&#65533;1&#65533;&#65533;p#A&#65533;&#65533;&#65533;&#65533;&#65533;m&#65533;&#65533;p&#65533;D0&#65533;@&#65533;w&#65533;&#65533;&#65533;Cv&#65533;&#65533;&#65533;&#65533;@YP&#65533;&#65533;H/&#65533;&#65533;F` &#65533;:&#65533;a&#65533;.1s3\L&#65533; &#65533;&#65533;&#65533;}&#65533;&#65533;&#65533;&#65533;&#65533;&#65533;("&#65533;&#65533;(&#65533;OY&#65533;&#65533;!&#65533;&#65533;*&#65533;(
&#65533;=(b&#65533;:&#65533;&#65533;&#65533;&#65533;&#65533;&#65533;&#65533;&#65533;+{&#65533;K&#65533;&#65533;&#65533;!Q&#65533;\?V;&#65533;(&#65533;&#65533;J&#65533;\&#65533;@Vk&#65533;&#65533;e&#65533;T&#65533;Mu&#65533;&#65533;&#65533;&#65533;&#65533;v&#65533;&#65533;&#65533;&#787;&#65533;&#65533;1&#65533;Z&#65533;&#65533;&#65533;&#65533;Y&#65533;T
M&#39809;d&#65533;&#65533;&#65533;<7&#65533;&#65533;a6A&#65533;[&#65533;&#65533;&#65533;&#65533;&#65533;&#65533;@$I&#65533;&#65533;0A)&#65533;&#65533;	/&#65533;B&#65533;0&#65533;w&#65533;&#65533;&#65533;&#65533;&#65533;9<&#65533;&#65533;#&#65533;N|<&#65533;&#1729;#>y&#65533;0&#65533;^<&#65533;&#65533;&#65533;/O?]#&#65533;&#65533;t~	5zE&#65533;v9"h&#65533;L&#65533;x&#65533;r&#65533;&#65533;l&#65533;^0&#65533;&#65533;/&#65533;&#65533;.&#65533;&#65533;,OX}&#65533;&#65533;&#65533;&#65533;&#65533;r$&#65533;S&#65533;&#65533;z&#65533;&#65533;:/+$;3&#65533;&#65533;y:&#65533;&#65533;&#65533;D&#65533;G&#65533;Okj0)&#65533;-5UR{&#65533;&#65533;&#65533;i&#65533;&u&#65533;;&#65533;/&#65533;&#1297;Z&#2018;|&#65533;&#65533;D&#1376;1pE&#65533;@:&#65533;&#65533;{q!x&#65533;
&#65533;&#65533;&#65533;&#65533;&#65533;0s
&#65533;y&#65533; &#65533;$8&#65533;!&#65533;7&#65533;C	&#65533;B]+&#65533;pq&#65533;&#65533;/S&#65533;p&#65533;8&#65533;&#65533;:&#65533;&#65533; 
x
L3&#65533;&#65533;&#65533;&#65533;$@&#65533;&#65533;h 
R&#65533;&#65533;4&#65533;SUd &#65533;&#65533;C&#65533;&#65533;eE+&#65533;&#65533;&#65533;&&#65533;RQ&#65533;&#65533;)&#65533;'&#65533;&#65533;<)^&#65533;xG&#65533;&&#65533;;&#65533;rxXo&#65533;&#65533;9&#65533;&#65533;}&#65533;&#65533;D}&#1286;&#65533;&#65533;&#838;&#65533;&#65533;`[W&#65533;p&#65533;r1-w&Q>&#65533;&#65533;/30&#1058;5&#65533;x&#65533;I '&#65533;/&#65533;&#65533;2`<&#1285;&#65533;0I&#65533;r/ s,$&#65533;[C&#65533;&5)&#65533;I&#65533;H&#1031;U&#65533;R&#65533;&#65533;%+&#65533;&#65533;&#65533;u%&#65533;W&&#65533;
oH`&#65533;&#65533;&#65533;&#65533;&#65533;}&#65533;v&#65533;L&#65533;&#65533;0&#65533;&#65533;&#1527;'&#65533;&#65533;&#65533;&#65533;"BAH)Hy&#65533;&#65533;2p	&#65533;(&#65533;{&#65533;&#65533; &#65533;&#65533;A&#65533;&#65533;A&#65533;&#65533; &#65533;-&#65533;&#65533;&#65533;3A&#1729;>&#65533;&#65533;s&#65533;&#65533;C5&#65533;=&#65533;x'h&#65533;{P&#65533;&#65533;&#65533;Jpu#&#65533;$&#65533;GI&#65533;A
&#65533;&#65533;&#65533;&#65533;&#65533;q<&#65533;&#65533;G&#1039;?2'&#65533;&#65533;&#65533;&#65533;&#65533;&#65533;x0W&#65533;&#65533;R&#65533;9+&#65533;Z'G3&#65533;&#65533;&#65533;$&#1034;u &#65533;C&#65533;'&#65533;&#1170;.D&#65533;bz
&#65533;&#65533;Q	&#65533;&#65533;&#65533;8&#65533;&#1095;q8>)&#65533;I&#65533;c&#65533;G&#65533;Ci&#65533;!&#65533;x)jO&#65533;&#65533;&#65533;&#65533;Si&#65533;;yc&#65533;PA&#1592;8&#65533;>#&#65533;&#65533;H&#65533;7[&#65533;U&#65533;%&#65533;O&#65533;2=j&#65533;mi5&#65533;M 1&#65533;q&#65533;w@(S&#65533;&#65533;&#65533;&#65533;C&#65533;C&#65533;&#65533;&#65533;w{`&#65533;1IEY	%&#65533;&#65533;A&#65533;&#65533;&#65533;;<&#65533;.&#65533;qY1:&#65533;r<&#65533;	6&#65533;&#65533;i&#65533;Z&#65533;&#65533;&#65533;I&#65533;p/&#2032;/9&#65533;&#65533;YXSW12&#65533;(&#65533;P&#65533;X &#65533;P-&#65533;&#65533;m&#65533;&#65533;&#65533; &#65533;005	WjPn&#65533;`&#65533;&#65533;0V0E&#65533;&#65533;&#65533;
&#65533;&#1181;&#65533;&#1629;&#65533;p&#65533;&#65533;&#65533;E&#65533;g!'Ii&#65533;&#65533;9&#65533;2+&#65533;&#65533;&#65533;&#65533;&#65533;&#65533;i}&#65533;&#65533;[&#65533;&#65533;&#65533;&#65533;&#65533;&#65533;&#65533;&#65533;&#65533;&#1631;&#65533;&#65533;&#65533; &#65533;sA  !&#65533;     ,    &#65533; &#65533;iL3	/_ 3f	<o?oFyI|Ly&#65533;  &#65533;&#65533;&#65533;//&#65533;??&#65533;OO&#65533;__&#65533;oo&#65533;O&#65533;R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&#65533;@&#65533;pH,&#65533;&#548;r&#65533;l:&#65533;&#1064;tJ&#65533;Z&#65533;&#1580;v&#65533;&#65533;z&#65533;&#65533;xL.&#65533;&#65533;&#65533;z&#65533;n&#65533;&#65533;&#65533;|N&#65533;&#65533;&#65533;dY&#65533;J&#65533;&#65533;q.&#65533;+!&#65533;&#65533;&#65533;&#65533;&#65533;+&#65533;.8x)~U8&#65533;xHV+n&#65533;!&#65533;&#65533;&#65533;&#65533;&#65533;&#65533;&#65533;&#65533;!&#65533;p&#65533;&#65533;S.)&#65533;HU)$i&#65533;!&#65533;&#65533;&#65533;&#65533;&#65533;&#65533;O2&#65533;&#65533;&#65533;&#65533;&#65533;&#65533;h8&#65533;&#65533;R{&#65533;FT2f2$&#65533;&#65533;&#65533;)&#65533;f&#65533;)&#65533;&#65533;}g5&#65533;U&#65533;&#65533;&#65533;&#65533;S&#1660;&#65533;Hq&#65533;T&#65533;c+&#65533;&#65533;1&#65533;&#65533;o&#65533;&#65533;&#65533;&#65533;@%&#65533;>"&#65533;&#65533;E	1@!(&#65533;B@&#65533;&#65533;s&#65533;&#65533;&#65533;JGS,^&#65533;Q&#65533;8&#65533;[j&#65533;$&#65533;&#65533;&#65533;&#65533;L="&#65533;&#65533;&#65533;&#65533;3k&#1866;btK
&#65533;"&#65533;\2&#65533;&#65533;&#1061;\n&#65533;t L(&#65533;&#65533;b&#65533;92&#1129;Pj&#65533;P&#65533;&#65533;Mn&#65533; &#65533;XKl(d!H&#65533;V&#65533;SR&#65533;&#65533;&#65533;&#65533;&#65533;(s&#65533;&#65533;&#65533;&#65533;G&#65533;}&#65533;<&#65533;p&#65533;&#65533;&#65533;&#65533;&#65533;J&#65533;}&#1752;&#65533;3&#65533;&#65533;	&#65533;&#65533;&#65533;-{&#65533;|&#65533;4&#65533;&#65533;&#65533;&#65533;v&#65533;&#65533;Z&#65533;&#65533;&#1682;&#65533;#D&#65533;&#65533;UsI&#65533;;&#65533;k'&#65533;&#65533;.	&#65533;&#65533;s&#65533;R&#65533;&#65533;$&#65533;&#65533;&#65533;&#65533;.&#65533;&#65533;&#65533;j&#65533;Sj0gR&#65533;&#65533;'yI&#65533;R&#65533;d&#1785;&#65533;q!o&#65533;&#65533;%&#65533;&#65533;&#65533;&#65533;gE&#65533;&&#65533;5@&#65533;	&#65533;&#65533;(&#65533;&#65533;&#65533;G&#65533;&#65533;z>&#65533;&#65533;e&#65533;&#65533;&#65533;DX:&#65533;&#65533;&#65533;%&#65533;D&#65533;`2&#65533;4I&#65533;X&#65533;&#65533;A&#65533;Q&#65533;&#65533;2&#65533;&#65533;A&#65533;z&#65533;&#65533;&x&#65533;&#65533;a&#65533;m&#65533;&#65533;&:wD/&#65533;&#65533;&#385;&#65533;=&#65533;&#65533;.K|P&#65533;p&#65533;&#65533;9L&#65533;G{F&#65533;Q&#65533;H&2&#65533;(
&#65533;"&#65533;%qIkY&#65533;q&#65533;>M&#65533;_&#65533;`(&#65533;zXQ&#65533;&#65533;G\Be&#65533;p&#65533;&#65533;&#285;F\&#65533;&#65533;zq&#65533;C&#65533;F&#65533;&#65533;&#65533;&{&#65533;&#65533;&#65533; &#65533;-&#65533;&#65533;&#65533;Q$&#65533;&#65533;h9&#65533;"&#65533;&#614;&#65533;&#65533;PH(&#65533;&#65533;&#681;&#65533;R@&#65533;&#65533;&#65533; &#65533;&#65533;`J&#65533;&#65533;&#65533;&#1031;&#65533;&#513;I&#65533;Q&#65533;u&#65533; &#65533;3&#65533;&#65533;&#65533;*&#65533;&#65533;$&#65533;l&#65533;&#65533;k&#65533;&#65533;&#504;&#65533;M;&#47421;t&#65533;&#65533;j&#65533;=&#65533;M&#65533;C&#1795; &#65533;&#65533;
*&#65533;&#65533;&#65533;&#65533;":&#65533;&#65533;&#65533; !&#65533;&#65533;P)&#65533;&#65533;PxP&#65533;&#65533;&#65533;'T&#65533;rp&#65533;j&#65533;&#65533;&#65533;R&#65533;&#65533;
AA&#65533;*&#65533;&#65533;&#65533;R&#65533;
;&#65533;&#65533;<&#65533;&#65533;&#65533;&#65533;P(&#1770;d&#676;S&#65533;&#65533;&#65533;+,&#65533;&#65533;WFp$k+d\&#65533;&#65533;&#65533;;C&#65533;+1&#65533;M&#65533;B2%&#1742;6&#65533;&#65533;&#65533;&#65533;&#65533;0sp&#65533;&#65533;2&#65533;&#1860;&#1902;d&#65533;&#65533;
&#65533;,&#65533; T<d&#65533;&#65533;/&#602;lP&#65533;|&#65533;P&#65533;$&#65533;&#65533;&#65533;&#65533;&#65533;cQ&#65533;&#65533;&#65533;Q&#65533;m&#65533;_&#65533;&#1256;C&#65533;,n&#65533;&#65533;G^&#65533;~&#65533;2E8&#65533; %_&#65533;&#65533;&#65533;5&#65533;I&#65533;5aJh"&#65533;&#65533;&#65533;&#65533;&#1416;(Tw#&#65533;<&#65533;&#65533;Z&#65533;&#65533;F&#65533;&#65533;&#65533;&#65533;3&#65533;X&#65533;L&#65533;&#65533;'G&#65533;`&#65533;&#65533;^&#65533;n&#65533;0M(&#65533;xM'&#65533;~`-&#65533;[&#65533;&#65533;P	&#65533;&#65533;&#65533;K&#65533;&#65533;D
&#65533;a&#65533;~)&#65533;&#65533;CW
&#65533;&#275;&#65533;PA$&#65533;;&#65533;C&#65533;Lo&#65533;&#65533;&#65533;&#65533;_&#65533;&#65533;C&#65533;&#65533;&#65533;u&#65533;&#65533;&#65533; G&#65533;&#65533;C&#65533;DL&#65533;&#65533;o+&#65533;C8&#65533;&#65533;"&#65533;A&#65533;/&#65533;&#65533;|
&#65533;!!&#65533;I&#65533;&#65533;F/&#65533;&#65533;k&#65533;&#65533;: &#65533;8&#65533; Nh&#65533;@
\vBs&#65533;H]&#65533;&&#65533;&#65533;&#1862;&#65533;%U&#65533;
k&#65533;&#65533;G&#65533;Bh&#528;&#65533;P&#65533;&#65533;&#65533;=&#65533;&#65533;&#65533;	&#65533;&#65533;&#77936;&#65533;/&#65533;AO&#1467;&#65533;5&#65533;e&#65533;&#65533;P&#65533;&#65533;H&#65533;W&#65533;&&#65533;&#65533;"&#65533;	&#65533;&#65533;&#65533;8>]&#65533;&#65533;&#65533;&#65533;&#14345;&#65533; &#65533;&#65533;&#65533;&#65533;&#65533;&#1792;p&#65533;qhD&#65533;&#65533;&#65533;<
&#65533;O(&#65533;&#65533;&#65533;X&#1209;&#65533;&#65533;&#65533;k&#65533;T&#65533;&#65533;fPE&#65533;X
51[)D$`&#65533;8R8&#1160;8&#65533;&#65533;$&#65533;p&#65533;U&#65533;,s&#65533;&#65533;@ @&#65533;R&#65533;&#65533;L&#65533;*W&#65533;&#65533;V&#65533;2&#65533;&#65533;&#65533;,gI&#65533;Z&#65533;&#65533;&#65533;&#65533;,1@ om&#65533;&#65533;&#65533;0&#65533;I&#65533;S&#65533;&#65533;&#65533;L&#65533;2ci&#65533;&#65533;&#65533;R&#65533;C1&#65533;I&#65533;j&`&#65533;&#65533;&#806;60&#65533;$D3&#65533;X&#65533;3&#65533;`&#65533;r&#65533;s&#65533;&#65533;L&#65533;:u&#580;pD&#65533;T&#65533;4&#65533;IOz&#65533;&#65533;&#65533;&#65533;&#65533;&#1666;&#65533;&#65533;1&#65533;C&#65533;_&#65533;&#65533;@&#729;&#962;&#65533;s	&#65533;&#65533;&#1202;>&#65533;&#65533;&#65533;:&#65533;&#65533;&#65533;&#65533;&#65533;@':M&#65533;Zt&#65533;XhY&#1102;*+.eD&#65533;HGJ&#65533;&#65533;Q&#65533;&#65533;&#188;&#65533;J&#65533;&#65533;y&#65533;&#65533;&#65533;&#65533;&#65533;&#65533;&#65533;a{J&#65533;&#65533;-&#65533;&#65533;&#65533;&#65533;)q&#65533; &#65533;&#65533;s&#65533;&#65533;&#65533;
&#65533;:T&#65533;r&#65533;&#65533;&#65533;&#65533;&#65533;'F/&#65533;&#65533;Bp&#65533;)&#65533;&#65533;&#65533;&#65533;&#65533;&#65533;Tp&#65533;%0&#65533;\&#65533;!&#65533;&#65533;T!&#65533;@&#65533;&#65533;&#65533;U&#841;&#65533;u&#65533;@9x&#65533;Pi &#1554;	a<E&#65533;&#65533;~B&#65533;&#65533;B(AZuP&#1397;Z&#65533;&#65533;&#44801;FK&#65533;&#41003;&#65533;&#65533;_&#65533;&#65533; &#65533;
&#65533;&#65533;	P&#65533;a&#65533;&#65533;&#65533;t&#65533;@4&#65533;@cA &#65533;&#65533;&#65533;	e=At&#65533;jv&#65533;&#65533;l6&#65533;*&#65533;&#65533;&#65533;G=&#65533;R&#1728;&#65533;f&#65533;&#65533;&#65533;&#65533;&#65533;l&#65533;&#65533;&#65533;&#65533;&#65533;5&#65533;n&#65533;&#65533;&#65533;&#65533;@xmp&#65533;9\mv tB&#65533;;&#65533;&#65533;&#65533;P=A`&#65533;&#65533;@&#65533;&#65533;fu&#65533;&#65533;&#65533;&#65533;&#65533;&#65533;%Bs "6&#65533;)]/2Q &#65533;2&#65533;&#65533;U&#65533;&#65533;.0V&#65533;&#65533;W&#65533;%%T&#65533;p_&#65533;&#65533;R&#65533;&#65533;&#65533;ZK|&#65533;&#65533;&#65533;U&#128;\&#65533;&#65533;&#65533;&#65533;M &#65533;&#65533;`&#65533;&#65533;&#540;Amg0&#65533;&#65533;&#65533;&#65533;F&#65533;&#65533;&#28699;&#65533;!&#65533;	&#65533; &#65533;M&#65533;^&#65533;R/0dc&#65533;(&#65533;&#801;yzC*&#65533; &#65533;Rh&#65533;x&#65533;`DUAi|$s8&#24809;&#65533;G*O&#65533;&#65533;&#65533;&#65533;&#65533;&#65533;,R&#65533;&#65533;DY&#65533;&#65533;G&#65533;|&#65533;&#65533;y&#65533;h.h&#65533;&#65533;&#65533;&#65533;&#65533;&#65533;J%B^&#65533;<&#65533;;4&#65533;U&#160;&#65533;LS%&#65533;&#65533;&#65533;&#65533;&#65533;&#65533;=&#65533;Q &#65533;~4[#&#65533;&#65533;&#65533;	P&#65533;&#1176;N&#65533;&#65533;&#65533;&#65533;&#65533;tN &#65533;&#65533; FM&#65533;Rg&#65533;&#65533;&#65533;&#65533;${!&#65533;U&#65533;Z&#65533;&#65533;^f3O!k8&#65533;#q&#65533;>&#65533;&#65533;v&#65533;&#65533;_&#65533;&#65533;>
v8r%&#65533;Yr&#65533;&#65533;&#65533;< &#65533;&#65533;/&#65533;  &#65533;&#65533;
&#65533;&#65533;&#65533;E&#65533;&#65533;&#65533;&#65533;&#65533;&#65533;&#65533;y\&#65533;{&#65533;CH{n.&#65533;&#65533;EYe&#65533;&#65533;&#65533;&#65533; `z$&#65533;&#65533;&#65533;U&#65533;&#65533;&#65533;&#1910;&#65533;&#65533;Q!H]&#65533;DO!&#65533;8&#65533;]&#65533;q&#65533;h}&#65533;x'&#65533;&#65533;:aP&#65533;sdx&#65533;&#65533;A!&#65533;&#65533;2&#65533;&#65533;&#65533;(j&#65533;C~&#65533;&#65533;4&#65533;&#65533;&#65533;C&#65533;&#65533;|B&#65533;&#65533;&#65533;RIB&#65533;_Hj&#65533;&#65533;&#65533;H&#65533;&#65533;z&#65533;bs&#65533;&#65533;Di&#65533;q&#65533;&#65533;&#65533;&#65533;7&#1768;&#65533;J&#65533;&#65533;&#65533;&#65533;&#65533;{&#65533;+&#65533;~&#65533;gHA&#65533;l&#2025;&&#65533;M>$&#65533;&<"s&#65533;@B&#65533;&#65533;&#1756;&#58912;T&#65533;q&#65533;&#65533;6p>&#65533;&#65533;&#65533;D&#65533;&#65533;(&#65533;.w&#65533;&#65533;}&#65533;&#65533;f[CKC&#65533;&#65533;&#65533;&#400;g&#672;<?&#65533;&#65533;&#1688;_&#1195;&#65533;6&#65533;+_&#65533;&#65533;c&#65533;9&#65533;25vF&#65533;&#65533;d&#65533;&#65533;,&#65533;&#65533;G|&#65533;&#65533;a&#65533;x*a&#65533;_&#65533;&#65533;&#65533;F#^;y$&#65533;&#65533; \Z&#65533;Qf&#65533;&#65533;T&#65533;k&#65533;OP&#65533;t&#65533;&#65533;&#65533;&#65533;-&#65533;&#65533;&#65533;a&#1791;&#65533;&#65533;4W&#65533;/&#65533;M&#65533;2r&#65533;pw&#65533;&#1926;&#65533;&#65533;&#65533;c$$3&#65533;Z&#65533;&#65533;f*&#65533;&#65533;&#65533;&#65533;*&#946;&#65533;&#65533;Jc&#65533;&#65533;/&#1984;&#65533;&#65533;0&#65533;&#65533;p&#65533;3h&#65533;&#65533;&#65533;&#65533;&#65533;&#65533;{:c}&#65533;E&#497;-&#914;l)&#65533;
q&#65533;0: &#65533;g&#65533;&#65533;.&#65533;&#65533;x. /&#65533;r
&#65533;&#65533;= (:&#65533;(&#65533;$&#65533;$$g&#65533;&#65533; 
&#65533;+&#65533;&#65533;>&#65533;&#65533;&#65533;"#&#65533;.&#65533;&#65533;
&#560;H&#65533;&#65533;J&#65533;&#65533;&#65533;@&#65533;&#65533;&#65533;&#65533;pF&#65533; -_+&#65533;R&#65533;&#65533;Cnw}m&#65533;'&#65533;&#129;\&#65533;] &#65533;&#65533; &#65533;lFR&#65533;-&#65533;&#65533;&#65533;&#65533;QvJ&#65533;(8&#65533;#W5&#65533;&#65533;M=&#65533;&#65533;&L&#1543;~&#65533;Mn&#65533;!&#65533;&#65533;&#65533;&#65533;@@&#65533;&#65533;E&#65533;[&#65533;-Nga&#65533;4IB&#65533;&#65533;!&#65533;&#65533;.&#65533;&#65533;6&#65533;&#65533;a&#65533;(a&#65533;&#65533;.p&#65533;@~o%d&#65533;Ep	&#65533;&#65533;&#65533;dCO&#65533;w'&#65533;n&#65533;&#65533;&#65533;u&#65533;q&#65533;G&#65533;l'(I[&#65533;f&#65533;	&#65533;$)2&#65533;&#65533;A&#65533;&#65533;D@&#65533;tb?PpF&#16449;Sq(b&#65533;B]x%#nB7"&#65533;&#65533;vLp&#65533;h&#65533;cU"&#65533;&#65533;r&#65533;r&#65533;&#65533;G#4"Q !M0uS&#65533;&#65533;A&#1634;5HB`&#65533;V&#3278;C&#65533;M&#65533;&#65533;S!$&#65533;GDAB&#65533;&#65533;#>&#65533;&#65533;&#65533;&#65533;&#65533;i&#65533;T!&#65533;&#65533; &#65533;&#65533;@&#65533;W
&#65533;x&#65533;84&#65533;gt&#65533;&#65533;'&#65533;=M &#65533;&#65533;&#65533;&#65533;I&#65533;;&#65533;A)3
w7F?&#65533;&#65533;h$`&#65533;v &#65533;m&#65533;W&#1037;&#65533;&#1035;&#65533;!v3&#65533;y&#65533;y&#65533;x&#1569;&#65533;Q v&#65533;#?&#65533;&#65533;?	&#65533;&#65533;&#65533;Jy&#65533;J&#65533;@W&#65533;&#65533;#&#65533;&#65533;x&#65533;&#65533;A&#65533;XpzO&#65533;&#65533;v&#65533;&#65533;H`&#65533;N;X#&#65533;c&#65533;&#65533;&#65533;&#65533;&#65533;G&#65533;&#65533;u&#65533;&#65533;L&#65533;&#65533;Z&#65533;Az&#1768;q&#65533;d&#65533;&#65533;&#65533;h(R&#65533;9&#65533;g	&#65533;x&#65533;'|a&#65533;3&#65533;&#65533;u`&#65533;&#65533;b &#65533;3&#65533;:&#65533;(&#65533;c*	&#65533;i&#65533;H&#65533;&#65533;t &#65533;P xb&#65533;3&#65533;&#65533;&#65533;&#65533;&#65533;3&#65533;&#65533;*.&#65533;&#65533;&#65533;G&#65533;7&#65533;8&#65533;gS,&#65533;&#65533;@&#65533;J&#65533;&#65533;&#65533;r&#65533;&#65533;&#65533;O o&#65533;p&#65533;w0V&#65533;Em&#65533;&#65533;f|&#65533;&#65533;*&#65533;&#65533;&#65533;&#1945;
&#361;o&#65533;vUP"&#65533;!, (&#65533;`&#65533;&#65533;&#65533; &#65533;&#65533;&#38729;&#65533;&#65533;Y&#65533;{&#65533;ja&#65533;&#65533;&#65533;&#65533;&#65533;&#1631;&#65533;&#65533;&#65533; &#65533;:&#65533;Z&#65533;|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"&#65533;&#65533;E&#1124;&#65533;&#65533;
H&#65533;&#65533;&#65533;&#65533;Hx%&#65533;&#192;S,^&#65533;&#65533;&#65533;@!P&#65533;"%&#65533;&#65533;&#65533;%g&#65533;&#65533;9RlRd&#940;u&#65533;&#65533;T&#65533;&#65533;HY!&#65533;&#65533;%8&#1044;&#65533;8&#65533;O&#65533;^&#65533;&#65533;&#65533;%iZwa&#65533;)&#1155;&#1131;PdxH&#65533;&#65533;Mv&#65533;&#65533;&#65533;G&#65533;I&#65533;R*&#65533;B&#65533;T&#65533;&#65533;p&#65533;&#65533;@WUKiQ&#65533;v&#65533;&#65533;I&#65533;&#65533;&#65533;&#65533;`.&#65533;8KOy\&#65533;&#65533;,&#65533;&#65533;&#65533;&#65533;mP*&#52868;&#65533;I&#65533;&#65533;&#65533;;w&#65533;\a0&#65533;&#65533;Q&#65533;&#65533;yu&#65533;2_7&#65533;F&#65533;&#65533; &#65533;&#1458;&#65533;&#65533;`&#65533;&#613;&#65533;KP&#213;&#65533;DS#&#533;&#65533;&#65533;W&#65533;t&#65533;/+`W&#65533;&#65533;&#65533;&#65533;&#65533;p5=9 AJ[&#65533;&#65533;B&#65533;&#65533;Kt9	1 &#65533;eDyQ&#65533;0
s&#65533;&#65533;&#65533;A&#65533;&#65533;&#65533;E&#65533;&#65533;&#65533;S&#65533;0&#1099;|JH&#65533;&#65533;	&#65533;&#65533;&#65533;BH&#65533;D!N&#65533;K$&#65533;&#65533;-&#65533;&#65533;M&#65533;p&#65533;_&#65533;_&#1312;&#65533;&#65533;&#65533;4x&#65533;uLPwD/&#65533;&#1542;&#65533;&#65533;@&#65533;&#65533;ZJp@@rOq &#65533;7&#65533;0&#65533;&#65533;O
&#65533;&#65533;!&#65533;&#516;K&#65533;&#65533;&#65533;1u%!&#65533;&#65533;&#65533;f&#65533;&#65533;&#65533;&#65533;&#65533;qar&#65533;&#65533;d&#65533;K\&#65533;p&#65533;&#65533;&#65533;IT&#65533;^ri&#65533;&#65533;&#65533;&#65533;!&#65533;&#605;x&#65533;Sc!Nvc&#65533;"Jp&#65533;Q&#65533;&#65533; *&#65533;
!J(9&#65533;"&#65533;&#65533;|ZA!!&#65533;rkL4&#65533;&#65533;&#65533;&#65533;&#65533;&#65533;4t)F&#1984;H&#65533;&#964;zJ&#65533;&#65533;""&#65533;&#154;&#65533;)&#65533;&#65533;j&#65533;Y&#65533;&#65533;&#65533;'&#65533;&#65533;=x&#65533;0&#65533;&#65533;:-&#65533;&#65533;C&#65533;he
+&#65533;z&#65533;H&#65533;&#65533;a03&#65533;&#65533;<TJ&#65533;$&#65533;EP%&#65533;`&#65533;*&#65533;&#65533;&#65533;&#65533;&#65533;&#65533;&#65533;t&#65533;&#65533;&#65533;C8&#65533;&#65533;
;&#65533;&#65533;<	#&#705;&#65533;&#65533;&#65533;'c&#65533;$&#65533;&#65533;^e&#65533;C&#65533;i&#65533;r2p&#65533;B&#65533;?&#65533;&#65533;&#65533;U&#2220;&#65533;&#65533;R&#65533;bc8&#65533;&#65533;#&#65533;&#65533;&#65533;W&#65533; )
BN@&#65533;|)&#65533;&#65533;r&#65533;-&#65533;&#65533;A&#65533;&#65533;&#65533;&#65533;&#65533;F&#65533;| &#65533;JV&#65533;&#65533;%%aF&#65533;[&#65533;&#65533;2&#65533;	K':D&#65533;&#65533;s&#65533;L&#65533;&#65533;)MC+R(&#65533;&#65533;]	&#65533;:&#65533;&#65533;Ex]
&#65533;]&#65533;9HC&#65533;b&#65533;=q&#65533;&#65533;B&#65533;&#65533;b&#65533;&#65533;&#65533;
&#65533;&#65533;&#65533;]&#65533;&&#65533;&#65533;&#65533;&#65533;&#65533;KE&#65533;u&#65533;&#65533;	&#65533;K&#65533;&#65533;&#65533;.Zqj#=3&#65533;[&#65533;&#65533;&#65533;&#65533;V&#65533;&#65533; &#65533;&#65533;n&#65533;&#65533;X&#65533;\
q&#65533;&#65533;&#65533;}&#65533;&#65533;Yv&#65533;>
P{&#65533;=z&#65533;&#65533;B&#65533;{1&#65533;'&#65533;&#65533;&&#65533;2+&#1838;*&#65533;&#65533;Y&#65533;y&#1870;&#65533;&#65533;&#65533;&#65533;|&#65533;6&#65533;Y&#65533;&#519;&#65533;x&#65533;|&#65533;&#65533;&#65533;R&#65533;&#65533;\&#65533;&#65533;8/y&#65533;&#65533;:&#65533;&#65533;k\&#65533;X&#65533;&#1546;&#65533;d &#65533;&#65533;&#65533;a;&#65533;&#65533;E*'&#65533;&#65533;&#65533;&#65533;w7x&#65533;&#65533;Nq&#65533;&#65533;=&#65533;&#65533;&#65533;lf&#65533;&#65533;&#65533;&#65533;2&#65533;#&#65533;&4&#65533;&#65533;&#65533;N&#65533;K&#65533;H&#65533;&#65533;!%&#65533;{&#65533;&#1405;\&#65533;&#65533;^&#65533;&&#65533;&#65533;
H&#65533;FT&#65533;&#65533;&#65533;&#65533;X&#65533;&#65533;&#65533;]&#65533;Y&#65533; V&#65533;6*&#65533;&#65533;&#65533;&#65533;FA&#65533;&#65533;&#65533;&#65533;D&#65533;h&#65533;&#65533;8&#65533;^T i]t`-&#65533;q32&#1665;[&#65533;&#1042;&#65533;&#65533;'5&#65533;QZ&#65533;&#65533;gD&#65533;;&#65533;&#65533; z&#65533;#&#65533;&#65533;B&#65533;L&#65533;"&#65533;&#65533;F:r&#65533;&#65533;&#65533;$'I&#65533;JZ&#65533;&#804;&/&#65533;&#65533;&#65533;&#65533;&#65533;(GIJDn&#65533;L&#65533;*)&#65533;@&#65533;&#65533;&#65533;&#65533;&#65533;&#65533;,&#65533;&#65533;Z&#65533;&#65533;&#65533;&#65533;`&#65533;@va&#65533;&#65533;&#qI&#65533;bb	&#65533;&#65533;&#65533;&#65533;B&#65533;)&#65533;&#65533;4&#65533;4&#65533;y&#65533;evK&#65533; &#65533;&#65533; &#65533;ns&#65533;&#65533;$&#65533;&#65533;&#65533;85&#65533;&#65533;H&#65533;&#65533;&#65533;&#65533;Nb&#65533;&#65533;&#65533;&#65533;&#65533;e8&#65533;J
 "&#65533;&#65533;&#807;>&#65533;B&#65533;&#65533; ()0&#962;&#65533;&#65533;&#65533;=&#65533;&#65533;&#1030;rP	X&#65533;&#65533;6&#65533;&#65533;H@&#65533;&#65533;&#65533;(&#65533;&#772;NS'iH?&#65533;&#65533;"DtCt`&#65533;q^&#65533;&#65533;H&#65533;&#65533;t)8*L&#65533;&#65533;G8&#65533;1&#65533;&#65533;&#65533;4&#65533;&#65533;H&#65533;h&&#65533;&#65533;&#65533; &#65533;&#65533;)M&#65533;i&#65533;b&#65533;&#65533;6`AHc &#65533;\&#65533;`*O&#65533;&#65533;C.u"H&#65533;f&#65533;&#65533;Y6&#65533;&#65533;4&#65533;$&#65533;&#65533;&#65533;&#1298;I8&#65533;
&#65533;&#65533;&#65533;&#65533;a&#65533;PjYeyV\&#65533;&#65533;1&#65533; [; X&#65533;~	_%&#65533;n&#65533;&#65533;&#65533;u&#65533;&#65533;&#65533;-&#65533;*&#65533;&#65533;&#65533;&#65533;%=&#65533;&#65533; !&#65533;&#65533;&#65533;&#65533;%&#65533;dmy&#65533;&#65533;&#65533;5&#65533;f&#65533;&#65533;X&#65533;@ mh:Z[j&#65533;T&#65533;R&#65533;&#65533;&#1394;&#65533;&#65533;7 0&#65533;&#65533;@&#65533;&#65533;}dm&#65533;&#65533;&#65533;&#65533;&#2750;%p&#65533;&#65533;&#65533;&#65533;&#65533;&#613;&#65533;rOY!t`&#65533;&#65533;&#65533;&#65533;L&#65533;&#65533;&#65533;&#65533;&#65533;&#65533;&#65533;,&#65533;X&#65533;;&#65533;&#65533;&#65533;rBP&#65533;$/&#65533;&#65533;&#65533;vu&#65533;0&#65533;&#65533;&#65533;K&#65533;N&#1488;v&#65533;&#65533;H&#65533;&#65533;&#65533;&#65533;&#65533;z&#65533;&#1943;&#65533;&#65533;&#65533;KTg&#65533;B0&#65533;&#65533;i&#65533;M^&#65533;Fx&#45253;0aO&#65533;&#65533;@K&#65533;"&#65533;&#65533;2`&#65533;6&#65533;&#65533;&#65533;&#65533;"=Aa&#65533;K&#65533;&#65533;&#65533;&#65533;?&#65533;@=@cx&#65533;8&#65533;&#65533;&#65533;&#65533;	&#65533;&#65533;&#65533;r+&#1639;&#65533;&#65533;&#65533;&#65533;"{&#65533;&#65533;&#65533;&#65533;&#65533;!&#65533;<&#65533;.&#65533;&#65533;C j&#65533;*l&#65533;hb&#65533;&#65533;E&#65533;V&#65533;pR&#65533;&#65533;&#65533;&#65533;5=&#65533;4&#65533;&#65533;&#25158;&#65533;&#65533;O+&#65533;;*gcVg&#65533;v&#65533;&#1118;&#65533;&#65533;gqFW( &#65533;&#65533;&#65533;Yh\N &#65533;s&#65533; &#65533;&#65533;X6&#65533;(&#65533;j&#65533;&#65533;&#65533;&#65533;C&#65533;!%>u&#65533;&#65533;&#65533;O_i&#65533;&#65533;&#65533;&#65533;c "&#65533;
&#65533;&#65533;&#65533;~&#1097;VB&#65533;&#65533;"V&#65533; &#65533;01&#65533;&#65533;&#65533;E&#65533;B&#65533;U&#65533;C&#65533;&#65533;&#65533;^&#65533;Z&#65533; &#65533;A&#65533;&#65533;&#65533;-&#65533;&#65533;J)&#65533;zl&#65533;H&#65533;*&#65533;&#65533;&#65533;gv&#65533;&#65533;6&#65533;&#65533;&#65533;&#65533;d&#65533;&#65533;&#65533;&#65533;Q&#65533;h&#65533;&#151;&#8578;&#65533;&#65533;qN&#65533;&#837;&#65533;&#65533;&#433;*p	7A&#65533;w&#65533;@t	&#65533;&#65533;&#65533;2&#65533;#&#65533;4&#65533;qL&#65533;jD
&#65533;&#65533;#p&#65533;&#65533;&#65533;2&#65533;&#65533;&#65533;(
&#65533;&#65533;&#65533;$&#65533;&#65533;I&#65533;9&#65533;3&#65533;&#65533;r&#65533;&#65533;&#65533;=M&#65533;U&#65533;|@&#65533;&#65533;>d/&#65533;&#65533;&#65533;&#65533;&#65533;&#156020;0&#65533;&#65533;&#65533;&#65533;FG&#65533;&#65533;&#65533;(n&E&#65533;&#65533;[&#65533;8&#65533;!&#65533;lZ&#65533;@&#65533;+&#65533;&#65533;&#65533;&#65533;H&#65533;.yK&#65533;Q&#65533;&#65533;&#65533;YI&#65533;D&#65533;(C&#65533;P]&#65533;&#65533;U&#65533;&#65533;&#65533;&#65533;;B&#65533;&#65533;&#65533;1&#65533;z&&#65533;&#65533;&#65533;7 &#65533;&#65533;|U&#65533;&#65533;m:Z&#65533;Gc )C\T&#65533;K&#65533;&#65533;a<&#65533;-&#65533;2W&#65533;oPv&#65533;y1&#65533;&#65533;&#65533;&#65533;C&#65533;&#65533;"&#65533;q~&#65533;3&#65533;L>&#65533;&#65533;y:#&#65533;&#65533;&#65533;&#65533;&#65533;&#65533;dxF~:&#65533;&#65533;G&#65533;&#65533;&#65533;W&#65533;&#544;	&#65533;&#65533;&#65533;yZ&#44249; &#65533;&#65533;H&#65533;$&#65533;&#65533;35&#65533;+y&#65533;&#65533;^&#65533;1&#65533;x7&#65533;&#65533;$R&#65533;&#65533;&#65533;#&#65533;lu&#65533;&#65533;&#65533;|&#65533;,v\~&#65533;_&#65533;&#65533;$&#65533;&#65533;p&#65533;9#Ep&#65533;&#2009;^ErG&#65533;V&#65533;U&#65533;j&#65533;Ac\&#65533;@&#65533;p~`&#65533;{&#65533;&#65533;.&#65533;&#65533;
&#65533;G&#65533;&#65533;&#65533;!c&#65533;j&#65533;&#65533;$&#65533;n!5`+&#65533;7&#65533;&#65533;"&#65533;&#65533;
&#65533;/&#65533;&#65533;$X&#65533;&x&#65533;&#65533;@&#65533;&#65533;&#65533;&#65533;&#65533;3&#1264;,_&#65533;*J&#65533;(G7+W@2v&#65533;1|&#65533;e &#65533;&#65533;&#65533;d&#65533;)&#65533;&#65533;&%&#65533;ww&#65533;Q&#65533;1T&#65533;o&#65533;C 
&#65533;@&#65533;&#65533;Z&#65533;&#65533;Ih&#65533;&#65533;_&#65533;&#65533;}&#65533;w&#65533;t d&#65533;!TX&#65533;^t&#65533;&#65533;iX&#65533;j&#65533;t,&#65533;z&#65533;!sB&#65533;l&#65533;.&#65533;AL&#65533;&#65533;&#65533;&#65533;ln&#65533;&#65533;1&#65533;bx:@&#1221;WB&#65533;6YW"&#65533;x9&#65533;&#1331;%*A&#65533;&#65533;Q&#65533;h&#65533;`&#65533;(&#65533;&#65533;`&#65533;i&#65533;f +9&#1223;&#65533;7&#65533;Wh&#65533;&#65533;":&#65533;&#65533;67#c&#65533;tH&#65533;`zp &#65533;G+O&#65533;!@&#65533;&#65533;Ac&#65533; &#65533;&#65533;&#369;&#65533;&#65533;DR&#65533;&#65533;C&#65533;b9&#65533;&#65533;&#65533;&#65533;8r&#1539;F&#65533;J&#65533;1ak&#65533;I'&#65533;4&#65533;$6&#65533;&#65533;q &#65533;&#65533;;&#65533;&#65533;<Q&#65533;&#65533; }&#691;&#65533;&#65533;&#65533;h;m&#65533;kX	>&#65533;&#65533;&#65533;pR&#65533;&#65533;xuJ&#65533;&#65533;0&#65533;K0P u&#42369;Jp!!A&#65533;&#65533;&#65533;B&#65533;?&#65533;&#65533;"Y&#65533;&a&#65533;&#65533;x&#65533;&#65533;C09C
&#65533;t&#65533;wBy&#65533;&#65533;&#65533;&#65533;&#65533;&#65533;&#65533;w&#65533;&#65533;B 
&#65533;&#65533;R&#65533;&#65533;&#65533;h&#65533;&#65533; &#65533;1&#65533;W@x)	,&#65533;}	(T&#65533;|BR&#65533;'&#65533;&#65533;&#65533;&#65533;a&#65533;&#65533;v&#1043;&#65533;&#65533;&#65533;kV&#65533;&#65533;&&#65533;&#65533;A&#65533;Z!u4&#65533;&#65533;&#65533;&#65533;W&#65533;'&#65533;&#65533;5&#65533;C;&#65533;&#65533;&#65533;&#65533;&#65533;'&#65533;`&#65533;&#65533;&#212;v&#65533;&#65533;&#65533;b`&#65533;&#1047;+ &#65533;]&#65533;P&#65533;&#65533;'&#65533;pYK&#65533;z&#65533;&#65533;x&#65533;&#65533;Z&#65533;&#65533;&#65533;&#65533;J&#65533;&#65533;@C&#65533;7&#65533;(&#65533;&#65533;&#65533;&#65533;&#65533;)}i&#65533;&#65533;k&#65533;&#65533;&#65533; &#65533;&#65533;,&#65533;p&#65533;g&#65533;l&#65533;&#65533;&#65533;u&#65533;U D'&#65533;&#65533;&#65533;
&#65533;R&#65533;&#65533;Y&#65533;&#65533;&#65533;
&#65533;&#65533;^&#65533;t&#7183;K&#1098;&#65533;&#65533;&#65533;&#65533;&#65533;&#65533;)&#65533;&#65533;&#65533;&#65533;&#65533;yi&#65533;1&#65533;&#65533;&#65533;&#65533;9&#65533;&#65533;Y&#65533;&#65533;y&#65533;&#1561;&#65533;&#1721;&#65533;&#1833;Y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P&#65533;&#65533;!i&#65533;&#65533;&#65533;&#65533;&#65533;&#65533;&#65533;O/&#65533;&#65533;&#65533;&#65533;&#65533;&#65533;h5&#65533;&#65533;R{&#65533;FP&#65533;&#65533;f/!&#65533;&#65533;&#65533;&&#65533;f&#65533;&&#65533;&#65533;}g2&#65533;U&#65533;&#65533;&#65533;N4&#65533;*&#65533;)&#65533;	(C&#65533;&#65533;M&#65533;A&#65533;&#65533;{D&#65533;*&#65533;&#65533;&#65533;&#65533;&#65533;	&#65533;J5&#1266;&#131;R&#50044;&#65533;.&#65533;^&#65533;	&#65533;bJF&#65533;B8Jy&#65533;T&#65533;M-2\&#65533;&#65533;&#65533;&#65533;&#65533;&#65533;R&#65533; &#65533;M&#65533;M&#65533;&#65533;nE&#65533;6&#65533;&#65533;/+P&#313;&#65533;`&#65533;R&#65533;&#65533;&#65533;&#65533;&#65533;&#65533;ZV&#65533;&#65533;P&#65533;&#65533;*AQzx&#65533;&#65533;&#65533;/3&#65533;&#866;io&#65533;&#65533;&#65533;F9 A&#65533;&#65533;*Ie[w&#65533;	uZ&#65533;&#1320;08&#65533;&#65533;&#65533;&#65533;&#65533;&#65533;
&#1444;zg	Jl&#65533;&#65533; r&#65533;FnW$`&#65533;Ew&#65533;\&#65533;&#65533;&#65533;&#65533;&#65533;&#65533;Xw&#65533;&#65533;`Tjx @&#65533;&#65533;&#65533;&#65533;&#65533;=&#1542;r&#623;&#65533;u-'&#1140;&#65533;	
z:&#65533;v&#65533;)2&#65533;3\W&#65533;&#183;1$&#1406;&#65533;&#65533;
z&#65533;3&#65533;&#65533;$&#65533; &#65533;xP&#65533;&#65533;_Hx&#65533;M&#65533;0&#65533;r&#65533;&#65533;&#65533;Aa_QF&#65533;$&#65533;Z@`k&#65533;&#65533;&#65533;$01X&#65533;A'&#65533;MO&#65533;0&#65533;Pc5&#65533;&#65533;&#65533;qD&#65533;&#65533;&#65533;&#65533;&#65533;5hr&#65533;&#65533;HP&#65533;D-	jJ&#65533;8'&#65533;tG&#65533;&#65533;&#65533;&#65533;mh&#65533;&#65533;&#65533;8&#65533;z&|&#65533;&#65533;&#65533;4a&#65533;>&#65533;&#65533;I!6R#&#65533;e&#65533;&#65533;o&#65533; x&#65533;%&#65533;i&#65533;F&#65533;&#65533; [JT&#1560;N&#65533;e&#65533;&#65533;&K\"&#65533;&#65533;p&#65533;&#65533;&#65533;ITP&#65533;h&#65533;&#65533; &#65533;&#65533;!&#65533;&#607;&#65533;&#65533;_&#65533;&#65533;&#1236;&#65533;&#65533;&#65533;&#65533;&#65533;&#65533;&#65533;B!&#65533;&#65533;&#65533;&#65533;*&#65533;&#65533;*A&#65533;&#65533;Gf\&#65533;)&#65533;&#65533;i&#65533; &&#65533;&#65533;F&#65533;&#552;&#1180;z&#682;&#65533;"b&#65533;&#434;*&#65533;)&#65533;*&#65533;X -&#65533;j&#65533;W&#65533;l&#65533;T&#65533;&#65533;&#65533;&#65533;3&#65533;&#65533;&#65533;&#65533;'&#65533;&#65533;J&#65533;&#65533;(B&#65533;&#65533;&#65533;&#65533;D&#65533;T&#65533;
CY&#65533;H&#65533;&#65533;7\{C&#65533;/&#65533;&#65533;&#310;7H@&#65533;&#65533;2|&#65533;&#65533;C,+&#65533;+&#65533;;&#65533;3&#65533;$<,&#65533;R&#65533;&#65533;"q&#65533;~&#65533;&#65533;&#65533;r&#1734;&#1329;!&#65533;&#65533;(H\&#65533;&#65533;&#65533;[&#1528;*E&#65533;kUK&#65533;5@R&#65533;j&#65533;^&#65533;)
&#65533;&#65533;&#65533;D&#65533;&#65533;&#37187;&#268;&#65533;&#65533;D&#65533;Wt&#65533;&#65533;&#65533;&#65533;{k(&#65533;25<&&#65533;&#65533;G&#65533;&#65533;=
&#65533;.O&#65533;&#65533;YS&#65533;7&#65533;&#65533;&#65533;;_&#65533;&#65533;&#65533;&#65533;&#65533;@(&#65533;&#65533;&#65533;7&#65533;&#538;h'XH&#65533;&#65533;&#65533;wc&#65533;&#65533;xC(xe 4q&#65533;&#65533;&#65533;:&#65533;q"&#65533;&#65533;{K&#65533;&#65533;1X8Y&#65533;!	R&#65533;aN$&#65533;&#65533;&#65533;Vx&#65533;&#65533;&#65533;pds`&#65533;O&#65533;9+0&#65533;&#1284;)&#65533;&#1517;cN
&#65533;/&#65533;C&#279;B&#65533;&#65533;&#141;RA&#65533;C&#65533;D&#65533;&#65533;\<&#65533;&#65533;&#1840;^&#298;{&#65533;H&#65533;&#65533;r&#65533;&#65533;O&#65533;[&#65533;	&#65533;dP&#65533;[Q&#65533;&#65533;&#65533;&#1524;&#65533;&#65533;S&#65533;)6&#65533;&#65533;,&#65533;&#65533;&#65533;&#65533;&#500;&#65533;7&#65533;&#65533;dH&#65533;&#65533;~~bk&#65533;b&#65533;&#65533;F&#65533;V&#65533;$)&#65533;#&#65533;&#65533;&#65533;Eq`F7&#65533;&#286;&#1974;7&#65533;&#65533;K&#65533;&#65533;&#65533;4(&#65533;&#65533;&#65533;&#65533;H&#65533;&#65533;a;nF &#65533;X8?&#65533;hF&#65533;&#1030;&#65533;x&#65533;&#65533;&#65533;	&#65533;[09&#31766;S&#197;\&#65533;6&#65533;&#65533;&#65533;&#65533;-qY&#65533;:&#65533;&#65533;&#65533;I &#65533;X&#65533;&#65533;0U&#65533;&#65533;v&#65533;=&#65533;8&#65533;4i3k&#65533;&#65533;j!&#65533;&#593;H&#65533;&#65533; &#65533;*&#65533;1&#65533; ae&#65533;&#65533;?&#65533;!N&#65533;,&#65533;&#65533;F:&#594956;&#65533;$'I&#65533;JZr&#65533;&#548;&7&#65533;&#65533;Nz&#65533;&#65533;(?4%r&#65533;L&#65533;*W&#65533;JH&#65533;&#613388;&#65533;,9&#65533;&#65533;&#65533;&#805;.w&#65533;&#65533;Y&#65533;&#65533;&#65533;&#65533;&#65533;lI&#65533;&#65533;&#65533;&#65533;L&#65533;2)&#65533;f:&#65533;&#65533;Sb T&#65533;3,&#65533;&#65533;|&#65533;6&#65533;&#65533;GRT&#65533;K&#65533;&#65533;&#65533;&#65533;r&s&#65533;&#65533;l&G1&#65533;7&#65533;&#65533;$&#65533;p&#65533;&#65533;I&#65533;z&#65533;&#348;&#65533;&#65533;e:&#65533;9K
)&#65533;@&#65533;&#65533;,&#65533;&#65533;Mh&#65533;&#65533;&#65533;PU&#65533;&#65533;4&#65533;B'J&#65533;STs&&#65533;$&#65533; < &#65533;e@C&#65533;	&#65533;mj&#65533;(E&#65533;B&#65533;9&#460;&#65533;N(&#65533;%9#I!4&#65533;&#65533;5&#65533;&#65533;H&#65533;Y&#65533;gv&#65533;'&#65533;&#65533;&#65533;&#65533;"&#65533;1&#65533;H&#65533;h&#65533;dMo0&#65533;82&#65533;;UfO&#65533;&#65533;&#65533;&#1536;(&#65533;&#65533;6&#65533;&#65533;&#13666;Kq(&#619;4j&#65533;AO&#65533;&#65533;N&#65533;&#65533;&#745;6&#65533;7 &#65533;&z&#65533;&#65533;zRr&#65533;&#65533;:&#65533;" &#65533;l&#1893;[&#65533;i&#65533;&#65533;@s&#65533; b&#65533;z&#65533;"&#65533;&#65533;.&#65533;&#65533;&#65533;
&#65533;&#65533;&#65533;s&#65533;&#65533;&#65533;&#65533;b&#65533;&#65533;&#65533;&#65533;&#65533;Dx,&#65533;&#65533;&#65533;&#65533;Z&#65533;&#65533;&#65533;&#65533;&#65533;4;x&#65533;&#65533;&#65533;&#65533;c0!,&#65533;&#65533;&#65533;uhj&#65533;&#65533;hU6x--c+[&#65533;&#1920;H&#65533;n&#65533;&#65533;&#65533;&#65533;&#65533;&#65533;m&#65533;4K&#65533;&#65533;&#65533;&#65533;E&#65533;&#65533;&#65533;&#65533;&#65533;&#65533;6&#65533;&#65533;,&#65533;:&#65533;&#65533;&#65533;&#65533;ZzP&#65533;&#65533;&#65533;&#65533;!t&#1531;&#65533;&#65533;+7 h&#65533;&#65533;&#65533;.lo&#65533;&#65533;&#65533;&#65533;&#65533;ld&#65533;{&#65533;^&#65533;~W&#65533;&#65533;&#65533;&#65533;fa &#65533;&#65533;`&#65533;&#65533;-Q&#65533;&#65533;r2&#65533;E &#65533;&#65533;^3&#65533;&#65533;&#65533; &#65533;`W&#65533;Zx;k$&#65533; ,&#65533;&#65533;	` &#65533;&#65533;&#65533;&#65533;x&#65533;H&#65533;	k&#65533;&#65533;&#65533;>&#65533;B=Pc|&#65533;8&#65533;&#65533;&#65533;J&#65533;&#65533;&#257;&#65533;2=QPds&#65533;&#65533;E)&#65533;,&#65533;.#sGU&#65533;5&#65533;&#65533;&#65533;+s&#65533;s'\&#65533;b2&#65533;&#65533;&#65533;&#65533;F&#65533;I&#65533;.&#65533;T!u&#65533;&#65533;&#65533;&#65533;gg&#65533;&#65533;`&#65533;&#65533;y&#65533;g? &#65533;9&#65533;	\&#65533;&#65533;k@&#65533;&#65533;KF&#65533; &#65533;4$&#65533;jw&#65533;&#65533;4&#65533;&#65533;&#65533;&#65533;N&#65533;&#65533;N%B&#65533; &#65533;&#65533;&&#65533;Ez&#65533;&#65533;&#65533;_h`)&#65533;&#65533;&#65533;L1ga&#65533;&#65533;&#664;
&#65533;m7&#546; u&#65533;&#65533;*&#65533;)<c&#65533;&&#65533;r vf&#65533;&#65533;[X&#65533;&#65533;&#34893;&#65533;Q?&#65533;&#65533;}8p&#65533;WC&#65533;
&#65533;&#576;@d&#65533;||&#65533;&#65533;SM&#65533;FB?~&#65533;
&#65533;BJ?Ft&#65533;of&#65533;&#65533;\\&#65533;&#65533;n	&#65533;&#65533;8&#65533;&#65533;"&#137;[&#65533;&#65533;&#1745;
&#65533;.r&#65533;)_ /B\&#65533;t&#65533;&#65533;&#65533;&#65533;&#65533;&#65533;&x;&#65533;&#537;P&#65533;&#727;+"&#315;?C&#65533;&#65533;&#65533;&#65533;6&#65533;&#65533;g=&#65533;&#65533;&#65533;&&#65533;&#65533;mJ&#65533;E?&#65533;&#65533;&#65533;&#65533;B&#65533;g&#65533;&#1563;&#65533;q&#65533;&#65533;^&#65533;G&#65533;&#65533;&#65533;&#65533;\&#65533;&#65533;&Fr&#65533;&#65533;&#65533;0BC&#65533;&#65533;6&#65533;&#65533;&#65533;&#1488;]&#65533;&#65533;sB&#65533;;&#65533;&#65533;&#65533;s&#65533;&#65533;9Tj&#1354;&#65533;&#65533;	&#65533;&#65533;&#65533;&#65533;&#65533;^&#65533;&#65533;&#65533;&#65533;k&#65533;&#65533;r&&#65533;&#65533;&#65533;NKz&#65533;&#65533;&#65533;&#65533;x&#65533;N&#65533;&#65533;&#65533;&#65533;Xt&#65533;c7&#65533;BM&#65533;&#65533;&#65533;Q&#65533;&#65533;u&#65533;&#65533;&#65533;@/.&#65533;D&#65533;s&#65533;&#65533;&#65533;'&#65533;c@vC&#65533;&#65533;&#65533;&#65533;d&#65533;=&#65533;P&#65533;0&#65533;&#65533;g&#65533;&#65533;^9&#65533;&#65533;(&#65533;&#65533;&#65533;&#65533;0U&#65533;&#65533;&#2007;&#1356;&#65533;(a&#65533;&#65533;\w&#65533;&#65533;&#65533;-M\&#65533;H9 'Jr*&#65533;A&#65533;E0k&#65533;L4g&#65533;4&#65533;&#65533;'&#65533;&#1106;&#65533;&#65533;?7?G-&#65533;&#65533;R&&#65533;f&#65533;#&#65533;q&#65533;&#65533;
c(f&#65533;>&#1874;&#1013;&#51519;&#65533;q&#65533;=<9&#65533;&#65533;?*&#65533;!l&#65533;p.&#65533;&#65533;&#65533;&#65533;&#65533;&#65533;.&#65533;p
&#65533;&#65533;|&#65533;p&#65533;4&#65533;/&#65533;&#65533;!&#65533;wH&#65533;)&#65533;!*&#320;o&#65533;p.&#65533;R&#65533;&#65533;&#65533; &#65533;"&#65533; 
&#65533;
3g&#65533;&#65533;&#65533;&#65533;&#65533;&#65533;?&#65533;&#65533;&#65533;+&#65533;g&#65533;&#65533;p&#65533;&#65533;+  &#65533;d	U*&#65533;&#65533;&#65533;&#65533;&#65533;&#65533;&#65533;8&#65533;&#65533;f2&#65533;7z&#1250;8#8&#65533;T&#65533;p&#65533;@&#65533;&#65533;?0X&#65533;QqvD&#65533;&#65533;Wp&#65533;&#65533;sD&#65533;pI&#65533;=&#65533;a&#65533;&#65533;&#65533;7LHu!bqH@8.0&#1876;tm&#65533;w&#65533;&#65533;v&#65533;&#65533;R;CxEP4lE|J&uQEY&#65533; j&#65533;!&#65533;%t&#65533;6'1&#65533;&#65533;&#65533;M&#65533;&#65533;p
&#65533;d&#65533;Ab&#65533;H"?P0s&#65533;A(uqT&#1633;&#65533;&#65533;,&#65533;&#65533;&#65533;j2"S&#65533;&#65533;M&#65533;&#65533;&#65533;q &#65533;+O&#65533;!&#679;khO&#65533; M&#65533;r&#65533;1&#65533;1AN`$P&#65533;<D4'&#65533;5&#65533;@r}q;"~{$&#65533;&#65533;&#65533;N@tL&#1029;uq &#65533;&#65533;Cq&#1032;&#65533;&#65533;>+&#65533;5&#856;	_&#65533;&#65533;&#65533;&#65533;&#65533;K0&#65533;S&#65533;5&#65533;&#65533;n2q&#65533;G&#65533;P &#65533;X<&#1102;&#65533;&#65533;(.&#65533;s,t.&#65533;&#65533;&#65533;&#65533;xx&#65533;&#65533;B9L&#65533;&#65533;j&#65533;q7yq&#65533;uq&#65533;H'&#65533;c&#65533;&#65533;;&#65533;)x-y&#65533;Wu&#65533;&&#65533;&#65533;HI!Y&#65533;&#65533;5_&#65533;M&#65533;6NQ&#65533;&#65533;p&#65533;Gpp>&#65533;A&#65533;l>yAY&#65533;J&#65533;:$&#65533;82&#1108;&#65533;!x&#65533;&#65533;h&#65533;&#65533;@/&#65533;xb&#65533; &#65533;8HY	&#65533;X&#65533;&#65533;&#65533; wa"&#65533;z&#65533;&#976;&#65533;b&#65533;V&#65533;&#65533;Vk&#65533;&#1399;fd4&#65533;&#65533;*&#65533;&#65533;+&#65533;&#65533;&#65533;`4e Ad%z8&#65533;H.'v&#65533;&#65533;&#65533;&#65533;
&#65533;&#65533;;&#65533;+&#48579;	&#65533;2&#65533; &#65533;g 0z&#1558;v&#65533;&#65533;U`wy&#65533;I&#65533;t3&#65533;r&#65533;&#65533;&#65533;*&#65533;&#65533;&#65533;&#65533;&#65533;]&#65533;wc&#65533;&#65533; *V&#65533;Bii&#65533;I&#65533;&#65533;&#65533;&#65533;&#65533;vi&#65533;&#65533;&#65533;s1&#65533;&#65533;Y&#65533;&#65533;y&#65533;&#1561;&#65533;&#1721;&#65533;&#65533;&#1629;&#1977;D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C/&#65533;O&#65533;&#65533;&#65533;&#65533;S$H&#65533;&#65533;E_&#65533;R&#65533;&#65533; &#1574;&#416;&#318;="S&#65533;&#65533;&#65533;&#65533;&#65533;&#65533;&#65533;G&#65533;&#65533;((&#65533;&#131;R&#33660;c#)	&#65533;&#260;\qc&#1342;&9
&#65533;(E&#65533;&#65533;&#65533;-2\&#65533;&#65533;R&#65533;&#65533;&#65533;R&#65533; &#65533;+&#65533;&#65533;Hr&#65533;t&#65533;A
6.&&#65533;I&#65533;&#65533;&#65533;&#65533;A&#65533;7&#65533;&#65533;&#65533;&#65533;&#4472;Q&#65533;H&#65533;&#1483;&#65533;'&#65533;hf	&#65533;&#65533;&#65533;&#1198;Pdx&#1050;&#7061;&#65533;I&#65533;&#65533;d&#65533;W&#65533;R"9 !&#65533;	&#65533;&#65533;&#65533;b]&#65533;QVh-&#65533;'&#65533;nm&#65533;ax&#1636;&#65533;(Y&#65533;&#65533;&#65533;<&#65533;&#65533;&#65533;Od&#65533;@*W&#65533;g\	&#65533;D1
g&#65533;)5&#65533;f&#65533;%u&#65533;PjH&#65533;B&#65533;&#65533;&#65533;&#65533;~&#65533;&#65533;x&#65533;{&#65533;&#65533;_&#65533;=  &#65533;&#65533;&#65533;&#65533;&#65533;;&#65533;&#65533;y&#65533;6&#65533;&#65533;&#65533;Q&#1928;&&#65533;JP&#555;P&#65533;&#65533;&#65533;&#65533;9Q&#65533;q&#65533;I&#65533;&#65533;&#65533;T&#65533;&#65533;&#65533;IQ&#65533;h h&#65533;&#65533;&#65533;8&#65533;|w&#65533; R&#65533;&#65533;o&#65533;&#65533;P&#65533;&#65533;5&#65533;D&#65533;~Q8&#65533;&#65533;&#65533;vK&#65533;&#65533;&#65533;$C&#65533;&#65533;&#65533;/&#65533;4I&#65533;5&#65533;qT&#65533;&#256;I&#65533;&#65533;&#65533;^p&#65533;&#65533;^&#1312;&#65533;2&#65533;&#65533;&#65533;&#65533;&#65533;&#65533;{&#65533;&#65533;V&#65533;S&#65533;t&#65533;$ji&#65533;!&#65533;&#65533;&#65533;&#65533;&#65533;&#65533;HID&#65533;&#65533;&#65533;2&#65533;&#65533;"!Q&#65533;&#65533;w=2&#1119;&#65533;&#65533;C&#65533;&#65533;&#1414;(H&#65533;&#65533;&#65533;9&#65533;^G&#65533;,q	=&#65533; &#65533;&#419;&#65533;5&#65533;D&#65533;&#65533;W&#222;G&#65533;&#65533;&#65533;&&#65533;&#65533;cl+,*)&#65533;8g&#65533;&#65533;&#65533;&#65533;&#65533;!DJx&#65533;D/o&#65533;4&#65533;&#65533;r&#65533;N+&#65533;PH(&#65533; &#65533;&#688;&#65533;J l&#65533;&#65533; &#65533;&#65533;&#65533;&#65533;i&#65533;~&#65533;#&#65533;Q&#65533;g
1&#65533;&#65533;&#65533;3&#158;b,&#65533;&#65533;&#65533;kn&#65533;&#65533;&#454;k&#65533;&#65533;&#65533;(kh&#65533;;&#307;Cd&#65533;&#65533;0&#65533;UK&#65533;=T&#65533;&#65533;2&#65533;&#65533;`&#65533;&#65533;&#65533;&#65533;&#65533;4	3&#65533;xJD&#65533;T&#65533;&#65533;BY&#65533;p &#65533;
A&#65533;&#65533;"io&#65533;&#65533;!AuT8&#257;&#65533;&#65533;&#142;&#65533;q0&#65533;&#65533;&#65533;r@q8d&#65533;&#65533;&#65533;&#65533;&#65533;D&#65533;&#65533;+DH:&#65533;&#805;&#65533;&#65533;&#65533; o&#65533;&#65533;'&#65533;%&#65533;&#65533;&#65533;&#65533;&#65533;&#65533;[&#65533;&#65533;&#65533;E&#65533;&#65533;&#65533;M&#65533; &#65533;PS&#65533;&#748;-M&#65533;&#65533;d&#65533;0r&#65533;6Gc.&#65533;&#65533;%M&#65533;PZ&#65533;1&#65533;V&#65533;&#65533;&#65533;RB&x(&#65533;&#65533;C&#65533;|&#65533;HV}&#65533;&#65533;H0&#65533;A]&#65533;&#65533;2a&#65533;&#1495;-&#65533;&#65533;&#65533;>&#65533;r$k>}&#65533;Z<S&#65533;Ns&#65533;&#65533;;&#65533;C14&#65533;&#65533;*&#65533;x&#65533;HWZZy&#65533;(&#65533;&#351;&#65533;C&#65533;&#65533;'&#65533;&#65533;
c&&#65533;{&#65533;&#65533;&#65533;&#65533;~&#65533;rV&#65533;)&#65533;&&#65533;&#65533;8J3_&#65533;C&#65533;_/&#65533;D&#65533;{&#65533;&#65533;&#2000;3&#65533;&#1577;s&#65533;(&#65533;]&#65533;/\&#65533;`&#65533;&#65533;g&#65533;D&#65533;l&#65533;&#65533;&#65533;&#65533;9	}&#65533;&#65533;&#65533;&#65533;H&#65533;2_&#65533;n`^&#65533;f2E#Br&#65533;&#65533;0&#65533;9&#998;Tup&#65533;q&#65533;&#65533;,v&#65533;l9&#65533;sC&#65533;&#513;&#65533;!&#65533;&#65533;\#&#65533;i41&#65533;&#65533;&#65533;)&#65533;rx&#65533;&#65533;&#65533;1&#65533;&#65533;&#65533;&#65533;&#65533;&#65533;&#65533;&#65533;&#673;'&#65533;&#65533;&#65533;H&#65533;&#65533;&#65533;o':$5#&#65533;&#65533;h{&#65533;L&#65533;&#65533;&#1591;&#65533; b(&#65533;&#65533;&#65533;F&#65533;&#65533;T&#264;&#65533;!&#65533;<&#65533;&F2&#65533;&#65533;cc&#65533;&#65533;>x&#65533;&#65533;&#65533;&#65533;Cd&#65533;&#65533;p&#65533;&#65533;&#65533;c&#65533;dAA&#65533;AP&#65533;d &#65533;&#65533;F:&#594956;&#65533;$'I&#65533;JJ&#65533;&#65533;&#804;&7&#65533;&#65533;Nz&#65533;&#65533;'#&#65533;D&#65533;&#65533;&#65533;&#65533;L&#65533;*W&#65533;HQ&#65533;&#613388;&#65533;&&#65533;(&#65533;&#65533;&#65533;&#65533;%d&#65533;&#65533;^&#65533;&#65533;h&#65533;%&#65533;&#65533;]&#65533;&#65533;&#65533;2&#65533;&#65533;I3sm&#65533;a&#65533;I&#65533;j2&#65533;&#65533;,C4&#65533;0&#65533;~)&#65533;&#65533;&#65533;4&6&#489;&#65533;<&#65533;&#65533;sz9&#65533;:&#65533;y&#65533;&#65533;&#65533;\2&#65533;<oI&#65533;z&#658;&#65533;&#65533;&#65533;:&#1897;&#65533;&#65533;,&#65533;X &#65533;@4&#962;&#65533;&#1182;u&#65533;&#65533;&#1030;&#65533;+ &#387;&#65533;I@&#65533;&#65533;&#65533;(J&#836;bS'iH? &#65533;1D&#65533;&#65533;CpP&#65533;bKH&#65533;@p&#65533;K!&#65533;Qdz&#65533;&#65533;8&#65533;	&#65533;&#65533;B&#65533;0&#65533;!&#65533;&#65533;"&#65533;&#65533;&#65533; &#65533;&#65533;iM&#65533;y&#65533;e&#65533;&#65533;6`AHc &#65533;x&#65533;A&#65533;J&#65533;,&#65533;u"H&#65533;h&#65533;T]6U&#65533;4&#65533;2&#65533;&#65533;&#52499;g&#65533;j;t&#65533;&#65533;!lJ-k.&#65533;&#65533;K&#65533; `kWSN&#1253;7 &#65533;n&#65533;&#65533;&#65533;U&#65533;&#65533;&#65533;k/&#65533;*&#65533;&#65533;&#65533;&#65533;%5,&#65533;J!&#65533;&#65533;&#65533;&#65533;*%&#65533;&#65533;Pv4&#65533;la5+&#65533;"`BX@hE{P&#65533;&#65533;R%&#65533;&#65533;l&#65533;&#65533;Y&#65533;&#65533;&#65533;&#65533;%0&#65533;&#65533;`&#65533;&#65533;&#65533;&#65533;m&#65533;&#65533;&#65533;&#65533;&#2751;=ep&#65533; "&#65533;5&#65533;&#65533;]&#65533;+K &#65533;hR&#65533;&#1077;&#65533;&#65533;A&#65533;&#65533;&#65533;2&#65533;&#65533;c&#366;*&#65533;&#65533;&#65533;A&#65533;&#65533;&#65533;_&#65533;&#65533;&#65533;1&#65533;&#65533;&#65533;j !&#65533;&#65533;ZF.`&#65533;Uo%&#65533;&#65533;JT0H&#65533;HZ&#65533;0&#65533;7&#65533;c L!&#65533;&#65533;&#535;
&#65533;&#65533;B&#65533;&#65533;L&#65533;&#65533;,0&#65533;[	&#65533;!&#65533;&#65533;2B$&#65533;&#65533;82`&#65533;8&#65533;\&#65533;&#65533;"=a&#65533;?K&#65533;@=@cy&#1688;&#65533;&#65533;&#65533;&#65533;6&#65533;&#65533;&#582;x&#65533;:QP&#65533;py&#65533;&#65533;&#65533;&#65533;	!&#65533;sM&#65533;YM&#65533;f&#65533;l&#65533;+gsa&#1962;D&#65533;C&#65533;2&#65533;&#65533;&#65533;e8&#65533;	&#65533;&#1156;x&#65533;&#65533;6}3&#65533;&#65533;&#65533;&#65533;&#65533;&#65533;L&#65533;&#65533;2&#65533;&#65533;  Z&#65533;&#65533;&#65533;&#65533;&#65533;,&#65533;^&#65533;&#1031;&#65533;e&#65533;Y W&#65533;&#65533;&#65533;&#65533;n&#65533;"G&#65533;&#65533;QG &#65533;&#65533;4&#65533;C&#65533;N&#65533;&#65533;&#65533;&#65533;&#65533;E&#65533;&#65533;&#65533;&#65533;&#65533;~&#65533;&#65533;&#65533;&#65533;&#65533;&#65533;&#65533;Z&#65533;d<&#817;J&#65533;&#65533;KTe&#65533;&#65533;&#65533;u&#65533;8&#65533;E&#65533;Zb.&#65533;&#65533;"
+I	&#65533;}&#65533;&#65533;Z&#65533;aC&#1606;)V&#65533;l*8%@&#65533;&#65533;&#65533;&#920;B&#65533;&#65533;&#65533;H&#65533;&#65533;mJ	d&#1507;&#65533;4&#65533;Wo&#65533; &#65533;&#65533;X&#65533;%$&#65533;Ev&#1512;B&#65533;&#65533;Sm&#65533;(q&#65533;>8&#65533;v&#65533;F~&#65533;&#65533;&#65533;,&#65533;&#65533;&#65533;&#65533;&#65533;'&#65533;G#&#65533;'&#65533;!&#65533;{O&#65533;&#65533;:4&#65533;&#65533;&#65533;n&#65533;&#65533;K&#65533;&#65533;G&#65533;	M/y&#65533;X&#65533;C&#65533;/t`&#65533;3&#65533;+&#65533;>s&#65533;IJ#Y&#65533;&#65533;	.&#65533;vC&#65533;&#775;&#65533;&#65533;&#65533;&#65533;&#65533;&#65533;8&#65533;&#65533;95&#65533;&#65533;&#65533;-G&#65533;&#65533;X&#65533;&#65533;&#65533;&#65533;~&#65533;(&#65533; &#65533;&#1425;&#65533;&#918;z&#65533;&#65533;X&#65533;&#65533;!&#65533;&#65533;&#65533;&#65533;9 &#1244;&#65533;&#65533;Du
&#65533;&#65533;&#65533;f[&#65533;&#65533;&#138;&#532;&#65533;&#65533;&#65533;&#395;*#
&#65533; &#65533;	0&#65533;|"&#65533;{&#65533;&#65533;pO&#144;0&#65533;&#65533;&#65533;&#65533;&#65533;&#1429;3&#65533;f&#65533;h&#65533;' ^MZ;&#65533;&#65533;D%k&#65533;l&#65533;&#65533;~BI&#65533;E&#65533;&#65533;#f&#65533;}L&#65533;`!^O&#65533;&#665;w&#65533;6&&#65533;&#65533;&#65533;&#65533;b&#65533;&#65533;&#65533;&#65533;&#65533;%&#65533;&#532;J&#65533;+`|&#65533;d&#65533;&#65533;Q<K&#65533;@&#65533;zC&#65533;c&#65533;&#65533;>+&#65533;
B("&#65533;b&#65533;&#65533;
&#65533;&#65533;S&#65533;"{V&#65533;F&#65533;o&&#65533;&#65533;h&#65533;Y3>o&#65533;9!Ew&#65533;-&#65533;&#65533;E&#65533; ,&#65533;&#65533;
&#65533;&#65533;&#65533;
&#65533;&#65533;&#65533;&#65533;	&#65533; 
&#65533;n&#65533;&#65533;._&#65533;,&#65533;B-&#65533;&#65533; &#65533;&#65533;&#65533;&#65533;	&#65533;&#65533;&#65533;r&#65533;B!k&#65533;-&#65533;&#65533;d,&#65533;&#65533;W"&#65533;F&#65533;&e#A&#65533;_&#65533;U!&#65533;Gj}&#65533;Q1&#65533;&#65533;@8Wo@M@|&#65533;wo&#65533;v&#65533;37H(GsC&#65533;	&#65533;W&#65533;%&#65533;cW&#65533;+&#65533;+&#65533;&#65533; PH&#65533;r$Lx(&#65533;7f&#65533;'&#65533;%xr&#65533;	_&#65533;BO&#65533;tKp'&#65533;&#65533;rK&#65533;&#65533;E&#65533;+&#65533;&#65533;x&#65533;ti-l&#65533;'&#65533;y&#65533;&#224;Ye,&#65533;&#65533;&#65533;&#65533;&#65533;;&#65533;QR6&#65533;&#65533;p&#65533;/ F&#65533;lJ&#65533;o&#65533;H@&#65533;xa!&#65533;7-N #tk&#65533;gP`"M`rx&#65533;b3O&#65533;!&#65533;~b&#65533;$&#65533;&#65533;&#65533;F`L@&#65533;&#65533;9RA!&#65533;c A&#65533;u&#65533;&#65533;q$79&#65533;5&#65533;&#65533;c&#65533;q{&#65533;3&#65533;&#65533;&#65533;40&#65533;&#65533;&#65533;&#65533;&#65533;(&&#65533;W&#65533;}1&#65533;'&#65533;!&#65533;8(&#1037;K&#65533;Ct!&#65533;&#65533;)&#65533;7/&#65533;&#65533;&#65533;J&#65533;}&#65533;q4&#65533;?tQ$-80&#65533;&#65533;S&#65533;sw0m&#65533;&#65533;&#65533;&#65533;&#65533;&#65533;&#65533;n&#65533; #&#65533;F&#65533;&#65533;S&#65533;wL&#65533;&#65533;U&#65533;p &#65533;W9z1&#65533;)&#65533;&#65533;&#65533;&#65533;&#65533;pQ&#65533;[&#65533;&#65533;Ig!&#65533;SH(&#65533;!&#65533;B&#65533;X%x1&#65533;K`!&#65533;&#65533;mw&#65533;lP9&#65533;)&#65533;&#65533;0A&#65533;&#65533;&#65533;&#65533;&#65533;&#65533;*&#65533;&#65533;C$)&#65533;&#65533;R&#65533;&#65533;xa&#65533;k&#65533;&#65533;&#65533;`&#65533;J =cp&#65533;E&#65533;ND&#784;&#65533;&#65533;P&#65533;b Bj&#65533;}B&#65533;/({l	"&#65533;@0&#1984;0&#65533;&#65533;m&#65533;0L&#65533;D	&#65533;&#65533;S&#65533;v&#65533;0&#65533;X &#65533;.&#65533;&#65533;&#706;&#65533; &#65533; 1&#65533;&#65533;Uj02&#65533;F&#65533;i&#65533;X&#224;&#65533;V&#65533;&#65533;&#65533;&#65533;
&#65533;R&#65533;&#65533;Y&#65533;&#65533;&#1049;&#65533;&#65533;e&#65533;&#65533;&#65533;&#65533;&#65533;&#65533;&#65533;&#65533;\v&#65533;&#65533;y,&#65533;0&#65533;ul!&#65533;&#65533;_&#65533;&#65533;9&#65533;&#65533;Y&#65533;&#65533;y&#65533;&#1561;&#65533;&#1721;&#65533;&#65533;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E&#65533;&#65533;&#65533;f/!&#65533;&#65533;&#65533;&&#65533;f&#65533;&&#65533;&#65533;}g2&#65533;U&#65533;&#65533;D&#65533;&#65533;N$H &#65533;&#20809;
&#65533;CA&#65533;M&#65533;A&#65533;&#65533;&#65533;&#65533;L-TB&#65533;&#65533;Q&#65533;&#65533;&#65533;P<&#65533;e&#65533;	&#65533;&#65533;#i&#65533;\y$&#65533;#r&#65533;&#65533;&#65533;DN&#65533;I&#65533;&#65533;&#65533;&#65533;&#1788;&#65533;xIJ&&#717;zPP)6)8&#65533;i
Q&#65533;DRO&#65533;n1&#65533;&#65533;&#1101;Ez<p&#65533;`P!&#65533;&#65533;D&#325;&#65533;V-&#65533;/&#65533;&#65533;&#65533;&#65533;ehJM&#65533;F&#65533;&#65533;f&#65533;&#65533;Z4&#65533;%&#65533;&#65533;&#65533;&#65533;J&#65533;&#65533;
&#65533;&#65533;&#16388;,{&#65533;&#65533;&#65533;&#65533;+5&#1360;v&#65533;&#65533;&#65533;%&#65533;&#65533;-,&#65533;&#65533;&#65533;K&#65533;R&#65533;2TY+<&#65533;&#65533;B7&#65533;V&#65533;uRaW$&#65533;&#65533;W{A]&#65533;a&#65533;&#65533;&#65533;3^&#65533; c&#65533;&#65533;&#357;e&#65533;&#65533;&#65533;&#65533;&#65533;L&#65533;&#65533;Dv&#65533;Rz&#65533;z&#65533;d7&#65533;&#65533;I41'&#65533;&#65533;(y&#65533;r&#65533;8&#65533;'+&#65533; &#65533;D1eMO8&#1412;&p&#65533;T)&#65533;&#65533;7&#65533;
&#65533;`&#65533;C&#65533;W=h
#h^&#65533;&#65533;&#65533;&#65533;&#65533;&#65533;s&#65533;W}&#65533;&#964;z&#65533;&#65533;Ks=!IL~&#65533;&#65533;(MP&#65533;)&#65533;w`&#65533;&#65533;?&#65533;&#65533;&#65533;f&#65533;8F&#65533;`&#65533;&#65533;-Q&#712;`&#65533;gXn,&#65533;x&#65533;&#65533;$hd(&#65533;&#65533;&#65533;&#65533;&#807;&#65533;G&#65533;CaLyaX&#65533;i&#512;R&#65533;K&#65533;&#65533;&#65533;&#65533;&#65533;&#65533;&#65533;D&#65533;F\R&#65533;&#65533;	'0}&#65533;&#65533;Z&#65533;&#65533;|W&#65533;g&#275;K\b&#65533;&#65533;rH&#65533;&#65533;F!i&#65533;&Q&#65533;c
&#65533;&#65533;&#65533;&#65533;&#65533;&#65533;&&#1488;"h&#65533;R\B^&#65533;&#65533; &#65533;&#65533;E&#65533;_&#65533;Ix&#65533;&#331;1H&#65533;&#65533;&#641;&#65533;&#65533;&#65533;&#65533;VPU&#65533;&#65533;q	&#65533;E&#65533;j&#65533;&#65533;8&Qj&#65533;P&#1605;N&#65533;=C&#65533;G&#65533;""&#65533;&#65533;&&#65533;m)&#65533;&#65533;&#65533;,5;&#296;*&#65533;&#65533;&#65533;0&#65533;];&#65533;=X&#65533;&#65533;C&#65533;xd
+&#65533;z&#65533;&#530;a03H&#65533;&#65533;&#65533;R&#65533;+&#1441;z &#65533;F+/&#65533;n/&#65533;
!8&#65533;&#65533;`&#65533;)&#65533;2
&#65533;&#65533;0&#65533;&#65533;q&#65533;&#65533;/ *|b-w5&#65533;&#65533;H3'&#65533;1&#65533;!\:P&#65533;&#65533;/&#65533;&#65533;&#65533;D/Qdhk1&#65533;&#65533;&#65533;&#65533;&#65533;2&#569;&#65533;&#65533;&#65533;&#65533;&#65533;&#65533;b@0&#65533;W&#65533;H_&#65533;q&#65533;_Bp&D&#65533;&#65533;	&#65533;2&#65533;D&#65533;M&#65533;BpSw*&#65533;&#65533;3&#65533;L;&#65533;&#65533;&#65533;&#65533;/&#65533;4&#65533;L;t&#65533;B&#65533;&#65533;|&#65533;&&#65533;&#65533;+&#65533;&#65533;&#65533;a8b&#743;&#1420;1:&#65533;&#65533;&#65533;&#65533;A&#65533;&#65533;&#65533;-RW&#65533;nd&#65533;&#65533;8&#65533;&#65533;&#65533;Z&#65533;&&#65533;s&#65533;^&#65533;K&#65533;&#65533;&#65533;~EL+PZg&#65533;&#65533;&#65533;&#65533;&#324;&#65533;M&#65533;&#65533;&#65533;d<&#65533;&#65533;A{&#65533;&#65533;&#65533;&#762;&#65533;|&#65533;U &#65533;{&#65533;Dx7N&#65533;&#65533;{&#65533;&#65533;%&#65533;Q&#65533;&#65533;&#65533;&#65533;]q&#65533;&#65533;&#65533;Pq&#65533;&#65533;i&#65533;&#65533;(&#343;&#65533;&#65533;&#65533;	$uD	&#65533;&#65533;&#65533;5z&#65533;dr&#65533;\&#65533;?4&#65533;&(&#65533;z&#65533;%&#65533;P&#65533;&#65533;A($&#65533;S&#65533;.&#65533;
&#929;&#65533;!&#487;H&#65533;{L&#836;,,&#65533;&#65533;&#65533;)&#65533;ARvB&#1844;b&#65533;&#593;LB<I`&#65533;&#65533;&#65533;&#65533;&#65533;$&#65533;5&#1551;&#65533;&#65533;&#65533;&#65533;&#65533;D.&#65533;&#65533;&#65533;m&#65533;&#65533;&#65533;A4
&#65533;xi&#65533;Dh9&#65533;!D0&#65533;A<&#65533;(&#65533;&#65533;:&#65533;&#65533;&#65533;&#65533;&#65533;9&#362;&#65533;&#65533;&#65533;F&#65533;&#65533;&#65533;2&#65533;{&#65533;$
&#65533;&#65533;Z&#65533;
&#65533;&#65533;? &#65533;L&#65533;"&#65533;&#65533;F:&#594956;&#65533;#-@&#65533;JZ&#65533;&#804;&7&#65533;&#65533;Nj2{&#65533;&#65533;$GI&#65533;R&#65533;r&#65533;&#65533;L&#65533;*W&#65533;&#65533;Kn&#65533;n,&#65533;)gI&#65533;Z"&#65533;&#65533;&#65533;&#805;.-&#65533;&#65533;X&#65533;%IT&#65533;-&#65533;I&#65533;G&#65533;&#65533;&#65533;&#1828;&#65533;I&#65533;1&#65533;SH(&#65533;4&#65533;&#65533;&#65533;jZ&#65533;Y&#65533;&#65533;&&#65533;&#65533;B&L&#65533;&#244;&#65533;8&#65533;	nN&#65533;/&#65533;J&#65533;:=0&#65533;uB&#65533;&#65533;&#65533;,&#65533;I&#65533;VR&#65533;&#65533;&#65533;<D;&#65533;&#607;(&#65533; ()0 &#962;&#65533;&#65533;&#65533;M&#65533;&#65533;&#1030;&#65533;&#65533;&#65533;` _&#65533;&#65533;&#65533;H@&#65533;&#65533;&#65533;(*&#836;ZS'iH?&#65533;&#65533;/H4inxAW&#65533;&#65533;&#65533;H&#65533;&#65533;t)8ZL&#65533;&&#65533;G8&#65533;2&#65533;&#65533;RUi1zU#@o&#65533;R!&#65533; &#65533;&#65533;)M&#65533;iSd&#65533;&#65533;6`AHc &#65533;h2(\&#65533;P&#65533;&#65533;vx&#65533;&#65533;.&#65533;&#65533;z&#65533;&#65533;.&#1366;M=&n &#65533;J&#65533;&#65533;:&#65533;&#65533;&#65533;&#65533;U&#65533;uE&#65533;R&#65533;Z&#756;&#65533;&#65533;7&#65533;&#65533;&#65533;&#1665;&#65533;&#65533;&#65533;&#65533;I(*	\p u&#65533;|&#65533;&#65533;_s&#65533;T!&#65533; V-)b&#65533;	&#65533;&#65533;&#65533;b&#65533;kY#K&#65533;&#65533;&#65533;&#65533;&#65533;2{&#65533;&#65533;R&#65533;&#65533;$@&#65533;&#65533;&#65533; &#530;&#65533;&#65533;&#65533;&#1381;J@U!&#1536;&#65533;&#65533;t&#65533;k&#65533;&#65533;&#65533;&`7h&#65533;mo;&#65533;&#65533;s&#65533;&#65533;&#65533;U&#65533;+K&#65533;"&#65533;D0+s&#65533;\U&#65533;@&#65533;do&#65533;k&#65533;&#65533;A`&#65533;&#65533;D&#65533;."&#65533;:&#65533;&#65533;r&#65533;&#65533;&#65533;&#1792;TP&#65533; V&#65533;&#65533;&#65533;&#65533;y&#65533;[U9A&#65533;&#65533;\&#65533;&#65533;&#65533;&#65533;H&#65533;W&#65533;0&#65533;,`&#65533;&#65533;&#65533;4&#65533;f&#65533;&#65533;&#65533;t&#65533;& 8&#65533;&#65533;l&#65533;{&#65533;,0B\!&#65533;
&#65533;2&#65533;&#1770;&#65533; ,@&#65533;	` &#65533;aIzX&#65533;&#65533;	K&#65533;.&#65533;x
u&#65533;&#65533;&#65533;&#65533;&#65533;&#65533;&#65533;&#65533;&#65533;&#65533;&#65533;Oy&#65533;$&#65533;&#65533;&#65533;&#65533; \&#65533;N&#65533;H&#65533;&#65533;&#65533;RPy&#65533;&#65533;&#65533;BV&#65533;&#65533;&#65533;+3&#65533;&#65533;&#65533;&#152;&#65533;J&#65533;&#65533;Z&#65533;&#65533;Es5&#65533;&#65533;&#65533;9&#65533;46_&#65533;3S&#65533;L1&#65533;&#65533;&#65533;sM&#65533;&#65533;L&#65533; t8	&#65533;&#65533;	&#65533;&#65533;&#65533;&#65533;@&#65533;]ZF&#65533; &#65533;&#65533;M&#65533;&#65533;&#65533;&#65533;RN&#547;&#65533;2&#65533;l&#65533;&#65533;j&#65533;R* ]&#65533;&#65533;D&#65533;D5&#65533;O&#65533;&#65533;@&#65533;T&#65533;&#65533;A&#65533;(&#65533;2i,&#65533;2c&#65533; &#1555;^&#65533;&#65533;&#65533;X33&#65533;&#65533;&#65533;<l)&#65533;3v9&#65533;}&#65533;\?C&#65533;P&#65533;U8p&#65533;XK&#65533;
W&#576;z&#65533;b&#65533;{&#65533;&#262;&#65533;&#65533;D&#65533;X&#65533;okaS|9Z&#65533;&#65533;&#65533;&#65533;BX&#65533;&&#65533;p		,&#65533;&#65533;a&#65533;G&#65533;<&#65533;aC&#65533;f&#65533;&#65533;&#65533;?&#65533;&#65533;P&#65533;&#65533;&#190;&#65533;&#65533;b_L&#65533;&#65533;W&#65533;=DQ$!P&#65533;CD&#65533;[K&#65533;y&#65533;S&#65533;V&#65533;&#65533;
&#65533;.p&#65533;&#65533;J&#65533;#&#65533;&#65533;I|&#65533;G&#65533;K&#65533;hNp"&#65533;&#65533;^&#65533;&#65533;&#1982;&#65533;&#65533;XI&#65533;&#65533;&#65533;9b&#65533;&#65533;P&#65533;;&#1121;'*&#65533;&#65533;&#65533;&#65533;C&#65533;&#65533;&#65533;0&#65533;+&#65533;&#65533;v+J&#65533;&#65533;t&#65533;`&#65533;Co&#65533;&#65533;&#65533;0&#65533;jX&#65533;Z&#65533;@&#65533;k/r w51&#65533;&#65533;!&#65533;&#65533;$Cl&#65533;&#65533;06&#65533;&#65533;&#65533;&#65533;&#65533;(&#65533;&#65533;&#65533;&#65533;&#65533;8&#65533;&#1881;&#65533;&#65533;#&#65533;(&#65533;6St&#65533;q&#65533;5i@&#65533;&#65533;&#65533;7*&#65533;cR&#65533;&#65533;46]p&#65533;&#65533;S"a&#65533;^&#65533;&#65533;&#65533;Dib&#65533;<	&#65533;Vf&#65533;jD&#65533;&#65533;&#65533;&#65533;&#65533;s&#65533;a3&#65533;V&#65533;&#65533;,&#65533;&#65533;&#65533;<&#65533;&#65533;&#65533;&#65533;&#65533;&#65533;1&#65533;s&#65533;C+h&#1767;RFz(l&_&#65533;B)e&#65533;9&#65533;W
(&#65533;&#65533;&#480;&#65533;PB&#65533;&#65533;&#65533;8Nda&#1887;B&#65533;L4*]<&#65533;&#65533;&#65533;Bvt&#65533;
&#65533;vx&#65533;P&#65533;&#65533;&#65533;&#65533;&#65533;&#65533;X&#65533;P&#65533;&#65533;4&#1264;.^&#65533;pJ0*Ua$&#65533;g~&#65533;&#65533;r[&#65533;
&#65533; + ,&#65533;&#65533;~LP&#162;.&#65533;f&#1782;'&#65533;&#65533;2&#65533;&#65533;&#65533;&#65533;XE&#65533;&#65533;/&#1539;>&#65533;8op&#65533;x&#65533;m&#65533;&#65533;&#65533;d&#65533;781~w&#65533;}&#65533;F>z&#65533;3&#1635; U&#65533;&#1718;Y%/&#65533;&#65533;tPWBL&#65533;&#65533;&#65533;x&#65533;q&0&#65533;$D	&#65533; 8&#2006;Uh&#65533;&#65533;x"&#65533;WX'l"+&#65533;&#65533;of&#65533;?&#65533;&#65533;'g&#65533;&#179;z&o&#65533;"&#65533;&#65533;	&#65533;p]&#65533;>P&#65533;4axj&#65533;!*	'q$S&p'&#65533;$&#884;|r&#65533;xw&#65533;!&#65533;W-.&#65533;&#1795;jd#QP"&#65533;!&&#65533;Nr&#65533;X(}&#65533;O&#65533;$&#1219;{&#65533;q &#65533;&#65533;uH&#65533;a*&#65533;&#65533;&#65533; C
c&#65533;X!&#65533;&#65533;&#65533;60&#65533;kK0&#65533;&#65533;g?&#65533;&#65533;&#65533;&#65533;&#65533;@&#65533;&#65533;0|7a&#65533;d&#65533;(Tg&#1336;&#65533;W(&#65533;&#65533;O7Dv!&#65533;x&#65533;&#65533;&#65533;-&#65533;|Gc&#65533;Q&#65533;$=&#65533;&#65533;C&#65533;&#65533;]b&#65533;&#65533;&#134;&#65533;&#65533;e&#65533;X&#65533;s&#65533;QA&#65533;1&#65533;X&#65533;&#65533;&#65533;(CX&#65533;X&#65533;&#65533;&#65533;t&#65533;&#65533;&#65533;J&#65533;&#65533;&#65533;&#65533;&#65533;&#65533;&#65533;W&#65533;w&#65533;"DyC&#65533;&#65533;r i&#65533;1! &#65533;uP!0j&#65533;~Sz&#65533;&#1170;s&#65533;SQ}O&#65533;pB&#65533;J!w8&#65533;:&#65533;&#65533;&#65533;Z ;P &#65533;r&#65533;9&#65533;&#65533;&#65533;$&#65533;&#65533;&#65533;@&#65533;&&#1100;&#65533;y3&#65533;&#65533;&#65533;L&#65533;3&&#65533;.&#65533;&#199;`&#65533;J&#65533;x&#65533;{S&#65533;i&#65533;&#65533;&#65533;&#1043;&#65533;2&#65533;Y&#65533;/y&#65533;,&#65533;&#65533;+0&#65533;y5&#65533;&#65533;wT&#65533;y`q&#65533;Qp{&#65533;P&#65533;u&#65533;&#65533;&#65533;U&#65533;&#65533;&#65533; &#65533;&#65533;&#65533;&#65533;f&#65533;l&#65533;&#65533;&#65533;v`pU0r&#65533;&#65533;&#65533;&#65533;&#65533;0&#65533;&#633881;,&#65533;&#65533;
&#65533;^&#65533;v,S&#65533;&#65533;P&#65533;bv^t`0&#65533;&#65533;&#65533;.&#65533;7Hv&#65533;xV&#65533;]&#65533;&#65533;&#1628;&#65533;&#65533;&#65533;&#65533;&#65533;&#65533;9&#65533;&#65533;Y&#65533;&#65533;iFA  !&#65533;     ,    &#65533; &#65533;iL3	/_ 3f?oI|Ly&#65533;  &#65533;&#65533;&#65533;//&#65533;??&#65533;OO&#65533;__&#65533;oo&#65533;O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&#65533;&#65533;&#65533;pH,&#65533;&#548;r&#65533;l:&#65533;&#1064;tJ&#65533;Z&#65533;&#1580;v&#65533;&#65533;z&#65533;&#65533;xL.&#65533;&#65533;&#65533;z&#65533;noe&#65533;&#65533;{N&#65533;&#1755;&&#128; &#65533;&#65533;&#65533;&#65533;h5&#65533;U!/&#65533;5+&#65533;(&#65533;&#65533;&#65533;&#65533;&#65533;(&#65533;+5&#65533;7&&#65533;U5&#65533;&#65533;Ez&#65533;&#65533;rR(n&#65533;&#65533;&#65533;&#65533;&#65533;&#65533;&#65533;&#65533;&#65533;t&#65533;&#65533;S+&&#65533;D&#65533;{}P&&#65533;g&#65533;&#65533;&#65533;&#65533;&#65533;&#65533;&#65533;O/&#65533;&#65533;&#65533;&#65533;&#65533;&#65533;&#65533;&#65533;&#65533;R&#65533;C+7&#65533;/&#65533;P&#65533;f/!&#65533;&#65533;Ld2&#65533;&#65533;D5&#65533;2(:##W&#65533;&#65533;&#65533;&#65533;`%&#65533;&#65533;&#65533;1&#65533;a&#65533;&#65533;&("&#65533;&#65533;&#65533;65 e&#65533;E&#65533;a&#65533;&#274;h&#65533;&#65533;DO0j&#1842;&#65533;&#65533;&#65533;&#65533;&#65533;/&#65533;x&#65533;&#65533;8O&#65533;L&#65533;B&#65533;&#65533;&#65533;q2&#65533;&#65533;&#65533;\d-&#65533;t(&#65533;>u&#65533;E&#65533;S&#65533;P&#65533;&#65533;bv&#65533;&#65533;&#65533;-&#65533;B%R$&#1077;\&#65533;&#65533;&#65533;{CX&#65533;'&#65533;&#65533;>&#65533;&#65533;&#65533;:&#65533;b=&#65533;&#65533;&#65533;DF&#65533;BcQ%&#65533;&#65533;&#1268;7Y&#65533;)(BB&#65533;&#65533;X&#65533;	&#65533;H[&#65533;Q.&#65533;&#23531;&#65533;&#65533;"&#65533;_&#65533;&#65533;X&#65533;"4&#65533;&#65533;
S(&#65533;i&#65533;|B&#65533;&#65533;&#65533;GT&#65533;m&#65533;&#65533;&#65533;&#65533;PXc"w&#65533;&#65533;|&#65533;{&#65533;F&#65533;&#65533;&#65533;g&#65533;%&#1053;&#65533;&#45276;&#65533;&#65533;&#65533;&#65533;&#65533;J&#65533;B
+b'&#65533;e&#65533;HA&#65533;+2&#65533;S3&#65533;&#65533;&#344;*Op&#65533;!&#65533;&#65533;`Of&#65533;}&#65533;2&#65533;&#65533;&#65533;&#65533;`&#65533;&#65533;f
5&#65533;&#65533;(&#32862;&#65533;P!&#65533;&#65533; &#65533;&#65533; &#65533;!aTiJ&#65533;D`OxA7&#65533;&#65533;b/0&#65533;&#65533;&#65533;&#65533;!I&#65533;E0:&#65533;&#65533;&#65533;4r&#65533;5&#65533;b@uD&#65533;h&#524;GC&T&#65533;Y&#65533;&#65533;&#65533;p&#65533;f&#65533;&#65533;&#65533;&#65533;A&#65533;&#65533;&#65533;8g5&#65533;a&#65533;&#65533;i&#65533;&#65533;&#65533;&#65533;D&#65533;J@&#604;&#65533;&#65533;a&#65533;&#65533;?&#65533;&#65533;&&#65533;
JD"E&#65533;&#65533;&#65533;$sV&#65533;WlJ&#65533;&#65533;i&#65533; &#65533;&#65533;7&#65533;&#1668;&#65533;JP5&#65533;h&#65533;&#65533;I&#65533;r&#65533;&#65533;&#65533;&#65533;&#65533;&#17924;&#65533;t&#65533;&#65533;&#65533;JJ&#65533;z4&#65533;~&#65533;&#65533;&#65533;+&#65533; I,&#65533;&#65533;t&#757;&#65533;F@-&#65533;&#65533;&#65533;&#65533;&#65533;&#65533;I&#65533;C [&#65533;=&#65533;&#65533;&#65533;&#65533;iTY&#65533;&#65533;$G&#65533;&#65533;&#65533;Vb&#65533;&#65533;nk&#65533;&#65533;h&#65533;&#65533;&#65533;Y&#65533;&#65533;&#65533;&#65533;P&#65533;&#65533;&#65533;Y&#65533;&#65533;D4d&#65533;&#65533;L&#65533;&#65533;]&#65533;&#65533;&#65533;S+&#65533;
&#65533;7&#65533;x&#65533;5&#65533;&#65533;bR5&#65533;&#65533;+|&#65533;&#65533;H0<D&#65533;v&#65533;&#65533;"&#65533;&#65533;@&#65533;&#65533;&#65533;&#65533;j|c&#65533;&#65533;&#65533;/&#65533;&#65533;2&#65533;B&#65533;(ni+&#65533;&#65533;s&#65533;&#65533;&#65533;&#65533;&#65533;F rz&#65533;@-&#65533;&#65533;@b&#65533;&#65533;lL&#65533;%&#65533;&#65533;"&#727;Zu&#65533;SZ&#1636;&#65533;&#65533;Le!`&#65533;&#309;&#65533;&#65533;,!&#65533;&#65533;&#65533;&#65533;&#65533;,&#65533;&#948;&#65533;&#65533;&#1002;5&#65533;&#65533;GP&#65533;uI&#1893;%&#65533;I&#65533;/&#65533;O&#65533;6&#65533;&#65533;&#65533;e&#65533;$F&#65533;2&#65533;&#65533;F&#1286;&#65533;B&#65533;&#65533;&#65533;-&#65533;&#65533;&#65533;E&#65533;24&#65533;_$R&#65533;&#65533;&#65533;=@&#65533;,&#65533;&#41001;{1s) &#65533;Z&#65533;&#65533;!&#65533;&#65533;&#65533;;] &#65533;&#65533;!t&#65533;&#65533;&#65533;k&#65533;B&#65533;@&#65533;XeE&#65533;+&#65533;=&#65533;s&#65533;0i&#65533;&#65533;Cx&#65533;rgOFJ"&#65533;w&#65533;Eh&#1790;&#65533;&#65533;+&#65533; !&#179;2&#65533;7&#65533;&#65533;&#65533; &#65533;3&#65533;&#65533;&#65533;&#448;&#65533;F&#65533;&#1825;&#65533;&#65533;1&#65533;Hd&#65533;&#65533;&#65533;OM$s&#65533;X&#65533;8B&#65533;	# &#65533; &#65533;c&#65533;Z&#65533;&#65533;&#65533;jV&#65533;.'&#65533;&#65533;&#65533;&#65533;&#65533;&#65533;
&#65533;P'}&#65533;jlH&#65533;T&#65533;&#65533;E&#65533;&#65533;&#65533;&#65533;L&#65533;>	&#65533;@S"&#65533;bF &#65533;0C&#65533;RL4&#65533;1&#65533;&#65533;X&#65533;&#65533;#&#65533;]&#65533;Q&#65533;,&#65533;A6)&#65533;?&#65533;g&#65533;&#65533;u&#65533;b4&#65533;&#65533;X&#65533;&#65533;&#65533;,&#65533;>&#65533;G9&#65533;M&#65533;&#65533;!&#65533;&#65533;&#65533;b&#65533;&#65533;!h.r	y&#65533;&#65533;&#65533;&#65533;<I&#65533;aB}&#65533;$8&#65533;x&#65533;&#65533;(GI&#65533;R&#65533;&#608564;&#65533;*W&#65533;&#65533;V&#65533;&#613388;&#65533;,g&#65533;J	&#65533;K!&#65533;&#65533;*w&#65533;&#65533;^&#65533;2&#65533;&#65533;&#65533;0&#65533;ILU&#65533;r^&#65533;z&#65533;@&#65533;&#65533;&#65533;f:&#65533;(&#65533;4&#65533;)&#65533;
H@&#65533;&#65533;&#65533;&#65533;04):&#65533;&#65533;8&#65533;YJj&#65533;&#65533;&#65533;&#65533;7;b&#129;Q&#65533;&#65533;g<&#65533;I&#65533;z&#65533;&#65533;&#65533;\&#65533;"&#65533; &#65533;~&#65533;&#1246; ='P&#65533;&#65533;(8_&#65533;&#65533;&#65533;P{&#65533;&#65533;&#65533;mf@'Z&#65533;	4&#65533;&#65533;&#65533;X(F)&#65533;4b&#65533; i!0&#1106;&#65533;(fD&#65533;&#65533;&#1174;&#65533;b&#65533;[&#65533;&#65533;&#65533;&#65533;0&#65533;<&#65533;&#65533;&#65533;&#65533;L:&#980;&#65533;S'jP? K-&#65533;&#65533;M~x&#65533;&#65533;)J&#65533;&#65533;t&#65533;xJN&#65533;&#1203;G8A,&#65533;&#65533;&#65533;2&#65533;!I\IfF&#65533;&#65533;&#65533; &#65533;&#65533;*U&#65533;iUt&#65533;&#65533;6`APc &#65533;&#65533;&#65533;`E&#65533;X&#65533;!-&#65533;&#65533;CAZo0&#1397;B&#65533;&#65533;&#65533;&#65533;@&#65533;J&#65533;&#65533;@&#65533;&#65533;&#65533;B&#65533;&#65533;N@ v;=&#65533;Z&#65533;L&#282;&#65533;7&#65533;&#65533;&#1729;&#65533;F6&#65533;cm&#65533;H&#65533;&#65533;&#65533; &#65533;&#65533;&#65533;D=;&#887;
!)&#65533;kQQK&#65533;&#65533;`Blle&#65533;K&#65533;N&#65533;&#65533;t{Z&#65533;
&#65533;&#65533;&#65533;0\&#65533;&#1336;&#65533;&#65533;@	&#65533;*0&#65533;&#65533;&#65533;t0&#65533;&#65533;&#65533;&#65533;&#65533;&#65533;E%v&#1017;&#65533;&#65533;&#65533;&#65533;g(&#65533;JO:&#65533;&#65533;M&#65533;u&#65533;&#65533;&#65533;&#65533;&#65533;.|(-
&#52599;&#65533;&#65533;&#65533;'&#65533;JX&#65533;&#65533;&#65533;&#65533;&#65533;&#1792;T&#65533;&#65533;&#65533;&#65533;&#65533;&#65533;&#65533;B&#65533;\&#65533;&#65533;-	&#65533;&#65533;&#65533;&#65533;&#65533;_&#65533;&#65533;&#132;&#65533;ma &#65533;&#1920;&#65533;&#898;&#65533;&#65533;&#1414;c&#65533;J
!&#65533;&#65533;&#65533;Pb&#65533;&#372;&#65533; &#65533; &#65533;_&#65533;&#65533;s&#65533;&#65533;h*J,@&#65533;D&#65533;&#65533; &#65533;&#65533;&#65533;&#65533;PO`&#65533;c&#65533;&#65533;K&#65533;&#65533;&#65533;]J&#65533;z&#65533;&#65533;&#65533;r@!P&#65533;6&#65533;Q=&#65533;(B&#65533;&#65533;9[&#65533;&#65533;T3@%`g|&#65533;&#65533;<}&#65533;$&#65533;ff&#65533;Y&#65533;z&#65533;&#65533;&#65533;&#65533;&#65533;J&#65533;>tU]O|>:&#65533;J&#65533;&#65533;s%=i&#65533;J&#65533;&#65533;&#65533;&#179;"&#65533;&#65533;Qp&#65533;&#1246;&#65533;&#65533;1#&#65533;I &#65533;&#65533;&#65533;L&#65533;4WmxU&#65533;&#65533;&#65533;&#65533;a&#65533;LY&#65533;&#65533;&#65533;&#65533;f&#65533;0	&#65533;&#65533;&#65533;&#65533;V&#65533;$&#65533;&#65533;R&#65533;&#65533;(&#65533;&#65533;&#65533;&#474;&#65533; &#65533;&#65533;&#65533;&#65533;B!`Q&#65533;i&#65533;&#65533;@&#65533;&#65533;&#65533;&#65533;&#65533;&#65533;Bx a&#65533;W&#65533;&#65533;:&#65533;&#65533;Z@zH&#65533;&#65533;nIk1P&#65533;o&#65533;&#65533;&#65533; &#65533;&#65533;&#65533;C&#65533;&#65533;&#65533;G&#65533;&#65533;v&#65533;&#65533;&#65533;&#65533;TIia&#65533;&#65533;&#65533;&#65533;P&#65533;0&#65533;&#65533;&#65533;&#65533;H((&#65533;&#65533;&#65533;+:~&#65533;&)&#65533;VU&#65533;&#699;&#65533;q'&#65533;&#65533;&#65533;&#65533;1&#65533;&#65533;N@R9Q"!@&#65533;1&#65533;&#65533;TjB&#65533; #&#65533;&#249;&#65533;g &#65533;1p&#65533;&#1168;E&#65533;q&#65533;9t&#65533;&#65533;&#65533;*&#65533;&#65533;&#65533;ts&#65533;1&#65533;X&#65533;&#65533;`t&#65533;9${&#65533;XD&#1952;&#65533;&#65533;&#65533;a&#65533;&#65533;@&#65533;2&#65533;&#65533;&#65533;t=j&#65533;&#65533;&#65533;
&#65533;&#65533;&#65533;.&#65533;&#65533;&#65533;3&#65533;^&#65533;&#65533;}&#65533;&#406;W&#65533;W&#1432;&#65533;"&#65533;&#65533;d&#65533;Y&#65533;?&#65533;&#65533;(?&#65533;&#65533;&#65533;&#65533;R&#65533;&#65533;&#65533;y&#65533;]&#65533;&#65533;&#65533;&#65533;&#65533;D&#65533;&#65533;&#65533;7&#65533;&#65533;&#65533;&#65533;&#65533;&#65533;X&#65533;w&#65533;\d&#65533;&#65533;&#65533;&#65533;G!&#65533;&#65533;&#65533;B,P&#65533;1&#65533;&#65533;&#65533;!&#65533;&#65533;&#65533;&#65533;&#1946;&#65533;W&#65533;b&#65533;&#65533;_&#65533;vF&#65533;&#65533;p 90&#65533;e&#65533;Z&#65533;#&#65533;/&#65533;&#65533;"&#65533;I&#65533;&#65533;&#65533;a&#65533;&#65533;&#65533;&#65533;&#65533;&#65533;&#65533;]C&#65533;R&#65533;@"&#65533;K:pz&#65533;&#65533;&#65533;=8&#65533;&#65533;&#65533;&#65533;U&#65533;/A&#65533;&#65533;~ +&#65533;{U#4&#65533;P&#65533;E&#65533;A.T!M&#65533;2&#65533;S,&#65533;	33M&#65533;&#65533;&#65533;+&#65533;1C&#65533; }&#65533;&#65533;&#65533;Q0&#688;2b&#65533;2C&#65533;,&#65533;"-P&#65533;@-&#65533;&#65533;&#65533;&#65533;&#65533;:&#65533;&#65533;<&#65533;
E- &#65533;&#65533;&#65533;&#65533;&#65533;SAG&#279;+/'W&#65533;"&#65533;f!E-&#65533;&#65533;&#65533;&#65533;rk&#65533;y&#65533;&#65533;tT&#65533;I&#65533;&#65533;D@
&#65533;&#695;4&#65533;&#1411;n&#65533;[(c&#65533;&#65533;-&#65533;&#65533;&#65533;b&#65533;g&#65533;a&#849;lJ&#65533;
 g4&#65533;&#65533;C&#65533;&#65533;=&#65533;u&#65533;&#65533;`	J:&#65533;&#65533;&#65533;>7y&#65533;&#65533;'&#65533;&#65533;8&#65533;&#65533;&#65533;C9aHI&#65533;9&#65533;quKp&#65533;K&#65533;&#65533;&#65533;r&#65533;&#135;Dz&#65533;&#65533;&#65533;&#65533;&#65533;&#65533; &#65533;A&5&#65533;&#65533;&#65533;&#65533;"&#65533;&#65533;&&#65533;&#65533;&#65533;&#65533;&#65533;&#65533;&#65533;&#65533;&#65533;x&#65533;&#65533;%@&#65533;3&#65533;h
&#65533;gdH;&#65533;&#65533;&#65533;&#65533;&#65533;B&#65533;&#65533;&#65533;BKb"&#65533;&#65533;ixT&#65533;&#65533; 765&#65533;&#65533;$B&#65533;&#65533;3&#65533;$"&#640;@&#65533;!&#65533;&#65533;&#65533;H&#65533;uA&#65533;!&#65533;&#65533;&#65533;&#65533;#M' P&#65533;&#65533;M&#65533;a&#65533;G&#504;&#4616;&#65533;&#65533;d&#65533;&#65533;&#65533;c`S&#65533;&#65533;C"&#65533;&#65533;&#65533;&#65533;b(&#65533;6&#65533;%:X/&#65533;&#65533;&#65533;&#65533;n&#65533;&#274;F&#65533;&#65533;!I`7&#65533;Y&#65533;j&#65533;&#65533;&#65533;E&#65533;&#65533;m&#65533;&#65533;&#65533;A&#65533;qw&#65533;&#1107;&#65533;&#65533;&#65533;&#65533;&#65533;&#65533;&#65533;R&#65533;N`&#65533;3&#65533;&#65533;3&#65533;&#65533; &#65533;@a&#65533;W`z&#289;&#65533;&#65533;&#65533;&#65533;&#65533;G&#65533;&#65533;n&#1716;%&#65533;e&#65533;&#65533;&#65533;&#65533;H&#65533; &#65533;F@")Z&#65533;q&#65533;&#65533;ip&#65533;\&#65533;&#65533;Z&#65533;2&#65533;&#5440;&#65533;&#65533;^>&#65533;&#65533;&#65533;&#65533;&#65533;T&#65533;P{&#65533;'&#1040;&#65533;&#65533;Gda$&#65533;a&#65533;7X&#65533;&#65533;&#65533;v&#1984;y&#65533;&#65533;&#65533;&#65533;I{!&#65533;$XrGP&#65533;w\	sq&#65533;&#65533;&#65533;&#65533;&#65533;7x&#65533;t&#65533;G&#65533;&#65533;v&#65533;&#65533;$&#65533;&#65533;"&#65533;V&#65533;&#65533;&#65533;b{&#65533;&#65533;-X&#65533;!&#65533;
&#65533;&#65533;gPo&#65533;&#65533;s4&#65533;0&#65533;G&#65533;E5&#65533;&#65533;W&#65533;&#65533;&#65533;&#65533;&#65533;&#65533;`&#65533;&#65533;0iW&#65533;HRk&#65533;4&#65533;&#65533;$!8-&#65533;9&#65533;&#65533;b	&#65533;&#65533;&#65533;g&#65533;a&#65533;&#65533;&#65533;&#65533;u &#65533;"&#65533;	&#65533;&#65533;>&#65533;Y&#65533;&#65533;
&#65533;
&#65533;&#65533;&#1696;~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]&#65533;J&#65533;&#65533;&#65533;&#65533;&#65533;&#65533;&#65533;O/&#65533;&#65533;&#65533;&#65533;&#65533;&#65533;h5&#65533;&#65533;R{&#65533;FT/[2&#65533;&#65533;D/!&#65533;&#65533;&#65533;&&#65533;e&#65533;&&#65533;&#65533;}g2&#65533;U&#65533;}'n&#65533;	&#1776;&#512;7@
JH&#65533;"a&#65533;&#65533;2&#65533;&#65533;L-TB$R&#65533;[&#65533;&#65533;&#65533;&#65533;&#65533;&#65533;;&#65533;2&#65533;&#65533;&#65533;J&#65533;SD&#65533;RR
&#65533;9&#65533;&#65533;d&#65533;&#65533;S&#65533;	&#65533;d&#65533;F&#65533;&#65533;;k&#65533;&#65533;&#65533;t&#65533;	&#65533; &#65533;&#65533;X&#1320;&#65533;&#65533;n&#65533;&#65533;&#65533;`&#65533;8&#65533;&#65533;J&#65533;&#65533;Le&#65533;"&#65533;&#1352;,&#65533;r&#65533;&#65533;
&#1297;&#65533;&#65533;:9 !&#65533;&#65533;b#&#65533;Z&#1480;	xY&#65533;&#1312;&#65533;&#65533;&#65533;&#65533;&#65533;qz&#65533;K&#50475;`&#65533;&#65533;&#65533;&#65533;&#65533;&#65533;B}a&#65533;&#65533;d&#65533;&#65533;&#65533;&#65533;&#65533;&#65533;&#65533;)b&#65533;#!B&#65533;-&#65533;V_&#65533;O&c`&#65533;i&#65533;5&#65533;&#65533;<&#65533;&#65533;&#65533;&#65533;&#65533;&#65533;c"&#65533;&#65533;M.&#65533;F&#65533;&#65533;&#65533;\W	&#49437;D&#65533;$(|&#65533;&#65533;&#65533;&#65533;)&#2007;&#65533;&#65533;7&#65533;&#65533;&#71326;&#65533;R&#65533;&#65533;&#65533;}&#65533;&#65533;>&#65533;&#65533;&#65533;.L&#65533;b
 &#65533;BJM&#65533;
&#65533;\&#65533;=&#1917;E&#65533;.)%&#65533;/	&#65533;&#65533;%&#65533;t&#65533;/ 5I&#17448;9h&#65533;&#65533;&#65533;-&#65533;&#65533;/&#65533;&#193;&#65533;+vQ&#65533;&&#65533;&#65533;eK&#65533;b&#65533;N&#65533;%9J&#65533;&#65533;&#65533;&#65533;d&#65533;fPh&#1062;&#65533;&&#65533;gE&#65533;&#65533;&#65533;yJ&#65533;]&#65533;&#65533;L&#65533;%R22&#65533;&#65533;yM&#65533;#-&#65533;R&#65533;&#65533;&#65533;&#65533;d&#65533;&#65533;&#65533;[&#65533;&#65533;D?&#65533;U&#217;7&#65533;5&#65533;&#65533;&#65533;&#65533;X&#65533;@y&#65533;&#65533;l&#65533;`&#65533;&#65533;&#65533;M&#65533;D)yC6 V&#65533;&#1695;&#65533;q &#65533;lR&#65533;&#65533;P&#65533;Fu&#65533;&#65533;&#65533; wB&#65533;X:@B&#65533;&#65533;&#1621;Fva&#65533;T`&#65533;:D/&#65533;z&#65533;B&#65533;&#65533;
K&#65533;D&#65533;&#65533;VPH&#65533;&#65533;q&#65533;&#65533;
F&#65533;%)F `&#65533;Iv&#65533;&#65533;&#65533;&#65533;0R&#65533;P&#65533;,)4!b&#65533;&#65533;:/*&#65533;&&#65533;-&#65533;XD&#65533;&&#65533;x&a&#65533;&#65533;0f&#65533;eC&#65533;s &#65533;L`&#65533;&#583;&#65533;&#65533;&#65533;
/&#65533;P&#65533;&#65533;A(&#65533;R&#65533;+e1&#65533;w&#65533;H&#65533;R&#65533;+\&#65533;&#65533;FH@&#65533;&#65533;&#65533;&#65533;&#65533;&#65533;&#65533;&#65533;B&#65533;D(8&#65533;&#65533;&#65533;s&#65533;)pP&#65533;8[&#65533;?&#396249;.v&#65533;D&#65533;5zC&#65533;R&#65533;GK&#65533;3&#65533;&#65533;&#65533;u&#920;&&#65533;]B&#65533;P*&#65533;&#65533;&#65533;&#1699;&#65533;&#65533;v&#65533;M&#65533;&#65533;_&#65533;\C&#65533;d &#65533;&#65533;!&#65533;&#65533;&#65533;M&#65533;&#65533;&#65533;-J&#65533;w&#65533;e&#65533;&#65533;_v&#65533;&#1351;&#65533;&#65533;T&#65533;P&#65533;` 9&#618;&#65533;&#65533;?&#65533;_&#65533;&#65533;p&#65533;&#65533;W`&#65533;O&#65533;Y&#65533;s7G:&#65533;&#65533;&#65533;&#65533;&#65533;C&#65533;ByQ.&#65533;&#65533;F
&#65533;s\&#1644;_a&#65533;1@9Y&#65533;(&#65533;!&#65533;&#65533;L&#65533;L&#65533;j9^&#65533;p p&#65533;&#65533;|&#65533;&#65533;E|!&#65533;Q&#65533;c&#65533;6@U&#65533;*D&#65533;C@N&#65533;&#65533;&#1731;&#65533;bF&#65533;&#65533;&#1318;&#65533;_&#65533;B<hm00&#65533;&#65533;&#65533;(H&#65533;&#65533;&#65533;&#65533;KHgYb&#65533;&#1716;3&#65533;&#728;&#65533;h&#65533;&#65533;&#65533;Q&#65533;R&#65533;&#65533;5&#65533;#&#65533;&#65533;&#65533;&#65533;&#65533;'&#65533;&#65533;\&#65533;~&#65533;A&#65533;Pr &#65533;}&#65533;&#37965;&#65533;ju	u&#65533;{j#E!&#65533;]&#65533;&#65533;!:!&#65533;#Q&#65533;&#65533;&#65533;&#65533; d&#65533;+&#65533; F&#65533;&#1044;&#65533;0&#65533;7&#65533;&#65533;x&#65533;	5Q.A&#65533; &#65533;@&#65533;&#1366;&#65533;&#65533;^ '&#65533;)&#65533; W&#65533;&#65533;&#556;&#65533;&#65533;@&#65533;=&#65533;&#65533;&#65533; &#65533;&#65533;J&#65533;6&#65533; b&#65533;[#&#65533;&#65533;5uq&#65533;&#65533;8b&#65533;&#65533;&#65533;E=v1w+&#65533;k&#65533;&#65533;&#848;n&#65533;")&#65533;I!(H &#65533;&#65533;&#199;^I"&#65533;0&#65533;f(Y &#65533;&#65533;L&#65533;*W&#65533;&#65533;V&#65533;&#613172;&#65533;,gI&#65533;Z&#65533;&#65533;&#805;.w&#65533;&#65533;&#65533;q&#65533;B&#65533;&#65533;0&#65533;I&#65533;b&#65533;&#65533;&#65533;&#65533;L&#65533;2&#65533;YK&#65533;&#65533;`&#65533;J0&#65533;4&#65533;IM0&#65533;&#65533;&#806;&#65533;&#65533;L:L&#65533;M&#65533;&#65533;8&#65533;&#65533;Jm&#65533;&#904812;&#65533;7&#65533; !Z&#65533;&#65533;&#65533;&#65533;':&#65533;IO*&#65533;s&#65533;&#65533;&#65533;&#65533;&#65533;Oq&#65533;&#65533;&#65533;B>&#65533;!|^&#65533;0&#65533;B!&#65533;~:T&#65533; &#65533;(3)&#65533;P{!&#65533;&#65533;&#65533;&#65533;&#65533;&#65533;&#1102;zD&#65533;0%JRd&#65533;(M&#65533;)&#65533;&#65533;&#65533;#&#65533;YX&#65533; &#65533;&#65533;T&#916;"&#65533;gI&#39489;&#65533;&#1319;&#1061;\
"&#65533;&#65533;PI&#65533;fVI!4 &#65533;M&#65533;@N&#633;Stv&#65533;'H'>T$:&#65533;&#65533;9X`&#65533;f&#65533;&#65533;SFu&#65533;&#65533;&#65533;9Up&#65533;&#65533;&#65533;1&#65533;pY&#65533;&#65533;R&#65533;+&#65533; &#65533;&#65533;J&#65533;
Af&#65533;&#65533;T&#65533;ZM&#65533;&#65533;&#65533;7 &#65533;,&#65533;z&#65533;&#65533;&#65533;&#65533;
y&#1899;&#65533;&#65533;*&#65533;"&#2820;&#65533;&#65533;a&#65533;i&#65533;&#65533;@&#65533;&#65533; h&#65533;#&#65533;&#65533;.&#65533;&#65533;&#650;&#65533;&#65533;Bt&#65533;&#65533;d&#65533;b&#65533;&#65533;&#65533;
&#65533;&#65533;F8-&#65533;zY&#65533;&#65533;v&#65533;&#65533;&#65533;&#65533;d;&#1558;&#65533;&#65533;&#65533;&#65533;*&#65533;J&#65533;@h&#65533;o&#65533;&#65533;lj&#65533;q&#65533;&#65533;&#65533;&#65533;&#65533;*7&#65533;&#65533;E@fp&#65533;&#65533;Hw&#65533;&#172;&#65533;97 [&#65533;&#1403;C8&#65533;)@&#65533;&#65533;&#65533;w&#65533;&#65533;Mf	&#65533;&#65533;Zf&#65533;&#65533;T&#65533;C2&#65533;&#65533;&#65533;4&#1492;M&#65533;}&#65533;&#65533;&#65533;&sBP&#65533;,/&#65533;Y&#65533;"&#65533;'&#65533;&#65533;&#65533;&#65533;&#65533;"&#65533;&#1492;&#130;&#65533;J'&#65533;&#65533;{&#65533;&#65533;^
&#65533;&#1610;&I&#65533;&#65533;p&#65533;&#65533;&#65533;&#65533;&#65533;&#65533;I&#65533;^&#65533;&#65533;,0&#65533;c_&#65533;&#65533;&#1368;b&#65533;&#65533;;U&#65533; , &#65533;	` &#65533;&#65533;&#65533;&#65533;&#65533;&#65533;	F`($R&#65533;&#65533;?&#65533;*;&#65533;&#65533; &#65533;&#65533;&#65533;&#65533;&#65533;Q&#65533;&#65533;&#65533;&#65533;*E5&#65533;P&#65533;&#65533;&#65533;h&#65533;&#65533;&#65533;L&#65533;&#857;&#65533;&#65533;:2wJ&#65533;d*&#1817;&#65533;y&#65533;&#65533;&#65533;J&#65533;&#65533;&#65533;&#65533;&#65533;=&#65533;N=O*8&#65533;;T&#779;&#65533; &#65533;&#65533;IS&#65533;&#65533;&#65533;Q&#486;&#65533;&#65533;i&#65533;~&#65533;&#65533;
 Pj&#65533;Z&#65533;&#65533;	{! V&#65533;&#65533;&#65533;&#65533;f&#65533;Lr&#65533;(&#65533;j`	8?h&#65533;&#65533;l&#65533;h&#65533;&#65533;1&#65533;&#65533;&#65533;L!&#65533;(4&#65533;&#65533;&#65533;!P&#65533;I&#65533;L&#65533;}-&#65533;i&#65533;&#65533;&#65533;&#65533;&#1031;&#65533;&#65533; oh&#65533;&#22839;&#65533; &#65533;MDfJP&#65533;Dh&#65533;SA&#65533;&#65533;&#65533;V&#65533;pr&#65533;lt&#65533;&#65533;
*&#65533;FD&#65533;KH;&#65533;T&#65533;Pv&#65533;&#65533;l&#65533;rQ&#65533;o&#65533;&#65533;Q&#65533;D84uq!&#65533;&#65533;R,mKBVE&#65533;(&#65533;&#65533;&#65533;@V8q=&#65533;&#2851;&#65533;&#65533;&#1515;&#65533;&#65533;)?&#65533;B&#65533;d&#65533;%&#65533;C&#65533;&#65533;&#65533;j&#65533;&#65533;y&#65533;&#65533;K[w&#65533;&#65533;$&#65533;&#65533;&#65533;	LX_&#65533;2&#65533;&#65533;&#65533;&#65533;&#65533;&#65533;~7&#65533;4&#65533;;O&#65533;v&#65533;2&#65533;&#65533;&#65533;&#65533;n&#222;&T&#65533;=&#65533;&#65533;\&#65533;!/&#65533;%g&#65533;&#65533;.&#65533;&#65533;&#65533;/&#65533;;Br&#65533;.wo_&#65533;^Lg&#65533;&#65533;W&#65533;&#65533;&#65533;&#65533;~E&#65533;&#65533;&#65533;6&#65533;|+&#65533;K&#65533;;>t&#65533;&#65533;&#65533;i>&#65533;A }&#273;&#65533;(&#65533;&#65533;9O80r8&#65533;@&#65533;&#65533;&#65533;cj&#65533;1!&#65533;S&#65533;&#65533;(?&#65533;&#65533;&#65533;jGRA1@&#65533;&#65533;&#65533;;&#65533;&#65533;EV&#65533;#&#65533;&#65533;EP&#65533;]&#65533;^&#65533;&&#65533;&#65533;;&#65533;P=&#65533;&#65533;&#65533;&#65533;
pG&#65533;d&#65533;&#65533;&#65533;&#65533;H&#65533;A&#65533;&#65533;&#65533;>%&#65533;&#65533;&#65533;&#65533;&#65533;&#65533;c3&#65533;&#65533;&#65533;&#65533;B&#65533;&#65533; &#65533;&#65533;&#65533;&#65533;&#65533;	X&#65533;(&#65533;p=&#65533;&#65533;;H 3&#65533;A&#65533;h&#65533;'c-\&#65533;&#65533;f&#65533;&#65533;&#65533;1 s
&#65533;&#65533;}&#961;FrI(zZ&#65533;&#65533;8AE&#65533;,&#65533;,&#65533;P&#65533;"&#914;Pu&#65533;8&#65533;&#65533;:&#65533;&#65533;&#65533; 
x
oT&#65533;&#65533;&#1730;&#65533;&#65533;T&#65533;&#65533;ow&#65533;&#65533;`G"&#65533;AiGo0&#65533;&#65533; &#65533;&#65533; &#65533;l&#65533;Q&#65533;&#65533;/&#65533; ~LPmtR&#65533;&#65533;
F &#65533;2&#65533;&#65533;4&#65533;&#65533;H&#65533;%K3um&#65533;#&#65533;&#65533;&#65533;tX&#65533;&#65533;&#65533;r&#65533;+&#1888; &#65533;&#65533;k&#65533;&#65533;&#65533;r7&#65533;&#65533;!&#65533;&#65533;&#65533;g,&#65533;&#65533;u&#65533;	zx.3Ss&#65533;&#65533;#'Qhs&#65533;t&#65533;&#65533;uG%(&#65533;iF&#65533;57 3/&#65533;&#65533;&#65533;rp&#65533;%I })&#65533;e&#65533;z$<&#65533;&#65533;&#65533;&#65533;r8&#65533;&#65533;qRY&#65533;_&#65533;&&#65533;&#65533;eq&#65533;)&#65533;&#65533;&#65533;Ss&#65533;&#65533;&#65533;&#65533;!k&#65533;D!&#65533;&#65533;8;&#65533;&#65533;&#65533;&#65533;&#65533;&#65533;#>&#65533;4$`M)}&#65533;X&#65533;|&#65533;r"`q&#65533;\&#65533;B&#65533;&#65533;6&#65533;3&#65533;^&#65533;L yO`% &#65533;k&#266;<g'H'&#527;n@H&#65533;u&#65533;!&&#65533;7J&#65533;1FEvL&#65533;&#65533;&#65533;o&#65533;&#65533;&#65533;s&#65533;&#65533;B&#65533;@+&#65533;&#65533;&#65533;	&#65533;&#65533;
&#65533;H&#65533;&#65533;&#65533; &#65533;L&#65533; U&#65533;&#65533;`w{&#65533;&#65533;]&#65533;s&#65533;&#65533;&#65533;?d&#65533;g/&#65533;&#65533;@&#65533;s=)x&#65533;&#65533;F&#65533;&#65533;v?b&#65533;Rc&#65533;x&#65533;}&#65533;X&#65533;Qv&#65533;&#65533;C`&#65533;=&#65533;A&#65533;N&#65533;F&#65533;LyNy:&#65533;I	B&#65533;&#65533;rmAr&#65533;&#65533;W&#65533;yE&#65533;^&#65533;J&#65533;&#65533;\ &#65533;&#65533;&&#65533;5\&#65533;&#65533;&#65533;&#65533;&#65533;~&#65533;v&#65533;K&#65533;r^&#65533;8&#215;q&#65533;&#65533;"j&#65533;&#65533;&#65533;]qtQ&#65533;X&#65533;&#65533;0&#65533;0r&#65533;&#65533; &#65533;]y&#65533;1&#65533;g#G&#65533;&#152;C&#65533;&#65533;)&#65533;c&#65533;9!&#65533;v y-5&#65533;&#65533;/^'12g-&#65533;&#65533;+@C&#464;7f&#65533;%&#65533;&#65533;7&#65533;8&#65533;@&#65533;E&#65533; &#65533;3&#65533;&#65533;&#65533;&#65533;&#65533;&#65533;F{&#65533;&#65533;wh&#65533;&#65533;h&#65533;`b&#65533;&#65533;&#65533;&#65533;!#2&#65533;&#1182;&#65533;Y-&#65533;P&#65533;&#65533;&#65533;7(9&#65533;&#65533;&#65533;&#65533;\&#65533;1&#65533;&#65533; &#65533;,&#65533;&#65533;&#65533;u&#65533;Vp&#65533;&#65533;u
&#65533;&#65533;&#1696;&#65533;&#65533;&#65533;:&#65533;&#65533;@A  !&#65533;     ,    &#65533;  &#65533;&#65533;&#65533;pH,&#65533;&#548;r&#65533;l:&#65533;&#1064;tJ&#65533;Z&#65533;&#1580;v&#65533;&#65533;z&#65533;&#65533;xL.&#65533;&#65533;&#65533;z&#65533;n&#65533;&#65533;&#65533;|N&#65533;&#65533;&#65533;&#65533;&#65533;z&#65533;_+5Q5+&#65533;(&#65533;&#65533;&#65533;&#65533;&#65533;(&#65533;&#65533;x&~U5&#65533;xHV(`2+H&#65533;&#65533;&#65533;&#65533;&#65533;&#65533;&#65533;&#65533;&#65533;&#65533;p&#65533;&#65533;S+&&#65533;HU&!c!&#65533;2&#65533;&#750;&#65533;&#65533;&#65533;&#65533;O&#65533;&#65533;&#65533;&#65533;&#65533;&#65533;h5&#65533;&#65533;R{&#65533;FT/e2&#65533;&#65533;&&#65533;e&#65533;&&#65533;&#65533;&#65533;&#65533;&#65533;&#65533;Q&#65533;J&#65533;u&#65533;&#65533;M&#65533; &#5911;&D&#65533;&#128;&#65533;a&#65533;&#65533;2H&#65533; &#65533;&#65533;/TV!$&#65533;K]&#65533;qY&#65533;A&#168;&#65533;^Z&#65533;&#65533;"D&#65533;p&#65533;AiJ&#65533;&#65533;&#529;BJJ&#65533;gr&#65533;&#65533;&#65533;&#65533;rN&#65533;0&#65533;&#65533;H=.Ie&#65533;&#412;O&#65533;@}&#65533;bu&#65533;&#65533;&#65533;&#65533;&#65533;(&#65533;l&#65533;B&#65533;&#65533;&#65533;&#65533;z>1&&#65533;&#65533;&#1111;&#65533;&#65533;&#1098;&#65533;L&#65533;2<&#65533;&#65533;&#677;&#65533;&#65533;'?&#65533;&#65533;&#65533;&#16388;,GeXkd&#65533;&#65533;&#65533;o&#65533;&#65533;&#65533;&#1294;&#65533;&#65533;e&#65533;$~&#65533;	&#65533;1&#65533;R&#65533;J&#348;&#65533;&#65533;&#65533;zj&#65533;&#65533;&#65533;h:&#65533;&#65533;(&#65533;&#65533;&#1914;&#65533;&#65533;
&#65533;&#65533;&#65533;B &#65533;&#65533;&#65533;&#1614;Q&#65533;&#65533; &#1341;&#65533;:&#65533;&#65533;&#65533;&&#65533;Jn&#65533;&#65533;&#65533;S&#65533;$(&#65533;U`&#65533;&#714;&#65533;N&#65533;&#65533;&#1054;D&#65533;&#345;;5&#65533;4
&#65533;&#65533;LK&#65533;/&#65533;&#65533;&#65533;&#65533;I&#65533;&#65533;V7&#65533;0 &#65533;u&#65533;&#65533;&#65533;^&#65533;
&#65533;P&#65533;&#65533;&#65533;@@zP&#65533;&#65533;&#65533;&#65533;&#65533;p&#65533;&#65533;&#1905;2I&#65533;&#65533;
yG&#65533;'&#65533;&#65533;&#65533;&#65533;%Q&#65533;C&#65533;f&#65533;&#65533;@&#65533;<_A&#65533;&#65533;&#65533;1&#1421;&#65533;&#65533;&#65533;&#65533;&#65533;p&#65533;`&#65533;]&#65533;$&#65533;I&#65533;&#65533;D=&#65533;h4&#657;qx&#65533;&#65533;&#65533;&#65533;_&#65533;\&#65533;d&#65533;&#65533;!&#65533;&#65533;+&#65533;&&#65533;&#1347;&#65533;J"zx0cf2&#65533;t&#65533;(Ug"G&#65533;&#65533;&#65533;&#65533;m_&#65533;&#65533;&#65533;cpf\k5&#65533;&#65533;&#65533;c&#65533;)JH&#65533;&#65533;&#65533;s&#65533;&#65533;&#1307;&#65533;<
G95&#65533;&#65533;i&#65533;`hD&#65533;&#65533;W{G&#293;D'&#65533;&#385;_&#65533;&#65533;i&#65533;hvE&#65533;&#65533;fi4&#65533;&#65533;4&#65533;*F!!$&#65533;&#65533;*Q&#866;&#65533;&#65533;[A"!&#65533;r&#65533;&&#65533;^&#65533;j&#65533;N(c&#65533;&#65533;&#65533;&#65533;r&#65533;&#65533;,&#65533;&#65533;H'&#65533;&#65533;&#65533;&#65533;&#570;&#65533;8&#65533;,,&#65533;V&#65533;&#65533;V&#65533;&#65533;&#65533;&#65533;]&#65533;&#65533;&#65533;E&#65533;W&#65533;Et &#65533;I`&#65533;&#65533;D&#65533;&#65533;&#65533;&#65533;09&#65533;kf&#65533;!&#65533;"&#65533;4&#65533;T&#65533;E&#65533;&#65533;&#65533;&#65533;hG&#65533;"&#65533;^&#65533;C L&#65533;8|
&#65533;;&#65533;&#65533;&#65533;&#65533;r/,&#65533;+[&#65533;&#65533;"3&#65533;&#65533;C@&#65533;$&#65533;&#65533;&#65533;&#65533;&#65533;5&#65533;&#921;i4&#65533;&#659;F&#65533;&#65533;&#65533;&#65533;&#65533;0&#65533;8&#65533;|&#65533;!1&#65533;tj&#1486;5 &#65533;Q=|@m-&#65533;&#65533;-c&#65533;&#65533;&#65533;&#65533;L%&#65533;1&#65533;or&#65533;wM&#65533;&#65533;X&#65533;&#65533;&#65533;fq&#65533;&#65533;&#65533;jrs&#65533;&#65533;&#65533;	t&#65533;&#65533;fPN <&#65533;B&#65533;.&#65533;7Jn6p&#65533;&#65533;&#65533;&#65533;&#65533;%&#65533;&#65533;&#65533;wg&#65533;+<b&#65533;J&#65533;&#65533;&#45597;&#65533;\&#65533;9}
g&#345;&#65533;:0/&#65533;&#65533;&#65533;|&#65533;j&#65533;&#65533;&#65533;&#65533;&#65533;'zX&#65533;z&#65533;
&#65533;&#65533;&#65533;&#65533;&#65533;+N&#65533;&#65533;&#65533;Z&#65533;&#65533;&#65533;}&#65533;&#65533;&#65533;uC&#65533;&#65533;{Os&#65533;T&#65533;&#65533;&#65533; 
&#65533;}&#858;M&#65533;&#65533;&#65533;&#65533;$I&#65533;&#65533;=&#65533;`&#65533;x~&#65533;&#65533;sHV&#65533;m&#1473;&#65533;&#459;&#65533;/p&#65533;x&#65533;&#65533;&#65533;ltB&#65533;&#65533;pj&#65533;Y&#65533;c&#65533;&#65533;&#65533;(&#65533;&#65533;l&#65533;mV&#65533;(M&#65533; &#65533;X&#65533;0'&#65533;&#65533;O&#65533;&#65533;!f%Ta&#65533;q&#65533;1&#65533;b&#65533;&#65533;&#65533;&#65533;&#65533;)&#65533;&#65533;&#65533;&#65533;&#65533;97	&#65533;OjS&#65533;&#65533;1\b
&#65533;D&#12318;+&#65533;_<&#65533;&#33105;&#65533;&#65533;&#65533;&#65533;&#65533;4a&#65533;:&#65533;&#65533;X&#65533;&#65533;&#65533;&#65533;t&#65533;&#65533;{|]&#65533;&#65533;&#65533;&#65533;@&#65533;&#65533;&#65533;[!&#65533;&#65533;n&#65533;&#976;w&#65533;&#65533;(&#65533;&#65533;&:&#65533;&#65533;u&#65533;&#65533;&#65533;0y&#65533; &#65533;&#65533;&#65533;lp(&#65533;&#65533;&#65533;  &#65533;&#65533;&#65533;L&#65533;*W&#65533;&#65533;V&#65533;&#65533;l&#65533;fI&#65533;Z&#65533;&#65533;&#805;.w&#65533;&#65533;\F&#65533;&#65533;&#65533;B,&#65533;I&#65533;bS&#65533;&#65533;L&#65533;2&#65533;&#65533;L[J&#65533;&#65533;&#65533;&#65533;1&#65533;I&#65533;j"&#65533;&#65533;&#65533;&#806;6-0h&#65533;&#65533;%-&#65533;5&#65533;INWn&#65533;&#65533;&#65533;%W,&#65533;F1p&#65533;&#65533;Y(&#65533;<&#65533;&#65533;z&#65533;
&#63235;&#65533;&#65533;&#65533;&#65533;y&#65533;s&#65533;&#65533;&#65533;9&#65533;B2&#65533;]&#65533;&#65533;B&#65533;PD&#65533;&#65533;&#65533;&#65533;&#65533;@'&#65533;L
44
&#65533;&#65533;F&#65533;&#65533;-&#65533; )3"JRbR&#65533;&#65533;&#65533;4&#65533;HW&#65533;&#65533;RX&#65533;	&#692;&#65533;J@&#65533;&#65533;&#65533;)J*O&#65533;&#65533;S'jP?&#65533;K'&#276;_m &#65533;(@&#65533;V&#65533;@H&#65533;S!&#65533;&#65533;r&#65533;4&#65533;8&#65533;	&#65533;&#65533;&#65533;j&#65533;&#65533;P&#65533;&#65533;T!&#65533; &#65533;&#65533;jU&#65533;yUt&#65533;&#65533;6`APc &#65533;&#65533;
a%&#65533;X&#65533;&#1039;|4u&#65533;O&#65533;&#65533;z&#65533;&#65533;&#1370;m='n Zf&#65533;[&#65533;ej<&#65533;W&#65533;u;E&#65533;Z[&#65533;&#65533;n&#65533;7&#65533;&#65533;&#1729;&#65533;J6&#65533;H(+	\p&#65533;u&#65533;&#65533;&#65533;&#65533;g&#65533;&#65533;V!&#65533; v-*j&#65533;&#65533;ZV&#65533;&#65533;&#65533;-5g&#65533;&#65533;&#65533;v4&#65533;&#65533;iw[&#65533;"`BX l&#65533;[L&#65533;jS%&#65533;&#65533;l&#65533;\g2&#65533;&#65533;&#65533;&#65533;	&#65533;&#65533;&#65533;&#1824;&#1253;&#65533;0&#65533;{&#65533;&#1302;w&#65533;.&#65533;&#65533;&#65533;&#65533;&#65533;&#65533;5){&#65533;Y!t&#65533;&#65533;&#1677;&#65533;Aq&#65533;w&#65533;&#65533;lp&#65533;&#65533;&#65533;&#65533;rBP-/ Z&#65533;.&#65533;	&#65533;&#65533;`&#65533;6&#65533;&#65533;~K+&#65533;&#65533;{&#65533;^xHKk_&#65533;)&#65533;&#65533;B1&#65533;&#65533;i&#65533;^^&#65533;F&#65533;&#49877;&#65533;&#65533;&#65533;&#65533;a~{&#65533;+&#65533;&#65533;&#65533;2`&#65533;v&#65533;+&#65533;B=&#65533;i&#65533;$&#65533;&#65533;-3H=@e&#65533;ZY&#65533;&#65533;&#65533;?*:&#65533;&#65533;H]&#65533;(
&#65533;&#65533;&#65533;3tnnc&#65533;7&#65533;&#65533;&#65533;M&#65533;_&#65533;&#65533;?&#65533;P'&#65533;5&#65533;_v&#65533;L&#65533; hz&#65533;&#65533;R4&#65533;z&#65533;EW&#65533;&#65533;=}t:c&#65533;K{&#65533;V&#65533;4:&#65533;+B &#65533;&#65533;&#65533;&#65533;&#65533;&#65533;\Ic&#65533;&#1319;n&#65533;&#65533;Y @&#65533;v&#65533; &#65533;&#65533;&#65533;&#65533;0&#65533;!&#65533;&#65533;5&#1443;&#65533;Q&#65533;!&#65533;&#65533;&#65533;&#65533;&#65533;` U&#65533;
&#65533;j&#65533;&#65533;&#65533;&#65533;&#65533;1&#65533;&#65533;&#65533;&#65533;p&#65533;!5&#65533;&#65533;m&#65533;&#65533;\&#65533;&#65533;n&#306;vJ&#65533;[&#65533;X&#65533;{&#65533;)&#65533;Ml&#65533;&#65533;k"B&#65533;hl&#65533;Pv&#65533;&#65533;`&#65533;&#65533;&#65533;K#HC&#65533;&#65533;HAbS)&#65533;&#12211;0&#65533;
&#65533;s9{)&#65533;$&#65533;
dQF&#65533;&#65533;&V&#65533;p+d&#65533; 4&#65533; &#65533;0}&#65533;&#65533;&#65533;D]&#311;+&#65533;G&#65533;&#65533;&#65533;&#65533;b^&#65533;<}&#65533;nM&#65533;n&#65533;G{&#65533;&#65533;C	&#65533;h&#65533;k&#65533;&#65533;cdZ&#65533;r0n&#65533;&#65533;&#65533;YJ~1&#65533;%C&#65533;&#269;01?&#65533;]&#65533;&#65533;&#65533;&#65533;&#65533;7 H&#65533;=w&W |j&#65533;yR &#65533;u&#65533; *X'J&#65533;&#65533;&#65533;&#65533;xz&#65533;&#65533;&#65533;&#65533;k3&#65533;&#65533;D2l7&#65533;8&#65533;&#65533;&#65533;&#65533;&#65533;(&#38841;G&#65533;&#65533;	A|)CjP&#65533;&#1486;&#65533;}&#65533;&)&#65533;&#65533;f&#65533;&#65533;&#65533;&#65533;&#65533;!D&#65533;&#65533;&#65533;&#65533;&#65533;h&#65533;8{&#65533;&#65533;&#65533;d`?l&#65533;/&#65533;&#65533;h&#65533;&#65533;y)|woA&#65533;	5&#65533;;!0@&#65533;8&#65533;&#65533;&#65533;&#65533;O&#65533;`&#65533;L_0&#756;&#65533;&#65533;&#65533;&#65533; &#65533;N;
,I&#65533;&#1354;_&#65533;<.~c\&#1278;N&#65533;0&#65533;&#65533;&#65533;&#65533;&#65533;&#65533;&#220;&#65533;&#65533;&#65533;WF&#65533;&#65533;&#65533;0&#65533;&#65533;&#65533;T`2+&#65533;~&#65533;&#65533;yX&#65533;UC|&#65533;&#65533;E&#65533;&#65533;V&#65533;&#65533;&#65533;sx&#65533;&#65533;;ks&#65533;0pX@&#1936;0&#65533;&#65533;&#65533; s+&#65533;&#2023;u+@1&#65533;&#65533;}S *&#65533;&#544;&#65533;2T&#65533;&#65533;~ob&#65533;f&#65533;|&B&#65533;g&#65533;@,y&#65533;;&#65533;&#65533;@&#65533;&#65533;&#65533;p6&#65533;0/_@-&#65533;&#65533;HuA&#65533;&#65533;HJKG&#65533;&#65533;&#65533;&#65533;&#65533;f!u,&#65533;R&#65533;&#65533;&#854;z!y7!|L&#65533;g)Larx&#65533;&#65533;p&#65533;&#65533;_&#65533;"qE yN&#65533;&#400;)&#65533;"L&#65533;{i&#65533;3&#65533;&#65533;`&#65533;gakC&#65533;?&#22600;b&#65533;+ q&#65533;&#65533;|c&#65533;A)R}D` &#65533;&#65533;&#65533;QH&#65533;!
sDsx&#769;&#65533;&#65533;D&#65533;s&#65533;&#65533;&#65533;&#65533;!uH0~&#834;r;&#65533;r&#65533;&#65533;v&#65533;&#65533;&#65533;(6&#65533;-&#65533;&#65533;&#65533;u (H` &#65533;&#65533;6r{1!g&#202;23yd&#65533;&#65533;o}&#65533;m&#998;Je$&#65533;$&#65533;&#65533;F/H}2U/&#65533;	&#65533;&c&#65533;&#65533;&#65533;-&#65533;&#65533;	.&#65533;n2#Q&#65533;!I`&#65533;&#65533;&#65533;2&#65533;&#65533;k&#65533;&#65533;&#65533;&#65533;&&#65533;{
&#65533;C&#65533;%&#65533;&#65533;&#65533;1v&#65533;&#65533;Hx&#65533;G&#65533;]&#65533;&#65533;y"&#65533;p&#65533;tPi&#65533;&#65533;H@&#65533;&#2063;&#65533;&#65533;&#65533;#&#65533;D@uD6&#65533;&#65533;S&#65533;I(&#65533;`&#65533;&#65533;s&#2065;O2&#65533;&#65533;&#65533;&#65533;&#65533;JB&#65533;&#65533;.qF[&#461;X &#65533;N&#65533;&#45065;O&#144;Q&#65533;u&#65533;&#65533;4y&#65533;3&#65533;&#65533;&#65533;&#65533;L&#65533;&#65533;")s&#65533;&#65533;&#65533;&#65533; v&#65533;&#65533;a&#65533;W&#65533;y&#65533;&#65533;w&#65533;&#65533;%&#65533;&#65533;&#65533;!p&#65533;&#65533;`@/&#65533;nO@<YJl&#65533;%&#65533;G&#65533;BS&#65533;&#65533;v93f&#65533;%}&#65533;	&#65533;2&#65533;&#65533;By&#65533;Sn&#65533;&#976;z&#65533;&#384;&#65533;D&#65533;&#65533;&#65533;&#65533;Sb@&#65533;&#65533;&#65533;&#65533;+&#65533;&#65533;Ri&#65533;&#65533;68&#65533;oa&#65533;&#65533;g&#65533;Z&#65533;(&#65533;&#65533;,&#65533;&#65533;X1&#65533;&#65533;&#65533;&#65533;x&#65533;G&#65533;g&#65533;(&#65533; &#65533;&#65533;ja&#65533;&#65533;i&#65533;&#1360;]I=&#65533;#&#65533;hPnA&#65533;qVpFa &#65533;I{&#65533;&#65533;,&#65533;&#65533;&#65533;&#65533;"&#65533;&#65533;0&#1481;&#65533;&#65533;}&#1762;&#65533;&#65533;g&#921;&#65533;V&#538;&#65533;&#65533;&#65533; &#65533;&#42893;&#65533;&#65533;&#65533;&#65533;xi&#65533;1&#65533;&#65533;&#65533;&#65533;&#65533;:&#65533;Z&#65533;z&#65533;&#65533;&#65533;&#65533; !&#65533;     ,    &#65533;  &#65533;&#65533;&#65533;pH,&#65533;&#548;r&#65533;l:&#65533;&#1064;tJ&#65533;Z&#65533;&#1580;v&#65533;&#65533;z&#65533;&#65533;xL.&#65533;&#65533;&#65533;z&#65533;n&#65533;&#65533;&#65533;|NGz$&#65533;&#234;&#65533;&#65533;__W!/i!&#65533;H5+&#65533;(&#65533;&#65533;&#65533;&#65533;&#65533;(&#65533;+5~&&#65533;U5&#65533;~HV(j/&#65533;&#65533;&#65533;&#65533;&#65533;&#65533;&#65533;&#65533;&#65533;&#65533;&#65533;p&#65533;&#65533;S+&&#65533;HU&!i&#65533;&#65533;&#65533;&#65533;&#65533;&#65533;O/&#65533;&#65533;&#65533;&#65533;&#65533;&#65533;h5&#65533;&#65533;R&#65533;&#65533;FT/f/!&#65533;&#65533;&#65533;&#65533;&#65533;b&#65533;&&#65533;&#65533;&#65533;&#65533;&#65533;&#65533;U&#65533;]:u&#65533;H&#65533;&#65533;&#65533;&#65533;&#65533;&#65533;&#65533;&#65533;&#65533;&#65533;&#65533;&#65533;p&#65533;&#65533;&#65533;:Md&#65533;%&#65533;&#65533;&#65533; a&#65533;x`&#65533;&#714;;&#65533; &#65533;6.O&#65533;6&#65533;2&#65533; &#65533;&#65533;&#65533;&#65533;&#65533;{&#65533;&#65533;4)&#65533;w)&#65533;&#65533;&#1081;&#65533;C&#65533;!&#65533;X&#65533;&#65533;'O`&#65533;	MHT&#65533;(Z&#65533;&#65533;&#65533;Yd2&#65533;J&#65533;0&#8303;\&#65533;n%Zt@&#65533;'&#65533;&#65533;^Y&#65533;V&#65533;Pdx&#65533;y&#65533;K&#65533;&#65533;O&#65533;v&#65533;&#65533;&#65533;	Y &#65533; &#65533;&#65533;&#65533;j&#65533;&#65533;-&#65533;b&#65533;&#65533;&#65533;.&#65533;a&#65533;A+c&#65533;"&#65533;le&#65533;&#65533;&#65533;Y&#65533;B&#65533;l&#65533;z&#65533;n6&#65533;&#65533;
6&#65533;.&#65533;+&#65533;~&#65533;9&#65533;#&#65533;"_"&#65533;P&#65533;aRjx @&#65533;&#65533;o&#65533;&#65533;=o"j&#65533;&#1728;i&#65533;&#65533;&#65533;&#65533;&#65533;Rx&#65533;:A&#7106;&#65533;&#65533;^V&#65533;-Ex&&#65533;&#65533;,&#65533;&#19553;&#65533;%Q4z&#65533;W&#65533;
&#65533;`&#65533;&#65533;&#65533;8a&#514;|&#65533; &#65533;&#65533;5 &#1920;B,&#65533;&#65533;h&#65533;t&#65533;&#65533;&#65533;!O&#65533;k&#65533;1&#65533;D^7&#65533;&#65533;D'<&#65533;&#65533;/&#65533;&#65533;I&#65533;xb&#65533;&&#65533;qK&#65533;w&#65533;	&#65533;&#65533;&#65533;&#65533;E&#65533; c&#65533;1N]"U
&#65533;&#65533;!&#65533;U*y&#390;&#65533;=&#65533;2G&#65533;D\g&#65533;uG&#65533;&#65533;&#65533;!D$W&#65533;x&#65533;&#65533;&#65533;J7&#338;H&#65533;&#65533;&#65533;&#65533;&#65533;}I&#65533;"(&#65533;%
on.!&#65533;~7&#65533;"iI&#65533;a&#65533;&#65533;C&#65533;%&#65533;&#65533;SLMa&#65533;i&#65533;!a&#65533;&#65533;k5jD~J&#65533;&#65533;i:0&#65533;B&#65533;(v&&#65533;&#65533;&#65533;&#65533;&#65533;i&&#65533;&#65533;&#65533;&#65533;&#65533;B&#65533;&#65533;&#65533;JU&#65533;4&#1772;&#65533;V I&#65533;&#65533;!
&#65533;&#65533;(:n&#65533;&#65533;	X&#65533;&#65533;2v&#65533;0&#65533;t&#65533;&#65533;&#65533;0K&#65533;&#65533;N"	&#65533;M&#65533;I&#65533;&#65533;&#65533;&#65533;4&#65533;&#65533;&#65533;&#65533;*&#65533;
&#65533;k]eU&#65533;"1l &#65533;&#65533;&#65533;<&#65533;&#65533;+&#65533;T&#65533;U&#65533;z&#65533;
&#65533;x&#65533;J&#65533;&#65533;&#65533;RQ&#65533;&#65533;&#65533;&#65533;&#65533;
A&#65533;&#65533;~Th&#65533;&#65533;EH@&#65533;&#291;&#65533;&#65533;A&#65533;&#65533;b&#65533;
0?&#65533;&#65533;d_`&#65533;&#65533;&#65533;&#65533;r&#65533;q;@&#65533;k&#65533;b{&#65533;&#65533;!xw&#65533;+)&#65533;&#65533;&#65533;&#65533;&#65533;&#65533;&#65533;&#65533;^&#65533;p&#65533;&#65533;^l&#65533;&#1074;&#1340;&#65533;&#65533;h&#65533;&#622;&#65533;&#65533;&#65533;&#6763;$&#65533;&#65533;&#65533;&#65533;&#65533;&#65533;&#65533;&#65533;1&#65533;&#65533;y6F9M9&#65533;&#65533;l&#65533;&#65533;^
&#65533;&#65533;!p&#65533;*J&#932;ud&#65533;&#65533;s&#65533;&#65533;?A&#65533;&#65533;;w&#65533;&#65533;Bd&#65533;:&#65533;&#65533;y&#65533;"-!&#65533;!y&#65533;&#1325;Y&#65533;&#65533;,	&#65533;t&#65533;&#65533;&#65533;7(&#668;c&#65533;2|&#65533;&#65533;&#1219;&#65533;&#1583;c!&#65533;=&#65533;&#65533;&#1644;+&#65533;3&#65533;X&#65533;&#65533;&#65533;o&#65533; sr'v>@&#65533;pv!&#65533;&&#65533;&#65533;tX&#65533;aBp&KD&#65533;&#65533;&#65533;&#65533;0&#65533;Y&#65533;|
&#65533;&#65533;&#65533;&#65533;R&#65533;&#65533;&#65533;
TA &#65533;y/9&#65533;y&#65533;&#65533;&#65533;&#65533;&#65533;
&#65533;%i'&#65533;&#65533;f&#65533;Xd&#65533;o&#65533;DQ&#65533;&#65533;&#65533;;&#65533;&#65533;&#65533;&#65533;rt&#65533;
&#65533;W&#65533;P&#65533;u&#65533;/&#65533;f&#65533;O&#65533;&#65533;&#65533;"!&#65533;&#65533;Z&#65533;&#65533;&#65533;&#65533;A&#65533;J7X&#65533;&#65533;&#65533;4&#65533;&#65533;6&#65533;J&#65533;(&#65533;&#65533;"bj;D&#65533;&#65533;"&#65533;a@&#65533; '&#65533;(Y&#65533;9d&#65533;2&#65533;1&#65533;/&#65533;S&#65533;s&#65533;&#65533;bF&#65533;&#65533;L&#65533;&#65533;t&#65533;F6({&#65533;&#65533;0&#65533;&#65533;q7&#65533;c&#65533;&#65533;T@/&#65533;&#65533;c&#1180;&#65533;	&#65533;&#65533;&#1669;B&#65533;&#65533;!h&#65533;&#65533;c%&#1504;&#65533;
&#65533;F&#65533;_&#65533;6 &#65533;&#65533;>&#65533;&#65533;&#65533;*%e&#65533;DU&#65533;!"&#65533;te&#65533;&#65533;&#65533;J4&#65533;"&#65533;&#65533;&#65533;@ &#65533;&#65533;^&#65533;&#65533;&#65533;&#65533;0&#65533;I&#65533;b
&#65533;&#65533;L&#65533;2&#65533;&#65533;&#65533;f:&#65533;&#1036;&#65533;3#&#65533;Z
&#65533;&#65533;&#65533;&#806;6&#65533;&#65533;Kiz&#65533;&#65533;&#65533;2=t	1p&#65533;&#65533;L'&#65533;&#65533;&#65533;v&#65533;&#65533;O(&#65533;&#147;&#65533;9A&#65533;&#65533;&#65533;&#65533;0&#65533;&#65533;&#65533;~>&#65533;B&#65533;`&#65533;@&#65533;G*&#65533;&#65533;&#65533;&#65533;B:&#65533;&#65533;t&#65533;H&#65533;JQ|.&#65533;&#65533;&#65533;\BD&#65533; y}-^&#65533;H#!&#65533;&#65533;&#65533;&#65533;&#65533;M&#65533;8)&#65533;&#1192;&#65533;d&#65533;0&#65533;j&#65533;&#11034;&#65533;&#65533;&#65533;&#65533;;&#65533;N&#65533;&#65533;&#1182;z&#65533; 8&#65533;Pi!7%&#1290;Kd&#65533; &#65533;&#65533;_.&#65533;;=&#65533;O&#65533;&#65533;X&#1386;&#65533;&#65533;&#65533;&#65533;G&#65533;3Tc&	&#65533;&#65533; _&#65533;Q&#65533;&#65533;T&#65533;&#1601;#&#65533;&#65533;&#65533;d&#65533;G5&#65533;&#65533;B&#65533;&#65533;b&#65533;&#65533;&#755;&#65533;5&#65533;k&#65533;&#65533;
n`X5B&#1536;3&#65533;P&#65533;8&#865;&#65533;B&#65533;C&#65533;&#65533;W!&#65533;&#65533;&#65533;7@&#65533;_&#65533;X~&#65533;&#65533; Hf[o&#65533;&#65533;f&#65533;&&#65533;&#65533;&#65533;Pe&#65533; U&#65533;u&#65533;&#65533;&#65533;&#65533;;mp&#65533;h@&#65533;&#65533;&#65533;i&#65533;&#65533;&#65533;&#65533;&#65533;&#65533;7p__[&#65533;&#694;&#65533;&#65533;BR&#65533;X&#65533;&#65533;	&#65533;e&#65533;e]&#65533;&#65533;&#65533;&#65533;&#65533;&#65533;@r&#65533;@&#65533;&#65533;&#65533;&#65533;&#65533;F&#65533;-F &#65533;&#65533;&#1530;&#65533;&#302;;5P&#65533;
&#65533;&#65533;'x&#65533;&#817;&#65533; 	&#65533;&#65533;Zp^&#65533;bS&#65533;&#65533;&#65533;@ri&#65533;&#65533;&#65533;A&#65533;x 4&#65533;_&#65533;&#65533;&#65533;%B&#65533;&#65533;&#65533;&#65533;Y4g}op_^&#65533;Un&#65533;1&#65533;&#65533;A&#636; m	&#65533;]%`&#65533;&#65533;&#65533;8D&#632;&#65533;`,`!11I&#65533;M(0&#65533;&#65533;&#65533;&#65533;b$&#65533;g&#65533;khN&#65533;Pc@ &#65533;:&#65533;/&#65533;&#65533;y&#65533;&#65533;E~&#65533;*Pg!&#65533;`&#65533;|&#65533; 0@Q&#65533;&#1601;&#65533;&#65533;@&#65533;&#65533;R&#65533;&#1104;&#65533;&#65533;&#65533;&#1638;H&#65533;I&#1484;&#65533;&#65533;&#65533;&#65533;5M&#65533;K&#65533;&#65533;&#65533;&#65533;&#65533;&#65533;B&#65533;&#65533;+&#65533;&#65533;N&#65533;&#65533;&#65533;. &#65533;'&#65533;kT&#369;^&#65533;T&#65533;&#65533;&#65533;$4&#65533;&#65533;g8jW&#65533;&#65533;Ms&#1695;&#65533;&#65533;*&#65533;&#650;0&#65533;&#65533;&#1319;&#65533;&#65533;:j/&#65533;Z&#65533;&#65533;&#59841;&#65533;&#65533; &#65533;&#1698;&#65533;~&#65533;j]Ge&#65533;&#1535;&#65533;n&#65533;&#65533;Y J&#65533;&#65533;"&#65533;5vJ3jm!&#65533;&#65533;6G'&#65533;&#65533;Rr&#65533;!&#65533;&#65533;&#65533;&#65533;&#65533;`W &#65533;&#65533;~&#65533;&#65533;D&#65533;9&#65533;(DR&#65533;H$Ox&#65533;&#65533;&#65533;\&#65533;&#65533;&&#65533;&#65533;z&#65533;_&#65533;G&#65533;&#65533;o.&#65533;&#65533;1&#65533;Hw%%&#65533;&#65533;}O&#65533;.&#65533; &#65533;!&#65533;&#65533;D&#65533;u&#65533;W.&#65533;&#65533;&#65533;Q&#65533;ZU&#65533;&#65533;&#65533;&#1354;P&#65533;&#65533;X&#65533;(z|&#65533; &#65533;B&#65533;&#65533;mKBO^)&#65533;&#65533;&#65533;Q`*L&#803;&#65533;&#65533;iB70DPv&#65533;A$&#65533;E&#1087;&#65533;b&#65533;VR@v&#65533;K&#65533;&#65533;&#152;&#65533; &#65533;&#1801;&#65533;|k&#65533;&#65533;!&#65533;&#65533; &#65533;&#65533;r20&#65533;&#1031;&#65533;#z``5&#65533;q&#65533;,
&#65533;q&#65533;&#65533;&#65533;-&#65533;&#65533;w&#65533;&#65533;X&#65533;&#65533;&#65533;&#65533;X&#65533;V&#65533;&#65533;&#65533;|O&#65533;&#65533;f&#65533;&#65533;&#65533;NJ0y&#65533;&#65533;&#65533;&#1912;&#65533;&#65533;&#65533;~C&#65533;*&#65533;&#142;R&#65533;&#65533;&#65533;2
2&#65533;&#65533;g&#65533;_&#65533;*t\g`yD9&#65533;&#65533;&#65533;&#65533;#!B&#65533;&#65533;:&#65533;r&#65533;&#65533;&#65533;&#65533;`^^&#65533;$rH&#65533;R&#65533;&#65533;EL&#65533;P&#65533;ACo&#65533;K&#65533;z&#65533;O&#65533;m 'O&#65533;`0&#65533;M&#65533;D&#65533;&#65533;&#65533;&#65533;P&#65533;&#65533;&#46695;&#65533;2w&#65533;&#65533;n&#65533;ok9&#65533;&#65533;y&#65533;]&#65533;GH&#65533;+>&#65533;V0&#65533;'&#65533;V&#65533;+5&#65533;h&#65533;E3w+&#65533;!c&#65533;O&#65533;W5&#375;&#65533;&#65533;`&#65533;A_ }&#65533;W5&#65533;&#65533;	q4&#65533;RC3B<&#65533;&#65533;9&#65533;TO #3&#65533;0ws58ZsnU }&#65533;1&#65533;&#65533; &#65533;	x01&#65533;&#65533; 	&#65533;z7&#65533;toU&#65533;&#65533;&#65533;}&#65533;&#65533;0&#65533; 	&#65533;&#65533;&#65533;Kr&#324;P8h_&#65533;,&#65533;&#65533;&#65533;&#65533;&#65533;&#65533;&#65533;36&#65533;&#65533;"8&#65533;&#65533;R
9&#65533;&#65533;p.&#1744;&#65533;&#65533;vS&#642;/&#65533;&#65533;LPn&#65533;2c&#65533;&#65533;N&#65533;&#65533;1W@&#65533;u&#65533;g&#65533;&#65533;`&#65533;&#65533;&#65533; &#65533;V`&#1623;-Hp&#65533;&#65533;&#65533;&#65533;r&#65533;w&#65533;&#65533;|&#65533;ds@B8&#65533;&#65533;&#65533;E&#65533;sF m&#65533;3&#65533;-K&#65533;"&#65533;&#65533;&#1123;&#65533;u&#65533;U&#65533;$h8&#65533;/&#65533;7Ba&#65533;&#453;&#1793;&#65533;(&#65533;&#65533;&#65533;_&#65533;E&#65533;ErbA7 (&#65533;QvK &#65533;M&#65533;&#65533;&#65533;v&#65533;&#65533;&#65533;&#65533;=&#65533;`"&#65533;&#65533;w>&#65533;&#65533;Z,/TAF&#65533;vb&#65533;&#65533;&#65533;6&#65533;&#65533;&#65533;&#65533;F&#65533;R&#65533;B@x&#65533;BGF&#65533;=&#65533;&#65533;HM&#65533;P*c0&#65533;2W~ !&#65533;&#65533;#&#65533;&#65533;A[&#65533;&#65533;IGT&#65533;P@"M&#65533;u&#65533;1&#65533;!&#65533;&#65533;A`&#65533;a&#65533;&&#65533;-&#143;I&#65533;&#65533;t&#65533;%D&#65533;M&#65533;rx@&#65533;F=&#65533;\ &#65533;uS&#65533;&#65533;sS&#65533;&&#65533;>&#65533;&#65533;|&#65533;&#65533;&#65533;F &#65533;&#65533;XD+@0&#65533;&#65533;&#65533;&#65533;&#65533;~sh}&#65533;&#65533;&#65533;&#65533;P&#65533;6&#65533;v&#65533;Tt &#65533;D P&#65533;&#65533;&#65533;&#65533;8&#65533;pL28&#65533;&#65533;&#65533;&#65533;tX &#65533;M&#65533;&#65533;~ &#65533;&#65533;2v&#65533;X&#65533;w&#65533;cE&#65533;C&#65533;V&#65533;6&#65533;!&#65533;&#65533;&#65533;&#65533;G&#65533;&#65533;&#65533;&#65533;&#65533;S&#65533;&!&#65533;a&#65533;W {&#65533;&#65533;&#65533;]&#65533;K &#65533;bA!&#65533;2c|&#65533;nQm:c&#65533;y	li*=&#65533;&#65533;&#65533;&#65533;&#65533;&#65533; c&#65533;&#65533;`&#65533;Z&#65533;=i&#600;(&#65533;!&#65533;&#65533;Qh&#65533;#O&#65533;&#65533;&#65533;&#65533;;{b&#65533;&#65533;&#533;~&#65533;&#65533;FEb@&#65533;a&#65533;<&#65533;p*&#65533;8&#65533;&#65533;}!&#65533;&#65533;P,&#65533;	&#65533;'FA^&#65533;0&#65533;&#471;a&#65533;13&#65533;r&#65533;a&#65533;C&#65533;&#65533;&#65533;&&#65533;&#65533;SP
H9&#65533;0&#65533;&#65533;p33&#65533;&#65533;&#65533;&#65533;&#65533;+iA-&#65533;&#65533; oD&#65533;&#65533;c{&#65533;S9>&#65533;i&#1106;&#65533;&#65533;&#65533;&#65533;&#65533; &#65533;,&#65533;&#65533;W&#65533;&#152;.) G&#65533;&#65533;h0W&#65533;&#34575;&#65533;&#65533;&#65533;&#65533;&#65533;&#65533;3g&#65533;&#65533;/&#65533;&#936;&#65533;&#65533;&#65533;&#65533;&#65533;R&#1154;&#65533;&#65533; &#65533;":&#65533;$Z&#65533;&&#65533;AA  !&#65533;     ,    &#65533;  &#65533;&#65533;&#65533;pH,&#65533;&#548;r&#65533;l:&#65533;&#1064;tJ&#65533;Z&#65533;&#1580;v&#65533;&#65533;z&#65533;&#65533;xL.&#65533;&#65533;&#65533;t&#65533;Ui&#65533;&#65533;&#65533;|6&#65533;7}&#65533;&#65533;&#65533;&#65533;vxz&#65533;&#65533;H/W!&#65533;~5++w&#65533;&#65533;&#65533;&#65533;(&#65533;+5&#65533;7&&#65533;R5&#65533;&#65533;HV(s&#65533;mw&#65533;&#65533;&#65533;&#65533;&#65533;&#65533;m&#65533;{yU+&&#65533;HP&#65533;(&#65533;!i&#65533;&#65533;&#65533;m&#65533;&#65533;(&#65533;&#65533;M/&#65533;&#65533;m&#65533;&#65533;&#65533;g5&#65533;&#65533;Q&#65533;&#65533;FP&#1014;f/!&#65533;&#65533;&#65533;&&#65533;&#65533;	&#65533;&#65533;&#65533;&#65533;&#65533;2,:#cW&#65533;&#65533;&#875;&#65533;d&#1373;{&#65533;&#188;0&#65533;&#65533;@6&#65533;N&#65533;	&#357;F&#65533;&#65533;&#65533;"C&#65533;&#65533;6&#65533;&#65533;&#65533;&#65533;&#1485;H#&#65533;@&#65533;p&#65533;&#65533;B&#65533;KB&#65533;1&#65533;o&#65533;|&#65533;&#65533;&#65533;b
&#792;BfJy&#65533;NS-22M
4&"&#65533;|&#65533; &#65533;N&#65533;S&#65533;&#264;Bi7&#65533;&#65533;G+&#65533;&#65533;&#65533;d&#65533;j&#65533;P&#65533;&#65533;&#65533;lLbn&#65533;&#65533;i&#65533;ll&#65533;&#65533;==&#65533;&#65533;D&#65533;&#65533;&#65533;gY%&#65533;&#65533;_&#65533;&#65533;&#65533;&#65533; ]&#65533;w2&#65533;e,&#65533;?&#65533;&#65533;E&#65533;,&#65533;j&#65533;'v&#65533;&#65533;7ld&#65533;Y&#65533;"&#283;&#65533;&#65533;=&#65533;t&#65533;&#65533;SV&#65533;&#65533;3&#1976;&#65533;&#1326;2J&#65533;O&#65533;d,&#65533;	&#65533;hSjx @`tr.&&#65533;{h&#65533;Ue%&#65533;&#65533;N&#65533;&#65533;&#65533;+&#65533;&#65533;&#65533;e&#65533;&#65533;&#65533;Sd&#65533;g&#65533;&#65533;&#65533;'&#65533;&#65533;&#65533;AX&#65533;&#65533;&#65533;&#65533;
a&#65533;&#65533;&#65533;8!&#1282;&#65533;&#65533;0@WE&#65533;&#65533;W&#65533;&#65533;&#65533;&#65533;[&#65533;h&#65533;~PE!Z&#65533;vK&#65533;&#65533;(H&#65533;&#65533;&#65533;/&#65533;DJ&#65533;5&#65533;Qr`&#65533;&#65533;N&#65533;&#65533;&#65533;&#65533;E&#65533;&#65533;&#65533;)A&#65533;t&#65533;&#65533;&#65533;z&#65533;|(&#65533;z&#65533;&#65533;)&#65533;&#65533;&#65533;&#65533;&#65533;yE@&#1284;P&#65533;S&#65533;I&#65533;<&#65533;&#65533;D$&#65533;&#65533;&#65533;5&#65533;!&#65533;_&#65533;0G_y&#65533;&#65533;qbb8@&#65533;C&#65533;&#65533;\ &#65533;Tp&#1938;K&#65533;&#65533;/&#65533;"A&#65533;d8Z+JT&#65533;&#65533;ww5&#65533;L&#65533;j&#65533;>&#65533;*&#65533;&#65533;w!TY&#65533;&#65533;E\&#149;&#65533;&#65533;Eij&#65533;&#65533;PIm&#65533;&#65533;&#751;&#65533;J&#65533;k&#65533;&#65533;`&#65533;&#65533;&#65533;J&#285;E&#65533;D&#1984;&#65533;xC@&#65533;Jp&#65533;&#65533;&#65533;+9&#65533;&#65533;",&#65533;&#65533;&#65533;+n%&#65533;&#65533;k&#65533;&#65533;&#65533;&#65533;&#65533;&#65533;&#65533;b&#65533;L&#65533;B&#1833;&#65533;&#65533;'&#65533;&#1360;W+@&#65533;&&#65533;&#65533;&#65533;.mP&#65533;&#65533;&#65533;S&#65533;&#65533;&#65533;&#65533;4&#65533;,&#65533;T&#65533;HY&#65533;I&#65533;&#65533;&#65533;&#65533;%lg~vIQ&#65533;G&#65533;;&#65533;&#65533;Pa&#65533;J&#65533;@g&#65533;&#65533; &#65533;&#65533;&#65533;&#65533;A({&#65533;&#65533;TD&#65533;&#65533;&#65533;4	&#357;&#65533;&#65533;B&#65533;J&#841;|S1R&#65533;P3-*g&#65533;8uGP3K&#2017;2&#65533;M&#1585;&#65533;&#65533;I8&#65533;`&#65533;"&#65533;E&#65533;\&#65533; :Z7&#65533;&#65533;?m`&#65533;Uc&#65533;2&#65533;&#65533;&#65533;U&#65533;L8&#65533;[&#65533;&#65533;,*G&#65533;`&#65533;,>&#65533;&#65533;&#65533;&#65533;D&#65533;&#65533;mH&#1389;&#65533;&#65533;&#65533;uOm&#65533;1&#65533;|&#65533;&#65533;1&#65533;1&#65533;,&#65533;&#65533;h&&#65533;&#65533;&#823;/&#65533;zO)!&#65533;~&#65533;&#65533;&#65533;
&#65533;H&#65533;&#65533;&#65533;[(M'&#65533;&#65533;A~tw{&#65533;&#65533;&#65533;6&#65533;&#65533;&#65533;Fh&#65533;'&#65533;&#65533;&#65533;&#65533;
[&#65533;5&#65533;&#65533;5&#65533;&#65533;&#65533;;?&#65533;sb&#65533;)D&#65533;&#65533;oG&#65533;&#1691;a&#65533;3&#65533;&#65533;&#65533;<&#65533;&#65533;&#65533;&#65533;]&#65533;&#65533;Ds&#65533;&#65533;&#65533;&#65533;H=&#65533;&#65533;&#1743;y&#65533;7&#65533;&#65533;l&#65533;H&#65533;bD&#65533;&#65533;&#65533;%&#976;&#65533;s	]%6t&#65533;&#65533;A&#65533;&#65533;&#65533;h^&#65533; &#5901;F&#65533;*&#65533;2&#65533;fOp&#65533;*4&#65533;>&#65533; Z7&#65533;&#65533;K&#65533;&#1488;&#65533;&#65533;&#65533;H&#65533;&#65533;u&#65533;a&#65533;&#65533;&#65533;Q81R1&#65533;&#65533;/#~&#65533;d@ON&#65533;&#65533;4&#65533;&#65533;W&#1016;a&#65533;&#65533;?&#65533;fU$D&#65533;z&#143;Y&#65533;}&#65533;&#65533;&#65533;&#65533;&#65533;(&#65533;&#65533;&#16522;&#65533;&#65533;TD&#65533;G6&#65533;&#65533;)9&#65533;&#65533;&#65533;&#65533;Br|&#65533;&#65533;&#65533;&#65533;&#65533;HD&#65533;&#65533;r&#65533;&#65533;!&#65533;X$"2&#65533;X$ 9 X&#65533;&#804;&7&#65533;&#65533;Nz&#603956;&#65533;(GI&#65533;R&#65533;&#65533;L&#65533;*W&#65533;&#65533;t&#65533;B &#65533;,gI&#65533;Zf&#65533;&#65533;&#65533;&#805;.wYJ&#65533;&#65533;O&#65533;&#65533;0&#65533;&#65533; ^&#65533;&#564;&#65533;d&#65533;K1X&#65533;&#65533;] &#65533;4&#65533;&#65533;&#65533;dZ&#65533;$&#65533;3&#65533;&#65533;&#65533;&#65533;&#65533;'6&#65533;I&#65533;B&#65533;&#65533;&#65533;
&#65533;&#65533;&#65533;vJ&#65533;&#65533;&#65533;&#65533;	&#65533;N.8&#65533;`&#65533;&#376;&#65533;&#65533;&#65533;~*&#413; f<&#65533;K
P"&#65533;&#65533;L&#65533;B)!&#65533;1&#65533;&#65533;(J&#65533;Y&#65533;&#65533;&#65533;4@D7&#65533;&#65533;\x3*&#1440;!6&#65533; < &#65533;%e@E&#65533;&#65533;&#65533;Qrj&#65533;0&#65533;&#65533;T9&#65533;&#65533;&#65533;sHwi&6I!4 &#65533;=&#65533;&#65533;J&#65533;&#65533;Rlv&#65533;'&#65533;&#65533; &#65533;&#65533;'&#65533;PO&#65533;0&#65533;\2&#65533;C&#65533;fQ&#65533;&#65533;&#65533;&#1536;0&#65533;&#65533;6&#65533;J"@&#65533;&#65533;t&#65533;&#65533;&#65533;n:&#65533;&#65533;
AW&#65533;&#65533;P&#65533;J&#813;Z&#65533;7 &#65533;(&#65533;z&#65533;&#65533;&#65533;&#65533;lX+"&#65533;*&#65533;" &#65533;t&#65533;]&#65533;i&#65533;&#65533;@{&#65533; d&#65533;
&#65533;#L&#65533;.&#65533;&#65533;&#65533;&#65533;&#65533;&#65533;
t&#65533;&#65533;&#65533;b&#65533;&#65533;&#1204;&#65533;F&#65533;,&#65533;zX&#65533;zV&#65533;&#65533;=&#65533;D;&#65533;&#65533;&#65533;&#65533;%&#65533;e0!,&#65533;&#65533;&#65533;&#65533;el&#65533;&#65533;&#65533;&#65533;U6&#65533;m/s&#65533;[M&#65533;&#65533;H&#65533;n&#65533;&#65533;W&#65533;&#245;&#65533;DK&#65533;&#65533;2w&#65533;E&#65533;&#65533;0&#65533;&#65533;&#65533;Z4&#65533;&#65533;,&#65533;:@&#65533;&#65533;z&#65533;&#65533;&#65533;&#65533;H&#65533;{&#65533;Z&#65533;&#65533;B(&#65533;yA&#65533;&#65533;\n@*&#65533;&#65533;]&#65533;
&#65533;&#65533;a&#65533;&#65533;J&#65533;&#65533;"`C&#65533;&#65533;~=&#65533;&#65533;\&#65533;`&#65533;0&#65533;^o0S&#65533;&#65533;	&#65533;&#65533;=)# &#65533;&#65533;0v+&#65533;&#65533;&#65533;&#65533;~&#65533;&#65533;&#65533;&#65533;&#65533;&#65533;a&#65533;`&#65533;0&#65533; 0@*&#65533;/&#65533;q&#1601;&#65533;&#65533;`&#65533;&#1965;1&#65533;&#65533;&#65533;&w&#65533;A&#65533;&#65533;'[9&#65533;|&#65533;F&#1073;&#65533;.&#65533;Qv&#65533;&#65533;9&#65533;&#65533;&#1090;&#65533;^N&#65533;%nw&#65533;8&#65533;&#65533;&#65533;c&#65533;'iac9&#65533;&#65533;&#65533;R}3K&#65533;<NZ&#65533;&#1606;&#65533;&#65533;&#65533;g>_3q&#65533;&#65533;MTC&#65533;&#65533;7@ &#65533;NG's$f&#65533;0i&#65533;J&#65533;&#65533;&#65533;&#65533;,@+&#65533;7&#65533;AZG&#65533;&#65533;	&#65533;AL&#65533;&#65533;!x&#65533;#&#65533;3)&#65533;&#65533;&#65533;&#65533;_&#65533;&#65533; B>.&#65533;&#65533;x&#65533;&#65533;&#65533;&#65533;F\8&#65533;|&#65533;`h&#65533;=&#65533;/&#65533;Daa\Q,&#65533;Q3[9&#65533;&#65533;I&#65533;xr&#65533;c&#65533;NB&#65533;8&#65533;Pq&#65533;kSA(&#65533;&#65533;&#1424;I1R&#65533;
&#65533;8SDsc&#65533;R`&#65533;&#525;"&#65533;&#65533;V&#65533;&#65533;B&#1044;;&#65533;
	&#1723;
&#65533;&#65533;&#65533;P&#65533;
gE:&#65533;#L&#1906;\&#65533;*!&#65533;
c?b&#65533;-;&#65533;&#15187;&#65533;&#65533;&#65533;&#65533;&#65533;&#65533;}&#65533;H_&#65533;&&#65533;&#65533;ufVgCQ00.&#65533;&#65533;&#65533;A&#65533;&#65533;&#65533;d&#65533;&#65533;:&#65533;&#65533;_&#65533;&#65533;&#65533;d&#65533;7&#65533;&#65533;&#2016;!&#65533;&#65533;*B&#65533;&#65533;3&#65533;&#65533;&#65533;&#65533;&#65533;&#65533;V.&#65533;|&#65533;&#65533;'&#65533;)&#65533;&#65533;]>&#65533;&#65533;/&#65533;h&#65533;v&#65533;=&#65533;a+&#65533;j./&#65533;&#65533;&#65533;"&#65533;&#65533;X&#65533;I&#65533;y&#65533;&#65533;&#65533;!&#65533;=D&#65533;[}&#65533;C:&#65533;&#65533;M$&#264;&#65533;&#65533;xJ&#65533; 
&#65533;&#65533;1w&#65533;e&#65533;&#65533;&#65533;&#65533;d`&#65533;`&#65533;yL&#65533;a&#65533;$'kp&#65533;jBj&#65533;+E&#65533;y'8&#65533;c&#65533;&#65533;w&#65533;&#65533;&#65533;&#65533;&#65533;&#65533;b&#65533;&#65533;&#65533;&#65533;Q&#65533;2&#65533;&#65533;&#65533;`&#65533;Ud:d&#65533;dZ&#65533;&#65533;&#65533;
&#65533;mj&#65533;&#65533;UR&#65533;=x0&#65533;,r&#65533;J&#65533;wFA&#65533;&#65533;&#65533;p>&#65533;&#65533;&#634;&#65533;.&#65533;&#65533;^&#65533;&#65533;&#65533;2g&#429;t&#65533;L&#65533;Qt&#65533;~&#65533;D&#65533;&#65533;c&#65533;&#65533;&#65533;Dwc&#65533;d&#65533;&#65533;.&#65533;&#65533;	&#65533;&#65533;&#65533;~&#65533;G/+&#65533;0s&#65533;z&&#65533;#&#65533;&#65533;&&#65533;&#65533;,&#65533; 25&#65533;Fr&#65533;d&#65533;B&#65533;v&#65533;'1&#65533;&#65533;	 &#65533;"(&#65533;L&#65533;6&#65533;Xa&#65533;&#65533;&#65533;&#626;w&#65533;i&#65533;@&#1985;Ga&#65533;&#65533;&#65533;y&#65533;qd&#65533;&#1666;`&#65533;re&#65533;+&#65533;&#65533;&#65533;&#65533;B&#65533;Jar!&#65533;&#65533;o&#65533;&#65533;;&#65533;?<8>8&#65533;X8&#65533;! )Gh&#65533;&#65533;8-&#65533;F%(	&#65533;&#65533;&#65533;G0 [Cv1|&#65533;
&#65533;v&#65533;&#65533;g&#65533;eW!UxZ&#65533;&#65533;t&#65533;6N&#65533;&#65533; RK0&#65533; &#65533;s&#65533;&#65533;&#65533;*M0C]&#65533;&#1777;&#65533;V&#65533;CN&#65533;uK '&#65533;&#65533;s&#65533;tG	e&#65533;sG&#65533;~x+&#65533;(&#1475;9&#65533;&#65533; &#65533;!~&#65533;&#65533;&#65533; &#65533;*&#65533;&#65533;{&#65533;&#65533;&#65533;&#65533;#?&#65533;D$Md&#65533;&#65533;A"y&#65533;&#65533;,B&#65533;VB&#65533;"&#65533;&#65533; D&#65533; &#65533;&#65533;&#65533;(&#65533;&&#65533;S&#65533;&#65533;cFI&#65533;&#65533;t%G >&#704;iK&#65533;!T@tu&#65533;jtq &#65533;X&#65533;&#65533;&#65533;&#65533;?+P&#65533;&#65533;}&#65533;s`&#65533;&#65533;p&#65533;J&#65533;&#65533;T&#65533;&#65533;&#65533;sU&#65533;q&#65533;&#65533;G&#65533;kq&#65533;&#65533;@&#65533;g(&#65533;&#65533;8&#65533;&#65533;#&#65533;0b&#65533;&#65533;&#65533;h&#65533;&#65533;a#p&#65533;@w&#65533;f &#65533;&#65533;&#65533;&#65533;1&#65533;&#65533;&#65533;!%&#65533;!lR&#65533;&#65533;S&#65533;t&#65533;&#65533;&#65533;&#65533;V x}1&#65533; &#65533;&#65533;M0&#65533;a&#65533;&#65533;!&#65533;&#65533;qP!p)&#65533;&#65533;G&#65533;&#65533;G !Lf&#65533;H&#65533;
&#65533;&#65533;&#65533;&#1492;&#65533;V&#211;YP<&#65533;&#65533;U&#65533;P&#65533;V&#65533;z&#65533;&#65533;'n&#65533;&#65533;&#65533;x&#65533;Wh&#65533;&#65533;&#65533;&#65533;F&#65533;&#65533;@b&#65533;&#65533;LS&#65533;j&#65533;&#65533;&#65533;&#65533;&#65533;+&#65533;&#65533;&#65533;S&#65533;B/&#65533;&#65533;&#65533;&#65533;=&#65533;#<&#65533;&#65533;F&#65533;&#65533;hf&#65533;&#65533;4&#65533;A&#65533;$}1Q&#65533;&#65533; 03&&#65533;&#65533;&#65533;-&#65533;&#65533; q&#65533;T&#65533;O&#65533;A)&#65533;
&#65533;f@2N&#65533;&#65533;&#65533;&#65533;&#65533;UP&#65533;&#65533;&#65533;'ayh5&#65533;r&#65533;&#65533;ix&#65533; w&#65533;GK&#65533;py&#65533;b7&#272;b&#65533;0&#65533;(&#633;&#65533;&#65533;&#65533;&#65533;&#65533;&#65533;a&#65533;&#65533;&#65533;&#65533;X&#65533;&#65533;&#65533;yp&#65533;4&#65533;&#65533;&#1630;&#65533;x&#65533;&#65533;&#65533;&#65533;9&#65533;&#65533;Y&#65533;&#65533;A  !&#65533;     ,    &#65533; &#65533;iL3	/_ 3f6i9l?o?rBuFyI|Ly&#65533;  &#65533;&#65533;&#65533;//&#65533;??&#65533;OO&#65533;__&#65533;oo&#65533;O&#65533;R&#65533;/Y&#65533;&Y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&#65533;&#65533;&#65533;;&#65533;z&#65533;n&#65533;&#65533;&#65533;&#65533;&#65533;&#65533;~&#65533;&#65533;x&#65533;y&#65533;&#65533;rt&#65533;&#65533;lqr&#65533;1&#65533;K;r&#65533;&#65533;&#65533;F5$R&#65533;&#65533;r&#65533;&#65533;fg.$&#65533;&#65533;r&#65533;&#65533;$.{~&#65533;,5V;&#65533;&#65533;GqQ&#65533;g"&#65533;wg$"&#65533;&#65533;&#65533;&#65533;&#65533;&#65533;&#65533;"$g&#65533;&#65533;&#65533;T1,&#65533;JU,rlf$&#137;&#65533;&#65533;{&#65533;C5&#65533;&#65533;G5{&#65533;&#65533;&#65533;&#65533;}o&#65533;&#65533;P&#65533;&#65533;HTj&#65533;m&#65533;&#65533;'2X`&#65533;E&#65533;&&#65533;&#65533;1&#65533;&#65533;o4}8q&#65533;dU&#65533;&#65533;p&#65533;:&#65533;&#65533;`H&#65533;r.&#65533;A$e&#65533;#,P&#65533;ipE&&#65533;&#65533;*&#65533;F&#65533;&#65533;/
&#65533;&#65533;&#65533;M&#65533;&#65533;&#291;&#65533;mN9J&#65533;&#65533;2&#65533;Y&&#65533;(&#65533;(A&#65533;!*E &#65533;&#65533;&#65533;&#65533;&#65533;*&#65533;&#65533;U&#65533;=,=]&#65533;&#65533;&#65533;k2&#65533;&#65533;&#65533;&#65533;C&#65533;&#65533;B&#65533;Fa&#65533;u&#65533;[&#65533;DV&#65533;\&#65533;&#65533;&#65533;Y){&#65533;F&#65533;&#65533;$e+k&#65533;, a&#65533;$&#65533;&#65533;&#22699;&#65533;&#65533;&#65533;b'GYp!KH&#65533;=Oa&#65533;h&#65533;&#65533;&#65533;&#65533;&#65533;&#65533;+&#65533;&#65533;l&#65533;gg&#65533;kZv&#65533;&#65533;&#195;S&#65533;
&#65533;&#65533;}&#879;U&#65533;&#65533;&#65533;q/&#65533;&#65533;	v&#65533;&#65533;?=&#65533;"&#65533;&#65533;$P~}&#65533;$&#65533;3&#65533;S\	t&#65533;&#915;&#33935;&#65533;EF&#65533;&#65533;&#65533;E&#65533;&#65533;F&#65533;1&#65533;&#65533;g&#65533;<&#65533;&#65533;;l&#65533;@&#65533;~CF&#65533;&#65533;&#65533;5N&#65533;&#65533;0&#65533;&#65533;&#65533;&#65533;0&#65533;&#65533;!X&#65533;.&#65533;_&#65533;k&#65533;'&#65533;&#65533;QxxY&#65533;&#65533;D+&a&#65533;&#65533;&#65533;1#&#65533;*="K&#65533;5&#65533;l;h&#65533;{B4&#65533;D&#65533;&#65533;=&#65533;,&#65533;&#65533;-&#65533;|&#65533;Y"&#65533;	&#65533;&#65533;&#65533;&#65533;&#65533;n&#65533;(H&#65533;&#65533; I&#65533;6,d&#484;HLxxA&#65533;&#1473;&#65533;&#149;^&#65533;&#65533;&#65533;yN%&#2001;&#65533;yh&#65533;#&#65533;&#65533;&#65533;&#65533;?'"&#65533; &#65533;&#65533; &#65533;A&#65533;L&#65533;&#65533;&#65533;;zF&#65533;&#65533;|
&#65533;&#65533;q&#65533;&#65533;f`4&#65533;*F&#65533;M&#65533;&#65533;&#65533;&#65533;'&#65533;	&#65533; &#65533;&#65533;&#65533;&#65533;&#65533;&#65533;&#65533;GxK&#65533;Z&#65533;@L
&#65533;YNz`&#65533;#&#65533;j&#65533;AU(&#65533; &#65533;1&#65533;b{0Z&#65533;r3&#65533;&#65533;Yl&#65533;4&#65533;&#65533;b&#65533;&#65533;H&#65533;ZD4&#65533;U&#65533;\;&#822;&#1378;b&#65533;&#65533;RL8&#65533;lK&#951;&#65533;^H&#65533;=;&#65533;&#65533;S&#65533;&#65533;&#65533;&#65533;&#65533;O;&#65533;&#65533;1&#65533;h&#65533;*&#65533;f&#65533;&#65533;D&#1268;
	&#65533;&#65533;&#65533;21A&#65533;&#65533;D&#65533;&#65533;+&#65533;&#65533;S"&#65533;&#65533;&#65533;F\P&#65533;t.&#65533; &#65533;&#65533;8&#65533;&#65533;&#65533;
&#65533;c;&#65533;<&#65533;%d@&#65533;&#65533;!b&#65533;&#65533;&#65533;$&#206;&#65533;E&#65533;&#65533;^@r&#65533;d&#65533;9&#65533;CD&#65533;K&#65533;DK&#65533;&#65533;&#65533;B&#1847;&#65533;3I&#65533;&#65533;&#65533;&#65533;&#65533;&#1845;6P&#65533;p)&#937;p&#65533;F;7"&#65533;&#65533;M^&#65533;y@&#65533;Qy&#65533;g&#65533;&#65533;&#65533;q&#65533;&#65533;&#65533;Bv&#65533;m&#65533;9&#65533;:&#65533;jc&#65533;&#65533;&#65533;S&#65533;}D&#65533;>-&#65533;Z)I&#65533;Bs&#65533;&#65533;&#65533;&#1755;;{&#65533;&#65533;w&#65533;D.&#65533;&#65533;g&#65533;&#65533;&#65533;&#65533;"^&#65533;kQ&#65533;0!&#65533;&#65533;G	q&#65533;&#65533;&&#65533;4&#65533;&#65533; &#65533;]&#65533;&&#65533;&#65533;Ep.&#65533;#&#65533;&#65533;l&#65533;&#65533;&#1539;&#65533;&#197;&#65533;&#1670;69&#65533;i&#33890;A&#65533;&#1719;&#65533;B |&#65533;&#65533;Dlkj"Jr&#65533;&#65533;6&#65533;1&#65533;&#65533;H&#65533;&#44485;&#65533;a=Dhpub&#65533;mJ99&#65533;"&#65533;<@$&#65533;|*&#65533;yJ2&#65533;2&#65533;W!G &#65533;'&#65533;&#65533;~&#65533;&#65533; &#65533;&#65533;&#65533;&#65533;&#65533;&#65533;e&#65533;&#65533;&#65533;&#65533;&#65533;&#65533;&#65533;&#65533;&#65533;P	&#65533;&#65533;p&#65533;&#65533;4&#65533;C &#65533;&#691;XAq&#65533;j&#65533;&#65533;a;&#65533;&#65533;&#65533;&#65533;&#1326;(&#65533;l<b&#65533;&#65533;C'&#65533;4d&#65533;zd&#65533;&#65533;&#65533;&#65533;.&#65533; &#257;&#65533;&#65533;KJ\&#65533;&#65533;8&#65533;A&#65533;)&#65533;&#65533;tD"#&#65533;&#65533;&#65533;p&#65533;&#65533;K%&#65533;&#1088;&#65533;&#65533;I&#65533;Gh&#65533;Pk&#65533;&#1805;&#65533;EICll!#T'&#65533;P%&#65533;&#65533;&#65533;:eD &#65533;&#613388;&#65533;,gI&#65533;Z&#65533;&#65533;&#65533;.w&#65533;&#65533;^&#65533;&#65533;&#65533;&#65533;0&#65533;&#65533;&#65533;h&#65533;j&#65533;&#65533;.&#65533;&#65533;&#65533;f:3&#65533;&#268;&#65533;4&#65533;IM^&&#65533;h}C\&#65533;&#65533;gz&#65533;&#65533;d@5&#65533;I&#65533;rr`&#65533;&#65533;t&#65533;#f&#65533;&#65533;p&#65533;&#65533;4&#65533;<&#65533;&#65533;u&&#65533;&#65533;%&#65533;&#65533;&#65533;~&#65533;&#65533;&#65533;L&#65533;&#65533;&#65533;&#65533;=&#65533;&#65533;&#65533;Lh8&#65533;&#65533;rZ&#65533;&#65533;&#65533;H&#65533;&#65533;E&#1098;Z&#65533;^8P&#65533;F&#65533;&#65533;&#1038;N3&#65533;&#65533;EGJR&#65533;
AI&#65533;J&#65533;JW&#65533;&#65533;l&#65533;&#65533;&#65533;&#65533;&#65533;L&#65533;&#65533;&#65533;&#65533;&#65533;&#65533;8-F&#65533;<$&#65533;&#65533;a&#65533;&#65533;&#65533;bT&#65533;&#65533;&#65533;3(Z&#65533;T&#65533;&#65533;&#65533;&#65533;H&#65533;O&#65533; %9P&#65533;&#65533;T&#65533;" K&#65533;R&#65533;&#65533;L*=Gp&#65533;&#65533;26&#65533;N'.e <&#65533;!&#65533;B&#65533;A^&#65533;U&#65533;&#65533;S&#65533;&#65533;Ax &#65533;&#65533;@!(&[&#1898;&#65533;&#65533;8&#65533;&#65533;&#1322;P@&#65533;|&#1390;&#363;9u&#65533;&#50348;=0&#65533;/{`X&#65533;B&#65533;C0*&#65533;
YpJ&#1436;<&#65533;&#65533;@p&#65533;&#65533;v&#65533;&#65533;T\U@&#65533;&#65533;`&#65533;&#65533;--GOKN&#65533;
&#65533;/&#65533;0c+[YjUX&#65533;h&#65533;&#65533;o&#65533;&#65533;&#65533;t \&#65533;&#65533;&#65533;e@
&#65533;&#65533;&#65533;&#65533;6&#65533;&#65533;&#65533;-'V&#65533;&#65533;W!&#134845;&#65533;.&#65533;&#1728;&#65533;`&#65533;&#65533;&#65533;2&#65533;+&#65533;&#65533;V&#65533;T/v&#65533;&#65533;&#65533;rDx&#65533;|cJ_i&#65533;@#&#65533;ey&#65533;KPx&#65533;&#65533;d&#558;+&#65533;&#65533;&#65533;&#65533;&#65533;&#65533;`&#65533;&#65533;&#65533;&#65533;&#65533;t0&#65533;&#65533; &#65533;B&#65533;x&#65533;l&#65533;[bX&#65533;6&#65533;&#65533;l@&#65533;<&#1367;&#65533;j'Zub&#65533;&#65533;&#65533;&#65533;&#65533;[&#65533;&#65533;20&#65533;f{&#65533;&#65533;&#65533;&#65533;&#65533;&#65533;&#65533;&#65533;[e&#65533; < &#65533;&#65533; @d\Y&#65533;#hj^&#65533;&#65533;HD&#65533;a&#65533;dN&#65533;&#65533;RtY&#65533;_&#65533;&#65533;L&#65533;&#65533;CI&#65533;(&#65533;&#65533;G&#65533;7+4&#65533;&#65533;&#65533;i"&#65533;&#65533;B&#65533;&#65533;@I<s&#65533;&#65533;&#65533;T@&#65533;sp	&#65533;&#65533;&#65533;S&#65533;&#65533;&#65533;&#65533;&#65533;t4=&#65533;&#65533;S&#65533;ITu3&#65533;&#372;;5&#65533;&#65533;OOU&#65533;&#65533;+&#65533;&#65533;i&#65533;&#65533;&#65533; H&#65533;&#65533;Wm&#65533;DX&#65533;&#1383;&#774; b-k&#65533;&#1178;&#65533; &#65533;AGYb&#65533;&#65533;&#65533;^Z&#65533;S&&#65533;&#65533;t&#65533;d #>&#65533;&#65533;'&#65533;i&#65533;&#65533;&#65533;&#65533;2BPi&#65533;A#%&#65533;&#65533;/&#65533;&#65533;m(1	&#65533;&#65533;f&#65533;)&#65533;2L&#65533;&#65533;D@&#65533;%2&#65533;g&#65533;t&#65533;&#65533;&#65533;-D&#65533;&#65533;&#65533;&#65533;&#65533;rg&#65533;="&#65533;&#65533;<$&#65533;8t;&#65533;[&#65533;&#65533;&#65533;&#65533;&#65533;&#65533;&#65533;&#65533;&#65533;&#65533;&#65533;bhE&#65533;sV1&#145;&#65533;1&#65533;j&#65533;abj&#65533;&#65533;p}{<.B:&#65533;z0>=\{&#65533;&#65533;&#65533;&#65533;&#65533;%5&#65533;&#65533;&#65533;S&#524;&#65533;Jx&#65533;l<C+!Ybg&#65533;&#65533;(&#65533;;&#65533;&#65533;&#65533;?&#65533;H&#65533;m&#65533;*&#65533;&&#65533;&#65533;&#65533;:&#65533;Cu&#65533;&#65533;.&#65533;s&#65533;'!3&#65533;0&#65533;&#65533;&#65533;t&#65533;'&#65533;&#65533;&#65533;&#1157;M&#439;?r&#65533;&#65533;&#65533;3{&#65533;X&#65533;q&#65533;&#65533;+!$b 
&#65533;&#65533;e&#65533;D&#65533;L&#54144;&#65533;&#65533;&#65533;&#65533;C&#65533;&#65533;&#65533;5&#65533;!yQR&#65533;&#65533; #&#796;&#65533;>&#65533;0&#65533;&#65533;&#65533;&#65533;!&#65533;%&#65533;	s&#65533; &#65533;W,&#65533;_&#65533;F)p&#65533;&#65533;{ZA&#65533;X&#65533;N&#65533;6&#65533;&#65533;&#65533;&#65533;&#65533;&#279;-&#65533;C&#65533;x&#815;>&#65533;&#65533;]&#65533;&#65533;N &#65533;ZJ\&#65533;fJ&#1152;)z&#65533;&#65533;'W&#65533;I?&#65533;&#65533;}&#65533;&#65533;p(&#65533;s&#65533;&#65533;7&#65533;[_&#65533;&#65533;&#65533;&#65533;y&#65533;fk&#65533;HAD&#65533;&#65533;}&#65533;&#65533;&#65533;&#65533;&#65533;mm Irn&#65533;'4&#65533;fGQ~_&#65533;5C&#65533;&#65533;8pm&#65533;rL&#65533;4#&#65533;*@&#65533;;&#65533;&#65533;s u&#65533;&#65533;&#65533;&#65533;p11&#65533;&#65533;&#65533;&#65533;-'&#65533;1!&#65533;	&#65533;`}&#65533;3bi0&#65533;&&#65533;&#65533;&#65533;0oW -&#65533;prS-&#65533;&#65533;DX&#65533;FX&#65533;&#65533;&#65533;&#65533;&#65533;&#65533;G &#65533;q@H4&#65533;&#65533;&#65533;&#65533;&#65533;&#65533;2 7&#65533;&#65533; /&#65533;Rg9EN&#65533;k&#65533;pL@&#65533;&#65533;c&#65533;&#65533;&#65533;(&#65533;&#65533;&#65533;0&#1776;&#65533;m&#65533;GX&#65533;G&#65533;8P9R')&#65533;hH&#65533;&#65533;&#65533;&#65533;x&#65533;~F&#65533;&#65533;v&#65533;f&#65533;&#65533;&#65533; p&#65533;&#65533;6p&#65533;!&#65533;&#65533;?q&#65533;p&#65533;&#65533;(9^"&#65533;a0;5&#65533;y&#65533;H&#65533;&#65533;7&#65533;&#65533;4&#65533;{H802&#65533;&#65533;I&#259;F@~K&#65533;&#65533;(&#65533;&#65533;F&#65533;&#65533;&#65533;&#65533;G&#65533;'zW=&#65533;&#65533;C&#65533;CJ@w&#65533;&#65533;&#65533;&#65533;&#65533;&#65533;&#65533;&#65533;1t&#65533;&#65533;)AP&#65533;uZm&#401;l &#65533;&#65533;&#65533;$Q&#1162;G&#65533;UR88&#65533;&#65533;!"2!&#65533;&#65533;&#65533;P&#65533;#5&#65533;r9&#1280;P #Mpu&#65533;&#65533;&#65533;B("?&G&#65533;&#65533;"T&#65533;!M v&#65533;1&G v&#65533;&#65533;%&#65533;[.Ru&#65533;yJ &#65533;&#65533;jO&#142;A&#65533;?&#65533;n&#65533;&#65533;&#65533;&#65533;>&#65533;x&#65533;&#65533;&#65533;&#65533;I.&#1041;~&#65533;GB&#65533;`X@Pp&#65533;H	AXx&#65533;&#65533;G&#65533;vR&#65533;7&#65533;I&#65533;&#65533;&#65533;xh&#65533;:7t::yEy&#65533;8C&#65533;,y0l&#65533;	&#65533;1KY&#65533;&#65533;AI	&#65533;Q&#65533;M&#65533;&#65533;q&#65533;&#65533;;p&#65533;&#65533;mP&#65533;9&#65533;&#65533;&#65533;&#65533;&#65533;a&#65533;&#1510;k&#65533;&#65533;s&#65533;&#1888;&#65533;&#65533;&#65533;&#65533;X =&#65533;&#65533;&#65533; +Q&#65533;p&#65533;&#65533;&#65533;&#720;M&#65533;
zM&#65533;{&#65533;&#1648;~b"&#65533;&#1312;&#65533;I&#65533;>d.]&#65533;&#65533;&#65533;Fkt#&#65533;w&#65533;&#65533;&#65533;b&#65533;dDS&#65533; &#65533;O@)^&#65533;&#65533;
&#65533;!V@x &#65533;u&#65533;"'a;Y&#65533;&#65533;(&#65533;&#65533;1-&#65533;.&#65533;&#65533;	&#65533;&#65533;n&#65533;B&&#65533;+&#65533;F&#65533;&#65533;/2&#65533;-&#65533;&#65533;&#65533;#i&#65533;Xss&#65533;=&#65533;&#65533;'2&#65533;R-&#65533;@/&#65533;&#65533;&#65533;ASyrW&#65533;&#65533;r7&#65533;	&#65533;&#65533;1&#65533;&#1054;-XG&#65533;9&#65533;$Xz&#470;G &#65533;&#65533;+&#65533;@&#65533;&#65533;&#65533;&#65533;&#1128;)E&#65533;&#65533;&#65533;	&#65533;zw#&#65533;&#65533;&#65533;J&#65533;%&#1569; &#65533;":&#65533;l !&#65533;     ,    &#65533;  &#65533;&#65533;&#65533;pH,&#65533;&#548;r&#65533;l:&#65533;&#1064;tJ&#65533;Z&#65533;&#1580;v&#65533;&#65533;z&#65533;&#65533;x&#65533;|&#65533;V5&#65533;z&#65533;n&#65533;&#65533;/&#65533;@&#65533;~&#65533;&#65533;&#65533;<5&#65533;&#65533;&#65533;&#65533;&#65533;&#65533;&#65533;F&r&#65533;&#65533;&#65533;/W!/&#65533;5g+(&#65533;&#65533;&#65533;&#65533;}(&#65533;&#65533;&&#65533;U5&#65533;&#65533;GV(ygr}&#65533;&#65533;&#65533;&#65533;&#65533;}&#65533;g&#65533;&#65533;&#65533;S+&&#65533;JU&!n&#65533;&#65533;&#65533;&#65533;&#65533;&#65533;&#65533;I&#65533;&#65533;f&#65533;&#65533;&#65533;&#65533;ho5&#872;P&#65533;&#65533;HT/&#65533;j/!&#65533;&#65533;&#65533;L&#65533;&#65533;\7$&#65533;LT;&#65533;+&#65533;#62~y&#65533;&#65533;I&#65533;y&#65533;&#65533;M&#65533;@G&#65533;
&#65533;hC&#320171;9&#65533;&#1320;&#65533;&#65533;Z&#65533;Qd&#65533;q&#65533;&#65533;&#1619;Z&#65533; &#65533;&#65533;&#65533;&#65533;&#65533;&#65533;ZVx&#65533;&#65533;&#65533;C&#65533;WY*)&#65533;_&#65533;>&#65533;&#65533;&#65533;&#8604;&#65533;Mp&#65533;$&#65533;&#65533;i</2&#65533;&#65533;&#65533;t+#&#65533;&#65533;&#65533; &#65533;,D&#65533;&#65533;F&#65533;n&#65533;&#65533;w\L0&#65533;s.&#65533;&#65533;E&#65533;ZY!&#65533;&#65533;|rl:&#65533;;YU(&#65533;c	[&#65533;&#65533;Z&#65533;Qdx&#1563;&#65533;&#65533;io&#65533;&#810;&#1135;&#65533;($d1:&#65533;`&#65533;RL&#65533;{9x/.&#996;a&#65533;&#65533;&#65533;&#65533;(z&#65533;v&#65533;&#65533;%,&#65533;&#65533;&#65533;&#65533;&#65533;Vrn&#65533;(o*&#65533;R$r&#65533;_&#65533;W`&#65533;&#65533;F:(fb>&#65533;	>i&#65533;= &#65533;&#65533;C<po&#65533;
&#65533;&#65533;&#65533;&#65533;uU&#65533;o&#65533;&#65533;&#65533;$(0T&#65533;s&#65533;}&#65533;&#65533;u&#65533;M!~L&#65533;6W&#65533;&#65533;V&#65533;IQ&#65533;&X`+&#65533;0&#65533;&#65533;I4&#65533;[ 
&#65533;+&#65533;&#65533;&#65533;&#258;&#65533;5&#65533;&#65533;&#65533;m&#65533;F>&#65533;3&#65533;[pQ&#65533;x`&#65533;&#65533;4/H&#65533;&#65533;&#65533;u&#65533;&#65533;9&#65533;&#65533;E&#65533;&#65533;&#65533;H&#65533;yM&#65533;&#65533;Y&#65533;iH&#65533;&#65533;&#1849;&#65533;&#65533;q&#2322;]&#65533;&#65533;&#65533;I&#65533;&#65533;&#65533;$&#65533;&#65533;$B&#65533;&#65533;cJ@c#&#65533;x&#65533;&#65533;L&#65533;&#65533;`{C\&#260;[B&#1193;&#65533;D&#65533;&#1476;O&#65533;IY&#65533;&#65533;L0&#65533;&#65533;*&#65533;&#65533;&#65533;/&#65533;jQ&#65533;&#65533;L&#65533;!E&#65533;&#1424;C&#65533;&#65533;&#65533;*&#65533;X&#65533;Q&#65533;&#65533;&#65533;M&#65533;&#65533;D&#65533;mX&#65533;&#65533;:&#65533;&#65533;&#65533;&#65533;&#65533;&#65533;q&#65533;&#65533;&#65533;&#65533;&#65533;w_&#65533;O&#65533;)cKJ8x4&#65533;&#436;B&#65533;&#65533;RZ&#65533;d&#65533;&#65533;&#65533;Vp	&#65533;&#65533;&#65533;&#65533;J&#65533;7&#65533;J&#65533;&#65533;JB&#65533;&#65533;&#65533;E 3!gPk&#65533;&#65533;pkm&&#65533;&#27375;%&#65533;&#1179;&#65533;&#1668;0&#65533; &#65533;(&#65533;B&#65533;H&#65533;5L&#65533;;DD&#65533;&#65533;J&#65533;&#65533;&#65533;&#65533;/&#65533;z&#65533;&#65533;&#65533;^&#65533;&#65533;I&#65533;\&#65533;M0$e!&#65533;
a&#65533;&#1257;&#65533;!A&#65533;&#65533;&#65533;&#65533;&#65533;&#65533;&#65533;y &#65533;j\&#65533;sf(ts&#65533;&#65533;|&#65533;&#1155;0&#65533;b&#65533;RI1&#65533;&#65533;t6&#1243;&#65533;&#65533;&#65533;p	2&#65533;&#65533;Kaj:&#65533;*#&#65533;J&#65533;&#1838;&#65533;E&#65533;z&#65533;&#65533;A&#65533;&#65533;x&#65533;h&#65533;Kt&#65533;-<o&#148;&#65533;>&#65533;<&#65533;C&#65533;J&#65533;5&#534;&#65533;kt&#65533;zC&#65533;O&#65533;d&#65533;&#65533;DK&#65533;DDd9&#65533;g!&#65533;LK&#65533;&#65533;9&#65533;Tq&#1254;&#65533;+:&#65533;-&#65533;o&#65533;G&#65533;&#65533;70&#65533;&#65533;&#65533;&#65533;&#65533;G&#65533;&#65533;Y&#65533;|K&#65533;zg&#65533;O7$&#65533;&#65533;&#57782;|&#65533;b&#65533;&#65533;f&#65533;p`0&#65533;[&#65533;&#65533;gZ1&#65533;}-~>&#65533;;&#65533;&#1915;&#65533;&#65533;9 n4&#65533;Q&#65533;&#1299;&#65533;H&#65533;&#65533;|&#65533;&#65533;&#65533;F&#65533;&#65533;&#65533;&#65533;4W&#65533;&#65533; &#65533;&#65533;\&#65533;&#65533;&#65533;&#65533;U&#65533;&#65533;y"&#173;|&#65533;&#65533;&#65533;&#65533;-1&#429;z&#65533;&#65533;&#65533;e@&#65533;&#193;&#65533;s&#65533;P&#65533;OW S&#65533; &#1745;4>&#65533;">9 &#65533;2&#1542; }&#65533;V&#65533;ZE&#65533;&#65533;&#65533;	&#65533;r&#65533;&#65533;'V&#65533;!&#65533;g&#65533;&#65533;&#65533;&#65533;g1\l&#65533;q&#65533;q&#65533;&#65533;&#65533;)U&#65533;&#65533;&#65533;&#65533;t&#65533;&#65533;&#65533;]/`&#65533;&#65533;&#65533;D@@&#65533;(U&#65533;5lH&#65533;v&#65533;&#65533;=&#65533;[&#65533;p&#65533;F&#65533;&#65533;&#65533;&#65533;&#65533;&#65533;&#65533;p&#65533;n&#65533;a&#65533;N<&#65533;p<&#65533;E&#65533;`&#65533;&#65533;&#65533;&#65533;hT&#65533;c&#65533;&#65533;2&#65533;q>B&"&#65533;}P&#65533;#&#65533;P&#65533;*N2&#65533;&#65533;&#65533;&#65533;&#1202;BM&#65533;$G&#65533;$&#65533;&#65533;R&#65533;&#65533;L&#65533;*W&#65533;&#65533;V&#65533;r&#65533;&#65533;&#65533;,gI&#65533;Z&#65533;&#65533;&#805;.o.z&#65533;&#65533;&#65533;0&#65533;ILT&#65533;&#65533;&#65533;L&#65533;2i9I&#65533;&#65533;&#65533;&#1036;&#65533;4&#65533;&#65533;jZ&#65533;h&#65533;3	q&#65533;&#65533;L&#65533;&#65533;d%6&#65533;IN\&#65533;&#65533;&#65533;&#65533;(&#65533;&#1744;&#65533;v&#65533;&#65533;&#65533;&#65533;&#65533;&#65533;&#65533;9&#65533;`EL	&#65533;&#65533;&#65533;7&#65533;&#65533;&#65533;q&#65533;&#65533;&#65533;N&#65533;&#830;J&#65533;L&#65533;%&#65533;&#65533;&#65533;>
&#65533;~:t&#65533;(&#65533;D	z&#1025;&#65533;<&#65533;&#680;F7&#65533;#&#65533;zT&#65533;&#65533;1&#65533;&#1106;&#65533;T&#65533;T&#65533;
n&#65533;&#65533;&#65533;$&#65533;&#65533;x *a&#640;&#65533;&#65533;S&#65533;&#65533;&#65533;&#65533;	v&#65533;&#65533;&#65533;r+&#65533;&#65533;&#65533;&#65533;&#65533;&#65533;<3&#65533;$BN&#65533;T&#65533;4&#65533;8-g&#65533;ps&#65533;&#65533;&#65533;d"&#65533;gU&&#65533;3H&#65533;)&#65533;&#65533;TpF&#65533;&#65533;*&#65533;&#65533;X&#65533;&#65533;a&#65533;\&#65533;V%	&#65533;&#65533;$^&#65533;&#65533;z&#65533;&#65533;u&#65533;g'n YN&#65533;U&#65533;%&#65533;:&#65533;&#65533;&#65533;u5E Y&#65533;*&#65533;&#65533;b&#65533;7&#65533;&#65533;&#1729;&#65533;*&#65533;&#65533;]E&#65533;H&#65533;&#65533;&#65533;@&#65533;&#65533;&#65533;lC-k&#884;
!)&#65533;&#65533;OA[&#65533;&#65533;&#65533;&#65533;B&#65533;kjUKL&#65533;Z&#65533;&#65533;d&#65533;Y&#65533;&#65533;&#65533;&#65533;&#65533;[&#1922;&#1335;&#65533;&#65533;@	&#65533;*&#65533;&#65533;&#65533;=&#65533;hI&#65533;&#65533;&#65533;&#65533;-h&#65533;s_	&#65533;&#65533;qn&#65533;&#65533;4&#65533;kv&#65533;&#65533;\<&#65533;~&#65533;s&#65533;{&#65533;&#65533;&#65533;&#65533;&#65533;z&#65533;&#65533;m&#65533;t&#65533;|B|&#65533;K^&#65533;sBP&#65533;,/&#65533;&#65533;&#65533;w&#65533;U&#65533;4&#65533;&#541;&#65533;"`C0&#65533;[i`d&#65533;&#65533;0&#65533;&#65533;`o&#65533;&#65533;&#65533;&#131; M'-&#65533; x&#65533;&#65533;&#65533;&#65533;1/&#65533;#$&#65533;&#65533;`P&#65533; H&#65533;&#1058;rX&#65533;)&#65533; ( &#65533;&#65533;&#65533;.;&#65533;&#65533;xv&#65533;a&#65533;&#65533;&#65533;r&#65533;*s&#65533;H^&#65533;&#65533;&#65533;+{9&#65533;&#65533;&#65533;D&#476;	&#65533;ub_(&#562;>&#65533;&#65533;&#65533;	&#65533;&#65533;&#65533;&#65533;&#65533;@;&#65533;&#65533;&#65533;&#65533;S&#65533;&#65533;d&#65533;<&#65533;`&#65533;A&#65533;GL&#65533;s&#65533;&#65533;\N&#65533;&#65533;t&#65533;a&#65533;&#65533;)&#65533; &#65533;&#65533;&#65533;=S4&#65533;&#65533;&#65533;h&#65533;>&#65533;&#65533;&#65533;&#65533; *&#65533;&#65533;&#65533;Kcst&#65533;#4&#65533;iNG&#65533;&#65533;&#65533;,&#65533;=&#65533;&#65533;pe&#65533;{I&#65533; &#65533;&#65533;&#65533;W&#65533;"&#65533;&#33004;&#65533;:0&#65533;&#503;&#65533;[h&#65533;&#65533;I&#65533;&#65533;&#65533;&&#65533;&#65533;&#65533;&#65533;7A&#65533;!r o@&#65533;0;&#65533;&#65533;&#65533;HfFF:&#65533;'&#65533;&#65533;&#65533;&#65533;&#65533;&#65533;&#65533;m&#65533;P&#65533;&#65533;&#65533;&#65533;e&#65533;\%w&#1810;-}&#65533;&#65533;&#1454;&#65533;{DDF&#65533;&#65533;&#65533;&#65533; +&#65533;AJE,v&#65533;*p&#65533;&#65533;&#65533;&#65533;G&#44476;&#65533;&#65533;&#65533;O&#65533;&#65533;&#65533;&#65533;$&#65533;&#65533;&#65533;(n&#65533;&#65533;&#65533;&#65533;3p&#65533;&#65533;7&#65533;0F&#65533;&#333;9E~&#65533;I&#65533;['&#65533;&#65533;&#65533;&#65533;&#65533;OL=&#65533;&#65533;C&#65533;&#65533;&#65533;"e&#65533;&#65533;Hd>&#65533;&#65533;&#65533;c$&#65533;y&#65533;&#65533;&#65533;&#65533; | &#65533;_D&#65533;&#65533;+&#65533;]7P&#65533;&#65533;&#65533;!&#65533;&#65533;&#65533;<qhI&#65533;|&#189;&#1328;&#65533;&#65533;&#65533;&#65533;J&#65533;#&#65533;(&#65533;^6&#65533;hX&#65533;&#65533;&#65533;Q}2&#65533;&#28799;"<&#65533;j&#65533;&#65533;-*P:&#65533;&#65533;4&#65533;U&#65533;&#65533;&#65533;&#65533;&#65533;#&#65533;ND&#65533;<&#65533;"k &#65533;.&#65533;&#65533;/\s&#65533;&#65533;&#65533;@6&#65533;(&#65533;&#65533;&#65533;&#65533;&#65533;&#65533;&#65533;&#65533;B&#65533;&#65533;&#65533;&#65533;_:&#65533;&#65533;&#681;&#65533;&#65533;P&#65533;&#571;o
&#65533;&#65533;&#65533;m&#65533;Nt~&#65533;w{&#65533;&#65533;@vU&#65533;)WrE&#65533;a6&#65533;&#65533;&#65533;#T^&#65533;&#65533;&#65533;5&#65533;H&#65533;&#65533;,&#65533;&#65533;&#65533;&#65533;2&#65533;&#65533;&#65533;&#65533;5&#65533;T&#65533;(&#65533;&#2039;Ak&#65533;@&#65533;p?&#65533;&#1406;Y&#65533;&#65533;&#65533;<&#65533;&#65533;&#65533;&#65533;&#65533;&#65533;&#65533;lv&#65533;&#65533;&#65533;&#65533;&#65533;`~_PT&#65533;2&#65533;Q&#65533;f&#65533;'&#65533;"`&#65533;uk&#65533;+&#65533;b &#65533;"{T&#1410;P&#65533;0	&#1537;&#65533;&#65533;&#65533;P1p&#65533;&#65533;&#65533;{R0.&#498;.&#65533;V &#65533;w&#65533;
&#65533;6&#65533;&#65533;R&#65533;&#65533;e%e-&#65533;p=A&#65533;)x&#65533;pJ&#65533;&#65533;w9&#1267;	38 &#65533;&#65533;L&#65533;X
&#65533;E{&#65533;nazJ&#65533;u!#&#65533; t1S&#65533;&#65533;z&#65533;pc&#65533;
T,-H?T&#65533;&#1842;?&#65533;7]&#65533;?Q&#65533;\&#65533;-&#65533;&&#65533;W)&#65533;'eh&#65533;wu&#65533;F=&#65533;&#65533;>&#65533;Jw&#65533;HJ&#65533;(&#65533;qD&#65533;i&#65533;(s &#65533;&#389;({&#65533;
&#65533;p*yg)L`&#65533;&#65533;&#65533;g\/r@P&#65533;Fbk~&#65533;&#65533;QbR&#65533;W]b{$&F&#65533;&#65533;xpp&#65533;&#65533;3*Z&#65533;&#65533;&#65533;&#65533;B&#65533;&#65533;B&#65533;8&#65533;;7&#65533;FsP&#65533;}&#65533;v&#65533;&#65533;&&#65533;&#1225;F&#65533;&#65533;&#65533;2 &#65533;8&#65533;&#65533;t&#65533;=&#65533;@5&#65533;I3&#65533;sT0?&#65533;A&#65533;~af&#65533;3|&#65533;?&#65533;&#65533;&#65533;&#65533;P&#65533;&#65533;&#65533;&#65533;&#65533;&#65533;B I8&#65533;z(&#65533;b&#65533;E&#65533;&#65533;&#1176;F &#65533;&#65533;&#65533;&#65533;Q&#65533;Q &#65533;&#65533;0&#65533;.s"&#65533;&#65533;C&#13237;s&#65533;&#752;&#65533;J &#65533;&#65533;1&#65533;&#65533;&#65533;&#65533;V`'p&#65533;&#65533;&#65533; Oq &#65533;&#65533;;&#65533;qIp&#65533;&#65533;H)&#65533;+i&#65533;I{Ax&#65533;X7! &#1489;"sI&#65533;&#65533;&#65533;&#65533;B&#65533;&#65533;8&#65533;&#65533;@Y 50&#65533;PQ&#65533;%Y&#65533;&#65533;@&#65533;&#65533;&#65533;&#65533; +Q&#65533;&#65533;&#65533;WNX&#65533;&#65533;)B&#65533;y&#65533;&#65533;@`&#65533;&=&#65533;
&#65533;&#65533;v!3&#65533;5&#65533;&#65533;&#65533;v&#65533;cS&#65533;1	a&#65533;&#65533;<L&#65533;ww&#65533;&#65533;&#65533;PD&#65533;&#65533;	W&#65533;uNB	&#65533;&#65533;&#65533;yO&#65533;7&#65533;&#65533;&#65533;S&#65533;|m 	&#65533;@/&#65533;&#65533;3&#65533;\gg&#65533;&#65533; 2	yWo&#65533;m
&#65533;9&#65533;Xc&#65533;A,z&#65533;&#65533;-&#65533;)&#65533;&#65533;&#65533;1&#65533;&#65533;&#65533;&#65533;&#65533;Vw&#43538;Q&#582;&#65533;O&#65533;&#65533;/&#65533;Y&#65533;h&#65533;F&#65533;1~&#65533;&#65533;V&#65533;Q&#65533;J&#65533;Z&#1219;&#65533;Y&#65533;!n&#65533;i&#65533;&#65533;eF4&#65533;&#65533;&#65533;&#65533;@&#65533;9&#65533;&#65533;Y&#65533;&#65533;&#65533;A  !&#65533;     ,    &#65533;  &#65533;&#65533;&#65533;pH,&#65533;&#548;r&#65533;l:&#65533;&#1064;tJ&#65533;Z&#65533;&#1580;v&#65533;&#65533;z&#65533;&#65533;xL.&#65533;&#65533;&#36154;&#65533;&#65533;T8&#65533;|N&#65533;f&#65533;P}&#65533;&#65533;&#65533;&#65533;x(&#65533;i/W!/&#65533;5+&#65533;(&#65533;&#65533;&#65533;&#65533;&#65533;((&#65533;&#65533;&&#65533;T55&#65533;JwV&#65533;r&#65533;nx&#65533;&#65533;&#65533;&#65533;&#65533;&#65533;n&#65533;u&#65533;U+&&#65533;IU&yi&#65533;&#65533;&#65533;n&#65533;&#65533;+&#65533;O/(&#65533;n&#65533;&#65533;&#65533;&#65533;&#65533;&#65533;S&#65533;&#65533;GT/f/!w&#65533;&#65533;&+&#65533;Y2&#65533;&#65533;&#65533;L4; +&#65533;&#65533;32pUy&#65533;N&#65533;)$&#65533;&#65533;&#65533;&#65533;D <&#65533;&#65533;&#65533;&#65533;&#65533;&#65533;3tJj@&#65533;&#65533;l&#65533;'2&#65533;&#65533;Lq&#1264;H0&#65533;P<&#65533;&#65533;e&#65533;&#65533;~&#65533;&#65533;&#397;&#65533;*(&#65533;2 a&#65533;&#65533;+V>l)&#65533;w0&#65533;&#65533;&#65533;&#65533;&#65533;N&#65533;7&#65533;&#65533; 9),&#65533;&#65533;&#65533;O&#65533;&#65533;-&&#65533;V8)VI&#331;&#65533;u&#65533;:DO&#65533;&#65533;L&#65533;&#65533;&#65533;$Y&#65533;}&#65533;x&#65533;&#65533;&#65533;&#65533;C&#65533;rAE&#65533;&#65533;O%x&#65533;&#65533;&#65533;&#65533;	Y,&#65533;[x&#65533;	zk&#65533;&#65533;U&#65533;&#1741;d|&#65533;D&&#65533;&#65533; &#65533;&#65533;M&#65533;q&#65533;&#65533;v@N&#157;&#65533;L%&#1482;&#65533;2Q&#65533;&#65533;d5&#65533;@&#65533;&#65533;ep&#65533;X&#65533;&#65533;z&#65533;&#65533;R&#65533;G'&#65533;	&#65533;&#65533;E&#65533;&#65533;L_/&#65533;&#65533;*wv&#65533; '@`&#65533;t&#65533;&#65533;=xW29&#65533;J&&#65533;z&#65533;&#65533;n$&#65533;&#807;&#65533;p&#65533;&#65533;&#65533;&#65533;+D&#65533;&#65533;+&#1027;&#65533;Ic`:&#65533;&#65533;&#65533;e&#65533;v&#65533;&#65533;&#65533;&#65533;&#65533;&#65533;k"1&#65533;1AV&#65533;&#65533;&#65533;0S2&#65533;&#65533;r&#65533;uXp&#65533;,&#65533;Y&#65533;!Tg-&#65533;G&#65533; &#65533;t&#65533;9&#65533;&#65533;&#65533;&#65533;&#65533;zMd&#65533;&#65533;4a&#65533;/&#65533;&#65533;FvQ*y&#65533;iKc#S2a&#65533;8&#65533;e&#761;&#65533;%&&#65533;&#1269;&#65533;&#65533;H&#65533;k&#65533;&#65533;&#65533;2N&#65533;&#65533;&#65533;&#65533;A&#65533;qF&#65533;a]&#65533;L&#65533;&#65533;&#65533;&#65533;&#65533;&#65533;&#65533;&#65533;&#65533;A&#65533;&#65533;{d&#65533;I&#65533;&#65533;K&#65533;!)&#65533;Jd&#65533;&#65533;&#65533;6&#65533;i`&#65533;^."!&#65533;&#65533;|
j&#65533;xDI&#65533; &#65533;)&#1130;&#65533;&#65533;&#65533;IJ&#65533;&#65533;f&#65533;f8&#65533;$n&#65533;&#1103;-&#65533;2+A&#65533;H/C&#65533;&#65533;#w&#65533;J&#302;:&#65533;&#65533;!&#65533;&#65533;&#65533;R]&#65533;7&#65533;&#65533;&#65533;&#65533;l&#65533;&#65533;&#65533;&#65533;n&#65533;&#1062;+&#755;$&#65533;F &#65533;n&#65533;&#65533;-&#65533;[&#65533;3&#65533;	[DB`&#580;H&#65533;\$.&#65533;z&#65533;B5q&#65533;&#65533;$&#65533;B&#65533;&#65533;D&#65533;&#65533;&#65533;&#65533;&#65533;&#65533;&#65533;[&#65533;&#65533;&#65533;&#65533;&#65533;J&#65533;>^&#1457;%e&#65533;&#65533;&#65533;&#65533;FUx&#65533;*!&#2016;&#65533;&#65533;&#65533;&#65533;t&#65533;&#65533;C&#65533;4+&#65533;&#65533;r&#389;}&#65533;&#1090;&#65533;<&#65533;&#65533;R$&#65533;o&#65533;&#65533;+c&#65533;F}&#65533;&#65533;R&#65533;ZU&#65533;&#65533;&#65533;&#65533;&#821;&#65533;&#65533;&#65533;&#65533;L&#65533;k&#1925;,&#65533;&#65533;m&#873;)&#65533;w&#65533;\&#65533;g&#65533;&#65533;d&#65533;&#65533;13&#65533;&#415;&#65533;&#65533;&#65533;L&#65533;#&#65533;^'&#65533;x&#65533;Y&#65533;#iJKhV&#65533;A&#65533;Z!&#65533;&#65533;&-&#65533;J&#65533;^&#65533;&#65533;X*.&#65533;&#65533;B&#65533;J&#65533;v&#65533;gn&#65533;&#65533;&#65533;d&#65533;o&#65533;i&#65533;&#65533;TY&#65533;&#65533;8&#65533;5,+Q&#65533;&#65533;&#65533;&&#65533;&#65533;&#65533;+&#65533;i[&#65533;E0&#65533;&#65533;y&#65533;_&#65533;RV&#65533;&#65533;&#65533;c&#65533;&#65533;d&#65533;&#65533;&#65533;B _&#307;Cp&#65533;&#65533;&#65533;?&#65533;U+&#65533;&#964;},&#65533;&#65533;&#65533;\w&#65533;&#65533;v&#65533;&#65533;R?&#65533;&#460;&#65533;&#65533;&#65533;:&#65533;L&&#16548;&#65533;o	"
'.%=D6&#65533;ZDF&#65533;&#65533;b29@&#65533;"h!&#65533;U&#65533;	;&#65533;&#65533;&#825;#e&#65533;"&#65533;*&#65533;A&#65533;&#65533;&#65533;A*&#65533;&#65533;E&#65533;Y&#65533;&#65533;9J&#65533;&#65533;>xJP9$&#65533;Yz8'N&#65533;&#65533;(&#65533;&#65533;&#65533;&#65533;&#65533;&#65533;&#65533;&#65533;"&#65533;r&#65533;&#65533;&#65533;&#1339;Q9(xJ&#65533;&#65533;1oL&#65533;&#65533;&#65533;iFF&#65533;&#65533;&#65533;&#65533;&#65533;a&#65533;&#65533;H=&#65533;&#65533;&#65533;kHF&#65533;&#65533;&#65533;&#65533;&#65533;0&#65533;&#65533;&#65533;&#65533;(=Z*%&#65533;&#65533;.&#65533;2ri&#65533;&#65533;DC&#65533;y &#65533;&#65533;&#65533;$'I&#65533;JZ&#65533;&#804;%-&#65533;&#65533;Nz&#65533;&#65533;(GI&#65533;R&#65533;2Xd&#65533;4&#65533;&#65533;V&#65533;&#65533;4&#65533;,gI&#65533;Z~&#65533;&#65533;/&#65533;&#65533;`&#65533;&#65533;^&#65533;&#65533;&#65533;0&#65533;i2&#65533;&#65533;&#65533;r&#65533;/&#65533;&#65533;&#65533;K&#65533;&#65533;&#65533;&#65533;&#65533;C<\+	&#65533;&#806;6&#65533;&#65533;&#65533;n&#65533;&#65533;Z}&#1035;&#65533;&#65533;&#65533;r.&#65533;&#65533;&#65533;|&&#65533;9&#65533;&#252;&#65533;&#65533;&#65533; w&#65533;)	&#65533;&#65533;L&#65533;>mIz&#65533;&#65533;&#65533;&#65533;&#65533;&#65533;&#1580;&#65533;&#65533;&#65533;&#65533;&#167;B[&#65533;&#966;&#65533;&#65533; &#65533;&#65533;Dg1N/&#65533;&#65533;2B% &#65533;L&#65533;&#65533;Xh6&#65533;M&#65533;&#65533;'&#65533; )&#65533;&#65533;p&#1118;&#609;JxX*I!4@&#65533;5&#65533;&#65533;H&#65533;I&#65533;hv&#65533;'&#65533;&#65533;&#65533;B&#65533;0&#65533;`l0&#65533;.)Y&#65533;&#65533; &#65533;&#65533;&#65533;N&#65533;&#65533;Sh&#65533;&#65533;6`&#65533;Ic &#65533;&#65533;&#1192;HU&#65533;&#65533;&#65533;&#65533;2u"&#65533;&#65533;t:&#65533;_V&#65533;&#65533;4&#65533;:&#65533;&#65533;5&#65533;c &#65533;X&#65533;AS"&#65533;Rm&#65533;/&#65533;JL&#65533; &#65533;k&#65533;WU&#65533;&#65533;$p&#65533;\ &#65533;&#65533;
6&#65533;&#65533;&#65533;U&#65533;&#65533;xu&#65533;&#65533;&#65533;&#65533;YI&#65533; !&#65533;&#1394;&#65533;}ef&#65533;y&#65533;&#65533;&#65533;&#65533;mlh&#65533; Y&#65533;@@mj&#65533;Zaj&#65533;\&#65533;b{&#65533;&#65533;&#65533;v&#65533;H&#65533;n&#65533;&#65533;&#65533;V&#65533;&#65533;}&#65533;6K&#65533;&#65533;w&#65533;&#65533;&#65533;)	 &#65533; "&#65533;&#65533;&#65533;&#65533;&#65533;&#65533;,K &#65533;&#65533;x2&#65533;&#65533;m!$0&#65533;&#65533;&#65533;&#65533;M]+x])&#65533;Yn@*&#65533;&#65533;[]&#65533;~a&#65533;&#65533;GL&#65533;&#65533;^,`&#2013;o&&#65533;;Kp0&#65533;&#65533;T&#65533;&#2041;&#65533;&#65533;&#1092;.&#65533;&#65533;&#65533;l7&#65533;B&#65533;&#65533;L&#65533;&#65533;,0&#65533;]+&#65533;&#65533;{&#65533;&#65533;&#65533;+&#65533;#&#65533; ,@&#65533;	` @b&#65533;X&#65533;@&#65533;	&#65533;&#65533;.&#65533;x
-&#65533;&#65533;&#65533;&#65533;&#65533;&#65533;&#65533;&#65533;&#65533;&#65533;&#65533;\P&#65533;&#65533;&#65533;&#65533;&#65533;.&#65533;'&#65533;&#65533;&#65533; &#65533;&#65533;l&#65533;
G&#328;&#65533;&#65533;&#65533;&#65533;m&#65533;&#1627;^H&#65533;&&#65533;l&#65533;&#65533;ft&#65533;mv&#46841;;&#65533;&#65533;&#65533;1k&#65533;&#65533;&#65533;&#65533;h&#65533;&#65533;w&#65533;&#65533;	]hu^&#65533;g X&#65533;9M&#65533;	&#65533;&#65533;&#65533;&#65533;@&#65533;%&#65533;K&#65533;J&#65533; I&#65533;;j&#65533;h5&#65533;&#65533;&#65533;Y&.]j,&#65533;&#65533;&#65533;&#65533;_i$B&#65533;k&#65533;&#65533;&#1016;&#65533;H&#65533;]W&#65533;&#65533;zT&#65533;C&#65533;&#65533;h&#65533;r~&#65533;&#65533;  &#65533;=z&#65533;&#65533;$&#65533;(&#65533;{P!&#65533;&#65533;&#65533;&&#65533;&#65533;&#65533;B2&#65533;&#65533;&#65533;+&#65533;>&#65533;&#65533;&#65533;&#65533;#\&#65533;&#65533;&#65533;&#1654;Y20%&#1606; jl&#65533;&#65533;&#273;&#65533;
&#65533;0&#65533;X(U&#65533; &#65533;
x&#65533;&#65533;&#491;@N&#65533;&#65533;`H_&#65533;&#65533;y&#65533;&#65533;&#65533;&#65533;	A&#65533;>&#65533;&#65533;&#65533;>8D/[&#65533;&#1990;N&#65533;&#65533;&#65533;&#65533;4+Y&#65533;:e&#65533;y&#65533;G&#65533;hD &#65533;q	&#65533;&#65533;&#65533;&#65533;&#65533;!&#65533;b&#65533;&#65533;&#65533;&#65533;&#65533;&#65533;&#65533;&#65533;`l&#65533;y&#65533;&#65533;&#65533;&#65533;;\&#65533;KI&#65533;&#65533;@e&#65533;&#65533;d\&#65533;8=$&#65533;8&#65533;&#65533;&#65533;A'&#65533;L &#65533;&#65533;!&#65533;&#65533;uN!&#65533;&#65533;%@&#65533;8X&#65533;&#65533;&#65533;&#65533;6u&#65533;&#65533;O!E&#65533;&#65533;*&#65533;I&#65533;&#65533;siS&#65533;&#65533;&#65533;&#65533;V&#1102;R&#65533;b&#65533;$"&#65533;N&#65533;&#65533;&#65533;gl8yC&#65533;EL&#65533;s&#65533;&#65533;&#65533;&#65533;&#65533;&#65533;&#65533;/&#65533;p&#65533;&#65533;5
L.&#65533;]&#65533;&#65533;&#65533;&#65533;q&#65533;oT3&#65533;&#65533;&#65533;&A7&#65533;W&#65533;&#65533;9&#65533;	&#65533;?&#65533;&#261;&#65533;&#65533;>&#65533;&#65533;k&#65533;&#65533;{*&#65533;`&#2005;-&#65533;q&#65533;IL!&#65533;&#65533;X&#65533;&#65533;b?:&#65533;&#65533;S&#65533;&#65533;&&#65533;&#448;=&#65533;H&#65533;&#65533;&#65533;&#65533;&#65533;[R@M&#65533;@&#65533;J&#65533;Y&#65533;KS&#65533;$&#65533;2J&#65533;&#65533;&w&#65533;[4+&#65533;&#65533;&#65533;&#65533; &#65533;&#65533;&#65533;A	&#65533;o&#65533;z&#977;	E&#65533;R&#65533;@2zG&#65533;B&#65533;&#65533;&#450;G&#65533;1&#65533;@&#65533;&#65533;&#1537;&#65533;	&#65533;`1&#65533;p &#65533;&#65533;&#65533;&#65533;&#65533;+&#65533;&#65533;F
&#65533;7&#65533;g&#65533; {Zb.&#65533;0&#65533;TfP&#65533;"Q$&#65533;wlX@@2&#65533;"p&#65533;&#65533;&#65533;T&#65533;A&#65533;g&#65533;&#65533;&#65533;P&#65533;%	a&#535;da}&#65533;B+-&#65533;D&#65533;,1x&#65533;Az&#65533;26	'%e&#65533;8&#65533;v&#65533;&#65533;k&#65533;=&#65533;1a&#65533;CS&#65533;w\ ,&_X&#65533;P&#65533;{`'&#65533;&#65533;+T&#65533;&#65533;&#65533;f&#65533;&#65533;u]&#65533;&#65533;&#65533;'&#65533;m&#65533;2AvB&#65533;/&#65533; &#65533;B`
&#65533;&#65533;-&#65533;a(L&#65533;}&#65533;&#65533;&#65533;H&#65533;`?P@&#65533;Lp*m&#65533;*L&#65533;{&#65533;&#65533;0u%&#65533;63]&#1559;H&#65533;*&#65533;&#65533;q&#65533;&#65533;&#65533;&#65533;A&#65533;F J8&#65533;3W&#65533;t!&#65533;&#65533;&#65533;AC&#65533;&&#65533;&#65533;i'J&#65533;&#65533;-&#65533;9x"&#65533;4r&#65533;*&#65533;&#65533;vS&#65533;&#65533;%&#65533;&#65533;&#65533;j0'&#65533;h&#65533;!V&#65533;(&#65533;&#513;'v&#944;&#65533;&#65533;&#1078;{&#65533;G&#65533;s&#65533;&#65533;"X(&#65533;Y&#65533;E&#65533;&#65533;&#65533;&#65533;&#65533;@&U&#65533;&#65533;y&#65533;&#65533;O4&#65533;&#65533;q&#65533;&#65533;|$&#65533;&#65533;&#65533;&w&#65533;t.8&#65533;tC&#65533;&#65533;[8&#65533;C&#65533;&#65533;&#65533;c&#65533;)rL W&#65533;&#65533;3&#65533;bq&#65533;&#65533;&#65533;V@x&#65533;RGgB&#65533;2:"&#65533;j&#1784;5pQ&#65533;K&#65533;8&#1346;%?I
8)&#65533;8&#65533;&#65533;PF9Iy&#65533;`&#65533;&#65533;&#65533;}&#65533;O&#65533;&#65533;`&#65533;P@^i*|'&#65533;P&#65533;	6&#65533;&#65533;&#65533;ya&#65533;&#65533;JQzp8&#65533;|&#65533;&#199;7&#65533;f&#65533;&#65533; &#65533;"g	&#65533;bY&#65533;a'l&#65533;&#65533;0&#65533;&#65533;0&#65533;&#65533;&#65533;Q&#65533;&#65533;&#65533;b&#65533;F&#65533;xT&#65533;zL&#1096;Q&#65533;
&#65533;
&#65533;&#65533;"y&#65533;A-9;&#65533;&#1078;&#65533;r&#65533;P&#65533;2~y&#65533;&#65533;&#65533;&#65533;U&#65533;~&#65533;&#34485; -&#65533;&#65533;&#65533;Y&#65533;&#65533;0t@wOQ&#65533;&#65533; &#65533;h&#65533;^&#65533;(&#65533;&#65533;	-&#211;&#65533;	&#65533;&#65533;&#65533;&#65533;}&#65533;E&#65533;&#65533;&#65533;y&#65533;&#65533;9&#65533;lP&#65533;I&#65533;&#34398;&#44638;&#65533;YjA  !&#65533;     ,    &#65533; &#65533;iL3	/_ 3f?oI|Ly&#65533;  &#65533;&#65533;&#65533;//&#65533;??&#65533;OO&#65533;__&#65533;oo&#65533;O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&#65533;&#65533;&#65533;pH,&#65533;&#548;r&#65533;l:&#65533;&#1064;tJ&#65533;Z&#65533;&#1580;v&#65533;&#65533;z&#65533;&#65533;xL.&#65533;&#65533;&#65533;z&#65533;noe&#65533;&#65533;{^&#65533;&#65533;&#65533;x&#65533;&#65533;0 &#65533;&#65533;K5&#65533;&#65533;\5&#65533;U!/&#65533;5+&#65533;(&#65533;&#65533;&#65533;&#65533;&#65533;(&#65533;+5I&&#65533;k&&#65533;u&#65533;&#65533;G|&#65533;&#65533;rR(n&#65533;&#65533;&#65533;&#65533;&#65533;&#65533;&#65533;&#65533;&#65533;B&#65533;+j&#65533;&#65533;S+&&#65533;F&#65533;}O&#65533;&#65533;g&#65533;&#65533;&#65533;&#65533;&#65533;&#65533;&#65533;O/&#65533;&#65533;&#65533;&#65533;&#65533;&#65533;&#65533;&#65533;&#65533;R&#65533;&#65533;D&#654;^&#65533;&#65533;"0&#65533;&#65533;!2&#65533;2&#65533;&#65533;&#65533;	Pf(&#65533;g&#65533;U&#65533;Hgd&#65533;2&#65533; &#65533;!&#65533;&#65533;8&#65533;&#65533;a@:&"&#65533;&#65533;&#65533;&#65533;2F&#801;X&#65533;&#65533;+&#65533;(&#65533;"&#65533;&#65533;]&#65533;&#65533;;&#65533;&#65533;&#65533;-+<&#65533;3p&#65533;E&#65533;8&#65533;B&#65533;&#65533;&#65533;&#65533;&#276;T&hP"&#65533;&#65533;&#65533;L"pUauJ&#65533;&&#65533;G^(}&#65533;a[&#65533;{]}&#65533;,Z&#65533;[LX&#65533;&#65533;O&#65533;K&#65533;.i&#65533;&#1152;_.e&#65533;&#65533;&#65533;;&#65533;+&#65533;&#65533;Z&#1086;&#65533;`w&#65533;&#65533;&#65533;&#65533;2&#65533;3&#65533;&#65533;&#65533;Yv&#65533;-&#65533;K&#1103;=S1&#65533;&#65533;Ql+&#65533;AA&#65533;W`H'&#65533;nK<o&#65533;&#65533;,h+:&#946;u&#65533;^&#65533;C&#65533;P0&#65533;&#65533;&#65533;&#65533;^&#65533;S%7>e&#65533;W7&#65533;[&#65533;	&#65533;&#65533;e&#1821;(4&#65533;$&#65533;g&#65533;Kf&#65533;W&#65533;&#65533;"&#65533;&#65533;&#65533;}&#65533;&#65533;u&#65533;I!&#65533;}K&#65533;v&#65533;,O&#65533;v&#65533;"pX&#65533;
a&#65533;&#65533;&#65533;8&#65533; &#65533;"&#65533;&#65533;IMh&#65533;n&#65533;'&#65533;7%P&#65533;6_U&#65533;h&#65533;(&#65533;9Q&#65533;Bvb/d&#65533;&#65533;gS&#65533;'&#65533;DI&#65533;&#65533;^&#65533;&#65533;7&#65533;:)&#65533;&#65533;5&#65533;b&#65533;&#65533;| I!7&#65533;d&#1004;8&#65533;~&#65533;=&#65533;&#65533;(*>&#65533;[&#65533;&#1095;	L&#583;&#65533;Dp@@&#65533;&#65533;IDGMl}f&#65533;!C63!O6&#65533;X&#65533;&#65533;&#65533;"&#65533;&#65533;H(&#65533;]&#65533;t&#1280;&#65533;GJ&#65533;&#65533;H&#65533;&#65533; (&#1734;|
&#65533;&#65533;
Q
)&#65533;2&#65533;!#vR&#65533;&#65533;50Z&#65533;(#1&#65533;&#65533;&#65533;b!TV:@xJ&#65533;B+&#65533;9Ys"1
&#65533;&#65533;&#65533;yF%!d&#65533;&#65533;.&#65533; #&#65533;&#65533;<KA&!#&#65533;HT($&#65533;H&#65533;A&#65533;z&#233;&#65533;0&#65533;&#65533;H&#65533;&#1068;;&#65533;&#65533;R&#65533;&#65533;&#65533;&#65533;ko&#65533;&#65533;&#65533;&#65533;J&#65533;&#65533;d&#65533;&#65533;&#65533;&#65533;&#65533;2&#65533;"&#65533;)&#65533;J&#65533;\&#65533;&#65533;hDO&#65533;&#65533;&#65533;&#65533;+&#65533;\&#65533;'&#65533;&#65533;&#65533;&#65533;%&#65533;29&#65533;&#65533;t&#65533;u&#65533;&#65533;&#65533;&#65533;&#65533;&#65533;	&#65533;&#65533;&#65533;&#470;J&#65533;a&#65533;1u&#65533;&#65533;:&#65533;,&#65533;@T&#65533;&#65533;&#65533;&#65533;l&#65533;&#65533;c&#65533;j>W&#65533;&#65533;F&#65533;`t#?o&#1825;ls`&#65533;Zx&#65533;&#65533;&#65533;&#65533;[&#65533;&#65533;&#65533;&#65533;(&#1580;&#65533;n&#65533;&#65533;&#65533;&#65533;&#65533;u&#65533;F&#65533;&#65533;
x&#65533;b &#65533;&#65533;p&#65533;Q&#65533;&#65533;I_t&#65533;(&#65533;k&#65533;&#65533;&#65533;&#65533;	_&#65533;is#&&#65533; yZ1Q~&#65533;&#65533;\&#65533;8&#65533;F&#65533;>&#65533;v&#65533;&#65533;4&#65533;&#65533;`&#311;!&#515;&#65533;}&#65533;m&#65533;&#65533;&#65533;*(&#65533;&#65533;|&#65533;%oQ#&#65533;Bm&#65533;&#65533;&#65533;z2t&#65533;&#65533;+<&#559;%&#65533;&#65533;&#65533;
&#65533;>&#65533;&#65533;&#65533;wh&#65533;|<Rr&#915;y&#65533;t6&#65533;&#65533;&#65533;&#65533; p&#65533;&#65533;JiD&#65533;&#65533;&#65533;&#65533;G&#65533;2&#65533;E&#65533;=&#65533;&#65533;&#65533;&#65533;&#65533;&#65533;&#65533;&#65533;&#65533;R#&#65533;a\ !&#65533;&#294;M&#65533;&#65533;|xb&#65533;h(}B&#65533;&#65533;=
&#65533;a@WAE&#65533;@R&#65533;&#65533;x&#65533;)&#65533;&#2026;&#65533;TP&#963;g&#65533;&#65533;PZ&#65533;+&#65533;x
t,&#65533;&#65533;&#65533;?&#65533;X&#65533;&#65533;Y&#65533;AT5j&#65533;n4a&#65533;&#675;&#65533;R&#65533;r&#65533;)&#65533;'&#65533;	&#65533;H6&#65533;&#65533;D=8L&#65533;&#65533;G&#65533;&#151;YJ}]&#65533;C&#65533;J&#65533;6&#65533;t0&#65533;&#65533;&#65533;L&#65533;*&#65533;&#65533;o&#65533;ac}&#65533;F&#65533;e&#65533;&#65533;pq&#65533;g G&#65533;&#65533;&#65533;g&#65533;&#65533;|&#65533;&#65533;[&#65533;&#65533;&#65533;!&#65533;&#65533;t&#65533;E"Y)&#65533;&#65533;&#65533;e&#65533;h0Y&#65533; &#65533;&#65533;&#65533;&#65533;(GI&#65533;R&#65533;&#65533;,&#65533;V&#65533;&#65533;V&#65533;&#613388;&#65533;,gI&#65533;WJ@^&#65533;&#65533;R&#65533;&#65533;^&#65533;&#620716;&#65533;0&#65533;I&#65533;b&#65533;&#65533;&#65533;Z{(a`:&#65533;&#65533;<&#65533;1&#65533;I&#65533;iV@ Y&#65533;xf&#65533;C&#65533;&#65533;B4&#65533;INSV&#65533;&#65533;e&#65533;Y:6(m&#65533;4B9&#65533;I&#65533;t&#65533;&#65533;&#65533;&#65533;;'fy&#65533;Q&#65533;&#65533;h4&#65533;IPt^&#65533;&#65533;&#65533;'&#65533;&#65533;&#65533;PM&#65533;!m&#65533;JQg&#65533;&#65533;&#412;@D&#65533;&#1037;2&#65533;.&#65533;&#65533;HGJRF`&#65533;&#65533;(&#65533;%FW&#65533;*&#65533;&#65533;&#65533;&#65533;0&#65533;&#65533;&#65533;'&#65533;(&#65533;&#65533;l&#65533; J&#65533;. &#65533;&#65533;d)>5p&#65533;&#65533;&#65533;&#65533;&#65533;BMC&#65533;&#65533;9&#65533;&#65533;&#65533;$&#65533;J&#65533;> &#65533;&#65533;&#65533;=;p&#65533;&#65533;N%$&#65533;&#1169;x&#65533;&#65533;R&#65533;&#65533; J&#65533;b&#65533;&#65533;ZM&#65533;
n`5B&#65533;@,&#65533;&#65533;<&#65533;&#65533;4&#65533;Pf&#65533;:&#65533;&#65533;W}&#65533;@&#65533;zN&#65533; &#65533;&#65533;&#65533;&#65533;
&#65533;&#796;C&#65533;&#65533;!&#65533;~z &#65533;*&#65533;&#65533;=&#65533;nD&#65533;&#65533;&#65533;&#65533;.&#65533;@X&#65533;&#65533;.`&#65533;g?k&#65533;&#65533;Rs&#65533;B&#65533;A
&#65533;&#65533;&#65533;&#65533;&#65533;4&#65533;7 &#65533;&#65533;`&#65533;&#65533;&#65533;&#65533;&#65533;&#65533;&#65533;&#65533;p;&#65533;V&#65533;&#65533;Bk0!(&#65533;&#65533;&#65533;Uir&#65533;&#65533;&#65533;&#65533;U6x&#65533;+&#65533;{&#65533;V&#65533;&#65533;&#65533; &#65533;&#65533;Z&#65533;&#65533;&#65533;r&#65533;&#65533;&#65533; ni&#65533;W&#65533;&#65533;&#1212;&#65533;t &#65533;^&#65533;&#65533;W&#65533;%BZ&#65533;&#65533;&#65533;&#65533;3}&#65533;t?&#65533;V&#65533;&#65533;&#1495;&#65533;&#65533;&#65533;&#65533;V^`&#65533;&#65533;.n&#65533;&#65533;&#65533;Q	>&#65533;&#65533;&#65533;&#65533;&#65533;2&#65533;&#196;Ana &#65533;&#65533; &#65533;&#65533;&#65533;&#65533;Q&#65533;&#65533;U!&#65533;x&#65533;Jlbs&#65533;&#65533;&#65533;`&#65533;(&#65533;)&#65533;&#65533;&#65533;0)H&#65533;&#65533;( &#65533;X&#65533;&#65533;&#65533;&#65533;&#65533;X&#65533;0&#65533;	Rk`*P#&#65533;T@WL&#65533;<RT&#65533;&#65533;W.(&#65533;&#65533;f&#65533;&#65533;()&#65533;&#65533;&#65533;&#65533;&#65533;z&#65533;&#65533;&#65533;M3A%PgN&#825;&#988;&#65533;d&#65533;&#65533;&#65533;&#15966;z&#65533;&#65533;&#65533;W0,5G&#65533;>tV}O[&#65533;`h&#65533;&#65533; &#65533;&#65533;&#65533;R&#1694;&#65533;X&#65533;o&#65533;&#65533;Q#&#65533;&#1235;&#65533;45&#65533;9IN&#65533;  &#65533;&#65533;&#65533;&#65533;&#65533;&#65533;F &#65533;{&#65533; `&#65533;g&#65533;z&#1357;&#65533;V&#65533;&#65533;&#65533;&#65533;j&#65533;&#65533;&#65533;k &#65533;&#65533;Z;&#65533;y&#65533;c$&#65533;&#65533;&#65533;&#65533;&#65533;&#65533;_`D.&#65533;&#65533;&#65533;2&#65533;@&#65533;&#65533;&#65533;6Z&#65533;&#65533;QT&#65533;&#65533;&#65533;&#65533; &#65533;&#65533;Nqk&#65533;6&#65533;&#65533;I&#65533;L}&#65533;Y&#65533;'&#855483;&#65533;`ng+&#65533;&#65533;i&#65533;&#65533;>d&#65533;+&#65533;\{&#65533;a&#65533;&#65533;&#65533;&#65533;&#65533;J{&#65533;R&#65533;D&#65533;_&#65533;T)&#65533;&#65533;&#65533;&#65533;&#65533;M&#65533;D&#65533;&#65533;-&#65533;&#65533;&#65533;&#65533;+V&#65533;`8&#65533;&#65533;h/XBp&#65533;q,&#65533;&#65533;&#65533;d&#65533;&#65533;&#65533;ZN&#65533;&#65533;0$&#65533;[&#65533;&#65533;Gs$&#65533;o|&#65533;&#65533;&#65533;&#65533;&#65533;8&#65533;Mz&#65533;9"G&#65533;&#65533;&#65533;&#65533;}t&#65533;&#65533;&#65533;&#416;&#65533;@#m&#65533;,Nr&#65533;&#65533;&#65533;J3W&#65533;&#65533;!'&#65533;&#65533;$&#65533;	&#65533;)&#65533;&#65533;7&#65533;z&#1710;&#65533;goN-D&#65533;&#65533;F&#65533;=&#65533;*&#65533;&#65533;&#65533;2O&#65533;&#65533;&#65533;&#65533;&#65533;prp&#65533;&#65533;&#65533;{JhN>t&#65533;&#65533;&#65533;&#65533;S&#65533;X&#65533;&#65533;&#65533;&&#512;	0&#65533;$8&#1562;+2&#65533;&#65533;.&#65533;&#129;7&#65533;&#65533;C_&#65533;&#65533;4&#65533;&#65533;PIA&#65533;>&#65533;&#65533;&#1882;~&#65533;&#65533;Z&#65533;F&#65533;&#65533;&#65533;&#65533;e&#65533;iU&#65533;&#65533;.&#65533;&#65533;,&#65533;&#65533;&#65533;f!h&#65533;&#65533;Eo&#65533;7S&#65533;&#65533;&#65533;)|&#65533;&#65533;&#65533;&#65533;&#65533;a&#65533;(d&#65533;&#65533;x&#65533;&#65533;&#65533;}&#65533;&#331;_y>d&#65533;&#65533;&#65533;_&#65533;u&#65533;E&#65533;q0#d&&#65533;Cm&#65533; &#65533;&#65533;<&#65533;&#65533;&#65533;&#65533;	&#65533;&#65533;&#65533;2"&#65533;&#65533;`2)&#65533;h&#65533;#-&#65533;!&#65533;&#65533;*P&#65533;lF&#65533;+&#65533;.&#65533;76&#65533;,&#65533;p&#65533;&#65533;28&#65533;4x&#65533;&#65533;&#65533;l&#65533;&#65533;b&#65533;tS&#65533;-K&#65533;2&#65533;#hg&#65533;&#65533;pp]j&#65533;&#65533;,m&#65533;R&#65533;&#65533;/&#65533;P9
!wS&#65533;!&#65533;w'twX &#65533;&#65533;&#65533;&#65533;&#65533;q&#65533;&#65533;&#65533;&#65533;P&#65533;h&#65533;&#65533;ai!P&#65533;C&#65533;!&#65533;A&#65533;:&#65533;&#65533;&#65533;2&#65533;&#65533;&#65533;&#1029;W7&#65533;w&#65533;:#(a7&#65533;&#65533;2"{&#1543;FP?&#65533;+&#65533;:&#65533;u&#65533;(|(.&#65533;&#65533;y&#65533;&#65533;&#65533;}0&#65533;G&#65533;d&#65533;&#65533;&#65533;!&#65533;&#65533;%&#65533;'}XS&#65533;h0&#65533;&#65533;&#65533;`ew&#65533;&#65533;&#65533;&#65533;&#65533;&#65533;&#65533;}&#65533;eO&#65533;&#65533;&#65533;t&#65533;v&#65533;r&#65533;&#65533;&#65533;&#65533;/&#65533;$&#65533;&#65533;DQ2B&#65533;f&#65533;&#65533;P$b(&#65533;Y&#65533;&#65533;W&#65533;&#65533;&#65533;$C&#65533;-&#65533;{z&#65533;&#65533;&#65533;&#65533;@P&#65533;&#65533;&#65533;@&#65533;ze2"h*&#65533;w&#65533;(+S&#65533;5x&#65533;v&#65533;&#65533;&#65533;u&#65533;&#65533;l&#65533;a &#65533;,@&#65533;&#65533;@+ &#65533;&#65533;&#65533;&#65533;&#65533;|&#65533;&#65533;
&#65533;&#65533;8h
&#65533;vO&#65533;&#65533;&#65533;&#65533;I&#65533;P&#65533;&#65533;q&#65533;7P&#65533;u&#65533;0&#65533;@h&#65533;$W@&#65533;M&#65533;A&#65533;&#65533;M&#65533;t&#65533;R:&#65533;A&#65533;&#65533;&#65533;72)&#65533;0y6&#65533;s&#65533;!>9&#65533;&#65533;'Y&#65533;&#467;&#65533;&#65533;L&#65533;&#65533;Z@&#65533;&#65533;&#65533;b &#65533;V!&#65533;u&#65533;&#65533;#&#65533;&#65533;&#65533;K&#65533;r]&#65533;&#65533;T&#1604;!&#1352;E&#65533;&#65533;/&#65533;E&#65533;&#13673;&#65533;&#65533;X&#65533;&#65533;I&#65533;&#65533;&#65533;k&#65533;!V&#65533;ya0
9.&#65533;
&#65533;0&#65533;&#65533;&#65533;3G&#65533;5&#65533;sxR&#886;x&#65533;9&#65533;&#65533;&#65533;&#65533;#&#65533;2&#65533;&#65533;v7s1&#65533;&#65533;1"&#65533;+&#65533;&#65533;p-&#65533;W&#65533;&#65533;G&#65533;&#65533;B &#65533;&#65533;|&#65533;&#1799;&#65533;&#65533;&#65533;"&#65533;&#65533;&#65533;&#65533;&#65533;&#65533;&#65533;&#65533;0&#65533;I&#65533;O0o&#65533;&#65533;&#65533;0&#65533;P&#65533;G Fm&#1050;&#65533;9{&#65533;`-&#65533;&#1629;&#65533;&#65533;&#169;&#65533;&#65533;Hg0vUp&#65533;{&#65533;&#65533;W&#65533;p&#65533;c&#65533;1&#65533;&#65533;&#65533;i-&#65533; j&#65533;Gk&#65533;zJ&#65533;&#65533;q#&#65533;P&#65533;&#65533;T(g&#65533;m6A&#65533;&#65533;{&#65533;)n50&#65533;&#65533;&#1568;&#65533;&#65533;&#65533;*n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P(e&~U5&#65533;xHV&#65533;m&#65533;&#65533;&#65533;&#65533;&#65533;&#65533;&#65533;&#65533;&#65533;&#65533;H2&#65533;&d&#65533;&#65533;S+&#65533;&#65533;GU&!i&#65533;&#65533;&#65533;&#65533;&#65533;&#65533;&#65533;O/&#65533;&#65533;&#65533;&#65533;&#65533;&#65533;7&#65533;&#65533;`5&#65533;&#65533;Q{&#65533;FT/f/!&#65533;&#65533;&#65533;&&#65533;f&#65533;&&#65533;&#65533;!PH8GF&#65533;*&#65533;&#1193;c7E&#65533;&#65533;r]^&#65533;&#65533;&#65533;&#65533;&#65533;3&#65533;&#65533;&#65533;&#65533;&#1643;dzq&#65533;RJ!&#65533;^&#65533;x &#65533;&#65533;
 &#65533;&#65533;Uf&#65533;Y	r&#65533;&#65533;&#65533;&#65533;&&#65533;&#65533;&#65533;&#65533;.&#65533;&#65533;&#65533;Y3S&#65533;,&#412;)&#65533;'&#65533;n &#65533;
X&#65533;_P&#65533;n1&#65533;&#65533;&#164;&#65533;CLx&#65533;I"E&#65533;`&#65533;u&#65533;K&#65533;Vv/K&#1515;&#65533;b~&#65533; Eu&#65533;CU&#65533;Cd&#65533;&#65533;&#65533;&#65533;p&#65533;fp&#65533;&#65533;&#65533;$&#65533;&#1941;R; 0&#65533;&#65533;Q&#65533;&#65533;2U&#65533;&#65533;&#65533;&#65533;&#65533;&#65533;gVKmNV>E&#65533;&#65533;OP&#65533;&#65533;V&#65533;j&#65533;,H{&#65533;&#65533;&#65533;	=T&#65533;&#65533;!&#65533;&#65533;&#176;J&#65533;}&#65533;&#52876;P^cp29&#65533;;F:q&#65533;W&#65533;S&#65533;S&#994;&#65533;&#65533;&#65533;&#65533;M6&#65533;FR&#65533;:b&#65533;M<&#65533;O&#65533;&#65533;_&#65533;&#65533;u&#65533;Bt]Ia&#65533;QJ&#65533;&#65533;&#65533;'X&#65533;&#65533;c &#65533;+&#65533;&#65533;&#65533;~I&#65533;D&#65533;`X
,5q`(&#65533;&#65533;&#1924;&#65533;&#65533;D@&#65533;Op&#65533;\I&#65533;fKyJ &#65533;&#65533;%K&#65533;&#65533;"/tI&#65533;5aul&#65533;&#65533;&#65533;&#65533;&#65533;&#1422;j&#65533;&#65533;&#65533;:&#65533;&#65533;&#65533;&#65533;~T&#65533;"&#65533;&#364;&#65533;d%&#65533;&#65533;)&#65533;&#65533;&#1634;&#65533;&#65533;&#628;&#65533;&#65533;&#65533;&#65533;2D&#65533;+&#65533;7&#65533;zE"&#65533;&#65533;*&#65533;ib&#2012;n&#65533;@<J&#65533;q&#65533;=&#65533;`&#65533;&#65533;&#65533;q8=&#65533;&#65533;&#65533;&#65533;&&#65533;
&#65533;Jd&#65533;P&#65533;7&#65533;`RW&#65533;B&#65533;^&#65533;&#65533;&#65533;I&#65533;'&#65533;j&#65533;&#65533; &#65533;A&#65533;C&#65533;&#65533;&#65533;a&#65533;iRGF&#512;AU}&#65533;X&#65533;&#65533;&#65533;&#65533;
!RJ)1&#65533;"&#65533;&#65533;<[A!!&#65533;BL&#65533;LW&#65533;:&#65533;2c&#65533;(&#65533;h&#65533;&#65533;zC/yH&#65533;&#65533;D&#65533;J&#65533;&#65533;"b&#65533;&#65533;Z+/N<&#65533;&#65533;0&#65533;&#65533;&#65533;O&#65533;!&#65533;&#65533;*&#65533;&#65533;&#65533;&#65533;2&#1537;e&#65533;&#65533;F&#65533;&#65533;&#65533;
,&#65533;z&#65533;H&#65533;aP3&#65533;&#65533;x&#65533;J&#65533;`,*&#65533;&Q&#65533;&#65533;rG@M3&#65533;&#65533;
!&#65533;&#725;&#65533;&#65533;&#65533;&#65533;&#514;&#65533;rP&#65533;&#65533;&#65533;&#65533;r`&#65533;70&#65533;yKc8&#65533;&#65533;&#65533;u&#65533;Q&#65533;C&#65533;D&#65533;:&#65533;&#1779;&#65533;K&#65533;D1&#1129;H@O&#65533;I&#65533;&#65533;&#65533;F&#65533;&#1838;&#65533;&#65533;&#65533;u&#65533;9c&#533;&#65533;&#65533;cG&#65533;&#65533;aw&#65533;!z&#65533;|&#65533;#&#65533;q&#65533;&#65533;z&#65533;&#1970;:y&#65533;&#65533;L&#65533;&#65533;&#65533;PC&#65533;'&#65533;n1&#65533;HK&#65533;&#65533;
&#65533;&#65533;&#65533;y&#65533;p&#65533;&#65533;&#574;z&#65533;&#1830;@n&#65533;&#65533;V&#65533;&#65533;&#65533;&#65533;&#65533;&#65533;&#65533;&#65533;;&#65533;i&#65533;&#65533;&#65533;L[&#65533;v&#65533;JEp&#65533;&#65533;&#65533;1&#65533;&#65533;&#65533;jdIs p&#65533;N&#65533;&#65533; &#65533;p&#65533;L'aY&#65533;D&#65533;#=&#65533;&#65533;&#65533;&#65533;&#65533;zGc_&#65533;F&#65533;N&#65533;6&#65533;&#65533;&#65533;&#1266;N}R&#65533;&#65533; g2 4&#65533;}&#65533;&#65533;H&#65533;&#65533;\&#65533;6!&#65533;&#448;&#65533;&#1790;"&#65533;?&#65533;&#65533;nP&#65533;&#65533;&#65533;&#65533;EeN7&#65533;C&#65533;0B,&#65533;&#65533; &#65533;!&#65533;C&#65533;&#65533;j&#65533;&#65533;&#65533;&#65533;,w&#65533;<UiRaj&#65533;x&#65533;j4&#65533;&#65533;T&#65533;!&#65533;&#65533;&#65533;&#65533;&#65533;&#65533;0&#65533;&#65533;^&#65533;Cb:&#65533;&#65533;&#342;"&%&#1185;&#65533;~&#65533;Q@M&#65533;V&#65533;H&#65533;&#65533;p&#65533;=&#65533;_T&#65533;@8 @&#65533;Bvc&#65533;k&#65533;&#65533;&#65533;Sl&#65533;w&#65533;&#65533;<&#65533;q&#65533;8&#65533;&#65533;&#65533;[e&#65533;&#65533;&#65533;&#65533;&#65533;&#65533;&#65533;@ &#65533;&#65533;&#586;H&#65533;&#65533;e&#65533;H7&#65533;&#65533;&#65533;J&#65533;&#1363;RX&#65533;5&#65533;&#65533; FI&#65533;R&#65533;&#65533;L&#65533;*W&#65533;&#65533;TZ&#65533;&#65533;&#65533;&#65533;&#65533;,gI&#65533;Z&#65533;&#618028;e&#65533;J!&#65533;&#65533;&#65533;&#65533;0M&#65533;&#65533;b&#65533;&#532;&#65533;&#65533;d&#65533;&#65533;%&#65533;&#1036;&&#65533;I&#65533;jZ&#65533;&#65533;i&6H%H&#65533;&#65533;T&#65533;5&#65533;IN[V&#65533;&#65533;s&#65533;&#65533;&#65533;&#65533;v&#65533;&#65533;&#65533;&#65533;&#65533;'&#65533;9]A&#65533;&#65533;&#65533;7&#65533;&#65533;&#65533;qN&#65533;&#65533;p\d&#65533;&#65533;&#65533;&#65533;&#514;&#65533;=&#65533;&#65533;&#65533;&#65533;g&#65533;&#65533;&#612;@B&#65533;e&#1033;Z&#65533;2_&#65533;&#65533;F7&#65533;&#1146;5&#65533;&#65533;&#65533;&#65533;&#65533;H&#65533;i&#65533;&#65533;&#65533;&#65533;&#65533;&#65533;X&#65533;V&#65533;&#65533;&#65533;j&#65533;&#65533;&#65533;LS&#65533;&#65533;&#65533;#&#65533;&#65533;N&#65533;S&#65533;~&#65533;&#65533;+mi@&#65533;`(&#65533;h3	&#65533;$&#65533;PJ&#65533;B&#65533;&#65533;&#65533;i9;p&#65533;&#65533;&#65533;<o&#65533;&#65533;&#65533;&#65533;)$U3H )&#65533;
UpJ&#65533;&#65533;*&#65533;&#65533;X&#65533;&#65533;a&#65533;&#65533;W&#65533;&#65533;l&#1367;&#65533;T&#65533;D0&#65533;<&#65533;&#65533;&#65533;<&#65533;8ip&#65533;&#65533;&#65533;7&#65533;*-&#65533;P&#65533;|&#65533;&#65533;C&#65533;)&#65533;
&#65533;h
&#65533;&#65533;6&#65533;A4p&#65533;pv&#65533;&#65533;D&#65533;WI&#65533;&#65533;&#65533;@&#65533;&#65533;&#65533;&#65533;C/[&#884;
!)&#65533;+PC{&#65533;&#65533;2`&#65533;&#65533;&#65533;&#65533;j&#65533;&#65533;&#65533;j^&#65533;&#65533;C&#65533;&#65533;lAK&#65533;"&#65533;#&#65533;R&#65533;&#65533;`&#65533;&#1434;(&#65533;[&#65533;`&#65533;&#65533;*&#65533;&#65533;&#65533;&#65533;&#65533;H&#65533;&#65533;&#65533;&#65533;-`ns&#65533;&#65533;&#65533;qn&#65533;&#65533;4&#65533;+v&#65533;p\<&#65533;oH&#65533;k&#65533;&#65533;&#65533;&#65533;&#65533;z&#30983;g&#65533;T&#65533;&#65533;&#65533;^u+&#65533;&#65533;&#65533;7&#65533;&#65533;
`y&#65533;&#806;&#65533;&#65533;D&#65533;&#23602;&#65533;&#65533;u&#65533;E&#65533;&#65533;&#65533;&#65533;&#65533;&#65533;&#388;&#65533;ka &#65533;&#65533;&#65533;&#910;?p'&#65533;&#65533;p2
F &#65533;&#65533;a&#65533;&#313;&#65533; &#65533;&#65533;&#65533;7/F&#65533;l&#65533;ZT.&#65533;(e&#65533; &#1592;&#65533;86fzz&#65533;&#65533;&#65533;
CCQ&#65533;e&#65533;z&#65533;&#65533;&#65533;r?#&#65533;&#65533;2k&#65533;(/&#65533;&#65533;&#65533;R&#65533;5#`&#1447;&#65533;&#65533;97&#65533;bm&#65533;&#65533;&#772;&#65533;&#65533;7&#65533;8&#65533;&#65533;<&#65533;&#65533;g9&#65533;tt&#65533;&#65533;&#65533;)hxR&#65533;&#65533;uK&#65533;k&#65533;&#65533;#v.:&#65533;&#65533;.'t&#65533;Vi&#65533;Y]&#1241;&#65533;&#65533;z&#65533;&#65533; |z&#65533;&#65533;&#65533;&#65533;&#65533;&#184;C &#65533;>5oSm&#65533;T&#65533;&#65533;&#65533;Bf&#65533;6&#65533;5(&#65533;&#65533;&#65533;2H&#65533;&#65533;6V&#65533;&#65533;(I&#65533;&#65533;"&#65533;&#65533;&#65533;<&#65533;D>&#65533;&#65533;i&#65533;`JI7&#65533;AfX,&#65533;1&#65533;&#65533;&#65533;&#65533;&#65533;&#65533;5&#65533;&#65533; Z&#65533;&#65533;&#65533;&#65533;a&#65533;&#65533;&#65533;_&#65533;&#65533;*&#65533;&#65533;&#65533;0&#65533;&#65533;`&#65533;&#65533;&#65533;&#65533;
=&#65533;&#65533;&#65533;&#65533;2&#65533;&#65533;&#65533;&#65533;!Jl>j &#65533;&1&#65533;Y&#65533;&#65533;&#65533;0&#65533;&#65533;&#65533;&#1280;&#65533;&#65533;&#65533;&#65533;&#65533;&#65533;&#65533;@&#65533;
&#65533;&#65533;&#65533;@.E[V&#65533;#&#65533;&#65533;V&#65533;0M&#65533;&#65533;Q&#65533;&#65533;$Y8&#65533;S"&#65533;&#65533;@u&#65533; 
&#65533;)I&#789;&#65533;:&#65533;&#65533;&#65533;&#65533;)&#65533;)&#65533;&#65533;&#65533;&#65533;C&#65533;h&#65533;&#65533;&#65533;&#65533;&#65533;&#65533;&#194;&#65533;&#649;&#65533;&#65533;&#65533;m&#65533;&#65533;DK&#65533;&#65533;&#65533;&#65533;y&#65533;h&#65533;&#65533;Q&#65533;&#65533;0.&UW_"a&#65533;*&#65533;&#65533;I:'&#65533;&#65533;bw&#65533;&#65533;&#65533;]&#65533;&#65533;d!\&#65533;&#65533;8&#65533;&#65533;&#38139;&#65533;j&#65533;)&#65533;x&#65533;Vy?&#65533;&#65533;&#65533;Q&#65533;&#65533;UR&#65533;&#65533;Y&#65533;<&#65533;&#65533;&#65533;Gj&#65533;&#65533;&#65533;C$&#65533;&#65533;&#65533;!q&#65533;`&#65533;P&#65533;&#65533;&#65533;~&#65533;@&#65533;&#65533;*`=&Q&#65533;id&#65533;&#65533;&#65533;&#65533;{&#65533;&#65533;&#65533;S&#65533;&#65533;h?n&#65533;&#65533;&#65533;0&#65533;R&#65533;w&#65533;a%&#65533;_&#1070;h&#65533;&#65533;x&#65533;&#65533;'&#65533;I&#65533;&#65533;&#441;A&#65533;m)&#65533;&#65533;@&#65533;&#65533;&#65533;];s&#65533;&#65533;&#1834;&#65533;&#65533;}&#65533;&#65533;k&#65533;:&#65533;
&#65533;?&#65533;`5&#65533;&#137;&#65533;0!&#65533;&#65533;&#65533;&#65533;&#1585;W&#65533;&#65533;#Vs.&#65533;C&#65533;0&#65533;Wp&#65533;|&#65533;p1&#65533;@&#65533;&#65533;_`2&#65533;&#65533;&#65533;s&#65533;&#65533;n&#65533;7&#65533;!E8&#65533;#&#65533;~ A&#65533;&#65533;&#65533;,&#167;&#65533;&#65533;4X&#65533;6x&#65533;&#65533;@&#65533;&#65533;&#65533;&#65533;H&#65533;/}&#65533;&#65533;&#65533;-H EF&#65533;~&#65533;V1{&#65533;&#65533; v&#65533;&#65533;|d .xhf&#65533;,&#65533;p&#65533;&#65533;&#65533;o~&#65533;*u&#65533;
&#65533;&#65533;*&#65533;&#65533;{F@ &#65533;1hb&#65533;qrg@&#65533;8X&#65533;uHzV&#65533;!G0/s&#65533;B}I(&#65533;0x&#65533;oAd&#65533;&#65533;{V&#65533;	{(\&#65533;+&#65533;&#65533;7$&#65533;&#65533;qCG&#65533;;#&#65533;2&#65533;huH&#65533;.&#1353;&#65533;&#65533; /P&#65533; oq&#65533;&I SK&#65533;	&#65533;&#521;<&#258;D'&#1079;&#65533;&#65533;&#65533;P&#65533;'&#65533; &#65533;&#65533;(&#65533;&#65533;&#65533;u&#65533;&#65533;0&#65533;	&#65533;&#65533;&#65533;&#65533;&#65533;'L&#65533;&#65533;&#65533;G[%&#65533;@PpFL&#65533;s&#65533;&#65533;tMP&#65533;IB+xA&#65533;&#65533;UPp&#65533;H&#65533;&#65533;&#65533;"&#65533;g.&#65533;&#65533;&#65533;&#65533;G,&#65533;i-bzGpt&#65533;"aRhE&#65533;&#65533;4&#65533;(%&#65533;&#65533;x&#65533;h0sw:&#65533;qx&#65533;t&#65533; G&#65533;&#65533;&#60431;nP&#65533; &#65533;1W?&#65533;&#65533;K+F&#65533;&#65533;	&#65533;&#65533;&#65533;&#65533;8(Fq7F2&#65533;&#65533;u&#65533;<&#65533;&#65533;&#65533;0n+&#65533;K 9&#65533;p&#65533;2CKB&#1351;&#65533;&#398;&#65533;07L &#65533;X0&#65533;&#65533;&#65533;!:%iN&#65533; &#65533;
&#1953;@:;9&#65533;>64!p-&#65533;@=&#65533;&#65533;&#65533;'P&#65533;&#65533;&#65533;$c)P9&#65533;J &#65533;cQm&#65533;&#65533;R]&#65533;pYe&#65533;&#65533;p&#65533;	ba%B|a&#65533;&#65533;&#65533;&#65533;&#65533;)&#65533;Py&#65533;(&#65533;&#65533; &#65533;I&#65533;&#65533;&#65533;&#65533;&#65533;@&#65533;ve&#65533;&#65533;q&#65533;M0y&#65533;&#65533;
A&#65533;&#65533;P{&#65533;&#65533;&#65533;&#65533;	f&#65533;&#65533;&#65533;Z 0h6&#65533;G&#65533;&#65533;&#65533;&#65533; &#65533;W`9$A&#65533;&#65533;Q~T&#65533;D5C&#65533;&#65533;&#65533;+&#65533;&#65533;&#65533; n>2&#65533;&#65533;GS&#65533;&#65533;8&#1479;&#65533;0&#65533;&#960;&#65533;9&#65533;&#65533;'a&#65533;&#65533; &#65533;X*"&#65533;a!&#65533;&#65533; &#65533;u&#65533;V&#65533;E&#65533;&#65533;&#65533;&#65533;
&#65533;r&#65533;&#65533;y&#65533;&#65533;&#65533;&#65533;#!&#2038;M&#65533;8|&#65533;&#65533;Ht(&#65533;&#65533;&#65533;&#65533;,&#40543;&#1426;&#65533;y&#65533;&#65533;&#65533;&#65533;b&#65533;&#65533;&#65533;&#65533;&#65533;X&#65533;&#65533;
&#65533;&#65533;&#1696;&#65533;&#65533;&#65533;*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O&#65533;^&#65533;&#65533;R+&&#65533;HU&!i&#65533;&#65533;&#65533;&#65533;&#65533;&#65533;&#65533;N/&#65533;&#65533;&#65533;&#65533;&#65533;&#65533;G&&#65533;Z5&#65533;&#65533;Q{&#65533;FT/f/!&#65533;&#65533;&#65533;&&#65533;f&#65533;&&#65533;&#65533;}E2&#65533;&#65533;\d&#65533;&#65533;&#65533;&#65533;\&#65533;sS$H &#65533;&#20809;
&#65533;$C&#65533;&#65533;M&#65533;A&#65533;&#65533;{$"&#65533;&#65533;Wnq&#65533;&#65533; &#65533;[ &#65533;x&#65533;l&#65533;
H&#65533;&#65533;&#65533;N&#65533;&#65533;H&#65533;bT&#65533;0/+WL)iRJ)&#65533;Rj&#65533;&#65533;&#65533;&#65533;&#922;&&#65533;&#260;&#65533;&#65533;Eo&#65533;bu&#65533;&#65533;&#65533;8]&#65533;&#65533;&#1856;[&#65533;$&#65533;&#65533;0&#65533; &#65533;P~&#65533;&#65533;&#65533;T&#65533;c&#65533;&#65533;&#65533;&#65533;*g&#65533;[4~&#65533;&#65533;&#19321;NH&#65533;&#65533;T&#65533;&#65533;y&#65533;&#65533;&#30801;&#65533;wa&#65533;Qk&#65533;c&#1768;&#65533;&#65533;&#65533;&#65533;&#65533;&#65533;&#65533;&#65533;Nj&#65533;8&#65533;&#65533;&#65533;|&#65533;&#65533;e&#65533;b&#65533;&#65533;&&#65533;A&#65533;&#65533;+&#65533;&#1576;&#65533;&#65533;&#65533; &#65533;I&#65533;&#65533;K4&#65533;!0&#65533;&#65533;]&#65533;&#65533;c&#65533;&#65533; &#65533;&#65533;&#65533;&#65533;&#65533;^&#65533;&#677;&#65533;HV&#65533;&#65533;&#65533;+&#65533;&#65533;&#65533;&#65533;h*&#65533;E&#65533;
&#65533;&#65533;{&#65533;|&#65533;&#65533;Kj&#65533;&#65533;CQM&#65533;&#65533;g&#65533;&#65533;|`&#65533;&#65533;&#65533;)&#65533;&#65533;&#65533;B&#65533;&#65533;x&#65533;&#65533;&#65533;&#1365;&#65533;&#65533;(&#65533;&#65533;&#65533;&#65533;e87 &#65533;E&#133;K&#65533;5 &#65533;c&#65533;&#65533;9&#65533;B&#65533;&#65533;&#65533;&#65533;a&#65533;&#65533;$Q&#65533;&#65533;b&#37896;&#65533;&#65533;!a&#65533;D&#65533;&#65533;&#65533;&#65533;&#65533;p&#65533; &#65533;_&#1296;&#65533;H 'Yh&#65533;&#65533;gIw&#65533;D8&#65533;&#65533;	%&#65533;&#65533;&#65533;&#65533;w^p&#65533;`wDA&#65533;|y&#65533;&#65533;&#65533;&#65533;1&#65533;&#65533;&#65533;JJ$&#65533;L&#65533;&#65533;U&#65533;g&#65533;5@&#65533;!mo)!&#65533;|'&#65533;y&#65533;3^&#65533;&#65533;oX&#65533;&#65533;HT`[v5&#65533;&#65533;a&#65533;&#65533;&#65533;&#65533;&#65533;&#65533;RD&#65533;&#65533;fd]&#65533;&#65533;/&#65533;&#65533;H&#65533;&#65533;&#65533;T&#65533;&#65533;&#1707;&#65533;VPH&#65533;&#65533;q&#619;BP"*6k"&#65533;&#14861;q&#65533;g\&#65533;&#65533;A4&#65533;&#65533;&#65533;&#65533;&#65533;t&#65533;m&#65533;&#65533;fk
&#65533;&#65533;&#65533;&#65533;&#65533;&#65533;&#65533;/&#65533;&#65533;l?&#65533;&#65533;WH&#65533;&#65533;F&#65533;Or6(&#65533;&#65533;"&#65533;&#65533;P)&#65533;3&#65533;x&#65533;F&#65533;T&#65533;
EL&#65533;Bq&#65533;&#65533;g&#265;B&#65533;&#65533;&#65533;&#65533;B&#65533;&#65533;&#65533;&#65533;!c&#65533;&#65533;J&#65533;&#65533;<!&#65533;&#65533;&#65533;=$k&#65533;&#238;&#65533;&#65533;&#65533;|&#65533;&#65533;Y&#65533;&#65533;&#65533;&#65533;\"\F&#65533;K&#65533;J>'1r&#65533;&&#65533;&#65533;X}&#65533;&#65533;&#65533;D&#65533;,&#65533;(e&#65533; &#65533;dC&#65533;&#65533;Q&#65533;&#65533;E&#65533;&#65533;P&#65533;P&#65533;S/&#65533;c&#65533;-&#65533;&#65533;&#65533;W}C&#65533;&#65533;hrJ&#65533;7&#65533;&#65533;r^H\&#65533;R&#65533;&#65533;\&#65533;e&#65533;=&#65533;&#65533;&#65533;\_&#65533;_Si"&#65533;N&#65533;&#1944;&#65533;&#65533;&#65533;
e&#65533;o&#65533;$&#65533;&#65533;&#65533;&#65533;&#65533;V&#65533;s6)z&#65533;I|&#65533;X&#65533;m!n&#65533;&#65533;4&#65533;+&#65533;&#65533;&#51207;n&#65533;&#65533;3g&#65533;&#65533;C&#65533;&#65533;&#65533;&#65533;&#734;&#65533;?&#65533;s&#65533;&#65533;~&#65533;&#65533;{&#65533;&#65533;u&#65533;
}K&#976;`E&#65533;:D:&#607;z&#65533;|
&#65533;&#65533;&#65533;T &#65533;&#65533;&#1880;&#65533;&#65533;_&#65533;&#1095;B &#65533;q[&#65533;&#65533;&#65533;&#65533;&#65533;&#65533;So<Dl&#65533;&#65533;&#65533;&#65533;k&#65533;%&#65533;&#65533;&#65533;&#65533;l&#65533;	&#65533;m&#421;&#65533;hE:2&#65533;&#65533;(&#65533;&#65533;H &#65533;&#65533;&#65533;&#65533;&#65533;&#65533;&#65533;I\N&#65533;&#65533;&#65533;VR
&#65533;&#65533;=&#65533;	&#65533;&#65533;.aS0T&#65533;0&#65533;&#65533;F&#65533;s\&#65533;E&&#65533;C
&#65533;O&#65533;&#65533;[ &#65533;f&&#65533;CS9&#65533;&#65533;&#65533;&#65533;&#65533;*o&#65533;&#708;&#65533;XL&#65533; q/&#65533;&#65533;)&#65533;s&#65533;EL&#65533;&#65533;&#65533;b J+i&#65533;&#65533;a&#65533;&#65533;a1v&#65533;&#65533;*p&#65533;	&#65533;&#65533;&#65533;7&#65533; &#65533;Vq&#65533;3&#65533;&#65533;CG&#65533;b&#65533;A?&#65533;&#195;vT&#65533;/*p6@*&#65533;&#65533;@&#65533;&#65533;*N&#65533;&#65533;E&#65533;&#65533;!&#65533;X&#65533;&#65533;I%&#1632;&#65533;M&#65533;@&#65533;(GI&#65533;R&#65533;&#65533;L&#65533;*W&#65533;J&#65533;&#613388;&#65533;,gI&#65533;Z&#65533;&#617740;&#65533;=)V&#65533;&#65533;&#65533;f)qI&#65533;b&#887924;&#65533;Ya:&#65533;&#65533;D 2&#65533;I&#65533;jZ`
&#740;CL@&#65533;hz&#899700;&#65533;8&#65533;YK&#65533;&#65533;&#65533;cxG&#65533; &#65533;v&#65533;&#65533;&#65533;&#65533;&#65533;'&#1305;E&#65533;&#65533;&#65533;&#65533;&#65533;&#65533;f<&#65533;)&#65533;'DH&#65533;`&#65533;&#65533;&#65533;1
&#65533;&#65533;&#65533;A>&#65533;L~:&#65533;@h!
*&#1098;<v&#65533;F7&#65533;Q&#65533;1&#65533;&#65533;&#65533;|&#65533;H&#65533;i&#65533;&#65533;&#65533;&#65533;&#65533;w&#65533;&#137;d&#65533;&#65533;&#65533;S: (&#65533;K &#65533;v&#65533;4&#65533;8&#65533;Nu&#65533;[:a&#65533;&#65533;z&#65533;bX&#65533;&&#65533;&#65533;Bh )&#65533;
&#65533;&#65533;&#65533;&#65533;&#65533;&#65533;&#65533;NP&#65533;f&#65533;&#65533;&#65533;a&#65533;&#65533;*&#65533;&#65533;&#65533;
a	%S&#65533;&#65533;M&#65533;&#65533;S7&#65533;t!l&#65533;&#65533;P&#65533;&#41528;j&#65533;{&#803;^&#65533;&#65533;z&#65533;&#65533;&#65533;5&#65533;f'n &#65533;WJ&#65533;T&#65533;&#65533;&#65533;JW&#65533;U4E&#65533;X&#65533;
&#65533;&#65533;Z&#65533;7&#65533;&#65533;&#1729;&#65533;*&#65533;&#65533;G&#65533;*	\p&#65533;u&#65533;&#65533;m&#65533;e&#65533;&#65533;V!&#65533; o&#65533;)h&#65533; Z&#65533;U&#65533;}M&#65533;3WK&#65533;&#65533;v4&#65533;&#65533;ggK&#65533;"`BX juL&#65533;VS%h&#65533;l &#65533;d&#65533;&#65533;&#65533;D*	&#65533;&#65533;&#1824;&#65533;e&#65533;/&#65533;+&#65533;&#65533;&#65533;&#65533;p&#65533;&#65533;&#65533;&#65533;&#65533;&#65533;&#65533;&#65533;)y&#65533;Y!t &#65533;&#65533;M/&#65533;&#65533;&#65533;nf&#65533;&#65533;%R&#65533; &#65533;&#65533;&#65533;r&#65533;&#65533;&#1792;T&#65533;&#65533;`&#65533;&#65533;u5&#65533;&#65533;&#65533;y&#65533;&#65533;&#65533;00&#65533;X&#65533;.&\&#65533;=&#65533;&#65533;b8&#65533;&#13064;&#65533;&#65533;&#65533;0)!@&#65533;&#65533;7&#312;&#65533; &#65533;&#65533;Xc&#65533;&#65533;0F&#65533;G&#65533;US.&#65533; e&#65533; &#65533;&#65533;&#65533;8&fvz&#65533;&#65533;	C&PQ&#65533;&#65533;z&#65533;&#65533;&#65533;2?#&#65533;&#65533;2kTs&#65533;&#65533;+,jQ&#65533;9&#65533;b&#65533;&#65533;&#65533;\&#65533;5&#65533;Y&#65533;&#65533;&#65533;&#65533;&&#65533;&#65533;7&#65533;3&#65533;&#65533;$&#65533;V&#65533; TVa&#65533;&#65533;49&#65533;Ph:&#65533; &#65533;&#65533;&#65533;m&#65533;&#65533;E&#65533;6&#65533;&#65533;&#1316;&#65533;Z&#65533;&#65533;q&#65533;W&#65533; &#1588;>;m&#65533;	&#18001;&#65533;@&#65533;E&#65533;[RW&#65533; z&#65533;d&#65533;&#65533;&#65533;&#65533;4&#65533;&#272;&#65533;&#65533;B8U&#65533;2&#65533;&#65533;&#65533;>x&#65533;&#65533;&#65533;|&#65533;&#65533;&#65533;`8&#65533;bmB&#65533;$k&#65533;&#65533;k&#65533;&#65533;&#65533;&#65533;&#65533;c&&#65533;&#65533;82&#8652;^r&#65533;\x&#65533;6$&#65533;1t&#65533;P"4&#65533;&#65533;&#65533;lpk&#65533;q&#65533;&#65533;%&#65533;!m
FH&#65533;&#65533;&#65533;.qlwW&#65533;D &#65533;z&&#65533;&#65533;&#65533;&#65533;#"&#65533;K &#65533;&#65533;&#65533; &#65533;&#65533;X&#1044;B&#65533;&#65533;'&#65533;}9A&#65533;@FA&#65533;
\&#65533;
&#65533;&&#65533;&#65533;T*&#65533;!&#65533;n&#65533;*&#65533;&#65533;4B]&#65533;&#65533;Y&#65533;\|&#65533;&#65533;&#65533;-&#801;&#65533;[&#1543;&#65533;&#65533;b&#65533;&#65533;&#65533;MD&#1355;Dda&#65533;'&#65533;&#65533;&#65533;&#65533;w6&#65533;&#65533;&#65533;[!x&#65533;k&#1921;&#65533;&#527;@&#65533;&#65533;@&#65533;&#65533;	fh&#65533;rA&#65533;&#65533;N&#65533;&#65533;&#65533;&#65533;.&#65533;&&#65533;&#65533;&#1351;&#65533;&#65533;&#65533;&#65533;&#65533;Q&#65533;&#65533;QT&#65533;9rg&#65533;&#65533;&#65533;&#65533;&#65533;&#65533;&#65533;&#65533;c&&#65533;Pv&#65533;)&#65533;M&#65533;&#65533;;&#65533;&#65533;g&#65533;&#65533;&#65533;&#65533;&#65533;&#65533;f&#65533;&#65533;&#65533;qC!X%&#65533;&#65533;2W&#65533;b&#65533;zg&#65533;	&#65533;&#65533;;\F2&#65533;&#65533;&#65533;h&#65533;&#1097;&#65533;&#65533;A&#65533;Zt&#65533; 6&#65533;_<	&#320;&#65533;&#65533;&#1059;&#65533;"&#65533;!&#65533;&#65533;%&#65533;&#65533;[fi&#65533;y(&#65533;&#65533;-&#65533;&#65533;>5&#65533;`R&#65533;&#65533;&#65533;&#65533;r&#65533;&#65533;&#65533;N&#65533;&#65533;&#65533;X&#65533;{43&#65533;9
&#65533;5+&#65533;l&#65533;?P&#268;&#65533;|&#65533;&#65533;~&#65533;&#65533;&#65533;V&#65533;&#65533;&#65533;}&#65533;&#65533;&#65533;D#&#65533;RC2P 6&#65533;}&#65533;1;&#65533;&#65533;.:a|I72&#65533; !&#65533;@&#65533;&#65533;_&#65533;s0&#65533;&#65533;
&#65533;w&#65533;&#65533;uI9-&#65533;&#65533; *+&#65533;:&#65533;~&#65533;&#65533;B3B+_`-&#65533;#&#65533;+v&#65533;8&#65533;&#65533;:&#65533;&#65533;&#65533;@&#65533;&#65533;&#65533;&#65533;&#65533;F&#65533;`.&#65533; c&#65533;"-&#1090;"&#1536;I&#65533;	'&#65533;&#65533;&#65533;&#65533;hf&#65533;+&#65533;&#65533;h+&#65533;&#65533;&#1090;&#65533;&#65533;8&#65533;q&#65533;4&#65533;Wz&#65533;&#65533;(<&#1542;n&#65533;Gop"&#65533;&#65533;7&#65533;lv&#65533;&#65533;T/&#65533;R &#65533;Ft&#65533;6&#65533;E&#65533;rI ,B&#65533;&#65533;2+0&#65533;Z&#1351;&#65533;8&#65533;i&#65533;?(&#65533;m&#65533;*&#65533;H7&#1285;&#65533;&#65533;U&#65533;vu&#65533;~Qp,;W4+A'~H91&#65533;&#65533;&#1651;xJpv&#65533;(Hp"a&#65533;Q&#65533;!&#1441;}&#65533;&#65533;!k&#65533;>w|k(&#65533;2Q
&#65533;4TN&#65533;oRr&#65533;E&#65533;&#65533;&#65533;)waEw	p&#65533;l(&#65533;#&2&#65533;&#65533;&#65533;
QX05&#65533;&#65533;DV&0&#65533;I$&#65533;&#65533;G&#65533;&#65533;3&#1217;&#65533;&#65533;I&#1544;&#65533;""&#65533;&#65533;=+&#65533;&#65533;&#65533;&#65533;J&#65533;&#65533;P&#65533;&&#65533;&#65533;&#65533;D&#65533;s&#65533;`&#65533;8SG5&#65533;&#65533;H&#65533;X&#65533;&#65533;&#65533;8(&#65533;s&#65533;E3&#65533;_W0L q&#65533;&#65533;&#65533;h&#65533;&#65533;X	v&#65533;&#660;0&#65533;v&#712;-&#65533;&#65533;&#65533;&#65533;&#65533;&#65533;&#65533;H&#65533;a&#65533;Q&&#65533;&#65533;A&#65533;&#65533;4&#605431;;Y	=&#65533;&#65533;
8&#65533;!=H&#65533;&#65533;0&#65533;&#65533;V&#65533;y&#65533;q&#65533;w&#65533;&#65533;I&#65533;&#65533;&#65533;Z&#65533;1&#65533;'&#65533;LP9l&#65533;`i$&#65533;L1P&#65533;&#65533;|QP&#65533;X{&#65533;&#1429;l&#65533;kO&#65533;U)&#65533;ipX	&#208;qPgH~&#65533;MY	b&#65533;c^	&#65533;&#65533;&#65533;}&#65533;gnS;&#65533;i&#65533;! ^&#65533;8$1&#65533;v &#65533;Q yb&#65533;4&#65533;0&#65533;)h0&#480;4I&#65533;^&#65533;7&#65533;g&#65533;8&#65533; &#65533;&#65533;@&#65533;ZS&#65533;&#65533;0&#65533;)-&#65533;w-&#65533;g&#65533;&#65533;+&#65533;&#65533;WPn&#65533;uPV&#65533;Em&#1050;&#1088;0	,&#1721;&#65533;&#65533;&#65533;
&#65533;0\%x]&#65533;x&#65533;&#65533;&#65533;@&#65533;V&#65533;C&#65533;Y&#65533;+&#65533;&#65533;&#65533;&#65533;&#65533;+&#65533;&#65533;&#37142;C P&#65533;&#65533;&#65533;&#65533;&#65533;&#65533;&#65533;&#1631;&#65533;&#65533;&#65533; &#65533;:&#65533;&#65533;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"&#65533;&#65533;E&#1124;&#65533;&#65533;
H&#65533;&#65533;&#65533;&#65533;Hx%&#65533;&#192;S,^&#65533;&#65533;&#65533;@!P&#65533;"%&#65533;&#65533;&#65533;%g&#65533;&#65533;9RlRd&#940;u&#65533;&#65533;T&#65533;&#65533;HY!&#65533;&#65533;%8&#1044;H
&#65533;mK&#65533;o&#65533;&#65533;&&#65533;&#65533;i&#1861;&#65533;&#65533;HF&#65533;B&#65533;&#65533;!e&#65533;&#65533;B$&#65533;IE^'J/&#65533;&#12004;&#1933;)&#65533;>!H*CW&#65533;SL&#65533;&#65533;*$&#311;H&#1186;&#65533;'&#65533;&#65533;b[&#65533;<K&#65533;&#65533;&#65533;.&#65533;,=&#65533;q7@q&#65533;&#65533;&#65533;l&#65533;7&#65533;I&#65533;]&#65533;;&#65533;Q&#65533;&#65533;i/&#65533;Em&#65533;&#65533;	&#65533;&#65533;W&#65533;&#65533;&#65533;55J&#65533;&#65533;-&#65533;&#65533;*&#65533;&#65533;.&#65533;}uvM&#65533;dLW&#65533;B^&#65533;&#65533;&#65533;=r F@&#65533;&#65533;&#65533;&#65533;&#65533;&#65533;&#65533;&#65533;	R&#65533;nE&#65533;&#65533;&#65533;h&#65533;E&#65533;.NX&#65533;(&#65533;&#65533;E&#65533;&#65533;(&#65533;_n&#65533;dB&#65533;&#65533;&#65533;&#65533;&#65533;-XJ&#65533;=&#65533;&#65533;&#65533;$*y8!/&#65533;4I&#65533;x^&#65533;&AqK&#65533;g&#65533;<H&#65533;&#65533;5hr&#65533;&#65533;Gdv&#65533;54wxLxwD/&#65533;&#65533;&#387;&#65533;@&#65533;[F&#65533;&#65533;&#65533;z&#65533;=5^&#65533;0a&#65533;&#65533;I&#65533;&#65533;!&#65533;&#516;Ka&#65533;BQ&#65533;&#65533;&#65533;&#65533;wI\R&#65533;&#65533;f&#65533;&#65533;[&#65533;L$h"[&#65533;xCBfY&#65533;)Y'&#65533;y&#65533;q&#65533;u&#65533;)JD&#65533;[IBHe]U&#65533;F&#65533;&#65533;&#65533;&#65533;:&#65533;S&#65533;&#65533;P)&&#65533;&#65533;&#65533;>	&#65533;&#65533;&#65533;PH(&#65533;&#65533;&#685;&#65533;J@k&#65533;&#65533; &#65533;&#65533;&#65533;&#65533;R&#65533;&#65533;r&#344;D&#65533;E&#1298;&#65533;G+&#65533;&#65533;&#65533;&#65533;&#65533;&#65533;J+"&#65533;f&#65533;&#65533;&#65533;&#1306;&#65533;&#65533;1&#65533;&#65533;&#65533;EA&#65533;
Qj&#65533;&#65533;U&#65533;&#65533;0&#65533;1;&#65533;=&#65533;&#65533;C&#65533;he
+&#65533;z&#65533;&#65533;a03&#65533;&#65533;&#65533;j&#65533;+	eQ&#65533; :&#313;7&#65533;&#65533;c&#65533;G&#65533;&#65533;&#65533;&#65533;&#65533;N&#1402;&#65533;N&#65533;q0&#65533;&#65533;rPp8&#65533;&#65533;&#313;	~&#65533;&#65533;&#65533;!h'&#65533;K*'q1&#65533;,&#65533;E&#65533;&#65533;&#65533;&#547;1|C&#65533;?;!&#65533;;&#65533;&#65533;86&#65533;&#65533;;&#65533;{s9&#1738;&#65533;B &#65533;X&#65533;Z&#65533;Yl)]qz	&#65533;&#65533;:TZ&#65533;&#65533;:'&#65533;<&#65533;&#65533;&#65533;@&#65533;(z&#65533;&#65533;&#65533;&#65533;&#446;&#65533;b&#65533;7&#65533;&#65533;&#65533;&#65533;&#65533;aeWa&#65533;&#65533;&#65533;&#65533;&#65533;&#65533;&#65533;(Ow&#65533;&#65533;6J&#65533;@I`&#65533;&#65533;&#65533;q&#65533;&#65533;&#65533;&#65533;&#65533;&#65533;&#65533;RT5&#65533;yC\.aY&#65533;+^&#65533;&#65533;&#65533;&#65533;b&#65533;rC<&#65533;6&#65533;&#65533;j&#65533;&#65533;
&#65533;m&#65533;P
&#65533;W^&#65533;&#65533;:&#65533;8&#65533;KY&#65533;/&#65533;?&#742;&#65533;&#65533;&#65533;&#65533;(&#65533;l;D&#65533;&#65533;&#65533;&#65533;7&#65533;8&#65533;&#65533;&#65533;}&#65533;WW&#65533;o&#65533;&&#65533;&#65533;&#65533;&#65533;s&#65533;&#65533;&#65533;|]y&#65533;e&#65533;r&#65533;]&#65533;&#65533;84&#742;{0&#65533;6&#65533;&#65533;k&#65533;&#65533;V&#65533;&#65533;&#65533;n&#65533;X&#65533;&#65533;F&#65533;<]&#65533;dy&#65533;&#65533;\r &#65533;	&#65533;(&#65533;)&#65533;&#65533;)&#65533;&#65533;^r&#65533;^&#1734;&#65533;&&#65533;]B@\C&#65533;VQ &#65533;&#65533;&#65533;J&#65533;&#65533;&#65533;&#65533;)1&#65533;&#419;R&#65533;&#65533;c&#65533;Z^JD&#1208;&#65533;&#65533;GH&#65533;C&#65533;&#65533;,&#65533;&#65533;&#65533;&#65533;&#65533;&#65533;&#65533;xM&#65533;&#65533;&&#65533;r&#65533;
$0&#65533;^&#65533; VQD0&#65533;!t&#65533;H&#65533;H&#65533;&#65533;HLdc&#65533;zQ&#65533;&#65533;Q&#65533;&#65533;xF&#65533;&#65533;X&#65533;$&#65533;Y||&#1835;&#65533;&#65533;&#65533;&#65533;&#65533;&#65533;B&#65533; !&#65533;P&#65533;C.&#65533;@&#65533;$'I&#65533;JZ&#65533;&#804;&7&#65533;Ix&#65533;&#65533;(GI&#65533;R&#65533;&#608524; 9N&#65533;&#613388;e%QI&#65533;Z&#65533;&#65533;< &#65533; &#65533;^&#65533;&#65533;&#65533;&#65533;0&#65533;IL(a&#65533;s&#65533;&#65533;#&#65533; &#65533;f:3&#65533;&#332;&#65533;4K&#65533;e&#65533;&#65533;&#65533;[)&#65533;&#65533;&#65533;&#65533;nN&#65533;&#65533;<6&#65533;%&#65533;k&#65533;b&#65533;W&#65533;:&#65533;	&#65533;vF&#65533;&#65533;T&#65533;r&#65533;MC[&#65533;&#807;&#65533;d&#65533;&#65533;~&#65533;&#1181; &#65533;%aO}&#65533;&#65533;p!&#65533;q&#65533;&#1030;:&#65533;o&#65533;&#65533;&#65533;+JQZ&#65533;&#65533;&#65533;)jX4&#65533;&#65533;V&#65533;&#65533; &#65533;&#65533;J&#65533;&#65533;&#65533;fE&#65533;&#65533;&#65533;&#65533;&#65533;&#1317;0eGs"&#65533;&#65533;a&#65533;&#65533;&#65533;%I &#65533;P&#65533;&#65533;H&#65533;3W:&#65533;&#65533;&#65533;4N&#65533;h*&#65533;C&#65533;P&#65533;$Oo0&#65533;L&#65533;Bu&Q&#65533;&#65533;&#65533;&#1536;.&#65533;&#65533;6@&#65533;jZ&#65533;<A&#65533;&#186; &#65533;!&#65533;&#65533;7jV&#65533;&#65533;&#65533;h&#65533;&#65533; &#65533;&#65533;Qo&#65533;&#65533;Q&&#65533;&#65533;+Xk&#65533;&#65533;:&#65533;" &#65533;s&#65533;e]&#65533;i&#65533;&#65533;@z&#65533; d&#65533;&#65533;J$&#65533;&#65533;.&#65533;&#65533;&#65533;&#65533;&#65533;&#65533;&#65533;s&#65533;&#65533;&#65533;b&#65533;&#65533;&#692;&#65533;G&#65533;,&#65533;&#65533;&#65533;&#65533;z6&#65533;&#65533;&#65533;D;&#65533;&#65533;&#65533;&#65533;-&#65533;e0!,&#65533;&#65533;&#65533;&#65533;hl&#65533;&#65533;&#65533;&#65533;U6&#65533;m.s&#65533;&#1757;&#1920;H&#65533;n&#65533;&#65533;&#65533;&#65533;&#205;&#65533;DK&#65533;&#65533;2&#65533;&#65533;E&#65533;&#65533; &#65533;&#65533;&#65533;
7&#65533;&#65533;,&#65533;: &#65533;&#65533;zw&&#65533;q&#65533;N+&#65533;S&#65533;Jr&#65533;q5/,&#65533;[&#65533;A&#65533;&#65533;@c&#65533;&#65533;&#65533;"&#279;&#65533;n`Z &#65533;^,`&#65533;&#65533;&#65533;&&#65533;[K&#65533;0&#65533;&#65533;bZ`"(x.&#65533;|&#65533;\JB@&#65533;04)&#65533;&#65533;&#65533;&#65533;}&#65533;&#65533;B&#65533;J6&#65533;"@i&#65533;&#65533;&#65533; J&&#65533;P&#65533;&#65533;&#65533;&#65533;bZv&#65533;'&#65533;&#65533;{&#65533;&#65533;6XF&#65533;P~&#65533;&#65533;&#65533;&#65533;"&#65533;3Q&#65533;2C&#65533;v&#65533;b&#65533;&#65533;`&#65533;
&#65533;&#65533;N+&#65533;s].&#343;&#65533;&#65533;&#65533;D,&#65533;&#65533;/2&#65533;&#65533;i&#65533;v&#65533;h&#65533;GS$&#65533;9&#65533;&#65533;&#65533;&#2012;Mm
&#65533;-N&#65533;~&#65533;3&#65533;&#65533;&#65533;&#65533; zE&#65533;&#65533;&#65533;]!&#65533;  &#65533;f&#30987;9&#65533;E&#65533;&#65533;t&#65533;}&#65533;&#65533;b&#65533;J&#65533;e&#65533;+&#65533;&#65533;&#65533;0U&#65533;n&#65533;&#65533;&#65533;X]&#65533;&#65533;&#65533;&#1398;@&#65533;HZ&#65533;&#65533;2&#65533; &#65533;&#65533;v&#1280;5&#65533;&#65533;u&#65533;&#65533;^&#65533;c&#65533;&#65533;&#65533;&#65533;&#65533;Leo:&#65533;^=!M4a[A&#65533;&#65533;&#65533;&#65533;l(*&#65533;&#65533;`L7D&#65533;&#65533;K&#65533;z&#65533;|&#65533;&#65533;rR&#65533;4&#1101;e9&#65533;?n&#65533;CxO&#65533;E*&#65533;
v&#65533;oU&#1264;&#65533;&#65533;&#65533;F&#65533;&#65533;~&#65533;&#65533;&#65533;Op&#65533;)&#65533;&#65533;A&#65533;&#65533;&#65533;&#65533;)L&#65533;&#65533;j*&#65533;&#65533;M D&#65533;&#65533;^&#65533;z&#65533;AJ&#65533;&#65533;&#65533;%IoJ:&#65533;2t&#65533;<3&#65533;y&#65533;&#65533;&#65533;&#65533;&#65533;$&#65533;&#65533;%&#65533;l^TM&#65533;p&#65533;&#65533;EL&#65533;8&#65533;&#65533;<&#65533;&#65533;&#65533;&#65533;&#65533;&#65533;&#65533;{&#65533;&#65533;GvbxG&#65533;7&#65533;R&#65533;E%j&#65533;8&#65533;rbJ&#65533;x&#65533;7&#65533;9&#65533;&#65533;0&#65533;F=&#65533;&#250;A`w$&#65533;4&&#65533;&#65533;Ovwv&#65533;$&#65533;hg/G&#65533;&#65533;&#65533;H=&#65533;&#65533;&#65533;j&#65533;&#65533;&#65533;}p&#65533;&#65533;V&#65533;&#65533;&#65533;&#65533;6w&#65533;'&#65533;as:&#65533;&#65533;&#65533;&#65533;0K&#65533;&#65533;&#65533;&#65533;1&#65533;&#65533;&#65533;x&#65533;A&#65533;&#65533;.	!&#65533;&#65533;&#65533;u&#65533;6&#65533;&#65533;:&#65533;&#65533;	%&#65533;u#&#65533;.&#65533;&#65533;&#65533;7=&#65533;&#65533;&#65533;X&#65533;H&#65533;F$_d	&#65533;R2t&#65533;%&#65533;	O&#65533;&#65533;&#65533;M#&#65533;&#65533;&#65533;&#65533;&#65533;&#65533;|R">&#65533;f&#65533;&#65533;&#65533;G&#65533;&#65533;aL6&#65533;O3/&#65533;C&#65533;s&#65533;db2&#65533;C!t&#65533;D&#185;&#65533;u&#65533;w
&#65533;&#65533;&#65533;xW`|&#65533;p/&#65533;@&#65533; `&#65533;C&#65533;&#65533;0&#65533;&#65533;
&#65533;7&#65533;"C &#65533;&#65533;3#&#65533;PmU+&#65533;p&#65533;&#65533;/-T&#65533;P&#65533;&x&#65533;(&#65533;&#65533; 
x
]4&#65533;&#65533;&#65533;&#65533;&#65533; &#65533;&#65533;xP9&#65533;&#65533;&#65533;&#65533;|&#65533;&#65533;&#65533;P&#65533;Z&#65533;P&#65533;.&#65533;&#65533;yb~'wg&#65533;w&#65533;&#65533;&#65533;ScIR.&#65533;&#65533;n&#65533;&#65533;&#65533;X&#65533;&#65533;?&#65533;&#65533;&#65533;{`&#132;&#65533;&#65533;
8(&#65533; X&#65533;a&#65533;&#65533;t&#29046;7&#65533;&#65533;&#65533;q&#1955;=wL&#65533;&#65533;j&#65533;9x&#65533;&#65533;iarg3t&#1729;&#65533;&#65533; H&#65533;F&#65533;&#65533;&#65533;D&#65533;&#65533;&#65533;>i&#65533;&#65533;x` L0&#65533;k&#65533;c&#65533;[E&#65533;Fp	&#65533;0\r&#65533;&#240;&#65533;a}&#65533;&#65533; 9C7#&#65533;$&#65533;x&#65533;b&#65533;&#65533;}L&#65533;<&#65533;r&#65533;&#65533;$[1E&#65533;6B&#65533;&#65533;&#65533; &#679;,O&#65533;"&#65533;]&#65533;&#65533;PO%&#65533;&#65533;&#65533;aq&#65533;s&#65533;&#65533;&#65533;gjQ"&#65533;&#65533;&#65533;HNr&#65533;&#65533;L!b|&#65533;HCa
&#65533;&#65533;W&#65533;&#65533;&#65533;&#65533;&#65533;&#65533;&#65533;(puth=&#65533;}&#65533;&#65533;&#65533;&#65533;j}A&#65533;&#65533;>&#65533;&#65533;q&#65533;JFn!&#65533; &#65533;L0P &#65533;xM<&#65533;7/&#65533;D&#65533;EyA_&#65533;#&#65533;&#65533;&#65533;x&#65533;J0&#65533;wp&#65533;E0]D
")_G&#65533;7&#65533;&#65533;&#65533;&#65533;h&#65533;&#65533;(I&#65533;&#65533;78&#65533;>1&#65533;-&#65533;t&#65533;Y&#65533;U&#65533;yP`&#65533;v&#65533;&#65533;L&#65533;&#65533;RA&#65533;'%5 y"1&#65533;&#65533;D7d!N9&#65533;&#65533;`+RH!&#65533;g,S&#65533;U&#65533;&#65533;0b&#65533;&#65533;&#65533;9y&#65533;&#65533;8/+ 
C&#65533;*&#65533;7&#65533;[X	&#65533;&#65533;&#65533;'&#65533;&#65533;&#65533;G&#65533;&#65533;v&#65533;&#65533;H&#65533;wbP&#65533;j&#65533;
D&#65533;P&#65533;oq&#65533;J3H&#65533;&#65533;w&#65533;&#65533;P&#65533;xz2&#65533;&#65533;&#65533;&#65533;&#65533;X&#65533;&#65533;YN&#65533;&#65533;G&#65533;w&#65533;(&#65533;g&#65533;&#65533;&#65533;&#65533;l&#65533;&#65533;+ &#65533;&#65533;-&#65533;&#65533;&#65533;f&#65533;m&#65533;@&#65533;u0&#65533;U Em &#65533;p&#65533;&#65533;&#65533;+&#537;&#65533;&#537;
&#65533;&#65533;&#65533;&#65533;&#65533;&#65533;9/ &#65533;g&#65533;/&#65533;&#65533;&#65533;&#1849;+&#65533;&#1048;u&#65533;V@&#65533;&#65533;&#65533;&#65533;y&#65533;&#34398;&#44638;&#65533;&#1630;&#65533;&#65533;&#65533;&#65533;	F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P&#65533;&#65533;!i&#65533;&#65533;&#65533;&#65533;&#65533;&#65533;&#65533;O/&#65533;&#65533;&#65533;&#65533;&#65533;&#65533;h5&#65533;&#65533;R{&#65533;FP&#65533;&#65533;f/!&#65533;&#65533;&#65533;&&#65533;f&#65533;&&#65533;&#65533;}g2&#65533;U&#65533;&#65533;&#65533;N4&#65533;*&#65533;)&#65533;	(C&#65533;&#65533;M&#65533;A&#65533;&#65533;{D&#65533;*&#65533;&#65533;&#65533;&#65533;&#65533;	&#65533;J5&#1266;&#131;R&#50044;&#65533;.&#65533;^&#65533;	&#65533;bJF&#65533;B8Jy&#65533;T&#65533;M-2\&#65533;&#65533;&#65533;&#65533;&#65533;&#65533;R&#65533; &#65533;M&#65533;M&#65533;&#65533;nE&#65533;6&#65533;&#65533;/+P&#313;&#65533;`&#65533;R&#65533;&#65533;&#65533;&#65533;&#65533;&#65533;ZV&#65533;&#65533;P&#65533;&#65533;*AQzx&#65533;&#65533;&#65533;/3&#65533;&#866;io&#65533;&#65533;&#65533;F9 A&#65533;&#65533;*Ie[w&#65533;	uZ&#65533;&#1320;08&#65533;&#65533;&#65533;&#65533;&#65533;&#65533;
&#1444;zg	J&#65533;&#65533;&#65533;Mh&#65533;&#65533;&#65533;&#65533;]&#65533;&#65533;&#65533;&#65533;&#65533;sn&#65533;L&#65533; &#65533;&#65533;&#378;&#65533;&#65533;&#65533;R&#65533;&#65533;i&#65533;>&#65533;R&#65533;&#65533;P.&#65533;U&#11950;&#65533;$&#65533;P7AA&#65533;Bg&#65533;]V&#65533;&#65533;&#65533;s&#65533;t%2&#65533;3\W&#65533;&#65533;Rj`H&#65533;&#65533;&#65533;&#65533;0&#65533;&#65533;96&#65533;h&#65533;
eDzdm7Js&#65533;&#65533;&#65533;1	&#65533;W`.&#65533;&#65533;&#65533;0L&#65533;U&#65533;&#65533;&#65533;d`&#65533;&#65533;<a&#65533;&#65533;B&#65533;I&#65533;&#65533;9&#65533;=bzT&#65533;&#65533;*"A&#65533;&#65533;d&#65533;XvL\w&#65533;Z&#65533;8#k&#65533;r&#65533;(&#65533;-&#65533;&#65533;&#65533;&#65533;\zM&#65533;3&#65533; Jp&#1937;y&#65533;&#65533;2&#65533;d"!&#65533;(&#65533;&#681;&#516;zI\r&#65533;o&#65533; &#789;K&#65533;&#65533;&#65533;h&#65533;[&#65533;&#65533;&#65533;&#65533;	&#65533;&#65533;z&#65533;gdVt&#65533;&#65533;&#65533;Fl)&#65533;&#65533;&#65533;&#65533;:&#65533;oK&#65533;y&#65533;&#65533;Te]&#65533;  {C&#65533;F !J(H&#65533;&#10923;&#65533;ZA!!|d&#65533;%&#65533;&#65533;&#65533;%&#65533;E"&#65533;(&#65533;&#65533;E&#65533;&#65533;Zx+&#65533;*M&#65533;&#65533;&#314;*"&#65533;F&#65533;&#65533;&#794;&#65533;2&#65533;n&#65533;0&#65533;
&#65533;i&#65533;c&#65533;8&#65533;&#65533;&#65533;;D>&#65533;&#65533;&#65533;&#65533;C&#65533;T
+&#65533;z&#65533;H&#65533;b<&#65533;K(&#65533;R&#65533;+eQ&#210;}&#1952;izI&#65533;lZ&#1206;J/&#65533;i&#65533;@&#65533;qP&#65533;&#65533;&#65533;3&#65533;&#65533;&#65533;cq&#65533;&#65533;K&#65533;0z&#65533;&#65533;7&#65533;X&#675;=	&#65533;w!&#65533;
&#65533;&#65533;&#65533;&#65533;&#65533;6&#65533;n&#65533;C&#65533;,&#65533;Z,&#65533;:&#65533;&#65533;H=W&#65533;&#65533;&#65533;&#65533;t/&#65533;&#65533;=&#65533;s&#65533;l<&#65533;|&#65533;&#65533;	&#65533;&#65533;w&#65533;Ep&#1966;.Q&#65533;c&#65533;&#65533;$j&#65533;&#65533;=&#65533;&#65533;b=&#65533;D&#65533;&#65533;&#65533;7m&#65533;-&#65533;&#65533;C&#65533;i&#65533;&#65533;&#65533;B&#65533;&#65533;t'&#65533;&#65533;&#1361;Ii&#65533;&#65533;!J&#65533;PA&#65533;&#65533;B&#65533;&#1128;&#65533;&#65533;&#65533;y&#65533;Y&#65533;,&#8595;QR &#65533;&#933;1U&#65533;&#65533;&#65533;&#65533;&#65533;,&#1874;&#65533;&#65533;
i'&#65533;`}&#65533;&#65533;<aJ&#65533;d&#65533;&#65533;)D&#65533;C7J&#65533;&#65533;&#65533;&#65533;C&#65533;&#65533;&#65533;&#65533;&#65533;&#65533;k&#65533;&#65533;IO c&#65533;C&#65533;	&#65533;d&#65533;&#65533;&#65533;b]&#65533;27&#65533;&#65533;t&#65533;&#65533;&#65533;,&#65533;&#65533;m&#65533;/&#65533;&#65533;]&#65533;m&#65533;&#65533;!&#65533;&#614;&&#65533;&#65533;i&#65533;d(&#65533;Br &#65533;&#65533;/&#65533;qMHl&#65533;K&#65533;&#65533;o&#65533;&#65533;&#65533;&#692;&#65533;K&#65533;&#65533;q&#65533;?BB&#65533;&#65533;&#65533;/S&#65533;_oP"o
&#65533;ox&#65533;&#1335;Oi#]0\&#65533;&#65533;&#65533;D&#65533;&#65533;&#65533;,&#65533;e &#65533;&#65533;N&#65533;/&#65533;&#1664;&#65533;&#65533;J&#65533;= &#65533;&#65533;&#65533;&#65533;H	J&#65533;x&#65533;I &#65533;&#65533;&#65533;&#65533;&#65533;b&#65533;&#65533;?&#65533;&#65533;&#65533;A&#65533;0nDZ&#65533;&#65533;&#65533;Xi&#65533;&#65533;t @&#65533;&#65533;&#65533;8&#65533;R`&#65533;&#65533;i(&#65533;&#65533;&#65533;&#65533;&#65533;1s&#65533;#&#65533;&#65533;&#65533;B&#65533;L&#65533;"&#65533;&#65533;F:r&#65533;&#65533;&#65533;$'I&#65533;JZ&#65533;&#804;&/&#65533;&
&#65533;&#65533;(G&#65533;&#65533;M&#65533;&#65533;L%%q"&#65533;&#65533;m&#65533;&#65533;&#65533;&#65533;&#65533;,&#65533;&#65533;Z&#65533;&#65533;8&#65533;+&#65533; 3za&#65533;&#65533;&#qI&#65533;bb&#65533;&#65533;&#65533;C&#65533;Rxa:&#65533;&#396;&#65533;4&#65533;&#65533;&#65533;9&#65533;,)Z&#65533;&#65533;3&#65533;	Liz&#65533;&#65533;&#65533;&#65533;[6&#65533;p&#65533;&#65533;PZ&#65533;L&#65533;:	!n&#65533;&#65533;&#1996;&#65533;*)@&#65533;&#65533;b&#65533;&#65533;&#65533;&#65533;\&#65533;&#65533;&#65533;~&#65533;&#65533;&#65533;&#65533;;Jy&#1300; &#65533;Bz
f&#65533;&#65533;\&#65533;" &#65533; &#65533;&#65533; &#65533;3*M&#65533;&#65533;&#65533;@&&#65533;&#65533;q&#65533;AN(&#65533;e&#65533;I!4&#65533;&#65533;-&#65533;&#65533;F&#65533;&#65533;Qcv&#65533;'8f&#65533;&#65533;&#65533;0@qLf`&#65533;f&#65533; C&#65533;t&#65533;&#65533;&#65533;i1Up&#65533;&#65533;1&#65533;.I&#65533;&#65533;&#1185;$&#65533;2&#65533;&#65533;*&#65533;2E&#65533;,&#65533;JL&#65533; &#65533;&#65533;&#65533;rj&#65533;by &#65533;t&#65533;2&#65533;&#65533;&#65533;&#65533;U&#65533;d&#357;n&#65533;&#65533;~m&#65533; &#65533; T&#65533;&#65533;.(&#65533;]&#65533;
&#1020;&#1682;&#65533;B&#65533;A
&#65533;:&#65533;&#65533;&#65533;&#65533;&#65533;j]&#65533;&#65533;&#65533;X:&#1430;&#65533;&#65533;h@Y&#65533;Zv&#65533;E&#65533;&#65533;&#65533;&#65533;&#65533;vV&#65533;&#65533;&#65533;&#65533;JU!&#1568;&#65533;&#65533;<-j&#65533;R  3&#65533;A\&#65533;ZP&#406;&#65533;&#65533;,&#65533;&#65533;[!&#65533; BX&#65533;[&#65533;&#14258;B&#65533;&#65533;$k&#65533;\\&#65533;A&#65533;&#65533;|[&#65533;&#534;
a&#65533;&#65533;}&#65533;uO&#65533;!&#65533;@&#65533;&#65533;&#65533;rM&#65533;B&#65533;W&#65533;
&#65533;V&#65533;&#65533;\,`&#65533;Mo#&#65533;{JD00&#65533;Dj&#65533;&#65533;*Q&#65533;p &#65533;&#65533; &#65533;W&#65533;&#65533;%&#65533;&/&#65533;#&#65533;&#1396;&#65533;	&#65533;&#65533;E.&#65533;8d&#65533; `X&#65533;6e@z&#65533;&#65533;2w&#65533;qpCw&#65533;O&#65533;&#1565;1&#65533;fxL&#65533;~&#65533;&#65533;$&#65533;&#65533;>&#65533;&#65533;N&#65533;&#65533;&#65533;A&#65533;&#65533;~Q
%3&#65533;&#647;p&#65533;U&#65533;&#65533;&#65533;Fy&#65533; )&#65533;;QR5t&#65533;_&#65533;&&#65533;&#652;&#65533;&#65533;M"g&#65533;r&#65533;&#65533;I&#65533;*d&#65533;p&#65533;3M&#65533;L&#65533;&#65533;  z&#65533;&&#65533;q9	&#65533;q- t&#65533;=;&#65533;[&#65533;~&#65533;-&#65533; &#65533;&#65533;\2&#65533;&#279;&#65533;#YUi&#65533;3&#65533;&#65533;&#65533;&#65533;&#65533;d&#65533;H&#65533;1w &#65533;ZD&#65533;&#65533;$&#1440;<>5&#65533;&#65533;&#65533;R&#65533;Nw&#65533;@L%&#65533;.1&#65533;!&#65533;&#65533;&#65533;@&#65533;&#65533;Y&#65533;ft&#65533;&#1850;R&#65533;&#389;.u	S#;
&#65533;&#65533;D&#65533;&#65533;&#65533;&#65533;|\&#65533;$c&#65533;&#65533;&#65533;=^&#65533;	&#65533;&#65533;b?PD2J&#65533;&#65533;F&#65533;X&#65533;&#65533;&#65533;D	&#65533;&#65533;&#65533;,<I?B1N&#65533;@&#1454;&#65533;&&#65533;B;O	&#65533;&#65533;&#65533;&#65533;&#772;&#65533;BX$?&#65533;@&#65533;P&#65533;Bq&#65533;u&#65533;&#65533;s&#65533;8&#65533;&#65533;&#403;&#65533;&#65533;&#65533;B&#65533; &#65533;&#65533;=&#65533;&#65533;`\&#65533;&#65533;x&#65533;2i&#65533;&#1230;&#65533;A>'&#65533;ax:G&#65533;%0&#65533;&#65533;&#65533;)1&#65533;&#65533;&#65533; &#65533;&#65533;&#65533;&#65533;At&#65533;8&#65533;r&#65533;#&#65533;&#65533;E?&#65533;&#65533;&#65533;&#65533; &#65533;&#65533;&#65533;&#65533;&#65533;&#65533;&#212;&#65533;&#65533;p&#403;&#65533;xw&#65533;
&#65533;&#882;&#65533;(&#65533;o&#65533;&#65533;&#65533;"h$	&#65533;3B"&#65533;&#65533;ES&#65533;@9&#65533;^&#138;&#352;\w2x&#65533;(P&#65533;;&&#65533;p&#65533;&#65533;&#65533;&#1239;&#65533;&#65533;|x&#65533;o;j&#65533;]0@&#65533;&#65533;L&#65533;\&#65533;&#1549;*`&#65533;&#65533;FmV&#65533;&#65533;1v9l5&#65533;&#65533;&#65533;&#65533;M:	%i&#65533;&#65533;X=&#65533;&#65533;&#65533;L&#65533;&#1598;&#65533;&#65533;"&#65533;&#65533;j&#65533;:&#65533;&#65533;&#65533;&#65533;:>8c&#1461;&#65533;az9&#65533;`&#65533;&#65533;&#65533;&#65533;#!G&#65533;&#65533;Z&#65533;&#65533;&#65533;&#65533;0&#65533;&#65533;U&#65533;&#65533;4L/B(&#65533;&#65533;&#65533;\&#65533;&#65533;&#65533;&#65533;}&#65533;>'&#593;&#65533;v&#65533;<&#65533;&#51345;$IQ~7&#65533;&#65533;F&#65533;R6&#65533;&#65533;
&#65533;/&#65533;&#65533;8&#65533;X&#65533;&#65533;@&#65533;&#65533;/&#65533;p &#65533;&#65533;V&#65533;&#65533;&#65533;&#65533;)	,+&#65533;4&#65533;(b&#65533;&#65533;v|[ (&#65533;Wd&#65533;&#65533;*&#65533;&#65533;&#65533; &#65533;IE&#65533;)}t6&#65533; &#65533;&#65533;&#65533;&#65533;&#65533;&#65533;&#65533;&#65533;e&#65533;&#65533;&#65533;&#65533;Ix&#65533;|0iM&#65533;)g?&#65533;fk0*h&#65533;'s&#65533;&#65533;nE`pE0&#65533;a&#65533;&#65533;6&#65533;Q4&#65533;#&#65533;&#65533;o!qSrlI&#65533;&#65533;L7iL&#65533;@&#65533;@"&#65533;&#65533; &#65533;tI&#65533;&&#65533; =3&#65533;K&#65533;o&#65533;G/&#65533;/C&#65533;F`A&#65533;"%)&#133;&#65533;&#65533;M@>E&#65533;kU&#65533;S&#513;&#65533;~8Qr&#65533;&#65533;L&#65533;&#65533;1&#65533;l2&#65533;p&#65533;&#65533;&#65533;&#65533;rx%&#65533;&#65533;&#65533;G&#65533;A&#65533;&#65533;&#65533;&#65533;G  &#65533;>ua&#65533;qv
"&#65533;C2P=$&#65533;N &#65533;&#65533;!$G&#65533;<&#65533;@B&#65533;Gr&#65533;l&#65533;"|]&#65533;&#65533;p &#65533;H&#65533;8&#65533;,`&#65533;&#65533;&#65533; &#65533;~B&#65533;!&#65533;"&#65533;&#65533;&#65533;&#65533;`(p&#65533;IDqQFb	)&#65533;&#65533;&#1222;&#65533;39&#232;qQ&#65533;&#65533;Cs&#65533;&#1541;&#1636;'e&#65533;s&#65533;p&#65533;G&#65533;&#65533;&#65533;C&#65533;7S&#65533;&#65533;&#65533;&#65533;@&#65533;YizRup!&#65533;X&#65533;q&#65533;&#65533;&#65533;VPw&#65533;!i&#65533;H&#65533;&#65533;!&#65533;5!&#65533;&#65533;x&#65533;&#65533;&#65533;P!&#65533;L p&#65533;&#65533;&#65533;&#65533;w&#65533;;9,&#65533;&#65533;&#65533;Y	=2Q&#65533;\&#65533;vr&#65533;&#65533;@&#65533;&#65533;xa&#65533;&#65533;&#65533;&#65533;&#776;&#65533;8u&#65533;PH#*&#65533;3&#65533;&#65533;G#+p&#65533;&#65533;&#65533;&#65533;$&#65533;kP&#65533;Bx*C
G8&#65533;2+&#65533;&#65533;&#65533;Ge&#65533;&#65533;3&#65533;wT&#65533;y8A&#65533;&#65533;&#65533;.!v&#65533;&#65533;&#65533;Rx^&#65533;V&#65533; &#65533;&#65533;p&#65533;soeY&#65533;`&#65533;&#65533;U0&#65533;&#65533;&#65533;
&#65533;&#65533;&#65533;&#65533;&#65533;&#65533;&#65533;@&#65533;&#65533;&#65533;&#65533;po&#65533;&#65533;F&#65533;&#65533;&#65533;h`/&#65533;&#1178;&#65533;)+&#65533;&#65533;&#65533;v&#65533;Vpt&#65533;&#65533;&#537;&#65533;&#697;&#65533;&#65533;&#1628;&#65533;&#65533;&#65533;&#65533;&#65533;&#65533;iA  !&#65533;     ,    &#65533; &#65533;iL3	/_ 3f6i9l?o?rBuFyI|Ly&#65533;  &#65533;&#65533;&#65533;//&#65533;??&#65533;OO&#65533;__&#65533;oo&#65533;O&#65533;R&#65533;/Y&#65533;#V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.&#65533;&#65533;&#65533;z&#65533;n&#65533;&#65533;&#65533;&#65533;|&#65533;&#65533;&#65533;&#65533;x&#65533;g&#65533;&#65533;&#65533;&#524354;N5$R{}~y;r.$&#65533;&#65533;&#65533;&#65533;&#65533;.s&#65533;,5V;t&#65533;H{Q&#65533;r"&#65533;kq$"&#65533;&#65533;&#65533;&#65533;&#65533;&#65533;"$qu&#65533;&#65533;T1,&#65533;HU,|g&#65533;$&#65533;&#65533;&#65533;&#65533;r&#65533;P5r&#65533;&#65533;&#65533;&#65533;&#65533;h;&#65533;&#65533;R&#65533;&#65533;FT5&#65533;c5'&#65533;|&#65533;,1&#65533;b&#65533;,&#65533;&#65533;'&#65533;dp&#554;&#65533;&#65533;\&#65533;sS.\`d&#65533;K&#65533;p&#65533;&#65533;^&#65533;&#65533;>,3&#65533;&#65533;&#65533;.TT$&#65533;k\2&#65533;&#65533;%&#65533;&#65533;&#65533;&#65533;&#65533;&#65533;j&#65533;A&#65533;G&#65533;&#65533;&#529;BJJI7.&#65533;-8l&#65533;&#65533;9h&#65533;B0,&#65533;&#65533;&#65533;7&#65533;&#65533;&#65533;&#65533;r&#65533;&#65533;&#65533;),nj&#65533;&#65533;T&#65533;&#200;RYr!&#65533;&#65533;&#52126;O&#65533;&#65533;&#65533;&#65533;T&#65533;&#65533;e&#65533;&#65533; q&#65533;*Rx&#65533;&#65533;&#65533;:`n&#65533;&#65533;@&#65533;&#65533;Am^),&#65533;&#1394;#[&#65533;&#65533;#&#1273;&#65533;2&#65533;1X~S?&#65533;&#65533;&#65533;g*<&#65533;`)Nu&#65533;*;".8=&#65533;JXs_&#65533;T&#65533; &#65533; &#562;&#65533;&#65533;&#65533;;Ae	h&#65533;V&#65533;&#65533;Dn'{D/i]v&#65533;R&#981;&#65533;&#65533;&#65533;&#65533;r.1do&#65533;&#65533;&#65533;:&#65533;&#65533;yI=A,eG&#65533;&#1983;{&#65533;&#65533;&#65533;Cv%&#65533;&#65533;&#65533;p?&#65533;&#65533;&#65533;M&#65533;g&#65533;.&#65533;&#65533;|e7&#65533;&#65533;&#65533;\&#65533;5u&#65533;M&#65533;&#65533;Gr=&#65533;	N&#65533;"F0q/L&#65533;&#65533;D&#65533;]&#65533;&#65533;&#143;&#65533;y&#65533;&#65533;&#65533;,&#65533;RCKX&#65533;&#65533;.&#65533;&#65533;&#65533;!1&#65533;2&#65533;Q /&#65533;4&#65533;&#65533;k&#65533;P[y"HW&#65533;QL&#65533;w&#65533;&#65533;E&#65533;&#65533;C&#65533;8*&#65533;&#65533;}(&#1462;&#65533;_H&#65533;&#65533;&#65533;&#280;&#21261;l&#65533;!&#65533;&#65533;7D&#65533;&#65533;&#204;&#65533;<.&#65533;&#65533;k&#65533;O"r&#65533;4@&#65533;Fh&#65533;Xmh-p&#65533;o&#65533;&#65533;)|&#65533;&#65533;+&#65533;*af&#65533;<H;&#65533;&#65533;&#65533;p&#65533;&#65533;0&#65533;z&#65533;	&#65533;&#65533;&#65533;JT&#65533;&#65533;&#65533;&#65533;&#65533;j &#65533;	&#65533;&#65533;!G{h*&#293;z8Y[1&#65533;&#1539;=E&#65533;w&#65533;.Yu&#65533;&#1456;&#65533;
&#65533;&#65533;N"&#65533;&#65533;&#65533;&#65533;&#65533;l"&#65533;:C&#65533;&#65533;VD&#301;&#65533;&#65533;	!&#65533;r&#65533;&#65533;Ln&#65533;&#65533;!&#65533;j.&#65533;*h%"&#65533;&#65533;$T&#65533;;18B&#65533;*&#65533;&#65533;-e&#65533;&#65533;`9&#65533;&#65533;&#65533;
q&#65533;r8 4&#60514;q&#65533;&#65533;&#65533;&#65533;&#65533;^@K=&#65533;1&#65533;>?+B&#65533;&#65533;ph&#65533;&&#65533;&#65533;&#65533;&#65533;&#65533;F_&#65533;;J-q&#65533;&#65533;&#65533;&#65533;&#65533;H&#65533;&#1799;&#388;61&#768;E&#65533;&#65533;&#65533; 8,&#65533;,&#65533;&#65533;;#M1K&#65533;&#65533;w=&#65533;&#65533;A&#65533;D&#65533;&#65533;y&#65533;`&#65533;"|&#293;{t&#65533;Cd&#65533;L&#65533;&#65533;&#1362;&#65533;&#65533;&#65533;Do&#65533;X&#65533;2&#65533;&#65533;&#65533;&#65533;-&#65533;&#65533;K&#65533;:&#65533;GK,&#391;&#65533;Hz&#65533;;Ts&#65533;)&#65533;&#65533;|&#65533;&#65533;&#65533;4f0#a&#65533;&#65533;8&#65533;)ge&#65533;&#65533;&#65533;R&#65533;&#65533;&#65533;&#65533;w&#65533;&#65533;$&#65533;F&#463;&#65533;o&#65533;~&#65533;EeKu`&#65533;&#65533;&#38174;eeK)D&#65533;Pg&#630;&#65533;&#65533;QD&#65533;.&#65533; &#65533;&#65533;&#65533;&#65533;&#65533;&#65533;9&#717;
1,&#65533;l&#65533;k&#1328;Gr]&#65533;&#65533;I&#1105;&#1987;F&#1132;?,&#65533;O&#65533;&#1309;&#65533;m&#65533;&#481;t&#65533;'&#65533;&#65533;#&#65533;7&#65533;&#65533;&#65533;G&#65533;&#65533;tRY&#65533;&#1072;&#65533;&#65533;D&#65533;Q&#65533;&#65533;&#65533;&#65533;>&#65533;&#65533;&#65533;'a{&#65533;&#65533;&#65533;&#65533;&#65533;&#65533;j&#65533;&#522;6&#65533;!G{&#65533;`&#65533;d&#65533;Ly&#65533;]*<&#324;` ~&#65533;&#65533;f1<&#65533;0`&#65533;&#65533;(&#65533;kq&#65533;&#65533;Q&#65533;&#1409;&#65533;&#65533;&#65533;jg&#65533;&#65533;1dA~3&#65533;DP&#65533;&#65533;&#65533;h&#65533;bP&#65533;J&#65533;9&#65533;&#65533;v&#65533;/&#65533;&#65533;H3cP&#65533;&#65533;>d&#65533;&#883;&#65533;&#65533;&#65533;&#65533;x&#65533;x&#65533;-"e4c&#65533;H&#65533;3&#65533;&#65533;g}<^ @&#65533;B&#65533;L&#65533;"&#65533;&#65533;F*&#65533;&#65533;&#65533;&#65533;$'I&#65533;JZ&#65533;&#65533;d%&#65533;-*R&#65533;&#65533;(GI&#65533;Cj&#65533;L&#65533;*%&#65533;&#65533;&#65533;E&#65533;;C)gI&#65533;Z2`&#65533;&#65533;&#805;.9`&#65533;X&#65533;&3t&#65533;-&#65533;I&#65533;E&#65533;&#65533;&#572;$0&#65533;F>&#65533;&#332;&#65533;4&#65533;IMj&&#65533;&#65533;x&#65533;&#65533;&#65533;)&#65533;n&#1714;&#65533;&#65533;&#1317;&#65533;1VD&#65533;Z&#65533;L&#65533;:'&#65533;o&#65533;s&#65533;&#65533;g*3@&#65533;&#65533;&#65533;&#65533;&#65533;^n&#65533;~&#65533;&#65533;&#65533;&#65533;;*Jy&#65533;( @&#65533;&#65533;W&#65533;h?| 4)
L&#65533;&#65533;&#65533; A&#65533;y&#65533;j&#65533;&#65533; i	*Y&#65533;>H&#65533;5&#65533;+&#65533;&#65533;&#65533;H!&#65533;t)6Z&#782;&sGhA%3&#65533;P&#65533;&#2115;bbZ*&#65533;4&#65533;&#65533;2&#65533;)1m&#65533;L&#65533;2 &#65533;&#65533;&#65533;Jn&#65533;j&#65533;&#65533;Qn&#1189;B@R{0S&#65533;~&#65533;&#65533;&#65533;&#65533;ALI&#65533;&#65533;@&#65533;&#65533;&#65533;	&#65533;&#65533;&#65533;ue@R&#65533;ZK&#65533;&#65533;=&#65533;&#65533;:&#65533;&#65533;&#437;&#65533;E &#65533;
h&#65533;u&#65533;|&#65533;&#65533;_s&#65533;T!&#65533;&#65533;U&#65533;$b&#65533;H&#65533;&#65533; a&#65533;+Y#K&#65533;&#65533;&#65533;&#65533;&#65533;2{&#65533;&#834;&#65533;&#65533;=PR &#65533;@&#65533;&#65533;&#65533;4&#65533;.A&#65533;&#65533;&#65533;
&#65533;&#65533;&#65533;&#65533;k&#65533;&#65533;X4 =&#65533;&#65533;mqJ&#65533;3&#65533;&#1345;%&#65533;&#65533;&#1711;&#406;&#65533; BY&#65533;[P&#65533;rB&#65533;$};&#65533;]A8&#65533;|,Cq		&#65533;&#65533;r&#65533;&#65533;&#65533;&#65533;d&#65533; &#65533;Hv &#65533;&#1197;&#65533;y&#1227;&#65533;&#65533;N&#65533;e&#65533;&#65533;&#65533;&#65533;&#65533;62&#65533;&#65533;&#65533;&#65533;em`&#65533;&#65533;`&#65533;&#65533;&#65533; &#65533;&#710;&#65533;,&#535;f0( &#65533;&#1560;&#65533;dd`&#65533;Nr&#65533;4&#65533;&#65533;&#65533;U1$&#65533;x&#65533;! 8&#65533;&#206;1*G&#65533;&#65533;&#65533;*&#65533;&#65533;&#65533;"/&#65533;8v&#65533;&#65533;&#65533;&#65533;I#;&#1631;&#65533;&#65533;'-&#65533;I&#65533;{&#65533; &#65533;&#65533;\r2&#1671;)W&#65533;&#65533;&#65533;P&#65533;Z,wS&#65533;[F &#65533;ZL&#65533;&#65533;*f&#65533;&&#65533;&#65533;Y&#1160;&#65533;!&#65533;&#65533;&#65533;j&#65533;&#65533;9gj&#65533;y'5&#65533;k&#65533;&#65533;cZ&#65533;yuu &#65533;&#65533;B&#65533;?se &#65533;!&#65533;E3&#65533;&#65533;&#65533;&#65533;&#65533;8]&#65533;&#65533;&#65533;/&#65533;Mj&#65533;-&#65533;&#65533;6Kj&#65533;
T&#65533;&#65533;L&#65533;&#65533;&#65533;&#65533;&#65533;&#65533;&#65533;B&#65533;&#65533;&#65533;U{%lL6&#65533;&#65533;&#65533; l&#65533;&#65533;u<&#65533;&#65533;&#65533;&#65533;&#65533;&#65533;k&#65533;&#65533;#l0&#65533;oc&#65533;&#280;&#65533;&R&#65533;&#65533;`R&#65533;b&#65533;&#65533;0~&#65533;a&#65533;^&#65533;r&#65533;3Qo&#65533;&#1974;&#65533;&#65533;&#65533;L Q&#65533;&#65533;&#65533;&#65533;-%&&#65533;&#65533;&#65533;B
H&#227;l&#65533;&#65533;&#65533;&#65533;7>&#65533;&#65533;=\&#65533;&#65533;&#65533;&#65533;
&#65533;&#65533;!&#65533;&#65533;H&#65533;&#65533; G&#65533;=&#65533;~G"S&#65533;t&#65533;&#65533;#?&#65533;&#65533;l'&#65533;P&#65533;&#65533;{&#65533;CI&#65533;&#317;Y&#65533;&#65533;K"B&#65533;&#696;
#p:&#65533;E&#65533;&#65533;i|&#65533;C&#65533;1xnq"&#65533;&#65533;&#65533;p&#65533;H1&#65533;&#65533;#&#65533;WB&#65533;@&#65533;&#65533;&#65533;&#65533;&#65533;&#65533;\(&#65533;&#65533;&#65533;@&#65533;&#981;&#65533;&#65533;Y&#65533;W&#65533;c&#65533;&#65533;&#65533;ZnK&#65533;&#65533;&#65533;R&#65533;&#65533;u&#65533;&#904;&#65533;&#65533;&#65533;&#158;rT&#65533;&#65533;&#65533;&#669;9&#65533;&#65533;w&#65533;&#65533;v^&#65533;&#65533;;BQF(&#65533;&#1061;&#65533;as&#65533;&#65533;D&#65533;&#65533;&#65533;&#65533;p&#65533;U&#65533;C&#65533;!&#65533;&#65533;&#65533;,&#65533;C)&#65533;&#65533;&#65533;y'&#65533;&#65533;&#65533;Z&#65533;&#65533;&#1863;&#65533;s&#65533;wy&#65533;0s&#65533;M8&#65533;8 &#65533;|~&#65533;7&#65533;&#65533;&#65533;&#65533;zI&#65533;u6<G&#65533;':&#65533;&#65533;D/&#65533;PFG&#65533;&#65533;&#65533;&#65533;-3&#65533;&#65533;67&#214;#&#65533;&#65533;&#65533;&#65533;8[&#65533;*C&#65533;&#65533;&#65533;&#65533;}Y&#65533;Q&#65533;&#65533;m&#65533;&#65533;7Zy&#65533;&#65533;&#65533;&#65533;<r&#65533;/~&#65533;b&#65533;0q/&#65533;!kB&#65533;&#65533;QwA;p&#65533;&#65533;7's&#65533;&#65533;|&#65533;
&#65533;&#65533;/&#65533;p+&#65533;&#65533;&#65533;&#65533;&#65533;&#65533;
&#65533;&#65533;
J&#65533;&#65533;&#65533;&#65533;2R+&#65533;&#65533;1$bW&#65533;(&#65533; q^ 
&#802;*O&#65533;P&#65533;&#65533;-q&#65533;r&#65533;Qt&#65533;B4*&#65533;!&#65533;P:&#65533;v4&#65533;&#1540;N&#65533;{j G} pgh&#65533;k&#65533;&#65533;fk&#65533;K&#65533;&#65533;@>&#65533;P;&#65533;&#65533;JgQ#fG&#65533;.^&#65533;&#65533;&#65533;"&#65533;R;I&#65533;w&#65533;1A&#65533;&#16636;VQ&#65533;Y&#65533;#d&#65533;&#65533;&#65533;&#65533;(q%_&#65533;%&#65533;$LAJ&#65533;ty&#65533;"J&#65533;+B&#65533;&#65533;&#65533;Y&#65533;>&#65533;&#65533;Js&#65533;&#65533;&#65533;&#65533;&#65533;i&#65533;"&#65533;&#199;&#65533;C#R&#65533;&#65533;0&#65533;A&#65533;fFy&#65533;s',N&#65533;&#65533;!&#65533;&#65533;j&#65533;@"&#65533;x~&#65533;&#65533;1&#65533;&#497;&#65533;C &#65533;&#65533;&#65533;&#65533;C&#65533; &#65533;&#65533;&X%:&#65533;A&#65533;&#547;l&#65533;v}&#65533; &#65533;E&#65533;&#65533;&#65533;&#65533;&#65533;&G&#65533;&#65533;&#65533;&)1&#65533;&#27660;Fp&#65533;L &#65533;&#65533;P&#65533;O&#65533;S&#65533;&#65533;xu*T&#1632;&#65533;I0Pp&#65533;&#65533;&#65533;b&#65533;SH&#65533;&#65533;&#65533;#t0&#65533;&#65533;&#65533;8s&#65533;&#65533;e&#65533;&#65533;&#65533;&#65533;&#65533;a8
9~&#65533;&#65533;	)$)&#65533;&#65533;;&#65533;&#65533;{&#65533;#&#65533;)!&#65533;&#65533;mbq&#65533;&#65533;;p&#65533;&#65533;&#65533;L Y(&#65533;1y&#65533;q!&#65533;&#65533;`&#65533;&#65533;&#65533;&#65533;h!&#65533;'&#65533;&#65533;&#65533;n&#65533;Q&#65533;U&#65533;&#65533;&#65533;&#65533;&#65533;&#65533;&#350;&#65533;&#65533;&#65533;yb0&#65533;8/)&#65533;&#65533;3?&#65533;&#65533;)&#65533;3&#65533;P&#65533;b&#65533;hQ4i@%&#1097;_&#65533;.v&#65533;:&#65533;h&#65533;&#65533;/&#65533;@|	&#65533;Q}@q&#65533;R@
Hd&#65533; &#65533;ysU+&#65533;&#65533;j$`&#65533;"&#65533;&#65533;r&#65533;N0ma&#65533;&#65533;&#65533;V&#65533;8yy&#65533;	&#65533;&#65533;+&#65533;9&#65533;&#65533;&#65533;
&#65533;Y	o&#65533;tU`&#65533;Z&#65533;&#65533;&#65533;79-&#65533;_&#65533;&#65533;&#65533;Y&#65533;&#65533;I	1@&#65533;b&#65533;V&#65533;&#65533;Y&#65533;&#65533;
&#65533;&#37302;&
&#65533;B&#65533;&#1305;&#65533;&#1721;&#65533;&#65533;&#1629;&#65533;&#65533;&#65533;&#65533;&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&#65533;"&#65533;\2&#65533;&#65533;&#1061;\n&#65533;&#65533;&#65533;&#65533;Z0&#65533;&#65533;
&#65533;E&#65533;HD&#65533;B&#65533;&#65533;Ae&#65533;&#65533;Z4&#65533;%&#65533;&#65533;&#65533;&#65533;}`&#65533;&#65533;&#65533;&#65533; &#65533;X&#65533;N1&#65533;.&#65533;&#65533;jH&#65533;&#1099;&#65533;&#65533;~?7&#65533;&#65533;u&#65533;&#1079;&#65533;&#65533;&#65533;w &#65533;&#65533;jpD!g&#65533;&#65533;&#65533;V&#65533;DRaW&#65533;&#65533;&#65533;3{&#65533;\A&#65533;hE&#65533;&#65533;&#65533;j5&#65533;&#65533;J&#65533;&#65533;x&#65533;&#65533;&#65533;D&#65533;&#65533;Rz&#65533;&#65533;&#65533;d&#65533;&#65533;Z&#65533;&#65533;"&#65533;&#65533;{	&#65533;od&#65533;Y&#65533;.&#65533;&#65533;HiO&#65533;&#65533;b&#65533;&#65533;HAF&#65533;WJ&#65533;&#139;&#65533;B&#65533;&#65533;I&#65533;D&#65533;kL&#65533;0 &#65533;t&#65533;&#65533;&#65533;9&#65533;(!&#65533;uP&#65533;0
t&#65533;&#65533;!Zn&#65533;Aa&#65533;jE&#65533;&#65533;4&#65533;&<&#65533;&#65533;&#65533;G&#65533;XOH&#65533;Z&#65533;i&#65533;8&#65533;F&#65533;C&#65533;MEZ#`0Dw&#65533;,#0&#65533;&#65533;E&#65533;&#65533;!&#65533;-QK&#65533;&#65533; "w&#65533;9&#65533;]B&#65533;!!eO`@`&#65533;&#1795;&#65533;y&#65533;&#65533;&#65533;X&#65533;2&#65533;4&#65533;!X#s92&#65533;&#65533;&#65533;v&#65533;54&#65533;w&#65533;W&#65533;&#65533;h"F&#65533;&#1129;&#989;q\&#65533;'{&#65533;&#65533;&#407;x5&#65533;yD{&#65533;&#65533;h&#65533;P&#65533;&#65533;&#65533;E&#65533;&#65533;Z)A&#65533;&#65533;&#65533;H&#65533;&#65533;JP&#65533;&#65533;&#1706;&#65533;VPH&#65533;&#65533;q&#615;DpJD&#65533;&#65533;&#552;&#65533;4}&#425;<&#65533;&#65533;)&#65533;&#65533;&#65533;&#562;&#65533;.&#48230;&#65533;z&#65533;&#65533;fQP&#65533;C&#65533;*&#259;&#65533;17&#65533;o&#65533;q&#65533;A2&#65533;&#65533;'&#65533;V&#65533;&#138;&#65533;(r&#65533;&#65533;&#65533;A(&#65533;R&#65533;+	e&#65533;&#65533;f&#1773;&#65533;
&#65533;-&#65533;
!&#65533;*&#65533;&#65533;J&#65533;
;	&#65533;&#65533;<#&#65533;A&#65533;&#65533;&#65533;i&#65533;&#65533;B:d[&#65533;&#65533;
&#65533;&#65533;p&#65533;&#65533;&#65533;tn&#65533;<]&#65533;y&#65533;&#65533;{&#65533;8&#65533;&#65533;F&#65533;&#65533;2&#65533;&#65533;&#65533;&#65533;H&#65533;&#65533;*&#65533;[#&#65533;&#65533;+GI&#65533;&#65533;&#65533;^&#65533;p&#65533;&#65533;B&#65533;	-&#65533;1a&#65533;&#65533;5&#65533;#&#65533;&#65533;7&#65533;{&#994;B&#65533;L&#65533;&#65533;&#65533;PCa&#65533;E
&#65533;x]&#65533;9AC4)Z7hb &#65533;`e#J&#65533;66*&#65533;&#65533;&#65533;&#65533;[&#65533;&#65533;Fz&#65533;&#556;7(&#65533;&#65533;~&#65533;`&#65533;&#65533;*&#65533;pt&#65533;&#65533;2yg&#65533;&#65533;
&#1027;&#65533;&#65533;|&#65533;&#65533;&#65533;&#65533;&#65533;&#65533;g&#65533;B&#65533;BQ&#65533;&#65533;){:d&#65533;&#65533;hJ&#65533;b&#65533;&#65533;&#65533;n&#65533;}N
&#437;&#65533;&#65533;PA&#65533;&#65533;&#65533;&#65533;&#65533;&#65533;J
#&#65533;&#65533;&#65533;&#65533;-&#65533;&#65533;&#65533; h3&#65533;P&#65533;&#65533;&#65533;q&#65533;r&#65533;;&#65533;&#590;&#65533;\I&#65533;&#65533;:&#65533;BA&#65533;m&#65533;&&#65533;.FE&#65533;&#65533;&#65533;[&#65533;&#65533; &#65533;>&#65533;&#65533;&#65533;&#65533;&#65533;L&#65533;&#65533;QoF&#471;&#1856;#&#65533;&#65533;n&#65533;?-|g&#65533;&#65533;&#65533;%n`&#65533;"j&#65533;&#132;&#65533;&X&#65533;&#65533;&#65533;&#65533;<&#65533;VAw&#65533;&#65533;&#1560;:8&#65533;
^&#65533;K&#65533;&#65533;65&#65533;&#65533;&#65533;&#65533;&#65533;mPT&#65533;&#65533;g&#65533;&#65533;&#65533;]&#65533;&#256;V&#65533;&#65533;&#65533;&#65533;f&#65533;H`&#157;a&#65533;&#65533;N&#65533;X`z&#65533;E9g&#65533;&#65533;%h&#1532;&#65533; ;&#65533;"&#65533;&#65533;&#65533;&#65533;&#65533;&#65533;c9&#65533;&#65533;G5&#65533;&#65533;Z&#65533;W&#65533;g&#65533;&#65533;vd&#65533;&#65533;&#65533;?&#65533;&#134;&#65533;d&#65533;Ui&#65533;"&#65533;.&#65533;m&#65533;$&#65533;&#65533;&#65533;  &#65533;&#65533;&#65533;&#804;&7&#65533;&#65533;Nz&#65533;&#65533;FI&#65533;R&#65533;&#65533;L&#65533;*W&#65533;&#65533;TF&#65533;&#65533;&#65533;B(gI&#65533;Z&#65533;R&#65533;&#65533;&#805;.w&#65533;KS&#65533;&#65533;&#65533;&#65533;-&#65533;I&#65533;b"&#65533;&#65533;&#65533;L&#65533;2-&#65533;&#65533;`&#65533;A$#d&#65533;1&#65533;IMO.&#65533;&#65533;T&#65533;&#65533;yE1&#65533;cMI&#65533;&#65533;8&#473;&#65533;r&#65533;3&#2012;&#65533;t&#183;&#65533;q&#65533;s&#65533;&#65533;&#65533;5&#65533;&#65533;&#65533;)&#65533;&#65533;Y&#65533;&#807;x&#65533;&#65533;B&#65533;&#65533;&#65533; &#65533;<&#65533;K
&#65533;&#65533;&#65533;&#65533;A&#65533;#W9&#65533;&#65533;&#65533;[@'JK&#65533;Z4&#65533;&#65533;&#65533;F7z
v~ap&#65533;B' &#65533;h&#65533;&#65533;&#65533;&#65533;8/&#65533;jN&#65533;&#65533;/&#65533;&#65533;*?Z&#65533;&#65533;&#65533;P	'I &#65533;d&#65533;&#65533;Pi5Y&#65533;&#65533;&#65533;&#65533;&#65533;N&#65533;C&#65533;0&#65533;gd&#65533;&#65533;N&#65533;0&#65533;`&#65533;B&#65533;&Q&#65533;&#65533;&#65533;&#1536;/&#65533;&#65533;6&#65533;J&#65533;&#65533; QE<&#65533;!&#65533;M&#65533;T"&#65533;&#65533;&#65533;&#65533;Ucn&#65533;&#65533;4&#65533;Hi&#65533; &#65533;cXkZ&#65533;0&#65533;!&#65533;X&#65533;k1&#65533;L&#65533; &#65533;k"&#65533;Xa&#65533;$p&#65533;\`&#65533;&#65533;*V&#65533;&#65533;MfW&#65533;&#65533;&#65533;u&#65533;&#65533;5f W&#65533;&#65533;&#65533;&#65533;&#65533;m2/0&#65533;!&#65533;&#3349;M-0&#65533;&#65533;a&#65533;&#65533;m-e&#65533;L&#65533;@&#65533;B&#65533;n}&#65533;&#65533;&#1914;&#65533;$@@fp&#65533;W&#65533;&#65533;$&#65533;570Z&#65533;&#65533;&#65533;&#65533;|nt&#65533;&#65533; "&#65533;&#65533;&#1390;.K &#65533;&#65533;&#65533;&#65533;m&#65533; 0&#65533;H&#1354;W&#65533;B8/zC&#65533;^]n@* &#65533;&#65533;&#65533;&#65533;~a&#65533;&#65533;]&#65533;8&#65533;&#65533;&#65533;^rC&#65533;&#65533;~?&#65533;_]&#128;&#65533;0&#65533;A^o Swa&#65533;&#65533;[o&#65533;)&#65533;&#65533;b&#65533;&#65533;pv+&#65533;&#65533;&#65533;&#65533;&#65533;&#65533;&#65533;859@o&#65533;%&#65533;&#65533;&#65533;&#65533;L&&#65533;P&#65533;&#65533;&#65533;&#65533;&#65533;\v &#65533;'&#65533;l|&#65533;p&#65533;)&#65533;&#65533;&#65533;P~&#65533;&#65533;&#65533;"&#65533;3Q&#946;Cq&#65533;">&#65533;&#65533;'
&#65533;&#65533;N+&#65533;s^&#65533;r)&#172;&#65533;&#65533;&#65533;&#65533;&#65533;%&#65533;;&#65533;&#65533;/<578.HmZ9&#65533;&#65533;&#65533;&#65533;&#222;&#65533;T&#1076;&#65533;&#65533;Zt6&#65533;&#65533;>w&#65533;CU46&#65533;+  &#65533;&#65533;&#65533;2'&#65533;&#65533;&#65533;@&#65533;B &#65533;&#65533;tl5&#65533;&#65533;4q&#65533;&#65533;&#1376;&#65533;=&#65533;&#65533;q&#65533;P&#1834;&#65533;&#65533; b&#65533;&#65533;r&#65533;&#65533;<&#65533;9kAg&#65533;*&#65533;&#65533;&#65533;j&#65533;&#65533;4&#65533;Zl&#65533;@/&#65533;g&#65533;&#65533;/p&#65533;<&#65533;&#65533;&#65533;&#65533;&#65533;&#65533;&#65533;g&#65533;&#65533;R&#65533;&#65533;&&#65533;X&#65533;MXv&#65533;Nx&#65533;aw&#65533;c&#65533;Q&#65533;.A&#65533;&#65533;&#65533;&#65533;&#65533;&#65533;&#65533;&#65533;8z4@[&#65533;+V&#65533;&#65533;&#65533;$A&#65533;&#65533;&#1806;Iv&#65533;&#65533;&#65533;&#65533;&#65533;F&#65533;*E&#65533;&#1242;g!&#65533;&#65533;&#65533;&#65533;% H&#65533;-&#65533;	."G&#65533;&#65533;b@U&#65533;&#65533;P&#65533;
B&#65533;L&#65533;{)W&#65533;&#65533;.&#65533;&#65533;P&#65533;1B/&#65533;=&#65533;f3&#65533;&_&#65533;EP&#65533;v!&#881;\a&#65533;&#65533;%Lp0"Djp&#19057;&#65533;&#65533;&7hi&#65533;DX&#65533;z~n&#65533;&#65533;&#65533;&#65533;(&#65533;{&#65533;v&#65533;q&#65533;{&#65533;&#65533;N&#65533;&#65533;C&#65533;3&#65533;'cc&#65533;&#65533;&#65533;&#65533;&#65533;Bx)&#65533;b&#65533;]&#65533;&#65533;&#65533;c+I&#65533;(&#65533;&#65533;v&#65533;0&#65533;&#65533;"&#65533;&#65533;&#65533;&#65533;l@3=[j&#65533;&#65533;&#65533;s&#65533;e&#65533;fv
&#65533;V&#65533;&#65533;x&#65533;v&#296;@&#65533;tk&#65533;&#65533;&#65533;O&#65533;G&#65533;c&#65533;&#65533;&#65533;@&#65533;|%&#65533;F5&#65533;#&#65533;&#65533;S	+ &#65533;m&#65533;&#576;0&#65533;&#65533;&#65533;p&#65533;g&#65533;&#65533;&#669;&#65533;&#756;&#65533;&#65533;&#65533;[>&#65533;&#65533;&#65533;&#65533;^-&#65533;Ow&#65533;&#65533;i&#65533;}&#65533;&#65533;H&#65533;&#65533;%&#65533;&#65533;&#65533;&#65533;4&#65533;B&#65533;2|=&#65533;FSYK&#65533;&#65533;1&#65533;&#65533;&#65533;&#65533;7K&#65533;&#65533;BZ&#65533;}~a&#466;;&#65533;&#65533;&#65533; &#65533;&#65533;&#65533;|&#65533;0 &#65533;&#65533;&#65533;"@"2&#65533;}Q&#65533;&#65533;&#65533;'7(&#65533;
&#65533;&#65533;&#65533;&#65533;&#65533;'/&#65533;r
&#65533;&#65533;<Vp&#65533;&#65533;!&#65533;&#65533;&#65533;g#&#65533;&#65533;&#65533;&#65533;q&#65533;&#65533;
&#65533;&#65533;f&#65533;&#65533;28&#65533;4&#65533;&#65533; 
x
a4&#65533;&#65533;&#65533;&#65533;)6&#65533;,&#65533;&#65533;&#65533;-&#65533;&#65533;&#65533;&#65533;&#65533;e&#65533;*&#65533;&#65533;R|6&#65533;g&#65533;Q!&#65533;A&#65533;&#65533;B;&#65533;&#65533;kj 5&#65533;b&#65533;|&#65533;jrb&#65533;&#65533;&&#65533;&#65533;D'H&#65533;Aw,"&#65533;&#65533;D`B&#65533;a&#65533;BHI&#65533;Tpo&#65533;BL&#1030;(&#65533;&#65533;&g&#65533;(D&#65533;v&#65533;T&#65533;T&#1719;o2ia 0&#65533;&#65533;l&#65533;wTw&#65533;&#1223;&#65533;>t&#65533;xI&#65533;q&#65533;&#65533;&#65533;&#65533;&#65533;r'!&#65533;a&#65533;&#65533;&#65533;&#65533;A$&#65533;N&#65533;&#65533;T@oD"W&#65533;3&#65533;&#65533;&#65533;v4&#65533;&#65533;TJ&#65533;+)r	$m&#65533;1	R&#65533;!M&#65533;%S&#65533;j&#65533;&#65533;K&#65533;xOp%p&#65533;$&#65533;#~G&#65533;&#65533;&#65533;8O&#65533;!K &#65533;&#65533;;bY"tQ&#65533;5&#65533;$&#65533;&#65533;&#65533;s&#65533;.&#65533;X&#65533;z&#1816;`s^Cy&#65533;&#65533;&#65533;R&#65533;&#65533;&#65533;&#65533;JRxPk^x$X(0&#14349;U&#65533;r&#65533;Ep&#65533;N &#65533;X&#65533;8&#65533;ht&#129;@du&#65533;Xa&#65533;&#65533;&#65533;F]&#65533;ux &#65533;&#65533;&#65533;&#65533;kQ&#65533;v#&#65533;&#65533; n&#65533;+&#65533;.&#65533;&#65533;h&#65533;&#65533;;&#65533;l&#65533;6&#65533;/!7th&#65533;&#65533;=y&#65533;&#65533;P&#65533;nU27V]&#65533;6$MY	Oi&#65533;&#65533;&#65533;U&#65533;A&#65533;y&#65533;h!&#65533;AG&#65533;&#65533;]&#1618;&#65533;&#65533;&#65533;J&#65533;&#65533;w&#65533;&#65533;$ !{&#65533;&#65533;@&#65533;E&#65533;x&#65533;&#65533;
&#65533;bP&#65533;*&#65533;9!&#784;&#65533;Cy&#65533;&#65533;&#65533;y&G&#65533;9c&#65533;&#65533;p&#65533;&#65533;j&#65533;&#65533;YCc!&#65533;G&#65533;7&#65533;&#65533;g+p&#65533;2{&#65533;V+X&#65533;&#65533;&#65533;&#65533;&#65533;&#65533;r&#65533;Mpm&#65533;&#65533;&#65533;sP&#65533;U`Em&#65533;&#65533;&#338;{&#65533;+&#65533;y&#65533;&#409;
&#65533;&#601;nvS`&#65533;&#65533;!&#65533;&#65533;R&#65533;s/&#65533;&#65533;&#65533;&#65533;+&#65533;&#65533;&#65533;&#65533;N3&#65533;&#65533;&#1303;&#65533;&#65533;9&#65533;&#65533;Y&#65533;&#65533;y&#65533;&#34398;&#44638;&#65533;	D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&#65533;&#65533;J&#65533;S,^&#65533;Q&#65533;8&#65533;[d&#65533;$&#65533;&#65533;&#65533;&#65533;L="&#65533;&#65533;&#65533;&#65533;3C&#65533; &#65533;&#65533;*+D&#65533;&#65533;d`A&#65533;&#65533;&#65533;&#65533;<&#65533;&#65533;b/R&#65533;&#65533;E&#65533;HD&#65533;B&#65533;&#65533;Ae&#65533;&#65533;Z4&#65533;u&#65533;&#65533;&#65533;&#65533;R"9 !A&#65533;Y&#65533;R1&#65533;N&#65533;&#65533;&#1186;&#1325;&#65533;U&#65533;Mz,o&#65533;&#65533;;L&#65533;&#65533;&#65533;b<	&#65533;D1&#65533;I&#65533;]&#65533;
j&#65533;&#65533;&#65533;7&#65533;P3&#65533;&#65533;&#65533;&#65533;&#65533;}&#65533;&#35518;&#65533;&#65533;&#65533;@&#65533;&#65533;f&#65533;\L&#65533; &#65533;&#65533;%&#65533;/P+&#65533;v&#65533;CV&#65533;5&#65533;&#65533;&#65533;\	
y&#65533;"&#65533;B5&#65533;(8&#65533;&#65533;vm@&#65533;Z&#65533;qU&#65533;&#1067988;&#65533;&#65533;f&#65533;&#65533;&#65533;F(&#65533;&#65533;.&#65533;]Jh
5&#65533;NM&#65533;&#65533;&#65533;pD&#65533;yM&#65533;3 +&#65533;&#65533;[)]&#65533;&#65533;/L&#65533;&#65533;&#65533;$+&#65533;Fa/&#65533;4&#65533;&#65533;&#65533;r &#65533;&#65533;&&#65533;lK&#65533;&#65533;Dt*&#65533;&#65533;5hr&#65533;&#65533;EHH
&#65533;H&#1282;$U&#65533;1&#65533;&#65533;\&#65533;c&#65533;~2&#65533;&#557;ge&#65533;0&#65533;&#65533;N&#65533;&#65533;"&#65533;&#65533;D&#65533;J&#1288;&#1805;LP&#65533;&#65533;%&#65533;h&#65533;5&#65533;W&#65533;&#65533;&#65533;)U&#65533;J&#65533;&#65533;p\&#65533;&#65533;&#65533;&QA_&#65533;&#65533; g&#65533;&#65533;I&#65533;&&#65533;"&#65533;&#65533;%N!&#65533;|I&#65533;C&#65533;V&#65533;D/&#65533;&#65533;H&#65533;&#65533;JP&#65533;&#65533;&#65533;&#65533;VPH&#65533;&#65533;q&#65533;&#65533;CLj&#65533;&#65533;&#65533;&#65533;&#65533;Q&#65533;U&#65533;z&#65533;&#65533;&#65533;&#65533;&#65533;*"&#65533;Fm&#65533;&#794;B&#65533;1&#65533;Z&#65533;EA&#65533;&#65533;&#65533;&#65533;&#65533;8l&#65533;q&#972;&#65533;Y0&#65533;&#65533;U&#65533;&#65533;b&#65533;&#65533;)3&#65533;x&#65533;C&#65533;T&#65533;JB&#65533;@&#65533;&#65533;B&#65533;J&#312;?&#65533;{D&#65533;EH&#65533;p(pP&#65533;&#65533;&#65533;#&#65533;&#65533;&#65533;&#65533;p&#65533;&#65533;&#65533;y&#65533;o&#65533;"!&#65533;&#65533;*&#65533;C
&#65533;&#65533;&#65533;'&#65533;31&#65533;_&#65533;&#65533;&#357;@&#65533;dd{kD&#65533;&#65533;&#65533;C&#65533;&#65533;&#65533;,&#65533;&#65533;(DAa&#65533;&#65533;1&#65533;&#65533;o&#65533;&#65533;&#65533;+&#65533;&#479;rT&#65533;Z[&#65533;%&#65533;)Y]b&#65533;k&#65533;&#65533;E&#65533;($&#65533; &#65533;&#65533;7&#65533;@&#65533;<&#65533;&#836;8&#65533;&#1920;0&#65533;n&#65533;&#65533;sW1r4)v{x&#65533;Jx&#65533;&#246;&#65533;4m&#65533;&#65533;&#65533;y&#65533;&#65533;&#65533;}&#65533;&#65533;&#65533;	y&#65533;aBr&#65533;&#65533;lx&#65533;&#65533;X4LL&#65533;"&#65533;*Gn:&#65533;&#65533;&#65533;o&#65533;u*&#65533;&#65533;pp&#65533;z[
&#348;r,m&#65533;&#65533;&#65533;8&#65533;p&#65533;&#65533;&#65533;M&#65533;7	]B&#65533;&#19935;&#65533;Bh&#65533;{&#65533;]&#65533;&#65533;1&#65533;!cd&#65533;&#65533;&#65533;&#65533;8&#65533;&#1298;s&#65533;9?&#65533;%&#65533;&#65533;&#993;&#65533;CDSWKV-~_h&#65533;&#65533;Ey)&#65533;&#65533;@&#65533;&#65533;~H&#65533;&#65533;&#65533;&#65533;?n&#65533;$&#65533;`I2H&#65533;&#65533;&#65533;&#65533;&#65533;H*=B)8jQ7&#65533;&#65533;e&#65533;&#65533;&#65533;&#65533;&#1215;	r!O+&#65533;&#65533;&#65533;&#65533;&#65533;{&#65533;&#65533;/&#65533;&#65533;(&#65533;&#65533;|&#65533;&#65533;W&#65533;&#65533;.2pa&#65533;&#65533;HD&#65533;C4&#65533; _&#65533;0E&#65533;V&#65533;&#65533;)]&#65533;y#$&#65533;&#65533;&#65533;4&#65533;&#65533;g&#65533;8&#65533;&#65533;U&#65533;&#65533;&#65533;@&#65533;R&#65533;"&#65533;&#65533;&#65533; "&#65533;&#1035;
&#65533;H&#65533;&#65533;&#65533;`A&#65533; &#65533;F6&#65533;&#234;&#65533;&#65533;&#65533;A=&#65533;&#65533;*}&#65533;&#65533;>&#65533;&#65533;?&#65533;&#65533;C&#65533;@ &#65533;&#65533;F:&#594956;&#65533;$'I&#65533;JJ&#65533;&#65533;&#804;&7&#65533;&#65533;Nz&#65533;&#65533;'#0ED&#65533;&#65533;&#65533;&#65533;L&#65533;*W&#65533;HQ&#65533;&#613388;&#65533;&M&#65533;(&#65533;&#65533;&#65533;%d&#65533;&#65533;^&#65533;&#65533;&#65533;&#65533;"&#65533;&#65533;&#65533;&#65533;&#540;&#65533;/&#65533;&#65533;&#65533;Ov&#65533;&#65533;e&#65533;&#65533;&#1050;8&#65533;dZ&#65533;&#65533;&#806;6Oj&#65533;yt&#65533;5&#65533;yLm&#65533;s&#65533;\ &#65533;&#65533;"&#65533;vBK+qg&#65533;d@&#65533;z&#65533;&#65533;&#65533;&#65533;%&#65533;&#65533;OB&#65533;&#65533;%&#65533;4&#65533;\&#65533;)&#65533;&#65533;&#65533;&#65533;&#65533;&#65533;&#65533;=&#65533;&#65533;|:&#1301;@&#65533;D'z&#65533;R&#65533;B$ &#65533;<&#65533;&#65533;`&#65533;5&#65533;M&#65533;&#65533;'&#65533; (/&#65533;&#65533;
B&#65533;a|&#65533;&#65533;%$I &#65533;8&#65533;&#65533;i2I&#65533;&#65533;&#65533;&#65533;|
1J&#1606;&#65533;&#65533;P&#65533;&#65533;&#65533;&#65533;f&#65533;&#65533;F&#65533;T&#65533;&#65533;&#65533;)3Up&#65533;&#65533;1&#65533;<&#65533;&#65533;&#65533;&#65533;i5`
&#65533;I&#65533;&#65533;@N&#65533;AN&#65533;&#65533;K&#65533;.&#65533;7 A&}z&#65533;vHb&#65533;&#65533;&#65533;J&#65533;&#65533;"&#65533;l&#869;[i&#65533;&#65533;@s&#65533; b&#65533;jJ#&#65533;.&#65533;&#65533;&#65533;
&#65533;&#65533;&#65533;s&#65533;&#65533;&#65533;&#65533;b&#65533;&#65533;&#65533;&#65533;&#65533;&#65533;Ex,&#65533;&#65533;&#65533;&#65533;Zv&#65533;&#65533;&#65533;&#65533;4;x&#65533;&#65533;&#65533;&#65533;&#65533;Lo@&#65533;@0&#65533;i&#65533;&#65533;^j&#65533;Y&#65533;^;&#65533;&#65533;&#65533;6&#65533;&#65533;E@fp&#65533;&#65533;v&#65533;&#65533;&#65533;&#65533;27&#65533;Yp&#1400;Bx,#@&#65533;&#65533;B&#65533;&#65533;&#65533;ue	&#65533;&#65533;&#65533;M&#65533;&#65533;&#65533;cU&#65533;x&#65533;2&#1196;&#65533;&#65533;nt&#65533;&#65533;&#65533;A&#65533;&#65533;@a&#65533;&#65533;-&#65533;&#65533;&#65533;F,&#65533;Fg[[F.`&#65533;/%&#65533;&#65533;Jl0&#65533;&#65533;T&#65533;&#65533;,(&#65533;|k0&#65533;&#65533;&#65533;&#65533;^FB@	V&#65533;%,&#65533;&#65533;&#65533;v&#65533;&#65533;4&#65533;Q|u&#65533;&#65533;\ &#65533;&#65533;0&#65533;
&#65533;|I,&#65533;&#65533;&#65533;&#65533;E/sT+\&#65533;&#65533;H>&#65533;t\O&#65533;3I&#65533;rAq&#65533;&#65533;&#65533;3w&#65533;r"&#65533;LN'&#65533;sZ&#65533;&#65533;	fx&#65533;&#65533;&#65533;/F*&#65533;w&#65533;&#65533;mj&#65533; >&#65533;<&#65533;5c&#65533;&#65533;&#65533;<!F]&#65533;&#65533;&#65533;I&#65533;&#974;&#65533;3&#65533;&#65533;&#65533;&#65533;&#1464;&#65533;&#65533;&#65533;	&#65533;K&#65533;&#65533;  Pt9&#65533;&#65533;	 &#65533;&#65533;&#65533;@&#65533;%&#65533;K&#65533;J&#65533;&#65533; &#65533; &#65533;&#65533;&#65533;&#65533;&#65533;4&#65533;&#65533;&#65533;&#65533;H.]j-&#65533;&#65533;&#65533;&#65533;b "&#65533;p&#65533;J)b}&#65533;'&#65533;@CP&#65533;5&#65533;&#65533;x&#65533;Z5z&#65533;c`))l,&#65533;&#552;&#65533;&#65533;	5&#65533;	%&#65533;&#65533;&#65533;*&#65533;:&#65533;DL&#65533;A&#65533;&#65533;&#65533;.a&#65533;l&#65533;&#65533;I&#65533;)&#65533;tEP&#65533;&#65533;&#65533;&#65533;&#65533;&#65533;&#65533;&#65533;!&#65533;&#65533;&#65533;E&#65533;w&#65533;j<J&#1613;&#65533;&#65533;<"~&#891;*"Y&#65533;&#65533;&#65533;G&#65533;&#65533;#&#65533;&#65533;B&#65533;{&#65533;&#65533;1G&#65533;Y&#65533;#&#65533;&#65533;B)&#65533;&#65533;8&#65533;jB(&#1345;G&#65533;&#65533;2%&#65533;&#65533;&#65533;&#65533;G&#65533;&#65533;`&#65533;&#65533;8 &#65533;&#65533;&#65533;"&#65533;Q&#65533;Y&#1734;&#65533;&#65533;&#65533;%\1z&#16658;qp&#65533;CiD&#65533;t&#65533;7&#65533;iJ~&#65533;&#65533;Hu&#65533;&#65533;Y@G&#65533;&#65533;&#36256;&#65533;&#65533;N&#65533;&#65533; n&#1041;\&#65533;E{ &#65533;"V=l&#65533;&#1776;^=&#65533;&#65533;&#50744;T&#65533;&#65533;f!\&#65533;AJ&#65533;.f&#65533;N&#65533;&#65533;&#65533;Un&#1261;t&#65533;H{&#65533;?&#65533;]&#65533;!s&#65533;
&#65533;0dRH&#65533;*aEL&#65533;&#65533;&#65533;&#576;0&#65533;	&#65533;&#65533;}?n+w&#65533;&#65533;&#65533;2W
5&#65533;0u#&#65533;[0&#65533;&#65533;d&#65533;#&#65533;&#65533;&#65533;&#65533;AR&#65533;&#65533;&#65533;&#65533;*XAKr[&#65533;&#65533;&#65533;=Mo&#65533;&#65533;Y<Y&#65533;&#65533;c&#65533;1&#65533;&#1353;&#65533;=&#65533;&#65533;&#65533;&#65533;&#65533;J*0&#65533;&#65533;>2X&#65533;]&#65533;{&#65533;&#65533;99&#1290;6w&#65533;&#65533;A&#65533;t&#65533;&#65533;
&#65533;&#65533;&#65533;&#65533;&#65533;W/&#65533;r&#65533;
&#65533;`p(Dr>&#65533;P0&#65533;8C&#65533;*_&#65533;,&#65533;G8&#65533;*&#65533;&#65533;&#65533;0&#65533;$X&#65533;&&#65533;	&#65533;&#65533;*&#65533;2&#215;-_&#65533;+Kp>&#65533;&#65533;mG,&#65533;&#65533;;G&#65533;&#65533;&#65533;&#65533;(e&#65533;*&#65533;&#65533;'&1&#65533;v&#65533;&#65533;8&#65533;&#65533;&#65533;'8&#65533;TXKo  Mp&#65533;&#1542;&#65533;@GX&#65533;AxE&#65533;l&#65533;f&#65533;"4i&#65533;#&#65533;X"&#65533;&#65533;7>&#65533;y&#65533;&#65533;%q&#65533;&#65533;CBc8;&#65533;&#65533;lD&#65533;|m&#65533;x&#65533;sK&#65533;&#65533;K&#65533;ivpV&#65533;&#65533;DpDy&#65533;&#65533;#p&#65533;&#65533; &#65533;&#65533;j&#65533;E&#65533; &#65533;"/&#65533;&#65533;&#65533;&#65533;&#65533;&#65533;!&#65533;@s&#65533;$B&#65533;5&#65533;&#65533;/L&#65533;&#65533;&#65533; q&,&#65533;q	&#65533;$l&#65533;"&#65533;&#65533;B s&#65533;A&#65533;&#65533;a2
&#65533;&#65533;h*DgO&#65533; &#65533;&#65533;&#65533;&#65533;&#65533;&#65533;&#65533;&#65533; &#65533;s'R u&#65533;H)7!P&#65533;4;&#65533;D$&#10249;n&#65533;%&#65533;p {&#65533;'&#65533;G&#65533;S&#65533;&#65533;&#65533;&#65533;}&#65533;&#65533;s&#65533;R&#65533;&#65533;&#65533; yx&#65533;`E
R&#65533;U&#65533;&#65533;uT&#65533;q@&#65533;{&#65533;'D&#65533;u&#65533;O&#65533;0
\R"78&#65533;8	X0&#32778;X&#65533;&#65533;&#65533;tx&#65533;m&#65533;&#65533;L&#65533;N&#65533;&#65533;u&#65533;&#65533;y#I&#65533;&#65533;5&#65533;1i:Q&#65533;&#65533;6lQ&#65533;&#65533;&#65533;OR	t5+&#65533;Q1}N&#65533;x&#65533;&#65533;&#65533;y&#211;-&#65533;t&#65533;9&#65533;&#65533;&#65533;yD&#65533;auYw&#65533;0R&#65533;,&#65533;&#65533;&#65533;&#65533;&#65533;M&#65533;X&#65533;&#65533;VX	&#65533;z&#65533;'&#65533;&#65533;&#65533;~&#65533;&#65533;x&#65533;aJ0<cp&#65533;5C:&#65533;&#65533;"+&#65533;g&#65533;P&#65533;A1&#65533;wp&#65533;P@rc&#65533;.&#65533;&#65533;&#65533;&#65533;&#65533;2&#65533;i+X&#65533;&#65533;G&#65533;&#65533;&#65533;&#65533;&&#65533;<&#65533;&#65533;&#65533;&#65533;~&#1425;+X&#65533;&#65533;&#65533;&#65533;u&#65533;R&#65533;O&#65533;0wypy&#65533;X&#208;&#65533;&#65533;&#65533;&#65533;m&#65533;R&#65533;&#65533;Y+Y&#281;&#65533;&#65533;PW&#65533;H<h&#65533;&#65533;&#65533;&#65533;&#65533;b/&#65533;&#65533;&#65533;&#65533;&#65533;Ld&#65533;'&#65533;5&#1607;&#65533;9&#65533;&#65533;Y&#65533;&#65533;y&#65533;&#1561;&#65533;&#1721;&#65533;&#1801;(A  !&#65533;     ,    &#65533; &#65533;iL3	/_ 3f	<o?oFyI|Ly&#65533;  &#65533;&#65533;&#65533;//&#65533;??&#65533;OO&#65533;__&#65533;oo&#65533;O&#65533;R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&#65533;@&#65533;pH,&#65533;&#548;r&#65533;l:&#65533;&#1064;tJ&#65533;Z&#65533;&#1580;v&#65533;&#65533;z&#65533;&#65533;xL.&#65533;&#65533;&#65533;z&#65533;n&#65533;&#65533;&#65533;|N&#65533;&#65533;&#65533;dY&#65533;J&#65533;&#65533;q.&#65533;+!&#65533;&#65533;&#65533;&#65533;&#65533;+&#65533;.8x)~U8&#65533;xHV+n&#65533;!&#65533;&#65533;&#65533;&#65533;&#65533;&#65533;&#65533;&#65533;!&#65533;p&#65533;&#65533;S.)&#65533;HU)$i&#65533;!&#65533;&#65533;&#65533;&#65533;&#65533;&#65533;O2&#65533;&#65533;&#65533;&#65533;&#65533;&#65533;h8&#65533;&#65533;R{&#65533;E&#65533;&#65533;&#65533;f2$&#65533;&#65533;&#65533;)&#65533;f&#65533;)&#65533;&#65533;}g5&#65533;U&#65533;&#65533;D&#65533;&#65533;N(P &#65533;EF&#65533;&#65533;
[A&#65533;&#65533;A&#65533;&#65533;&#65533;&#65533;L&#65533;TB&#65533;&#1217;&#65533;&#65533;&#65533;PB&#65533;&#65533;E
&#65533;&#65533;#i&#65533;y(&#65533;#&#65533;&#65533;&#65533;&#65533;DN&#65533;I&#65533;&#65533;&#65533;&#1788;&#65533;xIJ&&#717;zPPY6)8&#65533;i"Q+	RO&#65533;nI&#65533;&#65533;&#1101;EzDp&#65533;`&#65533;(Qqm&#65533;U&#65533;&#65533;K'&#65533;lf&#65533;2DS&#65533;Qj&#65533;&#65533;&#65533;&#65533;M~&#65533;&#65533;&#65533;D&#65533;&#65533;&#65533;MP&#65533;r&#65533;gY&#65533;&#65533;&#65533;Q&#1282;C&#65533;&#65533;&#65533;rz&#65533;&#65533;1&#65533;K&#65533;B&#65533;2T&#65533;,5&#65533;&#65533;wV&#65533;HO&#65533;&#65533;&#65533;BC(&#65533;7@)&#65533;/oq&#65533;&#65533;&#65533;Q&#65533;&#65533;&#65533;&#1652;&#65533;&#65533;&#65533;&#65533;&#65533;R&#65533;%&#65533;&#65533;&#65533;N&#65533;&#65533;&#65533;&#65533;&#65533;.&#65533;E&#65533;E&#65533;&#65533;SjDWb&#65533;&#65533;'&#65533;&#65533;&#65533;&#1584;t;&#65533;1.&#65533;m&#65533;&#65533;D&#65533;&#65533;&#65533;&#65533;&#65533;&#65533;&#65533;D<&#65533;'+&#65533;&#65533;&#65533;{g&#65533;xP\5so&#65533;&^pK&#65533;&#65533;&#65533;$1}E`2&#65533;4&#65533;5&#65533;4Tp&#65533;$&#65533;r&#65533;&#65533;&#65533;y?&#65533;&#65533;A~~&#65533;&#65533;&X8&#65533;&#65533;&#65533;`P&Q&#65533;xU&#65533;&#65533;tG&#65533;R &#65533;-&#65533;&#65533;-M&#65533;&#65533;&#65533;1&#65533;&#65533;&#65533;&#65533;&#65533;x&#65533;&#65533;WQ&#65533;\&#65533;j&#1280;&#65533;I(&#65533;J51"w%21&#65533;&#65533;&#65533;&#65533;%]&#65533;D?&#65533;T)&#65533;&#65533;&#65533;]&#65533;%;.q&#65533;Oo&#65533;&#65533;'&#65533;&#65533;&#65533;)&#65533;&#65533;&#65533;&#65533;&#218;D&#65533;&#65533;&#65533;r*&#65533; &#65533;%&#65533;&#65533;F e(^YZ(&#65533;&#65533;	&#65533;&#65533;&#65533;R&#65533;&#65533;&#65533;*&#65533;^PU&#65533;q&#614;C0*D&#65533;~x&#65533;U	&#65533;T&#723;^&#65533;&#65533;3&#65533;&#65533;&#170;&#65533;&#65533;$&#65533;l&#65533;&#65533;&#65533;&#65533;&#65533;&#65533;
B&#65533;a&#65533;E&#65533;&<&#65533;&#65533;&#65533;=X&#65533;L~}&#65533;)&#65533;&#65533;&#65533;&#65533;"2b&#65533;&#65533; !&#65533;"Q)&#65533;&#65533;P8 P&#65533;&#65533;&#65533;>J&#65533;&#65533;EbKB&#65533;G&#65533;(9&#65533;@A&#65533;G&#65533;0V&#65533;}&#65533;,&#65533;&#65533;&#1262;&#65533;&#65533;#&#65533;&#65533;&#65533;K&#65533;$&#65533;&#65533;&#65533;&#65533;:ZD&#1612;&#65533;&#65533;~&#65533;&#65533;d&#65533;&#65533;&#65533;A+l\
&#65533;&#48264;W&#65533;6&#1393;&#65533;&&#65533;f&#65533;&#65533;]p&#65533;&#65533;*&#290;	+&#65533;0&#65533;9K&#65533;&#1000;np&#65533;&#65533;&#1910;&#65533;HW&#65533;&#65533;&#65533;&#65533;&#65533;@rI&#65533;8&#65533;Q)JE&#65533;D)&#65533;B~@a:&#65533; &#65533;&#65533;#w&#65533;D&#65533;&#65533;'&#65533;&#65533;;&#65533;&#65533;ja{&#65533;L&#65533;&#65533;&&#1366;7&#65533;(&#65533;C&#65533;&#65533;i&#65533;&#65533;&#65533;&#65533;&#65533;&#65533;	&#65533;D>E&#65533;&#65533;pP&#65533;&#65533;g!RWe&#65533;%&#65533;&#65533;&#65533;&#65533;&#65533;x&#65533;.&#65533;&#65533;?l&#65533;&#65533; Mk~&#65533;Q.5&#65533;7<&#65533;&#65533;@&#65533;.ieE&#65533; %&#65533;1&#65533;&#65533;Af&#65533;7&#65533;B&#65533;.&#65533;E&#65533;:D&#65533;"k^&#65533;&#65533;r&#65533;&#65533;&#65533;(&#65533;TCE&#1091;!&#65533;%&#65533;&#65533;&#65533;:G&#65533;9&#65533;&#65533;-TU&#65533;&#65533;&#65533;&#65533;&#65533;mxW&#65533;t&#65533;~&#65533;&#65533;&#65533;]&#65533;{&#1089;&#65533;D&#65533; &#65533;&#65533;&#65533;	&#674;zs	!&#65533;&#65533;n&#65533;&#65533;&#65533;&#65533;&#65533;&#65533;K&#65533;&#65533;qX&#65533;>@&#65533;&#1827;v&#65533;+&#65533;>&#65533;&#65533;A&#65533;p::&#1958;&#65533;F	&#65533;J^&#65533;&#65533;4&#65533;%:&#65533;z&#65533;&#65533;k&#65533;&#65533;~&#65533;^&#65533;&#65533;-&#65533;@+&#65533;K\&#65533;b &#65533;(&#673;&#65533;&#1609;?&#65533;dE&#65533;&#65533;H<&#65533;E&#65533;&#65533;S&#65533;&#65533;&#65533;D&#65533;&#264;&#65533;&#65533;`d^&#320;&#65533;&#65533;&#65533;&#65533;)6&#65533;A'&#65533;A&#65533;{#&#1713;&#65533;X&#65533;&#65533;&#1141;&#65533;}  	H&#65533;"&#65533;&#65533;F:&#594956;&#65533;$&#65533;&#65533;JZ&#65533;&#804;&7&#65533;&#65533;Nz&#65533; &#65533;G&#65533;8&#65533;I&#65533;&#65533;L%#?&#65533;&#65533;V&#65533;&#65533;4@OH&#65533;@XA&#65533;&#65533;&#805;. &#65533;^&#65533;&#65533;&#65533;&#65533;p>&#1478;&#65533;&#65533;1
&#65533;L&#65533;2!&#65533;&#65533;f:&#65533;Y0&#65533;0&#65533; &#65533;&#65533;&#65533;R&#65533;&#806;6&#65533;&#65533;&#65533;nZ&#65533;&#65533;&#65533;R&#65533;#h&#65533;&#65533;&#65533;&#65533;:&#65533;y&#65533;@&#65533;4&#714;&#65533;!7y&#691;&#65533;&#65533;'.&#65533;&#65533;OXZ&#65533;&#65533;&#65533;'@&#65533;n&#65533;&#65533;M&#65533;&#65533;&#65533;&#65533;&#65533;S&#65533;&#65533;<&#65533;B'J&#65533;S&#65533;&#65533;
^*J9&#65533;&#65533;&#65533;D &#65533;&#65533;h&#65533;M&#65533;z&#65533;*HiJE&#65533;&#65533;I+d&#65533;s&#65533;V&#65533;&#65533;&#65533;&#65533;&#65533;&#65533;&#65533;iH&#65533;L&#65533;rGP'&#65533; &#65533;0&#65533;&#65533;H&#65533;eM&#65533;`(R&#65533;<U&#65533;O&#65533;&#65533;&#65533;&#65533;)&#65533;&#65533;<&#65533;&#65533;hv&#65533;BA&#65533;&#65533;&#65533;T!&#65533;&#65533;:&#65533;iTw9Ug&#65533;@#&#65533;$Pu TM&#65533;&#65533;c&#65533;MY&#65533;0&#65533;@u&#65533;&#65533;lk3s&#65533;t@&#65533; 8&#65533;]&#65533;&#65533;&#65533;&#65533;&#65533; :&#65533;&#65533;S&#65533;
&#65533;}
&#1431;UX&#65533;&#1366;2&#1436;&#65533;&#65533;&#65533;	`V&#65533;&#65533;&#65533;&#65533;&#65533;&#65533;&#65533;/5&#65533;&#65533;!&#1824;&#65533;&#65533;&#65533;l&#65533; &#65533;&#65533;E-*U&#65533;&#65533;&#65533;@&#65533;B&#65533;l1)[&#65533;&#65533;V'H&#65533;l&#65533;&#65533;V&#65533;&#65533;&#65533;3=&#65533;&#65533;t&#65533;&#65533;D&#65533;m @&#65533;B&#1505;&#65533;m%
&#65533; &#65533;&#65533;K&#65533;&#65533;j&#65533;.&#65533;&#65533;V&#65533;&#65533;&#65533;$&#65533;&#65533;J&#65533;&#65533;&#65533; a&#65533;[+&#65533;&#65533;&#65533;k 1&#65533;{&#65533;&#65533;&&#65533;C&#65533;&#65533;|#I&#65533;V&#65533;@&#65533;3&#65533;&#65533;[u&#65533;&#65533;&#65533;VA&#65533;s&#65533;&#65533;&#65533;&#65533;&#65533;D &#65533;&#65533;n&#65533;?&#65533;&#65533;&#65533;&#65533;&#65533;&#65533;&#65533;&#65533;P&#65533;a&#65533;&#65533;h &#65533;&#65533;4`!&#65533;&#65533;Y	&#65533;&#65533;@&#65533;&#65533;B&#65533;,^U&#65533;&#65533;	A&#65533;&#65533;&#65533;uJ &#65533;P>&#65533;L2&#65533;d&#65533;C&UN&#65533;
&#65533;&#65533;&#65533;&&#65533;&#65533;YF&#277;&#204;?J&#65533;i&#65533;&#65533;&#65533;&#65533;eu^&#65533;`&#65533;&#65533;K)&#65533;&#65533;!&#65533;y&#65533;m&#65533;&&#65533;\&#65533;0p&#65533;jj&#65533;sO&#65533;&#65533;&#65533;	&#65533;p2&#65533;3=hB&#65533;ru&#174;V  F&#65533;&#65533;&#1150;&#65533;(&#1674;&#65533;&#65533;T&#65533;&#1193;&#65533;4,ey
&#1017; &#65533;&#65533;&#65533;&#65533;&#65533;%m^%fN&#65533;&#65533;	V&#65533;A$ZJ&#65533;&#65533;@X&#65533;&#65533;&#65533;&#13110;&#65533;bdR&#65533;bq&#65533;q0&#65533;#[&#65533;&#65533;X&#65533;h&#65533;&#65533;)p&#65533;&#65533;:&#65533;&#65533;0E&#65533;He&#65533;&#65533;R&#65533;&#65533;&#65533;/&#65533;BA\&#65533;&#65533;&#205;Q&#65533;&#65533;.7&#65533;&#129;&#65533;(%&#65533; 	A,=%&#1029;&#65533;&#65533;&#160;H!r&#65533;&#65533;&#65533;R&#65533;&#65533;8&#65533;]&#65533;&#65533;&#65533;B&#65533;&#65533;1A&#65533;Ii&#1214;x &#65533;&#65533;7M	&#65533;H&#65533;&#65533;8&#65533;2$ &#930;&#65533;&#65533;x&#65533;j1&#65533;Z&#65533;@|&#65533;&#65533;&#65533;&#65533;&#65533;jV/o&#65533;`&#65533;&#65533;2~&#65533;&#65533;&#65533;.oD&#65533;&#65533;azG&#65533;.&#65533;&#65533;+&#65533;eK&#65533;{D&#65533;&#65533;&#65533;&#65533;a;M&#65533;&#65533;&#65533;w+::(&#65533;6;&#65533;eS
&#65533;7H&#65533;&#65533;&#65533;&#1882;c&#65533;&#65533;&#184;#G&#65533;]&#65533;H&#867;&#566;&#65533;&#65533;<&#65533;&#65533;3&&#65533;`&#65533;&#65533;&#65533;&#65533;Z&#65533;R{pG&#65533;z&#65533;&#65533;&#65533;&#65533;o&#65533;&#65533;j&#65533;'I&#65533;&#65533;&#65533;7&#65533;a&#65533;&#65533;Ld&#65533;&#65533;.&#65533;&#65533;&#65533;@@&#65533;p&#65533;#(x&#65533;z&#65533;=*	&#216;&#65533;z&#65533;i*D&#2044;&#65533;El&#65533;&#65533;&#65533;&#65533;u&#65533;y&#65533;&#65533;\te&#29839;j&#65533;&#65533;|&#65533;&#65533;&#65533;&#279;&#65533;	&#65533;&#65533;
g&#65533;o&#65533;n6&#65533;3&#65533;md&#65533;&#65533;&#859;&#65533;~&#65533;m&#65533;H&#65533;&#1239;u&#65533;x&#65533;&#65533;&#65533;U`&#65533;&#65533;&#65533;P&#65533;Q&#65533;&#65533;5+&#65533;&#65533;&#65533;O-&#65533;&#1855;d&#65533;&#65533;w&#65533;^&#65533;F&#65533;~&#65533;B65&#65533;
&#65533;&#65533;&#65533;'&#65533;B&#65533;&#65533;r
&#65533;}THb+&#65533;&#65533;"&#1847;4&#65533;&#65533;)&#65533;wLY ,&#65533;p&#65533;&#65533;.&#65533;R&#65533;p&#65533;(&#65533;&#65533;*&#65533;&#65533; 
x
&#65533;{! -^0+&#1073;kDn&#65533;F&#65533;{4&#65533; ,&#65533;`&#65533;Q&#65533;P&#65533;-&#65533; yM&#65533;Fj&#65533;&#65533;&#65533;&#65533;>&#65533;Qvm &#65533;&#65533;&#65533;&#65533;&#65533;Z&#65533;&#65533;J&#65533;&#65533;&#65533;&#65533;3x:8&#65533;0V&#65533;w&#65533;&#65533;"&#65533;w_&#65533;&#65533;DD&#1619;w&#65533;&#65533;=N&#65533;{H Bj&#65533;&#65533;"&#65533;AJ@G&#65533;p(7%chsB;]hE"4M&#65533;'H&#65533;PE:&#65533;!tK@&#65533;L&#65533;k&#65533;t@&#65533;$&#65533;p	&#65533;tQ&#65533;3i&#65533;&#65533;&#65533;&#65533;k&#65533; 3&#65533;T&#65533;r&#65533;&#65533;r&#65533;}2&#65533;r&#65533;E &#65533;&#65533;'*r&#65533;&#65533;&#65533;"Kq5&#816;:gq"2&#65533;x&#65533;5&#65533;+r	Tn&#65533;fO&#65533; C&#65533;:7&#257;&#65533;&#65533;Gr&#65533;BOSrSp&#65533;&#65533;&#65533;&#65533;d $&#65533;r&#65533;&#65533;s&#65533;u&#65533;w&#65533;P&#65533;&#65533;1&#65533;&#65533;aa&#65533;#G=&#65533;x &#65533;&#65533;0&#1784;&#65533;&#65533;&#65533;zx@&#65533;&#65533;&#65533;Q&#65533;&#65533;8v=Dr`&#65533;K&#65533;P@&#65533;&#65533;&#65533;&#65533;&#65533;7&#65533;&#1794;&#65533;&#65533;&#65533;t+&#65533;&#65533;#&#65533;&#65533;&#65533;F18&#65533;qh&#65533;G9&#65533;#&#65533;I&#65533;&#65533;&#65533;&#65533;&#65533;)&#65533;&#526;D&#65533;&#65533;&#65533;za)Y&#65533;&#65533;&#65533;Q?m&#65533;b&#65533;&#1106;S A&#65533;&#65533;$0&&#65533;&#65533;(F)&#65533;&#65533;0&#65533;I`0B&#65533;JqJ&#65533;l&#65533;MY=&#65533;&#65533;&#65533;&#65533;PM&#65533;&#65533;~&#65533;&#65533;K@xu&#65533;&#65533;0&#65533;xb&#65533;Y&#65533;X&#65533;D
&#65533;D<c&#65533;&#65533;7&#65533;9&#65533;&#65533;&#65533;&#65533;&#65533;&#65533;`y&#65533;&#65533;M&#65533;&#65533;zyo&#65533; &#65533;[P.&#65533;2&#65533;R&#65533;&#65533;2&#65533;&#65533;*DK&#65533;&#65533;&#65533;(&#65533;g.p&#65533;&#65533;
&#65533;&#65533;&#65533;&#65533;&#65533; &#65533;&#65533;&#65533; &#65533;h&#65533;m&#65533; &#65533;v0&#65533;&#65533;&#65533;&#65533;&#65533;
&#65533;&#65533;&#65533;&#65533;&#65533;&#65533;&#65533;&#65533;&#65533;&#65533;}&#65533;1&#65533;&#65533;&#65533;_I&#65533; /&#65533;&#65533;&#65533;&#65533;*&#65533;&#65533;&#65533;&#65533;&#65533;&#65533;R&#65533;&#65533;&#65533;&#65533;&#1629;&#65533;&#65533;&#65533;&#65533;&#65533;&#65533;9&#65533;&#65533;Y&#65533;&#65533;i&#65533;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&#65533;&#65533;J&#65533;P Y&#65533;($&#65533;q&#65533;&#65533;HI&#65533;&#65533;&#65533;I&#65533;zD )&#65533;'&#852;&#65533;&#65533;[&#65533;[Q&#65533;n1&#65533;&#65533;BD&#65533;K
&#65533;N'&#65533;$&#1840;&#65533;&#65533;&#65533;/&#65533;`B&#65533;&#65533;&#913;&#65533;b&#65533;"&#195;&#65533;r&#65533;h&#683;D&#1848;P&F&#65533;&#65533;Tkp&#65533;b&#65533;$&#65533;&#65533;&#65533;&#65533;)&&#65533;Y&#65533;RC&#65533;&#65533;#G&#65533;&#65533;G\S'&#65533;C&#65533;G&#65533;q&#65533;&#65533;&#65533;ESy&#65533;]&#991;w&#65533;A&#65533;&#65533;+R&#65533;&#65533;M+&#65533;WAa&#65533;&#65533;&#65533;\&#65533;&#65533;&#65533;N&#285;&#65533;R&#65533;&#65533;uk	L&#65533;C&#65533;&#65533;8'&#65533;&#65533;&#65533;&#65533;&#65533;&#65533;M4yO&#65533;&#65533;&#65533;a&#65533;]V&#65533;&#65533;,E&#65533;&#65533;&&#65533;kj"&#65533;&#65533;&#65533;%50=&#65533;&#65533;&#65533;
y&#65533;&#65533;&#65533;.N&#65533;0&#65533;&#65533;u&#65533;&#1041;&#65533;=D&#65533;(&#65533;b]&#65533;pD {O[)&#65533;&#65533;&#65533;&#65533;rG&#65533;d
F&#65533;'&#65533;&#65533;&#65533;&#65533;H&#65533;D&#65533;\&#65533;&ApH(x&#65533;&&#65533;1&#65533;< &#65533;b5&#65533;&#65533;&#65533;&#65533;-Q&#65533;4&#65533;g&#580;&#65533;&#65533;B&#65533;&#65533;\&#65533;c&#65533;&#65533;)&#65533;&#1209;&#65533;&#65533;&#65533;&#65533;7&#65533;="&#65533;&#65533;G&#65533;&#65533;(&#1868;L&#65533;FU&#65533;&#65533;v&#65533;5&#65533; 
>y[&#65533;hfM&#65533;&#65533;d&#65533;>w&#65533;q&#606;J&#65533;D&#65533;I&#65533;]NF&#279;&#65533;&&#65533;F!&#65533;
&#65533;&*&#65533;%&#65533;-&#65533;&#65533;&#65533;|I&#65533;C&#65533;&#65533;&#65533;D/&#65533;>&#65533;_)&#65533;b&#65533;B&#65533;&#65533;&#65533;P&#65533;&#18091;&#65533;VPH&#65533;&#65533;q&#599;&#65533;&#65533;j&#65533;&#65533;&#65533;&#65533;&#65533;&#65533;~sE`&#65533;&#65533;J&#65533;3&#65533;&#65533;&#171;&#65533;&#65533;d&#65533;m&#65533;&#65533;Vk
&#65533;&#65533; &#65533;&#65533;&#65533;r&#65533;&#65533;&#65533;&#65533;&#65533;S&#65533;&#65533;&#65533;&#65533;[&#65533;&#65533;&#65533;)&#65533;&#65533;&#65533;"C&#65533;&#65533;&#65533; &#65533;&#65533;P)&#65533;&#65533;P5&#65533;&#65533;&#65533;&#65533; D&#65533;&#65533;&#65533;&#746;j&#65533;&#65533;&#65533;
x{&#65533;+&#65533;h3&#65533;tl-&#65533;C@&#65533;C&#34260;l!&#1046;&#65533;&#65533;&#65533;&#65533;o&#65533;
&#65533;Q&#65533;Fp\&#65533;h2&#65533;&#65533;?2&#65533;&#65533;&#65533;(K&#65533;&#65533;
&#65533;&#65533;PC$&#65533;&#980;7;
&#65533;&#1048;\&#65533;+L	:"&#65533;f&#65533;&#612;`&#65533;&#65533;$&#65533;)Zst&#65533;E[&#65533;'
&#212;&#65533;25D6
I&(&#1291;&#65533;&#65533;&#65533;7O&#65533;&#65533;#&#65533;QW&#65533;=&#65533;&#65533;(&#65533;&#65533;T&#65533;&#672;&#65533;&#65533;]&#65533;&#65533;&#65533;8&#65533;p=&#65533;&#65533;&#5588;C&#65533;&#65533;&#65533;c
"&#65533;]`&#65533;&#65533;&#1237;&#65533;s&#65533;&#65533;=&#65533;&#65533;9&#65533;[2Fbe&#65533;*9&#65533;&#65533;&#65533;O)1)&#65533;&#65533;.Gm&#65533;&#65533;&#65533;{;+&#65533;~&#65533;&#65533;E&#65533;&#65533;!&#65533;&#65533;&#65533;~{eS&#65533;|&#65533;{&#65533;-C&#65533;&#2020;&#65533;<T]6&#65533;&#65533;k&#1288;&#65533;&#65533;Y&#65533;&#65533;&#65533;a mo&#735;&#65533;&#65533;&#65533;N&#306;&#65533;&#65533;Q]&#65533;Sgr&#65533;,&u&#65533;&#65533;A&#65533;p&#65533;&#65533;&#160;&#65533;&#65533;@PB&#65533;&#65533; '&#65533;k&#65533;&#65533;7PG&#65533;	&#65533;&#65533;<&#65533;&#65533;N&#65533;.A&#65533;&#65533;&#65533;Nx&#65533;&#65533;5&#65533;&#65533;&#65533;&#1241;P&#65533;"&#65533;&#65533;p&#65533;{h&#836;&#65533;I&#65533;&#65533;&#65533;&#65533;&#65533;aQl&#65533;A&#65533;&#65533;1/#&#65533;_+&#65533;&#65533;&#65533;&#65533;&#65533;D<&#65533;&#65533;&#1999;&#1414;&#65533;&#65533;hn&#65533;r&#65533;P&#65533;KH0p"&#65533; b &#65533;
&#65533;&#65533;&#65533;&#65533;&#65533;&#65533;&#65533;&#65533;hDR<"F&#65533;&#65533;&#65533;&#65533;&#1035;
&#65533;K&#65533;&#65533;&#65533;Lj&#65533;&#65533;&#65533;&#65533;&#65533;"&#65533;&#65533;&#65533;8&#65533;F&#65533;t&#1546;&#65533;&#65533;(&#65533;&#65533;k&#65533;&&#65533;&#65533;&#65533;  &#65533;&#65533;&#65533;&#65533;(GI&#65533;R&#65533;&#65533;,&#65533;V&#65533;&#65533;V&#65533;&#613388;&#65533;,gI&#65533;XF&#65533;&#65533;&#65533;$B*w&#65533;&#65533;^&#65533;R&#65533;&#65533;&#65533;0&#65533;ILW&#65533;&#65533;&#65533;&#65533;/&#65533;&#65533;&#65533;f"&#65533;&#65533;&#1036;&#65533;4-0d&#65533;A$&#65533;3&#65533;&#65533;MSN&#65533;&#65533;&#65533;eT&#65533;&#65533;E0&#65533;c&#65533;Y&#65533;:&#65533;&#65533;v&#65533;
&#65533;&#65533;&#65533;~&#517;u&#65533;s&#65533;&#65533;&#65533;&#65533;7&#65533;0O2&#65533;e[&#65533;&#65533;@:P&#65533;&#65533;&#65533;&#1319;B&#65533;I&#65533;B&#65533;&#65533;&#65533;!&#65533;&#65533;6]Y&#65533;&#65533; &#65533;Q^.&#65533;&#65533;&#65533;4@FGJ&#65533;S&#1075;@&#65533;`&#65533;H&#65533;&#65533; <@&#65533;-e@G&#65533;	Rwj&#65533;8&#65533;&#65533;f&#65533;RR&#65533;&#65533;;"&#65533;&#65533;&#65533;@J&#65533;&#65533;4*f&#65533;&#858;&#65533;&#65533;G8&#65533;8&#65533;S7&#65533;^2#&#65533;(&#65533;z&#65533;$ &#65533;Je*7&#65533;
N&#65533;&#65533;,&#65533;i&#65533;&#65533;&#65533;XB&#65533;UC;&#65533;&#65533;a&#65533;znu" &#65533;&#65533;*Vg&#65533;&#65533;&#65533;4&#65533;X	&#65533;H&#65533;J&#65533;@]&#65533;WT"&#65533;a&#65533;k3&#65533;:M&#65533;  l2&#65533;&#65533;\"&#65533;&#65533;$p&#65533;\&#65533;&#65533;&#65533;J6&#65533;&#65533;&#65533;&#65533;Y&#65533;&#65533;&#65533;&#65533;&#65533;&#65533;=h &#65533;&#65533;&#65533;&#65533;&#65533;&#65533;Lm4/&#65533;&#65533;!&#65533;&#3421;&#65533;m@&#65533;&#65533;a&#65533;&#365;GuM&#65533;`&#65533;B&#65533;p&#65533;)&#65533;&#65533;&#1941;H&#65533;n&#1026;&#65533;*7&#65533;&#65533;&#65533;&#65533;VK&#65533;&#65533;VW&#65533;&#65533;&#65533;&#65533;&#65533;&#65533;&#65533;&#65533;.7&#65533;&#65533;,&#65533;:&#65533;J&#34455;B&#65533;&#65533;&#65533;%&#65533;@&#65533;Oru&#65533;&#65533;&#65533;%|&#65533;&#65533;!&#65533;&#65533;&#65533;&#65533;ly&#65533;&#65533;&#65533;&#65533;~&#65533;&#65533;&#65533;&#65533;&#65533;&#65533;&#65533;F&#20485;	&#65533;&#65533; &#65533;&#65533;&#65533;N|8g&#65533;ArD&#1258;(&#65533;&#65533;]PB@&#944;77\&#65533;&#65533;&#65533;&#65533;%1&#65533;4&#65533;&#65533;3&#65533;O&#65533;Q &#65533;&#65533;&#65533;P&&#65533;P&#65533;&#65533;&#65533;K&#65533;`v &#65533;'&#65533;&#65533;}&#65533;&#65533;c2&#65533;&#65533;X&#424;&#65533;|&#65533;&&#65533;3Y&#65533;Es&#65533;&#65533;&#65533;&#65533;(
&#65533;|O/&#65533;s=s&#65533;&#65533;<&#65533;fU&#65533;lf&#65533;&#65533;&#65533;I&#65533;&#65533;&#65533;)&#65533;s&#65533;&#65533;&#65533;&#65533;vB&#65533;&#65533;?eCP&#65533;&#65533;&#65533;A&#65533;&#65533;&#65533;ti}'G&#65533;&#65533;<o`&#65533;&#65533;GcZ&#65533;x&#65533;	&#65533;p&#65533;&#65533;&#65533;&#65533;&#65533;4@&#65533;7&#65533;"{e&#65533;&#65533;T&#65533;&#65533;&#65533;cAe&#65533;G&#65533;d&#65533;&#65533;&#65533;&#1438;&#65533;&#65533;&*y&#65533;&#65533;&#65533;a0(&#65533;xHa&#65533;&#65533;&#65533;*&#65533;&#65533;,&#65533;^&#65533;i&#65533;&#65533;yNB&#65533;&#65533;IN{&#65533;&#65533;&#65533;A0V&#65533;]&#65533;y&#65533;v&#65533;&#65533;&#65533;K\&#65533; &#65533;N&#65533;K&#65533;&#65533;K[&#65533;V0PI&#65533;{ &#264;&#65533;fG&#65533;"&#65533;[E&#65533;bT&#65533;&#65533;&#65533;&#65533;6&#65533;&#1569;&#65533;.q&#65533;&#65533;[aE&#65533;P&#65533;&#65533;&#65533;&#65533;{{J&#65533;&#65533;]&#65533;&#65533; &#65533;[\]lJ/f&#65533;r&#65533;&#65533;&#65533;y6&#65533;&#65533;np&#65533;8&#65533;B&#65533;;9&#65533;&#65533;&#65533;&#65533;&#65533;;&#65533;&#65533;&#65533;&#65533;&#65533;8"&#65533;{i&#65533;dP&#65533;&#65533;&#65533;o&#65533;(_&#65533;G&#65533;&#65533;&#65533;&#65533;&#65533;&#65533;&#65533;&#65533;&#65533;&#65533;&#65533;&#65533;qhC&#65533;&#65533;&#65533;&#65533;	&#65533;&#65533;D&#65533;g:4Q&#65533;B1'B+&#65533;&#65533;Df&#65533;9g'{_&#65533;&#65533;&#65533;&#65533;&#65533;$&#65533;D&#65533;&#65533;8R&#65533;&#65533;{*~&#65533;&#65533;&#65533;{FR
E&#65533;&#65533;&#65533;&#65533;&#65533;)&#65533;c+&#65533;&#65533;k?&#65533;&#65533;>&#65533;&#1993;r&#65533;&#65533;&#65533;&#65533;t0!z*aEc8&#65533;&#65533;l&#65533;O&#65533;&#65533;H&#65533;&#65533;&#65533;k&#65533;Sb&#65533;Rt\60t&#65533;&#657;&#41089;{},e&#1548;&#65533;>&#65533;F&#65533;Mc&#65533;&#65533;&#65533;&#825;}:&#65533;&#65533;&#65533;wE&#65533;Yw&#65533;&#65533;
h&#65533; &#65533;&#65533;A&#65533;&#65533;&#65533;D

&#65533;bY&#65533;&#65533;&#65533;D&#65533;H&#65533;=&#65533;&#915;0xG&#65533;g&#65533;j&#65533;&#27817;&#65533;#&#65533;|&#65533;!/&#65533;m&#65533;&#65533;t&#65533;&#65533;A)r3c.+&#65533;&#65533;|D 4&#65533;&#65533;&#65533;/&#65533;&#65533;&#65533;0s
&#65533; &#65533;&#65533; &&#65533;&#65533;&#65533;+&#65533;&#65533;{&#65533;7H&#65533;*W&#65533;q+!&#65533;@+&#65533;'"a+h&#65533;
&#65533;p&#65533;8&#65533;&#65533;:&#65533;	&#65533; 
&#65533;n~&#65533;&#65533;&#65533;&#65533;r&#65533;!'&#65533;@&#65533;&#65533;x)&#65533;P1&#65533;&#65533;&#65533;&#65533;&#65533; b&#65533;Q&#65533;.&#65533;&#65533;&#65533;&#65533;&#65533;=G '8&#65533;&#65533;&#65533;{2&#65533;r&#65533;&#65533;&#65533;&#817;t&#65533;0;&#65533;r&#65533;p` &#65533;&#65533;&#65533;&#65533;&#65533;&#65533;&#65533;b)f&#65533;o&#65533;s&#65533;p&#65533;E0r&#65533;us&#65533;>J&#65533;!t&#65533;&#65533;&#65533;&#65533;jX-&#65533;^'{P&#65533;RCOx&#65533;&#65533;mE`}J&#65533;&&#65533;qtHp~&#65533;R&#65533;&#65533;v-&#65533;&#65533;W'&#65533;&#65533;q&#65533;&#65533;&#65533;&#65533;bp&#65533;b&#65533;pL@&#65533;v^"@P@F&#65533;&#65533;}Xt&#65533;A"&#65533;3A&#65533;#$C&#65533;6U&#65533;&#65533;a
&#1159;&#65533;bb&#65533;q	$&#65533;n(&#65533;"Q&#65533;!M&#65533;%&#65533;&#65533;&#65533;V%&#65533;wS$&#65533;&#65533;S&#65533;I&#65533;&#65533;sLp@&#769;&#65533;&#65533;K&#65533;&#65533;S&#65533;Fu&#65533;#&#65533;r&#65533;h&#65533;&#65533;&#65533;&#65533;&#65533;>&#65533;g&#65533;&#65533;u&#1230;&#65533;`HN&#65533;84&#65533;&#65533;MP&#65533;T@7&#65533;&#65533;v`&#65533;&#65533;@&#65533;H@O&#65533;&#65533;H&#65533; dH&#65533;8&#65533;81&#65533; &#65533;&#65533;Q&#65533;&#65533;8^h&#1719;&#65533;&#65533;&#65533;Qy{Xr&#65533;&#65533;&#65533;|b&#305;7&#65533;)i&#65533;1qak&#65533;S[&#65533;yKpk&#65533;P0NB&#65533;2&#65533;&#65533;&#65533;hT!T!P&#65533;'&#65533;[&#65533;^&#65533;8`14y&#65533;a&#65533;&#65533;qc&#65533;By^&#65533;&#65533;&#65533;&#65533;\0<LP~0(&#65533;qr0sQ&#65533;-	&#65533;&#65533;&#65533;t&#65533;&#65533;&#65533;z&#65533;&#65533;n&#65533;&#65533;&#65533;$&#65533;&#65533;&#65533;0&#65533;;&#65533;ZP"R&#65533;+Pn_&#65533;n&#65533;K90T&#65533;hx&#65533;&#65533;xF&#65533;&#65533;&#65533;&#65533;j0&#65533;S&#65533;&#65533;y&#65533;&#65533;4&#65533;&#65533;S&#65533;	 &#65533;&#65533;&#65533;&#1177;3x&#65533;&#65533;&#65533;&#65533;&#65533;V({vC&#65533;y&#65533;&#65533;)&#65533;`Y&#65533;&#65533;&#65533;C0&#65533;r&#65533;&#65533;&#65533;+&#65533;&#65533;z&#65533;&#65533;Pn&#642;&#65533;b&#65533;&#65533;&#65533;b&#65533;/&#65533;&#65533;&#65533;&#65533;&#65533;+&#65533;&#65533;&#65533;v&#65533;H&#65533;&#65533;&#65533;8&#65533;&#65533;Y&#65533;&#65533;y&#65533;&#65533;&#65533;&#65533;&#65533;&#65533;&#65533;&#65533;&#1631;F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&#65533;XKl&#65533;$d!H*V&#65533;SL&#65533;&#65533;&#65533;&#65533;&#65533;&#65533;&#65533;_&#65533;&#65533;&#457;I&#65533;^y*&#65533;-&#65533;,:&#65533;&#65533;[&#65533;%zo(&#1975;&#65533;	:S
&#65533;&#65533;(&#65533;&#65533;&#65533;&#65533;RC1&#65533;&#65533;&#65533;&#65533;=(&#65533;0{1&#65533;&#65533;Z&#65533;&#65533;&#1682;&#65533;&#65533; &#942;&#65533;&#65533;0&#65533;A&#65533;&#65533;Kq&#65533;p$ c&#65533;S3G&#65533;&#65533;&#65533;&#65533;M"&#65533;:A!&#65533;&#65533;&#65533;&#65533;^V&#65533;n<&#65533;:&#65533;#x&#65533;RY&#65533;&#65533;&#65533;'yC&#65533;&#65533;&#65533;&#65533;F&#65533;&#65533;&#65533;
&#65533;`&#65533;&#65533;&#65533;0&#1099;)&#65533;
5&#65533;^u8
&#65533;4'&#65533;;&#65533;&#65533;&#65533;&#65533;~>!&#65533;&#65533;SU&#65533;&#65533;&#65533;^&#65533;&#65533;&#65533;c&#65533;H&#65533;a&#65533; &#65533;$Q&#65533;s&#65533;&#65533;&#65533;&#65533;L&#1335;&#65533;}7&#65533;`&#65533;&#65533;p`!&#65533;_&#1312;&#65533;/"q&#65533;o&#65533;&#65533;&#65533;&#593;&#65533;&#1099;&#65533;H&#65533;&#65533;&#65533;pO`&#65533;&#719;&#1593;Vr&#1936;&#196;~&#65533;%2&#65533;t#Yxz=2Q&#65533;&#65533;&#310;&#65533;&#65533;&#65533;&#65533;&#65533;z&#65533;&#65533;9D-;q&#65533;&#65533;W&#65533;&#65533;&#65533;{F&#65533;h&#65533;*QAh&#65533;&#65533;p'u&#65533;&#65533;3&#65533;&#65533;&#65533;Jq	Ev&#65533;G&#65533;8d&#65533;&#65533;&#65533;!\)\H&#147;B&#65533;&#65533;PH(&#65533;&#65533;&#687;&#65533;J&#65533;k&#65533;&#65533; &#65533;&#65533;&#65533;J&#294;&#65533;&#65533;)&#65533;&#65533;I&#65533;*&#65533;&#&#65533;&#65533;GBy&#65533;&#65533;&#65533;&#65533;&#65533;+"&#65533;&#65533;&#65533;&#1818;"&#65533;1&#65533;&#65533;&#65533;EA&#65533;
&#65533;,&#65533;!9&#65533;l&#65533;&#65533; &#65533;=&#65533;4y&#65533; &#65533;&#65533;&#65533;
&#65533;(&#65533;o&#65533;+8&#65533;C&#65533;T&#65533;JBY&#65533;E&#65533;&#65533;1/&#65533;&#65533;Q&#65533;4HJ&#65533;H0&#65533;A&#65533;&#65533;2
&#65533;&#65533;<w&#65533;&#65533;&#65533;&#65533;&#65533;&#65533; &#65533;&#65533;&#65533;9&#65533;&#65533;&#65533;7pt&#65533;&#65533;&#65533;\J&#65533;W&#65533;N&#65533;S1&#65533;	&#65533;!&#65533;D/&#65533;R1^&#65533;&#65533;XqkZ&#65533;|&#65533;&#65533;Bd<-&#65533;&#1666;&#65533;"i&#65533;&#65533;`P&#65533;&#65533;d3&#65533;&#65533;&#65533;rt&#65533;T<&#65533;&#65533;{&#65533;@"A&#65533;&#65533;9T&#65533;&#65533;P~S&#65533;y&#65533;s&#65533;T&#65533;)&#65533;&#65533;&#65533;&#65533;&#65533;P&#204;&#65533;DZ9b=M0&#65533;&#65533;&#2027;&#65533;&#65533;5D?&#65533;(D&#65533;&#65533;&#65533;&#1416;(G&#65533;a&#65533;s&#65533;&#65533;):&#65533;)&#65533;&#65533;(&#65533;&#65533;W&#65533;&#65533;&#65533;1&#65533;&#65533;%A&#65533;u&#65533;~&#65533;&#65533;81)Q]&#1536;&#65533;%&#65533;&#65533;&#65533;
&#65533;&#65533;ap	aX&#164;p &#65533;u&#65533;&#65533;Wq&#2032;&#65533;<D&#65533;&#65533;B?&#65533;~&#65533;&#65533;2&#65533;&#65533;N&#65533;&#65533;&#65533;&#65533;8o&#65533;&#65533;&#65533;%&#65533;&#65533;%*&#65533; L&#65533;&#65533;?&#1112;&#65533;6&#65533;&#9356;&#65533;&#65533;&#65533;&#65533;A=+&#65533;&#288;&#65533;&#65533;n&#65533;f{*On0&#65533;&#65533;	&#65533;w4yJ&#65533;&#65533;&#65533;&#65533;.&#65533;&#65533;S&#65533;&#65533;&#65533;3Q&#65533;MX7&#65533;&#65533;B&#65533;&#65533;&#65533;RC&#65533;&#65533;=|&#65533;?&#65533;B&#65533;&#65533;&#65533;&#420;h8&#65533;Eq&#65533;U&#65533;8@&#65533;&#65533;L&#65533;&#65533;H0HD5&#65533;B$0&#65533;&#65533;0&#65533;#&#65533;&#65533;&c&#65533;8&#65533;&#65533;j&#65533;&#65533; &#65533;D#u&#65533;&#65533;&#65533; &#65533;&#65533;&#65533;&#65533;0&#65533;&#65533;&#583;KD&#65533;&#65533;^0'yPq&#65533;V&#65533;&#65533;&#65533;X&#65533;Z<&#65533;{&#65533;&#65533;CI&#65533;D&#65533;)t&#65533;&#65533;II.	&#65533;&#65533;DCA*&#65533;I &#65533;&#65533;(GI&#65533;R&#65533;&#65533;L&#65533;)-&#65533;&#65533;V&#65533;&#613388;&#65533;,gI&#65533;Z&#65533;2c&#65533;&#65533;T&#65533;&#65533;^&#65533;&#620788;&#65533;0&#65533;I&#65533;b&#65533;rCz&#65533;0&#65533;&#65533;&#65533;f"&#65533;&#65533;&#1036;&#65533;4-&#65533;&#65533;d&#65533;_ &#65533;3&#65533;&#65533;&#65533;SN&#65533;&#65533;&#65533;%&#65533;&#65533;D&#65533;&#65533;&#65533;R&#65533;:&#65533;&#65533;v&#65533;s	&#65533; :&#192;&#65533;Fza&#65533;&#65533;&#1830;;&#65533;&#65533;M<1&#65533;M&#65533;&#65533;OJ&#1026;B&#65533;L&#65533;2&#65533;&#65533;PcR &#65533;&#65533;b&#65533;A'&#65533;&#65533;PX&#872;FI&#65533;&#65533;z&#65533;&#65533;&#65533;0&#65533;&#1106;&#65533;&#65533;<T&#65533;&#65533;&#65533;&#65533;&#65533;I,&#65533;&#65533;x&#65533;(a&#640;&#65533;&#65533;S&#65533;&#65533;&#65533;&#65533;	v&#65533;&#65533;&#1074;?&#65533;k&#65533;&#65533;7&#65533;\r&#65533;&#65533;$BD&#65533;T&#1588;&#65533;8g&#65533;pq*&#65533;&#65533;Fe&#65533;W&#65533;5&#65533;&#65533;2&#65533;7&#65533;AB&#65533;&#1319;r3&#65533;&#65533;T&#65533;l&#65533;&#65533;&#65533;&#65533;@&#65533;%&#65533;&#65533;&#65533;9&#65533;@W(&#65533;&#65533;&#65533;:&#65533;&#65533;N5&#65533;3&#65533;&#65533;M&#65533; &#65533;&#65533;&#65533;&#65533;&#763;&#65533;U&#65533;&#65533;&#65533;&#65533;j&#65533;&#65533;&#65533;
&#65533;&#65533;&#65533;&#65533;&#65533;n$&#65533;&#65533;m&#65533;.&#65533;&#65533;W&#65533;&#65533;.&#65533;e/&#65533;&#65533;&#65533;FS&#65533;B&#65533;A
&#65533;&#65533;&#65533;&#65533;&#65533;&#65533;&#65533;_W&#65533;&#65533;_&#65533;6&#65533;&#65533;&#65533;h@[&#65533;&#1718;&#65533;E&#65533;&#65533;&#65533; &#65533;&#65533;&#65533;&#65533;&#65533;&#65533;J&#65533;V!&#1568;&#65533;&#65533;<.r&#65533;z  3&#65533;A&#65533;&#65533;&#65533;\UF&#65533;&#65533;&#65533;-&#65533;]"$ B`&#65533;&#65533;&#65533;
&#65533;B&#65533;+&#65533;&#65533;^&#65533;&#65533;]&#65533;&#65533;(&#65533;&#65533;]P&#65533;&#65533;&#65533;&#65533;&#65533;}&#65533;&#65533;!&#65533;&#65533;&#65533;&#65533;&#65533;z&#65533;&#65533;&#65533;&#65533;&#65533;SU&#1931;&#65533;a&#65533;	N&#20615;	&#65533;&#65533;&#65533; &#65533;&#65533;&#65533;O)&#65533;&#65533;&#65533;8&#65533;S&wJ&#65533;!&#65533;&#65533;my&#65533;&#65533;,6&#65533;&#65533;:&#65533;&#65533;&#65533;&#65533;&#65533;`&#65533;D&#65533; 0@96&#62341;&#65533;&#65533;&#65533; &#65533;&#65533;&#65533;O&#65533;/&#65533;&#65533;&#65533;&#65533;&#65533;&#65533;@&#65533;:e~F &#65533;h&#65533;&#65533;&#65533;&#65533;%;&#65533;P&#65533;&#839;@&#65533;&#65533;&#65533;Y&#65533;}N&#65533;&#65533;&#65533;8&#65533;&#65533;,&#65533;=&#65533;&#65533;a&#65533;3>&#65533;O&#65533;&#65533;&#65533;&#65533;&#65533;6}SB&#65533;&#65533;&#65533;&#65533;&#65533;&#65533;$&#65533;&#65533;t2&#65533;&#65533;g&]i&#65533;$]&#1241;&#65533;g{&#65533;&#65533; |Z&#65533;&#65533;&#65533;&#65533;:&#65533;^&#65533;&#1319;ff&#65533;&#65533;Y <&#65533;V&#65533;TBH&#65533;&#65533;Q&#65533;5&#65533;&#65533;hk"~&#65533;e&#465392;&#224;&#65533;~;&#65533;&#65533;q-&#65533;e&#65533;/C&#65533;&#65533;&#65533;&#65533;!n8&#65533;&#22837;&#65533;&#65533;!$c&#65533;MN&#65533;8&#549;&#65533;&#65533;&#65533;&#65533;v&#65533;PRt&#65533;kT&#1729;&#65533;v&#65533;&#65533;&#513;K(;&#65533;V&#65533;O&#65533;4&#65533;{d&#1217;&#1361;Ol@R&#65533;6&#65533;e&#65533; &#65533;&#164;&#65533;1&#65533;9&#65533;1&#65533;&#65533;S	&#65533;&#65533;&#65533;&#65533;&#65533;;&#65533;$G	&#65533;&#65533;*&#65533;&#65533;&#1703;(EXE&#65533;QX&&#65533;Q &#65533;9&#65533;|E&#65533;p&#65533;&#65533;&#65533;J&#1888;~&#1179;&#65533;`&#65533;Rd&#65533;&#65533;&#65533;U&#65533;$&#65533;&#65533;&#65533;qD&#65533;%&#65533;'<&#65533;&#65533;&#65533;&#65533;&#65533;F K&#65533;&#65533;>&#65533;0&#65533;|&#65533;Z&#65533;4&#5202;&#65533;`j&#65533;C&#65533;&#65533;&#65533;y&#65533;&#65533;&#65533;&#65533;C&#65533;&#65533;[T2o_&#65533;s5&#65533;xH&#65533;&#65533;&#65533;p&#65533;&#65533;&#65533;@S&#65533;=A&#65533;{&#65533;&;&#65533;t&#65533;&#65533;&#65533;}&#65533;Bns(&#65533;]sX%7&#65533;&#65533;&#65533;&#65533;&#65533;&#65533;&#65533;&#65533;l&#65533;&#65533;&#65533;&#65533;&#65533;&#65533;&#65533;S&#65533;x&#65533;S&#65533;&#65533;aN&#65533;q&#65533;P&#65533;7&#65533;'	!22&#65533;&#65533;V&#65533;t&#65533;\&&#65533;IB9&#65533;Z0 &#65533;&#65533;,5&#65533;f\&#65533;&#65533;^&#65533;i &#65533;&#200;&#65533;`n&#65533;&#65533;F&#65533;}O&#65533;&#29216;	N&#65533;&#65533;	 &#65533;&#65533;&#65533;'&#65533;'f&#65533;_&#65533;o&#65533; &#65533;&#65533;&#65533;&#65533;i&#65533;&#65533;Z&#65533; &#65533;&#65533;0&#65533;&#1163;&#65533;&#65533;&#65533;"&#65533;&#65533;&#65533;{Hs|&#65533;E&#65533;3#&#65533;c1&#1783;&#65533;*&#262;F&#65533;1&#65533;&#65533; &#65533;@&#65533;&#65533;|_&#65533;{#{	&#65533;0&#65533;c&#65533;&#65533;$&#65533; &#65533;a^g
t&#65533;&#65533;&#65533;&#65533;&#65533;+&#65533;&#65533;&#65533;0&#65533;4X&#65533;6&#65533;	&#65533; 
&#65533;
h4&#65533;&#65533;&#626;&#65533;
xo&#65533;g&#65533;q
]&#65533; &#65533;'=&#65533;&#65533;-&#65533;&#65533;f%&#65533;+&#65533;&#65533;G&#854;*IP_&#65533;&#65533;&#65533;U&#65533;Wz&#65533;&#65533;&#65533;&#65533;&#65533;&#65533;E&#65533;p&#65533;j&#65533;&#65533;W&#65533;&#65533;&#65533;q&#65533;&#65533;)&#65533;6&#65533;&#65533;U8&#65533;&#65533;&#65533;|m&#65533;}eS9s(0D'bW&O&#65533;a&#65533;X&#65533;A3%&#65533;&#65533;&#65533;&#65533;8y<e&#1223;&#65533;eC&#65533;f&#1511;s&#65533;_i&#65533;&#65533;'\&#65533;&#65533;&#65533;#&#65533;x'&#65533;fu&#65533;&#65533;@
b&#65533;&#65533;K&#65533;&#65533;?P&#65533;FL&#65533;shQ}Mp}&#65533;1WE&#65533;&#65533;U&#65533;$B&#65533;Eh&#65533;1&#65533;&#65533;&#65533;e6&#65533;)]&#65533;R&#65533;&#65533;F&#65533;6B4 b&#65533;&#65533;ow`t&#65533;q7&#65533;4&#65533; `&#65533;&&#65533;S&#65533;*&#65533;H&#65533;k	&#65533;&#65533;nP%C&#65533;!@&#65533;!&#65533;&#65533;-C&#65533;K&#65533;A
&#65533;&#65533;]g)&#65533;&&#65533;<K3&#333;H`&#65533;&#65533;&#65533;w&#65533;&#65533;&#65533;=&#65533;tU3&#65533;8'&#65533;tW
Ij	wU$s&#65533;&#65533; &#65533;&#65533;&#65533;&#65533;@&#65533;&#1489;i &#65533;z&#65533;7 H- Y@Z&#65533;tX&#65533;&#65533;I&#65533;&#65533;S&#65533;&#65533;p&#65533;I@>s&#65533;&#65533;k&#65533;&#65533;&#65533;&#65533;&#65533;&#65533;&#65533;&#65533;x@&#65533;&#65533;h&#65533;&#65533;-J&#65533;j&#65533;5i&#65533;&#65533;Oi&#65533;Q&#65533;L&#65533;P&#65533;hW!`&#65533;&#65533;&#65533;&#65533;h&#65533;H !&#65533;0*f&#65533;)i&#65533;[&#65533;&#65533;_Y&#65533;q&#65533;&#65533;&#65533;f&#65533;cMwG{a&#65533;&#65533;&#65533;&#65533;uP&#65533;&#65533;&#65533;b&#65533;&#65533;?&#65533;+&#65533;Y&#65533;u&#65533;&#65533;1&#65533;`&#65533;[8&#65533;xPTT&#65533;xb`4&#65533;&#65533;sy&#65533;&#65533;4&#65533; zT1&#65533;R&#65533;}&#1456;&#65533;&#65533;-&#65533;p&#65533;&#1050;B&#65533;&#65533;&#65533;G&#65533;I&#65533;&#65533;x&#65533;X[&#65533;&#65533;i&#65533;&#65533;0,&#65533;y&#65533;&#1433;
&#65533;0&#65533;i&#65533;&#65533;-o9&#65533;*5&#65533;t&#65533;&#65533;&#65533;&#1561;&#65533;&#210;&#65533;i~A&#65533;&#65533;i&#65533;&#65533;9&#65533;&#65533;Y&#65533;&#65533;y&#65533;&#65533;&#65533;&#65533;&#65533;&#65533;&#65533;&#65533;y\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"&#65533;&#65533;E&#1124;&#65533;&#65533;
H&#65533;&#65533;&#65533;&#65533;Hx%&#65533;&#192;S,^&#65533;&#65533;&#65533;@!P&#65533;"%&#65533;&#65533;&#65533;%g&#65533;&#65533;9RlRd&#940;u&#65533;&#65533;T&#65533;&#65533;HY!&#65533;&#65533;%8&#1044;&#65533;8&#65533;O&#65533;^&#65533;&#65533;&#65533;%iZwa&#65533;)&#1155;&#1131;PdxH&#65533;&#65533;Mv&#65533;&#65533;&#65533;G&#65533;I&#65533;R*&#65533;B&#65533;T&#65533;&#65533;p&#65533;&#65533;@WUKiQ&#65533;v&#65533;&#65533;I&#65533;&#65533;&#65533;&#65533;`.&#65533;8KOy\&#65533;&#65533;,&#65533;&#65533;&#65533;&#65533;mP*&#52868;&#65533;I&#65533;&#65533;&#65533;;w&#65533;\a0&#65533;&#65533;Q&#65533;&#65533;yu&#65533;2_7&#65533;F&#65533;&#65533; &#65533;&#1458;&#65533;&#65533;`&#65533;&#613;&#65533;KP&#213;&#65533;DS#&#533;&#65533;&#65533;W&#65533;t&#65533;/+`W&#65533;&#65533;&#65533;r7&#65533;&#65533;&#65533;&#65533;&#65533;)50l&#65533;&#65533;=&#65533;
y&#65533;/&#1125;&#65533;&#65533;&#65533;w
eDyQ&#65533;0
s&#65533;&#65533;&#65533;&#65533;A&#65533;&#65533;7&#567;&#65533;Z7@W&#65533;S&#65533;&#65533;0&#65533;}JH&#65533;&#65533;&#65533;&#65533;BH&#65533;D!N&#65533;G&#65533;b&#65533;A&#65533;&#65533;v&#65533;&#65533;-&#65533;^&#65533;2&#65533;N&#65533;&#65533;E&#65533;@&#65533;&#65533;%!&#65533;(&#65533;&#65533;&#65533;&#65533;1A&#65533; &#65533;&#65533;&#65533;&#65533;f(h`&#65533;"*&#65533;&#65533;&#65533;&#1300;D&#65533;s &#65533;H
&#65533;n&#65533;&#65533;L&#65533;&#65533;_JuF#&#65533;)q&#593;\&#65533;&#65533;&#65533;&#65533;h&#65533;YP&#65533;K".a0&#65533;E &#65533;9D-&#65533;7&#65533;&#65533;i&#65533;C&#65533;)&#65533;%&#65533;&#65533;Y&#65533;&#65533;]u&#65533;&#65533;&#65533;S&#65533;.@&#65533;&#65533;f&#65533;&#65533;D&#65533;E&#65533;&#65533;L&#65533;&#65533;R&#65533;&#65533;&#65533;&#65533;[&#65533;0
&#65533;+&#65533;PH(&#65533;&#65533;&#689;&#65533;J@l&#65533;&#65533; &#65533;&#65533;&#65533;i&#65533;6&#65533;&#65533;&#65533;&#65533;&#65533;b&#65533;Z&#65533;&#65533;&#65533;&#65533;y&#65533;&#65533;&#65533;"b&#65533;&#65533;&#65533;.k&#65533;&#65533;&#65533;X&#65533;&#65533;&#65533;`&#65533;&#65533;&#65533;6*&#65533;P&#876;K0&#65533;V&#65533;&#65533;&#65533;&#65533;+Tj&#65533;
&#65533;x&#65533;C&#65533;T&#65533;JBY&#65533;p &#65533;&#65533;;&#65533;&#65533;&#65533;x&#65533;&#65533;!&#65533;&#65533;T0&#65533;&#1272;&#65533;&#65533;&#65533;5&#65533;*&#65533;3&#65533;l&#65533;P&#65533;"Q&#65533;&#65533;C&#65533;&#65533;|&#65533;K>&#65533;&#65533;&#65533;?M&#1820;|$_$0&#65533;*&#65533;,E/kl&#65533;&#337;&#65533;&#65533;1F&#65533;j&#65533;M&#65533; _&#65533;&#65533;l#)&#65533;&#65533;&#65533;&#65533;&#65533;&#65533;&#65533;q&#65533;:O&#65533;&#65533;3q&#65533;&#65533;&#65533;^Ri&#65533;&#65533;2&#65533;	KzMH&#1695;.v&#65533;a=&#65533;&#65533;mz]&#65533;&#65533;&#65533;X+&#65533;DKF
&#65533;j&#65533;9c&#489;&#65533;& &#65533;,J&#65533;&#65533;&#65533;KB&#65533;4+L*&#65533;&#65533;^ML&#65533;&#65533;>&#65533;&#65533;[. &#65533;>&#65533;n
L(&#65533;&#65533;j&#65533;&#65533;&#65533;&#65533;&#65533;k&#65533;&#65533;&#65533;[1X^B tC&#65533;B&#65533;&#65533;&#65533;&#65533;&#65533;D
8n
&#65533;&#269;R&#65533;&#65533;&#595;&#65533;PA8/&#65533;S&#65533;z&#65533;&#65533;&#65533;W&#65533;<!=BU&#65533;C&#65533;&#65533;&#65533;&#65533;]&#65533;WgAL&#65533;&#65533;&#65533;Pi&#65533;9&#65533;&#65533;-22&#65533;)'&#65533;&#65533;&#65533;'&#65533;&#65533;H &#65533;8^&#65533;&#65533;&#65533;;.&#65533;&#65533;5r&#65533;&#65533;&#65533;4&#65533;%&#65533;&#1392;&#1280;&#65533;"&#65533;&#65533;F)&#65533;'&#65533;yJqCp&#65533;.&#65533;&#65533;&#65533;!>&#65533;&#65533;&#992;&#65533;&#65533;A&#65533;2&#65533;&#65533;&#65533;60&#65533;C;`&#65533;{&#65533;&#65533;&#65533;a7H&#65533;~Wj&#65533;z&#65533;&#65533;b&#65533;C&#65533;5&#1032;^O&#65533;t&#65533;&#65533;&#1070;&#417;Q6&#65533;*&#65533;H&#65533;&#65533;3<f&#65533;&#65533;&#65533;&#65533;c&#65533;uDC/*06@&#65533;&#65533;&#65533;@&#65533;&#65533;+&#65533;&#65533;W&#65533;&#65533;&#65533;&#65533;&#65533;9h&#65533;&#65533;&#65533;&#65533;
+&#65533;&#65533;?q&#65533;T@&#65533;(GI&#65533;R&#65533;&#65533;L&#65533;*W&#65533;J&#65533;&#613388;&#65533;,gI&#65533;Z&#65533;&#617740;&#65533;?IV&#65533;&#65533;&#65533;f)qI&#65533;b&#65533;&#65533; &#65533; &#65533;f:&#65533;@&#65533;4&#65533;IM&#65533;h&#65533;h0&&#65533; &#65533;nz3&#65533;&#65533;&#65533;8k&#65533;m&#929;&#65533;d&#65533;7&#1529;&#65533;q&#65533;&#65533;G@&#65533;&#65533;&#65533;&#65533;&#65533;&#65533;&#65533;&#65533;&#65533;&#65533;;&#65533;&#939;&#65533;$&#65533;Z&#65533;&#65533;!&#65533;6t&#65533;&#65533;&#65533;A>&#65533;L~:&#65533;@AJ&#1098;&#65533;&#65533;&#65533;C&#65533;F7&#65533;&#65533;&#65533;1&#65533;&#65533;&#65533;|&#65533;H&#65533;i&#65533;&#65533;&#65533;&#65533;&#65533;&#65533; &#1729;&#65533;&#65533;*&#65533;&#65533;x@)a&#65533; &#65533;&#65533;s&#65533;&#65533;&#65533;&#65533;	v&#65533;&#65533;&#1586;j&#65533;IK&#65533;&#65533;&#65533;&#14899;&#65533;$BH&#65533;T&#65533;&#65533;&#65533;8g&#65533;pr&#65533;&#65533;&#65533;&#65533;&#65533;&#65533;AG&#65533;&#65533;2&#65533;7&#65533;AF&#65533;&#1319;z3&#65533;&#65533;T&#65533;l&#65533;&#65533;&#65533;&#65533;@&#65533;e9g&#65533;U1tOe8%Xo &#65533;&#65533;&#65533;&#65533;f&#65533;&Z&#65533;I&#65533;&#65533;&#65533;&#65533;S&#65533;AUg&#65533;&#65533;&#65533;.&#65533;z%BMP&#65533;&#65533;>s&#65533;&#1396;&#65533;b&#65533;&#65533;v&#65533;&#65533;&#65533;&#65533;%"K&#65533;&#65533;c&#65533;&#65533;e&#65533;&#65533;i&#65533;U1HA\*&#65533;#&#65533;&#65533;B&#65533;jW&#65533;&#65533;N&#65533;&#65533;f&#65533;&#65533;&#65533;&#65533;&#65533;&#65533;[&#1926;&#1335;&#65533;&#65533;@	&#65533;*7&#65533;&#65533;=&#65533;Wo@$`7hAs&#65533;&#65533;&#65533;J&#65533;s&#65533;&#65533;&#65533;\&#65533;&#65533;&#65533;&#65533;v `&#65533;&#65533;\&#65533;&#65533;B&#65533; ,&#65533;&#65533;&#1945;&#65533;*rE&#65533;&#65533;&#65533;&#1207;&#65533;&#65533;%&#65533;&#65533;&#65533;&#65533;W^@&#65533;&#65533;-.&#65533;>`7&#65533;&#65533;Z00X&#65533;	.&`&#65533;>&#65533;0.<&#65533;T&#65533;R&#65533;&#65533;%%&#65533;&#65533;&#65533;&#65533;2&#312;&#65533; &#65533;&#65533;X&#65533;&#65533;s&#65533;&#65533; *&#65533;R.&#65533; e&#65533; &#65533;&#65533;8&#65533;exz&#65533;&#65533;wQ&#65533;kC&#65533;P&#65533;e&#65533;z&#65533;&#65533;&#65533;2?#&#65533;&#65533;2k,e*DWb&#65533;6&#65533;`&#935;&#65533;&#65533;9&#65533;C&#65533;&#65533;&#65533;x>&#65533;&yF&#1507;&#65533;&#65533;s&#65533;g&#65533;&#65533;"9uDf&#65533;3;-h&#65533;&#65533;4&#65533;&#65533;*}SF&#65533;&#65533;:&#65533;f$&#65533;m&#65533;&#65533;~&#65533;W( &#65533;&#65533;&#65533;&#65533;&#65533;jN`&#972;&#65533; D=jg&#65533;&#65533;&#65533;&#65533;bm8&#65533;O&#65533;!%Y&#65533;#&#65533;B&#65533;j[&#65533;DU&#65533;&#565;&#65533;y@&#65533;&#65533;b (&#65533;&#65533;&#65533;1&#65533;@&#65533;dDv&#65533;&#65533;^&#65533;&#65533;&#65533;c&#65533;2&#65533;MiK*&#1590;&#65533;&#65533;&#65533;&#65533;&#65533;\l+&#65533;&#65533;&#65533;&#65533;}+&#65533;&#65533;&#65533;&#65533;&#65533;1&#65533;&#65533;&#65533;&#65533;&#65533;V7&#65533;q&#65533;&#65533;X&#1949;!d&#65533;&#65533;%E&#65533;cz&#65533;&#65533;7&#65533;xpZ&#65533;&#65533;&#65533;}rQ#TS!6&#65533;T&#65533;&#65533;Pt&#65533;n;&#65533;&#65533;7&#65533;&#65533;|47&#65533;&#65533;}|&#65533;c5~&#65533;&#65533;T&#65533;~&#65533;&B&#65533;l'G&#65533;{&#1027;"6&#65533;?8>H},OB&#65533;&#65533;Q&#65533;&#65533;c&#65533;&#65533;&#65533;&#65533;&#58812;&#65533;&#65533;W5 %&#65533;&#65533;&#65533;&#65533;&#65533;&#65533;%&#65533;G`&#720;&#65533;&#190;!&#65533;&#65533;F&#65533;&#538;&#65533;&Y&#65533;[Pok&#65533;C&#65533; &#65533;u&#65533;&#65533;&#65533;&#65533;Ep&#65533;[&#65533;&#65533;y&#65533;J&#65533;[IY&#65533;2&#65533;1&#65533;&#65533;0l&#65533;6&#65533;&#65533;t&#65533;<=?&#65533;F&#65533;&#65533;9&#65533;&#65533;&#65533;&#227;&#65533;&#65533;i&#188;od&#952;&#65533;&#65533;&#65533;n&#65533;5&#65533;1^d&#1203;&#65533;&#65533;&#65533;f&#65533;a&#65533;|y)a&#65533;aV&#65533;@&#65533;&#65533;"&#65533;y1p<&#65533;&#65533;!&#65533;&#65533;&#65533;&#65533;&#65533;&#65533;&#65533;&#65533;&#65533;h&#65533;x$&#65533;o&#65533;n0&#65533;yQ'&#65533;~LI'&#65533;"&#65533;&#65533;$&#65533;&#65533;&#65533;{&#65533;&#65533;&#65533;G&#65533;E&#65533;&#65533;&#1606;e&#65533;w&#65533; &#65533;&#65533;&#65533;)&#65533;&#65533;V#&#65533;&#65533;&#65533;vw&#65533;Y,&#65533;%;&#1722;&#65533;u&#65533;\% '&#65533;V&#65533;&#65533;N&#876;f&#65533;&#65533;&#65533;Dz[bs&#65533;&#65533;:&#65533;r}I~Ce&#65533;2&#65533;P0&#65533;@P&#65533;&#65533;&#65533;0s
&#65533;P|S&#65533;2$rw&#65533;&#65533;~U&#65533;8&#65533;&#65533;+C&#65533;Y&#65533;-&#65533;'.&#65533;@,&#65533;&#65533;&#65533;&#65533;&#65533;0&#65533;2&#65533;	&#65533; 
x
l4&#65533;&#65533;&#1122;&#65533;n&#577;&#65533;	/&#65533;&#65533;!.&#65533;kR&#65533;)&#65533;B,ffR&#65533;&#65533;.&#65533;&#65533;Q&#65533;l&#65533;&#65533;)Z"&#65533;&#65533;~&#65533;7/&#65533;&#65533;.&#65533;mS&#65533;N@H<3x&#65533;h&#65533;p  &#65533;7&#65533;&#65533; 4}&#1586;&#65533;A&#65533;0e&#65533;F&#65533;&#1030;I4+&#65533;&#65533;&#65533;X&#1095;@d!y&#65533;hT(K"4D  &#65533;&#65533;%e&#65533;!H+&#65533;X&#65533;5&#65533;!&#65533;9$&#65533;&#439;
&#65533;wR&#65533;&#65533;H<&#65533;c
&#65533;IA5&#65533;Fp	&#65533;r
"ws&#65533;&#224;&#65533;&#65533;&#65533;&#65533; !X&#65533; Fl&#65533;&#65533;&#65533;p&#65533;&#65533;8&#65533;J&#65533;#
$[&#65533;?h&#65533;5&#1776;/p	H&#65533;z&#65533;&#65533;"&#65533;B&#65533;&#65533;B&#65533;&!&#65533;gLj&#65533;3Q&#65533;ABN`%0&#65533;u$&#65533;3&#65533;E&#65533;&#65533;H@5D&#65533;&#65533;$v&#65533;f&#65533;&#65533;&#65533;&#65533;&#65533;&#1423; &#65533;uJ =&#65533;&#65533;&#65533;&#65533;Dp-(&#65533;&#65533;J&#65533;&#65533;&#65533;b(&#65533;&#65533;&#65533;&#65533;&#65533;xU&#65533;H&#65533;n&#65533;&#65533;u0&#65533;&#65533;&#65533;&#65533;#(0&#65533;pHl!&#65533;&#65533;#&#65533;&#65533;&#30976;J&#65533;!&#65533;S2&#65533;3&#65533;M&#65533;u`&#65533;&#65533;&#17564;&#144;x&#65533;&#65533;F0lD
	T&#65533;!l&#65533;a94iX<y>Y&#65533;&#65533;9E&#65533;>q&#65533;C&#65533;%;&#65533;[&#65533;y&#65533;&#1108;v&#65533;&#65533;&#65533;XRA!&#65533;&#65533;ruia&#65533;&#65533;&#65533;8]	`&#1608;`,\X=&#65533;oe&#65533;h&#65533;I&#65533;&#212;n&#65533;}&#65533;L&#65533;&#65533;3{&#1328;&#65533;&#65533;z&#65533;&#65533;p&#65533;&#65533;&#65533;v0y!rxh&*A;&#65533;&#65533;&#65533;&#65533;&#65533;&#65533;&#65533;a&#65533;C1&#65533;9&#65533;&#65533;&#65533;&#65533;X 0&#65533;ec&#65533;'8&#65533;&#65533;,&#65533;#&#65533; p&#65533;7#&#65533;I*&#65533;i>&#65533;&#153;&#65533;.&#65533;&#65533;,X&#65533; {3Cj&#65533;&#65533;&#65533;9&#65533;X`&#65533;&#65533;&#265;
&#65533;R&#65533;&#65533;Y&#65533;&#65533;&#65533;z&#65533;&#65533;Q&#65533;x&#65533;&#65533;&#65533;&#65533;&#65533;b&#65533;&#65533;0&#1497;&#65533;&#722;	&#65533;Dj)Wy&#65533;&#65533;9&#65533;&#65533;Y&#65533;&#65533;y&#65533;&#65533;&#65533;&#65533;&#65533;&#65533;&#65533;&#65533;IAA  !&#65533;     ,    &#65533; &#65533;iL3	/_ 3f6i9l?o?rBuFyI|Ly&#65533;  &#65533;&#65533;&#65533;//&#65533;??&#65533;OO&#65533;__&#65533;oo&#65533;O&#65533;R&#65533;/Y&#65533;&Y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.&#65533;&#65533;&#65533;z&#65533;n&#65533;&#65533;&#65533;&#65533;|&#65533;&#65533;&#65533;&#65533;x&#65533;g&#65533;&#65533;&#65533;&#524354;N5$R{}~y;r.$&#65533;&#65533;&#65533;&#65533;&#65533;.s&#65533;,5V;t&#65533;H{Q&#65533;r"&#65533;kq$"&#65533;&#65533;&#65533;&#65533;&#65533;&#65533;"$qu&#65533;&#65533;T1,&#65533;HU,|g&#65533;$&#65533;&#65533;&#65533;&#65533;r&#65533;P5r&#65533;&#65533;&#65533;&#65533;&#65533;h;&#65533;&#65533;R&#65533;&#65533;FT5&#65533;c5'&#65533;|&#65533;,1&#65533;b&#65533;,&#65533;&#65533;'&#65533;dp&#554;&#65533;&#65533;\&#65533;sS.\`d&#65533;K&#65533;p&#65533;&#65533;^&#65533;&#65533;>,3&#65533;&#65533;&#65533;.TT$&#65533;k\2&#65533;&#65533;%&#65533;&#65533;&#65533;&#65533;&#65533;&#65533;j&#65533;A&#65533;G&#65533;&#65533;&#529;BJJI7.&#65533;-8l&#65533;&#65533;9h&#65533;B0,&#65533;&#65533;&#65533;7&#65533;&#65533;&#65533;&#65533;r&#65533;&#65533;&#65533;),nj&#65533;&#65533;T&#65533;&#200;RYr!&#65533;&#65533;&#52126;O&#65533;&#65533;}&#65533;&#65533;pI&#21608;Z&#65533;.&#65533;&#65533;T&#65533;&#65533;&#65533;&#65533;&#65533;&#65533;s&#65533;,&#65533;*1&#65533;|P&#65533;W
Dc&#65533;&#65533;&#65533;&#65533;&#65533;&#65533;t.&#65533;&#65533;m&#65533;&#65533;&#65533;+WI&#65533;oi*<&#65533;x)Nv&#65533;*5nH&#65533;KXs_&#65533;l&#65533; &#65533; &#562;&#415;&#65533;;Ae	`&#65533;&#65533;&#837;t&#65533;&#65533;&#65533;&#7012;v&#65533;&#65533;JHeW&#8351;&#65533;&#65533;&#65533;S&#65533;#&#65533;&#65533;Tpxg&#65533;/&#65533;'&#65533;&#65533;&#65533;(&#65533;&#65533;O:&#65533;&#65533;}&#65533;1&#65533;)&#65533;'P` .&#65533;&#1284;|&9&#65533;+&#65533;	A&#65533;&#65533;&#65533;&#65533; &#65533;&#65533;E&#65533;MaSe&#65533;1&#452;\Ol&#65533;@&#65533;&#65533;a5&#65533;&#65533;I&#65533;51&#65533;j&#65533;&#65533;}&#65533;&#65533;#/&#65533;&#65533;)&#65533;&#65533;gK&#65533;&#65533;aY&#65533;1&#65533;t$&#65533;&#65533;&#65533;%!&#65533;&#65533;&#65533;&#65533;Z9G1&#65533;&#65533;&#1809;&#65533;	K&#65533;&#65533;L&6&#65533;R&#65533;7&#65533;&#65533;#&#65533;%&#65533;&#65533;~&#65533;_&#65533;&#65533;CDa2&#65533;`b=&#65533;&#65533;	&#65533;&#65533;%X&&#65533;i&#65533;&#65533;&#65533;Q&#65533;2&#65533;RiJ&#65533;|0F&#65533;uQ&#65533;&#65533;&#65533;a&#65533;F&#65533;&#65533;&#65533;z&#65533;E&#65533;C&#65533; &#65533;&#1255;S&#1861;&#296;G&#65533;G1&#65533; &#65533;*&#65533;&#65533;&#752;&#65533;\ &#65533;&#65533;&#65533;`&#65533;{&#65533;:D&#65533;{0&#65533;Q&#65533;r&#65533;AS&#65533;&#65533;KV]&#65533;&#65533;5Q&#65533;bl&#65533;KMb&#65533;&#65533;&#65533;n+&#65533;:&#65533;,&#65533;ZD/&#65533;&#65533;R&#65533;&#65533;&#65533;&#65533;B$h&#65533;@&#65533;&#65533;F&#65533;&#65533;&&#65533;*&#65533;T&#65533;&#1316;8	<&#65533;4g&#65533;&#65533;Q&#65533;RQ;,`&#65533;&#65533;B&#65533;*&#65533;T&#65533;&#65533;&#65533;~&#65533;vS&#65533;=d;&#65533;&#65533;:&#65533;"&#65533;&#65533;-&#65533;&#65533;L&#65533;&#65533;-K&#65533;>1&#65533;+&#65533;&#65533;&#65533;D&#1514;&#65533;&#65533;&#65533;S	&#65533;d FX&#65533;K(J&#65533;"&#65533;X&#65533;p8&#65533;&#1805;#=&#65533;Qu&#65533;Ks&#65533;&#65533;G;&#65533;&#65533;j&#65533;&#65533;&#51041;&#65533;&&#65533;&#65533;&#65533;&#65533;;3&#65533;W'!&#65533;u&#65533;51ZQLp&#65533;&#65533;&#65533;&#65533;?&#65533;&#65533;&#214;eB&#65533;&#65533;;\&#65533;&#65533;T&#65533;N&#65533;&#65533;eiO&#65533;`:&#65533;&#65533;&#65533;e&#1947;|Ue&#65533;-&#65533;&#65533;&#65533;&#65533;&#65533;i&#65533;&#65533;-y&#65533;&#541;Yx&#65533;&#65533;]&#65533;&#65533;*u&#65533;W&#65533;&#65533;z&#65533;QpF&#65533;a&#1579;g&#65533;2&#65533; &#65533;Y&#65533;(&#65533; &#65533;*s&#968;B&#65533;g&#65533;Wq(&#188;&#65533;{&#214;RUX&#65533;`EL;D:&#65533;K&#65533;&#65533;&#65533;oZ&#65533;&#945;&#65533;i&#65533;&#65533;_&#65533;QDx&#65533; &#65533;;D&#414;&#65533;/D&#65533;&#65533;&#65533;<n&#394;k&#65533;&#65533;5&#1539;(&#1268;&#65533;&#65533;g;&#65533;F&#65533;*Cl&#65533;)0qQ&#65533;&#1054;	Q&#65533;&#65533;&#65533;h6(o&#65533;&#65533;
9&#65533;&#65533;z&#65533;&#65533;&#65533;&#65533;&#65533;&#65533;&#65533;&#65533;&#65533;&#65533;&#65533;&#41304;&#155;&#65533;&#65533;&#65533;&#65533;z*&#65533;Q:5&#65533;
n@&#65533;S&#65533; \
&#65533;y&#65533;T&#65533;d&#21312;Aq[&#645;&#65533;&#65533;&#65533;]Q&#192;&#65533;&#291;&#65533;&#65533;K&#65533;A<&#65533;&#65533;&#65533;7&#65533;&#65533;6-&#65533;&#65533;&#65533;H&#65533;?&#65533;p&#65533;m&#65533;&#65533;&#65533;&#65533;!+&#65533;q|7&#65533;&#65533;&#65533;>h@_&#65533;$&#65533;.&#65533;&#65533;>B&#65533;A:|0&#65533;h&#65533;:&#65533;o&#65533;J*&#65533;xI&#65533;&#65533;&#65533;&#65533;u&#65533;&#1470;@i&#65533; 0&#65533;&#65533;&#65533;L&#65533;*W&#65533;&#65533;V&#65533;&#65533;l%fI&#65533;Z&#65533;&#65533;&#805;.w&#65533;K\n`_"&#65533;$	cI&#65533;b&#65533;&#65533;2&#65533;&#65533;&#65533;f&#65533;2?&#227;j&#65533;&#65533;2 &#65533;&#65533;&#65533;&&#65533;&#65533;&#65533;nz&#65533;B&#65533;f`&#65533;37h&#65533;&#65533;t&#65533;7&#65533;&#65533;N]&#65533;S&#65533;b@&#65533;&#1552;&#65533;z&#1715;&#65533;&#65533;&#65533;g"&#65533;{!&#65533;&#65533;&#65533;9&#65533;IPoZ&#65533;&#65533;t&#65533;&#41454;&#65533;:&#65533;&#65533;&#65533;&#65533;&#65533;@'z&#834;Z&#65533;&#65533;  &#65533; &#65533;&#1102;&#65533;&#65533;/E#&#65533;HGJRbP&#65533;&#65533;&#380;&#65533;Jw&#65533;&#65533;&#65533;&#65533;&#65533;&#65533;0}&#65533;&#65533;&#65533;&#65533;&#65533;5&#65533;R&#65533;&#65533;*q
&#65533;&#65533;s&#65533;&#65533;A&#65533;:&#65533;&#65533;}&#65533;"&#65533;,&#65533;RB&#65533;@*&#65533;J&#65533;&#65533;&#65533;&#65533;&#65533;Z&#65533;&#65533;&#65533;8x&#1551;&#65533;&#65533;H&#65533;&#65533;
!@%U&#65533;&#65533;N&#65533;&#65533;=&#65533;&#65533;&#65533;z!&#65533;&#65533;&#65533;&#65533;
Y&#65533;Qs&#65533;&#65533;B@&#65533;Z{PU&#65533;j&#1261;&#65533;&#65533;AL@K&#65533;&#65533;&#65533;&#65533;&#65533;&#65533;_&#65533;&#65533;F&#65533;&#65533;&#65533;X&#65533;a&#65533;&#65533;&#65533;o&#65533;7 AcG &#65533;&#530;&#65533;fUz@&#65533;&#65533;jv&#65533;&#65533;l7&#65533;*&#65533;&#65533;&#3003;<-j&#65533;&#65533;@ &#65533;&#65533;%,l&#65533;)&#65533;nv&#65533;&#65533;C&#65533;nM&#65533;["&#65533;&#65533;)&#65533;^;\c&#1499; XA]&#65533;&#65533;&#65533;&#65533;&#1714;&#65533;Exnr&#65533;&#65533;&#65533;P&#65533;&#65533;&#316;&#65533;:C@[&#65533;&#65533;&#65533;&#65533;
N9"&#65533;)U&#65533;2W &#65533;&#65533;r&#65533;&#65533;&#65533;#<&#65533;<k&#65533;w&#65533;B&#65533;/~c&#65533;&#65533;e&#65533;@0&#65533;e>&#65533;^\&#65533;&#65533;h&#65533;&#65533;&#65533;lz&#65533;S>`
^&#65533;+&#65533;L&#65533;&#65533;6Pl&#65533;z&#65533;2&#65533;&#65533;&#65533;X&#65533;&#65533;J
$X&#65533;&#65533;%q/; #@&#1430;&#1064;&#65533;&#65533;@?&#65533;X&#65533;&#65533;&#65533;R&#65533; @&#65533;8f&#65533;&#65533;&#65533;9&#65533;&#65533;&#65533;&#65533;&#65533;< &#65533;&#65533;l&#65533;L&#65533;&#65533;&#65533;%%A&#65533;':&#65533;|* &#65533;h&&#65533;8tC&#65533;&#65533;&#65533;&#65533;.&#65533;@&#65533;&#65533;&#918;&#65533;&#65533;&#65533;o&#65533;3&#65533;&#65533;#&#65533;-&#65533;X&#65533;&#65533;&#65533;3;7&#65533;&#65533;&#65533;&#24678;J=&#65533;-hv"&#65533;hy&#65533;M&#65533;&#65533;&#65533;&#65533;6&#65533;&#65533;&#65533;^@&#65533;&#65533;X&#65533;&#65533;&#65533;^z&#65533; Zs] &#65533;N&#65533;&#65533;&#65533;&#65533;Z4I9&#65533;&#65533;&#65533;&#65533;Eu71&#65533;&#65533;&#65533;&#65533;&#65533;?&#256;&#65533;P"&#65533;&#65533;p&#65533;&#65533;&#65533;RH&#65533;t&#65533;&#65533;&#65533;)e&#65533;&#65533;&#65533;f&#143;y{|&#1572;	&#65533;&#65533;&#65533;'&#65533;&#65533;&&#65533;H0~&#65533;:~T&#65533;d&#65533;MD&#65533;e",&#65533;&#65533;H&#65533;&#65533;Ie&#65533;&#65533;&#65533;B&#65533;&#65533;&#65533;j&#65533;&#65533;A&#65533;(&#65533;&#65533;&#65533;&#65533;xc!A&#65533; &#65533;/(N*+&#65533;J&#65533;&#65533;&#65533;&#65533;K&#65533;P7&#65533;&#65533;&#65533;&#65533;+
&#65533;&#65533;M&#65533;&#65533;&#65533;>>y&#65533;R&#65533;&#65533;?R&#65533;&#65533;&#65533;_&#65533;&#65533;&#65533;)>&#200;F&#65533;&#65533;&#65533;m&#65533;&#65533;Q&#65533;`	QR&#65533;&#65533;&#65533;&#65533;}&#65533;&#65533;FK&#65533;&#587;Y&#65533;-R&#65533;
U&#65533;&#65533;+0-?B^&#65533;&#65533;t&#65533;&#65533;A&#65533;&#65533;I1&#65533;
_S&#65533;@&#65533;Z&#1976;&#65533;@&#65533;(&#65533;&#65533;&#65533;WS51&#65533;h&#65533;&#65533;&#65533;&#65533;c&#65533;&#65533;?&#65533;q&#65533;&#65533;&#65533;W&#65533;g&#65533;&#65533;&#65533;&#65533;S&#65533;X'&#65533;SV&#65533;&#65533;V&#65533;3&#65533;&#65533;&#65533;&#65533;g&#65533;&#65533;)B&#65533;f&#65533;&#65533;&#65533;%&#65533;AI&#65533;B&#65533;&#65533;o&#65533;&&#65533;&#65533;&#65533;&#65533;&#65533;&#748;B&#65533;c&#65533;&#65533;&#65533;2&#65533;&#65533;&#65533;5)&#65533;&#65533;V&#65533;$&#65533;4X5a&#65533;&#65533;C&#65533;&#65533;	&#65533;&#65533;{&#65533;&#65533;&#65533;&#269;&#65533;&#65533;&#65533;&#65533;	
nCB&#65533;&#236;&#65533;&#65533;&#65533;F&#65533;&#65533;[^3\WNj&#65533;v6&#65533; pu>fDDJe^&#65533;1&#65533;7&#65533;h`21&#65533;&#65533;&#65533;&#65533;\&#65533;&#65533;~&#65533;&#65533;|&#65533;l&#65533;r&#65533;
&#65533;&#65533;~K&#65533;|&#65533; 3&#1488;&#65533;&#65533;,h&#65533;G&#65533;4&#65533;&#65533;&#65533;1&#65533;&#65533;&#65533;U&#65533;&#65533;&#65533;&#65533;*b '&#65533;%W&#65533;&#65533; 'p(Y&#65533;&#65533;&#65533;r{!&#65533;&#65533;&#65533;f'4X&#65533;6x&#65533;&#65533;&#65533;
&#65533;
-&#65533;&#65533;&#65533;&#882;&#65533;R-J&#65533;6&#65533;&#65533;&#65533;*Dr^ 
&#65533;,i&#65533;R&#65533;&#65533;.qp}bbuCC|&#65533;Pq&#65533;&#65533;&#65533;|JPLx&#65533;&#65533;D7x&#65533;hhv&#65533; W&#65533;&#65533;GqA&#65533;1x&#65533;&#65533;BP&#65533;FiA"8&#65533;oB&#65533;B&#65533;?&#65533;A&#65533;IP"&#65533;&#65533;&#65533;m`vS&#65533;>&#65533;)&#65533;|1s]&#65533;G&#65533;v&#65533;C jP$0&#65533;e!Vxi&#65533;qR	&#65533; &#65533;&#65533;(A2Q=0&#65533;&#65533;&#65533;&#65533;^&#65533;s&#65533;&#65533;&#65533;&#1041;&;`&#65533;4!I&#65533;$ &#65533;&#65533;&#231;&#65533;&#65533;#&#65533;&#65533;&#395;&#65533;3$R!Lb#_82z5&#65533;"{&#65533;Ij$&#65533;C3&#65533;!&#65533;Y&#961;'$!&#65533;S&#65533;b|&#65533;&#65533;}Gp Mp&#65533;}&#65533;$H >&#65533;&#65533;k&#65533;&#65533;
&#65533;Et&#65533;K }&#65533;i&#65533;Q&#65533;P&#65533;&#65533;&#65533;&#65533;&#65533;`&#65533;w&#65533;&#65533;&#65533;&#65533;8&#65533;&#65533;H. 7&#65533;=y&#65533;&#65533;S&#65533;&#65533;&#65533;&#65533;B	Y=&#65533;&#1041;A2u"`y*&#65533;$f;&#65533;&#65533;&#65533;&#65533;&#65533;
x=&#65533;&#65533;l&#65533;&#65533;&#65533;I :&#65533;Q&#65533;&#65533;`&#65533;&#65533;r&#65533;'&#65533;&#65533;$&#65533;&#65533;=B	&#65533;&#65533;g&#65533;&#65533;WF9Hy9&#65533;&#65533;&#65533;x&#65533;&#65533;x'&#65533;&#65533;&#65533;&#65533;&#65533;N&#65533;&#65533;F0rA&#65533;J&#65533;Q&#65533;'&#65533;&#647;%&#65533;M&#65533;<hy!&#65533;2&#65533;&#1779;&#65533;&#65533;&#65533;&#65533;&#65533;&#65533;za0}9&#65533;&#65533;	9&#65533;&#65533;\b&#65533;,&#65533;&#65533;&#65533;&#65533;a&#65533;ix)+&#65533;&#65533;}!&#65533;PP&#65533;&#65533;`0&#65533;R	j&#65533;&#65533;&#65533;W&&#65533;Cg&#65533;&#65533;&#65533;Ff&#65533;&#65533;.&#65533;&#65533;m&#706;q&#65533;&#65533;01%&#65533;,a&#65533;&#65533;F&#65533;&#65533;Xi
Q&#65533;&#65533;p,&#65533;y&#65533;&#65533;&#65533;
&#65533;&#602;n x&#65533;p&#65533;&#65533;&#65533;+&#65533;&#65533;J&#65533;3gB&#1561;&#65533;&#65533;I	1&#65533;&#65533;@&#65533;E`{&#65533;&#65533;&#65533;&#65533;&#65533;}&#65533;u&#65533;@&#65533;&#65533;y&#65533;&#65533;&#1631;&#65533;&#65533;&#65533; &#65533;:&#65533;&#65533;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C/&#65533;O&#65533;&#65533;&#65533;&#65533;S$H&#65533;&#65533;E_&#65533;R&#65533;&#65533; &#1574;&#416;&#318;="S&#65533;&#65533;&#65533;&#65533;&#65533;&#65533;&#65533;G&#65533;&#65533;((&#65533;"#D2&#65533;&#65533;&#65533; &#65533;&#65533;z#&#65533;&#65533;HJ&#65533;+1!W&#65533;&#65533;&#65533;&#65533;&#65533;F&#65533;B<J&#65533;qJ3&#528;As&#65533;&#856;@&#65533;&#65533;&#65533;2&#65533;]!HAE&#65533;h&#65533;&#65533;O&#65533;e1!&#65533;&#65533;D&#65533;K&#65533;ke&#65533;/&#269;&#65533;&#65533;+&#65533;Z:&#65533;&#65533;&#651;E&#65533;tV&#65533;>&#65533;&#6252;R,&#65533;+&#65533;&#302;?&#65533;QH&#65533;81[&#65533;OL&#65533;&#65533;p&#650;&#65533;&#65533;&#65533;u&#65533;^[W&#65533;RU&#65533;&#65533; f+L&#65533;&#65533;<8&#65533;T&#65533;&#65533;1o&#65533;R&#65533;&#65533;&#1091;&#65533;&#65533;&#65533;&#65533;&#65533;&#65533;&#65533;F&#65533;
&#65533;&#65533;&#65533;/&#65533;E&#65533;(`&#65533;Pn\&#65533;&#65533;&#65533;&#65533;;&#65533;$z&#65533;n&#65533;&#65533;&#65533;h&#65533;&#65533;&#65533;
&#65533;o&#65533;&#65533;&#2045;&#65533;
&#65533;&#65533;&#65533;&#65533;8&#65533;&#65533;`MOH&E@_&#65533;&#65533;G&#65533;<$&#65533;&#65533;.Nd&#65533;`(&#65533;&#65533;&#65533;~&#65533;-&#65533;q&#65533;*&#65533;&#65533;Q&#65533;_YmUF&#65533;&#65533;&#65533;{=!&#65533;S&z&#65533;-M&#65533;8+.&#65533;&#65533;q4&#65533;&#65533;N&#65533; &#65533;&#65533;E&#65533;&#65533;&#65533;&#65533;g&#65533;k&#65533;5F&#65533;&#65533;&#65533;hd&#65533;&#65533;&#65533;!&#65533;&#65533;k&#65533;&#65533;&#65533;Ay&#1936;&#65533;DV&#65533;&#65533;&#65533;&#16921;-&#65533;&#65533;DH	&#65533;&#65533;1&#65533;!&#65533;_&#65533;$':&#1085;V&#65533;Af2Q!}D&#65533;h\/&#336;Y&#712;&#65533;&#65533;3&#65533;5&#65533;&#65533;&#65533;&#65533;%&#65533;*&#65533;L&#65533;]b&#65533;&#65533;&#65533;y))VZ&#65533;%&#65533;&&#65533;g&#65533;X&#65533;M-&#2040;FV&#65533;7&#65533;jD/&#65533;R&#65533;B&#65533;&#65533;&#65533;T&#65533;[&#65533;&#158;DH&#65533;&#65533;q&#65533;&#65533;B&#65533;JD&#65533;&#65533;&#65533;&#65533;A&#65533;kG&#1984;&#65533;&#65533;{
&#65533;&#65533;&#65533;	)&#65533;&#65533; &#65533;&#65533;!&#586;k
&#65533;&#65533;0&#65533;h&#65533;;&#286;G	&#65533;a}%&#65533;0w&#65533;&#65533;K&#65533;E*&#65533;&#65533;'&#65533;&#65533;&#138;&#65533;&#65533;,y&#65533;Zf&#65533;&#65533; &#65533;Q)&#65533;&#65533;&#1031;&#65533;&#65533;E!+&#319;&#65533;&#65533; &#1086;G|&#65533;8&#65533;&#65533;C&#65533;&#65533;&#65533;&#65533;|&#65533;&#65533;@&#65533;3&#65533;&#65533;<.&#65533;C&#65533;&#65533;z~&#65533;&#65533;&#65533;&#65533;M`)pHJ&#65533;&#65533;&#997;&#65533;48&#65533;&#65533;&#65533;&#65533;T&#65533;&#65533;w&#1154;<D&#65533;&#65533;p&#65533;&#65533;2&#65533;&#65533;&#65533; &#65533;&#65533;0&#65533;&#65533;A&#65533;&#65533;Ws&#65533;&#65533;
6&#65533;&#65533;5&#65533;&#65533;&#65533;&#65533; &#65533;&#65533;'&#65533;7^)&#279;j&#65533;z&#65533;&#65533;5h6W&lx&#65533;&#1236;P&#65533;L&#65533;&#65533;kPl&#65533;N(K&#65533;Gg&#65533;gET&&#65533;A=&#65533;K&#65533;&#65533;-&#65533;	&#65533;}&#65533;&#65533;[&#65533;&#65533;B*&#65533;]M#&#65533;:&#65533;&#65533;&#65533;:S&#65533;9&#65533;p&#65533;&#65533;T&#65533;'	&#65533;!&#65533;&#65533;&#65533;%&#65533;G&#65533;&#65533;&#65533;w&#65533;&#151;T&#65533;g&#65533;&&#65533;Q&#65533;&#1001;&#65533;&#65533;6&#65533;&#65533;&#65533;M&#65533;u&#65533;&#1309;&#65533;&#65533;(D&#65533;&#65533;CLO&#65533;&#65533;&#65533;	&#65533;&#65533;&#65533;&#65533;J&#65533;|p&#65533;&#65533;w&#65533;&#65533;&#65533;u&#65533;&#65533;&#65533;&#65533;&#65533;>&#65533;&#65533;&#448;C&#65533;&#65533;,&#65533;&#65533;&#65533;&#65533;	&#65533;F&#65533;&#65533;&#65533;p	AQH&#65533; &#65533;g&#65533;k&#65533;l&#65533;hDH&#65533;&#65533;&#65533;=&#65533;q[&#65533;.&#65533;&#65533;&#65533;Ps)0p&#65533;&#65533;pR&#1466;A&#65533;&#65533;&#65533;&#65533;&#65533;#&#65533;?&#65533;	Z&#65533;y&#65533;&#65533;&#65533;B_&#65533;&#65533;A&#65533;'&#65533;{&#65533;X&#65533;&#65533;*+&#417;-&#65533;&#65533;z&#65533;Q@&#65533;Qj &#65533;x[&#65533;&#65533;&#65533;&#65533;s&#65533;&#65533;l&#65533;&#65533; &#65533;&#65533;6Zm&#65533;&#65533; N&#65533;x&#65533;G&#65533;&#65533;HQ&#65533;#zQ&#65533;&#65533;&#65533;x&#65533;&#65533;Y-&#65533;&#65533;&#65533;&#65533;*&#65533;!&#1606;&#65533;L&#65533;&#65533;Ij!%&#65533;@&#65533;M&#65533;@&#65533;(GI&#65533;R&#65533;&#65533;L&#65533;*W&#65533;J&#65533;&#613388;&#65533;,gI&#65533;Z&#65533;&#617740;@=)V&#65533;&#65533;&#65533;f)qI&#65533;b&#887908;&#65533;L$&#65533;f:&#65533;@&#65533;4&#65533;IM&#65533;a&#65533;t8&#65533;&#65533;&#65533;&#65533;&#65533;n&#65533;&#65533;&#65533;&#65533;g-&#864;&#65533;90
&#65533;E&#65533;:&#65533;)&#65533;v&#65533;&#65533;&#65533;C&#1450;&#65533;&#65533;u&#1683;&#65533;&#65533;&#65533;'8&#65533;0&#65533;f] &#36518;&#65533;&#65533;u&#65533;&#65533;&#65533;m&#65533;>&#65533;L
&#65533;&#65533;%h@Es.cY&#65533;&#65533;&#65533;aB7&#65533;K&#65533;z&#65533;&#65533;&#552;HGz
t&#65533;a&#65533;&#65533;a=M&#65533;&#65533; <&#65533;&#65533;-e G&#65533;&#65533;Qwj&#65533;8&#65533;&#65533;l9&#65533;&#65533;Pta&#65533;K&#65533;iJ&#65533;&#65533;4*f&#65533;&#858;&#65533;&#65533;G8&#65533;8&#65533; T&#65533;&#65533;'&#65533;&#65533;&#65533;Ni&#65533;&#65533; &#65533;T*S&#65533;&#65533;&#65533;p&#65533;&#65533;6`Nc &#65533;&#65533;&#65533;!!&#65533;V;&#1126;v&#65533;&#65533;CAXo&#65533;&#1329;B&#65533;&#65533;&#65533;&#65533;@&#65533;J&#65533;&#65533;@&#65533;&#65533;<&#65533;J&#65533;T6&#65533;u2E&#65533;X&#65533;&#65533;L&#65533;V&#65533;7&#65533;&#65533;
&#1729;&#65533;&&#65533;&#65533;G&#65533;+	\p&#65533;u&#65533;&#65533;U&#65533;e&#65533;yV!&#65533; n&#65533;)h&#65533;Z&#65533;&#65533;&#65533;B&#65533;+jS&#65533;&#65533;N&#65533;&#65533;b&#65533;&#65533;&#65533;A&#65533;&#65533;&#65533;[&#65533;v&#1335;&#65533;&#65533;@	&#65533;*7&#65533;&#65533;=nmI&#65533;&#65533;&#65533;&#65533;-h&#65533;sY	&#65533;]pn&#65533;&#65533;4xkv&#65533;&#65533;]Q>&#65533;}&#65533;s&#65533;K&#65533;&#65533;&#65533;&#65533;&#65533;z&#65533;&#65533;&#65533;c&#65533;&#65533;&#65533;F&#65533;(&#65533;&#65533;W&#65533;&#65533;&#65533;&#65533;&#1792;T&#65533;&#65533;`6&#65533;&#65533;C&#1528;&#1157;H<&#65533;&#65533;&#65533;_&#65533;&#65533;&#324;&#65533;ka &#65533;&#65533;`&#65533;&#65533;&#65533;&#65533;&#65533;&#65533;h&#65533;%&#65533;&#65533;a&#312;&#65533; &#65533;&#65533;&#65533;&#65533;&#65533;&#65533;s&#65533;&#65533;\&#65533;[&#65533;0`&#65533;L &#65533; &#65533;&#65533;&#65533;&#65533;@NO&#65533;&#65533;&#65533;&#65533;A&#65533;O&#65533;
I&#65533;&#65533;Q8&#65533;P&#65533;g&#65533;Lf&#65533;e%M&#65533;&#65533;TP|&#65533;&#65533;a&#65533;&#65533;&#65533;Lgv&#65533;b }&#65533;&#65533;&#65533;&#65533;&#1086;&#65533;&#65533;q~&#65533;&#65533;<d6&#65533;&#65533;m&#65533;&#65533;3&#65533;-N&#65533;&#65533;&#65533;^jB&#65533;&#65533;h&#65533;2&#65533;&#65533;z&#65533;&#65533;&#65533;&#65533;R&#65533;&#65533;&#65533;^:&#65533;&#65533;
 &#65533;i|~&#65533;&#65533;&#1075; {! R&#65533;&#1689;&#65533;&#65533;fH&#65533;&#65533;&#65533;&#65533;-&#65533;j(&#65533;!7&#65533;3&#65533;<	&#65533;f&#65533;O&#65533;<y&#65533;&#65533;&#547;&#65533;&#65533;&#65533;BV@&#65533;5F&#65533;n;&#65533;&#65533;c&#65533;&#65533;J&#65533;^&#65533;C&#65533;&#65533;&#65533;*
&#65533;i&#65533;&#65533;K&#750;z&#65533;&#65533;&#65533;&#65533;c[&#1829;&#65533;&#65533;B&#65533;&#65533;]&#65533;&#65533;&#65533;b&#65533;*&#65533;m&#65533;&#65533;&#65533;BV2 &#65533;&#65533;&#65533;&#65533;&#65533;8&#65533;q&#65533;&#65533;&#65533;/&#65533;V&#65533;&#65533;&#648;&#65533;#&#65533;&#65533;&#1280;&#65533;&#65533;&#65533;I&#65533;&#65533;KH&#65533;&#65533;&#65533;&#65533;!&#65533;&#65533;&#65533;B&#65533;&#65533;&#65533;&#65533;<G&#65533;&#65533;&#65533;#Ky&#696;&#65533;&#65533;&#65533;&#65533;b/O&#65533;e$R&#65533;&#65533;ENH&#65533;&#65533;&#52367;~&#65533;&#65533;&#65533;r$&#65533;&#65533;&#65533;&#65533;tD&#65533;P&#65533;D&#65533;R&#65533;\&#65533;D`&#65533;&#1752;&#65533;&#65533;"&#65533;&#65533;&#1800;&#65533;0&#65533;&F">#JK&#65533;&#65533;&#65533;&#65533;7&#65533;&#65533;!$&#65533;&#65533;&#892;&#65533;Ws"&#65533;E&#65533;9J&#65533;&#350;&#65533;&#65533;&#65533;&#65533;&#65533;&#65533;:&#65533;&#65533;&#65533;ocF7&#65533;&#65533;&#65533;Pu&#65533;S8WX&#65533; &#65533;k&#65533;&#65533;\O	91B&#65533;&#65533;&#65533;&#65533;U&#65533;\!&#65533;&#683;&#65533;&#65533;&#65533;p&#65533;,&#65533;&#65533;\&#65533;!(&#840;&#65533;%&#65533;&#65533;S&B!&#65533;:51&#65533;=v&#65533;&#65533;&#1391;\	; &#65533;.&#65533;&#65533;&#65533;&#65533;&#65533;(&#1618;&#462;0&#65533;!P&#65533; )&#65533;&#65533;]%#L&#65533;NK&#65533;&#65533;1&#65533;3&#65533;eD&#65533;l2s&#65533;&#65533;t&#65533;J&#65533;I&#65533;+l&#65533;;P&#65533;"15q&#65533;&#65533;&#65533;O&#65533;&#65533;1&#65533;&#65533;&#65533;&#65533;&#65533;&#65533;&#65533;&#65533;&#65533;-&#65533;&#65533;&#65533;w&#65533;ok&#65533;(&#65533;025&#1056;0&#65533;@&#65533;&#65533;>&#65533;}[&#65533;|c1&#65533;&#65533;
&#65533;S-#&#65533;1&#65533;!&#1394;(&#65533; &#65533;&#65533;&#65533;&#1986;{:&#65533;
&#65533;RP&#65533;&#65533;-&#65533;&#65533;/8&#65533;4&#65533;	&#65533; 
Xp&#65533;'/_&#65533;,&#65533;Q/&#65533;#_QUw&#65533;&#65533;|&#65533;&#65533;=}&&#65533;&#65533;+&#65533;Xf%,&#65533;&#65533;w&&#65533;&#65533;*&#65533;Q&#65533;&#65533; eQ&#65533;9*3rz3&#65533;&#65533;T&#65533;j&#65533;&#65533;WhYA~&#65533;CaC&#65533;Z&#65533;&#65533;&#65533;&#65533;G&#65533;&#65533;&#65533;aX&#65533; &#65533;&#65533;#+&#65533;cDtuKH=zhN&#65533;&#65533;6&#65533;*&#65533;c&#65533;A&#65533;&#65533;&&#65533;&#65533;&#65533;w"&#65533;GAmx&#65533;rIF&#65533;v:"&#65533;&#65533;&#65533;tK0&#65533;s&#65533;&#65533;jp&#65533;&#65533;G@CK&#65533;u&#65533;&#65533;#M&#65533;0&#65533;q&#1111;]&#65533;@P&#65533;t&#65533;&#65533;k&#21960;G@&#65533;A2$&#65533;8GIR@j&#65533;&#1153;&#65533;&#65533;"&#65533;&#65533;B&#65533;C&#65533;&#65533;&#65533;&#65533;H D&#65533;YR&#65533;&#65533;G&&#65533;rT &#65533;X&#65533;&#65533;c&#65533;I >Wx7(&#65533;&#65533;F &#65533;&#65533;e?&#65533;#&#65533;q {H&#65533;H&#65533;|&#65533;$}&#65533;&#65533;&#65533;&#65533;&#65533;I&#65533;&#65533;&#65533;x&#65533;&#65533; &#65533;(&#65533;&#65533;&#65533;&#65533;&#65533;Fz	&#65533;&#65533;&#65533;/`&#65533;u  B&#65533;q.JQ&#65533;O$uDr/&#65533;3 &#33685;0&#65533;H &#65533;&#65533;&#65533;e&#65533;&#65533;a&#65533;&#65533;&#65533;F&#65533;P02&#65533;4y&y&#65533;e&#65533;&&#65533;C&#65533;avS&#65533;F&#65533;pHCyEy6	&#65533;&#1224;!&#65533;&#65533;fk&#65533;&#65533;&#65533;!&#65533;B&#65533;(%&#65533;Q&#65533;&#65533;&#65533;O&#65533;&#65533;&#65533;&#65533;0&#65533;&#469;dP^&#65533;N	&#65533;0qU&#65533;Si&#65533;"&#65533;&#65533;c&#65533;*&#65533;E&#65533;&#65533;|&#65533;&#65533;&#65533;zb&#65533;&#65533;lf)&#65533;&#65533;3LY5&#65533;7t&#65533;o&#65533;&#65533;'a&#65533;=&#65533;A&#65533;&#65533;&#65533;$&#65533;&#65533;&#65533;&#65533;1t&#65533;&#65533;Y&#65533;&#65533;Py&#65533;#&#65533;&#65533;#&#65533;0&#65533;&#65533;v&#65533;&#65533;Q }&#65533;&#65533;+&#65533;&#65533;`H3&#834;&#65533; &#65533;p1!&#65533;Xj0n&#65533;&#65533;Y&#65533;Xd&#65533;&#65533;&#65533;&#65533;&#65533;&#65533;
&#626;&#65533;&#1849;&#65533;&#65533;z&#65533;&#65533;F&#65533;x#jI&#65533;f&#65533;2&#1625;&#65533;I&#65533;&#1630;&#1753;&#65533;Y&#65533;V&#65533;!&#65533;Pw&#65533;&#65533;&#65533;&#65533;&#65533;&#65533;&#65533;&#65533;&#1631;&#65533;&#65533;&#65533; &#65533;&#65533;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]&#65533;J&#65533;&#65533;&#65533;&#65533;&#65533;&#65533;&#65533;O/&#65533;&#65533;&#65533;&#65533;&#65533;&#65533;h5&#65533;&#65533;R{&#65533;FT/[2&#65533;&#65533;D/!&#65533;&#65533;&#65533;&&#65533;e&#65533;&&#65533;&#65533;}g2&#65533;U&#65533;}'n&#65533;	&#1776;&#512;7@
JH&#65533;"a&#65533;&#65533;2&#65533;&#65533;L-TB$R&#65533;[&#65533;&#65533;&#65533;&#65533;&#65533;&#65533;;&#65533;2&#65533;&#65533;&#65533;J&#65533;SD&#65533;RR
&#65533;9&#65533;&#65533;d&#65533;&#65533;S&#65533;	&#65533;d&#65533;F&#65533;&#65533;;k&#65533;&#65533;&#65533;t&#65533;	&#65533; &#65533;&#65533;X&#1320;&#65533;&#65533;n&#65533;9&#65533;W&#65533;#k&#65533;&#65533;k&#65533;Bx<0&#65533;A&#65533;hW#2<&#65533;\&#65533;E&#65533;81A;Pm&#65533;&#65533;|&#65533; 6"&#65533;w&#65533;&#65533;&#65533;&#65533;&#65533;J&#65533;F5&#65533;&#65533;&#65533;enp&#65533;&#65533;&#65533;;&#65533;%v&#65533;U&#65533;|I&#1421;&#65533;d&#65533;&#65533;&#65533;V&#65533;&#65533;@&#65533;B&#65533;&#65533;#&#65533;v&#65533;RaW&#65533;&#65533;&#65533;&#65533;&#65533;&#65533;5[} 3&#65533;&#65533;N&#1256;&#65533;M&#65533;&#65533;*&#65533;&#65533;/*&#65533;	&#65533;3&#388;v&#659;&#65533;:5&#65533;&#65533;&#60345;&#65533;h
&#65533;&#65533;v8&#65533;&#1853;&#65533; .&#65533;&#65533;
&#65533;&#65533;+1&#65533;U&#65533;&#65533;R&#65533;&#65533;&#65533;&#65533;&#65533;&#65533;
&#65533;`&#65533;&#65533;&#65533;!&#65533;`(&#65533;&#65533;&#65533;t&#1894;
&#65533;&#65533;&#65533;g&#65533;=(6E&#65533;/!Sd&#65533;&#65533;x(&#65533;%&#65533;&#65533;a/ 5I&#17973;&#65533;Dw&#65533;&#65533;RR&#65533;&#65533;/&#65533;s&#65533;i&#1312;&#65533;2&&#65533;&#65533;&#65533;&#65533;7JI&#65533;&#65533;&#65533;&#1099;&#65533;H&#65533;&#65533;&#65533;-P`&#65533;z&#65533;8
s&&#65533;&#65533;A&#65533;&#1045;r@TAy&#65533;&#512;&#65533;&#65533;L&#65533;&#65533;&#65533;]E&#65533;&#65533;&#65533;	&#65533;)qIr&#65533;0W(.5D&#65533;&#65533;HD[w&#65533;!&#65533;&#65533;Ii&#65533;%&#65533;&#65533;)k&#65533;&#65533;iQ*QAb&#65533;&#65533;V&#226;F&#65533;&#65533;&#65533;&&#65533;V"	)&#65533;&#65533;q	&#65533;I&#65533;&#65533;&#65533;&#65533;&#65533;&#65533;~-&#65533;&#65533;&#65533;&#65533;PH(&#65533; &#65533;&#690;&#65533;J&#65533;l&#65533;&#65533; &#65533;&#65533;&#65533;J&#65533;&#65533;C&#65533;j`&#65533;I&#65533;ZD-&#65533;&#65533;&#65533;&#65533;&#65533;(&#65533;&#65533;&#65533;&#65533;&#65533;"r&#65533;&#1060;&#65533;!&#986;{&#65533;&#65533;&#65533;H+i&#65533;;&#65533;7d8c1&#65533;y;&#65533;?L&#65533;F&#65533;D4M(&#65533;(&#65533;d&#65533;&#65533;9&#65533;3&#65533;x&#65533;F&#65533;&#65533;&#65533;AEY&#65533;H &#65533;&#65533;j&#65533;&#65533;&#65533;!&#65533;&#65533;&#65533;q oC&#65533;&#1075;rk&#65533;&#65533;&#65533;3&#65533;&#65533;</&#65533;C &#65533;&#65533;&#65533;V&#65533;&#65533;&#65533;i&#65533;&#65533;&#65533;(&#65533;
:&#65533;"&#65533;+={&#65533;1Js&#65533;p&#1252;<]&#65533;&#65533;hx&#65533;y5@&#65533;c&#65533;&#65533;&#65533;m&#65533;D&#65533;h3&#65533;&#188;&#65533;&#65533;^m.3&#65533;d&#65533;a`Ju&#65533;&#65533;&#65533;&#65533;^2s&#65533;&#65533;&#65533;&#65533;	pwi&#65533;BM&#65533;8&#65533;&#65533;lX&#65533;&#65533;&#65533;&#65533;&#1536;w&#65533;&#65533;
&#65533;w&#1994;CB&#1749;)&#65533;&#65533;&#65533;&#65533;&#65533;&#65533;(&#65533;U&#65533;&#65533;SKl4&#65533;&#65533;&#65533;&#65533;s&#65533;a0mL&#65533;f6,J&#65533;&#65533;&#65533;&#65533;&#65533;B'D&#65533;&#65533;@&#65533;7&#806;&#65533;t&#65533;&#65533;&#65533;`&#65533;(d~Eh&#47557;&#879; zQ&#65533;}&#65533;_C&#65533;&#65533;]8QKoF&#65533;Y&#65533;/&#65533;D8&#65533;S<&#65533;&#65533;&#65533;7D&#36421;&#428;-&#65533;w&#65533;&#65533;&#65533;&#65533;&#65533;v&#65533;&#65533;ALi;O-N&#65533;i&#65533;IN7&#65533;&#299;&#65533;g&#65533;q&#65533;OC A)!DJ&#65533;&#65533;+&#65533;&#65533;&#65533;&#65533;&#65533; 7&#1028;Pr &#65533;aP&#65533;&#65533;&#234;&#65533;s&#65533;&#65533;&#65533;l&#65533;&#65533;PY&#65533;!&#65533;K(&#65533;u&#65533;@N5yT&#65533;@i&#65533;&#65533;n&#65533;*&#65533;v&#65533;&#65533;&#65533;n@&#65533;U&#65533;C`$&#65533;^a&#65533;&#65533;@
N&#65533;Sv)&#65533;a&#65533;(M&#65533;&#65533; &#65533;	&#65533;_&#65533;#&#65533;,&#65533;xlb&#65533;*4&#65533;&#65533;qj&#65533;&#1031;&#65533;^T@Q&#65533;b-&#65533;&#65533;=B&#1921;&#65533;&#65533;q&#65533;&#65533;JqCI&#65533;Aa&#65533;&#65533;&#65533;\hI58&#65533;&#65533;&#65533;	 FI&#65533;R&#65533;&#65533;L&#65533;*W&#65533;&#65533;TZ&#65533;&#65533;&#65533;&#65533;&#65533;,gI&#65533;Z&#65533;&#618028;e&#65533;&#65533;!&#65533;&#65533;&#65533;&#65533;0M&#65533;&#65533;b&#65533;&#532;&#65533;#_ &#65533;"&#65533;&#1036;&&#65533;I&#65533;jZ&#65533;yh&#65533;&#65533;&#65533;C&H&#65533;&#65533;T&#65533;5&#65533;IN[&#65533;&#65533;&#65533;f<&#65533;p&#65533;&#65533;&#21287;<&#65533;I
v&#65533;a<H\&#65533;;&#65533;&#65533;My&#65533;s&#65533;&#65533;!E>&#65533;&#65533;&#65533;w&#65533;&#65533;&#65533;xB!~:&#65533;&#65533;&#65533;&#65533;h2)&#65533;&#1034;&#65533;K&#65533;&#1359;&#65533;&#65533;&#1102;zT&#65533;)0%J&#65533;b&#65533;(M&#65533;)&#65533;&#65533;&#65533;&#65533;&#65533;&#65533;t `J&#65533;2@&#65533;&#65533;,&#65533;<5p&#65533;&#65533;&#65533;&#65533;&#65533;&#65533;&#65533;K&#65533;&#65533;"&#65533;Q&#65533;<%	&#65533;&#1024;R.8&#65533;N&#65533;&#1601;#&#65533;&#65533;&#65533;_0j8Z'!&#65533;c&#65533;&#65533;\&#65533;f&#65533; R>5&#65533;&#65533;&#65533;*9Up&#65533;&#65533;&#65533;1&#65533;j&#65533;`&#65533;h&#65533;=&#65533;jJ&#65533;&#65533;@f&#65533;T&#65533;*M&#65533;&#65533;&#65533;7 ,&#65533;z&#65533;&#65533;&#65533;rz&#65533;&#65533;&#65533;J&#65533;&#65533;"&#2820;&#65533;&#65533;a&#65533;i&#65533;&#65533;@&#65533;&#65533; h&#65533;&#65533;$P&#65533;.&#65533;&#65533;&#650;&#65533;&#65533;Bt&#65533;&#65533;d&#65533;b&#65533;&#65533;&#65533;&#65533;&#65533;H8-&#65533; &#65533;&#1466;V&#65533;&#65533;&#65533;&#65533;d;&#1558;&#65533;&#65533;5&#65533;i0!,&#65533;&#65533;&#65533;ip&#65533;&#65533;&#65533;&#65533;U68&#65533;2&#65533;&#65533;\&#65533;&#1920;H&#65533;n&#65533;&#65533;&#65533;F&#65533;&#65533;&#65533;&#65533;dK&#65533;r&#1497;&#65533;/@&#65533;&#65533;&#65533;W&#65533;&#65533;-f	&#65533;&#1025;X^&#1533;_8y&#65533;&#65533;&#1199;&#65533;&#65533;/z&#65533;[&#65533;A&#65533;&#65533;@g&#1739;&#65533;/&#65533;&#65533;f G8&#65533;``,`	V&#65533;*lL&#65533;0@&#65533;&#65533;Z&#65533;.h&#65533;ln&#524;:&#65533;I&#65533;# B&#65533;&#65533;]I&#65533;\^&#65533;Fpl&#65533;&#65533; &#65533;&#65533;&#65533;1&#65533;-&#65533;)&#65533;&#65533;&#65533;2`&#65533;v&#65533;&#65533;&#65533;>=&#65533;h&#65533;$&#65533;H&#65533;`F&#65533;&#65533;&#65533;P+&#65533;3aN3G&#65533;&#65533;&#65533;&#65533;&#65533;?rEEQ@f~&#65533;&#1631;x&#65533;&#65533;&#65533;lQ[&#65533;&#65533;&#65533;&#65533;&#65533;>&#65533;&#65533;&#65533;/ &#65533;Cm&#65533;&#65533;&#65533;I&#65533;x&#65533;!&#65533;s0j\&#65533;&#65533;&#65533;~6&#65533;&#65533;b&#65533;4Q+Qi&#65533;&#65533;^&#65533;&#65533;&#65533;%
 &#65533;iK&#1690;&#65533;3{! R&#65533;&#65533;&#65533;&#65533;f&#65533;&#65533;[{.&#65533;l`I"&#65533;8&#65533;&#65533;l&#65533;j&#65533;&#65533;J&#65533;&#65533;&#65533;&#222;&#65533;C&#65533;@*P&#65533;1l&#65533;&#65533;j&#65533;&#65533;&#1249;^&#65533;#&#65533;&#65533;{`
)9&#65533;2&#65533;qIY:&#65533;&#65533;	v&#65533;p&#65533;&#65533;&#65533;&#65533;K<&#65533;&#65533;&#65533;]&#65533;}	d&#65533;&#65533;&#65533;&#65533;&#65533;&#65533;&#65533;&#65533;1v&#65533;&#65533;
&#65533;xo-&#65533;
&#65533;B&#65533;&#65533;&#65533;X&#65533;&#65533;&#65533;DCDT&#65533;`4&#65533;&#65533;&#65533;&#65533;a&#65533;&#65533;t&#65533;
&#65533;[z&#65533;&#65533;H&#65533;W-&#65533;"5&#65533;&#65533;B&#65533;!&#65533;^&#65533;&#65533;&#65533;B&#65533;&#65533;_&#65533;7&#65533;$&#65533;&#65533;&#65533;l&#65533;&#8084;C&#65533;&#65533;&#65533;&#65533;*&#65533;,&#65533;&#65533;&#65533;&#65533;&#65533;&#65533;5R&#65533; &#65533;}^&#65533;&#65533;&#65533;{N?&#65533;+&#65533;opt&#65533;T&#65533;&#65533;&#65533;FTf&#65533;&#65533;&#65533;C&#65533;&#65533;:&#65533;j'&#65533;\&#65533;D&#65533;&#65533;&#65533;
&#65533;&#65533;&#176;&#65533;Bo&#65533;8&#65533;&#24666;&#65533;&#65533;&#1740;&#65533;Z&#975;&#65533;" &#65533;(&#65533;SJ&#65533; &#65533;\&#65533;'&#1890;&#65533;&#65533;Aw(zJ&#65533;&#65533;*&#65533;&#65533;D&#65533;&#65533;&#65533;&#65533;&#65533;Rs&#65533;,acL&#65533;ALFI&#65533;&#65533;&#65533;&#65533;R&#65533;DhdQ&#65533;?&#65533;(0&#1719;&#65533;&#65533;; &#65533;@&#65533;&#65533;&#65533;&#65533;ryB&#65533;P&#65533;&#65533;M&#65533;O&#65533;&#65533;zL&#65533;&#65533;&#65533;&#1373;&#65533;}w&#1288;&#65533;&#65533;&#65533;&#65533;P&#65533;&#65533;&#65533;j"&#65533;
&#65533;&#65533;k&#65533;p&#65533;&#922;&#65533;&#65533;&#65533;E#~&#65533;&#65533;E/z&#65533;&#65533;	_2&#65533;d&#65533;&#65533;&#65533;&#65533;&#65533;&#65533;&#65533; &#641;-&#65533;@{&#65533;~G@&#65533;&#65533;-#&#65533;&#65533;&#65533;
&#1074;1+pE;&#65533;&#65533;W1s
&#65533;&#65533;>&#65533;&#65533;&#65533;/&#65533;@2/u2&#65533;#1\P,&#65533;&#65533;#&#65533;,r6B&#65533;&#65533;&#65533;b&#65533;'&#65533;6X&#65533;&#65533;&#65533;&#65533; G&#65533;`/_PrJ&#65533;/Ra&#65533;0;&#65533;S}F&#65533;	&#65533;&#65533;0.&#65533;f&#65533;,&#65533;&#65533;&#65533;f^&#65533;&#433;6&#65533;q~\&#65533;&#65533;F&#65533;KxMh&#65533;1&#65533;(5&#65533;&#65533;&#65533;p&#65533;ZBMP&#65533;8&#65533;w&#65533;d&#65533;v&#65533;Rs &#65533;D&#65533;&#65533;~&#65533;B4&#65533;s&#65533;&#65533;&#65533;I&#65533;&#65533;&#65533;T&#65533;t&#65533;:&#65533;&#65533;'~i@b+goz&#65533;-&#65533;&#65533;_0&#65533;(&#65533;&#1095;D&#65533;v;b&#65533;QT
%#&#65533;&#65533;'yGuP&#65533;&#65533;&#65533;L&#65533;&#65533;-]&#65533;&#65533;PI&#65533;&#65533;&#65533;&#65533;%>&#65533;!&#65533;&#65533;K%&#65533;vTrAI&#65533;&#65533;Db$&#65533;&#65533;EJ&#65533;~HPwQ!9&#65533;&#65533;&#65533;&#65533;B&#65533;&#65533;7$&#65533;C&#65533;@&#65533;@&#65533;_RHH2&#65533;&#65533;wc&#65533;&#65533;g&#65533;%G&#65533;B%&#65533;&#65533;l&#65533;&#65533;:&#65533;&#65533;zR&#65533;]&#65533;|M&#65533;-S&#65533;&#65533;&#65533;&#1542;A+&#65533;&#65533;(+&#65533;1&#65533;&#65533;&#65533;8&#65533;#X(&#65533;S7(`&#65533;&#65533;r&#65533;p}wT&#65533;&#65533;&#65533;&#65533;&#65533;&&#65533;\&#65533;Q&#65533;&#65533;p%&#65533;f&#65533;#auGRp&#65533;&#65533;&#65533;Ggc&#65533;@&#65533;HP&#65533;W`u&#65533;#&#65533;!=&#65533;&#1102;&#775;&#65533;&#65533;:?&#65533;B9I&#65533;&#65533;Q=L&#65533;@&#65533;&#65533;y&#65533;y&#65533;&#65533;&#65533;*~&#65533;&#65533;w0&#65533;G@&#65533;Zp&#131;&#65533;&#65533;5
\&#65533;&#65533;&#65533;K@&#65533;v`&#65533;&#65533;&#65533;&#65533;o!/[9o&#65533;0+&#596;&#65533;w&#65533;QY&#65533;"A&#65533;N&#65533;qQ&#65533;&#65533;f&#65533;'{b&#65533;&#1479;&#65533;v&#1033;H>&#65533;zp&#65533;4&#65533;#&#65533;Z&#65533;`.q&#65533;&#65533;8&#65533;&#65533;&#65533;&#65533;&#65533; ?&#65533;&#65533;4CI&#321;0&#65533;&#65533;sg1&#65533;&#65533;6&#65533;&#65533;yT&#65533;$E&#65533;R&#65533;	6&#65533;&#65533;&#65533;&#1492;&#65533; /&#65533;&#65533;&#65533;P&#65533;&#65533;&#65533;O{&#65533;)-&#65533;&#65533;&#65533;)&#65533;Xe&#65533;&#65533;yT&#65533;2&#65533;&#65533;&#65533;,&#65533;&#65533;&#65533;&#65533;&#65533;a71|&#65533;e&#65533;2Fs,&#65533;Y&#65533;&#978;&#65533;EIy&#65533;&#65533;&#65533;&#65533;&#65533; &#65533;:&#65533;Z&#65533;z&#65533;&#65533;&#65533;&#65533; !&#65533;     ,    &#65533;  &#65533;&#65533;&#65533;pH,&#65533;&#548;r&#65533;l:&#65533;&#1064;tJ&#65533;Z&#65533;&#1580;v&#65533;&#65533;z&#65533;&#65533;xL.&#65533;&#65533;&#65533;z&#65533;n&#65533;&#65533;&#65533;|N&#65533;&#65533;&#65533;&#65533;&#65533;z&#65533;_+5Q5+&#65533;(&#65533;&#65533;&#65533;&#65533;&#65533;(&#65533;&#65533;x&~U5&#65533;xHV(`2+H&#65533;&#65533;&#65533;&#65533;&#65533;&#65533;&#65533;&#65533;&#65533;&#65533;p&#65533;&#65533;S+&&#65533;HU&!c!&#65533;2&#65533;&#750;&#65533;&#65533;&#65533;&#65533;O&#65533;&#65533;&#65533;&#65533;&#65533;&#65533;h5&#65533;&#65533;R{&#65533;FT/e2&#65533;&#65533;&&#65533;e&#65533;&&#65533;&#65533;&#65533;&#65533;&#65533;&#65533;Q&#65533;J&#65533;u&#65533;&#65533;M&#65533; &#5911;&D&#65533;&#128;&#65533;a&#65533;&#65533;2H&#65533; &#65533;&#65533;/TV!$&#65533;K]&#65533;qY&#65533;A&#168;&#65533;^Z&#65533;&#65533;"D&#65533;p&#65533;AiJ&#65533;&#65533;&#529;BJJ&#65533;gr&#65533;&#65533;&#65533;&#65533;rN&#65533;0&#65533;&#65533;H=.Ie&#65533;&#412;O&#65533;@}&#65533;bu&#65533;&#65533;&#65533;&#65533;&#65533;(&#65533;l&#65533;B&#65533;&#65533;&#65533;&#65533;z>1&&#65533;&#65533;&#1111;&#65533;&#65533;&#1098;&#65533;L&#65533;2<&#65533;&#65533;&#677;&#65533;&#65533;'?&#65533;&#65533;&#65533;&#16388;,GeXkd&#65533;&#65533;&#65533;o&#65533;&#65533;&#65533;&#1294;&#65533;&#65533;e&#65533;$~&#65533;	&#65533;1&#65533;R&#65533;J&#348;&#65533;&#65533;&#65533;zj&#65533;&#65533;&#65533;&#65533; 	*&#65533;T FIT&#65533;&#65533;]TW&#65533;&#65533;&#65533;&#65533;&#65533;F&#65533;4&#65533;i2&&#65533;K&#65533;&#65533; &#65533;&#65533;&#65533;Z&#65533;@&#65533;&#65533;&&#65533;/x+Ig&#65533;&#1515;
&#65533;&#65533;t&#65533;E&#65533;
&#65533;&#65533;wY&#65533;&#65533;)&#65533;d&#65533;+7&#65533;{\&#65533;5&#65533;&#65533;&#65533;(&#65533;&#65533;&#65533;tL&#65533;"_+&#1283;{E&#65533;&#65533;L9&#65533;4@zDH&#65533;&#65533;&#65533;uR&#65533;(J&#65533;WT(&#65533;&#65533;&#1858;fP7 &#65533;A7J-+&#65533;\71&#460;~&#572; &#65533;B&#65533;U&#65533;&&#65533;&#65533;&#65533;&#65533;&#65533;&#65533;lxS&#65533;&#65533;&#65533; &#65533; &#65533;vq&#65533;dSF
&#65533;E&#65533;&#65533;&#65533;%&#65533;&#65533;&#65533;&#65533;&#65533;!B&#65533;&#65533;&#65533;hJ&#226;&#65533;m&#65533;&#65533;&#65533;50E &#65533;	&#65533;~sq&#65533;&#65533;*|&#65533;.I&#65533;gK0)_&#65533;L&#65533;&#65533;&#65533;&&#217;&#65533;B_Y&#65533;Q&#65533;(M21V|D&#65533;&#65533;&#65533;&#65533;<U&#65533;&#65533;tZ^R&#65533;&#65533;&#65533;je&#65533;&#65533;&#65533;|5Hz&#65533;bJt&#65533;&#65533;[+&#65533;2&#65533;&#65533;&#65533;8&#1928;g&#65533;&#65533;&#65533;FJ&#65533;&#65533;&#65533;1&#65533;&#65533;QH&#65533;&#65533;&#65533;JT&#65533;T[&#65533;&#65533;V&#65533;H&#65533;&#65533;j&#65533;&#65533;&#65533;,&#65533;&#65533;%&#65533;le&#65533;&#65533;&#65533;,7P&#65533;&#65533;2"&#65533;"Q&#65533;H&#65533;&#61314;m5&#1794;&#65533;&#65533;(&#65533;."j&#65533;_&#65533;L&#65533;&#65533;Y`&#65533;&#65533;D&#65533;&#1314;&#65533;&#65533;
&#65533;&#65533;+Z|&#65533;
&#65533;x&#65533;&#65533;4&#65533;&#65533;RQ&#65533;P&#65533;q&#65533;&#65533;&#65533;&#65533;&#65533;&#65533;&#65533;q&#65533;&#65533;&#65533;&#65533;3s&#65533;5&#65533; &#65533;&#65533;&#65533;.~&#65533;&#65533;E&#65533;&#65533;G&#65533;|&#65533;X}&#65533;&#65533;&#65533;E&#65533;&#65533;\JM#&#65533;&#65533;&#1070;&#65533;Lq&#65533;U&#65533;%c&#65533;~&#65533;)-D&#65533;&#65533;b&#65533;C&#65533;&#65533;"/&#65533;J&#65533;&#65533;H&#65533;&2&#65533;&#65533;&#65533;M-;&#65533;&#65533;h&#65533;&#290;&#65533;7s&&#65533;&#65533;&#64986;&#65533;\&#65533;f&#65533;&#65533;d&#65533;p
&#65533;8RL>&#65533;b&#65533;p&#65533;<A&#65533;&#65533;&#65533;&#65533;&#65533;&#65533;0&#65533;L&#65533;&#65533;j1E&#65533;EMus&#65533;D'&#65533;&#65533;u&#65533;+&#65533;3&#65533;S&#65533;&#1968;&#677;&#65533;<}
g&#665;&#65533;:W/&#65533;&#65533;&#65533;|5&#65533;&#65533;&#65533;J(<&#65533;+W&#65533;\&#65533;&#65533;&#65533;W&#65533;&#65533;&#65533;&#65533;&#65533;A&#65533;&#65533;{&#65533;B&#65533;&#65533;&#65533;X&#65533;aEh&#65533;&#65533;&#65533;\&#65533;:_&#65533;&#65533;&#65533;&#65533; /&#65533;&#65533;vu&#65533;&#65533;}&#65533;b&#65533;9&#65533;&#65533;&#65533;(&#65533;8&#65533;&#65533;&#65533;&#65533;4&#65533;&#65533;&#65533;&#65533;jE7&#65533;/&#65533;@&#65533;!&#65533;3&#65533;&#65533;-&#65533;;$&#65533;F&#65533;F&#65533;&#65533;H&#65533;&#65533; &#65533;s&#65533;I&#65533;ji&#65533;!&#1079;D8%&#65533;&#65533;&#65533;jB&#65533;&#65533;&#65533;B5&#65533;&#65533;<&#65533;&#65533;&#65533;&t&#65533;E08&#65533;&#65533;&#65533;&#65533;&#65533;uM<&#65533;&#65533;s&#65533;&#65533;A&#65533;5B 5<&#65533;&#65533;&#65533;&#65533;W!&#65533;&#65533;z&#65533;~ Xt&#65533;~y&#65533;&#65533;&#65533;n&#65533;&#65533;+&#65533;&#65533;.1&#65533;z&#65533;&#65533;&#65533;&#533;&#65533;/Et&#65533;&#65533;&#65533;&#65533;&#65533;&#65533;&#65533;&#65533; &#65533;&#65533;X&#65533;&#65533;&#65533;&#65533;t&#65533;_&#65533;1&#65533;VT&#65533;&#65533;&#65533;&#65533;G=H6&#65533;Hbd}&#1101;5c<&#65533;%&#65533;&#65533;M&#65533;A"_&#65533;d&#65533;h&#65533;I6&#19348;H&#65533;@ &#65533;&#65533;V&#65533;&#613388;&#65533;,gI&#65533;Z&#65533;&#65533;&#65533;&#805;.w&#65533;&#65533;^&#65533;&#65533;&#65533;&#65533;/#0GT
&#65533;&#65533;&#65533;L&#65533;2&#65533;&#65533;Ja:&#65533;&#1036;&#65533;.&#872;&#65533;'0&#65533;&#65533;&#65533;&&#65533;&#65533;&#65533;nz&#65533;&#65533;]r&#65533;Vi&#65533;&#65533;&#65533;7&#65533;&#65533;&#65533;_&#65533;&#65533;W&#65533;&#1794;&#65533;&#1688;&#65533;z&#1715;&#65533;&#65533;&#65533;&#30114;&#65533;&#65533;0pFQ&#1460;&#65533;@&#65533;&#65533;&#962;&#65533;&#65533;&#65533;&#65533;&#764;&#65533;&#65533;&#65533;&#16673;&#65533;&#65533;@'zM&#65533;ZT&#65533;&#65533;&#65533;F&#65533;&#1037;23&#881;&#65533;HGJR&#65533;P&#65533;&#65533;&#636;&#65533;J&#65533;&#65533;i&#65533;&#65533;&#65533;&#65533;&#65533;&#65533;&#65533;&#65533;<&#65533;G&#65533;$&#65533;&#65533;x&#65533;+q&#65533; &#65533;&#65533;s&#65533;&#65533;&#65533;&#65533;	&#65533;:&#65533; S&#65533;xQM&#65533;`&#65533;e&#1254;&#65533;$&#65533;&#65533;J&#65533;B&#65533;&#65533;&#65533;j;;p&#65533;&#65533;S;&#65533;x&#65533;&#65533;t&#65533;&#65533;!&#65533;R&#65533;&#65533;&#65533;J&#65533;b&#65533;Ze&#65533;
n`5B&#1536;/&#65533;@VA&#609;&#65533;B&#65533;:&#65533;&#65533;W}+A&#65533;&#65533;M&#65533; &#65533;&#65533;&#65533;&#65533;&#65533;K/ &#65533;b&#65533;&#65533;a&#65533;&#65533;S&#65533;U&#65533;&#65533;d&#65533;7mp&#65533;h &#65533;8me&#65533;	&#65533;WJ&#65533;.&#65533;&#65533;&#65533;&#65533;Y&#65533;VT&#65533;&#1884;&#65533;b&#65533;&#65533;&#65533;&#65533;H ,	 &#65533;&#65533;&#1462;&#65533;&#65533;m7/&#65533;&#65533;!&#65533;&#65533;&#65533;&#65533;&#65533;Y&#65533;z `BX&#65533;q&#65533;&#65533;R&#65533;vS%&#65533;&#65533;l &#65533;&#65533;iJw&#65533;&#65533;&#65533;.0&#65533;&#65533;`&#65533;&#1845;&#65533;w&#1529;&#65533;&#65533;`&#65533;&#65533;-&#65533;pY&#65533; "$6&#65533;&#1885;&#65533;3K &#65533;&#65533;R&#65533;&#65533;e!&#65533;&#65533;&#65533;&#65533;&#65533;2&#65533;&#65533;&#65533;2&#65533;&#65533;A&#65533;&#65533; i&#65533;&#65533;-,&#1580;h&#65533;&#65533;&#65533;&#65533;`,`&#65533;&#65533;p-)&#65533;L&#65533;0p&#65533;&#65533;&#65533;&#65533;,&#65533;x&#65533;AZ@&#65533;k&#65533;VB@)V&#65533;:Y,&#65533;&#65533;&#65533;&#65533;&#65533;&#65533;r&#65533;D_&#65533;&#65533;&#65533;\ &#65533;&#65533;0&#65533;
&#65533;|&#65533;&#65533;&#65533;&#65533;&#65533;M0&#65533;&#65533;*`&#65533;h&&#65533;&#65533;<Q.4i&#65533;&#65533;H&#65533;&#65533;&#65533;B|+&#65533;&#65533;"P&#65533;&#24698;&#65533;&#65533;&#65533;sC&#65533;a/AS}}&#65533;~&#65533;|&#65533;?&#65533;suQ)3&#65533;&#65533;&#65533;&#65533;.&#65533;&#65533;Yu4>&#65533;D&#65533;&#65533;3&#65533;&#65533;&#65533;C&#65533;&#65533;O5&#65533;N/4&#65533;6&#65533;&#65533;&#65533;3M&#65533;&#65533;w( &#65533;&#65533;&#65533;&#65533;&#65533;uN &#65533;t4&#65533; d=kl&#65533;&#65533;&#65533;(#k&#65533;A&#65533;W&#65533;&#65533;&#65533;D&#65533;r*c&#65533;A?&#65533;H&#65533;&#65533;&#1168;z &#65533;&#65533;d&#65533;&#65533;*F!&#65533;&#65533;&#65533;&#65533;$&#65533;&#65533;0H&#65533;{d&#65533;o&#65533;P&#65533;{&#65533;y&#65533;b&#65533;Y-ub+%#&#65533;&#65533;&#65533;}&#65533;B&#65533;n&#65533;X&#1281;#i&#65533;&#65533;&#65533;&#65533;q<&#65533;&#65533;&#65533;&#65533;,,[&#65533;&#65533;&#933;&#65533;B*Z1&#65533;Zx&#65533;&#65533;&#65533;'r&#65533;&#65533;&#65533;&#65533;&#65533;zc&#65533;&#65533;.&#65533;G&#65533;&#65533;,&#65533;DIZ&G&#65533;&#65533;xl%L&#65533;9y&#65533;&#65533;&#65533;?&#65533;&#65533;2(&#65533;!&#65533;&#65533;&#65533;J&#65533;&#65533;&#65533;&P&#65533;D&#65533; j&#65533;1&#65533;&#65533;.&#65533;&#65533;&#65533;&#65533;&#65533;$?!&#65533; I9o&#65533;&#65533;r#&#65533;&#616;&#65533;  A&#65533;6<i&#65533;*&#65533;6&#65533;3&#713;}qQ	&#65533;P&#154;&#65533;&#65533;&#65533;#&#65533;S&#65533;Y&#65533;U&#65533;Gw&#65533;zK$c&#65533;wO&#65533;&#65533;3a&#65533;&#1959;'v&#65533;d&#65533;&#65533;'&#65533;&#65533;&#65533;>(x&#65533;^&#65533;X&#65533;(&#65533;{&#65533;)&#65533;X^&#65533;&#65533;&#65533;&#65533;&#65533;;&#65533;&#65533;;&#65533;&#65533;&#65533;&#65533;&#65533;(&#65533;&#880;&#65533;%&#65533;cAdj*&#436;Eu)&#65533;\!&#65533;&#65533;?!0&#65533;&#65533;&#65533;&#65533;&#282;	&#65533;yyB&#65533;&#65533;&#617;Y2rj*&#65533;&#65533;=&#65533;	\}&#65533;c&#65533;&#65533;&#65533;uh&#65533;Bl9I7&#65533;&#910;&#65533;&#65533;#rs'&#65533;&#65533;&#65533;A\&#65533;]&#65533;&#65533;&#65533;'&#65533;"Z &#65533;&#65533; H}T&#65533;&#65533;S#vB&#65533;&#65533;F7t&#65533;QNs5&#65533;1&#65533;&#65533;&#65533;0&#65533;I&#65533;D&#65533;%&#65533;1&#65533;`?W&#65533;c6&#65533;&#65533;2f&#65533;9&#65533;&#65533;,_&#65533;.&#65533;' &#65533; -&#65533;`&#65533;&#1027;>&#32977;&#65533;&#65533;&#65533;@(&#65533;x&#65533;&#65533;&#65533;P5f&#65533;AH	3>&#65533;Gn&#65533;&#65533;(g$%-&#65533;R&#65533;&#65533;&#65533;)&#65533;&#65533;&#65533;&#65533;&#65533;b&#65533;E&#65533;&#65533;&#65533;&#65533;&#65533;l&#1539;&#65533;F ?&#1541;|&#65533;M&#65533;N&#65533;&#65533;p2QhL&#65533;y&#65533;@NRc&#65533;@|G`sJ@D&#65533;&#65533;vf&#65533;&#65533;m&#1223;o1Ow&#65533;G&#65533;{*&#65533;&#65533;'&#65533;&#65533;~&#65533;r&#65533;$HL&#65533;nD&#65533;w&#65533;"&#65533;u&#65533;[&#65533;&#65533;&#65533;(!iMW&#65533;&#65533;&#65533;!&#65533;&#65533;&#65533;
&#65533;)Lsa&#65533;\%AM
&#65533;&#65533;1G7(&#65533;&#65533;&#65533;%&#65533;B&#65533;N2"&#65533;5&#65533;%&#65533;&#65533;7&#65533;pL@&#65533;&#65533;&#65533;&#65533;JP.?B
&#65533;xI7d	N&#65533;/#&#65533;(R&#278;gI&#65533;&#65533;&#65533;a&#65533;`&#65533;&&#65533;=&#65533;cQ
&#65533; A&#1873;&#65533;#qfJ&#65533;:&#65533;*&#65533;&#65533;U&#65533;&#65533;&#65533;&#65533;%&#65533;CN&#65533;&#65533;&#65533;!&#65533;H&#65533;&#65533;&#65533;&#65533;7I&#65533;&#65533; &#65533;uibIc&#65533;om&#65533;&#65533;?$(&#65533;&#65533;zH<GX CpH`&#65533;4&#65533;lM &#65533;S &#65533;&#65533;&#1041;BBv_&#65533;8&#65533;l&#65533;&#65533;&#65533;x&#65533;d&#65533;:H <	&#65533;&#1300;F&#65533;9&#65533;&#65533;+f&#65533;AI&#65533;>&#65533;I&#65533;&#65533;&#65533;+y&#65533;&#65533;&#65533;&#65533;Ei&#65533;eI&#65533;&#65533;!p&#65533;&#65533;iq&#65533;&#65533;(Q0&#65533;&#65533;p&#65533;&#65533;1&#65533;F&#65533;Q!=&#65533;P&#65533;?r&#65533;a&#65533;+s&#65533;ii&#65533;1&#65533;&#578;g&#65533;1&#65533;&#65533;&#960;{&#65533;&#65533;&#65533;x1H3!_	0zl&#65533;~&#65533;
&#65533;s&#65533;'n&#65533;&#65533;'E7&#65533;&#65533;&#65533;j&#65533;1s&#65533;&#65533;G&#65533;&#65533;&#65533;(&#65533;7d&#65533;+`&#65533;{&#65533;&#65533;-XP&#65533;&#65533; 3&#65533;&#65533;&#65533;N@o&#65533;t&#65533;&#65533;U&#65533;Fa`!Y&#65533;)&#65533;&#65533;&#65533;-&#65533;y&#65533;&#65533;)&#777;&#65533;n&#65533;v&#65533;&#65533;&#65533;#&#65533;&#65533;&#65533;&#65533;_&#65533;&#65533;&#65533;28&#65533;&#65533;1&#65533;&#65533;&#65533;&#65533;-&#65533;&#65533;&#65533;&#65533;&#65533;a&#65533;&#65533;&#65533;bw&#65533;&#65533;&#65533;
&#65533;&#65533;&#1696;&#65533;&#65533;&#65533;&#65533; !&#65533;     ,    &#65533;  &#65533;&#65533;&#65533;pH,&#65533;&#548;r&#65533;l:&#65533;&#1064;tJ&#65533;Z&#65533;&#1580;v&#65533;&#65533;z&#65533;&#65533;xL.&#65533;&#65533;&#65533;&#65533;&#65533;Z&#65533;&#65533;&#65533;|~}&#65533;&#65533;&#65533;&#65533;/!&#65533;&#65533;kW!/|5&#65533;5m+(&#65533;&#65533;&#65533;&#65533;&#65533;(&#65533;5&#65533;7&&#65533;U5&#65533;&#65533;IVzrm&#65533;&#65533;&#65533;&#65533;&#65533;&#65533;&#65533;&#65533;m{&#65533;S+&&#65533;HU&&#65533;i&#65533;w&#65533;&#131;&#65533;&#65533;Ol&#65533;&#65533;&#65533;&#65533;&#65533;&#65533;&#65533;&#65533;S&#65533;&#65533;E&#65533;&#65533;S/f/!&#65533;&#65533;&#65533;&+&#65533;(&#65533;a&#65533;LH;P+&#65533;32vU&#65533;&#462;&#65533;=<&#65533;H&#65533;&#65533;&#65533;&#65533;&#65533;d&#65533;&#65533;&#65533;&#65533;;(&#65533;&#65533;a)&#65533;D&#65533;1&#385;
&#65533;&#65533;7&#65533;&#65533;&#65533;&#65533; m\Vx4&#65533;&#65533;&#65533;A&#65533;Ejz&#65533;^&#65533;!&#65533;&#65533;&#65533;b&#65533;&#710;6Q&#65533;&#65533;&#65533;$&#65533;:.2&#65533;&#65533;&#65533;(&#65533;&#65533;&#65533;&#65533;y&#65533;s&#65533;&#65533;7_&#65533;Iy&#654;Uc&B&#65533;x&#65533;&#65533;HSz&#65533;i&#65533;&#65533;b&#65533;X][&d&#410;u&#65533;i&#65533;&#65533;f=&#65533;&#65533;E&#65533;&#65533;&ga&#65533;&#65533;	&#65533;d&#65533;i&#65533;&#16388;,#&#65533;L&#65533;&#317;&#65533;Zj&#65533;&#65533;&#65533;a<W&#65533;&#65533;]&#65533;&#65533;33k-Y	&#65533;&#65533;J&#65533;&#65533;3#i&#65533;o/&#65533;+&#1541;"&#65533;)c&#65533;&#65533;lJ&#65533;~=&#65533;&#65533;&#65533;NRuV&#65533;&#65533;&#65533;&#65533;$&#65533;&#65533;+AA&#65533;&#65533;c&#65533;aV4&#65533;-EF{&&#65533;&#65533;&#65533;&#65533;&#65533;IQ=&#1863;&#65533;+&#65533;&#65533;|J,&#65533;\&#65533;&#65533;^E&#65533;w&#65533;(&#65533;&#65533;q&#1922;#&#1620;&#65533;ra&#65533;&#65533;r&#65533;&#65533;W&#65533;=QJH&&#65533;F &#65533;TXD<+.A&#65533;<&#65533;I`VE6&#65533;&#65533;E&#65533;&#65533;&#65533;-a&#65533;&#65533;&#65533;&#65533;
&&#65533;&#776;F&#65533;&#1121;nO`&#65533;"|&#65533;&#65533;&#65533;xED&#65533;&#65533;rI&#65533;&#65533;&#65533;-&#65533;&#65533;&#65533;&#516;M&#60960;&#65533;&#65533;&#65533;DKvG&#65533;"]&#65533;C 8@&#65533;e&#65533;&#65533;c&#65533;&#65533;X&#48456;&#65533;\k&#65533;#&#65533; &#65533;
&#65533;&#673;&#65533;&#65533;tk&#65533;q&#65533;P&#65533;dLZ&#65533;i&#65533;&#65533;&#65533;K+w|9+&#65533;fz&#65533;
w&#65533;&#65533;F*|	E&#65533;TQ<d&#65533;f&#65533;2`&#65533;Fb&#65533;&#65533;:&#65533;3&#65533;2&#65533;B&#65533;&#65533;&#139;&#65533;&#65533;d&#65533;&#65533;&#65533; 5&#65533;[&#65533;&#65533;&#65533;J&#65533;&#65533;	&#65533;&#65533;q&#65533;&#65533;8&!&#65533;S&#65533;mP&#65533;&#65533;&#65533;pk&#65533;&&#65533;&#65533;&#751;&#65533;'&#65533;&#65533;&#65533;F&#65533;&#65533;I&#65533;&#65533;&#65533;2&#65533;&#65533;YN3&#65533;h&#65533;&#65533;P]Y&#65533;KF&#65533;&#65533;R&#65533;%&#65533;&#65533;&#65533;&#65533; &#65533;}T&#65533;%&#65533;l&#65533;/U&#65533;j&#65533;E&#65533;&#65533;Y2|D&#65533;EH&#3201;(p&#65533;&#65533;&#65533;&#65533;&#65533;&#65533;pn#&#65533;<)Sa&#65533;&#65533;E x&#65533;&#65533;&#65533;K&#65533;Iv&#65533;<&#65533;MR'&#65533;3&#65533;<sTd[&#65533;&#65533;%F&#65533;&#65533;3&#65533;M8&#65533;!&#65533;&#65533;&#65533;&#65533;*sV&#65533;4&#65533;&#65533;U	&#65533;_&#241;&#65533;&#65533;KX\&#65533;&#1856;#8&#1898;B&#65533;8L&#35721;x*K&#65533;&#65533;Z&#65533;&#65533;&#1079;&#65533;l&#65533;F&#1038;&#65533;3O&#65533;&#65533;&#65533;&#65533;&#65533;&#65533;&#65533; &#65533;&#65533;&#65533;&#65533;Dj&#65533;`p&#65533;X&#1315;7&#65533;lJ&#65533;Bh&#65533;&#65533;\&#919;?hF5+&#1795;&#1712;k&#65533;35&#65533;+[&#65533;6!&#65533;&#65533;|&#65533;&#65533;&#65533;&#65533;ex`S|+&#65533;&#65533;&#1223;&#65533;&#65533;&#1658;B&#65533;c&#65533;&#65533;&#65533;&#349;&#65533; &#65533;p&#65533;6x(%&#65533;&#65533;$A&#65533;jD&#65533;&#65533;&#65533;&#65533;L5&#65533;Lp&#65533;,n~&#65533;IE&#65533;&#65533;&#65533;&#65533;A=|&#65533;&#65533;&#65533;&#65533;	&#65533;>&#65533;&#65533;~`$G&#65533;@Q&#65533;R&#65533;&#11017;&#65533;@J69 &#65533;2&#65533;&#65533;$GU&#65533;I&#65533;&#65533;&#65533;&#65533;}&#65533;j&#65533;&#65533;&#65533;R&#65533; &#65533;&#65533;@9U&#65533;&#65533;&#65533;&#65533;&#65533;\b&#65533;&#65533;:>u&#65533;?\&#65533;N&#65533;&#65533;&#65533;Z&#65533;8&#65533;&#65533; &#65533;&#65533;&#65533;&#65533;A&#65533;&#65533;@O;&#65533;P&#65533;&#65533;&#65533;&#65533;o&#65533;tH&#65533;,*&#65533;&#65533;p&#65533;&#65533;&#65533; &#65533;&#65533;&#65533;&#65533;8&#65533;H"&#65533;&#65533;G&#65533;D-&#65533;Q&#936;&#65533;}HCHt&#65533;r0-&#65533;&#65533;&#65533;@2&#65533;~&#65533;&#1566; y&#158;&#65533;&#65533;&#65533;i&#65533;D&#65533;&#65533; &#65533;&#65533;(GI&#65533;R&#65533;&#65533;L&#65533;)-&#65533;&#65533;V&#65533;&#613388;&#65533;,gI&#65533;Z&#65533;2g&#292;*w&#65533;&#65533;^&#65533;r&#65533;&#65533;&#65533;0&#65533;I&#65533;WOD&#65533;/&#65533;&#65533;&#65533;f"&#65533;&#65533;&#1036;&#65533;4-pd&#65533;!a&#65533;l&#65533;3&#65533;&#65533;&#65533;SN&#65533;&#65533;&#65533;e&#65533;&#65533;@&#65533;
&#65533;L&#65533;:&#65533;&#65533;&#65533;v&#65533;&#65533;u~ 	&#372;&#65533;&#65533;zn&#65533;&#65533;&#65533;&#65533;&<b5G&X&#65533;_&#65533;&#65533;/ JPM&#65533;&#65533;&#65533;]f>ZL
&#65533;_}&#65533;D5&#65533;0mY&#65533;&#65533;m]B7&#65533;K&#65533;z4&#65533;&#552;HGj&#65533;sJW&#65533;&#65533;&#65533;J&#65533;&#65533; <`&#65533;-e G&#65533;&#65533;&#65533;vj&#65533;8&#65533;&#65533;hyRj&#65533;&#65533;2&#65533;I2WJJ&#65533;&#65533;4*f&#65533;&#858;&#65533;&#65533;G8&#65533;8&#65533;&#65533;&#65533;&#65533;&#65533;Lr&#65533;B)&#65533;z&#65533;$ &#65533;Je*7&#65533;
N&#65533;&#65533;,&#65533;i&#65533;&#65533;YV&#65533;&#65533;&#65533;[T:&#65533;&#65533;A`&#65533;&#65533;R&#65533;&#65533;L&#65533;~&#65533;7 A+&#65533;z&#65533;&#65533;&#65533;
r&#65533;&#65533;&#65533;&#65533;:&#65533;" &#65533;|m&#65533;_&#65533;i&#65533;&#65533;@&#65533;&#65533; f&#65533;I&#65533;&#65533;&#1192;$p&#65533;\&#65533;U&#65533;FV&#65533;&#65533;&#65533;&#65533;Y&#65533;&#65533;&#65533;&#65533;&#65533;&#65533;5&#65533;]I&#65533; !&#65533;&#1396;&#65533;&#65533;ej&#65533;y&#65533;&#65533;&#65533;&#65533;&#65533;ll&#65533;0[&#65533;@&#65533;mn;&#65533;&#65533;hj&#65533;k&#65533;&#65533;k&#65533;&#65533;&#65533;&#65533;7 0&#65533;&#65533;@&#65533;&#65533;Ues&#65533;&#65533;&#65533;&#65533;&#65533;&#65533;&#65533;&#65533;&#1453;+v&#65533;&#65533;&#65533;a&#65533;&#65533;e&#65533;x&#65533;Y!t&#65533;&#65533;&#65533;Eo&#65533;&#562;z&#65533;7&#65533;B&#65533;o|&#65533;;&#65533;`n@*h&#65533;*{^&#65533;&&#65533;&#65533;@&#65533;]&#65533;&#65533;&#65533;&#65533;rC&#65533;&#65533;QY`a&#128;&#65533;0&#65533;`o&#65533;SSG&#145;&#65533;%&#65533;P&#65533;PB &#65533;&#65533;e&#65533;&#65533;y&#65533;&#65533;&~&#65533;,V&#65533;&#65533;&#65533;d&#65533;&#65533;\  &#65533;0&#65533;
&#65533;1&#65533;gl&#65533;&#65533;&#65533;&#65533;&#65533;/|&#65533;&#65533;&#65533;&#65533;&#65533;&#65533;&#65533;&#65533;&#65533;|F &#65533;`&#65533;&#65533;t"&#65533;j&#65533;be&(
&#65533;l&#65533;.&#65533;si&&#1625;&#65533;P&#969;?&#65533;*&#65533;&#65533;&#65533;fwJ&#65533;~@&#65533;&#65533;&,&#65533;=&#65533;&#65533;&#6402;&#65533;&#65533;&#65533;&#65533;&#518;+&#65533;M&#65533;&#65533;&#1056;&#65533;tS'&#65533;&#65533;&#65533;B &#65533;&#65533;'&#65533;&#65533;9;&#65533;&#65533; u&#65533;&#65533;9&#65533;i&#65533;&#65533;p%&#65533;OO&#65533;)&#65533;0&#65533;	0&#65533;V&#65533;&#65533;&#581;&#65533;&#65533;&#65533;k&#65533;u&#65533;&#65533;e&#65533;2&#65533;c&#65533;&#65533;&#29489;&#65533;&#&#65533;&#65533;`&#511;&#65533;&#65533;&iDEk8&#65533;-&#65533;&#65533;&#65533;6&#65533;&#65533;&#65533;X!&#65533;V&#65533;$&#65533;&#65533;&#65533;3&#65533;E&#65533;5&#65533;7&#65533;X&#65533;&#65533;&#65533;&#65533;T&#65533;9&#65533;V&#65533;K&#65533;&#65533;$&#65533;&G&#65533;C&#65533; eB&&#65533;&#65533;2&#65533;&#65533;a&#65533;F&#65533;&#65533;&#65533;&#65533;
	&#65533;&#65533;4&#65533;&#65533;;&#65533;&#65533;#&#65533;?&#165;-&#65533;&#65533;&#65533;&#65533;Q&#65533;+&#65533;A&#65533;&#65533;&#65533;&#65533;4&#408;}}
&#65533;;x &#661;&#65533;&#65533;&#65533;Kl;&#65533;0	(&#1257;&#65533;z&#65533;f&#65533;	&#65533;&#65533;2w[&#65533;&#65533;Y&#65533;&#65533;&#65533;&#65533;v&#65533;&#65533;	&#65533;&#65533;F&#65533;{H&#65533;s;&#65533;ONN&#65533;&#65533;&#65533;K&#65533;&#781;&#65533;&#65533;&#65533;;c;&#65533;%&#65533;u&#65533;&#65533;M!eR&#65533;&#65533;&#65533;a&#65533;3D&#1916;&#65533;&#65533;&#65533;&#65533;&#65533;&#65533;&#65533;oP&#65533;"\&#65533;f &#980;&#65533;P&#65533;&#65533;i8&#65533;V@&#65533;.*wy&#65533;&#65533;5&#65533;&#65533;&#65533;&#65533;P&#281;&#65533;&#65533;|&#65533;&#65533;QB&#65533;W&#65533;&#65533;;&#65533;2&#65533;&#65533;&#65533;&#65533;nv&#65533;$&#65533;G&#65533;`&#65533;&#65533;|}&#65533;&#29396;&#65533;P&#65533;J&#65533;&#65533;e&#65533;
&#65533;&#65533;&#65533;&#65533;e&#65533;&#65533;&#65533;W&#65533;5&#65533;&#65533;&#65533;m&#65533;&#65533;&#65533;x&#65533;&#65533;&#65533;J&#65533;&#65533;&#65533;&#65533;&#65533;/&#65533;&#65533;&#65533;J&#65533;&#65533;
@&#65533;5&#1683;&#65533;&#1265;I&#65533;CH}&#65533;&#65533;&#65533;&#65533;&#65533;L<&#65533;_&#38657;C&#65533;&#65533;1&#65533;VA&#65533;A7&#65533;~&#65533;&#65533;%c&#65533;&#65533;&#65533;~X 7&#65533;&#65533;&#65533;b$&#65533;&#65533;}Mq	E -&#65533;2-&#65533; q&#65533;&#65533;1&#65533;&#65533;	&#65533;V&#65533;&x&#65533;&&#65533;	&#65533;&#65533; 7&#65533;^0.hJB7&#65533;65&#65533;&1+&#65533;&#65533;punA?&#65533;&#65533;&#65533;f$&#65533; .&#65533;&#65533;rqF&#65533;t7 &#65533;v&#65533;&#65533;l&#65533;&#65533;$&#65533;&#65533;Cqro&#1024;&#65533;\&#1541;&#65533;%(&#65533;r&#65533;pB`?VH&#65533;w&#65533;&#65533;&#65533;k"(2&#65533;&#65533; &#65533;f$<Q_&#65533;
d&#65533;{&#65533;@,F:t'W5&&#65533;7'&#65533;&#65533;Cej`&#65533;v:&#65533;&#65533;@&#65533;r&#65533;1&I &#65533;)K&#65533;CI(&#65533;&#65533;Z&#65533;mCPf&#65533;#&#65533;&#65533;I&#65533;&#65533;&#65533;&#65533;W~&#65533;4s&#65533;2&#65533;&#65533;&#65533;#y&#65533;&#65533;2z&#65533;6&#65533;q|&#65533;&#65533;!D &#65533;&#65533;}&#65533;&#65533;&#65533;&#65533;&#65533;($&#65533;&#65533;&#65533;&#65533;$BxS&#65533;&#65533;&#65533;y&#65533;&#65533;"&#65533;&#65533;B&#65533;&#65533;B&#65533;&#65533;%&#65533;@&#65533;&#65533;A &#65533;&#65533;[R&#65533;HE&#65533;&#65533;&#65533;(&#65533;&#65533;H&#65533;&#65533;8&#65533;&#65533;(#&#65533;hw&#65533;a}Jp&#65533;q &#65533;&#65533;&#65533;&#65533;z&#65533;&#65533;v&#65533;B+0(q&#65533;{'>O&#65533;z&#65533;0&#65533;I&#1038;S&#65533;
Ivh&#11278;E&#65533;P &#65533;h&#65533;p&#65533;&#65533;w&#65533;(&#65533;z&#65533;@$&#65533;&#65533;}K&#65533;&#65533; &#65533;t:X u&#65533;&#65533;A&#65533;&#65533;&#65533;V`t&#65533;&#65533;&#65533;&#65533;&#65533;a&#65533;xTMZ&#65533;)&#65533;&#65533;!:y&#65533;&#65533;c>&#65533;&#1622;&#400;&#65533;L@&#65533;[&#65533;&#65533;w&#65533;jP`a&#65533;&#65533;&#65533;	&#65533;l&#65533;}n&#65533;+O&#65533;&#65533;HY&#65533;E&#65533;&#65533;&#65533;^9 &#65533;&#65533;K =&#65533;a&#65533;cq&#65533;R~&&#65533;&#65533;J&#65533;=&#65533; &#65533;&#65533;&#65533;&#65533;&#277;L&#65533;7z`&#65533;&#65533;&#65533;&#65533; &#65533;&#65533;&#65533;8&#65533;3Ki6&#65533;&#65533;&#65533;p7i&#65533;&#65533;&#65533;&#65533;A7&#65533;~	T&#65533;V&#65533;&#65533;1&#65533;	8$&#65533;[02&#65533;&#65533;5&#65533;3&#65533;&#65533;$&#65533;&#65533;S&#65533;
Yi&#65533;2&#65533;&#65533;F&#65533;&#65533;t&#65533;~B0 9Wjn&#65533;&#65533;0V0uY#&#65533;&#65533;&#65533;&#65533;&#1181;&#65533;&#65533;&#65533;&#65533;2l&#65533;$	|&#65533;4&#65533;&#65533;m8&#65533;&#65533;\&#65533;0&#65533;&#65533;
&#65533;&#65533;&#1629;&#65533;&#65533;7&#65533;P9V`&#65533;&#65533;s&#65533;R&#65533;&#65533;&#65533;(PZ&#65533;b&#65533;&#65533;i&#65533;
&#65533;&#65533;&#1696;&#65533;&#65533;^ !&#65533;     ,    &#65533; &#65533;iL3	/_ 3f?oI|Ly&#65533;  &#65533;&#65533;&#65533;//&#65533;??&#65533;OO&#65533;__&#65533;oo&#65533;O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&#65533;&#65533;&#65533;pH,&#65533;&#548;r&#65533;l:&#65533;&#1064;tJ&#65533;Z&#65533;&#1580;v&#65533;&#65533;z&#65533;&#65533;xL.&#65533;&#65533;&#65533;t&#65533;Ei&#65533;&#65533;&#65533;ZF	&#65533;&#358;&#65533;&#65533;&#65533;&#65533;&#65533;[&{2&#65533;^y{}&#65533;&#65533;&#65533;K5zzU!&#65533;&#65533;5++z&#65533;&#65533;&#65533;&#65533;(&#65533;+5&#65533;C&&#65533;R5&#65533;&#65533;G&#65533;&#65533;zvR(w&#65533;m&#65533;&#65533;&#65533;&#65533;&#65533;&#65533;m&#65533;|U+&&#65533;F&#65533;&#65533;Qy&#65533;g&#65533;&#65533;&#65533;&#65533;&#65533;(&#65533;&#65533;M/&#65533;&#65533;m&#65533;&#65533;&#65533;&#65533;&#65533;&#65533;Q&#65533;E+7PxA
&#65533;f^&#65533;&#65533;0&#65533;&#65533;<&#65533;&#65533;`c&#65533;&#65533;&#65533;ofe&#65533;tFF&#65533;*&#65533;&#65533;K&#65533;&#65533;&#65533;V-&#65533;_&#65533;&(D"@&#65533;&#65533;#&#65533;&#65533;R&#65533;&#65533;&#65533;&#65533;(&#65533;"&#65533;&#65533;6#&#65533;&#65533;2&#65533;IJ0&#65533;&#65533;0&#65533;q&#65533;&#65533;z&#65533;%\&#65533;q@db6&#65533;&#65533;4)g&#65533;n&#65533;DB0-&#65533;~&#65533;j&#65533;&#65533;&#65533;T}&#65533;G&#65533;&#65533;Y!&#948;B&#65533;&#65533;&#65533;P&#65533;&#65533;&#65533;&#65533;9U&#65533;}0&#65533;I&#65533;&#65533;W&#65533;&#65533;1&#65533;A&#65533;&#65533;'2&#65533;&#65533;&#65533;&#65533;9&#749;&#65533;M&#65533;&v&#65533;&#65533;&#629;,1G;&#65533;,&#65533;DN&#65533;Zj&#523;&#65533;&#65533;/&#65533;&#65533;N&#65533;&#814;&#65533;1/&#65533;,p&#65533;&#65533;"J&#65533;K&#65533;P0`&#65533;&#65533;L&#719;_1&#65533;&#65533;&#65533;&#65533;'&#65533;1@!`&#65533;3&#65533;'&#65533;E&#65533;&#65533; &#65533;&#65533;&#65533;a&#65533;&#65533;&#65533;	C&#65533;J&#65533;K~&#65533;&#65533;V&#65533;$(t&#65533;Z|]&#65533;ppR&#544;&#65533;&#65533;&#65533;vK&#65533;&#32863;#&#65533;&#65533;C`+d&#65533;&#65533;I&#65533;X&#65533;V6&#65533;&#65533;NJ&#65533;&#65533;&#65533;HN&#65533;&#65533;O&#65533;V&#65533;	>&#65533;bC&#65533;u&#65533;&#65533;&#65533;&#65533;&#65533;,a4&#65533;&#65533;&#65533;&#1592;EzM&#1060;]&#65533;!1"M&#65533;t&#65533;&#65533;q&#65533;&#65533;&#65533;\&#65533;e&#65533;E&#65533;&#65533; .&#65533;&#65533;&#65533;9&#65533;&#65533;&#65533;H&#65533;&#65533;&#65533;#&#65533;h&#65533;&#65533;P&#65533;&#295;&#65533;&#65533;&!&#65533;&#65533;7`&#65533;&#65533;lv&#65533;M&#65533;Jl&#65533;&#65533;1&#65533;&#65533;R&#65533;%&#65533;&#65533;w&#65533;A'ncXR&#65533;&#65533;)q&#65533;X:YIh2&#65533;b&#65533;FL&#65533;%&#65533;6&#65533;&#794;DP&#65533;&#65533;5,&#65533;&#65533;7&#65533;2*&#65533;E&#65533;0&#65533;WZ&#65533;PyK&#554;&#65533;3-&#65533;D&#65533;H&#65533;q&#65533;&#65533;&#65533;&#65533;ImH5&#820;&#65533;F -&#65533;8&#65533;G&#65533;d0&#65533;+&#65533;&#65533;Xg&#65533;H"&#65533;&#65533;R&#65533;~&#65533;&#65533;&#65533;&#65533;H&#65533;&#65533;&#1034;"&#65533;&#65533;^&#65533;&#65533;,&#1426;B2_&#65533;&#65533;&#65533;&#65533;{&#65533;&#65533;n]&#65533;Z&#65533;&#65533;&#65533;&#65533;&#65533;1mxB&#681;CB"N8&#65533;cSE&#65533;V E&#65533;	cI&#65533;&#65533;&#65533;&#65533;J&#65533;=qpo&#65533;@Dq&#65533;p&#65533;;&#65533;&#65533;.S&#65533;&#65533;ET&#65533;>!P&#1608;x~&#65533;M	&#65533;I&#65533;F&#65533;&#65533;s$0&#65533;&#1195;TJ&#65533;aO&#65533;&#65533;3&#65533;K&#65533;Q&#65533;#`&#65533;TC&#65533;`@&#65533;B&#65533;<k&#65533;r&#65533;&#65533;&#65533;^i|&#65533;&#65533;3&#65533;\OM&#65533;&#784;&#65533;s0&#65533;>)&#65533;&#65533;&#65533;P&#65533;5&#1590;k&&#1805;k&#65533;q&#65533;9&#65533;&#65533;&#65533;.&#65533;-+&#65533;&#65533;l&#65533;TpQa3FG&#65533;^&#65533;&#1876;&qKk&#65533;&#65533;j&#65533;:&#65533;&#65533;&#65533;foK&#65533;&#65533;y`&#65533;~&#65533;&#1330;d&#65533;&#65533;n&#714;9V&#65533;Y26
&#65533; &#65533;i&#65533;F&#65533;&#65533;k&#65533;&#65533;S&#65533;g&#65533;iE;A&#65533;O&#65533;&#65533;
&#65533;}&#65533;P&#65533;s&#65533;4&#65533; S'&#65533;<_&#65533;&#65533;i&#65533;&#65533;>&#65533;&#65533;&#65533;&#65533;CD&#65533;&#65533;&#65533;{C&#65533;C29	ah5&#65533;&#65533;"E 00B &#65533;@&#65533;@f&#65533;HB&#1556;F4&#65533;TP-,!B&#372;	$&#65533;f&#65533;Rb,&#65533;L&#65533;s&#65533;&#732;&#65533;P&#65533;1dC(D&#65533;&#65533;!&#65533;&#65533;#r&#65533;&#65533;o&#65533;}&#65533;*&#65533;&#65533;U&#65533;9&#65533; &#65533;N} @F&#65533;5$&#65533;!&#65533; &#65533;&#65533;&#65533;@&#1360;v91&#65533;Q1&#65533;}&#65533;&#65533;!d&#65533;&#65533;Z2&#1677;&#65533;&#65533;&#65533;&#467;&#65533;&#65533;&#65533;&#65533;*)#U&#65533;&#65533;$a&#65533;<&#65533;&#65533;&#65533;P&#65533;&#65533;&#65533;&#65533;&#65533;&#65533;&#65533;&#65533;!&#1376;&#65533;E!J't$bw)I&#65533;8&#65533;&7&#65533;&#65533;Nz&#65533;&#65533;(G	J&#65533;&#65533;L&#65533;*W&#65533;&#65533;V&#65533;&#613012;&#65533;&#65533;6b&#65533;&#65533;&#65533;&#805;.;	&#65533;^&#65533;&#65533;&#65533;4&#65533;,&#2037;&#65533;&#65533;&#65533;&#65533;&#65533;S&#1573;2&#65533;&#65533;&#65533;&#65533;&#65533;|f$ &#65533;x ,:&#L&#65533;fz&#899148;&#65533;8&#65533;	&#65533;(p&#65533;9!T&#65533;&#65533;&#65533;v&#65533;&#65533;&#65533;<%&#1209;Dq&#65533;&#807;7&#65533;&#65533;&#65533;qZf[d&#65533;B&#65533;&#65533;&#65533;&#1312;2&#1063;B&#65533;&#65533;&#966;s&#65533;DA#JQP&#65533;fp&#65533;&#680;F7&#65533;&#65533;&#65533;z&#65533;i/&#65533;&#1106;&#65533;&#65533;pS&#65533;&#65533;&#65533;&#65533;&#65533;&#65533;O6&#65533;&#65533;&#65533;K&#65533;Qv&#65533;4&#65533;8&#65533;Nu&#65533;W~(,&#65533;C&#65533;"&#65533;%|&#65533;B` '&#65533;&#65533;&#65533;&#65533;&#65533;&#65533;&#65533;&#65533;&#65533;N&#65533;J&#65533;&#65533;&#65533;_&#65533;&#65533;&#65533;&#65533;&#65533;
a&#65533;$S&#65533;&#65533;M&#65533;&#65533;S7&#65533;t!l&#65533;&#65533;P&#1066;&#65533;q&#65533;t&#65533;&#65533;B&#65533;Xo&#65533;T&#65533;6&#1260;&#65533;&#65533;@pJ&#65533;&#1920;&#65533;&#65533;&#65533;&#65533;&#65533;@&#65533;
&#65533;&#65533;&#65533;_&#65533;	Xq&#65533;&#65533;1&#65533;@a;&#65533;&#65533;&#65533;&#1458;^%&#65533;n&#65533;&#65533;&#65533;Jv&#65533;&#65533;,4&#65533;*&#65533;&#65533;&#65533;>&#65533;,B&#65533;&#65533;&#65533;F&#65533;&#65533;&#65533;]&#65533;j&#65533;y&#65533;&#65533;&#65533;&#65533;&#65533;l&#65533;&#65533;&#65533;@
8mns&#65533;&#65533;hj&#65533;m&#65533;&#65533;&#65533;&#65533;&#65533;&#65533;&#65533;&#65533;&#65533;Z&#65533;&#65533;&#65533;&#1970;&#65533;&#65533;&#65533; ki &#65533;W&#65533;&#65533;&#1171;H%&#65533;&@&#65533;&#65533;z&#65533;&#65533;&#65533;e	&#65533;&#65533;TF&#65533;&#65533;-&#65533;	")&#65533;&#65533;j&#65533;Bp&#65533;{I__n@*8&#65533;.K^&#65533;&#65533;&#65533;M&#65533;$&#65533;&#65533;&#65533;(`&#65533;(&#65533;K&#65533;0&#65533;z&#65533;&#65533;)M&#65533;q&#65533;&#65533;&#65533;{&#65533;n&#65533;&#65533;&#65533;w9&#65533;&#65533;&#65533;&#65533;-q&#65533;&#1025;&#65533;3&#65533;&#65533;&#65533;&#65533;&#65533;&#65533;&#65533; N"`H&#65533;&#65533;	L&#65533;^v`&#65533;'&#65533;,~&#65533;&#65533;c2&#65533;&#65533;&#65533;X&#1960;&#65533;&#65533;&#65533;&&#65533;YsFGG&#65533;&#65533;&#65533;E&#65533;&#65533;&#65533;e~J&#65533;&#785;83&#65533;#a&#65533;Yl&#65533;&#65533;\&#65533;;&#65533;O&#65533;&#65533;&#65533;e&#65533;rP&#65533;&#65533;&#65533;=&#65533;&#65533;&#65533;P4#&#65533;&#409;&#65533;&#65533;&#65533;&#65533;~'&V&#65533;%F:R&#65533;&#65533;t&#65533;&#65533;9&#65533;&#65533;FZ &#65533;&#65533;>7&#65533;&#65533;` |z&#771; B-j&#1874;&#65533;&#65533;&#65533;&#65533;VSG&#65533;{&#65533;7&#65533;&#65533;&#65533;&#65533;3l&#65533;&#65533;&#65533;X&#65533;DV&#65533;&#65533;&#65533;dD&#65533;&#65533;&#65533;&#65533;F&#65533;:~&#65533;&#65533;sc&#65533;q&#65533;&#65533;<&#65533;i&#65533;&#65533;U"&#65533;-&#65533;&#65533;&#1031;&X&#65533;o&#65533;&#65533;&#65533;M&#65533;&#65533;&#65533;&#313;s&#65533;&#65533;g&#65533;qDi&#65533;&#65533;&#65533;&#65533;&#65533;tS+x&#65533;L&#65533;&#65533;&#65533; QW~&#65533;T&#65533;h&#65533;+&#65533;*&#65533;BP&#65533;&#65533;l&#894;&#39459;&#65533;bb>	"&#65533;&#65533;&#65533;&#65533;&#65533; &#41835;&#65533;A&#65533;L&#65533;&#65533; HCq&#65533;&#65533;$yPD&#65533;&#855;&#65533;?.hUB&#65533;&#65533;_&#65533;&#65533;&#65533;'&#65533;D+B&#65533;&#65533;+n,&#65533;&#496;Z[@&#65533;&#65533;&#65533;&#65533;&#65533;b$&#65533;&#65533;&#65533;r&#65533;&#65533;&#65533;&#65533;2&#65533;&#65533;&#65533;w&#65533;U&#65533;xo`&#65533;&#1164;W"W&#65533;&#65533;I%&#65533;&#65533;$&#65533;&#65533;&#65533;K&#65533;-F&#65533;&#65533;2n&#158;&#65533;s=&#1620;&#65533;&#65533;W&#65533;>&#65533;!l&#65533;$J&#65533;&#65533;&#65533;&#65533;&#65533;&#65533;\&#65533;z&#65533;&#65533;C?&#65533;&#65533;L&#65533;P-?`&#65533;&#65533;&#65533;&#65533;YG&#65533;p|8&#65533;y&#65533;&#65533;r@&#65533;&#65533;l&#65533;&#65533;&#65533;p&#65533;&#65533;@4&#65533;`&#65533;=&#65533;&#65533;#&#65533;&#65533;A&#65533;B&#65533;&#65533;`&#65533;t&#65533;^_R,VHmG&#65533;G&#65533;'?&#65533;`&#65533;e&#65533;&#65533;&#65533;&#65533;&#65533;4m&#65533;Zw&#65533;&#65533;&#65533;F&#65533;h&&#65533;MZ_4I&#65533;nG&#65533;i&#65533;&#65533;V|&#65533;I&#65533;&#65533;~&#65533;&#65533;8 &#65533;2R
[&#65533;&#65533;3&#65533;&#65533;a$#&#65533;>&#65533;&#65533;&#65533;hPH&#65533;;B&#65533;&#65533;&#65533;Pj&#65533;0&#320;-&#65533;&#65533;&#65533;%&#65533;&#65533;&#65533; &#65533; &#65533;{UPC&#65533;gwi&#65533;&#65533;!mcz&#65533;g&#65533;&#65533;.&#65533;&#65533;z;2&#65533;"g&#65533;P&#65533;&x&#65533;(&#65533;&#65533;&#65533;k3&#65533;"}N&#65533;-&#65533;&#65533;&#1799;n&#1681;&#65533;&#65533;xx&#65533;qY&#65533;,?-bVR&#65533;B&#65533;&#65533;oVF}E&#65533;&#65533;7-&#65533;&#65533;&#65533;?<4&#65533;&#65533;&#65533;&#65533;X&#65533;&#65533;l&#65533;&#65533;X&#65533;p&#65533;&#65533;D y&#65533;@&#65533;(&#65533;`vl&#65533;Gep`8,oB?"&#65533;I&#65533;#&#65533;&#65533;p5&#65533;&#65533;-&#65533;Q&#65533;&#65533;&#65533;CL&#65533;&#65533;&#65533;&#65533;q'&#65533;&#65533;2&#65533;)7&#65533;&#65533;&#65533;&#65533;&#65533;
&#65533;&#65533;HF |K&#65533;(&#65533;AtGP{&#65533;2o&#65533;	&#65533;t2&#65533;z&#65533;@Lpu&#65533;&#65533;(H&#65533;B&#65533;&#65533;&#65533;@zwB&#65533;%&#65533;&#65533;&#65533;CU&#65533;#&#65533;&#65533;#P&#65533;5V&#65533;nZ2 &#65533;6&#65533;&#1543;&#65533;0"fh:'&#65533;7aB&#1254;BF3&#65533;;G&#65533;&#65533;*]!}*B&#65533;Ct ;S&#65533;&#65533;L&#65533;&#65533;&#65533;:&#65533;"vq&#65533;	9WK&#65533;RE%?&#65533; &&#65533;&#65533;hNP.	&#65533;> &#65533;&#65533;&#65533;&#65533; &#65533;8&#65533;&#65533;&#65533;&#65533;&#65533;&#65533;8(&#1039;`7F&#65533;!&#65533;&#65533;#&#65533;X*&#65533;h&#65533;G&#65533;&#65533;x!Z&#65533;&#65533;Xp&#65533;Tf&#65533;&#65533; &#65533;HP&#65533;&#65533;q&#65533;F&#65533;&#65533;&#65533;&#65533;&#65533;a&#65533;N&#65533;#A&#65533;G &#65533;U&#65533;&#1651;&#65533;I&#65533;&#65533;&#65533;W&#65533;&#65533;!&#65533;&#65533; &#65533;G&#65533;&#65533;&#65533;a&#65533;&#65533;&5&#65533;&#65533;^&#65533;9&#65533;!B5&#65533;p!u&#65533;&#65533;p&#65533;&#65533;&#65533;<&#65533;&#65533;&#65533;&#65533;&#65533;s&#65533;2O*&#65533;&#65533;&#65533;&#65533;&#65533;n&#65533;&#65533;`y&#65533;&#65533;&#65533;&#65533;@&#65533;&#65533;&#65533;&#65533;u&#65533;:I5&#65533;&#65533;%&#65533;}C&#65533; -&#65533;&#65533;&#65533;&#65533;&#1537;r)|Fb6q&#65533;GhG\&#65533;&#65533;&#65533;B
77Hh=>!&#65533;Vc5t&#65533;Q&#65533;}#&#65533;$!`-#}&#65533;&#65533;&#65533;.&#65533;)&#65533;&#65533;X&#65533;&#65533;+^A&#65533;p&#65533;\)kjn&#65533;H&#65533;&#65533;k{ &#408;\$&#65533;#l&#65533;w-&#697;&#65533;&#65533;py&#65533;UW&#65533;&#65533;&#65533;&#65533;&#65533;&#65533;	&#65533;`Ma&#65533;&#65533;&#65533;y-&#65533;01&#65533; 9V&#65533;&#65533;&#65533;&#65533;X&#65533;&#65533;&#65533;J&#65533;&#65533;&#65533;&#65533;8&#65533;&#65533;wPX&#65533;h&#65533;i&#65533;&#65533;&#1631;&#65533;&#65533;&#65533; &#65533;~ !&#65533;     ,    &#65533;  &#65533;&#65533;&#65533;pH,&#65533;&#548;r&#65533;l:&#65533;&#1064;tJ&#65533;Z&#65533;&#1580;v&#65533;&#65533;z&#65533;&#65533;xl&#65533;&#65533;&#65533;5&#65533;z&#65533;n&#65533;&#65533;&#65533;&#65533;@&#65533;~&#65533;&#65533;&#65533;<&#65533;"&#65533;&#65533;&#65533;&#65533;&#65533;&#65533;G5r&#65533;&#65533;&#65533;C/W!/&#65533;fg(&#65533;&#65533;r&#65533;&#65533;(g+u&#65533;&&#65533;U5&#65533;&#65533;GqV(yg&#65533;r&#65533;&#65533;&#65533;&#65533;&#65533;r&#65533;g&#65533;&#65533;S+&&#65533;IU&!nf&#65533;&#65533;&#65533;&#65533;&#65533;&#65533;B/&#65533;~G/&#65533;&#65533;&#65533;&#65533;&#65533;&#65533;o&#65533;&#65533;Q&#65533;&#65533;GT/&#65533;j/!q&#65533;&#65533;L&#65533;k&#65533;m S&#792;&#65533;v WHld&#65533;&#65533;&#65533;o={S$&#65533;&#65533;&#65533;_&#65533;P&#65533;sR&#65533;@7+5*e&#65533;V&#65533;d&#65533;&#1330;X&#65533;&#65533;(&#65533;&#1842;&#131;&#65533;&#65533;&#65533;&#65533;&#65533;&#65533;,&#65533;24&#65533;#LL&#65533;PJ&#868;9&#294;|7&#65533;&#65533;P&#65533;&#65533;&#65533;Q&#65533;&#65533;~E&#65533;&#65533;&#65533;&#65533;$&#65533;nL&#65533;&#65533;"2eQ&#65533;r1&#65533;&#65533;&#65533;W&#65533;D:~< &#65533;V'&#65533;$&#65533;&#65533;&#65533;M&#65533;&#65533;P&#65533;@K&#65533;e&#65533;&#65533;&#65533;&#65533;"&#65533;&#65533;&#65533;&#65533;&#65533;&#65533;&#668;_&#65533;Z&21^&#65533;l4&#65533;c&#65533;x&#65533;&#65533;d*&&#65533;&#65533;&#65533;R#&#65533;&#65533;&#65533;&#65533;3&#65533;&#65533;I]&#65533;&#65533;k-[&#65533;&#65533;&#65533;&#1289;&#65533;>w&#65533;c&#65533;&#65533;Y&#65533;|&#65533;&#65533;B&#65533;&#65533;&#65533;'&#65533;18)&#65533;&#65533;"1&#65533; &#65533;&#65533;1&#65533;&#65533;p&#65533;&#65533;&#65533;|&#65533;&#65533;&#65533;&#65533;F&#65533;&#65533;&#65533;L&#65533;&#65533; &#65533;+&#65533;`&#65533;
U`Z}^&#65533;&#65533;][S&#65533;0]&#65533;&#65533;&#65533;&#65533;&#65533;&#65533; H&#65533;&#65533;B&#65533;
a  &#65533;8&#65533;&#4739;&#65533;&#65533;SFf&#1034;(d&#65533;&#65533;&#65533;l&#65533;g&#65533;Px&#65533;Jmg&#65533;aK,v&#65533;Y&#65533;&#65533;C&#65533;&#65533;&#65533;&#65533;&#65533;>H*A&#65533;>&#65533;I &#65533;`B~/4&#65533;&#65533;RvQ&#65533;+DI&#65533;mK &#65533;d&#65533; (`&#65533;?&#65533;&#65533;G&#65533;&#65533;=&#65533;&#65533;3Kp@ &#65533;&#65533;G&#65533;Jx(&#65533;z&#65533;!&#65533;!Y.&#65533;S~[&#65533;&#65533;%*&#65533;w&#65533;:!&#65533;K^&#65533;&#65533;&#65533;J&#65533;X&#65533;JB&#65533;!&#65533;B&#569;D&#65533;v&#65533;&#65533;!&#65533;	&#65533;&#65533;&#65533;D&#65533;A&#65533;_&#65533;5!&#65533;&#65533;+&#65533;&#682;&#65533;&`&#273;&#65533;&#65533;&#65533;&#65533;&#65533;&#493;t&#65533;bV&#65533;&#65533;EYRK-?&#65533;&#11127;l[&#65533;%!3&#65533;?&#65533;&#65533;n&#65533;E4[&#65533;&#65533;Rb&#65533;D&#65533;G &#65533;`&#65533;z`N&#65533;&#65533;&#65533;&#65533;m' ,&#65533;&#65533;&#65533;&#65533;K&#65533;+&#65533;&#65533;&#65533;
&#65533;&#65533;5&#65533;i&#65533;u&#65533;!QZX&#65533;4K{&#65533;&#65533;2&#65533;'+&#65533;9&#65533;
&#65533;xP&#65533;5&#65533;#R&#65533;&#65533;&#65533;&#65533;BL&#65533;g&#65533;&#65533;
k&#65533;&&#65533;&#65533;K&#65533;@"&#2033;&.&#65533;&#65533;&#65533;/+&#65533;C@&#65533;&#65533; {&#65533;&#65533;&#65533;&#1463;&#65533;Y&#65533;S&#65533;I&#65533;&#815;&#990;&#65533;
&#65533;&#65533;&#809;&#65533;&#1144;&#65533;<g&#65533; [&#65533;&#232;&#1883;&&#65533;&#65533;&#65533;&#65533;&#2007;$&#1479;&#65533;^2&#65533;&&#65533;&#65533;&#65533;-A&#65533;J%&#65533;S&#65533;T	
&#65533;&#65533;q&#65533;[&#65533;A&#65533;&#65533;(5g&#65533;[C[J&#65533;>&#65533;N]&#65533;+e&#65533;MS&#65533;&#65533;a &#65533;&#65533;X&#65533;cw=X&#65533;&#65533;
&#65533;cff_&#65533;&#65533;M&#65533;&#65533;g&#65533;95+&#65533;&#65533;^&#65533;g&#65533;&#65533;-&#65533;Z&#65533;&#65533;&#65533;B&#65533;`/q&#65533;&#65533;
&#65533; &#65533;&#65533;4\<O&#65533;&#65533;c&#65533;	Q6rp&#65533;O&#65533;&#65533;&#65533;&#65533;&#65533;&#65533;B&#65533;&#65533;}|&#65533;$&#65533;&#65533;)&#65533;A&#65533;&#65533;BX&#65533;&#65533;&#65533;&#65533;&#65533;@&#65533;&#65533;&#65533;=&#65533;&#65533;&#65533;f !Bh&#65533;&#65533;&#65533;%&#65533;!&#159;&#65533;&#65533;	@%&#65533;&#65533;&#65533;J&#65533;&#65533;&#65533;&#65533;	&#65533;&#65533; &#65533;9&#65533;"U7&#65533;<&#65533;&#65533;N&#65533;i&#65533;&#65533; &#1168;&#65533;Ho&#65533;o`&#65533;t&#65533;&#65533;,Vx&#65533;Z8&#65533;F>&#65533;2&#65533;p&#65533; *
&#65533;&#1922;&#65533;^!&#65533;&#65533;&#65533;SX6H&#65533;WS&#65533;&#65533;&#65533;&#65533;v&#65533;NJ&#65533;@&#65533;&#65533;&#65533;&#65533;A@&#65533;P&#65533;&#65533;5&#65533;'W&#65533;&#65533;&#65533;`_&#65533;&#65533;FG&#65533;q&#65533;&#65533;&#65533;&#65533;&#1304;&#65533;_&#65533;&#65533;&#65533;&#65533;	&#65533;&#65533;q&#65533;r E&#65533;&#65533;BA&#65533;&#65533;[#&#65533;&#65533;&#65533; &#65533;&#65533;q&#65533;"&#65533;&#65533;t&#65533;1L&#65533;&#65533;&$&#65533;Q&#65533;l&#65533;&#65533;)&#65533;0&#65533;U"&#65533;@&#65533;,gI&#65533;Z&#65533;&#65533;&#805;.w&#65533;K&#65533;&#65533;&#65533;&#65533;0&#65533;I&#65533;b&#65533;&#268;&#65533;]9^:&#65533;&#1036;f-&#65533;I&#65533;jZ&#65533;&#65533;&#65533;&#65533;@&#65533; &#65533;nz&#65533;&#65533;&#65533;8&#65533;IN<a&#65533;&#65533;&#65533;&#65533;p&#65533;&#65533;,&#65533;<&#65533;YL&&#65533;s#z &#972;&#65533; &#65533;~&#65533;&#65533;&#65533; &#65533;&#65533;&#65533;&#65533;d&#65533;&#65533;&#65533;]&#65533;B&#65533;&#1030;&#65533;&#65533;Uu&#65533;&#65533;f&#1109;&#65533;Z&#65533;&#65533;&#65533;&#65533;&#65533;B7&#65533;M&#65533;z&#65533;&#65533;&#65533;&#65533;&#65533;&#1106;
,3n&#65533;&#65533;JW&#65533;&#65533;RMp&#65533;&#65533;&#65533;&#65533;&#65533;L&#65533;i&#65533;&#65533;&#65533;&#65533;&#65533;&#65533;&#65533;&#65533;N62&#65533;&#65533;x@-&#65533;&#65533; &#65533;&#65533;s&#65533;&#65533;&#65533;	&#65533;&#65533;&#65533;&#65533;?&#65533;S&#65533;&#65533;&#65533;1&#1810;Bh -&#65533;
&#65533;&#65533;&#65533;&#65533;&#65533;&#65533;NPO%Pu&#65533;x&#65533;R2x&#65533;&#65533;
a	&#65533;%W&#65533;&#65533;N&#65533;&#65533;S7&#65533;&#65533;!l&#65533;&#65533;LP&#65533;&#65533;&#1670;m&#65533;-&#65533;*&#65533;&#65533;]&#65533;+8&#65533;*O&#65533; &#65533;&#65533;&#65533;:L&#65533;6&#65533;r&#65533;&#65533;&#65533;&#65533;&#65533;J&#65533;&#65533;&#65533;-&#65533;nd&#65533;&#65533;&#65533;,3&#65533;&#65533;V&#65533;&#65533;.&#65533;&#65533;iO&#65533;&#65533;&#1294;&#65533;B&#65533;A
&#65533;&#65533;&#65533;&#65533;&#65533;&#65533;hli!&#65533;[o&#65533;v&#65533; &#65533;h@\&#65533;&#65533;&#65533;E&#65533;&#65533;&#65533;&#65533;&#65533;6&#65533;&#65533;%&#65533;J&#65533;&#65533;W!&#1568;&#65533;&#1660;.v{  3&#65533;A&#65533;&#65533;]g&#65533;W&#65533; . &#65533;^"d Bd&#65533;&#65533;&#65533;V&#65533;B&#65533; 0&#65533;&#65533;&#65533;&#65533;&#65533;&#65533;&#65533;&#65533;&#65533;+&#65533;&#65533;&#65533;&#65533;&#65533;&#65533;&#65533;&#65533;_^`&#65533;&#65533;&#65533;n&#65533;L&#65533;5 &#65533;i\&#65533;&#65533;&#65533;`&#65533;&#65533;2&#65533;&#1348;Apa &#65533;&#65533;&#65533;&#65533;"F&#137;&#65533;~a&#65533;&#65533;@&#65533;]l_#&#65533;,0gsl&#65533;&#65533;%&#65533;&#65533;-&#65533;&#65533;&#65533;2`&#65533;&#65533;&#65533;a#S&#65533;L=AlL(&#65533;&#65533;8M3K=&#65533;&#65533;z&#1633;P&#65533;&#65533;U&#65533;&#65533;&#65533;,|1&#65533;&#65533;;&#65533;&#65533;6/&#65533;&#65533;&#65533;&#65533;&#65533;&#65533;=Z&#65533;&#65533;&#65533;&#610;&#65533;&#65533;&#65533;Z&#65533;&#65533;Qt&#65533;&#65533;&#65533;S&#65533;q&#65533;&#65533;G}4@U&#65533;3&#65533;&#65533;T&#65533;t&#65533;5=O&#65533;}&#65533;&#65533;&#65533;&#65533;*&#65533;K&#65533;_!&#65533;  &#65533;f&#65533;&#65533;9P&#65533;5&#65533; &#65533;c&#65533;&#65533;Y&#65533;&#65533; &#65533;&#65533;$4A&#65533;V&#65533;a)&#65533;&#65533;&#65533;:#&#65533;&#65533;&#65533;&#65533;&#65533;1d&#65533;&#65533;&#65533;W&#1286;A(&#65533;&#65533;&#65533;!Z$r&#65533;f&#65533;Y<C&#65533;mSZG&#65533;h&#65533;&#65533;&#65533;&#65533; &#65533;&#65533;&#65533;&#65533;&#65533;&#65533;1m	g&#65533;&#65533;&#65533;u&#65533;&#65533;y&#65533;!&#65533;&#138;C!&#65533;]&#65533;0&#65533;&#65533;q&#1078;&#65533;&#65533;&#65533;&#65533;	j&#65533;g&#65533;-&#65533;&#65533;'&#65533;X\xpC!T&#65533;:&#65533;a0&#65533;&#65533;&#65533;&#65533;&&#1336;&#1290;&#65533;kPO&#65533;&#65533;gG&#65533;&#65533;>&#65533;&#1369;0&#65533;&#65533;)&#65533;&#65533;@&#65533;J&#65533;qh&#65533;&#65533;&#65533;*&#65533;&#65533;&#65533;&#65533;&#65533;&#65533;&#65533;j&#65533;&#65533;H&#65533;G&#932;&#65533;&#65533;&#1871;tDxQ&#65533;2	1&#65533;&#65533;|&#65533;Fp&#65533; 0&#65533;&#65533;&#65533;c^&#65533;&#65533;]qx]Xb&#65533;&#65533;&#65533;v&#65533;&#65533;&#65533;|&#65533;j\&#65533;&#65533;R&#65533;rP&#65533;XOE'&#157;rG&#65533;&#65533;&#65533;&#65533;S|\W&#65533;&#65533;>T&#65533;g?&#65533;&#65533;a&#65533;&#65533;&#65533;zd/&#65533;&#65533;&#65533;sV&#65533;^~|=k&#65533;$#fsJ#&#65533;W&#65533;&#65533;J'A&#65533;&#1003;&#65533;&#65533;&#65533;&#65533;&#65533;:&#65533;&#65533;I&#65533;.6&#65533;xL&#65533;&#65533;	&#65533;&#65533;&#65533;&#65533;s&#65533;&#65533;D&#65533;&#65533;&#65533;(>&#65533;2h&#65533;&#65533;&#65533;z;T&#65533; 
7&#65533;&#65533;&#65533;&#65533;&#65533;&#65533;&#65533;&#65533;&#65533;&#65533;&#65533;&#1173;&#65533;[&#65533;&#65533;M&#65533;*&#65533;&#65533;&#65533;t&#65533;k&#65533;&#65533;n&#65533;&#65533;&#65533;&#65533;&#65533;)R&#65533;&#65533;j@&#65533;&#65533;&#65533;m0&#65533;&#65533;Z&#532;&#65533;&#65533;&#65533;W{`&#65533;&#1031;{[&#65533;|&#65533;&#65533;I&#65533;3($&#65533;%&#65533;S3%&#65533;G&#65533;w&#65533;&#65533;1&#65533;&#65533;	&#65533;&#65533;2@2&#65533;&#65533;&#65533;~&#65533;`w&#65533;-&#65533;&#65533;9&#65533;'oV&#65533;/&#631;w&#65533;-&#65533;&#65533;&#65533;P&#65533;6x&#65533;8(&#65533;@'&#65533;wt&#65533;&#65533;&#65533;&#65533;,(&#65533;AHp&#65533;G-&#65533;}[0	Ea8g,&#65533;-&#65533;P.&#65533;h&#65533;&#1862;)7r&#65533;&#65533;&#1250;&#65533;&#65533;&#65533;j0	9x&#65533;g&#65533;"&#65533;Dr\&#65533;!!&#65533;z5&#65533;l&#65533; &#65533;&#65533;E&#65533;@v3yG&#65533;
o&#65533;,&#65533;FFd)nv2&#65533;SxXF[&#65533;y\&#65533;I&#65533;v&#65533;x|h&#65533;&#133;M&#65533;D&#65533;7J"DL&#65533;}KP)6CL0&#65533;&#65533;8X`1&#65533;&#65533;&#65533;F&#65533;C&#65533;s&#65533;q)L`&#65533;&#65533;&#65533;A &#65533;&#65533;v]9APpG&#65533;H~x&#65533;}M&#65533;&#65533;Xf&#65533;&#65533;A44mp&#65533;%Y&#65533;2aX&#65533;&#1459;Sq`C&#65533;&#65533;CVB&#65533;Q&#65533;&#65533;&#65533;!r'n&#65533;'m2&#65533;?&#65533;(&#65533;&#1240;(&#65533;&#65533;w&#1159;!&#65533;P&#65533;#&#65533;`&#65533;&#65533;&#65533;&#65533;&#65533;&#65533;UE&#65533;H&#65533;&#65533;'@&#65533;Rdh1&#65533;&#65533;&#65533;FtpT&#65533;U ?M&#65533;&#65533;Tq&#65533;J &#65533;B( Gw7G&#65533;&#65533;&#65533;xA&#65533;&#65533;&#65533;&#65533;&#65533;&#65533;z&#65533;	SW&#65533;7DbGu&#65533;!~K&#65533;o&#65533;x	&#65533;4&#65533;&#65533;&#65533;!&#65533;<&#65533;CD7&#65533;2&#65533;&#65533;A&#65533;&#65533;h&#65533;!>H&#65533;&#65533;+i&#65533;&#65533;&#65533;.nT&#65533;wP&#65533;hQ&#65533;&#65533;Q!&#65533;&#65533;x`X&#65533;{&#65533;&#65533;4&#65533;&#65533;X+3&#65533;BD	&#65533;N #&#65533;s?&#65533;y^&#65533;?!&#65533;&#65533;Y 3&#65533;&#65533;3S&#65533;m&#65533;&#65533;"+&#65533;&#65533;&#65533;&#65533;g&#65533;&#65533;N	q	q&#65533;}=&#65533;&#65533;'&#65533;p&#65533;p&#65533;4&#65533;&#65533;va&#1044;e&#65533;<FX&#65533;&#65533;&#65533;&#65533;&#65533;#Z9&#65533;(&#65533;&#65533;1&#65533;&#65533;	&#65533;&#65533;-X	&#65533;&#65533;5&#65533;&#65533;zTpTA&#65533;R&#65533;
&#65533;+&#65533;&#65533;&#65533;&#65533; &#65533;F"&#65533;*+&#65533;&#65533;2uY.&#65533;&#65533;&#65533;F&#65533;&#65533;&#65533;Xk&#65533;*&#65533;{ (.=8&#65533;).&#65533;@&#65533; &#65533;l&#65533;&#65533;&#65533;&#65533;&#65533;a0%c2&#65533;yw&#65533;&#65533;p	&#65533;0&#65533;&#65533;&&#65533;DP&#65533;y&#65533;&#65533;9&#65533; :&#65533;O&#65533;F&#65533;G&#65533;&#65533;a&#65533;3	&#1696;&#65533;s&#65533;&#65533;:&#65533;&#65533;A  !&#65533;     ,    &#65533;  &#65533;&#65533;&#65533;pH,&#65533;&#548;r&#65533;l:&#65533;&#1064;tJ&#65533;Z&#65533;&#1580;v&#65533;&#65533;z&#65533;&#65533;xL.&#65533;&#65533;&#36154;&#65533;&#65533;T8&#65533;|N&#65533;f&#65533;P}&#65533;&#65533;&#65533;&#65533;x(&#65533;i/W!/&#65533;5+&#65533;(&#65533;&#65533;&#65533;&#65533;&#65533;((&#65533;&#65533;&&#65533;T55&#65533;JwV&#65533;r&#65533;nx&#65533;&#65533;&#65533;&#65533;&#65533;&#65533;n&#65533;u&#65533;U+&&#65533;IP&#65533;&#65533;&#65533;zh&#65533;&#65533;&#65533;n&#65533;&#65533;+&#65533;O/(&#65533;n&#65533;&#65533;&#65533;i5&#65533;&#65533;S&#65533;&#65533;GP&#65533;&#65533;f/!w&#65533;&#65533;&+&#65533;Y2&#65533;0&#65533;kd&#65533;Y&#65533;&#65533;&#65533;&#65533;&#640;&#65533;&#65533;&#65533;s&#65533;
&#65533;&#65533;b^&#65533;&#65533;H&#65533;&#65533;~]^Hc&#65533;&#65533;&#65533;&#65533;&#65533;y"&#65533;7&#65533;#&#580;&#65533;&#65533;&#65533;iY&#65533;&#65533;&#65533;&#65533;&#65533;:&#65533;&#65533;q&#65533;
J&#65533;H&#65533;%&#29335;c
&#65533;)&#65533;&#65533;:<O&#65533;&#65533;@&#65533;giP&#65533;7&#65533;&#65533; :)0&#65533;&#65533;6,
:XY&#65533;&#65533;HZa&#65533;Z%&#65533;h&#65533;&#65533;*M'i&#65533;&#65533;&#65533;&#65533;&#256;&#65533;&#65533;&#65533;V&#1610;&#65533;&#65533;w&#65533;&#65533;&#65533;,T&#65533;G&#65533;:8&#65533;	B&#65533;U&#1608;'&#65533;&#65533;RL&#1835;&#65533;&#65533;&#65533;&#65533;(&#65533;&#65533;Z-&#65533;&#65533;p[&#65533;P&#65533;&#65533;&#65533;5&#65533;&#65533;&#65533;fqo&#65533;&#65533;u&#65533;U&#65533;H&#65533;o.&#65533;+&#65533;&#65533;&#65533;.&#65533;b&#1494;&#65533;N?&#65533;&#65533;&#65533;t(wz+A~7&#65533;T&#30304;8X&#65533;x.+&#65533;&#1230;"&#65533;}&#65533;k*O|F&#65533;&#65533;w&#65533;+$&#65533;(&#65533;&#65533;!1(&#65533;&#65533;&#65533;&#65533;%,&#65533;-XF8&#65533;&#65533;nx&#65533;&#65533; 5&#65533;z&#65533;&#65533;&#65533;&#65533;&#65533;)&#65533;D(J&#65533;(&#65533;/d"JV&#65533;h&#65533;a&#65533;tt&#65533;\&#65533;#&#65533;uL&#65533;&#65533;qp&#65533;`&#1280;&#65533;:&#65533;Z&#65533;&#65533;S&#65533;&#65533;%a&#65533;&#65533;T&#65533;&#65533;&#65533;0P`&#65533;D"tWI&#65533;PJ c&#65533;f&#65533;&#1245;8M&#65533;&#65533;J&#65533;-&#580;&#65533;&#65533;&&#65533;c0wg&#65533;(NHQ&#65533;{N&#65533;&#65533;w &#65533;(&#65533;6&#777;&#65533;&#65533;6^&#65533;&#65533;Y&#65533;x&#65533;&#65533;2p&#65533;e)d&#65533;&#65533;&#65533;CXU&#65533;](I( &#65533;&#65533;&#65533;&#65533;H&#65533;&#65533;&#65533;@&#65533;$&#65533;&#65533;&#65533;V I6&#65533;Nw&#65533;JD&#65533;D&#65533;&#65533;`&#65533;I&#65533;&#65533;&#65533;_&#65533;&#65533;7&#65533;&#65533;&#172;&#65533;&#65533;&#65533;&#65533;&#65533;n&#65533;&#854;+&#65533;&#65533;@&#65533;`0&#65533;&#65533;T/&#65533;
&#65533;&#65533;&#65533;&#65533;&#65533;-&#65533;h&&#65533;r&#65533;-nD&#65533;6q&#65533;&#65533;&#65533;2&#65533;&#65533;&#65533;&#65533;&#65533;&#65533;r&#65533;&#65533;&#65533;&#65533;H&#65533;&#65533;1&#65533;{&#319;CH&#65533;((p&#65533;&#65533;&#65533;3+&#65533;&#65533;&#65533;x	$&#65533;&#65533;k&#65533;&#1442;&#65533;&#65533;y$&#65533;&#65533;f)&#65533;&#65533;2&#65533; &#65533;U0&#65533;*&#65533;&#65533;4v&#817;&#65533;5`&#1794;"&#65533;t&#65533;&#65533;2&#65533;$&#65533;]&#65533;R&#65533;C&#65533;(v&#65533;b&#65533;&#65533;&#391;-Nk&#65533;&#321;&#65533;&#65533;&#65533;u&#492;5&#65533;&#65533;O&$-b)&#65533;&#565;j]&#65533;&#65533;&#65533;U&#65533;A2C&#65533;&#65533;X&#65533;tv&#65533;&#65533;&#65533;a&#65533;&#65533;H&#65533; 0&#65533;6&#65533;J&#65533;b&#638;&#65533;&#65533;V&#65533;J1%Dl?#&#65533;&#65533;=&#65533;A&#65533;9&#65533;&#65533;/&#65533;,M6&#65533;&#65533;8NET(&#65533;&#65533;&#65533;&#65533;&#65533;&#65533;&#65533;j&#65533;]r`&#65533;&#65533;X&#65533;0&#65533;n&#65533;&#65533;Y&#65533;
a&#65533;&#65533;&#65533;V&#65533;&#65533;EB&#65533;3}&#65533;&#2045;36&#65533;&#65533;&#65533;&#65533;&#65533;&#790;m &#65533;e&#65533;Iu&#65533;&#65533;&x7&#65533;[&#65533;pGxDpPE&#65533;&#65533;`&#65533;*&#65533;@&#65533;'&#65533;&#65533;&#65533;&#65533;&#65533;&#65533;&#65533;#!&#65533;(+&#65533;&#65533;&#65533;&#65533;&#65533;F$&#65533;#g7&#65533; h&#388;&#65533;&#65533;N&#65533;f&#65533;rP&#372;E&#65533;"@&#65533;cT&#65533;L&#65533;&#65533;!&#65533;}wx
&#65533;PADp&#65533;C&#65533;6;H&#65533;6&#65533;&#65533;&#65533;:B&#65533;&#65533;>t
'&#65533;&#65533;&#65533;9&&#65533;~&#781;&#65533;&#65533;&#65533;&#65533;&#65533; +=&#65533; &#65533;f&#65533;Q&#65533;&#65533;xc&#65533;&#65533;s&#65533;7qq&#65533;&#65533;&#65533;&#65533;&#65533;&#65533;&#65533;&#65533;&#65533;&#1570;g&#65533;	D&#65533;G:&#65533;&#65533;L&#65533;x&#65533;5&#65533;&#65533;ll&#65533;j&#65533;b&#65533;&#65533;&#65533;X&#272;&#65533;k&#65533;&#65533;#&#65533;x&#65533;B&#65533;&#65533;&#65533;&#65533; 9 x&#65533;&#65533;(GI&#65533;R&#65533;&#608564;&#65533;*W&#65533;&#65533;V&#65533;&#613388;&#65533;,g	&#65533;`&#65533;B@&#65533;.w&#65533;&#65533;^&#65533;&#65533;&#65533;&#65533;&#65533;0&#65533;&#65533;J&#65533;&#65533;`[&#65533;2&#65533;&#65533;L&#65533;&#1036;&#65533;h&#65533;F<&#65533;&#65533;&#65533;&#806;6K)&#65533;nz3&#65533;&#1203;f&#65533;DD4l&#65533;&#65533;&#65533;&#65533;:&#65533;yD<&#65533;s"&#1613;&#38025;&#65533;z6s&#65533;&#65533;&#65533;&#65533;&#65533;6O/L&#65533;'x&#65533;&#378;J&#1026;>&#414;Uf>JL
D 5&#65533;D'&#65533;&#65533;5*&#65533;&#65533;(&#65533;&#65533;]2&#65533;&#65533;&#65533;4@FGJR[&#65533;s&#65533;&#1057;F&#65533;&#65533; < &#65533;-e@G&#65533;	&#65533;uj&#65533;8&#65533;&#65533;d&#65533;&#65533;&#65533;&#65533;&#65533;JzA&#65533;FI!4 &#65533;E&#65533;&#65533;L&#65533;Y&#65533;ov&#65533;' '&#1474;&#65533;(&#65533;&#604;&#65533;,&#65533;f&#65533;&#65533;O&u&#65533;&#65533;l&#65533;7Up&#65533; &#65533;1&#65533;`I&#65533;&#1676;<&#65533;&#65533;O&#65533;@&#65533;!&#65533;&#65533;&#65533;7P*X&#65533;)Vi&#65533;&#65533; X&#65533;So&#65533;W&#65533;&#65533;red]&#65533; S|u&#65533;&#65533;&#65533;4mp&#65533;h@&#65533;&#65533;&#65533;aqi&#65533;&#65533;&#65533;&#65533;7pAWY&#65533;J&#65533;dBR&#65533;V&#65533;r&#65533;&#65533;e&#65533;&#65533;J&#65533;&#65533;&#65533;&#65533;&#1084;@j&#65533;@&#65533;&#65533;n&#65533;&#65533;C&#65533;,F &#65533;&#65533;&#1462;&#65533;-45P&#65533;&#65533;
&#65533;&#65533;-&p&#65533;&#65533;&#65533;&#65533; 	&#65533;&#65533;Zp\&#65533;R&#65533;&#65533;&#65533;@ji&#65533;&#65533;&#65533;&#65533;&#27834;&#65533;E&#65533;&#65533;&#65533;W&#65533;&&#65533;&#65533;,&#65533;:&#65533;J&#30135;&#65533;&#65533;&#65533;&#65533;&#65533;I&#65533;&#65533;&#1405;&#65533;&#65533;o07 &#65533;&#65533;&#65533;%&#65533;o&#65533;2.\&#353;j&#65533;&#65533;&#65533;&#65533;&#65533;&#65533;&#65533;&#65533; >&#65533;&#65533;&#65533;	&#65533;&#65533; &#65533;&#65533;N&#65533;9&#65533;A&#65533;&#65533; !`8&#65533;&#65533;&#65533;0-/&#65533;#&#65533;&#65533;(&#65533;&#65533;z&#65533;Q.&#65533; e&#65533; &#65533;&#65533;&#65533;2frz&#854;w&#65533;{&#65533;PI&#65533;\R&#65533;I&#65533;g&#65533;&#65533;&#65533;Jn&#65533;&#65533;D&#65533;\P\&#1630;Y&#65533;&#65533;&#65533;&#65533;N2&#65533;y]&#65533;rk&#65533;\&#65533;4&#65533;sR&#65533;&#65533;&#65533;*|&#65533;R:&#65533;&#65533;&#65533;&#65533;T&#65533;&#65533;&#2574;Hx
~&#65533;3&#65533;&#65533;9&#65533;&#65533;&#65533;&#65533;&#65533;f&#65533;m^  &#65533;&#1628;t7'&#65533;&#65533;&#65533;1F &#65533;&#65533;&#65533;25-&#65533;l&#65533;&#65533;y&#1360;&#65533;k&#65533;P$"&#65533;&#1322;&#65533;	q2&#65533;5&#65533;&#65533;&#65533;g&#65533;&#65533;
}.&#65533;&#65533;9>&#65533;@&#65533;Zv&#65533;E1&#65533;&#65533;hO&#65533;&#65533;&#65533;&#65533;&#65533;&#65533;Im&#65533;&#65533;&#65533;\&#65533;&#65533;l&#65533;1&#65533;&#65533;&#65533;-&#65533;z!C&#65533;Q&#65533;&#65533;&#65533;nS&#65533;B&#65533;&#65533;&#65533;&#65533;&#65533;&#65533;\&#65533;LIT0%&#65533;0&#65533;&#65533;X@ b$&#65533;&#65533;&#65533;SDE&#65533;&#65533;&#65533;Z&#65533;&#65533;8T&#65533;d&#65533;&#65533;P&#65533;wD&#65533;&#65533;&#65533;&#65533;x&#65533;&#154;,#&#65533;'0MG&#65533;P3&#65533;	&#65533;1&#65533;@&#65533;!&&#65533;&#65533;	&#65533;D&#65533;H_&#591;`&#65533;u&#65533;C&#65533;e&#65533;&#65533;/&#65533; &#65533;u&#65533;&#65533;&#65533;	0&#65533;&#65533;|&#65533; &#65533;&#65533; &#65533;&#65533;!&#65533;&#65533;\}&#65533;\&#65533;b1&#65533;&#65533;e&#65533;E&#65533;&#65533;@&#65533;v&#65533;&#65533;&#65533;&#65533;'&#65533;!&#65533;&#549;&&#65533;&#65533;-%+&#65533;)&#65533;&#65533;&#65533;&#65533;;oa&#65533;&#65533;&#883;&#65533;V&#65533;&#65533;S&#65533;`&#65533;L&#65533;9f+&#65533;t&#65533;y&#65533;&#65533;S&#65533;&#65533;]&#65533;C&#1585;q&#65533;&#65533;!&#65533;&#65533;&#65533;&#1029;&#65533;[&#1866;&#65533;;/)&#65533;0&#65533;w$&#65533;&#65533;&#65533;[_&#65533;&#65533;Ec&#65533;&#452;!&#65533;lk~aCn &#1848;^2&#65533;0&#65533;&#65533;0
veP&#65533;~&#65533;:&#65533;&#65533;&#1680;&#65533;i&#1271;&#49354;NYG&#65533;&#65533;&#65533;&#65533;.&#65533;&#65533;&#65533;;&#1942;H&#2033;&#65533;U&#65533;&#65533;&#65533;)&#1723;*`&#65533;&#65533;&#65533;2XA&#65533;&#65533;&#65533;d&#65533;B&#65533;&#65533;&#65533;Z&#65533;zY&#65533;&#65533;X0&#65533;+&#65533;&#65533;&#65533;Q&#65533;&#65533;s&#65533;~&#65533;z&#65533;&#65533;S"?ur+H&#65533;!"&#65533;uZc#&#65533;mT .&#65533;p&#65533;&#65533;&#65533; 	&#65533;&#1025;&#65533;&#65533; x&#65533;&#65533;(V3&#65533;&#65533;!&#65533;D&#1394;&#65533;wj&#65533;A&#65533;&#65533;*&#391;l&#65533;&#65533;&#65533;&#65533;e$e,&#65533;&#65533; snB{E 57}&#65533;&#65533;-[&#65533;y5&#65533;`!&#65533;&#65533;P&#65533;&#65533; !p~F&#65533;kM 52&#65533;&#65533;1A&#196;u&#934;jLr&#65533;`mj&#65533;>J #KFaXr&#65533;20_8&#65533;wRA'&#65533;&#65533;C&#65533;C&#65533;7HaD&#65533;&#503;1&#65533;'|w&#65533;tL&#65533;&#65533;L&#65533;z"&#65533;~&#65533;&#65533;&#65533;&#65533;w&#65533;C&#65533;&#65533;&#65533;&#65533;&#65533;&#65533;&#65533;r&#65533; V&#65533;&#65533;r&#65533;&#65533;2&#65533;Bc&#65533;PR+}XEW&#65533;LH&#65533;&#65533;&#65533;r&#65533;G&#65533;2z&#65533;&#65533;8bB&#1126;B&#65533;)&#65533;&#65533;1@&#65533;~`&#65533;BN&#65533;&`&#65533;cTz&#65533;P&#65533;D&#65533;&#65533;&#65533;&#65533;&#65533;&#65533;hx&#1987;Pd&#65533;~&#1549;?&#65533;>K`o&#65533;&#65533;&#65533;&#65533;x&#65533;(&#65533;F>+&#65533;&#65533;&#65533;F&#65533;&#65533;72lWM&#65533;&#65533;8( &#65533;O&#65533;&#65533;&#65533;&#65533;&#65533;x?&#65533;pV&#1102;)&#65533;&#65533;X6&#65533;&#65533;&#65533;&#65533;&#65533;&#65533;e&#65533;s&#65533;%&#65533;;&#65533;&#65533;&#1846; &#65533;&#65533;y#&#65533;Xw&#65533;&#65533;&#65533;&#65533;&#65533;'&#65533;=#y&#65533;&#65533;&#65533;y&#65533;g&#65533;&#65533;X(&#65533;&#65533;x
i&t&#65533;H5@?&#65533;&#65533;a$&#65533;q&#65533;&#65533;&#65533;&#65533;G&#65533;qX&#65533;[Qm@&#65533;C)&#65533;&#75192;&#65533;Mp&#65533;&#65533;0*S&#65533;%&#65533;K&#65533;<&#65533;&#65533;RH&#65533;	&#65533;&#65533;&#65533;za`y\I&#65533;&#65533;@~&#65533; &#65533;1(&#65533;&#65533;0a e&#65533;l&#65533;&#65533;&#65533;X&#65533;&#65533;xqI
&#65533;&#1478;M&#65533;#	&#65533;,&#65533;k&#65533;&#65533;&#65533;f&#65533;4f&#65533;A?&#65533;}`&#65533;&#65533;Mp&#65533;'&#944;&#65533;P.&#65533;&#65533;&#65533;&#1043;FOu7.%&#65533;	Q&#65533;h`2&#65533;'s&#65533;&#65533;X&#65533;p&#65533;Yp&#65533;&#2000;&#65533;,&#65533;Y&#65533;&#65533;R&#65533;9&#65533;s&#65533;
&#65533;&#65533;&#65533;ja&#65533;V&#65533;Co&#65533;&#65533;`&#65533;&#65533;&#65533;,1&#65533;&#65533;&#65533;a&#65533;Q&#65533;b&#65533;&#65533;&#65533;y&#65533;),&#36446;&#65533;&#65533;A&#606;&#65533;&#65533;&#65533;9&#65533;&#65533;i^A  !&#65533;     ,    &#65533; &#65533;iL3	/_ 3f6i9l?o?rBuFyI|Ly&#65533;  &#65533;&#65533;&#65533;//&#65533;??&#65533;OO&#65533;__&#65533;oo&#65533;O&#65533;R&#65533;/Y&#65533;&Y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.&#65533;&#65533;&#36122;&#65533;&#65533;&#65533;&#65533;&#65533;8F&#65533;&#65533;&#65533;&#65533;&#65533;e`&#65533;&#65533;&#65533;&#65533;S&#65533;&#65533;1&#65533;`5&#65533;w&#65533;&#65533;d5$R&#65533;&#65533;&#65533;&#65533;mt.$&#65533;&#65533;&#65533;&#65533;&#65533;.vC'&#65533;&#65533;,5V;&#65533;&#65533;I&#65533;Q&#65533;t"&#65533;kt$"&#65533;&#65533;&#65533;&#65533;&#65533;&#65533;&#65533;'&#65533;&#65533;T1,&#65533;KU,&#65533;gm$&#65533;&#65533;&#65533;&#65533;u&#65533;P5u&#65533;&#65533;&#65533;$njz&#65533;Q&#65533;&#65533;IT&#65533;&#65533;c5'&#65533;&#65533;&#65533;c&#65533;n&#65533;&#65533;m&#65533;<+&#65533;&#65533;D828&#65533;U`&#65533;{T.0&#65533;&#65533;&#65533;&#65533;xs&#65533;->&#838;&#65533;&#65533;&#65533;a&#65533;=Td&#65533;&#65533;&#65533;&#65533;&#65533;&#65533;e&#65533;&#65533;jY&#65533;J-1H&#65533;&#65533;&#65533;&#65533;C48&#65533;^8Z&#65533;&#1991;&#65533;&#1417;&#65533;yHJM&#65533;EpJQ4/FE,8&#65533;."&#65533;T&#65533;8'J&&#65533;4&#65533;&#65533;&#65533;/&#65533;&#65533;.&#65533;&#65533;u&#65533;O)q&#65533;&#525;&#65533;b&#65533;&#65533;u&#65533;xI&#65533;&#65533;&#65533;V&#65533;&#65533;&#65533;&#65533;i&#65533;&#65533;&#65533;H&#65533;&#65533;b(8H,&#65533;`9&#65533;&#65533;M&#65533;ne&#65533;&#65533;,K&#65533;<&#65533;&#65533;&#65533;Zv&#65533;&#65533;"&#65533;&#65533;"P&#65533;&#65533;&#65533;&#1175;(g&#65533;Z&#65533;[&#65533;{
U(&#65533;&#65533;&#65533;C&#65533;&#65533;&#65533;&#257;&#65533;a&#65533;&#65533;&#65533;&#65533;&#65533;z&#65533;E&#422;&#65533; a&#65533;@q&#65533;[X&#65533;'a&#65533;&#65533; &#65533;J&#65533;&#65533;N&#65533;&#65533;V{$.&#65533;i&#65533;&#65533;&#65533;K&#65533;Q&#65533;&#65533;|L&#65533;&#65533;-O&#65533;&&#65533;&#65533;,&#65533;_a&#65533;@&#65533;&#65533;!&#65533;&#65533;T&#65533;<&#65533;51`NN$&#65533;&#65533;f1FAJYF<%&#1856;&#65533;-&#65533;&#65533;&#65533;T&#65533;f&#65533;&#65533;J&#65533;%a&#65533;H&#65533;]&#65533;:Q1"&#65533;&#65533;#;&#1074; &#65533;I&#65533;v&#65533;&#65533;&#65533;&#65533;&#65533;G&#65533;&#65533;p&#65533;j&#65533;x
!&#65533;S*"&#65533;&#1984;cAQ&#65533;\ &#65533;i$5@&#65533;L&#65533;/3&#1631;&#65533;L&#65533;&#65533;=J&#65533;	&#65533;so6&#65533;&#65533;=48&#65533;,&#65533;)s&#65533;e&#65533;&#65533;|e&#65533;&#65533;6&#65533;&#791;BpH&#65533;'&#65533;k;j&#65533;&#65533;H&#1058;&#39324;&#65533;&#65533;&#65533;&#65533;R-&#65533;&#65533;&#65533;&#65533;FL&#65533;&#65533;t&#65533;&#65533;&#65533;.&#65533;&#817;&#65533;^@&#65533;&#65533;&#65533;@&#65533;m1H&#65533;=&#65533;*@&#65533;&#65533;&#65533;Z&#65533;H&#65533;J&#65533;2&#65533;v,	&#65533;&#1739;&#65533;&#65533;&#65533;~&#65533;&#65533;&#65533;.kn%&#65533;z&#65533;,&#65533;-nG"H&#65533;&#65533;	&#65533;/I&#65533;&#65533;6ry+DD&#63016;I.&#65533;&#65533;,	&#65533;@&#65533;O&#65533;&#65533;&#65533;&#749;&#65533;h &#65533;%h-;,&#65533;G|&#65533;0&#65533;v; &#65533;&#65533;&#65533;+&#65533;&#65533;&#65533;&#65533;2"&#15360;&#65533;&#65533;"&#65533;t-$&#65533;`&#65533;i&#65533;&#65533;&#65533;&#65533;&#65533;^6&#65533;'&#65533;&&#65533;NE&#65533;&#65533;&#65533;^&#65533;&#65533;&#65533;+&#65533;/%B'1M&#65533;&#1350;&#65533;q&#65533;K&#65533;&#65533;&#556;&#1958;:&#65533;&#65533;&#1356;&#65533;1&#65533;IT5!*CQ&#65533;\&#65533;&#65533;&#65533;)&#65533;&#65533;&#65533;&#65533;&#65533; 3C&#1682;o&#65533;&#65533;&#65533;Ip&#65533;&#65533;&#65533;tr&#65533;Zb&#65533;&#65533; &#65533;&#65533;u&#65533;&#65533;H&#65533;F&#65533;	y&#65533;&#65533;pB&#65533;/-A&#707;&#65533;&#65533;&#65533;E&#65533;&#65533;si8&#65533;!Z&#65533;KS&#65533;&#65533;&#65533;+&#65533;&#65533;oC<&#65533;&#65533;>&#65533;I&#65533;NE&#65533;&#65533;{&#65533;&#65533;D32.,&#65533;&#65533;&#65533;]&#65533;&#65533;{(&#65533;&#65533;&#400;&Q&#65533;&#65533;Y&#65533;&#65533;&#65533;t.c&#65533;l`&#65533;)&#65533;&#65533;*&#65533;&#65533;&#65533;&#65533;&#1363;&#65533;Ht?&#256;&#65533;+&#65533;&#65533;&#65533;&#65533;k&#65533;&#65533;&#65533;&#65533;&#65533;@&#65533;&#65533;&#65533;&#65533;,~&#65533;y&#65533;P&&#65533;&#65533;=&#65533;kEK&#145;*I&#1829;50&#65533;&#65533;&#1832;3
&#65533;&#65533;@&#65533;&#65533;@@&#65533;Fz`&#65533;&#65533;d&#65533;3!&#65533;T&#65533;
=X&#65533;&#65533;r&#65533;8!&#65533;I&#65533;&#65533;&#65533;&#65533;&#65533;7i &#65533;&#65533;&#65533;&#65533;d&#65533;!&#65533;G&#65533;""2&#65533;>ED*/Rda&#65533;z` b&#65533;iY4&#65533;4&#65533;p&#65533;h&#12290;&#1219;&#65533; &#65533;&#65533;'&#65533;&#65533;&#65533;40&#65533;&#431;c&#65533;&#65533;&#65533;&#65533;&#65533;1&#65533;%&#65533;&#65533;D0
R~K&#65533;!&#65533;&#65533;C&#65533;T&#65533;k&#65533;&#65533;B&#131;&#65533;&#65533;&#65533;.Q&#65533;&#65533;c!&#65533;0m&#65533;&#65533;I1&#65533;&#65533;}&#65533;&#65533;L&#65533;  H&#65533;*W&#65533;&#65533;V&#65533;&#613388;&#65533;,_&#577;Z&#65533;&#65533;&#805;.w&#65533;&#65533;^&#65533;R&#65533;&#65533;Z%M8&#65533;b&#65533;&#65533;d&#65533;/&#65533;&#65533;&#65533;f:&#65533;	&#65533;&#65533;&#65533;P&#65533;G&#65533;!&#65533;&#65533;&#806;6&#65533;&#65533;nz&#65533;p&#65533;5&#1392;&#65533;-&#65533;a&#65533;&#65533;L',&#65533;&#65533;&#65533;v&#65533;&#65533;%<&#65533;u&#65533;&#65533;&#65533;&#65533;g>PD&#65533;n&#65533;&#32551;@&#65533;&#65533;&#962;~&#65533;&#65533;&#65533;/&#65533;&#494;&#65533;:&#65533;&#65533;&#65533;&#65533;&#65533;@'&#65533;M&#65533;Z&#65533;&#65533;   &#65533;&#1102;&#65533;&#65533;-A&#65533;HGJ&#65533;Jx&#65533;&#65533;(5&#65533;EW&#65533;&#65533;&#65533;&#65533;&#65533;0&#65533;&#65533;/&#65533;D
Bp&#65533;&#65533; &&#65533;J&#65533;B &#65533;&#65533;d&#65533;>A&#1026;&#65533;&#65533;&#65533;&#65533;@!nj&#65533;L3&#65533;T&#65533;"&#65533;J&#65533;R &#65533;&#65533;&#65533;;Gp&#65533;&#65533;2/%"&#65533;&#65533;;&#65533;!&#65533;B&#65533;ATiU&#65533;&#65533;S&#65533;&#65533;Ax &#65533;&#65533;&#65533;@! f&#65533;`&#65533;3&#1548; r@&#65533;P&#65533;&#65533;\&#1389;&#65533;+8u&#65533;&#1554;&#65533;=&#65533;.AH&#65533;&#65533;r&#65533;&#65533;O&#65533;V&#65533;jS&#65533;&#65533;&#65533;An &#65533;&#462;&#65533;&#65533;&#65533;&#65533;&#65533;&#1066;&#65533;k&#65533;&#65533;g+
Zo&#65533;U7xA^{&#65533;&#65533;&#1398;R&#65533;*&#65533;&#65533;`9k&#65533;&#65533;f&#65533;&#65533;&#65533;&#65533;&#65533;m&#65533;&#65533;&#65533;&#1894;&#65533;&#65533;D`-R &#65533;&#65533;&#1464;&#65533;D&#65533;7A&#65533;&#65533;&#65533;
&#65533;&#65533;&#65533;%t&#65533; &#65533;&#65533;&#65533;3&#65533;.v&#65533;&#65533;]v&#65533;&#65533;:&#65533;&#65533;x&#65533;&#65533;&#65533;&#65533; &#65533; &#65533;a&#1515;&#65533;&#65533;2sB&#65533;-&#65533;+_gh&#65533;&#65533;,&#65533;tS)U!&#50687;&#65533;&#65533;/3C &#1586;&#65533;&#65533;&#65533;.&#65533;`4(#xX00&#65533;C8&#65533;f&#65533;pk0&#65533;H&#65533;e*6&#1413;&#65533;S&#65533;&#65533;&#65533;&#65533;*)&#65533;&#65533;&#65533;7&#383;&#65533;&#65533; Y\n@&#65533;&#65533;&#65533;:W> Xe  &#65533;8&#65533;@^&#65533;&#65533;&#65533;&#65533;&#65533;&#65533; eE&#65533;dJ&#25746;&#65533;&#65533;&#882;>P&#65533;6&#65533;t!&#65533;&#65533;G&#65533;&#65533;Q&#65533;y&#65533;jv&#65533;KCG&#65533;>;4@d&#65533;&#65533;&#65533;,&#65533;<&#65533;pcrj&#65533;&#65533;3&#65533;&#65533;v&#65533;Rm&#65533;#q/&#65533;&#65533;&#65533;j&#65533;&#65533;i&#65533;&#65533;05&#65533;&#65533;&#65533;&#65533;&#65533;&#65533;i&#65533;&#65533;&#65533; 5:G&#65533;&#65533;B&#65533;&#65533;&#1287;&#65533;&#65533; R&#65533;&#65533;&#65533;&#1691;&#65533;@&#65533;&#65533;aj&#65533;W;	&#65533;P&#65533;9&#65533;i&#65533;u&#65533;>&#65533;&#65533;&#65533;E&#65533;M6&#65533; =&#65533;B ,&#65533;&#65533;T&#65533;>&#65533;Fj&#65533;&#65533;&#213;%&#65533;&#65533;8A2&#65533;&#65533;d&#65533;D&#65533;D&#65533;&#65533;xn&#65533;)&#364061;&#65533;&#65533;&#456;&#65533;&#65533;&#65533;v94&#65533;j&#1262;&#65533;H&#65533;"-"&#65533;&#65533;&#65533;&#65533;NE&#65533;FQ&#65533;Y&#65533;&#65533;
&#65533; $&#65533;&#65533;:~(&#65533;&#65533;hn6&#65533;&#65533;&#65533;'B&#65533;d&#65533;!&#65533;&#65533;Cg&#65533;&#65533;&#65533;<+&#65533;&#65533;&#65533;&#65533;&&#65533;%!L#7_&#2040;U~&#65533;X*@&#65533;&#65533;N&#65533;&#65533;&#65533;&#65533;&#65533;kT&#65533;Nx&#65533;!&#65533;&#65533;&#65533;&#65533;a&#65533;	&#65533;X&#65533;,&#65533;&#65533;38H[&#65533;e&#65533;8Jx &#65533;&#65533;#B&#65533;a'&#65533;&#65533;&#65533;G	&#65533;j5&#65533;.HK&#65533;X0&#65533;&#65533;&#65533;p &#65533;i&#65533;?-&#65533;&#65533;n&#65533;&#65533;Q&#1876;&#65533;&#65533;&#65533;&#65533;&#65533;&#65533;&#65533;)&#65533;&#65533;&#418;&#65533;&#65533;xD&#65533;&#65533;m&#65533;1&#65533;	&#65533;&#65533;|&#1965;&#65533;ek&#65533;&#65533;&#65533;&c&#65533;&#65533;LO	&#65533;qZ&#65533;&#65533;&#65533;&#65533;;&#65533;0&#65533;&&#65533;&#65533;&#65533;qc&#65533;-D&#65533;&#65533;z&#65533;
X	N&#65533;Q&#65533;&#65533;&#65533;b6u&#65533;E&#65533;|&#65533;d&#65533;82&#65533;&#65533;E&#65533;&lYHm&#65533;&#65533;F%Y&#65533;M/&#65533;N&#65533;&#65533;&#65533;x&#65533;&#65533;9D&#65533;&#65533;;|&#171;&#65533;8r&#65533;&#65533;&#65533;&#65533;&#65533;&#65533;?a?B&#65533;&#65533;c(&#65533;&#65533;&#65533;A&#65533;6Zf&#65533;x&#65533;&#65533;&#65533;1&#65533;G5Sl&#65533;''B&#65533;BKB;&#65533;w&#65533;&#65533;yW&#65533;2&#65533;P	
&#65533;	&#65533; &#65533;] &#65533;31&#65533;&#65533;&#1063;x0G#{&#65533;0s!KR2&#65533;%&#65533;&#65533;&#65533;&#65533;|&#65533;7&#65533;"g&#65533;P8&#65533;&#65533;:&#65533;&#65533;&#65533;&#65533;	&#65533; &#65533;&#65533;0G&#65533;0/yb#&#65533;7-&#65533;&#65533;5"&#65533;&#1538;G@)&#65533;$&#65533;b&#65533;f$E,&#65533;B&#65533;#&#65533;D
ndl6B&#65533;!ah)&#65533;SSh&#65533;&#65533;&#65533;p&#515;&#65533;w&#65533;&#65533;|E&#65533;13&#65533;w&#65533;1&#65533;$0EP|r&#65533;`&#65533;"&#65533;m&#65533;Z'&#65533;&#65533;0&#65533;2&#65533;&#65533;uI&#65533;BT &#65533;&#65533;
ts+&#65533;#&#65533;!uI&#65533;A4&#65533;|TD&#65533;&#65533;xzh%(<&#65533;&#65533;!L&#65533;&#65533;E('&#65533;80{&#65533;;&#65533;&#65533;&#65533;j&#65533;&#65533;&#65533;&#65533;&#65533;&#65533;A~&#65533;uTwQ%&#65533;x	&#1655;&#65533;&#65533;H&#65533;&#65533;$DO,x&#65533;&#65533;&#65533;6&#65533;!P&#65533;-&#1489;<&#65533;xH4&#65533;&#65533;P&#65533;"M&#65533;@&#65533;A	RJ!&#65533;&#65533;&#65533;l8@?&#65533;&#65533;zK&#65533;&#65533;8`&#65533;&#65533;'2"&#1045;&#65533;I&#65533;'&#566;&#65533;&#65533;&#65533;&#65533;&#65533;=&#65533;&#65533;`M8&#65533;(&#65533;&#65533;&#65533;&#65533;.&#65533;&#65533;v'E4&#65533;`XPPp&#65533;&#65533;
&#65533;&#65533;h&#65533;'&#65533;&#65533;&#65533;vI&#65533;&#65533;&#65533;[B~&#65533;&#65533;(&#65533;Ao&#65533;9()3&#65533;/&#65533;1&#65533;5-)&#65533;&#65533;=Y&#65533;19I&#65533;&#65533;=&#65533;
?&#65533;;&#65533;~!w`&#65533;' {6&#584;&#65533;&#531;&#65533;hO	&#65533;&#65533;1&#65533;&#65533;&#65533;yC&#65533;@z&#65533;x&#65533;&#65533;&#65533;&#65533;W&#65533;<&#65533;&#1109;&#65533;)&#65533;&#65533;11`NY&#65533;=&#65533;&#65533;i&&#65533;c&#65533;p{"@l|&#65533;L	&#65533;&#65533;hJ&#65533;x&#736;&^p&#65533;&#65533;&#65533;&#65533;' Jq&#65533;@&#65533;&#65533;Q&#65533;&#65533;.i&#65533;&#65533;Q&#65533;U&#65533;|&#65533;&#65533;0&#65533;I'a '&#65533;	&#65533;&#65533;,&#65533;w(&#65533;GRr&#65533;(&#65533;pn&#65533;`.&#65533;WY&#65533;r&#65533;H.&#65533;&#65533;&#65533;M&#65533;n&#65533;&#65533;&#65533;&#65533;U@:&#65533;YC.&#65533;&#65533;&#65533;R&#65533;&#65533;Y&#65533;&#65533;&#65533;E&#65533;p&#65533;\ yU&#65533;&#65533;&#65533;&#65533;&#65533;&#65533;&#65533;.&#65533;&#65533;&#65533;^0#1&#1529;&#65533;&#65533;
h&#65533;&#65533;&#65533;c&#65533;&#377569;&#65533;`&#65533;&#65533;!|`&#65533;&#65533;&#65533;:h&#65533;&#65533;&#65533;6&#65533;&#65533;&#65533;&#65533;.&#65533;&#65533;&#65533;&#1696;&#65533;&#65533;JA  !&#65533;     ,    &#65533;  &#65533;&#65533;&#65533;pH,&#65533;&#548;r&#65533;l:&#65533;&#1064;tJ&#65533;Z&#65533;&#1580;v&#65533;&#65533;z&#65533;&#65533;xL.&#65533;&#65533;&#65533;z&#65533;n&#65533;&#65533;&#65533;aM&#65533;&#65533;&#65533;&#65533;&#65533;&#65533;&#65533;&#65533;&#65533;/W!/~5+&#65533;(&#65533;&#65533;&#65533;&#65533;&#65533;(&#65533;+5I&&#65533;j&&#65533;U5&#65533;IV(n&#65533;&#65533;&#65533;&#65533;&#65533;&#65533;&#65533;&#65533;&#65533;&#65533;B&#65533;+j&#65533;&#65533;S+&&#65533;IU&#65533;!i&#65533;&#65533;&#65533;&#65533;&#65533;&#65533;&#65533;O/&#65533;&#65533;&#65533;&#65533;&#65533;&#65533;g5&#65533;&#65533;R&#65533;&#65533;HT/f/!&#65533;&#65533;&&#65533;f&#65533;&&#65533;be tF&#429;!/&#65533;=&#65533;&#65533;&#65533;H;*$&#65533;&#65533;&#65533;%&#65533;PLd&#65533;B&#65533;i&#65533;6&#65533;!&#65533;AHeOZ5,B,S&#65533;qY&#65533;!&#1792;e&#65533;&#65533;&#65533;&#65533;J&#65533;N^&#65533;&#65533;K&#65533;_&#65533;6Q&#65533;rHK)&#65533;\n&#65533;!t Q&#65533;q:&#65533;&#65533;e$&#65533;M&#65533;t&#65533;$q	+&#65533;MoS&#65533;&#65533;C&#65533;&#65533;SCQ&#65533;&#65533;K*&#65533;cke&#65533;/&#65533;B&#65533;mSb\&#65533;XJ|&#65533;&#65533;8a&#65533;B&#65533;&#65533;!n&#65533;&#65533;U,~&#65533;$&#65533;&#65533;&#5448;&#65533;&#65533;&#65533;&#324;&#65533;|%K1a&#65533;Bj(+&#65533;&#65533;&#65533;&#65533;&#1629;dx&#65533;&#65533;&#65533;&#65533;e&#65533;Z&#65533;<&#65533;&#65533;&#65533;&#65533;6&#65533;&#65533;.%&#65533;)5z&#65533;&#65533;w&#65533;&#65533;Q&#65533;&#65533;yB&#65533;&#65533;&#65533;&#65533;&#65533;4&#65533;&#65533;aOq&#65533;ZL&#65533;&#65533;&#65533;&#65533;(&#65533;J&#65533;K&#65533;&#65533;&#65533;T&#65533;%(VP&#65533;&#65533;&#65533;
&#65533;M!&#65533;|K&#65533;&#65533;&#65533;)O&#65533;&O7&#65533;&#65533;&#65533;&#65533;&#65533;}K$&#65533;Y&#65533;&#65533;BLM&#65533;&#65533;Z&#65533;&#65533;`90 d&#65533;E&#65533;I&#65533;8&#65533;&#65533;=&#65533;U*&#65533;&#65533;&#65533;|</*&#65533;zl&#65533;&#65533;N&#65533;^6&#65533;Q&#65533;)&#65533;hLs&#65533;d&#65533;-&#1476;%&&&#65533;V&#65533;&#65533;&#65533;sHp@@v)CL&#65533;%|Z&#65533;!C8=.S&#65533;?&#65533;$"1&#65533;um&#65533;&#65533; &#65533;&#65533;&#65533;&#65533;&#65533;Yl:u&#65533;&#65533;&#65533;&#65533;g&#65533;6!&#65533;&#65533;Vi&#1424;'K&#65533;&#65533;&#65533;q&#65533;&#65533;&#65533;ynX<f&#65533;&#65533;&&#65533;g&#65533;&#65533;8j"!0&#65533;J+6&#1378;&#65533;&#65533;&#65533;Z#!&#65533;r&#65533;(&#65533;&#65533;9
i&#65533;&&#65533;&#65533; &#65533;&#65533;*&#65533;&#65533;&#65533;&#65533;B&#65533;&#65533;&#65533;*K&#65533;&#65533;>&#65533;&#65533;&#65533;&#65533;&#65533;jm,&#65533;V&#65533;&#65533;L$JD/&#65533;&#65533;&#65533;&#65533;%1mJ]O&#65533;&#65533;&#65533;&#65533;&#65533;E]&#65533;X&#65533;-&#65533;z&#65533;&#65533;7&#65533;&#65533;&#65533;&#65533;&#65533;&#65533;]&#65533;fxC&#65533;p_&#65533;{C&#65533;&#65533;D&#65533;&#65533;&#65533;&#65533;&#65533;&#65533;&#65533;&#65533;&#65533;&#65533;BH@ &#65533;H&#65533;&#65533;&#65533;&#65533;&#65533;&#65533;ph&#65533;&#65533;&#65533;&#65533;r&#65533;&#65533;H&#65533;&#65533;&#65533;&#65533;&#65533;l&#65533;&#65533;&#65533;YVP&#1495;D&#65533;S&#65533;F&#65533; 3,)&#65533;&#65533;'&#65533;K%3=&#65533;&#65533;&#65533;%>O&#65533;&#65533;=	I]@#7G&#65533;&#65533;&#65533;i&#65533;5/&#65533;kU.N&#65533;z&#1337;bP&#562;f&#65533;&#65533;&#1958;&#65533;`@&#1032;&#65533;&#65533; &&#65533;&#65533;r&#65533;D&#65533;&#65533;&#65533;&#65533;nA&#65533;P&#65533;&#1511;da&#65533;&#65533;6H&#65533;&#65533;A I0&#65533;7&#713;#A&#65533;&#65533;&#65533;&#65533;)&#65533;&#697;&#65533;xZ&#65533;m8&#65533;&#65533;&#65533;&#65533;&#65533;=&#1917;z/pK&#65533;&#65533;A&#65533;0A&#65533;&#65533;mF3&#65533;B8&#65533;&#65533;1&#65533;A&#65533;&#65533;&#65533;&#65533;&#65533;&#65533;&#65533; &#65533;M"a
m&#65533;"4&#65533;&#65533;n&#65533;&#65533;s
&#65533;=5&#65533;&#65533;N&#65533;&#65533;&#65533;kLYW/d&#65533;&#65533;&#65533;E&#65533;*&#65533;&#65533;&#65533;o&#65533;1&#65533;&#65533;&#65533;&#1077;o&#65533;c[&#65533;&&#65533;&#65533;&#65533;7X&#65533;08&#65533;&#65533;&#65533; G&#65533;&#65533;&#65533;	&#65533;P7&#65533;W,&#65533;4-&#65533;S!&#65533;%`r &#65533;m&#65533;Q&#65533;&#65533;F5
!&#65533;w&#53447;< &&#65533;bB/&#65533;KO&#65533;q&#65533;!&#65533; g&#65533; 	M&#65533;
&#65533;&#65533;0&#65533;nhT&#65533;Pe{A&#65533;o&#65533;(&#65533;&#65533;wE;X"&#65533;&#65533;O4&#65533;&#65533;pH&#65533;k&#65533;&#65533;&#65533;L&#65533;&#65533;T`l&#65533;&#65533;&#65533;$Bf&#65533;N&#65533;&#65533;x&#65533;&#65533;&#65533;eA<&#65533;&#65533;G)&#65533;&#65533;`&#65533;
&#65533;K&#65533;&#65533;&#65533;a/$6H5&#65533;c&#65533;&#65533;&#65533;"Y&#65533;&#65533;P&#65533;Lr&#65533;%&#65533;&#1035;'F&#65533;@&#65533;(GI&#65533;R&#65533;&#65533;L&#65533;*W&#65533;J&#65533;&#613388;&#65533;,gI&#65533;Z&#65533;&#617740; &#65533;6yV&#65533;&#65533;&#65533;f)qI&#65533;b&#65533;l&#65533;&#65533;"&#65533;f:&#65533;@&#65533;4&#65533;IM&#65533;a&#65533;k&#65533;&#65533;y&#65533;&#65533;&#65533;n&#65533;&#65533;&#65533;&#65533;g-&#65533;&#65533;FD&#65533;&#65533;]I$&#65533;7&#65533;&#65533;Nq&#65533;&#65533;e@&#65533;pv
&#65533;&#65533;&#65533;|&#65533;>&#65533;IzZ&#65533;\&#65533;
&#65533;@a&#65533;\pK&#65533;Lh3&#65533;&#65533;PdR`&#65533;hA&#65533;6&#65533;&#65533;&#65533;&#65533;%0&#65533;&#1038;&#65533;&#65533;&#65533; %&#65533;4J&#1170;&#65533;+&#65533;&#65533;&#65533;pJ@&#65533;&#65533;t)<&#65533;&#912;&#65533;S'&#65533;iN?`K&#65533;&#65533;d&#65533;&#65533;M&#65533;iJ&#65533;&#65533;4*h&#65533;M&#65533;&#65533;&#65533;G8&#65533;8&#65533; &#65533;&&#65533;&&#65533;&#65533;&#65533;Ni&#65533;&#65533; &#65533;T*S&#65533;&#65533;&#65533;p&#65533;&#65533;6`ANc &#65533;&#65533;&#65533;X-&#65533;h,&#65533;pu"&#65533;&#65533;:Vh&#65533;&#65533;4&#65533;^	&#65533;Hu&#65533;g&#65533;+?&#65533;r&#65533;!&#65533;b&#65533;&#65533;3&#65533;ZM&#65533;  l2&#65533;X^&#65533;$p&#65533;\ &#65533;&#65533;Jv&#65533;&#65533;&#65533;&#65533;Y&#65533;&#65533;&#65533;&#65533;&#65533;&#65533;UgQo@!&#65533;&#65533;=m0S;&#65533;&#65533;v4xmgc+&#65533;"`BX@nu&#65533;Q&#65533;NS%`&#65533;l &#65533;d&#65533;&#65533;&#65533;%0&#65533;&#65533;`&#65533;&#65533;e&#65533;s&#65533;&#65533;&#65533;&#65533;&#65533;&#65533;&#65533;&#65533;&#65533;evE&#65533; "&#65533;5&#65533;&#65533;/1K &#65533;&#65533;R&#65533;&#65533;Uc &#65533;&#65533;&#65533;&#65533;&#65533;&#65533;&#65533;{&#65533;/0&#65533;[&#65533;A&#65533;&#65533;&#65533;e&#65533;;&#65533;1&#65533;7kJ&#65533;}&#65533;+&#65533;&#65533;^%&#65533;&#65533;	&#65533;&#65533; &#65533;&#65533;O
&#65533;&#65533;$&#65533;E	!`8&#65533;&#65533;&#65533;0./&#65533;#&#65533;&#65533;`H&#65533;&#65533;&#65533;&#65533;&#986;rX )&#65533; ( &#65533;&#65533;11;&#65533;&#65533;p6&#65533;a&#65533;&#65533;&#65533;f&#65533;*g&#65533;HN&#65533;&#65533;&#65533;+{&#65533;&#65533;R&#65533;ID&#65533;&#65533;&#65533;Y&#65533;&#65533;&#65533;92&#65533;yf&#65533;&&#65533;&#65533;o5&#65533;&#65533;\3<&#65533;P&#65533;;&#65533;t&#65533;&#65533;&#65533;s&#65533;&#65533;,&#65533;2&#65533;YB@&#65533;*&#65533;tdA&#1492;&#1029;.&#223;0&#65533;h78&#65533;&#65533;&#65533;gzQ &#65533;&#65533;K&#65533;3&#65533;&#1372;&#65533;&#65533;&#65533;h	t&#65533;&#65533;&#65533;u5&#65533;&#65533;K&#65533;c&#65533;&#65533;MC\&#793;Cp&#65533;c&#1329;&#65533;
[&#65533;G&#65533;H$ v&#949;&#65533;&#65533;
m6bB{&#65533;&#65533;&#65533;-=`&#65533;&#65533;c&#65533;~&#65533;&#65533;&#1114;&#65533;&#65533;&#1126;&#65533;DF&#65533;>Y&#65533;a&#65533;x&#65533;.&#65533;]&#65533;&#65533;tj&#65533;X67D0&#65533;`"&#65533;&&#65533;&#530;"&#65533;&#65533;&#1493;&#65533;&#65533;&#65533;aY&#65533;r&#65533;B&#65533;"2&#65533;&#65533;,&#65533;&#1131;&#65533;&#65533;z	:&#65533;&#65533;&#65533;`&#65533;n0&#65533;!toC&#65533;&#65533;)#&#65533;(D+&#65533;&#65533;&#65533;&#65533;&#65533;XB'7&#65533;&#65533;&#65533;&#65533;xPB&#65533;BH&#65533;&#65533;'&#65533;&#65533;~&#65533;&#65533;\aG F&	s&#65533; (&#65533;G/x&#65533;&#65533;&#65533;&#65533;q&#65533;#!&#65533;(&#65533;0&#65533;&#65533;A&#65533;&#65533;6S&#65533;&#548;{R&#65533;&#65533;%&#1066;\&#65533; $&#65533;&#65533;&#65533;	lr&#65533;!&#65533;&#65533;{&#65533;a7&#65533;"&#65533;"Fu6'{&#1519;&#65533;>&#65533;&#261;(&#65533;&#65533;&#65533;&#65533;I&#65533;&#65533;&#1034;&#65533;+m&#65533;.&#65533;\&#65533;{&#65533;,=&#65533;&#65533;&#65533;$&#65533;&#65533;!&#65533;H&#65533;`&#65533;&#65533;`%O&#65533;&#65533;&#65533;&#65533;r&#65533;&#65533;<z2`&#65533;+:&#428;% &#65533;&#65533;J&#65533;&#65533;c&#65533;q&#65533;&#65533;&#65533;#&#65533;&#65533;&#65533;d&#65533;&#65533;)M6&#65533;&#65533;&#65533;&#65533;&#65533;&#65533;&#65533;&#65533;|&#65533;H&#65533;&#65533;&#65533;h&#65533; &#65533; 3&#65533;&#65533;@&#65533;\5&#65533;&#65533;&#65533;&#65533;&#1226;&#65533;&#65533;KP&#65533;TI&#65533;&#65533;-&#65533;&#65533;&#65533;&#65533;&#65533;&#65533;&#65533;&#65533;&#65533;o2k&#65533;k&#65533;&#65533;&#65533;V z&#65533;&#65533;&#65533;m&#65533;&#65533;d&#65533;y&#65533;M}kQv&#65533;f@vA&#65533;@}J&#65533;&#65533;&#65533;
&#65533;	&#65533;&#65533;70#&#65533;&#65533;&#65533;>H`	`.&#65533; yF&#65533;'&#65533;!&#65533;%&#65533;&#65533;rJW4+W&#65533;&#65533;&#65533;"{<s&#65533;bP&#65533; 	,&#1538;.&#65533;&#65533;&#65533;&#65533;&#65533;&#65533;&#65533;&#65533;&#65533;{&#65533;"+&#65533;H&#65533;B*&#65533;A746&#65533;&#65533;(&#65533;&#65533;*&#65533;q[p&#65533;&#65533;&#65533; &#65533;_&#65533;Q&#65533;".&#65533;&#65533;(2x&#65533;&#65533;L;`Bz0n&#65533;&#65533;=a&#65533;&#65533;&#65533;b8&#65533;&#65533;&#65533;d&#65533;p&#65533;&#65533;0!k1"&#65533; 1D8=a"&#65533;7M&#65533;*F07&#65533;?&#135;I&#65533;"&#65533;3&#65533;5w0&#65533;R&#65533;6)&#65533;e&#65533;'th&#65533;6&#65533;17DOpvKP'&#1281;!L&#65533;&#65533;rb[oRxzB
&#65533;b5&#65533;q'L&#65533;&#65533;&#65533;&#65533;Y&#65533;*&#65533;Au&#775;&#65533;&#65533;)`&#65533;h&#65533;Er$REK2TQ&#65533;!M &#65533;&#65533;!&#65533;&#65533;#P0#-&#65533;l1&#65533;hS09'&#65533; (&#65533;ZQ&#65533;xE2@?&#65533;&#65533;?Y&#65533;&#65533;&#65533;&#65533;&#65533;Dw&#65533;XEs&#65533;$s&#65533;P{Ow&#65533;&#65533;&#65533;&#65533;`H3&#65533;&#65533;A+&#65533;p&#65533;&#65533;3 (&#65533;&#65533;&#65533;{&#65533;&#1549;&#1288;&#65533;e&#65533;&#65533;&#65533;&#65533;&#1736;8  &#65533;&#65533;A&#65533;&#65533; lT&#65533;&#65533;tH&#65533;;0&#65533;&#65533;#&#65533;&#65533;&#65533;
&#38015;&#65533;&#1478;&#65533;q	9Ua}P&#65533;9&#65533;0&#65533;"&#1315;&#65533;iA&#209;&#65533;Q&#65533;;&#406;"&#65533; &#65533;]&#65533;&#65533;&#65533;&#65533;&#65533;F&#65533;f|&#65533;Q&#65533;Kg&#65533;"&#65533;h%&#65533;#&#65533;J&#65533;q^@6Qx&#65533;ho&#65533;&#1104;6&#65533;&#65533;&#65533;Xu&#65533;.
&#65533;"&#65533;2&#65533;Qrx&#65533;S&#65533;q!&#786;&#65533;&#65533;y&#65533;#&#65533;&#65533;=&#65533;?&#65533;&#65533;&#65533;z'8&#65533;4&#65533;q]&#1045;V&#65533;+5&#65533;Ohb<>&#65533;\%&#65533;&#65533;&#65533;&#65533;/&#65533;&#65533;/&#65533;&#65533;n&#65533;0&#65533;&#65533;&#65533;P %&#65533;&#65533;&#65533;Q&#65533;|hp&#65533;`-&#65533;&#65533;2&#65533;&#65533;&#65533;&#65533;&#65533;`0&#65533;&#65533;&#65533;U&#65533;m&#65533;&#65533;&#65533;&#65533;Xc&#65533;&#65533;Y&#65533;&#65533;&#65533;+&#65533;y&#65533;&#65533;I&#65533;	&#65533;Uj`u&#65533;&#65533;&#65533;&#65533;%?w&#65533;C0&#569;&#65533;&#65533;	+&#65533;z&#65533;&#65533;`&#65533;V@n)&#65533;k&#41374;&#65533;&#65533;&#65533;&#65533;&#65533;&#65533;&#65533;9&#65533;&#65533;Y&#65533;&#65533;y&#65533;&#65533;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O&#65533;^&#65533;&#65533;R+&&#65533;HU&!i&#65533;&#65533;&#65533;&#65533;&#65533;&#65533;&#65533;N/&#65533;&#65533;&#65533;&#65533;&#65533;&#65533;G&&#65533;Z5&#65533;&#65533;Q{&#65533;FT/f/!&#65533;&#65533;&#65533;&&#65533;f&#65533;&&#65533;&#65533;}E2&#65533;&#65533;\d&#65533;&#65533;&#65533;&#65533;\&#65533;sS$H &#65533;&#20809;
&#65533;$C&#65533;&#65533;M&#65533;A&#65533;&#65533;{$"&#65533;&#65533;Wnq&#65533;&#65533; &#65533;[ &#65533;x&#65533;l&#65533;
H&#65533;&#65533;&#65533;N&#65533;&#65533;H&#65533;bT&#65533;0/+WL)iRJ)&#65533;Rj&#65533;&#65533;&#65533;&#65533;&#922;&&#65533;&#260;&#65533;&#65533;Eo&#65533;bu&#65533;&#65533;&#65533;8]&#65533;&#65533;&#1856;[&#65533;$&#65533;&#65533;0&#65533; &#65533;P~&#65533;&#65533;&#65533;T&#65533;c&#65533;&#65533;&#65533;&#65533;*g&#65533;[4~&#65533;&#65533;&#19321;NH&#65533;&#65533;T&#65533;&#65533;y&#65533;&#65533;&#30801;&#65533;wa&#65533;Q&#65533;R&#65533;`:NO~A&#65533;&#65533;&#65533;&#65533;&#65533;&#65533;Nj&#65533;8&#65533;&#65533;&#65533;|&#65533;&#65533;&#65533;&#65533;&#1632;8&#1725;"A&#65533;&#65533;&#65533;K&#65533;
 &#65533;&#65533;&#65533;,*#&#65533;"&#65533;&#65533;J&#65533;&#65533;&#65533;;ze+&#65533;&#65533;&#557;&#65533;v&#65533;&#65533;I4W&#65533;"_&#65533;&#1341;L> 
N&#65533;*&#65533;8&#65533;&#65533;'&#65533;&#65533;&#65533;&#65533;p}z0+&#65533;&#65533;xF&#65533;0&#65533;&#65533;&#65533;&#65533;4&#65533;`GH&#65533;(&#65533;&#65533;&#65533;&#65533;E&#65533;&#65533;(&#65533;&#65533;W&#65533;s&#65533;&#65533;&#65533;t&#33860;K&#65533;&#65533;&#65533;/f&#65533;&#65533;\&#65533;]"&#65533;q&#65533;&#65533;BL&#65533;8&#65533;&#65533;)(Qd5&#65533;$&#65533;tC&#65533;&#65533;L>&#424;F&#65533; #&#65533;&#65533;&#65533;&#65533;<i&#65533;&#65533;g&#65533;&#65533; &#65533;&#65533;F&#65533;&#65533;$&#65533;G&#65533;&#65533;!&#65533;&#65533;(&#65533;&#65533;P&#65533;1a&#65533;Wv&#65533;&#65533;1&#65533;&#1284;xK&#50711;&#65533;I&#65533;&#65533;&#65533; &#65533;&#65533; '&#65533;5@&#65533;N&#65533;G&#65533;ye`&#65533;'mRb&#65533;&#65533;&#65533;q&#610;KD&#65533;D&#65533;&#65533;&#65533;[&#65533;B&#65533;&#65533;&#65533;p&#65533;&#65533;&#65533;$2Qj&#65533;I&#65533;`Iv&#41624;&#65533;H&#65533;&#65533;&#65533;T&#65533;&#65533;&#65533;VPH&#65533;&#65533;q&#65533;&#65533;C&#65533;JD&#65533;&#65533;c&#65533;&#65533;&#65533;&#65533;V&#65533;z&#65533;&#65533;&#65533;+"&#65533;&#65533;n&#65533;&#1818;Bl2&#65533;&#65533;:&#65533;D&#65533;6&#65533;&#65533;&#65533;XH&#65533;&#65533;C@&#65533;Y\&#65533;	_&#65533;&#65533;b&#65533;&#65533;,&#65533;3&#65533;x&#65533;F&#65533;T&#65533;
E&#65533;@ &#65533;&#65533;"1&#65533;&#65533;&#65533;R{k pqP&#65533;&#65533;&#819;q&#65533;&#65533;&#65533;q&#65533;&#65533;=&#65533;&#65533;&#65533;*&#65533;7D&#65533;ld1&#65533;M&#65533;&#812;4&#65533;(&#65533;\
&#65533; &#65533;<&#65533;&#65533;>;&#65533;&#65533;&#65533;&#65533;,&#65533;w5@&#65533;&#65533;1V,&#65533;&#875;&#65533;B&#42993;&#1832;&#65533;&#65533;B&#65533;H4&#65533;&#65533;, y&#65533;&#65533;O+&#65533;]T&#65533;&#65533;Qm&#65533;V&#65533;\&#65533;e&#65533;&#820;&#874;&#65533;]&#65533;&#65533;Dw#W:&#65533;Q_&#65533;7&#65533;&#65533;Oq&#65533;J&#336;r&#65533;HK4F&#65533;&#65533;j&#65533;}D;ZgfD5j&#65533;_}&#65533;&#65533; J&#65533;yE&#65533;&#65533;&#65533;W&#65533;2&5&#65533;&#65533;rRZ&#65533;E&#65533;&#65533;&#65533;d&#65533;X&#65533;&#65533;&#65533;&#65533;&#65533;{&#65533;W&#65533;,&#65533;&#65533;&#65533;&#65533;&#65533;A&#65533;&#65533;k&#65533;B&#65533;g]&#65533;&#65533;&#65533;-&#65533;$R&#65533;I&#221;#&#65533;J&#65533;&#65533;P&#65533;&#973;R&#65533;&#65533;o&#65533;&#65533;G &#65533;&#1160;&#65533;#t&#65533;LN&#65533;-s&#65533;p&#65533;&#65533;&#65533;(l&#65533;~e1\0&#65533;&#65533;&#65533;j&#65533;3&#65533;&#1164;&#65533;&#65533;&#65533;F+&#329;&#65533;y&#65533;&#65533;&#65533;&#65533;'&#65533;&#65533;&#1645;T&#65533;W0&#65533;k
!B&#65533;&#65533;Pp((&#65533;?&#1578;\&#65533;(&#65533;&#65533;&#65533;&#65533; >b&#65533;&#65533;@&#65533;;auV&#65533;0&#65533;&#65533;TC&#1055;@&#65533;&#65533;&#65533;&#65533;&#65533;8&#65533;&#486;&#65533;&#65533;&#65533;c&#65533;&#65533;b&#65533;|1&#65533;e&#65533;&#317;t&#65533;&#65533;+&#65533;&#65533;1&#65533;x&#65533;&#65533;?&#65533;e&#65533;f9&#65533;&#22537;&#65533;&#65533;&#65533;&#65533;`&#65533;&#65533;z&#65533;&#65533;&#65533;}d&#65533;t&#65533;8"4&#65533;&#65533;&#65533;pG&#65533;&#65533;#&#65533;&#65533;&#65533;
&#65533;H&#65533;&#65533;&#65533;E44&#65533;:l&#65533;9&#65533;|T)&#65533;6&#65533;&#65533;&#65533;&#65533;L&#65533;&#65533;*&#65533;&#65533;q&#65533; FI&#65533;R&#65533;&#65533;L&#65533;*W&#65533;&#65533;TZ&#65533;&#65533;&#65533;&#65533;&#65533;,gI&#65533;Z&#65533;&#618028;e&#65533;&#65533;&#65533;!&#65533;&#65533;&#65533;&#65533;0M&#65533;&#65533;b&#65533;&#532;e&#65533;&#65533;&#65533;a:&#65533;&#65533;D@2&#65533;I&#65533;jZ @9&#65533;@t&#65533;&#65533;hz&#899764;&#65533;8&#65533;i&#65533;.ls!r&#65533;&#65533;&#65533;&#65533;&#65533;&#65533;v&#65533;&#65533;&#65533;&#65533;:&#65533;&#65533;&#65533;i5&#65533;&#65533;&#65533;&#65533;&<&#65533;)N.&#65533;&#65533;
2&#65533;@&#65533;&#65533;&#413;\2&#551;B&#65533;&#65533;&#966;&&#65533;&#65533;(!
*&#65533;C0&#65533;&#65533;&#65533;&#680;F7:&#65533;&#65533;z&#65533;i1&#65533;&#1106;&#65533;&#65533;D&#65533;&#65533;&#65533;6&#65533;&#65533;T: 0&#65533;K&#65533;Qv&#65533;&#65533;8&#65533;Nu&#65533;&#65533;[vc&#65533;_4/&#65533;&#65533;J&#65533;&#65533;4*j
&#923;&#65533;&#65533;G8A9&#65533;"T:&#65533;&#65533;)CBQ&#65533;0&#65533;&#65533;R&#65533;L&#65533;&#65533;S&#489;&#65533;&#1536;:&#65533;&#65533;6P&#710;LNsP&#65533;&#1334;U!&#65533;&#65533;7XjX&#65533;9Vk&#65533;&#65533; &#65533;%To UZzA&#65533;((#&#65533;*&#65533;" &#65533;{&#65533;f_&#65533;i&#65533;&#65533;@&#65533;&#65533; f&#65533;K#l&#65533;.&#65533;&#65533;&#65533;
&#65533;&#65533;2t&#65533;&#65533;,&#65533;b&#65533;&#65533;&#65533;&#65533;&#65533;E&#65533;,&#65533;&#65533;&#1596;&#65533;&#65533;&#65533;&#65533;&#65533;&#65533;T;&#65533;&#65533;&#65533;&#65533;&#65533;&#65533;)&#65533;J&#65533;@(&#65533;m&#65533;&#65533;&#65533;jj&#65533;j&#65533;~&#65533;&#65533;&#65533;
&#1492;&#65533;E@fp&#65533;(w&#65533;&#65533;l&#65533;87&#65533;&#65533;Z&#65533;&#1402;B&#65533;&#65533;(@&#65533;&#65533;&#65533;&#65533;5f	&#65533;&#1025;XF&#65533;&#65533;&#65533;&#65533;U&#65533;&#65533;&#65533;&#65533;&#1952;&#65533;&#65533;4&#65533;&#65533;&#65533;&#65533;V&#65533;&#1496;&#65533;
`y&#65533;&#666;&#65533;[&#65533;/&#65533;` g1A&#65533;&#65533;\&#65533;\&#65533;U&#1560;0X-`&#65533;&#65533;&#65533;&#65533;Y&#65533;&#65533;&#65533;0?&#65533;A&#227;&#65533;&#65533;&#65533;;&#65533;&#65533;&#65533;,0BaQ&#65533;&#65533;up&#65533;*&#65533;&#65533;&#65533;2`&#65533;hl`&#65533;;=&#65533;f&#65533;=&#65533;
>&#65533;&#65533;7&#65533;&+&#65533;&#65533;&#65533;&#65533;&#65533;&#65533;&#476;&#1108;&#65533;&#65533;&#65533;&#65533;^&#65533;&#65533;Lx9&#65533;`&#65533;&#65533;&#65533;,.5&#65533;&#65533; &#65533;&#65533;['|&#65533;7&#65533;3&#65533;&#65533;&#65533;&#65533;Uu&#65533;&#65533;3Hb,&#65533;&#65533;&#65533;m
&#65533;w&#65533;&#65533;A&#65533;I&#65533;c&#65533;&#65533;6&#65533;&#65533;^0&#65533;'m&#65533;&#65533;J[&#65533;&#65533;&#65533;D/
 &#65533;io&#65533;Z&#65533;&#65533;! R&#65533;&#65533;&#65533;&#65533;f&#65533;&#65533;&#65533;&#65533;j&#65533;	")&#65533;2&#65533;X
&#65533;g&#65533;&#65533;1v&#1916;&#65533;,$&#65533;&#65533;
Ro&#65533;&#65533;H&#65533;&#65533;&#65533;1&#65533;&#65533;&#65533;&#519;&#65533;&#65533;@,N&#65533;&#65533;cx&#65533;6$&#65533;1&#65533;&#65533;H[qX&#65533;&#65533;n'd&#65533;T&#65533;&#65533;v6&#65533;&#65533;q&#65533;&#65533;&#1623;Hv&#65533;&#65533;&#65533;!&#65533;L &#65533;,"&#65533;&#65533;2&#65533;.q&#65533;H&#65533;&#65533;&#65533; &#65533;&#65533;
aG,K)+`E&#65533;-O.27&#65533;&#65533;&#65533;&#65533;u&#65533;&#65533;x&#1034;&#65533;&#65533;-&#65533;9"&#65533;(VBh&#65533;i&#65533;@&#65533;@k&#65533;&#65533;&#65533;,dN=q$KvG&#1839;&#65533;7&#65533;&#65533;&#65533;y&#65533;&#65533;._&#65533;n@@&#65533;A2&#65533;C&#65533;T&#65533;&#65533; &#65533;O2&#65533;&#65533;&#65533;Y&#65533;w&#65533;` E~&#65533;x&#65533;&#65533;&#65533;&#65533;J~&#65533;j&#65533;&#65533;A&#65533;&#65533; z$&#65533;6&#65533;&#65533;D7X&#597;Ld&#65533;I&#65533;`&#65533;K&#65533;E&#65533;&#65533;P&#65533;Lt&#65533;.&#65533;s&#65533;&#65533;7e&#65533;&#65533;*Z&#65533;b&#65533;g&#65533;&#65533;&#65533;&#65533;`&#65533;\~:B&#65533;e&#65533;q9&#65533;&#65533;&#65533;&#65533;&#65533;q&#1653;&#65533;/&#65533;&#65533;&#65533;&#65533;0&#65533;"D&#65533;&#65533;&#28161;B&#65533;^&#65533;&#65533;au[T1&#65533;&#65533;&#65533;&#65533;&#65533;&#65533;1&#65533;&#65533;&#65533;.#
&#65533;,/	!xq&#65533;P&#65533;a-&#65533;/WwAx&#65533;	&#65533; &#65533;&#65533;&#65533;v&#65533;G&#65533;&#65533;&#65533;f&#65533;&#65533;&#65533;hr?&#65533;`5lP&#65533;:
/&#65533;&#65533;&#1509;&#65533;&#65533;&#65533;S&#65533;&#65533;P#6E&#65533;G&#65533;&#65533;1&#65533;&#65533;'x&#65533;&#65533;&#65533;c&#65533;r.&#65533;{r&#65533;D&#65533;&#65533;&#65533;&#65533;&#65533;&#65533;&#65533;A&#65533;:&#65533;&#65533;(&#65533;pW&#65533;1&#65533;&#65533;/&#65533;&#65533;f+@&#65533;_&#65533;Ds0&#65533;&#65533;
&#65533;g7#&#65533;z&#65533;&#65533;&#65533;s&#65533;&#65533;&#65533;+&#65533;+&#65533;&#65533;#&#65533;+&#65533;&#65533;&#65533;&#65533;&#65533;:&#65533;&#65533;<&#65533;	&#65533;+#&#1623;._&#65533;,Kp&#65533;&#65533;&#65533; &#65533;&#65533;D&#65533;&#65533;&#65533;&#65533;+dVR&#65533;&#65533;.&#65533;&#65533;zP&#65533;l&#65533;&#65533;@GX3&#65533;&#450;J&#65533;#'=&#65533;&#65533;j&#65533;Ln&#65533;AMp&#65533;&#65533;Cky&#65533;u&#65533;_&#65533;"1pHu5&#65533;&#65533;#&#65533;G`C&#65533;a &#65533; &#65533;&#65533;p&#65533;&#65533;b&#65533;b,&#65533;8*s&#65533;F@sy&#65533;&#65533;u1ryE8&#65533;&#65533;&#65533;&#65533;CO~J&#65533;'y&#65533;F&#65533; &#65533;&#65533;&#65533;&#449;&#65533;E'&#65533;H=w&#65533;b&&#65533;&#65533;M&#65533;&#65533;&#65533;&#65533;&#65533;&#65533;w&#65533;u!&#65533;&#65533;2&#65533;/K&#65533;)&#65533;A%&#65533;&#65533;&#65533;&#65533;!!Z&#65533;DHr#&#1226;	&#65533;&#65533;r r$-Pph&Tm&#65533;B#&#65533;U&#65533;KPt&#65533;&#65533;M0yP&#65533;$&#65533;&#65533;k&#65533;&#65533;!&#65533;8&#65533;+&#65533;&#65533;x2 &#600;YrO'
&#65533;"&#65533;&#65533;!&#65533;C0!&#435;M0B&#65533;yq &#65533;H&#65533;8&#65533;H&#65533;FA+&#65533;8&#65533;(&#65533;Q=&#1157;&#65533;&#65533;M&#65533;V&#65533;&#65533;3u^T&#1280;&#65533;H0C&#65533;3&#65533;&#65533;w&#65533;)8&#744;&#65533;8e&#65533;gG
E&#65533;/&#65533;&#65533;x&#65533;&#65533;o&#65533;u&#65533;&#65533;&#65533;q&#65533; &#65533;c&#65533;&#65533;&#65533;&#65533;5&#65533;&#65533;s1 &#65533;9&#65533;&#65533; t&#65533;@q&#65533;a&#65533;&#65533;(&#65533;M&#1043;&#65533;v &#65533;K&#65533;&#65533;^&#65533;&#65533;%2&#65533;#&#65533;&#65533;&#65533;&#65533;&#65533;&#9548;&#65533;&#65533;Kqy&#65533;S&#65533;k&#65533;&#65533;&#65533;!vY&#65533;N&#65533;&#65533;&#65533;&#65533;L&#65533;<&#384;&#65533;l&#65533;&#65533;`{Pcx&#65533;@&#65533;&#360112;&#65533;a2&#65533;&#65533;>&#65533;&#65533;+&#65533;yj&#65533;t=&#65533;&#65533;&#65533;&#65533;21D&#65533;Y	-&#65533;~&#65533;Ye&#65533;&#65533;/&#65533; 0-&#65533;&#65533;yAct&#65533;Ye&#65533;G&#65533;g&#65533;(&#65533; &#65533;$&#65533;&#65533;)"&#65533;0&#65533;)+p&#1088;0)&#65533;, &#65533;J&#65533;&#65533;F	Y&#65533;Xd&#65533;w7&#65533;A&#65533;&#65533;&#65533;&#65533;&#65533;Y,&#65533;p{&#65533;&#65533;n{I&#65533;&#65533;ri1H&#65533; &#65533;&#1245;&#65533;0&#65533;&#65533;&#65533;&#65533;&#1049;v&#65533;VP&#65533;&#65533;&#65533; &#65533;:&#65533;Z&#65533;z&#65533;&#65533;&#65533;
*;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&#65533;&#65533;*&#65533;&#65533;&#65533;&#65533;-&#65533;&#65533;&#696;&#65533;&#65533; &#65533;&#65533;z!&#65533;&#65533; o&#65533;&#65533;WE4&#65533;&#65533;q&#340;&#65533;&#65533;p&#65533;"&#65533;&#65533;&#65533;,I&#65533;L&#65533;SO&#65533;')&#65533;gK6)8s&#1466;&#65533;&#65533;-+D&#825;d`A&#65533;&#65533;Jb&#65533;&#65533;j?&#65533;lB&#65533;P&#65533;&#65533;r}"&#65533;C&#726;
&#65533;h&#65533;&#65533;$&#65533;&#65533;Zm&#65533;&#65533;&#65533;&#65533; &#65533;T&#65533;R1&#65533;n&#65533;&#65533;&#1186;&#65533;&#65533;'&#65533;&#1235;^&#65533;&#65533;K&#65533;&#65533;J&#65533;-&#65533;&#65533;Le&#65533;>&#65533;D&#65533;T&#65533;&#65533;&#65533;&#65533;&#797;i5F&#65533;A^&#65533;&#65533;P &#65533;}B&#65533;"WM&#65533;~1'\J&#65533;&#65533;-&#35331;mM$&#65533;&#65533;&#65533;&#65533;%&#65533;K&#65533;-&#65533;&#1864;&#65533;&#65533;JP&#65533;&#65533;<y&#65533;&#65533;-O&#65533;&#65533;&#65533;	&#65533;&#65533;5B=&#65533;d&#65533;qH&#983;&#65533;&#65533;B&#65533;J&#65533;&#65533;D 8:&#65533;&#65533;C&#65533;&#65533;&#65533;&#65533;
&#65533;P&#65533;&#65533;;&#65533;&#65533;RK&#65533;&#65533;&#65533;{&#65533;&#65533; AwC&#65533;&#65533;&#65533;$&#65533;M&#65533;&#65533;&#65533;&#65533;(&#65533;&#65533;'<I&#277;x&#65533;H&#65533;&#65533;&#65533;i&#65533;&#65533;<&#65533;&#65533;b5hr@jE&#65533;@&#65533;&#65533;&#65533;&#65533;c&#65533;&#65533;p&#65533;&#65533;1a&#65533;DX8d6&#65533;D&#65533;&`p&#65533;(&#65533;&#65533;&#817;&#65533;&#65533;7&#65533;0A&#65533;&#65533;[&#65533;!CI&#65533;%qTI%-&#65533;&#65533;&#65533;&#65533;&#65533;&#65533;&#65533;&#65533;G\r[&#65533;o&#65533;PP&#65533;J&#65533;&#65533;&2G &#65533;C&#65533;ra&#65533;&#65533;&#65533;%&#65533;&A )k
Qa&#65533;&#65533;&#65533;&#65533;&#65533; jf&#65533;&#65533;^:&#65533;oJ&#65533;&#65533;i&#65533;t&#661;CI&#65533;&#65533;)&#65533;&#65533;&#65533;H&#65533;&#65533;&#65533;Q&#65533;&#65533;&#65533;VPH&#65533;&#65533;q&#65533;&#65533;C&#65533;Z&#65533;&#65533;h&#294;&#65533;&#65533;TK&#65533;[&#65533;&#65533;&#65533;3&#65533;&#65533;B&#65533;&#65533;&#65533;&#65533;+n&#65533;&#65533;vk
&#65533;&#65533;&#65533; &#65533;_&#65533;&#1772;&#65533;748&#65533;0,&#65533;&#65533;s&#65533;&#65533;K0&#65533;&#65533;W&#65533;&#65533;b&#65533;&#65533; 93&#65533;x&#65533;C&#65533;T&#65533;JBY&#65533;G &#65533;B8;&#65533;C&#65533;KDA&#65533;&#65533;&#65533;(OJ&#65533;'q`&#65533;&#65533;&#65533;c0&#65533;&#65533;c&#65533;&#65533;@&#65533;"a&#65533;3&#65533;&#65533;C&#65533;&#65533;&#65533;&#65533;g}&#65533;&#65533;(&#65533;\
&#65533;&#963711;F&#65533;&#65533;&aq|&#65533;&#59889;&#189;&#491;&#65533;>9~N'&#65533;*L&#65533;&#65533;&#65533;E&#65533;&#65533;&#65533;&#65533;&#65533;&#65533;&#1561;$j&#65533;%h&#65533;&#65533;&#65533;('&#65533;&#65533;&#65533;&#65533;<2&&#65533;Az&#65533;&#65533;F&#65533;qO&#65533;*R}&#296;-a)&#65533;&#65533;w&#65533;&#65533;&#65533;&#65533;X6&#65533;&#51027;&#467;&#65533;&#65533;&#65533;H&#65533;&#65533;No&#65533;O~E&#65533;&#65533;d&#65533;.d&#65533;~tC&#65533;&#65533;&#65533;&#65533;%&#65533;Dp&#65533;&#65533;F&#65533;7&#60062;&#65533;
g"%aL`&#65533;&#65533;K&#65533;>9de~D&#65533;^DG&#65533;&#65533;&#143;&#65533;PA&#65533;;&#65533;BK
#&#65533;	&#65533;3&#65533;j&#65533;C&#65533;t&#15901;}/\&#65533;bV&#65533;&#65533;&#65533;&#1533;&#62470;&#65533;M%&#65533;&#65533;&#65533;tU	@&#65533;#&#65533;X-&#65533;&#65533;(&#65533;]&#65533;f&#65533;#L&#65533;>r &#65533;&#65533;q&#65533;G&#65533;r	&#65533;	&#65533;&#65533;+&#65533;8%=b&#65533;&#65533;&#65533;&#65533;`j&#65533;&#65533;c&#65533;d&#65533;X)&#65533;*&#65533;&#65533;&#65533;&#65533;&#65533;&#65533;
&#65533;&#65533;!&#527;1&#65533;E|NA&#241;&#65533;	&#65533;GI&#65533;&#65533;C2xL(&#65533;&#65533;w&#65533;BK]_',&#65533;&#65533;&#1542;&#65533;&#65533;b&#65533;&#65533;%&#65533;&#65533;&#65533; b&#65533;&#65533;"F"&#65533;ylL&#65533;&#65533;l$&#65533;8&#65533;&#65533;&#65533; &#65533;&#65533;(&#65533;Z<#yw&#65533;C&#65533;HF&#880;&#65533;t&#65533;J&#65533;h$"R&#65533;z&#65533;8 X&#65533;&#804;&7&#65533;&#65533;Nz&#603956;&#65533;(GI&#65533;R&#65533;&#65533;L&#65533;*W&#65533;&#65533;lQ&#65533;C &#65533;,gI&#65533;Zf&#65533;&#65533;&#65533;&#805;.wYJ&#65533;Q	&#65533;&#65533;0&#65533;&#65533; ^&#65533;&#564;&#65533;&#65533;4&#65533;'.&#65533;	&#268;&#65533;4;&#65533;&#65533;jZ3&#65533;Yp&#65533;&#25108;4&#65533;r&#65533;&#65533;&#65533;5&#65533;IN,ps_r&#65533;)&#65533;x&#65533;p&#65533;3&#65533;&#65533;g5=sv2h\&#65533;4&#1574;&#65533;&#65533;|&#65533;&#65533;&#65533; &#65533;<&#65533;K
&#65533;3&#65533;&#65533;<(>&#65533;a9&#65533;&#65533;&#65533;\@':K&#65533;Z&#65533;&#65533;&#65533;F7z
&#65533;YaNB&#65533;g6&#65533; < &#65533;%e E&#65533;&#65533;y&#65533;qj&#65533;0&#65533;&#65533;T&#65533;&#65533;;&#65533;4&#65533;&#65533;_6I!4 &#65533;=&#65533;&#65533;J&#65533;&#65533;&#65533;kv&#65533;'&#65533;&#65533;r&#65533;G'&#65533;&#923;<&#65533;p&#608;U&#65533;E&#65533;&#65533;
n`&#65533;4B&#65533; *&#65533;&#65533;&#65533;9&#65533;&#65533;[BT&#65533; &#65533;&#65533;&#65533;@&#65533;W%fV&#65533;I&#65533;&#65533;`&#65533;G&#65533;ARO&#65533;&#65533;&#65533;&#65533; &#65533;&#65533;Y&#65533;T&#65533; &#65533;&#65533;u&#65533;sM&#65533;n&#65533;&#65533;&#65533;+,&#1769;&#606;&#65533;&#65533;7pU{X&#65533;&&#65533;&#65533;[BR V&#65533;N&#65533;Q%&#65533;Z&#1591;vV&#65533;&#65533;=&#65533;B;&#65533;V&#65533;&#65533;%Bj0!,&#65533;&#65533;&#65533;&#65533;el&#65533;&#65533;&#65533;&#65533;U6&#65533;m/s&#65533;&#65533;&#65533;&#1920;H&#65533;n&#65533;&#65533;W&#65533;&#237;&#65533;BK&#65533;&#65533;2&#65533;&#65533;&#65533;&#65533;&#65533;%@&#65533;&#65533;^&#65533;&#65533;&#65533;&#65533;e	&#65533;&#65533;R&#1531;c;<
&#65533;&#65533;Z&#65533;&#65533;B0&#65533;yA&#65533;&#65533;\n@*&#65533;&#65533;]&#65533;ZA&#65533;&#65533;m&#65533;~&#65533;&#65533;"`C&#65533;&#65533;~=&#65533;&#65533;\&#65533;@&#65533;0&#65533;A]o0SWa&#65533;s&#65533;&#65533;+&#65533;&#65533;`@ &#65533;&#65533;n&#65533;Yya&#65533;&#65533;&#65533;&#65533;&#65533;&#65533;&#65533;W&#65533;`&#65533;0&#65533; 0@)&#65533;&#65533;q&#1601;&#65533;&#65533; &#65533;&#65533;B&#65533;&#65533;@-&#65533;:&#65533;&#65533;2@&#65533;,&#65533;<&#65533;&#65533;&#65533;	&#65533;&#65533;&#444;&#65533;&#65533;&#65533;B&#65533;&#65533;&#65533;I&#65533;xN &#65533;]>&#65533;&#65533;H)t&#65533;EV&#65533;;&#65533;&#65533;&#1365;U M&#65533;N:&#65533;&#65533;
y6 &#65533;s&#65533;=&#65533;~&#65533;&#65533;}S<&#1097;&#65533;&#65533;wq&#65533;G&#65533;3&#65533;&#604;@&#65533;&#65533;&#65533;&#65533;T&#65533;&#1200;&#65533;42&#65533;@I2&#65533;C&#65533;VCK&#65533;*G&#65533;&#65533;d&#1257;&#65533;{&#65533;&#65533;j&#65533;A &#65533;S&#65533;&#65533;@ P&#1834;&#65533;W&#65533;S&#65533;&#65533;&#65533;0&#65533;*B&#65533;&#65533;&#65533;'&#65533;&#65533;4&#65533;&#65533;&#350;&#65533;O&#65533;&#65533;&#65533;&#65533;&#65533;&#65533;*&#65533;U&#65533;&#65533;RG&#65533;
&#65533;D&#65533;M.l.z&#65533; Z&#65533;%t&#65533;m*&#65533;YZ&#65533;l&#65533;&#65533;b&#1402;3s<&#739;&#65533;&#65533;Eh&#65533;&#65533;:&#65533;&#65533;H&#65533;l$&#65533;_&#65533;n5&#65533;&#65533;&#65533;&#65533;&#65533;EA&#65533;;%!&#65533;&#65533;@&#65533;&#65533;&#65533;&#65533;W&#65533;&#65533;G&#65533;&#65533;&#65533;X	&#65533;K &#65533;&#203;&#65533;-&#65533;&#65533;#&#65533;&#65533;7G&#65533;&#65533;&#65533;&#65533;$RQ&#65533;&#65533;&#65533;&#65533;V!&#62300;l&#65533;&#65533;F5&#65533;TQmj&#65533;&#65533;&#65533;GM&#65533;C&#65533;&#65533;B~s#&#65533;&#65533;C|a&#65533;&#65533;1&#65533;{&#65533;T&#65533;P	z&#65533;v&#65533;&#65533;K p#&#65533;&#65533;Q&#65533;^&#65533;&#65533;(o0&#65533;9&#65533;&#65533;^&#65533;1&#65533;t&#65533;&#65533;;&#65533;wm7t&#65533;$/&#65533;3&#65533;&#65533;&#65533;&#65533;&#65533;&#65533;W&#65533;|Ep&#65533;Nn&#65533;&#65533;}Cr&#65533;5&#65533;Wz&#65533;&#65533;&#65533;c/P&#65533;?&#65533;&#65533;&#65533;&#65533;-&#65533;&#65533;&#65533;&#521;&#65533;V F&#34003;cDa&#65533;1&#65533;&#65533;}&#65533;B&#65533;{&#65533;&#65533;&#587;"&#12602;` `&#65533;&#65533;S2&#65533;L&#65533;7&#65533;<&#65533;}&#65533;w&#65533;o&#65533;J&#890;`&#65533;#M&#65533;&#65533;#&#1200;7&#65533;&#65533;&#65533;&#65533;&#65533;C&#65533;&#1544;+(&#65533;&#65533;&#65533;j&#65533;&#1670;&#65533;Jr&#65533;Q&#65533;d&#65533;B;&#65533;&#65533;`&#65533;&#65533;&#65533;}$&#65533;X&#65533;&#65533;5JE&#65533;&#65533;&#65533;&#65533;&#65533;&#1403;d&#65533;CP2&#65533;0&#65533;@&#65533;&#65533;~^&#65533;~	&#65533;0&#65533;&#65533;&#65533;
&#65533;	%a0&#65533;' *~\c9W"&#65533;&#65533;-+&#65533;+&#65533;&#65533;+&#65533;&#65533;&#65533;P&#65533;&x&#65533;(&#65533;	&#65533; 
x
a4&#65533;&#65533;&#722;&#65533;&#65533;?&#65533;F&#65533;&#1767;	&#65533;&#65533;&#1025;&#65533;&#65533;+X&#65533;Q&#65533;&#65533;.&#65533; &#65533;O&#65533;k&#65533;&#65533;1t&#65533;&#65533;&#65533;`c&#65533;G|p&#65533;&#65533;)x&#65533;W&#65533;&#65533;Y@ RxC&#65533;w6&#65533;&#65533;&#65533;V&#65533;&#65533;&#65533;/M&#65533;p]&#65533;&#961;$&To&#65533; &#65533;/g&#65533;&#65533;&#343;B&#65533;0&#65533;&#65533;ri&#65533;m&#1920;&#65533;&#65533;&#65533;!Zl-&#65533;9o&#65533;t|&#65533;JatL&#65533;K pxZ &#65533;&#65533;2&#65533;&#65533;D	-R&#65533;~&#65533;&#65533;p&#65533;&#65533;|&#65533;!:&#65533;j"s&#65533;&#65533;G&#65533;s&#65533;@>&#65533;#&#65533;$f&#65533;#&#65533;&#65533;2&#65533;T$H&#65533;>=&#65533;1&#65533;P#_h`&#65533;(/ J -N&#65533;"m4	R&#65533;!C&#65533;$&#65533;S&#65533;Et&#65533;&#65533;]R&#65533;&#65533;B2&#65533;=&#65533;X&#65533;&&#65533;M&#65533;%mF=Qp&#65533;`s&#65533;&#270;:GR&#65533;&#65533;1 &#65533;&#65533;&#65533;H&#65533;&#65533;&#65533;=&#65533;}Cb v+0&#65533;&#1037;C&#65533;&#65533;M@xx0k=&#65533;&#65533;&#65533;nIv&#65533;S&#65533;q&#65533;&#65533;X&#65533;6&#65533;&#65533;rP&#65533;&#65533;Q8&#65533; &#65533;>(&#65533;&#65533;AR"&#65533;WR	e(WO&#65533;&#65533;8&#65533;&#65533;a$1y/&#65533;&#65533;hAq q&#65533;7&#65533;Ga&#65533;&#327;}-&#65533;=&#65533;9&#65533;XA
&#65533;X(!&#65533;&#65533;1&#65533;&#65533;X&#65533;cs&#1108;&#65533;L&#65533;1&#65533;QpSY&#65533;&#65533;p&#65533;BAv&#65533;q&#65533;V&#65533;;&#65533;&#65533;&#65533;v )S&#65533;H&#65533;&#65533;CB&#65533;&#65533;&#65533;gzEG
w&#65533;&#65533;&#65533;)ri
&#65533;y'E&#65533;&#65533;+&#65533;w\&#65533;e&#65533;C9Isn&#65533;K&#65533;&#65533;l'&#65533;"C&#418;j&#65533;&#65533; &#65533;bS&#65533;M&#65533;&#65533;&#65533;&#65533;g8&#65533;!x&#65533;&#65533;&#65533;&#65533;&#65533;~A&#65533;0&#65533;,h&#65533;&#1494;&#65533;(&#65533;|7T&#65533;&#65533;&#65533;&#65533;&#65533;P,&#65533;&#1628;&#793;
&#65533;G0&#65533;&#65533;Yn&#65533;x`&#65533;2&#65533;I&#65533;&#65533;&#65533;&#793;&#65533;i&#65533;&#65533;Q&#65533;i&#65533;&#34398;&#44638;&#65533;&#1630;&#65533;&#65533;&#65533;&#65533;&#65533;&#65533;i)A  !&#65533;     ,    &#65533; &#65533;iL3	/_ 3f6i?oI|Ly&#65533;  &#65533;&#65533;&#65533;//&#65533;??&#65533;OO&#65533;__&#65533;oo&#65533;O&#65533;R&#65533;/Y&#65533;#V&#65533;&Y&#65533;)\&#65533;,_&#65533;?f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&#65533;@&#65533;pH,&#65533;&#548;r&#65533;l:&#65533;&#1064;tJ&#65533;Z&#65533;&#1580;v&#65533;&#65533;z&#65533;&#65533;xL.&#65533;&#65533;&#65533;z&#65533;n&#65533;&#65533;&#65533;|N&#65533;&#65533;&#65533;dY&#65533;J&#65533;&#65533;q.&#65533;+!&#65533;&#65533;&#65533;&#65533;&#65533;+&#65533;.8x)~U8&#65533;xHV+n&#65533;!&#65533;&#65533;&#65533;&#65533;&#65533;&#65533;&#65533;&#65533;!&#65533;p&#65533;&#65533;S.)&#65533;HU)$i&#65533;!&#65533;&#65533;&#65533;&#65533;&#65533;&#65533;O2&#65533;&#65533;&#65533;&#65533;&#65533;&#65533;h8&#65533;&#65533;R{&#65533;FT2f2$&#65533;&#65533;&#65533;)&#65533;f&#65533;)&#65533;&#65533;}g5&#65533;U&#65533;&#65533;&#65533;&#65533;S&#1660;&#65533;H&#65533;&#65533;T&#65533;c+&#65533;&#65533;1&#65533;&#65533;o&#65533;&#65533;&#65533;&#65533;@%&#65533;>"&#65533;&#65533;E	1@!&&#65533;:@&#65533;&#65533;s&#65533;&#65533;&#65533;JGS,^&#65533;Q&#65533;8&#65533;[j&#65533;$&#65533;&#65533;&#65533;&#65533;L="&#65533;&#65533;&#65533;&#65533;3I&#65533; &#65533;&#65533;*1D&#65533;&#65533;d`A&#65533;&#65533;&#65533;&#65533;&#1568;p&#1654;&#65533;&#65533;.&#65533;"E&#65533;I/&#65533;Yt&#65533;A&#65533;*&#65533;!Trh+dB&#65533;S4&#65533;u&#65533;&#65533;&#65533;&#65533;R\&#65533;&#65533;&#65533;&#65533; &#1644;n&#65533;&#65533;@'U&#65533;&#1200;RpH&#65533;&#1207;&#65533;Xyx6&#65533;X&#65533;&#65533;&#65533;&#65533;&#65533;&#65533;<&#65533;&#65533;TW'/&#65533;T&#65533;S&#65533;&#65533;&#65533;&#65533;&#65533;`&#65533;&#65533; &#65533;&#65533;^&#65533;~&#329;&#65533;d&#65533;O
P&#1815;&#1615;p2\W&#65533;&#65533;;D&#65533;&#65533;qwIA&#65533;,&#65533;K{&#65533;|&#65533;"&#65533;L&#1613;h:&#65533;d&#65533;<x&#65533;wq&#65533;X&#65533;&#65533;SjlgR+}&#65533;j&#65533;&#65533;&#65533;&#65533;&#65533;&#65533;}&#65533;i&#65533;R&#65533;-&#65533;&#65533;Jx&#65533;
5!NM&#65533;&#65533;&#65533;&#65533; R&#65533;I)&#65533;&#65533;G&#65533;&#65533;M&#65533;&#65533;OF&#65533;&#65533;|&#65533;0q&#65533;&#65533;&#65533;b&#65533;a&#65533; &#65533;$Q&#65533;S&#65533;&#65533;6pK&#65533;&#65533;&#65533;|@!&#65533;^&#65533;&#65533;+"1&#65533;&#65533;&#65533;&#65533;&#65533;xH&#65533;&#65533;&#65533;&#65533;t$F&#65533;&#65533;&#65533;)&#1118;t&#65533;YIG#)&#65533;&#65533;&#65533;M&#65533;F"&#65533;&#65533;G
&#65533;(&#1869;H&#65533;x&#65533;p&#65533;|&#65533;b&#65533;P&#65533;uH&#65533;&#65533; Z&#65533;q&#65533;tJ&#65533;&#65533;&#65533;g&#65533;<&#65533;&#65533;%|&#65533;&#65533;&#65533;Jp P&#65533;:\&#65533;&#65533;&#65533;&#65533;&#65533;|DP&#65533;+&#65533;&#65533;&#65533;%&#65533;4&#65533;&#65533;&#65533;iDA m&#65533;&#65533; &#65533;&#65533;[Q&#65533;D&#65533;&#65533;`&#65533;D&#65533;b&#65533;&#65533;&#65533;PH(&#65533;&#65533;&#689;&#65533;N@,&#65533;&#65533; &#65533;&#65533;&#65533;:VA&#65533;b,&#664;D}:l&#65533;&#65533;&#65533;@&#65533;&#65533;&#65533;>c&#65533;)&#65533;&#65533;&#65533;&#570;&#52155;&#52838;({&#65533;&#65533;&#65533;bQ&#65533;&#65533;&#65533;&#65533;&#1859;@s&#65533;&#65533;q&#65533;w.&#65533;&#65533;'W&#65533;&#65533;
&#65533;!(R&#65533;&#65533;B(&#65533;&#65533;&#65533;+	e&#65533;&#65533;&#65533;e.j&#65533;I&#65533;&#65533;&#65533;&#65533;a&#65533;&#65533;J0&#65533;&#65533;&#65533;&#65533;&#65533;r0&#65533;&#65533;&#65533;~&#65533;q8&#65533;jDf&#65533;&#65533;&#2872;9&#65533;U&#65533;_&#65533;"&#65533;
4&#65533;&#65533;r&#65533;_tp&#65533;<&#65533;,E/&#65533;i&#65533;&#65533;[&#65533;&#65533;E-&#294;86!CfQ3}*O&#65533;&#65533;Cdv&#65533;Bp&#65533;6U&#65533;	&#65533;%(&#15384;&#65533;dxvz&#65533;t&#65533;&#65533;&#65533;&#65533;&#65533;&#65533;&#65533;Za&#65533;Gp:&#65533;&#65533;&#65533;&#65533;A=Wa&#65533;&#65533;8&#65533;&#65533;&#65533;&#65533;4U*)D_B#&#65533;:&#137;^9HW&#65533;&#65533;d&#65533;rT&#65533;&#65533;R&#65533;&#65533;2"
!&#2039;&#65533;&#65533;5&#65533;p&#65533;&#65533;&#65533;{&#65533;&#65533;&#65533;&#65533;^E&#65533;:&#65533;8&#65533;&#65533;)&#65533;&#65533;l
&#65533;&#65533;&#65533;&#65533;}s&#65533;&#65533;c0&#1306;&#65533;&#65533;Z&#65533;&#65533;V&#65533;'&#65533;&#65533;m.&#65533;:&#65533;&#65533;&#65533;&#65533;&#65533;&#65533;o!&#65533;%&#65533;&#65533;%&#65533;&#65533;&#65533;]&#65533;&#65533;r5&#65533;F#'z&#65533;k&#65533;X&#65533;A&#65533;A&#65533;&#65533;L &#65533;&#65533;&#65533;&#65533;I9@&#65533;&#65533;&#65533;|eSt*8j&#65533;&#65533;&#65533;&#65533;&#65533;:l&#65533;%CA8lE&#65533;&#65533;y&#65533;&#65533; *9&#65533;&#65533;&#65533;J8FEO+q
&#65533;&#65533;&#65533;C$@&#65533;!z!&#65533;&#65533;&#65533;r&#65533;Xt&#65533;4&#65533;b&#65533;&#65533;Dc&#65533;L V&#65533;9)&#65533;&#65533;2&#65533;&#65533;6&#65533;
&#65533;H19&#65533;G&#65533;&#65533;&#65533;&#65533;&#65533; &#65533;&#65533;&#65533;&#65533;&#575;g&#65533;ctL&#65533;&#65533;cE,V&#65533;/&#65533;&#65533;&#65533;&#65533;&#65533;R&#65533;Q&#65533;C&#65533;&#65533; &#65533;h&#65533;CJ&#65533;@&#65533;$'I&#65533;JZ&#65533;&#804;&7&#65533;&#65533;x&#65533;&#65533;(GI&#65533;R&#65533;&#65533;4 )&#65533;EN&#65533;&#613388;e%QI&#65533;Z&#65533;&#616468; +&#65533;R?A&#65533;&#65533;&#65533;0&#65533;&#65533;b&#65533;&#65533;B/&#37935;].a&#65533;&#1036;f&&#65533;I&#65533;j&#65533;&#65533;
&#860;&#65533;XZhiz&#65533;&#65533;&#65533;8#&#65533;9&#65533;&#65533;`[&#65533;&#65533;:&#65533;)&#65533;vRs
&#65533;&#51331;&#65533;E&#992;&#65533;&#65533;&#65533;&#65533;<D&#65533;&#65533;O`&#65533;&#917052;@>&#65533;e&#961;t/GD&#65533;B&#65533;&#1061;&#65533;&#65533;&#65533;Di&#65533;&#646;Z&#65533;&#65533;&#65533;&#65533;f\@f&#65533;&#65533;&#65533;*R@&#1307;gT&#65533;&#65533;R&#65533;&#65533;&#65533;&#65533;R&#65533;&#65533;&#65533;	B
&#343;F&#65533;&#65533;	&#65533;&#65533; J&#65533;'&#65533;fJ&#65533;	&#65533;#&#65533;&#65533;&#65533;&#65533;&#65533;
&#65533;&#65533; &&#65533;`A&#65533;B&#65533;A&&#65533;&#1248;Fs&#65533;&#65533;l&#65533;r&#65533;&#65533;&#65533;@ e&#65533;:&#65533;7&#65533;&#65533;Y4%T&#65533;P&#65533;&#65533; &#65533;V&V&#65533;y&#65533;&#65533;&#65533;E&#65533;&#65533;QGi&#65533;&#65533;&#65533;&#65533;lk&#65533;IP&#1400;
s&#65533;&#65533;&#769;h&#65533;&#65533;&#65533;&#65533;&#65533;|]d&#65533;z&#65533;&#65533; S-&#65533;a&#65533;&#65533;XcjU4`AXa*Y$P&#65533;l%&#65533;[7&#65533;&#65533;S&#65533;&#65533;F&#65533;&#65533;&#65533;&#1298;;=L &#65533;h&#65533;&#65533;&#65533;t&#65533;1;&#65533;&#65533;&#65533;
!&#65533;&#65533;m&#65533;[&#65533;66&#65533;~\W
&#65533;&#65533;&#65533;&#65533;&#314;&#65533;"PV&#65533; \&#65533;&#65533;&#65533;&#65533;&#65533;B (&#65533;&#65533;]3&#65533;&#65533;Z&#65533;&#65533;$w*&#65533;&#337363;&#27493;&#65533;&#1026;Oj@&#65533;&#1773;&#65533;MB _9l&#65533;wi&#65533;nsu+&#65533;&#65533;&#65533;&#65533;&#65533;d~k9&#65533;&#65533;`u&#65533;&#65533;K&#65533;;qWQ&#65533;&#65533;+I&#65533;7&#65533;&#1437;0*5&#65533;#&#65533;&#65533;O&#65533;&#65533;T&#65533;nZrX %&#65533; ( &#65533;&#65533;U1-A&#65533;R@&#65533;&#65533;P&#65533;1&#65533;&#65533;&#65533;&74@&#27088;&#65533;'[Y&#65533;8&#65533;A&#65533;&#65533;-&#65533;sQ^&#65533;&#65533;Y/"a&#65533;0s&#65533;D&#65533;&#65533;R&#1304;
aV&#65533;&#65533;9&#65533;&#65533;A&#65533;&#65533;h&#65533;Q:&#65533;pR&#65533;5ak`t&#65533;=&#65533;&#65533;&#1388;&#65533;&#65533;}*C&#65533;&#1332; N&#65533;&#65533; 8&#65533;&#65533;&#65533;>&&#1075;&#65533;&#65533;&#65533;B &#65533;&#65533;tk3]L	|l&#65533;8\Jw&#65533;&#65533;&#65533;UL&#65533;Q&#65533;&#65533;&#65533;&V&#65533;&&#65533;fx,&#65533;d "&#65533;7&#65533;&#65533;	&#65533;R@&#65533;DA68&#65533;&#65533;&#624;&#65533;&#65533;&#65533;;#V&#984575;&#65533;"&#65533;&#65533;&#65533;&#65533;W)FT` &#65533;&#65533;&#65533;DV<%&#65533;&#65533;e;&#65533;&#65533;L&#65533;&#65533;DP&#65533;A&#65533; Q&#65533;.&#65533;&#65533;s&#65533;a:"&#65533;&#65533;&#65533;X&#65533;&#16677;P&#65533;&#65533;&#65533;&#65533; )
aH&#65533;FW7&#65533;j&#65533;&#65533;I&#65533;&#65533;&#65533;&#65533;&#65533;?}`p<&#65533;S&#1767;&#65533;&#65533;xOVB&#65533;&#65533;\(&#65533;&#65533;&#65533;&#65533;x&#65533;&#65533;&#775;&#65533;&#65533;&#65533;R:@&#65533;&#65533;8&#65533;=&#65533;7aC&#1006;&#65533;&#65533;&#65533;&#65533;&#65533; &#65533;@b&#65533;&#65533;&#1802;,@&#65533;&#65533;Z&#65533;b&#65533;(&#65533;0,&#65533;&#1050;&#65533;4&#65533;&#65533;&#65533;!n&#65533;C&#65533;g&#65533;J&#65533; (#/G&#65533;&#65533;&#65533;&#65533;c&#65533;L.'B_<w&#65533;&#65533;&#65533;&#65533;&#65533;Oj&#65533;|&#65533;&#65533;j&#65533;&#65533;&#65533;W&#65533;&#65533;j&#65533;&#65533;7(&#65533;]s\xJH&#65533;&#65533;&#65533;>&#65533;&#65533;&#65533;rk&#65533;&#65533;&#65533;t&#65533;&#65533;&#65533;}K&#65533;&#65533;j&#65533;Q&#65533;&#65533;&#65533;&#65533;&#1873;&#65533;&#65533;&#65533;&#65533;@&#65533;h&#65533;&#65533;X&#65533;&#65533;l a&#65533;&#65533;&#65533;g&#65533;2+&#401;-O&#65533;|&#65533;7>&#65533;&#65533;&#65533;IF8&#65533;&#65533;&#65533;l&#65533;&#65533;(c&#65533;&#65533;C&#1684;&#1426;&#65533;&#65533;&#65533;&#65533;X=&#65533;&#65533;F&#65533;&#65533;lL&#65533;SP&#1657;&#65533;&#65533;&#65533;&#993;o4W&#65533;d	&#65533;&#65533;#&#65533;&#65533;U&#65533;+T:&#65533;&#65533;|/&#65533;H&#65533;T&#65533;&#65533;&#65533;&#65533;&#65533;>&#65533;/1&#65533;&#65533;&#65533;&#65533;3""!u1*&#65533;A}&#1383;&#65533;P&#65533;&#65533;&#65533;&#65533;"&#65533;&#65533;
s1&#65533;&#65533;&#65533;&#65533;&#65533;&#65533;&#65533;@&#65533;&#65533;&#65533;p &#65533;G/_-H&#65533;#&#65533;&#65533;&#65533;Lx&#65533;~CP%R&#65533;5&#65533;Po\ &#65533;B`&#65533;reE,&#65533;&#65533;&#65533;&#65533;'&#65533;&#65533;&#65533;&#65533;*&#65533;&#65533;<9&#65533;#&#1586;3&#65533;&#65533;X&#65533;V&#65533;Wo&#65533;&#65533;&#65533;qc|&#65533;&#65533;P&d&#65533;W&#65533;f&#65533;x]W&#65533;&#65533;&#65533;&#65533;&#65533; &>&#65533;A&#65533;F !&#336;'&#65533;&#65533;k&#512;y&#65533;&#65533;?h!&&#65533;r\&#65533;EP	&#65533;sK0BA&#65533;F'&#65533;m&#65533;7wD#&#65533;&#65533;D&#65533;x&#374;&+&#65533;&#65533;&#65533;&&#65533;W'L`u&#65533;'L&#65533;f&#65533;&#65533;Gk&#65533;?P &#65533;&#65533;1k&#65533;&#65533;)6H&#65533;&#65533;&#65533;&#65533;#&#65533;&#65533;&#65533;#$7
h$&#1222;&#65533;y&#1666;"&#65533; A&#65533;F}C	&#65533;hO&#65533;!M&#65533;sn&#65533;&#65533;&#65533;3N !&#65533;&#65533;&#65533;&#65533;&#65533;&#65533;&#65533;x&#65533;&#65533;&#65533;&#65533;&#65533;
2=&t'H@a
&#65533;&#65533;&#983;&#65533;&#65533;&#65533;o&#65533;&#65533;p {&#65533;'&#65533;W&#65533;R&#65533;&#65533;&#65533;&#65533;&#65533;GA.  &#65533;&#65533;M&#65533;&#65533;&#65533;H&#65533;B&#65533;&#65533;H!&#65533;H+  a&#65533;Ej!&#65533;P&#65533;J@P0&#65533;&#65533;&#65533;&&#65533;&#65533;&#65533;&#65533;~&#1623;/IAK&#65533;#&#65533;q&#65533;S`@&#65533;!uw&#65533;n&#65533;&#65533;&#65533;&#65533;K&#65533;&#65533;9aGD&#65533;P&#65533;1&#65533;1&#65533;4&#65533;V&#65533;&#65533;&#65533;{g&#65533;q&#65533;&#65533;&#65533;&#65533;H&#65533;x?I+v>&#65533;&#65533;1x&#65533;&#65533;$&#65533;T^&#65533;U&#65533;8&#65533;`&#65533;&#65533;&#65533;&#65533;o!)&#65533;&#65533;$&#65533;&#65533;&#60437;<q&#65533;&#65533;&#65533;`&#65533;&#65533;@y0&#65533;&#65533;O@<k&#65533;&#65533;&#65533;&#65533;zb&#65533;&#65533;&#65533;vuy	&#65533;&#65533;vJ&#65533;4&#65533;Dt&#65533;h&#65533;zi&#65533;&#65533;i&#65533;&#65533;i&#65533;'&#65533;&#65533;0&#65533;&#65533;0&#65533;.&#65533;&#65533;`6e&#65533;@4%}a&#65533;R&#65533;	&#65533;&#65533;&#65533;p&#65533;y&#65533;&#65533;,X&#65533;&#65533;&#209;h&#65533;'&#65533;|&#65533;&#65533;`&#65533;0qUP&#65533;:X1&#1142;,&#65533;&#65533;&#65533;;H&#65533;&#65533;&#65533;&#65533;E&#65533;g&#65533;f)&#65533;2&#65533;c1&#65533;&#65533;&#65533;,&#65533; &#65533;u&#65533;7E&#65533;&#65533;}&#65533;&#65533;&#65533;&#1630;&#65533;&#65533;&#65533;&#65533;&#65533;&#65533;9&#65533;&#65533;Y&#65533;6 !&#65533;     ,    &#65533; &#65533;iL3	/_ 3f?oI|Ly&#65533;  &#65533;&#65533;&#65533;//&#65533;??&#65533;OO&#65533;__&#65533;oo&#65533;O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&#65533;&#65533;&#65533;pH,&#65533;&#548;r&#65533;l:&#65533;&#1064;tJ&#65533;Z&#65533;&#1580;v&#65533;&#65533;z&#65533;&#65533;xL.&#65533;&#65533;&#65533;z&#65533;noe&#65533;&#65533;{N&#65533;&#1755;&&#128; &#65533;&#65533;&#65533;&#65533;h5&#65533;U!/&#65533;5+&#65533;(&#65533;&#65533;&#65533;&#65533;&#65533;(&#65533;+5&#65533;7&&#65533;U5&#65533;&#65533;Ez&#65533;&#65533;rR(n&#65533;&#65533;&#65533;&#65533;&#65533;&#65533;&#65533;&#65533;&#65533;t&#65533;&#65533;S+&&#65533;D&#65533;{}P&&#65533;g&#65533;&#65533;&#65533;&#65533;&#65533;&#65533;&#65533;O/&#65533;&#65533;&#65533;&#65533;&#65533;&#65533;&#65533;&#65533;&#65533;R&#65533;C+7&#65533;/&#65533;P&#65533;f/!&#65533;&#65533;Ld2&#65533;&#65533;D5&#65533;2(:##W&#65533;&#65533;&#65533;&#65533;`%&#65533;&#65533;&#65533;1&#65533;a&#65533;&#65533;&("&#65533;&#65533;&#65533;65 e&#65533;E&#65533;a&#65533;&#274;h&#65533;&#65533;DO0j&#1842;&#65533;&#65533;&#65533;&#65533;&#65533;/&#65533;x&#65533;&#65533;8O&#65533;L&#65533;B&#65533;&#65533;&#65533;q2&#65533;&#65533;&#65533;\d-&#65533;t(&#65533;>u&#65533;E&#65533;S&#65533;P&#65533;&#65533;bv&#65533;&#65533;&#65533;-&#65533;B%R$&#1077;\&#65533;&#65533;&#65533;{CX&#65533;'&#65533;&#65533;^&#65533;*&#65533;Y&#65533;Md&#65533;+&#65533;&#65533;0U&#65533;&#65533;<M;@0&#65533;&#754;&#65533;d&#65533;&#65533;&#65533;u&#65533;R&#65533;\&#65533;&#65533;_W5&#65533;a&#65533;&#65533;+o&#65533;6&#65533;&#65533;E+B&#65533;&#65533;0&#65533;&#65533;&#65533;&#65533;&#65533;%&#65533;MU]-7&#65533;.&#65533;)R1&#65533;B_r&#50209;&#1815;= &#65533;&#65533;&#65533;&#65533;&#65533;&#65533;7&#65533;9&#65533;&#65149;&#65533;`&#65533;`B&#65533;*fh&#65533;&#65533;@H&#65533;&#65533;w.+&#65533;S&#65533;"&#65533;<&#65533;&#648;&#65533;&#65533;&#65533;2!R&#65533;&#65533; e&#65533;}^&#65533;&#65533;&#65533;)&#65533;&#65533;F
%&#65533;N&#65533;X8&#65533;&#65533;1XF&#65533;__&#65533;Q&#65533;\D&#65533;Y&#65533;(&#65533;I]&#65533;O,&#65533;&#65533;3&#65533;D5&#65533;&#280;I&#65533;E&#65533;r&#65533;q&#2126;\&#1312;&#65533;&#65533;&#1220;i&#65533;&#65533;8&#65533;*&#65533;&#65533;4&B&#65533;
zTH&#65533;$&#65533;&#65533;&#65533;&#65533;&#65533;1Q`&#65533;Y&#65533;<&#65533;&#65533;Fy&#65533;&#65533;L&#65533;&#65533;&#65533;?&#65533;&#1641;F#&#65533;&#786;&#65533;D &1&#65533;q&#65533;&#1623;jJ&#65533;&#65533;&#65533;jg&#642;E&#65533;eDp_&#65533;v&#65533;(&#65533;\&#65533;i&#65533;&#65533;D&#65533;D&#65533;C&#65533;&#65533;&M+)&#5603;q&#65533;&#65533;H&#65533;&#65533;&#65533;O&#65533;l&#65533;R I&#65533;&#65533;&#65533;&#65533;#&#65533;&#65533;JVF&#65533;&#65533;`&#65533;I&#65533;z&#65533;0&#65533;&#65533;&#65533;&#65533; K&#65533;&#65533;V"&#65533;&#65533;&#65533;)&#65533;&#65533;j&#65533;,&#65533;X&#65533;&#65533;nE&#65533;&#65533;_&#65533;&#65533;Y3&#65533;&#65533;E4d&#65533;&#65533;K&#65533;&#65533;]&#65533;&#65533;b&#65533;&#65533;,
&#65533;7&#65533;x&#65533;5&#65533;&#65533;bR&#65533;&#65533;&#65533;7&#1579;&#65533;H&#65533;KD&#65533;DJ&#65533;&#65533;.yL&#65533;7&#65533;&#65533;-S&#65533;&#65533;&#65533;G/&#65533;&#65533;&#949;RU&#65533;Q&#65533;E&#65533;&#65533;&#65533;!#&#65533;/M&#65533;&#65533;&#65533;&#735;&#65533;*&#65533;&#65533;d&#65533; &#65533;F&#65533;L&#65533;N&#65533;&#65533;R=*$Fc`r&#65533;&#65533;	&#65533;F&#65533;d(!&#65533;?&#65533;&#65533;&#65533;&#65533;l&h&#65533;&#65533;&#65533;&#65533;7&#65533;&#65533;&#65533;ps&#65533;&#65533;
%fN?[SL5&#65533;&#65533;&#65533;f&#65533;`&#65533;&#1066;V&#65533;suKK&#65533;&#65533;W&#65533;&#65533;&#65533;&#65533;&#65533;,r&#1220;&#6632;&#65533;&#65533;X)&#65533;&#65533;&#65533;Bh&#65533;}&#65533;8>&#65533;&#65533;&#65533;&#65533;]&#65533;Dp&#65533;Y&#65533;&#65533;&#65533;Ciq&#65533;j
&#65533;_L&#65533;U&#65533;&#1085;{z+&#65533;T&#65533;E@&Di&#65533;&#65533;&#321;=&#65533;&#65533;&#65533;|
&#65533;&#65533;y&#65533;&#65533;&#65533;d&#65533;$&#65533;&#65533;>&#65533;&#65533;&#65533;B&#65533;1&#65533;ag&#65533;DD&#65533;&#65533;p&#65533;&#65533;&#65533;pGD&#65533;D&#65533;<&#65533;&#623;w&#65533;C &#65533;;&#65533;"&#65533;&#65533;?&#65533;_&#65533;O<&#65533;&#65533;
4x&&#65533;pdc&#65533;&#65533;&#65533;E&#65533;&#65533;
UtH&#65533;k&#65533;&#65533;MH&#65533;*&#65533;&#65533;o&#65533;&#65533;<&#65533;F,&#65533;!CA!	B}&#65533;j&#65533;k&#65533;@8&#65533;F&#65533;&#65533;&#65533;0 &#65533;&#65533;&#65533;R&#1363;&#65533;&#65533;eD&#65533;&#65533;@3&#65533;W&#65533;&&#65533;&#792;&#65533;&#65533;&#65533;5;Y&#65533;&#65533;&#65533;&#65533;&#65533;&#65533;
&#65533;4&#65533;&#65533;&#65533;f:r&#65533;&#65533;&#65533;&#65533;#&#65533;&#65533;&#65533;&#65533;&#65533;L&#65533;`&#704;&#65533;&#65533;qx&#65533;&#65533; &#65533;&#65533;&#65533;3&#65533;&#65533;&#65533;&#286;!d&#65533;H5$&#65533;&#65533;D&#65533;R&#65533; &#65533;&#65533;ER2&#65533;8&#65533;&7&#65533;&#65533;Nz&#65533;&#65533;(G	J&#65533;&#65533;L&#65533;*W&#65533;&#65533;V&#65533;&#613012;&#65533;&#65533;rIR&#65533;&#65533;&#65533;e'a&#65533;&#65533;^&#65533;&#620948;&#65533;&#37313;&#65533;A&#65533;&#65533;L&#65533;2 &#65533;f:&#65533;&#65533;&#65533;&#65533;&#65533;&#65533;AJ&#26544;&#65533;nz3&#65533;&#65533;&#65533;8a&#580;lv&#65533;,D&#65533;&#65533;&#65533;v&#65533;s&#65533;&#65533;&#65533;&#65533;)&#65533;&#65533;&#65533;u&#65533;!4B&#65533;&#65533;;&#65533;&#65533;My&#65533;S&#65533;&#65533;A&#65533;C&#65533;2&&#65533;\M(%d&#65533;&#966;"&#65533;&#65533;jP&#65533;Z4&#65533;&#65533;)&#65533;&#65533;6&#65533;&#1102;&&#929; &#65533;eDG&#65533;&#65533;x&#65533;&#65533;(&#65533;&#65533;&#65533;&#65533; &#65533;&#65533;Mr&#65533;l&#65533;&#65533;I&#65533;. &#65533;&#65533;$&#65533;<5p&#65533;&#65533;&#65533;&#65533;&#65533;LBK&#65533;&#65533;R5&#65533;O&#65533;^&#65533;$	&#65533;&#65533; N.&#65533;8&#65533;&#65533;N&#65533;&#1601;#&#65533;&#65533;&#65533;K8&#65533;&#65533;bNA&#65533;B&#65533;6&#65533;&#1320;zs&#65533;&#65533;T&#65533;l&#65533;&#65533;&#65533;&#65533;@`%&#65533;~B'8&#65533;
&#65533;tX&#65533; &#65533;&#65533; &#65533;f]&Z&#65533;I&#65533;&#65533;&#65533;&#65533;U&#65533;&#65533;UW&#65533;&#65533;&#65533;&#65533;&#65533;;{&#65533;MP&#65533;&#65533;*s&#65533;&#65533;&#65533;b&#65533;&#65533;v&#65533;&#65533;&#65533;&#65533;d&#65533;J&#65533;&#65533;c&#65533;&#65533;e&#65533;Yg&#65533;U1HA\&#65533;*Z"&#65533;v|&#65533;&#65533;_W&#65533;&#65533;&#65533;:&#65533;&#65533;f&#65533;&#65533;
&#65533;&#65533;&#65533;&#65533;Z&#65533;&#65533;&#1207;&#65533;&#65533;@	&#65533;*7&#65533;&#65533;r0&#65533;&#65533;&#65533;&#65533;&#949;%t&#377;&#65533;&#65533;&#65533;&#65533;@&#65533;&#1661;r&#65533; " 6&#65533;"o/K &#65533;&#65533;&#65533;&#65533;&#65533;&#65533;(&#65533;&#1391;zr&#65533;$&#65533;&#65533;_R&#695;&#65533;&#65533;
Ny&#862;&#65533;&#65533;J&#65533;o&#65533;P&#65533;&#65533;qa&#65533;P&#65533;\`Q&#65533;&#65533;0&#65533;-`P&#65533; &#65533;H&#65533;&#65533;&#65533;&#65533;&#65533;c&#65533;&#65533;&#65533;&#65533;&#65533;a&#65533;~&#65533;`&#65533;&#65533;&#65533;q&#65533;z&#65533;&#65533;>&#65533;&#65533;(&#65533;&#65533;X&#65533;Pc&#2008;&#65533;&#65533;&#65533;	@&#65533;_y&#65533;W(_J&#65533;&#65533;Q4&#65533;&#65533;O&#65533;'&#65533;L&#65533;B&#65533;'&#65533;2&#65533;.&#65533;fq&#65533;&#65533;&#65533;&#65533;&#65533;?%PP&#1077;&#65533;&#918;&#65533;]&#65533;8&#65533;S&#65533;&#65533;TW&#65533;&#65533;g05L.&#65533;&#65533;T&#65533;~&#65533;&#65533;&#65533;i&#65533;^ ]E&#65533;&#65533;&#65533;D&#65533;\$Mi&#65533;;Yz&#1112;v&#65533;0II &#65533;&#65533;&#65533;&#65533;&#65533;ka &#65533;&#65533;85&#65533;{&#65533;&#65533;f&#65533;Y&#65533;d&#65533;=&#65533;&#65533;i&#65533;&#65533;)&#65533;3:&#65533;&#65533;,&#65533;&#65533;&#65533;f\i:&#65533;&#65533;|&#65533;&#65533;&#65533;&#65533;&#65533;&#65533;&#1677;&#65533;&#65533;&#65533;&#65533;&#65533;&#65533;{+Y&#65533;F&#65533;m-&#65533;&<$&#65533;&#65533;cE&#65533;&#65533;&#65533;@y&#65533;W&#65533;&#65533;&#65533;m&#65533;&#65533;&#65533;&#65533;V&#65533;&#65533;T`4>H&#65533;-&#1372;w" &#65533;&#65533;&#65533;5&#65533;3|Z"u&#65533; RD&#65533;B/("&#65533;l&#65533;&#65533; o&#65533;&#65533;&#65533;&#65533;G.&#65533;]&#299;&#65533;#&#65533;&#65533;o&#65533;&#144;&#65533;'9"&#65533;\VB DH&#65533;y&#65533;&#65533; F&#65533;&#65533;&#65533;r&#65533;I&#65533;&q&#65533;&#65533;J&#280;&#65533;&#65533;T;&#65533;@&#65533;&#65533;&#65533;&#741;&#65533;t&#65533;S&#65533;&#65533;op&#65533;&#65533;&#65533;&#65533;&#1058;%2&#65533;&#65533;!Tg&#65533;
&#65533;*4"&#65533;@&#65533;&#65533;&#65533;&#65533;F&#922;&#65533;&#806;!&#65533;&#65533;}&#65533;&#65533;&#30730;&#65533;,&#65533;&#65533;v&#376;}&#65533;&#65533;vW&#65533;G&#65533;&#1184;&#65533;"!"&#65533;&#952;&#808;-z?_2&#65533;&#65533;&#65533;"&#65533;?&#65533;<%&#65533;F&#65533;&#65533;&#65533;"^P(&#65533;&#65533;zfS[&#65533;&#65533;Q&#65533;&#65533;%hOe Y&#65533;&#65533;i&#65533;&#65533;&#65533;&#65533;3&#65533;&#1577;!&#65533;&#65533;&#65533;S&#65533;&#65533;z{j&#65533;&#65533;&#65533;(`&#65533;&#65533;&#65533;}&#65533; U>&#65533;n'&#65533;&#65533;>&#65533;&#65533;&#65533;&#65533;&#65533;r4&#65533;y&#65533;k&#65533;J&#695;&#65533;&#65533;!1&#65533;&#65533;J&#65533;&#65533;&#65533;v}#D,&#65533; &#65533;V&#65533;&#65533;&#65533;5&#65533;`&#65533;&#65533;?&#65533;&#65533;&#65533;&#65533;&#65533;&#65533;r3s*t&#65533;M&#65533;3&#65533;0&#65533;	&#65533;P&#65533;&#65533;&#65533;	&#65533;0&#65533;&#65533;&#65533;&#65533;	&#65533;&#65533;"3!&#65533;G1&#65533;&#65533;)&#65533;@nV&#65533;+&#65533;&#65533;;#&#65533;+&#65533;&#65533;&#722;&#65533;*&#65533;&#65533;)(	&#65533; &#65533;&#65533;&#65533;4&#65533;._&#65533;,&#65533;ba&#65533;&#65533;&#65533;~&#65533;!&#65533;&#9216;e&#65533;Q&#65533;&#65533;.&#65533;pzPP &#65533;V&#65533;qRK&#65533;#&#65533;B+&#65533;&#65533;&#130;X&#65533;&#65533;HXd
w&#65533;&#65533;&#65533;&#65533;&#65533;3&#65533;&#65533;&#65533;&#65533;&#1413;&#65533;&#65533;7o&#65533;B&#65533;&#65533;I #&#65533;B6o&#65533;0id&#65533;&#65533;!&#65533;&#65533;&&#65533;R&#65533;-&#65533;BFWx&#65533;&#65533;B}J&#65533;'&#65533;Q!8G&#65533;Bftx&#65533;V&#65533;&lR$_&#65533;&#65533;&#65533;Fy&#65533;hG&&#65533;S&#65533;K&#65533;4L&#65533;)&#65533;!}M@}&#65533;$M&#65533;&#65533;3$%@&#65533;	&#65533;TNh&#65533;8&#1217;BHAB*"&#65533;R&#65533;` &#65533;&#65533;F"&#65533;#Q&#65533;C&#65533;"h&#65533;P&#65533;&#65533;12&#65533;_&#65533;DUO&#65533;&#65533;r2u&#65533;&#65533;C&#65533;!&#65533;&#65533;P@"&#65533;@x&#65533;d&#65533;IG]&#65533;&#65533;0&#65533;s` &#65533;&#65533;	&#65533;gU&#65533;&#1987;&#65533;&#65533;s&#65533;p&#65533;Wu&#65533;>X&#65533;&#65533;Ph(&#1039;o7F7&#65533;&#65533;XA&#65533;&#65533;`&#1990;v&#65533;w&#65533;&#1543;&#65533;&#65533;$&#65533;A&#65533;&#65533;&#4929;&#65533;&#65533;I0"&#65533;Z9&#65533;&#65533;8	&#65533;&#65533;&#65533;&#65533;'&#65533;$&#65533;+&#65533;&#65533;&#65533;q<&#65533;	&#65533;q-&#65533;&#65533;&#65533;^2
3&#65533;/&#65533;pp:R8va]&#65533;7{1C&#65533;*&#65533;Z&#65533;q &#65533;k&#65533;&#65533;\&#1107;[p;0&#65533;&#1768;HuP&#65533;9``y&#65533;qM&#65533;@&#65533;&#65533;{b &#65533;&#65533;@6&#65533;&#65533;&#65533;1=a&#65533;&#65533;@&#65533;:&#65533;&#65533;&#2000;&#65533;"&#65533;9&#65533;*4p&#65533;&#65533;#&#65533;&#65533;<z&#65533;wc&#65533;/ sS&#65533;Z &#65533;
c>&#65533;7"&#65533;G&#65533;7
B !@,&#65533;!&#65533;&#65533;'&#65533;&#65533;
&#65533;!&#65533;&#1346; &#65533;&#65533;&#65533;&#65533;&#65533;&#65533;&#65533;N#Q
Q&#65533;\&#65533;&#65533;&#38582;P,&#65533;&#65533;&#65533;i&#65533;&#65533;s&#65533;x.3&#65533;&#65533; &#65533;&#65533;9&#65533;&#1040;C&#65533;&#65533; &#65533;&#65533;	&#65533;&#65533;&#65533;{&#65533;&#65533;g&#65533;&#65533;#&#65533;9&#65533;&#65533;I&&#65533;)&#65533;&#65533;&#65533;1Xy&#65533;&#44638;&#65533;&#1630;&#65533;&#65533;&#65533;&#65533;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"&#65533;&#65533;E&#1124;&#65533;&#65533;
H&#65533;&#65533;&#65533;&#65533;Hx%&#65533;&#192;P Y&#65533;($&#65533;&#65533;&#65533;B&#65533;&#65533;E&#65533;JR+K&#65533;&#1315;s&#65533;0&#1566;h4S&#65533;n&#65533;n1&#65533;&#65533;
)+D&#65533;&#65533;d`&#65533;&#65533;r&#65533;qI-	7,&#65533; &#65533;&#65533;&#65533;&&#65533;&#65533;}&#1861;&#359;HG&#65533;B&#65533;&#65533;!e&#65533;&#65533;Z4V"n\(&#65533;`&#65533;U&#65533;&#65533;&#1933;)B!H*&#65533;X&#65533;SL&#65533;&#1258;&#65533;&#65533;4'.E&#65533;"0&#65533;&#65533;&#65533;Nza&#65533;De&#65533;Q&#65533;Y|&#65533;&#65533;&#65533;%&#65533;%&#65533;
&#65533;&#65533;J&#65533;]&#65533;.;&#65533;Q&#65533;6&#65533;.&#65533;+H&#65533;&#65533;&#65533;j&#65533;k@&#65533;&#65533;!&#65533;&#65533;&#65533;&#65533;_X&#65533;&#65533;&#65533;@&#65533;&#65533;&#65533;&#65533;W&#65533;{&#65533;w@&#65533;$5&#65533;&#65533;&#65533;3&#65533;&#65533;&#65533;F2&#65533;+A!&#65533;&#65533;m&#65533;^VG-&#65533;jY%&#65533;&#1847;&#65533;&J&#65533;&#65533;`	&#65533;&#65533;+&#515;&#65533;zI&#65533;&#65533;D@X
&#65533;V&#65533;Q&#65533;&#65533;0&#65533;x&#65533;&#65533;&#65533;=A&#65533;&#65533;D&#65533;Um-&#1099;&#65533;HH&#65533;&#65533;!~&#65533;BH&#65533;Dq]'&#65533;sKx&#65533;<XXc5hr &#65533;F|fk&#65533;&#65533;&#65533;D{.@&#65533;mxh&#1061;&#65533;G&#65533;|E&#65533;&#65533;&#65533;&#65533;&#65533;%2&#65533;&#65533;".&#65533;&#65533;#x?2&#65533;n&#65533;&#65533;qf
Q"&#65533;(&#267;&#65533;Q&#65533;&#65533;&#65533;&#65533;Y&#65533;%&#65533;&#65533;&#65533;CT&#65533;&FP"Q&#65533;&#65533;&#65533;&#65533;_~&#1639;&#65533;p\&#65533;&#65533;(&#65533;&#65533;y&#65533;8dr&#65533;&#65533;o!&#65533;K&#65533;fB!&#65533;&#65533;&#65533;&#65533;*&#65533;&#65533;*A&#65533;,g&#65533;^&#65533;H&#65533;j&#298;!&#65533;D&#65533;G&#65533;&#65533;O~+&#65533;&#65533;&#813;&#65533;&#65533;Z+"&#65533;f&#65533;-&#65533;&#1306;&#65533;&#65533;1&#65533;
zEA&#65533;%a,&#65533;&#65533;8&#65533;r&#65533;nH&#65533;RY0&#65533;&#65533;W&#65533;&#65533;&#1195;&#65533;0	3&#65533;x&#65533;C&#65533;T&#65533;JBU&#65533;&#65533;}&#65533;&#65533;&#65533;&#65533;&#65533;&#65533;&#65533;&#65533;!&#65533;&#392;BN&#1402;&#65533;N&#65533;p0&#65533;&#65533;r@&#65533;o&#65533;<&#65533;&#65533;&#65533;&#65533;
&#65533;C&#65533;E,&#65533;K&#65533;&#576;&#65533;&#65533;&#65533;J0&#65533;&#65533;4&#65533;2P"?&#65533;7
Q&#65533;&&#65533;&#65533;0&#65533;&#65533;&#65533;&#65533;!&#65533;Ai/ &#65533;3&#65533;8&#65533;&#65533;&#65533;&#65533;&#65533;qA&#733;{&#65533;K&#65533;&#65533;&#65533;&#65533;^R&#65533;j&#65533;&#65533;&#65533;(#&#65533;P5&#65533;B&#1312;&#65533;<&#65533;&#836;8&#65533;"&#65533;n&#65533;X]&#65533;&#65533;N&#65533;&#1701;`&#65533;&#65533;U&#65533;#5DA&#65533;&#65533;7&#65533;&#65533;M&#65533;R&#65533;&#65533;]&#65533;x&#65533;&#65533;&#65533;&#65533;&#65533;&#65533;KEP&#65533;(&#65533;&#65533;&#65533;%U&#65533;&#65533;&#65533;R/&#65533;&#65533;&#65533;+&#65533;	&#65533;E&@7 +&#65533;8&#65533;&#65533;&#65533;Y&#65533;q
&#65533;&#65533;&#65533;&#65533;}&#65533;P\&#65533;&#65533;&#65533;
&#65533;&#65533;&#65533;&#1984;&#65533;&#65533;&#65533;~ &#65533;&#65533;&#65533;&#65533;&#65533;:D 6$&#65533;x&#65533;&#65533;&#65533;q]&#65533;&#65533;.e&#65533;%&#65533;:&#65533;&#65533;,&#65533;&#65533;&#65533;&#65533;!&#65533;&#65533;&#65533;&#863;OKA&#65533;&#267;&#65533;u&#65533;&#65533;&#65533;v*&#65533;&#65533;5&#65533;&#65533;&#65533;H&#65533;%(&#65533;z&#65533;?4 l&#65533;Hn&#65533;&#65533;7&#65533;&#65533;mt&#65533;&#65533;%TA9&#65533; A&#65533;&#65533;0t&#65533;&#65533;U&#65533;B@q&#65533;6 UB:0&#65533;x)I&#65533;&#1291;h&#65533;dK5&#65533;C/B&#65533;&#65533;#lk&#65533;)80&#65533;R/&#65533;rP&#65533;&#65533;V@(&#65533;n'&#65533;&#65533;*vhE0xfEgG&#65533;G&#65533;Hc&#65533;zQ&#65533;&#65533;q&#65533;&#65533;I-&#65533;&#65533;a5&#65533;&#65533;]&#65533;&#65533;&#65533;t&#65533;~&#654;q&#65533;J&#65533;&#65533;7%&#65533;&#65533;l(&#65533; &#65533;&#65533;  &#65533;&#65533;&#65533;&#65533;&#65533;$'I&#65533;JZ&#599596;&#65533;6&#65533;&#65533;Nz&#65533;&#65533;(GI&#65533;PF&#65533;&#65533;&#65533;B&W&#65533;&#65533;V&#65533;R&#65533;&#65533;&#65533;&#65533;,gIKO&#65533;gx&#65533;.w&#65533;K&#65533;&#65533;&#65533;&#65533;&#65533;&#65533;&#65533;9&#65533;p&#65533;_&#65533;2&#65533;iIa:&#65533;D&#65533;1&#65533;&#65533;p1
&#65533;&#806;6&#65533;&#65533;&#65533;n&#65533;&#65533;m&#65533;&#65533;t&#65533;&#65533;Km&#65533;&#65533;&#65533;&#65533;L&#65533;3&#65533;&#65533;$n&#65533;/&#65533;&#65533;&#65533;4&#65533;E&#65533;zjK&#65533;&#807;.&#65533;&#65533;&#65533;ZR &#65533;@&#65533;"(1WM&#65533;BI&#65533;}:&#65533;&#65533;&#65533;&#65533;h,&#65533;&#1034;Z&#65533;&#65533;Jh&#65533;n&#65533;@I@&#65533;&#65533;&#65533;(&#65533;M&#65533;vS'HiJ?&#65533;0&#65533;&#65533;$&#65533;tP&#65533;w&#65533;)I&#65533;&#65533;&#65533;)H&#65533;L&#65533;B&#65533;G8A4&#65533; &#65533;7&#65533;AK&#65533;g(i&#65533;&#65533; &#65533;&#65533;)O&#65533;&#65533;&#65533;g&#65533;&#65533;6`AJc &#65533;&#65533;R&#65533;&#65533;S&#65533;&#3650;&#65533;q&#65533;&#65533;CATo&#65533;&#1257;&#65533;&#65533;&#65533;&#164;&#65533;@&#65533;I&#65533;&#65533;@&#65533;&#65533;LY&#65533;&#65533;<&#65533;a&#65533;&#65533;&#65533;[y	Wa&#65533;&#65533;1&#65533;@];&#65533;&#1596;&#65533;	h%&#65533;n&#65533;&#65533;
v&#65533;&#65533;,,0&#65533;*&#65533;&#65533;&#65533;&#65533;-}&#65533;"&#65533; !&#65533;&#65533;&#65533;&#65533;u&#65533;f&#65533;y&#65533;&#65533;&#65533;u&#65533;h&#65533;Y&#65533;@@mj!&#65533;Z`j&#65533;\&#65533;bk&#65533;&#65533;&#65533;v&#65533;6%0&#65533;&#65533;@&#65533;&#65533;&#65533;do&#65533;&#65533;&#65533;&#65533;&#65533;&#65533;%Bm&#65533; "&#65533;5&#65533;&#65533;&#65533;n,K &#65533;&#65533;t2&#65533;&#65533;&#65533;&#65533;'\(&#65533;&#65533;v&#65533;&#65533;t&#65533;&#65533;A&#65533;&#65533;&#65533;a&#65533;+&#65533;"l&#65533;&#65533;t&#65533;&#65533;&#65533;&#65533;&#65533;&#65533;&#65533;W&#65533;&#65533;/)a&#65533;Y&#65533;@&#65533;7`i&#65533; &#65533;9&#65533;&#65533;ap/  &#65533;&#65533;"&#65533;&#65533;
.&#65533;X`&#65533;N&#65533;eK&#65533;C&#65533;&#65533;;J.&#65533;&#65533;d&#65533; |x&#65533;!.eTz&#65533;&#422;Qm/Jd&#65533;z&#65533;&#65533;&#65533;&#817;:#P&#65533;&#&#65533;,1DnVB&#65533;*gH>&#65533;&#65533;&#65533;9&#65533;CL&#65533;&#65533;`>&#65533;!&#65533;V&#65533;f&#65533;&#65533;[&#65533;f&#65533;&#65533;#9htFf8&#65533;6&#65533;&#65533;&#65533;#&#65533;&#65533;sPb&#65533;&#65533; &#65533;&#65533;&#65533;I&#1075;;&#65533;&#65533;g4&#65533;y&#65533;&#65533;&#65533; 
&#65533;&#65533;C;sc&#65533;ez!&#65533;E3z&#65533;&#65533;f&#65533;&#65533;&#65533;^&#65533;0`q&#65533;&#592;&#65533;"&#65533;&#65533;Z&#65533;?*5j3P&#65533;&#65533;)B &#65533;&#65533;C&#65533;&#65533;&#65533;@QF;ib5(&#282;&#65533;%|&#65533;&#65533;&#65533;&#448;g&#65533;&#65533;&#57632;i&#65533;@f&#65533;&#65533;&#65533;&#65533;db&#65533;>&#1168;O&#65533;&#65533;i&#65533;!&#65533;o1&#65533;&#65533;&#65533;&#65533;R&#65533;&#65533;&#65533;&#65533;6&#65533;!$&#65533; &#65533;&#65533;C&#65533;5;j`&#65533;&#65533;P&#65533;Y&#65533;TA]&#65533; &#65533;&#65533;*&#65533;&#65533;%&#65533;<&#65533;&#65533;;&#65533;7&#65533;G&#65533;s&#65533;P&#65533;&#1609;&#65533;&#65533;&#65533;&#65533;&#65533;&#65533;A&#65533;^&#65533;]4&#65533;?&#65533;&#65533; (AJ&#65533;}$&#65533; &#65533;)&#65533;&#65533;&#1736;p&#65533;&#65533;Xgw;&#65533;&#65533;&#65533;zA_&#65533;&#65533;4&#65533;&#65533;[&#65533;*d&#65533;:\j/N&#65533;7&#65533;&#65533;&#65533;&#65533;K&#65533;&#65533;"&#65533;&#65533;&#65533;7GqdQa&#65533;&#65533;&#65533;&#51346;j&#65533;]n:&#65533;x\&#65533;&#65533;&#65533;hI&#2012;&#65533;!g&#65533;&#65533;a;&#65533;&#65533;&#1524;&#20878;&#65533;Hfx&#65533;Bq&#65533;&#65533;	&#65533;&#65533;A&#65533;@&#65533;&#65533;&#65533;L
Ie&#65533;|&#65533;&#65533;
u&#65533;e#`&#65533;#&#65533;8x&#65533;v&#65533;&#65533;&#65533;<T&#65533;R&#65533;
&#65533;&#65533;&#65533;y&#65533;y1&#65533;&#65533;e&#1987;&#65533;.#&#65533;&#65533;&#65533;J&#65533;}~&#65533;"&#65533;_0@/&#911;&#65533;|&#65533;|&#65533;&#65533;qy&#65533;BM&#65533;&#65533;#&#65533;&#65533;$%&#65533;9n&#65533;(&#65533;&#65533;B@&#65533;&#65533;&#65533;&#65533;fTS&#65533; v&#65533;&#65533;3L&#65533;&#65533;&#65533;0&#65533;&#65533;&#65533;&#65533;q;&#65533;&#65533;#A3oU&#65533;2e&#1355;V&#65533;&#65533;K&#65533;&#65533;&#65533;N8h&#65533;0B&#65533;r&#65533;&#65533;&#65533;&#65533;T&#65533;&#65533;&#65533;C&#65533;^&#65533; &#65533;"j&#65533;&#65533;&#65533;&#65533;_&#65533;&#65533;
&#65533;&#65533;!&#65533;g;`!}F !Fc}&#65533;&#65533;#&#65533;&#65533; &#65533;"&#65533;&#65533;
&#65533;"0&#65533;&#65533;&#65533;&#65533;&#65533;&#65533;&#65533;@&#65533; &#65533;&#65533;&#65533;F._&#65533;(&#65533;&#65533;&#65533;&#65533;&#65533;i&#65533;&#65533;'(&#65533;&#65533;n^ &#65533;&#65533;&#65533;d
U+&#65533;&#65533;&#65533;&#65533;F>w2I&#65533;VC&#65533;".&#65533;&#65533;&#65533;&#65533;J&#65533;&#65533;&#65533; &#65533;&#65533;&#65533;x?&#65533;&#65533;f&#65533;2F&#65533; z7t&#65533;j&#65533;"j&#65533;!M&#65533;&#1619;Q6GLZ&#517;I&#65533;$&#65533;2&#65533;"&#65533;Cw&#65533;1&v&#65533;&#65533;C0B;D'&#65533;GJ&#65533;{J0'&#65533;A!R&#65533;p&#65533;&#65533;&#65533;he&#65533;&#65533;&#65533;	&#65533;u&#65533;Q'L0O&#65533;&#65533;3t2SP@4L&#65533;(&#65533;t&#65533;K&#65533;&#65533;&#65533;A$y&#65533;8IHt4I@&#65533;&#65533;&#65533;!&#65533;&#65533;,&#65533;q	&#65533;m&#65533;fPp"M&#65533;&#65533;>&#65533;&#65533;"ZR&#65533;hE2=&#65533;!^&#65533;<&#65533;T&#65533;8GQL&#65533;&#65533;&#65533;X&#1745;6&#65533;S=&#65533;&#65533;jq &#65533;&#65533;i6=Q&#65533;V&#65533;&#65533;w>+&#65533;D&#65533;&#65533;	?h'&#65533;&#65533;H&#65533;&#65533;&#65533; q&#65533;&#65533;DZ&#65533;E&#65533;&#65533;&#65533;#&#65533;&#33806;t &#65533;&#65533;G/.7J&#65533;%DuE&#65533;&#65533;w&&#65533;0&#65533;&#65533;F0DC
&#65533;hT&#65533;&#65533;C&#65533;0&#65533;&#34889;M&#65533;BV&#65533;&#65533;&#65533;G 
&#65533;#S&#65533;&#65533;&#1576;&#65533;4&#65533;&#65533;A&#65533;XPxS1
&#65533; 0&#65533;&#1039;l &#65533;&#65533;&#65533;W&#65533;&#65533;&#65533;7!0&#65533;q&#65533;&#65533;$&#65533;f&#65533;&#65533;i&#65533;p+f>&#65533;n=y&#65533;&#65533;&#65533;&#65533;[&#65533;:L&#65533;~0!&#65533;&#65533;&#65533;H&#65533;&#65533;p{`P;&#65533;G&#65533;&#65533;&#65533;yb&#65533;_9(B&#65533;&#65533;&#65533;&#65533;&#65533;&#260;b&#65533;&#65533;&#65533;P&#65533;&#65533;&#65533;+&#65533;iWPc&#65533;71&#65533;&#65533;&#65533;wR0vb /&#65533;&#65533;&#65533;b&#65533;Y&#65533;&#65533;&#65533;&#65533;&#65533;2&#65533;a&#65533;@&#65533;C}4A&#65533;R|I&#65533;&#65533;&#65533;w&#65533;&#65533;&#65533;&#65533;B~&#65533;y&#65533;BM&#65533;&#1558;&#65533;`&#65533;8G&#65533;&#65533;9&#65533;&#65533;W2&#65533;R&#65533;&#65533;&#65533;+&#65533;Py&#65533;&#65533;O&#65533;H&#65533;b'&#1302;e&#65533;/&#65533;r&#65533;&#65533;&#65533;+&#65533;&#65533;&#65533;u`N&#65533;j&#65533;&#65533;9&#65533;&#65533;Y&#65533;&#65533;y&#65533;&#1561;&#65533;&#1721;&#65533;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P&#65533;&#65533;!i&#65533;&#65533;&#65533;&#65533;&#65533;&#65533;&#65533;O/&#65533;&#65533;&#65533;&#65533;&#65533;&#65533;h5&#65533;&#65533;R{&#65533;FP&#65533;&#65533;f/!&#65533;&#65533;&#65533;&&#65533;f&#65533;&&#65533;&#65533;}g2&#65533;U&#65533;&#65533;&#65533;N4&#65533;*&#65533;)&#65533;	(C&#65533;&#65533;M&#65533;A&#65533;&#65533;{D&#65533;*&#65533;&#65533;&#65533;&#65533;&#65533;	&#65533;J5&#1266;&#131;R&#50044;&#65533;.&#65533;^&#65533;	&#65533;bJF&#65533;B8Jy&#65533;T&#65533;M-2\&#65533;&#65533;&#65533;&#65533;&#65533;&#65533;R&#65533; &#65533;M&#65533;M&#65533;&#65533;nE&#65533;6&#65533;&#65533;/+P&#313;&#65533;`&#65533;R&#65533;&#65533;&#65533;&#65533;&#65533;&#65533;ZV&#65533;&#65533;P&#65533;&#65533;*AQzx&#65533;&#65533;&#65533;/3&#65533;&#866;io&#65533;&#65533;&#65533;F9 A&#65533;&#65533;*Ie[w&#65533;	uZ&#65533;&#1320;&#65533;&#65533;&#65533;&#65533;xrz&#65533;VjZ(X&#65533;&#65533;m&#65533;%(=&#65533;Yh2AQ&#65533;fp&#65533;&#65533;&#65533;5&#65533;.&#65533;+4&#65533;2M{\&#65533;1W&#65533;pg&#65533;&#65533;'@&#65533;&#65533;m&#65533;&#65533;=&#65533;r&#623;&#65533;&#65533;dx&#65533;J &#65533;k$&#65533;&#65533;&#65533;&#65533;W&#65533;&#65533;&#65533;.+jo&#65533;&#65533;&#65533;&#65533;&#65533;F&#65533;&#65533;&#65533;Q&#65533;&#188;1$5&#65533;&#65533;
z&#65533;&#452;.L&#65533;e
&#65533;&#1857;&#65533; E&#65533;^(&#65533;"]&#65533;`&#65533;!0&#65533;A&#65533;r&#65533;&#65533;0&#65533;&#65533;&#65533;$05H&#65533;A'MO *&#65533;&#65533;$}K&#65533;&#65533;&#65533;&#65533;p &#65533;&#65533;a&#1312;&#65533;&"A&#65533;&#65533;&#264;Sx"&#65533;<&#65533;&#65533;-P`0&#65533;tw&#65533;v&#65533;&#65533;OJ`]&#65533;h&#65533;pR&#65533;L&#65533;&#65533;&#65533;
&#65533;7#&#65533;-q&#65533;n`&#65533;Q0&#65533;4&#65533;`&#65533;B&#65533;&#65533;&#65533;?~9D&#65533;nng&#65533;&#65533;I&#65533;&JT&#65533;&#65533;s5&#65533;&#65533;&#65533;`Ihb&#65533;p\r&#65533;&#65533;&#65533;S&#65533;&#65533;E&#65533;&#65533;G&#65533;5iE+&#65533;PH(&#65533; &#65533;&#682;&#65533;J&#65533;j&#65533;&#65533;&#65533;&#65533;pZ&#65533;&#65533;FxJ!&#65533;I&#65533;ZD-J&#65533;W&#65533;&#1192;z&#65533;&#65533;&#65533;"&#65533;&#65533;&#702;j&#65533;)&#65533;*#&#65533;V C-&#65533;D<x&#65533;1&#65533;&#65533;:D>&#65533;&#65533;&#793;7<&#65533;	A&#65533;&#65533;&#65533;&#65533;&#65533;)&#65533;3&#65533;&#65533;"Q)&#65533;&#65533;P&#65533;e&#65533;&#65533;Cp&#739;&#65533;Fx+&#65533;&#65533;(&#65533;W&#65533;=&#65533;&#65533;&#65533;&#65533;&#9147;s<#&#65533;&#65533;&#65533;rp//&#65533;h&#65533;&#65533;fz&#194;&#65533;&#65533;&#65533;t&#65533;&#65533;!&#65533;&#65533;(P\J&#65533;&#65533;[&#65533;&#65533;.e&#65533;k}3g&#65533;F&#65533;&#65533; o$"&#65533;&#1208;&#65533;&#65533;&#65533;L)4&#65533;&#65533;&#65533;D&#65533;&#65533;H&#65533;i&#65533;&#65533;uU&#65533;%&#65533;&#65533;@\&#65533;c&#65533;&#65533;4/&#65533;&#375;&#65533;<&#65533;s&#65533;&#65533;&#65533;3*&#65533;>kI&#65533;EK$6J2&#65533;}:&#65533;&#65533;iIKi&#65533;!&#65533;9=&#65533;(y7&#65533;&#65533;&#65533;f&#65533;&#65533;&#65533;:&#65533;q"&#65533;&#65533;zK&#65533;&#65533;1|6
&C 6!&#65533;!&#65533;M&#65533;K&#65533;K&#65533;p)&#65533;x &#65533;U<`t&#65533;&#65533;W&#65533;PeR&#65533;&#65533;&#676;&#65533;
&#65533;&#65533;&#65533;KO&#65533;&#65533;&#65533;B&#65533;&#65533;&#65533;(\<&#65533;I&#65533;&#65533;&#65533;&#65533;C&#65533; &#65533;&#65533;&#422;&#65533;&#65533;&#65533;m<&#65533;&#65533;&#65533;&#65533;);Dt&#65533;OQ2l&#65533;/\&#1180;&#65533;$D&#65533;Uw>&#65533;&#65533;&#65533;&#65533;'&#65533;w~&#38232;'[?&#65533;&#65533;&#65533;N&#65533;g&#65533;H
&#65533;H&#65533;?4&#65533;&#65533;{h&#65533;t&#65533;K&#65533;mck&#65533;@!&#65533;hc&#65533;&#65533;P&#65533;P&#65533;&#65533;&#65533;_>fW&#65533;&#1602;p,&#65533;F&#65533;FH&#65533;B&#65533;$)&#65533;&#65533;F&#65533;&#65533;&#65533;&#65533;T	&#65533;&#65533;IHC5&#65533;EU&#65533;(&#65533;8&#65533;&#65533;&#65533;&#65533;`&#65533;P&#65533;&#65533;h&#65533;&#65533;CS&#65533;&#65533;&#65533;G@&#65533;"qT&#65533;&#508;LA&#65533;A&#65533;&#65533;wi&#65533;G&#216;&#65533;&#65533;H&#65533; 7c&#65533;&#65533;&#65533;"&#65533;:&#65533;d&#65533;&#65533;$(=&#417;&#65533;&#65533;&#65533;&#65533;4&#1065;&#65533;F&#65533;@ &#65533;&#65533;F:&#594956;&#65533;$'I&#65533;JJ&#65533;&#65533;&#804;&7&#65533;&#65533;Nz&#65533;&#65533;'# <D&#65533;&#65533;&#65533;L&#65533;*W&#65533;HQ&#65533;&#613388;&#65533;&q"&#65533;u&#65533;&#65533;&#65533;&#805;. &#65533;^&#65533;&#65533;p&#65533;-&#65533; &#65533;5&#65533;r&#65533;&#65533;L&#65533;%&#65533;&#65533;&#65533;fz&#65533;&#348;&#65533;&#65533;XheZ&#65533;&#65533;&#806;6&#65533;0&#840;&#65533;&#65533;\&#65533;&#65533;8&#65533;&#65533;&#65533;r2&#65533;I&#65533;&#65533;bR&#65533;&#65533;Y&#65533;&#65533;&#65533;<&#65533;2&#65533;z&#65533;&#1180;&#65533;&#65533;%&#65533;&#65533;w&#65533;&#65533; &#1867;YE&#1026;Tv&#65533;Lh*&#65533;&#65533;PW&#65533;&#65533;&#65533;)X&#65533;&#65533;&#65533;S&#65533;t &#65533;H&#65533;2@&#65533;&#65533;l&#65533;65p&#65533;&#65533;&#65533;&#65533;&#65533;&#65533;AEI&#65533;!&#65533;8&#65533;	%&#65533;&#65533;B$I &#65533;8&#65533;&#65533; &#65533;2E&#65533;&#65533;&#65533;&#65533;|&#65533;Wb:&#65533;&'3&#65533;&#65533;H&#65533;&#65533;4&#65533;<m&#65533;
n`&#65533;4B&#65533;&#65533;3&#65533;`&#65533;<&#65533;&#65533;$&#65533;&#65533;&#65533;&#65533;*4&#65533;9}&#65533;.&#65533;&#65533;L&#65533; &#65533;&#65533;&#65533;&#65533;&#65533;&#65533;_y &#65533;~$&#65533;>&#65533; &#65533;&#65533;U&#65533;l&#65533;n&#309;&#65533;&#65533;&#65533;)&#65533;&#65533;T&#65533;&#65533;.`&#65533;_&#65533;z&#65533;&#65533;&#65533;r&#65533;B&#65533;A
&#65533;&#65533;&#65533;&#65533;&#65533;&#65533;(k_&#65533;J&#65533;\Z&#1431;&#65533;&#65533;h&#65533;Y&#65533;z&#65533;&#65533;&#65533;&#65533;)	0!,`&#65533;&#65533;U&#65533;i&#65533;&#65533;`U6h&#65533;,_&#65533;G&#65533;	&#65533;&#65533;Z&#65533;&#65533;&#1826;r&#65533;&#65533;&#65533; fi&#65533;U&#65533;&#1952;&#65533;&#65533;| &#65533;&#65533;&#1797;B&#65533;&#65533;%B4&#65533;&#65533;&#65533;&#65533;VB&#65533;XvIS!p&#65533;&#65533;&#65533;&#65533;&#65533;+7 d&#65533;&#65533;&#65533;&#65533;ko&#65533;^&#65533;&#65533;>&#65533;&#65533;&#1419;&#65533;&#65533;&#65533;|_	&#65533;&#65533;&#65533; n&#65533;J]&#65533;&#65533;&#609;&#65533;&#65533; &#65533;&&#65533;&#65533;&#65533;X`&#65533;&#65533;&#65533;s&#65533;&#65533;W&#65533;&#65533;0`&#65533;L &#65533;&#65533;&#65533;7&#302;&#65533;IO&#65533;&#1581;&#65533;8&#65533;&#65533;&#65533;&#65533;&#65533;&#65533;&#65533;&#65533;&#65533;&#65533;&#65533;L&#1081;&#65533;&#65533;&#65533; &#65533;&#65533;&#65533;#&#65533;&#65533;&#65533;&#65533;&#65533;Y:&#65533;.3&#65533;r]e&#65533;&#65533;&#329;&#65533;r
!&#65533;sX&#65533;&#65533;\&#65533;1c&#65533;&#65533;&#65533;&#65533;&#65533;E&#65533;&#65533;R&#65533;&#65533;y
n)&#65533;&#65533;I&#65533;&#33389;&#65533;y&#65533;&#38811;i&#1871; &#65533;&#65533;40'&#65533;a6&#65533;E &#65533;F&#65533;i&#65533;&#65533;&#916;&#65533;&#65533;]&#65533;&#65533;&#65533;&#65533;c&#65533;/c8I&#65533;7&#65533;&#65533;&#65533;&#1219;&#65533;&#65533;d$ &#65533;&#65533;&#65533;&#65533;?&#65533;&#65533;@&#65533;&#65533;&#65533;&#65533;&#65533;&#65533;{4&#65533;R01N&#65533;FD&#65533;`&#65533;@&#65533;ZRD	R~F&#65533;7!&#65533;p&#65533;&#997;&#65533;&#837;&#65533;&#65533;$)<&#65533;~&#65533;$[R&#65533;%\Mm*d(&#65533;&#65533;-&#65533;&#65533;&#65533;j&#65533;u&#65533;)&#65533;[B]&#65533;>&#65533;&#65533;
3DJ?&#1172;1j&#65533;&#65533;%&#65533;&#65533;&#65533;-&#65533;&#65533;[jTD8&#65533;&#65533;&#65533;&#65533;R&#65533;&#65533;7%&#65533;'&#65533;&#65533;&#65533;N&#65533;&#65533;&#65533;&#65533; &#65533;&#65533;&#65533;6&#65533;j!&#65533;&#65533;&#65533;&#65533;{vrW&#65533;&#65533;&#65533;&#65533;&#65533;&#65533;%L@0&#65533;&#65533;5&#65533;&#65533;\&#1800;&#65533;!J&#65533;[}&#65533;8&#65533;&#65533;&#65533;o&#65533;&#65533;EvK&#65533;&#65533;&#65533;H&#65533;&#65533;&#65533;&#65533; &#65533;&#65533;&F&#1211;&#65533;&#65533;&#65533;[06\&#65533;&#65533;&#65533;RO1o&#65533;c)&#65533;&#65533;&#65533;!|{l:)&#65533;Y&#65533;&#65533;v&#65533;C&#65533;a&#65533;u&#65533;&#65533;u&#65533;&#1984;yR&#65533;b&#34857;&#65533;&#65533;&#65533;'&#65533;K&#65533;&#65533;&#65533;^&#65533;&#65533;x&#65533;x]&#65533;"&#65533;DR&#65533;gA#	&#65533;&#65533;&#65533;p5&#65533;&#65533;/&#65533;&#65533;M&#65533;&#65533;&#65533;;&#65533;|&#65533;8&#65533;&#65533;B&#65533;k&#65533;p&#65533;K&#65533;&#65533;0&#193;{HMH6J,6y&#65533;(&#65533;&#65533;&#65533;&#65533;&#30950;/M&#65533;&#65533;Q^&#65533;&#65533;6&#65533;&#1435;G&#65533;~R&#65533;XU&#65533;&#65533;&#65533;'j&#65533;&#65533;db&#65533;)>=&#65533;7&#65533;Wo&#65533;d&#65533;?&#65533;&#65533;&#65533;&#65533;>&#65533;Q&#65533;^&#65533;&#65533;+Z&#65533;&#65533;d&#65533;&#65533;&#65533;(
Z&#65533;&#65533;D&#65533;1~q\&#65533;&#65533;p&#65533;&#65533;_&#65533;&#65533;&#65533;&#65533;&#65533;&#65533;5-3
&#65533;&#65533;&#65533;&#65533;/&#65533;&#65533;&#65533;}&#65533;qAbw&#65533;}&#65533;&#65533;}&#1943; &#65533;&#65533;&#194;pm&#65533;*&#65533;&#65533;$X&#65533;&x&#65533;&#65533;@&#65533; /&#65533;p &#65533;wW&#65533;&#65533;&#65533;&#65533;x?&#65533;&#65533;&#65533;}|&#65533;p&#65533;&#65533;"&#65533;d&#65533;*&#65533;&#65533;&#65533;%&#1463;/]&#65533;&#65533;2&#65533;&#65533;+:57&#65533;(X&#65533;VxFokM@&#65533;*5m&#65533;&#65533;&#65533;&#65533;R&#65533;u&#65533;lE&#65533;)^X&#1507;&Q&#65533;-S&#65533;&#65533;A&#65533;&#65533;-&#65533;)Q&#65533;M}GX&#65533;)&#65533;&#65533;fe&#65533;=&&#65533;&#183;ir=7 mx0&#65533;&#65533;&#65533;%&\x&#65533;&VBk&#65533;&#65533;&#65533;&#65533;1j&#65533;!&#65533;.&#65533;'73o&#65533;&#65533;x#9r&#65533;&#65533;&#65533;#8&#65533;r&#65533;&#65533;80|&#65533;2"&#65533;&#65533;E&#65533;&#65533;&#65533;@&#65533;&#65533;N1&#65533;&#195;u&#65533;&#65533;&#65533;OR&#65533;XDH&#65533;qR@ ]q
&#65533;&#65533;&#65533;&#65533;H&#65533;&#65533;7D~~D&#65533;`&#65533;&#65533;&#65533;I=&#65533;&#65533; &#65533;h&#65533;H&#65533;&#65533;&#65533;&#65533;&#65533;&#65533; &#65533;X?&#65533;RP&#65533;81&#65533;J&#65533;&#65533;T&#65533;&#65533;(tT&#65533;q&#65533;&#65533;J&#65533;L&#65533;o&#65533;&#65533;&#984;w&#65533;zn&#65533;!&#65533;&#65533;?G&#65533;#Y&#65533;&#65533;u&#65533;<&#1985;b&#65533;&#65533;XA&#65533;-&#65533;&#65533;j&#65533;a7	y4Rq&#65533;w&#65533;&#65533;
)"lB&#65533;&#65533;HK&#65533;&#65533;\&#65533;&#65533;&#65533;v&#65533;&#65533;H&#65533;&#65533;&#65533;&#1041;&#65533;&#65533;!&#65533;&#65533;r_&#65533;L&#65533;6N&#65533;&#65533;u&#65533;&#65533;G&#65533;p>Qj&#65533;lA&#65533;(D9#&#65533;&#65533;s&#65533;u&#65533;&#65533;q>I$&#65533;K&#65533;XX	&#65533; p&#65533;j&#65533;(I&#65533;&#65533;&#65533;v&#65533;PR$wqm&#65533;9g+&#65533;&#65533;Pc&#65533;6&#65533;&#65533;u&#65533;&#65533;K `&#65533;@&#65533;.&#65533;&#65533;j&#65533;&#65533;JS&#65533;&#65533;nS {2&#65533;C&#65533;+&#65533;x&#65533;P*z&#65533;&#65533;&#65533;h&#65533;+&#65533;G,h&#65533;x&#65533;s&#65533;&#65533;'&#65533;up&#65533;U`&#65533;&#65533;&#65533;I&#65533;&#65533;&#65533;&#65533;&#65533;r&#65533;&#65533;&#65533;*&#65533;&#65533;
&#65533;|&#65533;&#65533;;a&#65533;&#65533;P*VPB Y&#65533;r*&#65533;&#65533;&#65533;&#65533;&#65533;+&#65533;`&#65533;Vp1&#65533;&#65533;&#65533;y&#65533;&#1561;&#65533;&#1721;&#65533;&#65533;&#1629;&#65533;&#65533;&#65533;&#65533;y"A  !&#65533;     ,    &#65533; &#65533;iL3	/_ 3f	<o?oFyI|Ly&#65533;  &#65533;&#65533;&#65533;//&#65533;??&#65533;OO&#65533;__&#65533;oo&#65533;O&#65533;R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&#65533;@&#65533;pH,&#65533;&#548;r&#65533;l:&#65533;&#1064;tJ&#65533;Z&#65533;&#1580;v&#65533;&#65533;z&#65533;&#65533;xL.&#65533;&#65533;&#65533;z&#65533;n&#65533;&#65533;&#65533;|N&#65533;&#65533;&#65533;dY&#65533;J&#65533;&#65533;q.&#65533;+!&#65533;&#65533;&#65533;&#65533;&#65533;+&#65533;.8x)~U8&#65533;xHV+n&#65533;!&#65533;&#65533;&#65533;&#65533;&#65533;&#65533;&#65533;&#65533;!&#65533;p&#65533;&#65533;S.)&#65533;HU)$i&#65533;!&#65533;&#65533;&#65533;&#65533;&#65533;&#65533;O2&#65533;&#65533;&#65533;&#65533;&#65533;&#65533;h8&#65533;&#65533;R{&#65533;FT2f2$&#65533;&#65533;&#65533;)&#65533;f&#65533;)&#65533;&#65533;}g5&#65533;C2&#65533;O&#65533;&#65533;&#65533;&#65533;S(P&#65533;&#65533;E&#1989;R&#65533;&#65533; &#65533;&#65533; &#318;="S&#65533;&#65533;&#65533;&#65533;&#65533;G&#65533;&#65533;(!(&#65533;&#65533;"R&#33660;c#)
&#65533;&#260;t&#65533;c&#1342;&9
&#65533;(E&#65533;&#65533;&#65533;-5\&#65533;&#65533;R&#65533;&#65533;&#65533;R&#65533; &#65533;&#65533;&#65533;&#65533;Hr&#65533;u&#65533;	6.)&#65533;I&#65533;&#65533;&#65533;&#65533;A&#65533;U&#65533;&#65533;&#65533;&#65533;A&#65533;&#65533;Q&#65533;H&#65533;X&#65533;&&#65533;^n&#65533;EbiW(5Bh&#65533;`&#65533;&#65533;&#65533;&#65533;&#65533;~2Y&#65533;m&#65533;&#65533;&#65533;&#65533;!&#65533;&#65533;()&#65533;]p&#325;&#65533;R}q4&#65533;&#39789;+Y&#65533;&#65533;}&#65533;%&#65533;<&#65533;&#65533;&#65533; &#65533;4&#65533;&#65533;&#65533;&#1760;\H;&#65533;A&#1316;&#65533;&#65533;&#65533;&#65533;0
iP
X&#65533;+|&#65533;/*8B(&#65533;:&#65533;&#65533;&#65533;!z?&#65533;&#65533;yI&#52932;&#65533;h&#65533;&#65533;d&#65533;&#65533;&#65533;&#65533;{qq&#65533;&#65533;&#1497;&#65533;&#65533;&#65533;	b)86$/&#65533;&#65533;&#65533;/&#65533;&#65533;&#297;&#65533;;+&#65533;&#65533;z&#65533;1&#65533;&#65533;(&#65533;&#65533;&#65533;NH&#65533;&#65533;S\&#65533;i&#65533;&#65533;&#65533;\OH2T&#65533;
&#65533;~!&#65533;I&#65533;D!&#65533;&#65533;G&#65533;&#65533;Pnl&#65533;D{N&#65533; &#65533;&#65533;u&#65533;&#65533; &#65533;&#65533;&#65533;q&#65533;N&#65533;&#65533;&#65533;&#65533;`&#65533;-&#65533;K&#65533;2&#65533;q&#65533;gOl@!&#65533;&#65533;A&#929;&#65533;&#65533;&#65533;0&#65533;&#65533;&#65533;F'&#65533;&#65533;DH&#65533;&#65533;b&#1097;&#933;&#65533;DzI\&#155;&#65533;o&#65533;V&#65533;&#65533;&#1063;&#65533;|&#65533;&#361;)&#65533;X&#65533;SYv&#65533;c&#65533;o&#65533;&#65533;&#65533;%&#65533;&#65533;'&Ek&#2000;&#65533;&#65533;F&#65533;&#65533;&#65533;&&#65533;NQ&#65533;}
J&#65533;%&#65533;YW&#65533;&#65533;"&#65533;?)!&#65533;&#65533;T&#65533;|&#65533;L&#1617;$J(H&#65533;b&#65533;&#65533;&#65533;zA!$&#65533;r&#65533;%&#65533;&#65533; &#65533;&#65533;r&#65533;&#65533;w&#65533;&#65533;&#297;~9E
&#296;H&#65533;&#65533;&#65533;zJ&#65533;&#65533;"&#65533;&#65533;&#65533;&#65533;&#65533;j&#65533;)&#65533;&#65533;&#65533;XD&#65533;&#65533;&#65533;&#65533;8&#65533;&#65533;&#65533;#&#65533;B&#1795; &#65533;J&#65533;&#65533;*&#65533;&#65533;&#686;!(r#&#65533;B(&#65533;&#65533;&#65533;BY&#65533;&#65533;@&#65533;&#65533;&#65533;&#65533;&#1035;&#65533;H&#65533;&#65533;&#65533;&#65533;&#65533;C|&#65533;&#65533;+&#65533;h3&#65533;t|&#65533;&#65533;S@bI&#65533;`&#65533;]&#65533;IBu&#65533;&#65533;s+&#65533;\
Y&#65533;&#65533;p&#65533;}b-Y>&#65533;&#65533;&#65533;&#65533;&#65533;&#65533;&#65533;
&&#65533;R&#65533;&#65533;>&#65533;&#65533;2&#65533;u0%&#65533;&#65533;X&#65533;:&#14837;|&#65533;&#65533;$&#65533;&#342;r&#65533;&#65533;&#1800;'D&#65533;&#65533;j&#65533;&#65533;n&#65533;<	&#65533;&#65533;&#65533;8&#65533;&#65533;&#65533;=y+&#65533;&#65533;&#65533;2|&#65533;@ZhV$d&#65533;&#65533;s&#65533;b&#65533;}7	UO&#65533;&#65533;&&#65533;1+&#65533;&#65533;&#65533;&#65533;&#65533;M&#65533;5P&#65533;D&#65533;#\&#65533;H&#65533;&#65533;&#65533;&#65533;O&#65533;&#65533;&#65533;&#65533;&#65533;RN&#65533;&#65533;&#65533;&#65533;%&#65533;&#65533;[&#260;&#65533;&#65533;&#65533;&#65533;&#65533;&#65533;&#65533;&#65533;&#65533;g&#65533;&#147;I%X&#65533;&&#1365;&#65533;&#65533;&#65533;&#65533;&#65533;&#65533;o&#898;)&#65533;D$7&#65533;)O&#65533;C`|&#65533;_&#65533;&#65533;&#65533;,kz&#65533;]/&#65533;i&#65533;:D@;&#65533;&#65533;&#65533;o!&#65533;%&#65533;&#65533;d&#65533;&#65533;Q&#65533;x6&#65533;&#65533;&#65533;&#65533;&#65533;&#65533;&#65533;&#65533;&#65533;&#65533;&#65533;&#65533;<&#65533;&#65533; &#65533;&#65533;&#65533;f&#65533;F&#65533;&#65533;F&#65533;F&#65533;&#65533;3&#65533;&#65533;&#65533;Gu&#65533;<&#65533;[&#65533;&#65533;v&#65533;&#720;b&#65533;&#527;&#65533;&#65533;~\&#65533;|&#65533;&#65533;&#65533;V&#65533;&#65533;jbU&#65533;@(&#65533;#OW&#1633;&#65533;&#65533;&#65533;&#1037;yB&#65533;C/NB&#65533;&#65533;~Z&#65533;&#65533;P4tB&#65533;%q=&#65533;&#65533;.Q&#65533;&#65533;=j &#65533;&#65533;&#65533;&#65533;F&#65533;f&#65533;	&#65533;p r&#65533;&#65533;k&#65533;&#65533;&#65533;&#1099;&#65533;
Yd&#65533;&#65533;3&#1072;8&#65533;&#65533;)c&#65533;L5&#65533;9&#65533;Q!&#65533;E&#65533;&#65533;t&#65533;&#65533;%%&#65533;&#65533;tR"2&#65533;HN/ 	&#548;&7&#65533;&#65533;Nz&#65533;&#65533;(?&#65533;&#65533;R&#65533;&#65533;L&#65533;*W&#65533;&#65533;V&#65533;&#65533;  &#65533;&#65533;h&#65533;Q&#65533;&#65533;&#65533;%'_&#65533;&#65533;^&#65533;&#65533;4 )Bt&#65533;pE&#65533;&#65533;L&#65533;2 &#65533;f:&#65533;!&#65533;I&#65533;&#65533;5g&#65533;&#65533;&#65533;&(&#65533;&#65533;&#65533;n&#65533;&#65533;&#65533;T&#65533;	&#65533;&#65533;&#65533;r&#65533;&#1243;&#65533;L&#65533;)&#736;&#65533;&#65533;-&#65533;1&#65533;<&#65533;&#65533;&#65533;zv3&#65533;tB^&#65533;&#65533;&#65533;~)&#65533;&#65533;V&#65533;IPd&#65533;&#65533;&#65533;&#65533;&#65533;?&#65533;O&#65533;&#65533;33=&#65533;&#65533;D'J&#65533;&#65533;&#65533;&#65533;D&#65533;Fyy&#65533;&#65533;z&#65533;&#65533;&#65533;p'E&#65533;&#65533;&#65533;$x&#65533;&#65533; 'Q&#65533;&#65533; &#65533;&#65533;s&#65533;&#65533;&#65533;
f:S&#65533;&#65533;$&#65533;%&#1812;&#65533;cv&#65533;Bp&#65533;&&#65533;&#65533;j&#65533;&#65533;&#65533;T&#65533;&#65533;&#65533;&#65533;&#65533;FtH&#65533;q&#65533;&#65533;I&#65533;&#65533;&#65533;
&#65533;$Q&#65533;&#65533;M&#65533;z&#65533;:&#65533;&#65533;fJ!x`&#65533;f&#65533;*;&#65533;^&#65533;&#65533;&#65533;C(&#65533;VuPT&#65533;.&#1259;&#1916;&#65533;F`J&#65533;&#41001;&#65533;<CI&#65533;&#65533;&#65533;&#65533;&#65533;	&#1578;]&#65533;&#65533;Wn&#65533;@4&#65533;@_A &#65533;&#65533;Z&#65533;p=At&#65533;&#65533;*v&#65533;m&#65533;3&#65533;*&#65533;&#65533;7&#65533;l2&#65533; !&#65533;&#65533;&#65533;&#65533;&#869;h&#65533;&#65533;&#65533;&#65533;&#65533;&#65533;&#65533;j&#65533;&#65533;&#65533;&#65533;@&#65533;ml3:[gv eBr&#65533;&#65533;&#65533;&#65533;&#65533;
&#65533;&#65533;` &#65533;&#5042;&#65533;&#65533;&#65533; io&#65533;V&#65533;
&#65533;&#65533;	&#65533; &#65533;j&#65533;]&#65533;b&#65533;&#65533;(N&#65533;&#65533;&#65533;^Q&#65533;0&#65533;Oup&#65533;&#65533;
&#65533;&#65533;&#65533;&#65533;yy&#65533;!&#65533;&#65533;&#65533;x,wu;&#65533;Zt&#65533;x&#65533;&#65533;!&#65533;7&#65533;&#65533;&#65533;o/gP&#65533;&#65533;@&#65533;:&#65533;)&#65533;&#728;&#65533;9&#65533;&#65533;&#2013;o}5&#65533;&#65533;B&#1558;&#65533;^`&#65533;n&#65533;C"&#65533;&#65533;&#65533;N2&#65533;&#1572;&#1024;&#65533;X&#65533;)~%h&#65533;&#65533;&#698;73~&#65533;S@&#65533;&#17030;&#65533;&#65533;&#65533;=%&#65533;&#65533;*K&#65533;'%a&#65533;&#65533;&#65533;8~&#65533; &#65533;&#65533;r=+&#65533;&#65533;2&#65533;&#65533;&#65533;1&#65533;JN0&#65533;S&#65533;&#65533;$&#65533;&#65533;&#65533;&#65533;&#65533;"&#65533;&#65533;o&#65533;3:&#65533;P&#65533;&#65533;tF&#65533;#&#65533;j&#65533;|T={sp&#65533;D&#65533;&#65533;&#65533;B&#65533;&#65533;&#988; &#65533;v&#65533; 8&#65533;&#65533;&#65533;vfGK!&#65533;&#65533;5&#65533;B &#65533;&#65533;t23&#65533;La&#65533;&#65533;&#65533;I&#65533;8&#65533;[&#65533;%&#65533;&#65533;&#65533;&#65533;r(V#y(&#65533;H&#65533;&#65533;w&#65533;&#65533;&#515;&#438;&&#65533;@ &#65533;`&#65533;PaSu&#258;-&#65533;&#925;1&#65533;&#65533;&#494;&#65533;&#65533;!r:&#65533;&#782;:&#65533;&#65533;AQK%&#65533;&#65533;|&#65533;&#65533;l&#65533;&)v&#65533;&#65533;5&#65533;-&#65533; l(&#65533;+&#65533;&#65533;&#65533;=&#65533;p&#65533;E/&#65533;5&#65533;s&#65533;8p&#65533;&#65533;)1$&#65533;7&#65533;&#65533;&#65533;D&#65533;i&#65533;fC	&#65533;&#65533;b)&#65533;&#65533;&#65533;&#65533;.&#65533;&#65533;&#195;&#258;&#65533;4o6Q&#65533;(q&#65533;>&#65533;4&#65533;&#65533;&#65533;~&#65533;&#65533;&#65533;,T&#65533;&#65533;i&#65533;&#65533;<&#65533;&#65533;8&#65533;>!$&#65533;g&#65533;3&#65533;&#404;&#65533;&#65533;j&#1807;wS&#1345;(&#65533;()&#65533;&#65533;Y&#65533;qdf&#65533;5L&#65533;&#65533;{.&#65533;Yz&#65533;&#65533;Ps&#65533;&#1795;i2R&#65533;&#65533;G&#65533;<&#65533;&#65533;&#65533;&#65533;&#279826;3&#65533;&#65533;&#65533;&#65533;&#65533;&#65533;5&#65533;&#65533;a-&#65533;&#1233;I&#65533;)&#65533;$&#65533;&#65533;&#65533;&#65533;[&#65533;Kr&#65533;;|&#65533;uD&#65533;&#65533;&#65533;+&#65533;&#65533;&#65533;l&#65533;&#65533;&#65533;&#65533;b^1"&#65533;+&#65533;&#182;&#65533;&#65533;&#65533;&#65533;k&F&#65533;H&#65533;o;<50T&#65533;0&#65533;><&#65533;&#65533;&#65533;1&#1401;&#65533;&#65533;&#65533;R&#65533;&#520;%&#65533;c&#65533;&#65533;&#65533;,&#65533;&#65533;&#65533;/&#65533;9#&#65533;0{}
#_K&#65533;I&#1581;)&#65533;]&#398;uI&#65533;&#972;&#65533;(<&#65533;&#65533;]&#65533;&#65533;&#65533;/M&#65533;yYs:&#65533;At&.&#65533;&#65533;&#1291;0&#65533;&#65533;(&#65533;&#65533;&#65533;9}&#65533;&#65533;g&#65533;}&#65533;&#65533;&#65533;&#65533;]&#65533;&#65533;&#65533;&#65533;&#65533;&#65533;F&#65533;N&#65533;8;&#65533;&#65533;b&#65533;&#65533;}&#65533;&#65533;
&#65533;&#65533;3&#65533;@&#65533; }&#65533;&#65533;C&#65533;0&#65533;&#65533;
&#65533;cR!&#65533;r1K%&#65533;SC&#65533;k;+&#65533;gB&#65533;
&#65533;&#65533;(&#65533;&#65533;*&#65533;&#65533;&#65533;@&#65533;&#65533;&#65533; &#65533;|&#65533;&#65533;&#65533;&#65533;)&#65533;&#65533;;
&#65533;&#65533;&#65533;,&#65533;g&#65533;&#65533;qI@&#65533;&#65533;&#65533; &#65533;&#65533; VVQ&#65533;".&#65533;&#65533;y&#65533;&#65533;~&#65533;&#65533;0RE&#65533;&#65533;&#65533;&#65533;=h&#65533;&#65533;&#65533;G&#1046;0,&#65533;b&#65533;p&#65533;&#65533;&#65533;H@&#65533;h&#65533;&#65533;&#65533;G8&#65533;q`&&#65533;	gX?&#65533;8&#65533;&#65533;*&#65533;&#65533;&#65533;&#65533;&#65533;-$&#65533;&#65533;%&#65533;C?*&#65533;&#65533;&#65533;Fg&#65533;L&#65533;BNG-&#65533;&#65533;g&#65533;'&#65533;@dBI&#65533;Xw!&#65533;%:/'!&#65533;&#258;	Gp	&#65533;&#65533;u&#65533;a&L0F&#65533;&#65533;&#65533;]R?P&#65533;/H&#65533;p<&#65533;tJ&#65533;|&#65533;&#65533;"&#65533;&#65533;A4&#65533;SQ@1spW&#65533;&#65533;w&#658;!&#65533;&#65533;&#65533;&#65533;&#65533;A&#65533;&#65533;&#65533;&#65533;&#65533;sw&#65533;&#65533;Q>&#65533;s=9(D5&#65533;=&#65533;h&#65533;&#65533;&#65533;&#65533;&#1617;&#65533;&#65533;&#65533;&#65533;w&#65533;ts=wP&#65533;&#65533;&#65533;(@&#65533;&#267;x&#65533;=~q&#65533;&#65533;&#65533;&#65533;x<k&#65533;&#65533;&#65533;&#65533;+&#65533;&#65533;f&#65533;Ds!&#885140;H&#65533;,Y($&#65533;=&#1232;u0r&#65533;&#65533;D&#65533;&#1097;x&#65533;&#65533;iH&#65533;x!&#65533;&#65533;&#65533;&#65533;tV`&#65533; 1&#65533;X	&y&#65533;w0Y&#65533;&#65533;yq9e3ij&#65533;&#65533;vP&#65533;G`&#65533;X&#65533;&#65533;&#65533;mBO&#65533;&#65533;F&#65533;&#65533;&#65533;gC1&#65533;wa&#65533;&#65533;w&#65533;r&#65533;x&#65533;BLi&#65533;N&#65533;?&#65533;&#65533;&#65533;0&#65533;&#65533;&#65533;3Y&#65533;&#65533;&#65533;&#65533;&#65533;M0<&#65533;P&#65533;d&#65533;&#65533;`z&#65533;&#65533;&#65533;B	$&#65533;a&#65533;&#65533;&#65533;wa&#1043;;&#65533;.&#65533;z1G&#65533;&#65533;&#65533;yP%&#65533;3&#65533;&#65533;&#65533;&#65533;oY&#65533;[4&#65533;&#65533;+&#65533;&#65533;&#65533;n&#65533;`&#65533;_&#65533;D	&#65533;u&#519;D&#65533;k)&#65533;p&#65533;rz&#65533;&#65533;+X&#65533;&#65533;&#65533;&#65533;&#65533;&#65533;V=P &#65533;v&#65533;&#65533;U&#65533;Dm&#65533;&#65533;&#65533;&#65533;
&#65533;2&#65533;&#65533;9&#65533;&#65533;&#65533;&#65533;&#65533;&#65533;&#65533;W&#65533;&#65533;&#65533;"&#65533; D#+&#65533;Y&#65533;&#65533;&#65533;&#65533;i&#65533;&#65533;&#65533;&#65533;&#65533;&#65533;&#65533;&#65533;&#65533;&#65533;9&#65533;&#65533;Y&#65533;&#65533;y&#65533;&#65533;Z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&#65533;"&#65533;\2&#65533;&#65533;&#1061;\n&#65533;&#65533;&#65533;&#65533;Z0&#65533;&#65533;
&#65533;E&#65533;HD&#65533;B&#65533;&#65533;Ae&#65533;&#65533;Z4&#65533;%&#65533;&#65533;&#65533;&#65533;}`&#65533;&#65533;&#65533;&#65533; &#65533;X&#65533;N1&#65533;.&#65533;&#65533;jH&#65533;&#1099;&#65533;&#65533;~?7&#65533;&#65533;u&#65533;&#1079;&#65533;&#65533;&#65533;w &#65533;&#65533;jpD!g&#65533;&#65533;&#65533;&#65533;A&#65533;&#65533;+R&#65533;&#921;&#65533;X&#65533;&#65533;&#65533;	&#65533;4&#65533;"P&#65533;Hn&#65533;&#65533;&#65533;&#65533;&#65533;*E4&#65533;cs1q<&#65533;&#65533;^&#65533;(6Q&#65533;uM&#65533;&#65533;&#65533;&#65533;FV&#65533;&#65533;&#65533;&#65533;BY&#65533;&#65533;\%y&#65533;jz&#65533;&#65533;&#65533;&#65533;&#1917;&#65533;Y!C&#65533;$:	&#65533;fb&#65533;&#65533;;(t&#1284;&#65533;=&#65533;&#65533;(&#65533;&#65533;W&#65533;h&#65533;&#65533;E>&#65533;Rf&#65533;&#65533;XOH&#65533;R&#65533;
&#65533;&#65533;&#65533;H&#65533;D1\&#65533;&M&#65533;'&#65533;<&#65533;&#65533;&#65533;5hr &#65533;H,&#65533;D-N&#65533;&#65533;cN&#65533;B&#1483;mH&#65533;&#65533;w&#65533;&#65533;&#65533;7&#65533;-&#1119;&#65533;&#65533;&#65533;"Y&#65533;G&#65533;&#65533;&#65533;&#1801;L&#65533;&#65533;%&#65533;I&#65533;F5&#65533;&#65533; &#65533;&#65533; %*&#65533;_&#65533;E&#65533;&#65533;%fV1&#65533;V&#65533;	&#65533;M&#65533;YDuU&#65533;&#65533;w5xiDzHhRg$A&#65533;&#65533;&#65533;&#65533;H&#65533;&#65533;&#65533;R$&#914;j9dBo&#65533;&#65533;&#65533;&#65533;P !J(A&#65533;&#65533;&#65533;&#65533;&#65533;ZA!!&#65533;r&#65533;%&#65533;a&#65533;%|9&#65533;a&#65533;&#65533;e`R&#65533;}&#65533;GBy&#65533;L&#65533;&#65533;&#65533;z*"&#65533;6&#748;&#65533;&#538;&#65533;&#65533;1&#65533;&#65533;&#65533;EA&#65533;&#65533;jtZ)x&#65533;&#65533;&#65533; +&#65533;=&#65533;&#65533;C&#65533;&#65533;Xe
+&#65533;z&#65533;&#65533;b0sg(&#65533;R&#65533;+	eQ&#65533;&#65533;&#65533;m
E&#65533;
&#65533;@[&#65533;#&#65533;d&#65533;&#65533;7H@ &#65533;J0&#65533;A&#65533;&#65533;&#65533;&#65533;q0&#65533;&#65533;&#65533;r&#65533;o8&#65533;&#65533;&#65533;7&#65533;d&#65533;iS&#65533;&#65533;o(l&#65533;&#1370;
&#65533;R&#65533;&#65533;&#1376;&#65533;&#65533;Z&#65533;&#65533;&#787;&#65533;&#977;<&#65533;&#65533;&#4514;r&#65533;<L&#1882;C [&#65533;&#65533;&#65533;}&#65533;&#65533;&#65533;A'i&#65533;=&#65533;&#65533;&#65533;C&#65533;&#65533;&#602;`P&#65533;|&#65533;&#65533;&#65533;A&#65533;G&#65533;*&#65533;56
I&#65533;&#65533;H
d&#65533;&#65533;&#65533;&#65533;AqS&#65533;&#993;h&#65533;e&#65533;&#65533;/&#65533;C&#65533;9&#65533;~&#65533;"6&#65533;&#820;&#65533;h&#65533;Hm&#65533;&#65533;&#65533;	&#65533;(&#65533;&5D&#65533;9&#65533;0J&#65533;q&#65533;Nn;?&#65533;&#65533;&#65533;d&#65533;&#65533;b&#65533;rTD&#65533;9L&#65533;5&#65533;&#65533;\&#65533;W!Z&#65533;dk&#65533;Gg&#65533;&#65533;\E&#65533;:&#65533;8&#65533;&#65533;dE&#65533;t&#65533;y&#65533;}&#65533;&#65533;&#65533;&#65533;P	&#65533;;@&#65533;&#65533;&#65533;&#575;x&#65533;&#695;/&#65533;&#781;&#65533;5&#65533;]&#65533;.{_&#65533;%&#65533;>&#65533;&#65533;&#1142;t&#65533;&#65533;&#65533;!w&#65533;{x6$&#65533;6&#65533; @a&#65533;&#65533;&#65533;t&#65533;&#65533;/Z&#65533;J&#65533;&#65533;&#65533;&#65533;&#65533;P&#65533;&#65533;M&#65533;FA&#65533;&#65533;&#65533;&#65533;&#65533; &#65533;&#65533;A9&#65533;&#65533;6&#65533;&#65533;&#1313;&&#65533;&#65533;1&#65533;Q&#65533;&4!&#65533;&#1153;NX&#65533;&#2458;b&#243;&#65533; &#785;G&#65533;&#65533;g&#65533;5&#65533;B$0&#65533;&#65533;0&#1447;<&#65533;5&#65533;<8&#65533;&#65533;&#65533;&#65533;&#65533; &#65533;&#65533;&#65533;(&#65533;=@&#65533;&#65533;nT&#65533;&#65533;b&#65533;&#65533;Q,&#65533;&#65533;&#65533;#&#65533;<&#65533;&#65533;&#65533;0&#65533;&#65533;&#65533;&#65533;&#65533;;X&#65533;g&#65533;&#65533;nl&#65533;~H&#65533;&#65533;<B&#65533;&#65533;y&#65533;&#65533;UH&#65533;I&#65533;&#65533;s("&#65533;&#65533;&#65533;  &#65533;&#65533;&#65533;&#65533;&#65533;$'I&#65533;JZ&#599596;&#65533;6&#65533;&#65533;Nz&#65533;&#65533;(GI&#65533;PF y&#65533;B&W&#65533;&#65533;V&#65533;R&#65533;&#65533;&#65533;&#65533;,gIKO&#65533;&#65533;x&#65533;+w&#65533;&#65533;^"&#65533;&#65533;&#65533;&#65533;0-&#65533;&#65533;\&#65533;A$k&#65533;/&#65533;&#65533;LK&#65533;&#65533;&#65533;&#65533;&#65533;F1&#65533;&#65533;&#65533;Gh&#65533;6&#65533;&#65533;nz3&#1500;t&#65533;&#388;m&#65533;s&#65533;&#65533;L&#65533;3&#65533;0&#65533;)&#65533;&#65533;Y&#65533;&#65533;&#65533;v#&#65533;B&#65533;&#65533;&#65533;&#65533;&#1829;:&#65533;YK
&#65533;&#913888;&#65533;?&#65533;C&#65533;U&#65533;&#65533;U\>&#65533;J~:4&#65533;H&#65533;D'z
r&#65533;AeBC% &#65533;H&#65533;&#65533;`&#65533;6&#65533;M&#65533;&#65533;'&#65533;&#65533;(&#65533;&#65533;&#65533;Q&#65533;&#65533;&#65533;P1%I &#65533;D&#65533;&#65533;i3I&#65533;&#65533;&#65533;&#65533;L&#30137;}k`&#65533;$Mo0&#65533;@&#65533;:e&O&#65533;&#65533;&#65533;&#1536;'&#65533;&#65533;6&#65533;0&#65533;p[T<&#1553;TI.&#65533;"x&#65533;rU_N&#65533;&#65533;4&#65533;8&#65533;&#65533; &#65533;o&#65533; Yc3S"&#65533;Pmk/&#65533;:L&#65533; &#65533;k&#65533;&#65533;TfS&#65533;7 &#65533;n&#65533;&#65533;V&#65533;&#65533;$l0&#65533;*&#65533;&#65533;&#65533;&#65533;+u&#65533;&#65533;J!&#65533;&#65533;&#364;+5&#65533;pv4 mcEK&#65533;"`BX@jU&#65533;P&#65533;S%&#1066;l [[&#1206;&#65533;&#65533;%0&#65533;&#65533;`&#65533;&#65533;&#868;o&#65533;&#65533;&#65533;&#1184;&#65533;&#65533;&#65533;er&#65533; "&#65533;5&#65533;&#65533;&#65533;n,K &#65533;&#65533;tR&#65533;&#65533;}&#65533; 00A&#65533;5&#65533;j&#65533;w&#65533;+]&#65533;&#65533;rBP'/`&#65533;&#65533;&#65533;&#65533;&#65533;mo&#65533;q&#65533;&#65533;&#65533;&#65533;&#65533;\&#65533;&#65533;K&#65533;K&#65533;W&#65533;0&#65533;,`&#65533;&#65533;&#65533;&#65533;] 0&#65533;&#65533;0F&#65533;)s&#65533;&#65533;&#65533;&#65533;|&#65533;&#65533;&#65533;&#65533;,0&#65533;]1&#65533;&#65533;&#65533;&#65533;&#65533;{#&#65533; , &#65533;	` @&#65533;&#65533;&#65533;&#65533;&#65533;@&#65533;	&#65533;&#65533;.&#65533;x
&#65533;&#65533;&#65533;&#65533;&#65533;&#65533;&#65533;&#65533;&#65533;&#65533;&#65533;lP&#65533;&#65533;&#65533; 5&#65533;+&#65533;'&#65533;&#65533;&#65533; &#65533;&#65533;\&#65533;-&#65533;S&#65533;&#65533;:&#65533;&#65533;U&#65533;en&#65533;&#65533;&#65533;^&#65533;*n&#65533;|&#65533;&#65533;~&#65533;&#65533;;}s7&#65533;`&#65533;94&#435;[&#65533;&#65533;xq&#421;t&#65533;	&#65533;&#65533;&#65533; &#65533;F'&#65533;&#65533;94&#65533;&#65533;&#65533;t&#65533;y9&#65533;&#65533;a`H&#65533;%&#65533;&#65533;&#65533;&#817;&#65533;&#65533;&#65533;&#65533;dHm&#1808;&#65533;&#65533;T@&#65533;&#65533;&#65533;&#65533;&#65533;&#65533;
&#65533;&#363;y&#65533;&#65533;7+@&#65533;[&#65533;&#65533;^&#515;&#959;&#65533;&#65533;!&#65533;&#65533;&#65533;a&#65533;&#65533;:&#65533;&#234;)%M&#65533;C&#65533;J)^&#65533;&#65533;(&#65533;o&#65533;&#36205;&#65533;&#65533;=&#65533;0&#1531;&#65533;v&#65533;&#65533;&#65533;&#65533; &#65533;&#65533;&#65533;&#65533;&#65533;A&#65533;&#65533;C&#65533;Z&#65533;&#65533;?&#65533;P"&#65533;Y4&#65533;&#65533;y&#65533;&#65533;&#65533;E&#65533;; &#65533;&#65533;`&#65533; a&#65533;q&#65533;+E&#65533;A,		3&#65533;Y~&#65533;Y&#65533;&#65533;&#65533;`M&#65533;&#65533;Fy&#65533;#&#65533;&#65533;&#65533;&#65533;&#65533;&#65533;&#65533;&#65533;&#65533;C&#65533;	&#65533;E&#65533;E+dw$&#65533;&#65533;&#65533;&#65533;8&#65533;&#65533;&#65533;q&#65533;z&#65533;&#65533;&#65533;=&#65533;K&#65533;&#65533;e%y;x&#1730;&#65533;&#65533;!&#65533;p$J&#65533;\F&#65533;&#65533;&#65533;&#65533;W&#65533;&#65533; &#65533;G&#65533;&#65533;v&#65533;I&#65533;&#65533;&#65533;<#&#65533;&#65533;I&#65533;&#1214;(&#65533;~T&#65533;&#65533;H61*06&#1690;&#65533;*&#65533;&#65533;&#65533;K&#65533; &#65533;&#65533;C&#65533;x&#65533;&#65533;/8&#65533;C&#216;&#65533;V	+ &#65533;G&#65533;N&#65533;&#65533;Hz&#452;{&#65533;&#65533;&#65533;&#65533;V&#65533;8sT&#65533;&#65533;&#65533;&#65533;&#65533;&#65533;@[&#65533;43Y&#65533;B$&#65533;Py&#65533;D&#2045;CC&#65533;&#65533; &#65533;&#65533;`&#65533;4a&#65533;C&#65533;&#65533;fT5	5&#65533;&#65533;&#65533;_&#65533;^&#65533;f&#65533;q&#65533;^&#65533;0\&#65533;n&#65533;/&#65533;&#65533;f&#538;VF&#65533;}&#65533;`&#65533;&#65533;#&#65533;&#65533;&#65533;,Z&#65533;6*&#65533;&#65533;0q&#65533;&#65533;
&#65533;&#442;BAE&#65533;&#65533;&#65533;7/&#65533;W&#65533;2=&#65533;'4b(s!P&#65533;$&#65533;t !C&#65533;&#65533;
&c&#65533;bf&#65533;&#65533;&#65533; &#65533;"&#65533;&#65533; 
&#65533;
X4&#65533;&#65533;&#65533;2)&#65533;&#65533;+
4.&#65533;t&#65533;-hHG&#65533;&#65533;&#65533;@0&#65533;r*T&Q&#65533;B-&#65533;0&#65533;Q&#65533;k]b2"vS&#65533;&#65533;!l&#167;&#65533;&#65533;&#65533;Q@C&#65533;=8&#65533;Z&#65533;&#65533;F&#65533;&#65533;&#65533;y&#65533;`AJ!&#65533;&#65533;G7(&#65533;&#65533;h&#65533;
$Ha&#65533;&#65533;b&#65533;&#65533;0&#65533;&#1891;&#65533;6k&#65533;sH&#65533;o(7&#65533;&#65533;&#65533;$&#65533;6}lH&#65533;&#65533;~&#65533;UxW&#65533;#&#65533;&#65533;"y&#65533;v>G%[w4'Hb"`X&#65533;&#65533;&#65533;&#65533;qw &#65533;5'7&#65533;G&#65533;&#65533;&#65533;&#65533;"&#65533;&#1221;6&#65533;#B&#65533;F&#65533;&#65533;&#65533;&#65533;&#65533; /6"r	&#65533;&#65533;&#65533;&#65533;!r&#65533;k&#65533;.7&#65533;&#65533;&#65533;&#65533;BR&#65533;WD2p=&#392;>R&#65533;&#65533;(&#1425;(9&#65533;&#65533;X7&#306;v&#65533;b&#65533;a.&#9229;p h&#65533;s&#65533;t= }&#1331;&#65533;&#65533;&#65533;z"D&#65533;C&#203;v &#65533;N&#65533;V&#65533;2&#65533;&#65533;&#65533;b&#65533;q&#65533;E&#65533;&#65533;&#65533;&#65533;'&#65533;}="&#65533;T&#65533;&#65533;&#12304;
&#65533;t-bX&#65533;~&#65533;`F]q&#65533;&#65533;&#65533;&#65533;G&#1034;W&#65533;t&#65533;@&#65533;SuS 
Ws&#65533;&#65533;jA&#65533;&#65533;B&#65533;V&#65533;&#322;&#65533;&#65533;&#65533;&#65533;&#65533;&#65533;&#65533;&#65533;7&#65533;2G&#1992;4I&#65533;"&#65533;P1&#65533;@&#65533;{VQ&#65533;\p&#65533;c.CyEY&#65533;:&#65533;(Jy0!`&#65533;&#65533;&#65533;[0;Gq&#65533;T{b{]&#65533;wg&#65533;8&#65533;&#65533;&#65533;ya&#65533;&#65533;(vdy&#65533;&#65533;m'la2_&#65533;&#65533;&#65533;!&#65533;*&#65533;&#65533;&#65533;&#65533;J0&#65533;v&#65533;&#65533;q&#65533;Z&#65533;.&#65533;&#65533;&#65533;b&#65533;Y&#65533;&#65533;&#65533;b&#65533;b&#65533;@&#65533;&#65533;B3q&#65533;R@|&#65533;@0&#65533;,&#65533;&#65533;W&#65533;&#65533;&#65533; &#65533;P/_+&#65533;&#65533;W8&#65533;Y&#65533;XK&#65533;&#65533;&#65533;&#65533;"47&#65533;&#1179;&#65533;&#65533;*&#65533;P&#65533;&#65533;&#65533;q&#65533;&#65533;1&#65533;g&#65533;I&#65533;&#65533;&#65533;&#65533;&#65533;~i&#65533;q&#65533;&#65533;&#65533;&#1561;&#65533;&#1721;&#65533;&#65533;&#1629;&#65533;&#65533;&#65533;&#65533;&#65533;&#65533;I[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&#65533;XK&#65533;&#65533;&#65533;$&#65533;+&#65533;)&&#65533;E&#65533;RCZ&#65533;&#65533;&#65533;&#65533;qz&#65533;&#65533;/`yC&#65533;f&#65533;	&#65533;1&#65533;&#65533;P&#65533;&#1750;yW&#65533;&#65533;,K&#65533;&#65533;&#65533;&#65533;&#65533;(&#65533;1&#65533;Y&#65533; E&#65533;&#65533;&#65533;&#65533;&#65533;R&#65533;&#65533;Gk1q&#65533;&#65533;&#65533;'&#65533;&#65533;&#65533;&#65533;3Z&#65533;I4&#65533;^&#65533;B^&#65533;&#65533;&#65533;&#65533; &#65533;
N2&#65533;]&#65533;&#65533;F&#1919;&#65533;&#65533;&#65533;&#65533;R&#65533;P&#65533;&#65533;&#65533;&#65533;&#65533;&#65533;&#65533;&#65533;&#65533;&#65533;&#65533;&#65533;8 &#65533;{&#65533;Qtl&#65533;g&#65533;&#65533;&#65533;&#65533;;P&#65533;&#65533;&#65533;&#65533;&#65533;&#65533;DJ&#65533;e&#65533;a=!&#65533;J&#65533;&#65533;"&#65533;M&#65533;y&#65533;&#65533;&#65533;A&#65533;I&#65533;&#65533;91\&#65533;&#65533;i&#65533;E&#65533;&#65533;a &#65533;r&#65533;&#65533;&#65533;8&#65533;rL wD/&#65533;&#65533;F&#65533;&#65533;Q&#65533;&#65533;(&#65533;[v&#65533;&#65533;9L&#65533;'&#65533;&#65533;B&#65533;!&#65533;H6&#65533;&#65533;$&#65533;FL[I&#65533;&#65533;%&#65533;&#65533;&#65533;"TVidAP2&#65533;zDT8Z/&#65533;8&#65533;&#65533;&#65533;&#65533;&#65533;:&#808;&#65533;y6qg&#18779;U&#65533;&#65533;&#65533;&#65533;%&#65533;O&#65533;&#65533;&#65533;'&#65533;,&#65533;D&#65533;Sd7&#65533;|&#65533;&#65533;S&#65533;1&#65533;U&#65533;&#65533;	o
*B!&#65533;&#65533;&#65533;*&#65533;&#65533;*A&#65533;,g\&#65533;&#65533;b&#65533;Pt&#65533;e &#900;&#65533;`4*&#65533;&#2024;&#65533;&#170;&#1000;&#65533;&#684;&#65533;""&#65533;&#65533;&#65533;&#65533;&#65533;&#65533;)&#65533;s+&#65533;Y&#65533;&#65533;&#65533;&#65533;&D&#65533;&#65533;&#65533;&#65533;0&#65533;&#65533;5Z&#65533;="f&#65533;&#65533;'V&#65533;&#65533;JP&#65533;&#65533;&#65533;+&#65533;A(&#65533;R&#65533;+	&#65533;{ i&#65533;&#1260;B&#65533;&#65533;&#65533;&#65533;&#65533;,&#65533;HJ
\&#65533;&#65533;+&#65533;@&#65533;&#65533;&#65533;u0O&#65533;&#65533;^g&/`(b&#167;&#65533;~&#65533;&#65533;&#65533;C
m&#65533;G-A&#65533; &#65533;&#65533;y&#65533;&#65533;.&#549;&#65533;#&#65533;&#65533;!&#65533;~&#65533;&#65533;&#65533;&#65533;&#65533;&#65533;*&#65533;&#65533;p&#585;*&#65533;x&#65533;&#65533;H&#65533;&#65533;3&#65533;&#65533;*&#65533;a&#65533;ob&XP&#65533;hq@&#65533;&#65533;{456
I&&#65533;&#65533;4!\&#65533;&#65533;N&#1357;&#65533;E&#65533;{C:&#65533;l7.5(=&#65533;&#65533;J&#65533;{&#65533;&#65533;A=&#65533;^a&#65533;&#1347;)&#65533;	z&#65533;&#65533;&#65533;&#65533;E&#65533;-&#65533;&#65533;&#65533;l&#65533;&#65533;(&#65533;z&#65533;&#65533;u&#65533;A&#65533;&#65533;f&#65533;&#65533;&#65533;h&#65533;y&#65533;p&#65533;$C&#65533;L&#65533;G\m&#65533;&#65533;m&#65533;[&#65533;&#65533;&#65533;PW&#65533;&#65533;x&#20801;3G&#65533;&#65533; &#65533;2&#65533;6JY#_C&#65533;&#65533;&#65533;&#65533;&#65533;&#65533;&#65533;&#65533;<&#65533;&#65533;~&#65533;&#65533;5&#263;&#65533;&#65533;&#65533;&#65533;&#65533;%&#65533;&#65533;j&#65533;	N&#65533;&#65533;&#65533;&#65533;Y &#65533;;&#65533;&#65533;.&#65533;q&#65533;J&#65533; &#65533;&#65533;&#65533;n&#65533;&!4&#385;&#65533;&#65533;4&#65533;#&#65533; w4Cs8S?]&#65533;&&#65533;&#65533;8&#1668;=&#65533;M&#65533;p!&#209;&#65533;Q&#65533;!&#65533;&#65533;T&#65533;o0&#65533;m*&#65533;s&#65533;&#65533;xh&#65533;k&#65533;&#65533;7P$ &#65533;&#65533;&#65533;g&#65533;H`&#65533;&#65533;a|&#65533;O&#65533; @#&#1041;>(&#65533;A&#65533;Q&#65533;%&#65533;&#65533;&#65533;b0&#65533;&#65533;
&#65533;&#65533;&#65533;&#65533;&#65533;+9&#65533;&#65533;G5&#65533;&#65533; Q&#65533;W&#65533;g&#65533;&#462;u`")&#65533;H&#65533;bv&#65533;l&#65533;U	&#65533;&#65533;0&#65533;g$&#65533; X&#65533;&#804;&7&#65533;&#65533;Nz&#603956;&#65533;(GI&#65533;R&#65533;&#65533;L&#65533;*W&#65533;&#65533;&#65533;n&#65533;7 &#65533;,gI&#65533;Zf&#65533;&#65533;&#65533;&#805;.wY&#65533;&#65533;	&#65533;&#65533;0&#65533;&#65533; ^&#65533;&#564;&#65533;z&#65533;&#65533;{&#65533;&#65533;&#268;&#65533;4;&#65533;&#65533;jZ3&#65533;]p&@&#65533;&#65533;+
a&#65533;&#65533;&#65533;5&#65533;IN.t3&#65533;&#65533;&#65533;B8&#65533;Mr&#65533;&#65533;&#65533;\@!&#65533;&#65533;j&#65533;SZ`d&#65533;=&#65533;%v&#65533;3&#65533;&#65533;(/)&#65533;&#962;"&#65533;=D\&#65533;&#65533;&#65533;:&#65533;&#65533;&#65533;&#65533;&#65533;Dg)&#1034;&#65533;&#65533; &#872;FO&#65533;&#65533;-\(U&#65533;&#1316; &#65533;&#65533;L&#65533;&#65533;&#65533;E&#65533;&#65533;&#65533;&#65533;&#65533;&#1317;P%a&#65533;&#65533;H4&#65533;&#65533;&#65533;P&#65533;$	&#65533;&#65533; L&#65533;)&#65533;&#65533;J&#65533;&#1601;#&#65533; &#65533;N!&#65533;+&#65533;&#65533;!&#65533;&#65533;:&#65533;p&#607;U&#65533;C&#65533;&#65533;
n`&#65533;4B&#65533; *&#65533;&#65533;&#1301;<&#65533;B&#65533;&#65533;*T&#65533;@&#65533;*1&#65533;ZM&#65533; &#65533;,&#65533;&#65533;zJ/&#65533; &#65533;&#1980;[&#65533;&#65533;RXU&#65533;&#228;k2mp&#65533;h &#65533;xl_ai&#65533;&#65533;&#65533;&#65533;7pU&#65533;X&#65533;*&#65533;&#65533;[BR V&#65533;R&#65533;&#65533;e@[&#65533;&#65533;
&#65533;&#508;@h&#65533;@&#65533;&#65533;N&#65533;&#65533;C&#65533;,F &#65533;p&#1461;&#65533;&#65533;-25P&#65533;
&#65533;&#65533;&#65533;%ns&#65533;&#605;&#65533; 	&#65533;&#65533;Z&#65533;[&#65533;&#65533;R&#65533;&#65533;&#65533;@hi0&#65533;&#65533;~&#65533;&#65533;7x.@&#65533;&#65533;&#65533;Z&#65533;&#65533;&#65533;&#65533;e	&#65533;&#65533;R&#65533;&#65533;\U&#65533;ZY&#65533;&#65533;&#65533;&#65533;B0&#65533;yA&#65533;&#65533;\n@*&#65533;&#65533;&#65533;&#65533;nA&#65533;&#65533;=|&#65533;&#65533;&#65533;ZrC&#65533;&#65533;~=&#65533;&#65533;\&#65533;@&#65533;0&#65533;&#65533;]oSga&#65533;&#65533;jC&#65533;&#65533;L&#65533;b&#65533;&#65533;&#65533;u+&#65533;&#65533;&#65533;&#65533;|&#65533;&#65533;F<6N)&#65533;&#65533;\ &#65533;&#65533;0&#65533;
P1Y&#65533;&#65533;&#65533;&#65533;&#65533;&#65533;/l&#65533;`%,x&#65533;P~&#65533;&#65533;&#65533;O"&#65533;3Q&#65533;rCq&#65533;&#65533;&#65533;sy
&#65533;r"&#65533;&#65533;N+&#65533;sb&#65533;&#65533;&#855;&#65533;N&#65533;&#65533;7&#65533;&#65533;&#65533;ifwn&#65533;MM&#65533;<g&#65533;&#65533;y&#65533;&#65533;&#65533;&#65533;P%7&#65533;&#65533;X&#65533;&#65533;5&#65533;@hCW&#65533;BU&#65533;5&#65533;KA @&#65533;&#65533;&#65533;N&#65533;&#65533;&#65533;^&#65533;&#1175;~m&#65533;&#65533;Y&#65533;R6A&#65533;tT&#65533;&#65533;&#65533;&#65533;&#65533;&#65533;P&#65533;=d&#65533;B &#625132;&#65533; P&#65533;&#65533;&#1363;&#65533;b&#65533;&#65533;]&#65533;1@&#65533;&#65533;&#65533;W&#65533;$&#65533;&#65533;b@G&#65533;&#65533;&#65533;VIK&#65533;Pjm.${T&#65533;6&#65533;&#65533;	5&#65533;&#65533;&#65533;&#65533;&#65533;&#65533;&#65533;&#65533;&#1740;a&#632;&#65533;+&#65533;&#65533;&#65533;B&#65533;4(&#65533;&#65533;&#65533;&#65533;&#65533;I&#65533;]"&#65533;&#65533;G&#65533;&#65533;&#65533;&#65533;&#65533;'&#1901;&#65533;&#1191;)!,2&#65533;	'K&#65533;n&#1035;Yt\`MD&#65533;&#65533;&#65533;&#65533;af&#65533;&#65533;&#65533;&#65533;&#65533;&#65533;&#65533;o6_&#65533;&#65533;&#65533;j&#65533;&#65533;0&#65533;&#65533;d &#65533;)&#65533;F K|&#65533;&#164;"&#65533;&#65533;&#65533;XZ&#65533;4q.H&#65533;&#65533;&#65533;&#65533;&#65533;&#65533;.&#65533;&#65533;%<nA&#65533;98b&#65533;&#65533;&#65533;&#65533;(n&#65533;
y&#65533;@&#65533;0Um&#65533;nuY&#65533;'&#65533;#B&#65533;&#65533;P;&#65533;}&#65533;+&#65533;&#65533;>&#65533;c&#65533;&#65533;U&#65533;&#65533;&#65533;&#65533;;k;&#65533;V1&#65533;0C&#65533;&#65533;!^hGfQ2Z&#65533;"THP&#65533;JX&#65533;&#65533;"&#65533;B&#65533;A`D1&#65533;&#65533;#1n&#65533;&#65533;&#65533;&S&#65533;&#65533;&#65533;&#65533;&#65533;&#65533;&#65533;` ^Y&#65533;g&#65533;80&#65533;&#65533;&#675;Y&#65533;0*&#65533;/K&#65533;&#65533;&#65533;e&#65533;&#65533;&#65533;l	&#65533;&#65533;v^&#65533;&#65533; &#65533;W&#65533;k&#65533;&#65533;N&#65533;/&#11616;&#65533;D
&#65533;Y&#65533;&#65533;4&#1193;&=&#65533;@_&#65533;)&#65533;m&#65533;.73E&#65533;&#65533;&#65533;&#65533;o&#65533;&#65533;=&#65533;tO&.'e&#65533;&#65533;q&#482;&#65533;@0&#65533;y&#65533;)&#65533;&#65533;.&#65533;&#65533;
 &#65533;z&#65533;M&#65533;B&#65533;r
&#65533;>V&#65533;3"&&#65533;&#65533;@&#65533;&#65533;&#65533;a&#65533;Q!8q&#65533;BZ&#65533;r{&#65533;b&#65533;&#65533;
&#560;4X&#65533;6x&#65533;&#65533;pP&#65533;&#65533;/#!|&#65533;&#65533;&#65533;&#65533;&#65533;&#65533;'&#65533;&#65533;$&#65533;P&#65533;a(H&#65533; qY&#65533;!&#65533;,&#65533;&#65533;e&#65533;*&#65533;*'&#65533;&#65533;ES&#65533;P&#65533;&#65533;&#1220;v&#65533;YPy&#65533;W&#65533;&#65533;&#65533;n&#65533;[&#65533;&#65533;pG&#65533;`&#65533;lr&#65533;d&#65533;&#65533;9	x#x*&#65533;&#65533;&#65533;&#919;j&#65533;)&#65533;7&#65533;&#65533;vD !Kp$&#48577;&#65533; D&#65533;c&f87&#1617;9&#65533;&#65533;/tr,O&#65533;uK&#65533;%&#65533;qsLp&#65533;K&#65533;qtWb&#65533;H&#65533;@)JR"th&#65533;&#65533;&#65533;&#65533;&#65533;i&#65533; &#65533;&#65533;&#65533;&#65533;'&#65533;&#65533;&#65533;&#65533;&#65533;&#65533;"&#65533;&#65533;q&#65533;D9'#N &#65533;&#65533;&#65533;&#65533;&#65533;&#65533;&#65533;`&#65533;&#65533;A&#65533;6B&#65533;&#65533;&#65533; hx&#65533;&#65533;`&#65533;Ab&#65533;&#65533;=CRO&#65533;&#65533;&#65533;&#65533;?&#65533;a&#65533;&#481;t&#65533;&#65533;G&#65533;AqI&#65533;A
&#65533;&#65533;"&#65533;&#65533;$&#65533;4#&#65533;&#65533;&#65533;&#65533;FP&#65533;&#65533;T>&#65533;l&#65533;&#65533;3_&#65533;r&#65533;^&#65533;&#65533;w sN&#65533;V&#65533;&#65533;&#65533;uP&#65533;q&#65533;&#65533;F@&#65533;x&#65533;&#65533;&#65533;&#65533;&#65533;&#65533;&#65533;&#274;H&#65533;s&#13326;"t&#552;}&#65533;>&#65533;&#65533;&#65533;&#65533;3&#65533;!&#65533;9 &#65533;&#65533;=&#65533;9y;&#65533;t&#65533;&#65533;<2&#65533;2k!Cy&#65533;g&#65533;&#65533;&#65533;I&#65533;E&#65533;P&#65533;Xc&#65533;!&#65533;(@&#65533;&#65533;&#65533;&#65533;&#65533;r&#65533;&#65533;&#65533;&#65533;G&#65533;p^&#65533;A&#65533;;_&#65533;e0&#65533;Z&#65533;0&#65533;&#65533;&#65533;:9}Q&#65533;O&#65533;&#65533;W&#839;&#65533;&#65533;y&#65533;'&#65533;@&#65533;G&#65533;&#65533;&#65533;&#65533;&#65533; j&#65533;,ui/t&#65533; x&#65533;7+Tz&#65533;8#&#65533;F&#65533; y&#65533;&#65533;+8&#65533;&#320;}&#65533;&#65533;*w~S&#65533;&#65533;Q&#65533;	$	&#65533;r&#65533;x&#65533;`&#65533;I&#65533;&#65533;&#65533;R&#65533;&#65533;&#65533;L&#65533;3Q&#65533;&#65533;&#65533;p&#65533;U`E"&#65533;&#65533;&#65533;
&#65533;&#65533;&#65533;&#65533;&#65533;&#65533;&#65533;yX&#65533;&#65533;]&#65533;tU&#65533;&#65533;S&#65533;,8&#65533;&#65533;Y&#65533;&#65533;&#65533;I+&#65533;@&#65533;u&#65533;V&#65533;&#65533;&#65533;&#1630;&#65533;&#65533;&#65533;&#65533;&#65533;&#65533;9&#65533;&#65533;Y&#65533;&#65533;&#65533;<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&#65533;XK&#65533;&#65533;&#65533;$&#65533;+&#65533;)&&#65533;E&#65533;RCZ&#65533;&#65533;&#65533;&#65533;qz&#65533;&#65533;/`yC&#65533;f&#65533;	&#65533;1&#65533;&#65533;P&#65533;&#1750;yW&#65533;&#65533;,K&#65533;&#65533;&#65533;&#65533;&#65533;(&#65533;1@!@-&#65533;e&#65533;&#65533;&#65533;&#65533;@&#65533;&#65533;&#65533;&#65533;ZL&#65533;&#65533;p&#65533;&#613;&#65533;K8&#65533;&#1372;DS&#65533;%(&#65533;U&#65533;&#65533;&#65533;&#65533;
&#1035;&#65533;&#65533;&#932;&#65533;_MO&#65533;J&#65533;&#65533;A(&#65533;&#65533;`V&#65533;&#65533;p|&#65533;.'!&#65533;&#65533;&#65533;b &#65533;&#65533;7&#65533;&#65533;l&#65533;bo&#65533;&#65533;8&#65533;%&#65533;&#65533;&#65533;)I&#65533;&#65533; &#1815;DXOH&#65533;&#65533;O&#65533;&#65533;&#65533;H&#65533;8!C#&#65533;&#65533;r<I&#65533;W*&#65533;&#65533;t&#65533;&#65533;9&#65533;<&#65533;5&#65533;F&#65533;&#65533;`+&#65533;&#65533;a&#65533;vD-&#65533;]&#65533;&#65533;H&#65533; 7qG&#65533;&#65533;&#65533;&#65533;m&#65533;gK&#65533;&#65533;&#65533;&#65533;&#65533;pUl8Jw&&#65533;v&#65533;>L&#65533;'&#65533;&#65533;@&#65533;!&#65533;H*&#65533;H"&#65533;&#65533;&#65533;&#65533;h&#65533;G&#65533;52~&#65533;uI\R|X&#65533;0&#65533;&#65533;YQCA&#65533;,&#65533;N)&#65533;!&#65533;VM&#65533;a9&#65533;zRY&#65533;8&#65533;h&#65533;%y*&#65533;)V&#65533;&#65533;d&#65533;&#65533;&#65533;&#65533;&#65533;&#65533;&#65533; !j&#384;t&#65533;I&#65533;%&#65533;)&#65533;K&#65533;F&#65533;&#65533;!.n9t &#65533;DXe
&#65533;&#65533;`+&#65533;&#65533;&#686;&#65533;JJ(&#65533;&#65533; &#65533;&#65533;&#65533;*&#293;&#65533;6&#65533;_&#65533;G<&#65533;
$&#65533;&#65533;H&#65533;&#65533;z&#65533;&#65533;&#65533;&#65533;&#65533;+"&#65533;v&#65533;&#65533;&#65533;&#65533;&#65533;&#65533;&#65533;1&#65533;~&#65533;EA&#65533;&#65533;&#65533;&#65533;&#65533;8L@&#65533;&#65533;z&#65533;&#65533;&#65533;S&#65533;&#65533;M0&#65533;&#65533;"/&#65533;I &#65533;Z0&#65533;i(&#65533;R&#65533;+	e&#65533;!&#65533;;&#65533;&#65533;&#65533;n&#65533;&#2036;&#147;DH@@-^m&#65533;&#1582;&#65533;
;&#65533;h&#65533;&#65533;C&#65533;)p&#65533;p8L&#65533;&#65533;&#65533;7&#65533;g,Ze&#65533;a]&#65533;q&#65533;&#65533;-&#65533;&#65533;k&#65533;&#65533;&#65533;&#65533;&#65533;/&#65533;&#1488;&#65533;&#65533;&#65533;&#65533;\J&#65533;56&#65533;i&#65533;&#65533; 	&#65533;J6x&#65533;Z7&#65533;&#65533;H`&#65533;B&#65533;&#65533;O&#65533;d(;&#65533;&#65533;&#65533;<MDw&#65533;	&#65533;&#65533;&#65533;&#1613;&#65533;X
&#65533;%&#65533;Hp[&#65533;&#65533;B&#65533;	n&#65533;J&#65533;;&#65533;8&#65533;:h&#65533;W&#65533;c&#65533;&#65533;\&#65533;&#65533;DCT}&#65533;&#65533;{&#65533;&#65533;&#65533;&#65533;&#65533;&#65533;|gG&#65533;&#65533;&#65533;&#65533;&#65533;T&#65533;U=W&#65533;H&#65533;&#65533;k&#65533;&#65533;&#65533;&#65533;&#65533;&#65533;d&#65533;na&#65533;s$G&#65533;&#1531;&#65533;&#65533;&#65533;Y|&#65533;1&#65533;<&#65533;&#65533;&#65533;+0)&#65533;&#65533;D&#65533;U&#65533;&#65533;7&#65533;= &#65533;OUX&#65533;Q&#65533;&#65533;&#65533;%9&#65533;&#65533;e0TP&#65533;&#65533;LW&#65533;&#65533;&#1172;N)&#707;&#65533;3F!&#65533;&#65533;:&#65533;&#65533;&#65533;q&#65533;~Y&#65533;&#65533;m&#65533;&#65533;&#65533;X&#65533; 3&#896;&#65533;&#65533;pF)i&#65533;r&#65533;&#65533;&#65533;,H~&#65533;Y &#65533;3&#65533;WX&#65533;A&#1520;&#65533;&#65533;"&#65533;&#1792;#&#65533;&#1104;&#65533;X&#65533;T&#65533;&#65533;&#65533;&#65533;&#65533;W&#65533;!&#65533;/&#65533; &#65533;&#65533;&#65533;rHj&#65533;&#65533;&#65533;&#65533;&#65533;!&#1888;B&#65533;`&#65533;&#65533;&#65533;&#65533;=&#65533;&#65533;8&#65533;&#65533;&#65533;$H@"&#65533;&#65533;&#65533;&#65533;&#65533;&#65533;&#65533;8&#65533;8`&#65533;&#65533;1&#65533;=&#65533;o&#65533;s&#65533;&#65533;&#65533;&#65533;u&#65533;"&#65533;C Y&#65533;&#65533;H&#65533;&#65533;&#65533;@N&#65533;&#65533;&#65533;Dy&#65533;Q&#65533;h&#65533;E&#65533;vH&#65533;&#65533;@"&#65533;&#65533;ERti&#65533;C&#65533;&#65533;0&#65533;p&#65533;)&#65533;&#65533;'&#960;&#65533;Q&#65533;2 H&#65533;*W&#65533;&#65533;V&#65533;&#613388;&#65533;,_i&#65533;Z&#65533;&#65533;&#805;.w&#65533;&#65533;^&#65533;r&#65533;x&#65533;)&#65533;0&#65533;b&#65533;&#65533;d&#65533;/&#65533;&#65533;&#65533;f:&#65533;w&#65533;&#65533;&#65533;I&#65533;jZ&#65533;&#806;6&#65533;i&#65533;- &#65533;&#65533;&#65533;d&#65533;I&#65533;r&#146;&#65533;&#65533;L'/&#65533;&#65533;&#65533;A`Z&#65533;&#65533;9&#65533;IOu&#65533;&#65533;qR&#65533;&#65533;&#1076;&#65533;\&#65533;&#65533; %&#65533;=&#65533;&#65533;+&#65533;S&#65533;IP&#65533;&#65533;Z&#65533;&#65533;&#65533;&#65533;&#65533;&#65533;A@'JM&#65533;Z&#65533;&#65533;&#65533;(C&#65533;&#1096;v&#65533;W &#65533;HM&#65533;&#65533;&#65533;&#1304;M&#65533;2&#65533;0&#1174;&#65533;&#65533;K&#727;JW: `&#65533;Mp&#65533;y&#65533;&#65533;&#65533;8&#65533;P&#65533;&#65533;&#65533;^ZaK<&#65533;)&#65533;&#65533;&#65533;*&#65533;&#65533;Bh&#65533;*&#65533;
&#65533;&#65533;&#65533;&#65533;&#65533;&#65533;&#65533;N&#65533;&#65533;+0&#65533;&#65533;d&#65533;8&#65533;y&#65533;&#65533;
a	P%U&#65533;ZN&#65533;&#65533;S7&#65533;&#65533;!l`&#65533;&#65533;Y&#65533;&#65533;&#65533;H2	f&#65533;&#65533;z&#65533;&#65533;&#65533;&#65533;&#65533;nE'n [j&#65533;\&#1381;&#65533;&#65533;W&#65533;V<E&#65533;Zk&#65533;&#65533;r&#65533;7&#65533;&#65533;&#1729;&#65533;Jv&#65533;F0+	\p&#65533;u&#65533;&#65533;&#65533;&#65533;g&#65533;	W!&#65533; w5*j&#65533;&#65533;ZV&#65533;&#65533;&#65533;m5g&#65533;&#65533;&#65533;v4&#65533;&#65533;iw;&#65533;"`BX l&#65533;{L&#65533;nS%&#65533;&#65533;l&#65533;\h2&#65533;&#65533;&#65533;&#65533;*	&#65533;&#65533;&#65533;&#1824;&#1253;n1&#65533;&#65533;&#65533;&#1302;x&#65533;.1&#65533;{&#65533;&#65533;"&#65533;D0&#65533;zQ&#65533;^f&#65533;@&#65533;&#65533;v&#65533;{&#65533;&#65533;p &#65533;Rpn*&#65533;*&#65533;&#65533;w&#65533;&#65533;e&#65533;&#65533;&#65533;[^ &#65533;&#65533;]&#65533;&#65533;&#65533;7&#65533;M&#65533;&#65533;&#65533;&#65533;}&#65533;&#65533;!8&#65533;&#65533;&#65533;&#65533;03a`[&#65533;`&#65533;7(&#65533;&#65533;&#65533;&#65533;&#65533;9&#65533;H&#65533;&#65533;&#65533;*!&#65533;`&#65533;W&#383;&#65533; &#65533;&#65533;O&#65533;&#65533;s Y&#65533;&#65533;&#65533;0`&#65533;L &#65533; C&#65533;&#65533;&#65533;&#65533;PO`ZSA&#65533;\p&#65533;K&#65533;RXy&#65533;X&h&#65533;&#65533;f&#65533;&#65533;$&#65533;&#1438;Xgn&#65533;&#65533;&#65533;M&#65533;@'PgD&#825;&#968;%&#65533;!&#65533;&#11870;z&#423;&#65533;W/ &#65533;&#65533;T84&#65533;&#65533;N&#65533;&&#65533;&#1130;[&#65533;%}U&#65533;JW:&#65533;V&#65533;8&#65533;iOT&#65533;(  &#65533;jjnN@&#65533;|&#65533; T&#65533;&#65533;&#65533;z&#65533;&#65533;)5&#65533;%&#65533;w*+&#65533;&#65533;M&#65533;ZK&#65533;&#65533;&#65533;$y\&#65533;&#65533;cH( &#65533;I6jm&#65533;&#65533;&#65533;&#65533;&#65533;y&#65533;&#65533;zl&#65533;'&#65533;-t0&#65533; 5~4&#65533;&#65533;(N&#65533;&#65533;v&#65533;PBv	k&#65533;=&#1816;&#65533;&#65533;/&#65533;&#65533;xc!=&#65533;&#65533;&#65533;&#65533;1&#649;+&#65533;b&#65533;&#65533;&#65533;)&#65533;P&#65533;&#65533;&#65533;&#65533;W&#65533;x
&#65533;&#441;&#65533;%$&#65533;&#65533;x?H7&#65533;4&#65533;&#65533;&#1449;&#65533;"&#65533;&#65533;&#65533;&#65533;&#65533;&#65533;(&#65533;&#65533;G&#65533;g&#65533;&#65533;&#65533;a]&#65533;&&#65533;[&#65533; &#65533;0q&#65533;&#65533;Ih&#65533;6&#65533;q&#65533;&#65533;&#326;^&#65533;&#65533;&#65533;&#65533;&#65533;U&#65533;&#65533;&#65533;/&#65533;D&#65533;&#65533;&#65533;Xt#&#65533;&#65533;&#65533;&#65533;q&#65533;_vA&#65533;t&#65533;&#65533;&#65533;&#65533;&#65533;7&#65533;&#65533;.&#1736;D\P&#65533;N&#65533; '@1&#65533;&#65533;
&#65533;&#65533;&#65533;Ll.&#65533;;&#65533;l&#65533;>9mC&#65533;'?g>&#65533;`&#65533;~#&#65533;&#1230;7&#65533;&#65533;'!{&#65533;H&#65533;&#65533;Og&#65533;[q&#65533;z&#65533;)B{&#65533;&#65533;&#65533;\T}&#65533;&#1604;0&#65533;&#65533;hzFP	+&#65533;R&#65533;&#65533;&#65533; 0&#65533;&#65533;&#22112;&#65533;&#65533;,={&#65533;J&#65533;&#65533;q?HX$&#65533;2&#65533;&#65533;R&#65533;`@V&#65533;&#65533;&#65533;&#65533;&#65533;&#65533;odZ&#65533;Y&#65533;Pz&#65533;&#454;C&#65533;p{&#65533;2>&#65533;!&#65533;E&#65533;C&#65533;'&#65533;&#65533;&#65533;&#65533;Ji&#65533;&#668;&#65533;&#65533;&#65533;M&#65533;%Rh&#65533;%&#65533;&#65533;&#65533;&#65533;&K_&#65533;x&#65533;7&#65533;A&#65533;&#65533;&#65533;R!5<Q}&#65533;WI 2&#65533;2&#65533;&#65533;&#65533;&#65533;4&#65533;	_t&#65533;B&#65533;&#65533;;wC
&#65533;A&#65533; &#65533;&#65533;mH0&#65533;&#65533;`
&#65533;B&#65533;@&#65533;Be&#1024;{&#368;0&#65533;	"&#65533;(&#65533;B&#65533;&#65533;&#65533;s&#65533;Cm7P&#65533;&#65533;!&#945;cs|b&#65533;&#65533;P&#65533;&#65533;&#65533;J&#65533;&#65533;L&#65533;&#65533; 
&#65533;-&#65533;W._P,&#65533;1A4&#1344;&#65533;F&#65533;F&#65533;&#65533;
&#65533;P-&#65533;&#65533;f#&#65533;+&#65533;&#65533;&#65533;&#65533;&#65533;5&#1539;782R&#65533;'&#65533;&#65533;`z &#65533;&#65533;&#65533;H&#65533;&#1028;~&#65533;&#65533;i&#65533;&#65533;F9&#1107;;&#65533;&#65533;&#65533;hcJ&#65533;&#65533;*s&#65533;YR&#65533;&#65533;3'+&#65533;?&#65533;&#65533;&#65533;&#65533;&#65533;p&#65533;&#65533;&#65533;&#1094;\&#65533;O&#134;&#65533;&#65533;&#65533;&#65533;2="sS1&#65533;ad&#65533;o&#65533;&#65533;A&#65533;i&#65533;WDL&#65533;T&#65533;dqF@&<S
&#65533;&#138;E&#65533;&#65533;L&#65533;WRu&#65533;"&#65533;&#65533;.&#65533;p	&#65533;&#65533;kc&#1482;	#N&#65533;,VSu7L&#65533;&#65533;TK0&#65533;&#65533;t&#65533;d&#65533;&#65533;7&#65533;&#65533;u"B"&#65533;&#65533;A("~&#65533;d'&#464;!sX	&#65533;q v&#65533;,	r	1Dn5Th&#65533;&#65533;&#65533;+RtA&#1633;&#65533;&#65533;&#65533;$&#65533;'H20?&#65533;?o&#65533;N&#65533;<r&#65533;#&#65533;7x&#65533;&#65533;sCGZ&#65533;&#65533;&#65533;&#65533;&#65533;E&#65533;&#65533;R&#1040;&#65533; ?+0&#2032;&#65533;&#65533;&#65533;DB&#65533;vptNpU&#65533;.&#65533;v|&#65533;r&#65533;[&#65533;N&#65533; &#65533;'&#65533;Vc&#65533;S&#1038;&#65533; &#65533;@ru%BH&#65533;y&#65533;&#65533;]&#13378;Q&#65533;&#65533;&#65533;KIL&#65533;&#65533;W&#65533;U&#65533;xT;1&#65533;L&#1610;k!<&#65533;&#65533;&#65533;Sicyai&#65533;&#65533;!&#65533;&#65533;a+&#65533;h&#65533;&#65533;u&#65533;sI6&#65533;&#611;&#65533;&#65533;&#65533;&#65533;+&#1110;[P1&#65533;&#65533;TilR&#65533;i&#65533;&#65533;W&#65533;&#65533;&#65533;&#65533;z&#65533;&#65533;&#65533;qY&#65533;4&#65533;w&#65533;j&#65533;! <&#919;&#65533;p&#65533;&#65533;0}c&#65533;C1!&#65533;wP&#65533;R&#65533;xb&#65533;/&#65533;R&#65533;&#65533;&#65533;Y0w&#1051;K&#65533;&#65533;@V&#65533;7&#65533;(&#65533;gB&#65533;&#65533;r&#65533; &#65533;&#65533;&#65533;&#65533;&#65533;<A&#65533;&#65533;&#65533;&#65533;I&#65533;`i&#65533;&#65533;&#65533;&#65533;H
&#65533;&#65533;&#65533;&#42590;&#65533;&#65533;z&#65533;&#65533;&#65533;&#65533;I&#65533;&#65533; ?IS&#48735;&#65533;+&#1050;Z&#65533;G%&#65533;&#65533;X&#65533;z&#65533;&#65533;&#65533;
&#65533;&#65533;&#1696;&#65533;&#65533;&#65533;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&#65533;&#65533;J&#65533;S,^&#65533;Q&#65533;8&#65533;[d&#65533;$&#65533;&#65533;&#65533;&#65533;L="&#65533;&#65533;&#65533;&#65533;3C&#65533; &#65533;&#65533;*+D&#65533;&#65533;d`A&#65533;&#65533;&#65533;&#65533;<&#65533;&#65533;b/R&#65533;&#65533;E&#65533;HD&#65533;B&#65533;&#65533;Ae&#65533;&#65533;Z4&#65533;u&#65533;&#65533;&#65533;&#65533;R"9 !A&#65533;Y&#65533;R1&#65533;N&#65533;&#65533;&#1186;&#1325;&#65533;U&#65533;Mz,o&#65533;&#65533;;L&#65533;&#65533;&#65533;b<	&#65533;D1&#65533;I&#65533;]&#65533;
j&#65533;&#65533;&#65533;7&#65533;P3}B&#65533;&#65533;&#65533;~j&#65533;x!&#65533;&#65533;/'z
&#65533;&#65533; &#65533;&#876;&#65533;&#65533;0&#65533;&#65533;&#65533;Ks&#65533;l&#65533;&#65533;!&#65533;&#65533;&#1101;hrN&#65533;c)	&#65533;U &#65533;&#65533;
&#1372;&#65533;&#536;&#1956;y\&#65533;45&#65533;D*&#65533;&8-&#65533;&#65533;|&#65533;&#65533;q&#65533;&#65533;.N(%&#65533;(t&#65533;q&#65533;&#65533;D&#65533;#&#65533;&#65533;G&#65533;&#65533;R>&#65533;&#65533;e&#65533;&#65533;&#65533;&#65533;&#65533;J&#65533;&#65533;}&#65533;,%&#65533;/&#65533;4I&#65533;x&#65533;&#65533;A&#65533;I0&#65533;	&#65533;&#65533;xL&#65533; &#65533;&#65533;wb5&#1816;a&#65533;-Q&#65533;&#65533;jmgIs7&#65533;&#65533;D&#65533;R&#65533;&#65533; &#65533;a&#65533;f&#65533;&#65533;$&#65533;r&#1936;#&#981;7(%AZ5&#65533;&#65533;&#65533;.
&&#65533;Hq.&#65533;&#65533;&#65533;0&'#&#65533;A&#65533;&#65533;%T&#65533;A&#65533;l&#65533;c&#65533;e5&#65533;&#65533;	&#65533;y&#65533;X&#65533;)e&#65533;G&#65533;d&#65533;>&#65533;q)d&#65533;t&#610;IT&#65533;D}&#65533;W&#65533;&#65533;G&#65533;&#65533;%&#65533;t&#65533;&#65533;&#1558;&#65533;]r&#65533;&#65533;!N&#65533;T9&#65533;&#65533;&#65533;H&#65533;&#65533;&#65533;&#65533;PH(&#65533;&#65533;&#689;&#65533;H@l&#65533;&#65533; &#65533;&#65533;&#65533;JI&#65533;D&#65533;*a&#65533;&#65533;Z&#65533;D-]u&#65533;&#65533;k&#65533;&#65533;&#65533;&#65533;	)&#65533;&#65533; &#65533;&#65533;!&#714;&#65533;]&#65533;8&#65533;A&#65533;&#65533;m&#65533;
&#65533;N&#65533;&#65533;E&#65533;s&#65533;&#65533;&#65533;
*&#65533;0&#65533;"C&#65533;)&#65533;Y03&#544;&#65533;&#65533;R&#65533;+&#65533;aQ&#65533;d&#65533;L&#65533;B&#65533;&#65533;?&#61165;&#65533;FH&#65533;&#65533;w
x&#1389;&#1072;&#65533;qZ3&#65533;<.O&#65533;[&#65533;#u&#65533;!@^&#65533;&#65533;^&#65533;^ &#65533;Q&#65533;H&#65533;&#65533;3O&#65533;D&#65533;&#65533;&#65533;&#65533;'&#386;&#65533;&#65533;&#65533;&#65533;&#65533;&&#65533;&#65533;&#1886;h&#65533;M&#65533;p&#65533;W&#65533;&#65533;R&#65533;_0#&#65533;[O&#65533;&#65533;&#65533;E<&#1081;&#65533;&#65533;&#65533;&#1986;&#65533;i_&#65533;&#65533;&#65533;]a&#65533;&#65533;d&#65533;&#65533;X&#65533;H&#65533;<=&#65533;#&#65533;&#65533;{&#65533;=&#65533;&#65533;&#65533;q&#65533;B&#65533;:&#65533;&#65533;&#65533;A=&#65533;ka&#65533;&#1798;&#65533;&#1695;8L9&#65533;&#65533;(&#65533;&#65533;&#65533;&#65533;&#65533;Mv&#65533;&#65533;&#65533;&#65533;&#1286;{&#65533;\HMLW"&#65533;&#65533;&#65533;C(&#65533;;&#65533;$W&#65533;&#65533;z&#65533;&#65533;V&#65533;&#65533;&#65533;G`
&#65533;dra&#65533;&#65533;D<bi&#65533;)D&#65533;&#65533;M&#65533;&#1503;&#65533;Ph&#65533;&#65533;;@&#65533;&#670;t&#65533;B &#65533;&#65533;&#65533;D9J&#65533;&#65533;_^p&#65533;&#65533;&#65533;Kn&#65533;&#65533;&#65533;#&#65533;j&#65533;,&#65533;{&#65533;EVR&#65533;&#65533;5P"&#65533; $ &#65533;?>*k&#65533;&#65533;&#65533;&#65533;q%q&#65533; &#763;&#65533;P &#65533;=&#65533;&#65533;PG-:'@q8&#65533;N&#65533;&#65533;D^T&#1578;&#464;&#65533;TC&#65533;=&#65533;&#65533;&#65533;N&#65533;&#65533;&#65533;T&#65533;&#65533;)&#65533;&#65533;&#65533;["&#65533;	&#65533;C$P&#65533;&#65533;z!&#65533; &#65533;&#592;&#65533;5&#65533;t&#65533;O&#65533;w8&#65533;@d&#65533;qc &#65533;E&#65533;&#65533;j&#65533;Fw&#65533;ba&#65533; Hyc&&#65533;Q&#65533;&#65533;&#65533;&#65533;&#65533;X&#65533;dR|&#65533;IQ&#65533;D
&#65533;.4td&#65533;&#65533;D&#65533;(&#65533;&#65533;\&#65533;&#65533;2&#65533; &#65533;&#65533;(GI&#65533;R&#65533;&#65533;L&#65533;)-&#65533;&#65533;V&#65533;&#613388;&#65533;,gI&#65533;Z&#65533;2&#65533;&#65533;&#65533;T&#65533;&#65533;^&#65533;&#620788;&#65533;0&#65533;I&#65533;b&#65533;2r/@d&#65533;&#65533;&#65533;f:&#396;&#65533;4&#65533;i&#65533;)S"q&#65533;&#65533;&#65533;&#65533;n&#65533;&#65533;&#65533;&#65533;&#65533;,&#65533;&#65533;&#65533; &#65533;&#65533;&#770;7&#65533;&#65533;Nq&#65533;&#65533;P@&#65533;&#65533;B&#65533;-&#65533;&#65533;&#65533;|&#65533;>&#65533;)&#1233;&#65533;-&#65533;B&#65533;(&#1026;&#65533;2&#65533;&#65533;B&#65533;&#65533;&#966;&#65533;-&#65533;@#J&#65533;C&#65533;&#65533;&#65533;&#680;F7&#65533;&#65533;&#65533;z&#65533;&#65533;&#65533;0&#65533;&#1106;&#65533;T&#65533;l&#65533;RH&#65533;&#65533;/{&#65533;&#65533;x&#65533;(a&#640;&#65533;&#65533;S&#65533;&#65533;&#65533;&#65533;	v&#65533;&#65533;&#1074;@&#65533;h&#65533;tD
Bu&#65533;&#65533;$BD&#65533;T&#65533;&#1307;8g&#65533;p&#65533;q'*t&#65533;&#65533;VaA( U3H@(&#65533;&#65533;&#65533;nF5&#65533;*&#65533;&#65533;X&#65533;&#65533;a&#65533;&#65533;&#875;&#65533;Fx&#65533;&#14884;L&#65533;D0&#65533;8&#65533;&#65533;&#65533;<+8ip&#65533;r&#65533;7&#65533;j,&#65533;`&#1518;J&#65533;C&#65533;)&#65533;
Xg
&#65533;&#65533;6&#65533;A4p&#65533;pv&#65533;&#65533;D&#65533;WI&#65533;&#65533;&#65533;@&#65533;&#65533;&#65533;,C/+&#884;
!)&#65533;&#65533;OC{&#65533;&#65533;2`&#65533;&#65533;&#65533;&#65533;j&#65533;&#65533;Zi^&#65533;&#65533;C&#65533;&#65533;lAK&#65533;"&#65533;#&#65533;R&#65533;[_&#65533;v&#65533;(&#65533;[&#65533;`&#65533;&#65533;&#65533;&#65533;&#65533;&#65533;&#65533;H&#65533;&#65533;&#65533;&#65533;-`nsy&#65533;&#65533;\pn&#65533;&#65533;4&#65533;+v&#65533;p\<&#65533;/H&#65533;;&#65533;&#65533;&#65533;&#65533;&#65533;z%4`&#65533;
&#65533;&#877;&#65533;+_U&#65533;w&#65533;&#65533;
Zy&#65533;&#806;&#65533;&#65533;&#65533;&#65533; ;&#1065;S&#65533;&#65533;&#65533;&#65533;@&#65533;&#65533;&#65533;&#65533;&#196;&#65533;ka &#65533;&#65533;&#65533;&#65533;&#65533;&#65533;&#65533;&#1059;&#65533;}!&#65533;&#65533;&#65533;&#65533;=L^&#65533;&#65533;,0&#65533;bS&#65533;&#65533;&#65533;^&#65533;qlJ&#65533; ,@&#65533;	` @c&#65533;X&#65533;&#65533;&#65533;	>&#65533;_&&#65533;+=&#65533;&#65533;M&#65533;&+&#65533;&#65533;&#65533;&#65533;&#65533;&#65533;&#508;Q&#65533;&#65533;$&#65533; JWE)&#65533;/&#65533;&#65533;&#65533;&#65533; E&#1276;&#65533;N&#65533;[&#65533;&#65533;&#65533;&#65533;&#65533;&#65533;{&#65533;Y&#65533;N&#65533;3]&#65533;e&#65533;^&#65533;&#65533;&#65533;&#65533;&#65533;;&#65533;Ph:&#65533; &#65533;^&&#65533;&#65533;&#65533;hq&#65533;&#65533;2&#65533;N&#1892;)]i&#65533;~&#65533;7 &#65533;t>;M&#65533;	&#1849;&#65533;&#65533;@&#65533;E&#65533;[RO&#65533; ~&#65533;$&#65533;L&#65533;i5&#65533;&#65533;&#65533;K&#65533;&#65533;HN]&#65533;&#65533;&#65533;f&#65533;D@&#65533;&#65533;^&#65533;A)&#65533;&#65533;&#65533;X&#1553;&#65533;&#65533;@&#65533;&#65533;]&#65533;&#65533;K:&#65533;&#65533;&#65533;$&#65533;&#65533;&#65533;&#65533;&#65533;=&#65533;Y&#65533;&#65533;&&#65533;&#65533;1&#65533;({&#65533;~17L&#65533;&#65533;D,1A&#65533;&#65533;&#65533;&#65533;.Qlt[A)&#65533;&#65533; &#65533;1=J&#65533;7]&#65533;	&#65533;hon&#45252;BEx&#65533;&#65533;&#65533;&#65533;@T&#65533;%4Xp+P&#65533;/&#65533;&#65533;T&#65533;&#65533;i&#65533;=g&#65533;U&#65533;&#65533;&#65533;&#65533;&#65533;&#65533;&#65533;&#65533;&#65533;,&#65533;&#1167;&#65533;&#65533;&&#65533;&#1668;&#65533;'&#65533;&#65533;&#65533;&#65533;&#65533;I`&#65533;6&#65533;&#65533;%"&#65533;&#65533;+&#65533;(&#65533;>W&#65533;o s&#65533;&#65533;&#65533;&#1922;&#65533;#&#65533;e)I?#&#65533;6&#65533;{&#65533;X8u&#65533;&#65533;&#65533;&#65533;&#65533;F&#65533;&#65533;K&#65533;r8_\P&#65533;^&#65533;DgCC&#65533;&#65533; aN&#65533;&#65533;&#65533;&#65533;!L&#65533;&#65533;8t&#65533;D/&#65533;3G&#65533;&#65533;&#65533;&#65533;&#65533;&#65533;R&#65533;I&#65533;(&#65533;&#65533;o&#65533;&#65533;&#65533;Jm&#65533;&#65533;+<&#65533;&#65533;;.x~&#65533;&#65533;+&#65533;*&#65533;e&#65533;&#65533;?&#65533; &#65533;&#65533;&#452;!An&#65533;&#65533;&#65533;&#65533;&#65533;s&#65533;\&#65533;&#65533;&#65533;N`&#65533;"&#65533;I^0-&#65533; &#65533;&#65533;&#65533;1;&#65533;&#65533;4&#65533;MQ&#65533;R &#65533;~`&#65533;>+|E&#65533;&#65533;0&#65533;&#65533;["&#65533;E&#65533;f1&#65533;&#202;T&#65533;&#65533;&#65533;&#65533;m&#65533;|&#762;&#65533;&#65533;x&#65533;&#65533;7&#65533;d&#65533;&#144;jg&#847;&#65533;&#65533;mC&#65533;}&#65533;&#65533;&#65533;+&#65533;&#65533;T&#65533;&#65533;&#65533;oW&#65533;2&#65533;&#65533;F&#65533;@&#65533;Pr+0P&#65533;W&#65533;z+01&#65533;&#65533;m&#65533;p1&#65533;7&#65533;b&#65533;&#65533;&#65533;D@ j&#65533;z&#65533;&#65533;H&#65533;&#65533;&#65533;2{l&#65533;y&#65533;P&#65533;,&#65533;&#65533;+&#65533;&#65533;0&#65533;	&#65533; 
&#65533;
h3&#65533;&#65533;&#1106;*&#65533;&#65533;}&#65533;+&#65533;v2h&#65533;	&#65533;&#65533;&#65533;&#65533;&#65533;Hf%E,&#65533;&#65533;&#65533;h&#65533;w&#65533;i&#65533;!!&#65533;Qm&#65533;&#65533;(&#65533;Q&#65533;&#65533;&#65533;&#65533;&#65533;&#65533;b&#65533;&#65533;Q&#65533;J&#65533;pE &#65533;?&#65533;&#65533;&#65533;L&#65533;2)&#65533;&#65533;/ex&#65533;m&#65533;&#65533;	h&#65533;?X?&#65533;&#65533;&#65533;I&#65533;!7&#65533;&#65533;U8&#65533;
m&#65533;WGKA0!8*'&kx&#65533;qH&#65533;&#65533;"&#65533;&#65533;ZUs&#65533;5>&#65533;&#167;yrFw&#1319;,r&#65533;4&#65533;&&#65533;&#65533;&#65533;6'&#65533;w&#65533;&#65533;&#65533;#{&#65533;,&#65533;g&#224;L&#65533;S&#65533;HGTg$&#551;&#65533;Ro=bn&#65533;V;&#65533;"&#65533;$B&#1088;\&#65533;ZX		&#8628;&#65533;bL@&#65533;m,4Y&#65533;!M&#65533;s&#65533;Q&#65533;&#65533;$Rc,&#65533;F2&#65533;V&#65533;&#65533;&#65533;&#65533;&#65533;&#65533;@K&#65533;&#65533;/&#65533;R&#65533;&#65533;:&#65533;&#65533;&#65533;1&#65533;4S&#65533;w&#65533;l&#65533;&#65533;6&#65533;&#65533;^(!@&#65533;&#65533;&#65533;&#65533;&#1200;&#65533;#&#65533;
&#1486;|&#65533;y&#65533;8t&#65533;&#65533;x &#65533;8(0&#12305;&#65533;c&#65533;&#65533;{a&#65533;&#530;pp.t&#65533;}&#65533;&#65533;x.d'EO&#65533;#&#65533;&d&#65533;&#65533;&#65533;&#65533;N0&#65533;&#65533;W&#65533;v"&#65533;s&#65533;(&#65533;t&#65533;&#65533;u`F8&#65533;&#65533;t&#65533;&#65533;{&#65533;&#65533;&#65533;&#65533;&#65533;X&#65533;xO&#1043;&#65533;&#65533;Q&#65533;&#65533;&#65533;~!&#65533;&#65533;oP9E&#65533;&#65533;&#65533;j&#1096;J&#65533;q^&#65533;AQc&#65533;fy&#65533;&#65533;[&#65533;<&#65533;&#65533;&#65533;u *Q&#65533;&&#65533;&#65533;i&#65533;&#65533;&#65533;&#65533;&#65533;'&#65533;&#65533;&#65533;B&#65533;&#65533;&#65533;&#65533;&#65533;#&#65533;b`&#65533;&#65533;A<8&#65533;P6&#65533;@&#65533;b`C&#65533;u@&#65533;O&#65533;vZ5&#65533;&#65533;,&#65533;&#65533;8(&#368;0d&#65533; &#65533;G&#65533;7~(&#65533;&#65533;&#65533;V &#65533;`,&#65533;p&#65533;&#65533;l&#65533;~&#65533;R1&#65533;&#65533;,&#65533;&#65533;*&#65533;&#65533;C &#65533;u0V0&#809;&#65533;z&#65533;&#65533;,&#1561;&#65533;&#1561;
&#65533;&#65533;0&#65533;&#65533;&#65533;"&#65533;&#1110;&#65533;s&#65533;&#65533;h&#65533;I&#1721;&#65533;&#1561;w&#1236;iy&#65533;&#65533;t&#65533;Y&#65533;&#65533;y&#65533;&#65533;&#65533;&#65533;&#65533;&#65533;&#65533;&#65533;&#1631;&#65533;Yp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E&#65533;&#65533;&#65533;f/!&#65533;&#65533;&#65533;&&#65533;f&#65533;&&#65533;&#65533;}g2&#65533;U&#65533;&#65533;D&#65533;&#65533;N$H &#65533;&#20809;
&#65533;CA&#65533;M&#65533;A&#65533;&#65533;&#65533;&#65533;L-TB&#65533;&#65533;Q&#65533;&#65533;&#65533;P<&#65533;e&#65533;	&#65533;&#65533;#i&#65533;\y$&#65533;#r&#65533;&#65533;&#65533;DN&#65533;I&#65533;&#65533;&#65533;&#65533;&#1788;&#65533;xIJ&&#717;zPP)6)8&#65533;i
Q&#65533;DRO&#65533;n1&#65533;&#65533;&#1101;Ez<p&#65533;`&#65533;(Qqa&#65533;U&#65533;&#65533;K'&#65533;lF&#65533;&#65533;D&#65533;&#65533;)=4;&#65533;&#65533;{&#65533;h
&#65533;$m%Jm&#65533;`dR&#12292;(&#65533;La@q&#65533;gY&#65533;&#65533;&#65533;Q&#65533;RC&#65533;
&#65533;&#65533;rblC&#65533;)&#65533;M1&#364;e&#65533;<&#65533;YjB1&#65533;&#64274;~&#65533;6ys a&#65533;Z&#65533;N&#65533;&#65533;&#65533;3(&#65533;M&#65533;&#65533;)&#65533;&#65533;&#65533;&#65533;&#65533;@&#65533; &#65533;]&#65533;&#65533;&#65533;&#65533;&#65533;x&#65533;K&#65533;&#65533;&#65533;K&#65533;&#65533;&#65533;24&#65533;&#65533;&#65533;
+&#65533;)&#65533;&#65533;e&#65533;&#65533;&#65533;&#65533;&#65533;$1fMO8v&#65533;oN&#65533;`&#65533;65&#65533;\&#65533;}&#65533; x&#65533;&#65533;.N\%&#65533;(&#65533;&#65533;&#65533;~z&#65533;&#65533;s&#65533;(&#65533;&#1181;b&#65533;4(&#65533;t&#65533;&#65533;&#65533;U_&#65533;f&#65533;&#65533;&#65533;D\7&#65533;&#65533;&#65533;%(s |&&#65533;&#65533;J&#65533;D&#65533;&#65533;K(&#65533;&#65533;&#65533;1&#65533;v-&#65533;&#65533; dH&#65533;e&#1312;&#65533;-&#65533;Ys&#65533;d&#65533;&#581;&#65533;&#65533;*R&#65533;F&#65533;&#65533;=&#65533;&#65533;&#65533;Ip@ }&#65533;]&#65533;&#65533;>L\%AxqT&#65533;|&#65533;&#512;&#65533;L&#65533;$&#65533;&#65533;&#65533;!&#65533;G\R&#65533;&#65533;l&#65533;&#65533;&#65533;&#65533;&#65533;D&#65533;&#65533;&#65533;`&#65533;W&#65533;9D-eq&#65533;O&#65533;)%'.&#65533;6&#65533;&#65533;<&#65533;`&#65533;nzi&#65533;&#65533;&#65533;Y&#65533;]&#65533;'&#65533;&#65533; &#1320;&#65533;E&#65533;&#2027;&#65533;&#65533;ZF !J(J&#65533;&#65533;&#65533;&#65533;[A!TUJ&#65533;%&#65533;&#65533;&#65533;&#65533;=&#65533;&#65533;F&#65533;&#158;&#65533;z&#65533;L&#65533;&#65533;4{,"&#65533;&#65533;&#65533;Y&#65533;&#65533;8K&#65533;G-Ik-7Fph&#65533;0&#65533;qK&#65533;=0&#65533;&#65533;C&#65533;@&#65533;P(&#65533;(&#65533;&#65533;&#1500;F3&#65533;x&#65533;D&#65533;&#65533;&#65533;CY4F&#65533;&#65533;B&#65533;&#687;&#65533;&#65533;&#65533;&#65533;&#65533;	
&#65533;+&#65533;+&#65533;,&#49439;&#65533;<)&#65533;&#65533;&#65533;['&#65533;DdX-}54&#65533;"&#65533;&#65533;&#65533;&#65533;|&#65533;&#65533;Bc&#65533;&#65533;\&#65533;&#669;&#904;(%W&#65533;h&#65533;!12&#65533;I&#65533;&#65533;hL&#65533;&#3893;Q'&#65533;&#65533;&#65533;C&#65533;&#65533;&#65533; &#65533;,&#65533;Hl&#65533;&#65533;&&#65533;&#65533;]&#65533;p&D&#65533;TM&#65533;M&#65533;D)&#65533;@	&#65533;&#65533;&#65533;&#65533;uc&#65533;1&#65533;EK&#65533;a=&#65533;ga&#65533;&#1563;)&#65533;	&#65533;&#65533;%6]#&#65533;0&#65533;W&#65533;&#65533;&#65533;4+&#65533;&#65533;\&#1369;k&#65533;2&#65533;1&#65533;+Dg&#65533;&#65533;t	&#65533;&#65533;&#65533;p&#65533;&#65533;&#65533;S&#65533;[B&#65533;w&#65533;t&#65533;$g{&#65533;&#65533;{&#65533;&#65533;&#65533;&#529;Dq &#1325;&#65533;w9&#65533;P2&#1229;R&#65533;&#65533;&#827;&#65533;B@_<&#65533;CX1o&#65533;&#65533;/&#65533;&#65533;D&#65533;&#65533;&#1741;S&#65533;&#65533;^&#65533;p	rZ`"&#65533;H&#65533;7&#65533;&#65533;,X&#65533;&#65533;&#65533;&#65533;GY&#65533;`&#65533;&#65533;@&#65533;FB&#65533;
7z&#65533;&#65533;	&#65533;&#65533;&#65533;&#65533;3A9&#65533;'(&#65533;R&#65533;&#65533;nP&#65533;!0qCT&#65533;!&#1237;&#65533;D&#65533;!G&#65533;&#65533;&#1035;&#65533;&#65533;#l7dR&#65533;&#65533;&#65533;&#65533;R&#65533;&#65533;:&#51349;#&#65533;&#65533;M&#65533; &#65533;<P&#65533;A'&#65533;&#65533;(&#65533;I&#65533;&#65533;&#65533;?
&#65533;&#1587;&#65533;4&#65533;&#65533;&#65533;\B&#65533;%l&#65533;@&#65533;#<1&#1185;3eE&#65533;'&#65533;#&#65533;c&#65533;nLC/L&#65533;&#65533;	&#65533;!&#65533;c(V
n&#65533;&#65533;dV&#65533;0:&#65533;J&#65533;S&#65533;R&#65533;dHr 6&#65533;&#65533;Nz&#65533;&#65533;(GI&#65533;PZ&#65533;&#65533;&#65533;L&#65533;*W&#65533;&#65533;V&#65533;&#65533;ley&#65533;R&#65533;&#65533;&#805;'c&#65533;&#65533;^&#65533;&#65533;&#65533;Q;&#160;&#65533;b&#65533; &#65533;2&#65533;&#65533;L<a&#65533;q&#65533;GL&#65533;dZ&#65533;l&#65533;6&#65533;&#65533;J&H$qh&#65533;&#65533;&#256;&#65533;r&#65533;&#65533;&#65533;&#65533;L&#65533;&#65533;&#65533;&#65533;E1&#65533;P`0&#65533;<&#65533;&#65533;&#65533;zjs	&#65533;D&#65533;&#65533;E2&#644;&#65533; &#65533;!d0&#962;&#1246;& &#65533;O&#65533;:4&#65533;&#65533;!&#65533;&J&#1098;&#65533;&#65533;&#65533;-&#65533;Q^&#65533;&#65533; &#65533;)&#65533;&#65533;6&#65533;ER&#65533;t &#65533;&#65533;I&#65533;2@&#65533;&#65533;&#65533;h:5p&#65533;&#65533;&#65533;&#65533;&#65533;L&#172;&#65533;D&#65533;&#65533;&#65533;&#65533;&#65533;&#65533;$&#65533;&#65533;I&#65533;B &#65533;&#1556;)7;p&#65533;tS	>&#65533;&#65533; &#65533;@^&#65533;B&#65533;&#65533;&#65533;I&#65533;"&#65533;&#65533;J&#1894;
n`&#65533;4B&#65533;@+&#65533;@&#65533;;&#865;&#65533;BA;&#65533;&#65533;!&#65533;&#65533;&#65533;78&#65533;W&#65533;Vm&#65533;&#65533; @%So&#65533;TV6&#65533;&#65533;&#65533;&#65533;&#65533;J&#65533;&#65533;"&#65533;&#65533;{=f_&#65533;i&#65533;&#65533;@&#65533;&#65533; f{&#65533;$0&#65533;.&#65533;&#65533;&#65533;
&#65533;&#65533;t&#65533;&#65533;&#65533;b&#65533;&#65533;&#27955;H&#65533;,&#65533;p&#65533;&#1178;6&#65533;&#65533;]&#65533;T;&#65533;&#65533;&#65533;&#65533;5&#65533;g0!,&#65533;&#65533;&#65533;&#65533;hn&#65533;&#65533;&#65533;&#65533;U6&#65533;m0&#65533;+&#1850;&#65533; 	&#65533;&#65533;Z&#65533;&#65533;&#65533;r&#65533;&#65533;&#1792;ji&#65533;&#65533;V&#65533;a&#65533;x &#65533;&#65533;]&#20631;&#65533;%BR&#65533;&#65533;&#65533;f&#65533;X&#65533;&#65533;U&#65533;&#65533;W!&#65533;&#65533;&#65533;&#65533;}//7 &#65533;&#65533;&#65533;%/p&#65533;&#65533;_&#65533;&#65533;a@r&#65533;z&#65533;&#65533;!&#65533;&#65533;&#65533;p/a&#65533;Z&#65533;&#65533;7&#65533;&#37009; &#65533;98'~&#65533;&#65533;/'!&#65533;_&#65533;R&#252;&#65533; &#65533;P&#65533;w&#65533;(o&#65533;[&#65533; &#65533;0`&#65533;L &#65533; &#433;&#65533;MO&#65533;Y&#65533;2L&#65533;&#1922;&#65533;DJe&#65533;z&#65533;&#65533;E&#65533;=#P&#65533;.O&#65533;g&a&#65533;&#65533;&#65533;&#65533;&#65533;2&#65533;X&#65533;&#65533;&#65533;&#65533;9~&#65533;9}f&#65533;s&#150;&#65533;&#65533;&#65533;8&#65533;1]&#65533;:&#65533;&#65533;&#65533;(W&#612;@&#65533;sR&#65533;&#65533;&#897;z&#65533;&#65533;&#65533;I&#65533; &#65533;<z&#65533;MH&#65533;&#65533;3&#65533;&#65533;A?&#65533;&#65533;&#65533;
 Pi&#65533;z^&#65533;&#65533;&#65533;&#65533;{! Nw&#1688;&#65533;nf|&#65533;&#65533;&#65533;&#65533;
&#65533;P&#65533;&#65533;&#1051;&#65533;&#65533;Z~u&#65533;f&#65533;OeE8&#65533;&#65533;&#65533;<&#65533;&#65533;k2L&#65533;&#1355;&#65533;f&#65533;&#65533;&#65533;&#65533;&#65533;&#65533;d&#65533;&#65533;X&#65533;&#65533;F>&#65533;.&#65533;&#65533;&#65533;&#65533;&#65533;)&#65533;L&#65533;(&#65533;FqGm&#65533;&#65533;&#65533;&#65533;"&#65533;&#65533;m&#65533;q#FP&#65533;&#65533;&#861;&#65533;&#65533;d&#65533;K&#65533;&#65533;8&#65533;X&#65533;oe&#65533;F&#65533;&#65533;J&#65533;&#65533;&#528;&#65533;&#65533;$&#65533;`6&#65533;&#65533;G&#65533;&#65533;&#65533;&#273;&#65533;&#65533;`&#65533;&#65533;E?'9&#65533;&#65533;j~&#65533; &#65533;&#293;&#65533;&#65533;
qW&#65533;&#65533;&#65533;89Z&#65533;&#65533;v"I&#65533;g&#65533;mTC&#65533;'E&#65533;n &#65533;WgrE&#65533;&#65533;#G&#65533;|&#65533;H&#65533;&#65533;&#65533;nq&#65533;&#65533;&#65533;F&#65533;&&#129;&#65533;&#65533;t&#65533;k&#65533;&#65533;&#65533;F&#65533;7&#65533;&#65533;"	Lo`w&#751;NK&#65533;v&#65533;&#65533;&#65533;}[WC&#65533;7&#65533;=RQ&#1486;8.zg&#65533;&#65533;&#65533;&#65533;?c&#65533; &#65533;&#65533;k&#65533;(O	&#65533;&#65533;{2&#65533;,&#65533;F&#65533;>&#1870;&#65533;&#65533;a&#65533;w&#65533;	+ &#65533;&#65533;&#65533;&#608;o&#65533;H	&#65533;X&#65533;-	&#65533;42P~m&#65533;{`&#65533;q&#65533;&#65533;&#65533;0&#65533;s&#65533;&#65533;&#65533;,&#65533;|&#358;&#65533;g&#65533;&#65533;&#65533;"v&#65533;'&#65533;&#65533;K&#65533;&#65533;_&#1739;R&#65533;&#65533;&#65533;&#65533;&#65533;;&#65533;6&#65533;&#65533;H!C|&#65533;&#65533;^&#65533;&#65533;]&#65533;~&#1342;&#1912;&#65533;&#65533;&#65533;&#65533;&#331;&#65533;O&#65533; &#65533;&#1283;>i&#65533;&#65533;&#65533;&#65533;&#65533;(Riu"&#65533;&#65533;&#65533;1&#65533;A&#65533;&#65533;&#65533;,&#65533;jSPG&#65533;&#65533;GG&#65533;z31&#65533;&#65533;&#65533;
&#65533;	(&#65533;"&#65533;B!T&#65533;}&#65533;<&#65533;&#65533;mX.&#65533;p&#65533;&#65533;&#65533;&#65533;6&#65533;+&#65533;0z$8&#65533;&#65533; 
x
;2&#65533;&#65533;&#1330;&#65533;&#65533;@=&#65533;&#65533;'AS&#65533;&#65533;&#65533;&#65533;&#65533;eu,&#65533;&#65533;W'7'&#65533;&#65533;sl&#65533;s&#817;-&#65533;G&#65533;1oj )&#65533;j&#65533;&#65533;&#65533;UH&#65533;qp	GyIh&#65533;&#65533;&#65533;&#65533;44&#65533;+s&#65533;m`&#65533;	]h&#65533;3&#65533; o&#65533;120&#65533;&#65533;&#65533;q&#65533;kh"!&#65533;&#65533;u7N&#65533;'&#65533;b&#65533;Cp	|h{yx` &#65533;&#65533;x&#65533;&#65533;B&#65533;q&#65533;"agHguY+tor$y&#65533;&#65533;HzLReRE&#65533;?!&#65533;~P&#65533;5\&#65533;|r|M0|k&#65533;V&#65533;&#65533;&#65533;&#979;&#65533;&#65533;c%K&#65533;E&#65533;%Ru&#65533;`C&#65533;*K&#65533;&#65533;ABBp	&#65533;&#65533;Y'$Q&#65533;"M&#65533;s&#65533;A&#65533;u&#65533;&#65533;6h&#65533;_ &#65533;&#65533;&#65533;%&#65533;&#65533;$&#1228;G0&#65533;|&&#65533;M&#65533;K1}:&#65533;&#65533; &#65533;b&#65533;"6G&#65533;&#65533;&#65533;&#65533;S9&#65533;W
&#65533;(&#65533;&#65533;c&#65533;&#65533;&#65533;0&#65533;I&#65533;H&#65533;&#65533;h&#65533;&#65533;F
&#65533;cs&#65533;[Sr&#65533;&#65533;*&#65533;&#65533;x &#65533;"~3&#65533;&#65533;&#65533;&#65533;uA&#65533;t;&#65533;&#65533;&#65533;&#65533;x&#65533;1G&#65533;=7&#65533;&#65533;&#65533;h"&#65533;a&#65533;V t&#65533;!&#65533;w`=,t)&&#65533;bP&#65533;P&#65533;&#65533;"&#65533;&#65533;zQ>&#65533;&#65533;:y&#65533;&#65533;-y&#65533;&#65533;&#65533;&#65533; >i&#65533;1!&#65533;&#65533;&#65533;m Wcq&#65533;&#65533;T&#65533;&#65533;u&#65533;S!&#65533;N&#65533;!&#65533;h&#65533;&#65533;&#65533;&#65533;&#65533;&#65533;&#65533;&#65533;&#65533;H!&#65533;&#65533;1&#65533;&#65533;&#65533;C&#65533;M&#65533;a&#65533;7z&#30095;g&#65533;{&#65533;&#65533;Et'O95&#65533;#}\&#65533;q&#65533;M&#65533;#&#65533;Xh&#65533;&#65533;Bf&#65533;c0&#994;j&#65533;&#65533;`&#65533;K&#65533;AM&#1911;&#65533;&#65533;g%&#65533;&#65533;s&#65533;&#65533;23&#65533;z&#65533;ItI&#65533;&C&#65533;iW\&#65533;&#65533;&#65533;&#65533;&#65533;&#65533;&#65533;&#65533;&#65533;&#65533;,&#65533;&#65533;y8F&#65533;(&#1666;%&#65533;&#65533;9c,&#65533;9&#65533;&#914;+`&#65533;] 8V&#65533;Oy&#65533;&#65533;&#65533;&#65533;&#65533;&#65533;&#65533;&#65533;9&#65533;&#65533;Y&#65533;&#65533;y&#65533;&#65533;&#65533;k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P&#65533;&#65533;!]&#65533;J&#65533;&#65533;&#65533;&#65533;&#65533;&#65533;&#65533;O/&#65533;&#65533;&#65533;&#65533;&#65533;&#65533;h5&#65533;&#65533;R{&#65533;FP&#65533;&#65533;[2&#65533;&#65533;D/!&#65533;&#65533;&#65533;&&#65533;e&#65533;&&#65533;&#65533;}g2XU&#65533;A&#1848;rN4&#65533;:&#65533;)&#65533;&#65533;P&#65533;`H&#65533;
onj&#656;&#65533;&#65533;#2&#65533;8P	e&#65533;H&#65533;pM`&#65533;&#65533;P&#65533;Y&#65533;&#65533;&#65533;sy^&#65533;&#65533;^&#65533;a&#65533;
&#65533;$&#65533;%&#65533;&#65533;&#65533;&#65533;&#65533;&#65533;Zd&#65533;4&#65533;2&#65533;=H&#65533; L&#65533;'&#65533;&#65533;I\-wP&#65533;&#65533;Bz&#65533;D&#65533;
&#65533;at&#65533;4&#65533;`&#65533;m&#65533;&#65533;&#65533;&#65533;$_&#65533;u Y'&&#65533;&#65533;P&#65533;&#65533;R&#65533;&#65533;&#65533; E&#65533;&#65533;bR&#22697;&#65533;C&#65533;k&#65533;&#65533;&#65533;&&#65533;&#65533;&#65533;V&#65533;m&#65533;&#65533;&#65533;&#65533;u|&#260;<&#65533;Zj\s&#65533;R&#65533;(&#65533;+&#65533;
&#1558;P*f&#65533;N6&#600;&#65533;&#65533;&#65533;&#65533;f&#65533;&#65533;&#65533;!D&#65533;x&#65533;&#65533;&#65533;	&#65533;&#65533;#!B&#65533;6&#65533;_&#65533;&#1404;f7&#65533;FJ&#65533;;D:)&#65533;WJ&#65533;q&#65533;&#65533;&#65533;&#65533;&#65533;M.mOR&#65533;~;@5&#65533;&#65533;H&#65533;&#65533;&#65533;g&#65533;q&#65533;&#65533;u&#65533;I&#65533;XcHx&#65533;&X&#65533;&#65533;o!&#65533;&#65533;+&#65533;&#65533;&#65533;&#65533;&#65533;P&#65533;D&#65533;H
@&#65533;&#65533;tP&#65533;0&#65533;}&#65533;&#65533;>A&#65533;&#65533;E&#65533;&#65533;&#65533;b&#65533;)&#65533;&#65533;HH&#65533;\&#65533;h&#65533;&#65533;$Q&#65533;&#65533;DE&#65533;I&#65533;&#65533;&#65533;5&#65533;?&#65533;H&#65533;5hr &#65533;H&#65533;W&#65533;&&#65533;&#65533;D&#65533;KF&#65533;l&#65533;&#65533;&#65533;&#65533;&#65533;p&#65533;X\H&#65533;&#65533;&#65533;T&#65533;pi&#65533;Q&#65533;&#65533;K&#65533;1&#605;&#65533;L&#65533;&#65533;&#65533;%&#65533;&#65533;W?&#65533;&#65533;Q05&#65533;"&#65533;B&#65533;8&#65533;zQK&#65533;F\Ri&#65533;zAd&#65533;&#65533;&#65533;fXh\z*&#1563;v&#65533;&#65533;o\&#65533;&#65533;&#65533;Q&#65533;&#65533;q&#65533;%&#65533;&#65533;&#65533;
&#65533;
!J(Q&#65533;&#65533;&#65533;,[A!!&#65533;d&#65533;%&#65533;&#65533;&#65533;&#65533;n&#65533;d&#65533;&#65533;QB"&#65533;5&#65533;&#866;&#65533;&#65533;&#65533;&#65533;&#65533;n!
&#65533;&#65533;l&#65533;&#65533;D&#65533;L&#65533;&#65533;^L&#65533;7&#65533;J&#259;D"&#65533;&#65533;&#65533;&#65533;U}&#65533;P)&#65533;L&#65533;"~Ra&#65533;B&#65533;E&#65533;K(&#65533;R&#65533;+!| nJ&#65533;;&#65533;&#65533;D|&#65533;EH@@&#65533;&#65533;&#65533;&#65533;&#65533;&#65533;b&#65533;Z&#65533;9&#65533;&#65533;&#1068;&#65533;&#65533;&#65533;&#65533;r&#1073;&#65533;&#65533;&#65533;&#65533;(f&#65533;G&#65533;&#65533;<KF+&#65533;2&#65533;p|j&#65533;&#583;&#65533; <&#65533;5&#65533;L&#65533;&#65533;&#527;&#65533;[&#65533;&#65533;7(}COB&#65533;ayR&#65533;&#65533;D&#65533;Y&#65533;&#65533;B`&#65533;&#65533;,&#65533;&#65533;z&#65533;{I&#65533;5&#65533;6&#65533;T&L&#65533;&#65533;&#65533;/UQ&#65533;Le&#65533;P&#65533;
&#65533;&#65533;1&#65533;}D&#65533;!&#65533;&#65533;&#65533;&#65533;<k{&#65533;&#65533;&&#65533;-&#65533;&#65533;%&#65533;*&#65533;HG(Oz\{&#65533;&#65533;&#65533;&#65533;&#65533;d &#65533;l&#65533;&#65533;T&#65533;&#65533;):J~&#65533;&#65533;A&#65533;&#65533;&#65533;k&#65533;&#65533;o&#65533;XDe9&#65533;&#65533;&#65533;&#65533;&#607;-&#65533;
=&#65533;&#65533;&#65533;s&#65533;&#65533;&#65533;&#65533;&#65533;&#65533;&#65533;&#65533;|C&#65533;&#65533;&#65533;&#65533;E&#65533;=DlF&#65533;&#65533;&#65533;&#65533;u&#65533;&#65533;u&#65533;	&#65533;&#65533;&#65533;&#65533;&#65533;&#648;&#65533;&#65533;W&#65533;0&#65533;
 &#65533;aX&#1040;n&#65533;#&#65533;\*Sk&#65533;7\%&#65533;&#65533;&#65533;&#65533;%&#65533;&#65533;` &#65533;&#65533;[&#65533;VCjA&#65533;&#65533;9&#65533;0&#65533;B&#65533;%>&#65533;&#65533;8&#65533; C9&#65533;H&#65533;&#65533;&#65533;&#65533;&#65533;D&#65533;	8R&#65533;&#65533;9&#65533;&#65533;6[&#65533;7&#65533;&#65533;&#65533;X"&#65533;&#65533;.`&#65533;&#65533;<\&#65533;8&#65533;R&#65533;O&#65533;q&#65533;&#65533;T&#65533;&#65533;F&#65533;&#27205;Z&#65533;X&#1640;&#65533;i&#65533;#&#65533;#&#65533;&#65533;4&#65533;&#65533;f&#65533;&#65533;&#65533;&#65533;&#65533;&#65533;&#65533;&#65533;&#65533;&#65533;z&#65533;F
A)&#65533;B$E	&#65533;&#1542;s&#65533;&#65533;&#65533;&#1170;	&#65533;J1	 &I&#65533;JZ&#65533;&#804;&7&#65533;&#65533;LZ&#65533;&#65533;&#65533;&#65533;(GI&#65533;R&#65533;&#65533;,e&#65533;&#65533;&#65533;!t&#613388;&#65533;,-&#65533;&#65533;Z&#65533;&#65533;ePd@?-&#65533;&#65533;&#65533;&rI&#65533;b&#65533;&#65533;&#65533;&#65533;F0&#65533;&#65533;&#65533;&#65533;1&#65533;IMS&#65533;&#65533;s0&#65533;&#65533;&#65533;nz&#65533;&#65533;&#65533;&#65533;&#65533;9&#65533;RQ&#65533;L&#65533;3&#65533;&#65533;&#65533;ipp&#65533;&#65533;d<&#65533;,W&#65533;&#65533;&#65533;&#65533;gb&#65533;&#65533;&#65533;_&#65533;&#917092; !&#65533;&#962;&#65533;&#65533;&#65533;&#65533;&#65533;&#1030;b&#65533;&#65533;&#65533;%@'ZK4&#65533;&#65533;U&#65533;6&#65533;&#65533;&#65533;&#65533;&#65533;&#65533;,RD&#65533;&#65533;&#65533;N&#65533;&#65533;R&#65533;~&#65533;&#65533;e&#65533;h<&#65533;0)&#65533;(&#65533;$&#65533;PI&#65533;B&#65533;&#65533;Li5;p&#65533;X&#65533;l&#65533;&#65533;jt^R&#65533;7&#65533;A(&#65533;S&#65533;BS&#65533;&#65533;T&#65533;l&#65533;&#65533;&#65533;@(%&#65533;J&#65533;&#65533;Nx&#65533;Z3&#65533;BN&#65533; &#65533;&#65533;&#65533;V&V&#65533;I&#65533;&#65533; &#65533;D&#65533;&#65533;QIY&#65533;&#65533;&#65533;&#65533;\&#65533;L&#65533;&#65533;&#65533;&#65533;5&#65533;s=&#65533;n&#65533;&#65533;&#65533;k+&#65533;&#65533;V&#65533;&#65533;.&#65533;&#65533;a&#65533;&#65533;&#65533;S&#65533;B&#65533;A
&#65533;
&#65533;&#65533;&#65533;&#65533;B[7&#65533;YYz&#65533;&#65533; &#65533;h@Z&#602;&#65533;&#65533;E&#65533;&#65533;&#65533; &#1462;V&#65533;&#65533;-&#65533;J&#65533;U!&#1568;&#65533;&#65533;&#65533;-n&#65533;z  3&#65533;A|&#65533;&#65533;Nw&#65533; -&#298;\"&#65533; \&#65533;&#65533;&#65533;&#65533;&#1458;B&#65533;@(&#65533;&#65533;]\&#65533;e&#65533;s'	&#1399;&#65533;7&#65533;&#65533;&#65533;&#65533;&#65533;P^`&#65533;&#1781;&#65533;&#1979;-5<j&#65533;N&#65533;&#65533;N&#29376;a&#65533;&#65533;&#65533;d~m	&#65533;&#65533;&#65533; u&#65533;&#65533;Km{&#65533;&#65533;&#65533;&#65533;&#65533;&#65533;w'	!@8&#65533;&#1180;p*/&#65533;#&#65533;&#1398; ^j&#1728;&#65533;0`&#65533;L &#65533; [W&#373;&#65533;@KOY&#65533;&#1446;&#65533;j&#65533;aF&#65533;&#65533;Q&#65533;&#65533;&#65533;@ng&#65533;L&#65533;6&#367;&#65533;;&#65533;&#65533;&#65533;'&#65533;3&#65533;&#65533;&#65533;/J&#65533;&#65533;-&#65533;\c*&#65533;&#65533;&#65533;&#65533;t&#65533;&#65533;&#65533;BP3V &#65533;&#65533;&#65533;&#65533;o&#65533;&#65533;&#65533;,&#65533;&#65533;V$&#65533;S&#65533;3J&#65533;\M"&#65533;I&#65533;tP	M&#65533;&#65533; P&#65533;:}&#65533;	&#65533;x&#65533;q	&#65533; "-i&#65533;`R&#65533;&#65533;H&#65533;3=Rl&#65533;&#65533;f&#65533;I3&#65533;&#65533;8hQ&#65533;4&#65533;&#65533;&#65533;&#65533;d&#65533;&#65533;z&#65533;&#1604;l&#65533;&#207;5&#65533;&#65533;$
]&#65533;&#65533;C*&#65533;&#65533;&#65533;&#65533;&#65533;&#65533;`&#65533;TD&#65533;p&#65533;Ov&#65533;u&#65533;ek&#65533;9oi&#65533;&#65533;6&#65533;&#65533;S&#65533;&#65533;&#65533;aLL&#65533;R&#65533;&#65533;&#65533;&#65533;h2&#65533;)H&#257;K&#65533;&#65533;T QB#[&#65533;<=&#1291;&#65533;QNUP&#65533;&#1350;7R&#1388;&#65533;0I/&#65533;^_&#65533;&#1642;&#65533;&#65533;&#65533;&#65533;&#65533;	x&#65533;&#65533;&#65533;L&#65533;B&#1147;&#65533;F:"&#65533;W&#65533;&#65533;p&~&#65533;&#65533;u%0&#65533;&#65533; $:^&#65533;&#65533;&#554;+&#65533;&#65533;{&#65533;A>&#65533;&#65533;{&#65533;k&#65533;&#65533;&#65533;*Q&#65533;&#65533;J&#65533;#&#65533;(&#65533;=&#621;m&#65533;6&#65533;&#65533;<0&#65533;&#65533;&#344;/&#65533;7&#566;=&#65533;	&#65533;&#65533;t+&#65533;";Dg&#65533;&#65533;|?,&#65533;N&#65533;&#65533;G&#65533;+&#65533;&#65533;d:&#65533;&#65533;Sp&#65533;/;q&#65533;9&#65533;7&#65533;&#65533;Zv&#65533;&#65533;&#65533;~2&#25699;s&#645;&#65533;9&#1171;/&#65533;E.&#65533; &#65533;&#62519;&#65533;&#65533;?
WQ&#65533;&#65533;D&#65533;&#1390;&#65533;T&#65533;&#452;&#65533;,r.&#65533;|&#65533;J&#65533;y&#65533;	&#65533;&#65533; C&#65533;&#65533;E#&#65533;_6.?2&#65533;&#65533;&#65533;c&#65533;&#65533;S&#65533;$.&#65533;;|UQ&#65533;k&#65533;&#65533;&#65533;0&#65533;S&#65533;&#65533;[l&#65533;6|&#65533;HE&#65533;&#1596;#&#65533;&#65533;A&#65533;Rv`&#65533;&#65533;&#65533;C&#65533;Z&#65533;&#65533;&#65533;&#65533; &#65533;&#65533;&#65533;[&#65533;&#65533;l&#65533;94#h&#65533;H&#65533;&#65533;&#65533;&#65533;&#65533;&#65533;o,&#65533;&#65533;&#65533;h!&#65533;(&#65533;O&#65533;&#65533;w1&#65533;&#65533;Cl&#65533;\Rv&#65533;06&#65533;b&#65533;6&#65533;T+&#65533;`.&#65533;7n&#65533;,&#65533;&#65533;
&#65533;&#65533;&#65533;&#65533;&#65533;&#65533;de
&#65533;
&#65533;|&#65533;nO&#65533;-&#65533;+&#65533;!&#65533;'&#65533;&#65533;q&#65533;&#65533;B&#65533;We&#65533;,&#65533;&#65533;7"&#65533;2&#1778;p"&#65533;9&#65533;&#65533;!0H&#65533;&#65533;&#65533;J&#65533;&#65533;!0
&#65533;&#65533;&#65533;&#65533;&#65533;&#65533;&#65533;&#65533;?&#65533;E&#65533;!&#65533;z&#65533;&#65533;a&#65533;		&#65533;+&#65533;&#65533;2S&#65533;&#65533;<&#65533;6Z&#65533;!k#q\&#65533;&#65533;X&#65533;&#65533;n&#65533;s&#65533;([(+&#65533;&#65533;i &#65533;&#65533;OpKCK`(&#65533;1tLp&#65533;L&#65533;y&#65533;t&#65533;y<Q&#65533;W&#65533;&#65533;&#65533;&#65533;&#65533;&#65533;1~&#65533;&#65533;"&#65533;&#65533;#&#65533;&#65533;&#65533;&#65533;&#65533;aT&#135;&#65533;%&#65533;c}J&#65533;&#65533;&#65533;"&#65533;&#65533;-N $&#65533;n&#65533;hPp#M&#65533;s&#65533;&#65533;|&#65533;P^&#65533;C2&#65533;&#65533;Hx'%&#65533;d2:&#65533;&#65533;}&#65533;!w&#65533;4s&#65533;ON&#65533;&#65533;&#65533;&#65533;{Qp&#65533;&#65533;&X=+&#65533;&#280;	&#65533;(&#65533;&#65533;H&#65533;&#65533;&#65533;](&#65533;H&#65533;hu&#65533;K&#65533;&#65533;&#65533;xSq&#65533;&#65533;&#65533;E&#65533;n&#65533;W&#65533;2&#65533;&#65533;(n&#65533;&#65533;ZW%Y&#65533;~<X
&#65533;&#65533;s&#65533;&#65533;&#65533;-&#65533;8Z&#65533;&#65533;B&#65533;&#65533;c&#65533;v&#65533;(&#65533;
&#22602;_0&#65533;H&#65533;)jgK&#1101;U!F&#65533;V&#65533;&#65533;&#65533;x&#65533;&#65533;&#65533;VAs&#65533;&#65533;{L&#65533;&#65533;p&#65533;&#65533;w!`n&#65533;I&#65533;&#65533;a&#65533;r&#65533;$J&#65533;(Y &#65533;&#65533;&#65533;I&#65533;&#65533;&#65533;s&#65533;o&#65533; 5&#65533;&#65533;$3 (p&#65533;&#65533;&#65533;&#65533;'&#65533;B&#65533;(&#65533;&#1037;&#65533;U	&#65533;&#65533;'&#65533;&#65533;&#65533;&#65533;&#65533;&#65533;!zF &#65533;P
]4Zc;&#65533;&#65533;&#1088;&#65533;&#65533;y &#65533;Q&#65533;&#65533;&#65533;&#1027;Lp`&#65533;&#65533;f	&#65533;0&#1250;j&#65533;&#65533;&#65533;&#65533;&#65533;gO&#65533;W&#65533;(%
cr&#65533;|k&#65533;,&#65533;Y&#65533;&#65533;`k&#65533;W:s.X&#65533;&#65533;f&#65533;2&#65533;&#65533;w&#65533;&#65533;U&#65533;&#65533;I&#65533;I&#65533;&#65533;1&#65533;r&#65533;&#65533;)-&#65533;&#65533;
&#65533;YPuU@&#65533;A&#65533;,V&#65533;B	&#65533;,&#633;&#65533;&#1170;+&#65533;\pV &#65533;&#65533;y&#65533;&#34398;&#44638;&#65533;&#1630;&#65533;&#65533;&#65533;&#65533;>A  !&#65533;     ,    &#65533; &#65533;iL3	/_ 3f6i9l?o?rBuFyI|Ly&#65533;  &#65533;&#65533;&#65533;//&#65533;??&#65533;OO&#65533;__&#65533;oo&#65533;O&#65533;R&#65533;/Y&#65533;&Y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.&#65533;&#65533;&#65533;z&#65533;n&#65533;&#65533;&#65533;&#65533;|&#65533;&#65533;&#65533;&#65533;x&#65533;g&#65533;&#65533;&#65533;&#524354;N5$R{}~`51tP;r.$&#65533;&#65533;&#65533;&#65533;&#65533;.s&#65533;,5V;&#65533;&#65533;G{Q&#65533;r"&#65533;]8|Gq$"&#65533;&#65533;&#65533;&#65533;&#65533;&#65533;"$qu&#65533;&#65533;T1,&#65533;HU,|a'&#65533;&#65533;8&#65533;$&#65533;}&#65533;&#65533;r&#65533;P&#65533;&#65533;$&#65533;&#65533;&#65533;&#65533;g;&#65533;&#65533;Q&#65533;&#65533;FT5&#65533;b8&#65533;&#65533;X42&#65533;&#65533;5}>&#65533;&#65533;F&#65533;*&#65533;&#65533;&#875;7&#65533;&#65533;H&#1084;&#65533;`&#65533;*&#65533;&#65533;&#65533;&#65533;&#65533;!&#65533;Nd&#65533;&#65533;&#65533;BK"&#65533;b&#65533;&#1065;&#1585;-1H\h&#365;U&#65533;H<5N|@x&#5592;&#65533;&#65533;&#65533;&#65533;t)&#65533;&#65533;{&#65533;b|&#1026;c(&#65533;&#65533;&#222;p&#65533;&#65533;&#65533;&#65533;>&#65533; &#65533;N&#65533;R&#65533;6&#65533;&#65533;&#65533;&#65533;S
&#65533;'&#65533;&#65533;&#65533;)&#65533;&#65533;&#65533;&#65533;&#65533;,E&#65533;&#65533;:i&&#65533;J&#65533;V$&#65533;&#65533;a&#65533;@[&#65533;8H &#65533;&#65533;&#65533;'g]+&#65533;d&#65533;&#65533;,&#65533;|&#65533;k$&#65533;&#65533;v&#65533;&#65533;@tR&#65533;L 	&#65533;,&#65533;&#65533;'&#65533;HOy&#65533;r&#65533;,U&#65533;&#65533;&#834;&#65533;&#65533;&#65533;&#65533;=hK&#65533;E&#242;*;X&#65533;&#53623;&#65533;&#65533;N^3Ae&#65533;&#65533;&#65533;&#65533;]zr&#65533;&#65533;&#65533;&#1925;Ez&#1561;&#65533;A}d&#65533;&#65533;&#65533;`&#65533;<	&#65533;&#65533;H&#65533;&#65533;&#65533;&#65533;&#65533;&#65533;E&#65533;&#65533;6~1!&#65533;&#65533;?&#65533; &#65533;D&#65533;<&#65533;;<&#12929;f&#65533;&#65533;&#65533;&#65533; &&#65533;&#65533;$b@&#65533;&#65533;&#65533;&#65533;PF&#65533;-&#65533;q&#65533;&#65533;}
BqMLt&#65533;L&#65533;w&#65533;g&#65533;=&#65533;&#65533; &#65533;(c5&#65533;J&#65533;1q&#65533;52u&#65533;&#65533;JTH&#65533;?"&#65533;xd;&#65533;&#65533;&#65533;&#65533;K&#65533;&#65533;D1Q2&#65533;_&#65533;-&#65533;&#65533;[&#65533;&#65533;1Px0&#65533;&#65533;&#65533;&#65533;&#65533;z&#65533;L&#65533;&#269;&#65533;&#65533;ad.&#65533;9;&#65533;&#65533;&#65533;L&#65533;&#65533;'{S2&#65533;&#65533;{\&#65533;&#65533;Z&#65533;(Ft51&#65533;&#65533;=i&#65533;&#65533;~&#65533;&#65533;&#65533;&#65533;N*c&#1847;&#65533;&#65533;*A&#65533; g&#65533;&#65533;"&#65533;Y&#65533;&#65533;&#65533;&#1684;-&#65533;&#65533;&#65533;&#65533;J&#65533;6X&#65533;=x&#65533;V&#65533;&#65533;&#65533;%&#65533;L&#65533;)&#65533;p%&#65533;&#65533;&#65533;.&#65533;R{-&#65533;p0g&#65533;Q,&#65533;q&#65533;M&#1690;,,&#65533;&#65533;&#499;&#65533;L{&#757;&#65533;^"&#65533;&#65533;F&#65533;.&#65533;r&#65533;-&#65533;V&#65533;&#65533;o&#65533;D&#65533;&#65533;%6m&#65533;j&#65533;Ch&#65533;&#65533;H&#65533;&#65533;&#65533;/L&#65533;&#65533;&#65533;^&#65533;&#65533;&#65533;1&#65533;HB-&#65533;&#65533;/ e&#65533;I L&#65533;cm
\&#1721;E\` &#369;&#65533; &#65533;&#65533;D&#65533;"&#771;~U&#65533;&#65533;4&#65533;"&#65533;l&#65533;&#65533;&#65533;#&#65533;s}K]I?L&#65533;LJ&#65533;s&#65533;&#65533;&#65533;o&#65533;s&#65533;&#65533;&#65533;L}U&#65533;n&#65533;<&#65533;&#65533;&#65533;&#65533;&#65533;&#674;F+&#65533;NjU3	B&#65533;Bv=&#65533;t&#65533;L[&&#980;wj"&#65533;\&#65533;{&#1085;&#65533;j&#65533;&#65533;&#65533;&#65533;&#65533;&#65533;&#65533;&#65533;N&#65533;
&#65533;B8&#65533;l&#65533;e&#65533;Jj&#65533;&#65533;&#65533;B&#65533;g&#65533;&#1773;&#65533;&#665;&#1267;&#65533;&#65533;\ef&#436;&#65533;&#65533;xWf&#65533;&#65533;Z&#65533;<M>*j&#65533;LE&#65533;8&#65533;&#65533;1&#65533;&#65533;Kx&#65533;&#65533;/&#65533;Z&#65533;8X1a&#65533;&#65533;u
q&#65533;&#65533;3f6&#65533;BL?z&#65533;&#65533;&#65533;|#&#65533;b@&#65533;&#65533;&#65533;}&#65533;~&#65533;&#65533;H&#1235;ND&#65533;{&#65533;&#65533;&#65533;F{&#65533;&#65533;&#65533;&#65533;&#65533;&#65533;&#65533;|&#65533;7&#65533;DT&#65533;9i&#65533;A&#65533;&#65533;<&#65533;AD&#65533;&#65533;z&#65533;)!&#65533;&#385;&#65533;&#65533;&#65533;g&#65533;4&#65533;&#65533;&#65533;hshe<R&#65533;Or&#14549;&#65533;$Q&#65533;&#65533;&#65533;{ &#54305;&#65533;&#65533;j&#65533;s&#65533;&#65533;7c&#65533;I&#65533;&#65533;&#65533;8P8C7&#65533;&#65533;{&#65533;bG&#65533;@&#65533;&#65533;&#65533;L&#65533;&#65533;N&#65533;VD54c'&#65533;6&#65533;&#1510;&#65533;|&#65533;et@&#65533;&#65533;&#65533;&#65533;b&#65533;C&#65533;&#65533;Sy#&#65533;Z&#65533;&#65533;&#65533;&#65533;&#65533;&#65533;E&#65533;&#65533;t&#65533;*&#65533;1*&#1280;V&#65533;&#65533;&#65533;b&#65533;c &#65533;&#65533;&#65533;v&#65533;&#65533;qq|%"&#65533;"&#65533;`1&#65533;&#65533;"&#65533;&#65533;&#65533;&#65533;>&#65533;&#65533;4&#65533;&#1024;&#65533;&#65533;d @&#65533;R&#65533;&#65533;L&#65533;*W&#65533;&#65533;V&#65533;&#65533;&#65533;&#65533;&#65533;,gI&#65533;Z&#65533;&#65533;&#65533;e-7`@<&#65533;&#65533;&#65533;&#65533;0&#65533;I&#65533;S&#65533;&#65533;&#65533;L&#65533;2e&#65533;&#65533;&#65533;&#65533;q5H&#65533;&#65533;I&#65533;jZ&#65533;&#65533;&#806;6&#65533;&#65533;&#65533;Is;y&#65533;&#65533;I&#65533;r&#65533;&#65533;&#65533;&#65533;L&#65533;-&#65533;&#65533;&#65533;0 &#65533;Pm0&#65533;<&#65533;&#65533;z&#65533;3|&#65533;&#65533;J&#65533;&#65533;5&#65533;&#65533;&#19751;@&#65533;i&#65533; &#65533;1&#65533;J&#65533;B*/ &#65533;&#65533;&#65533;&#65533;D&#65533;&#65533;&#65533;&#65533;&#65533;&#65533;hC&#65533;&#65533;&#65533;jy&#65533;&#65533; &#65533;DG*&#777;&#65533;&#65533;(@HW&#65533;&#65533;&#65533;\&#65533;&#65533;Fu&#65533;C*%@&#65533;	&#65533;&#65533;&#65533; &#65533;<OjO&#65533;&#65533;?-A-+&#1031;&#65533;&#65533;&#65533;py&#65533;R&#65533;!D&#65533;&#65533;M&#65533;&#65533;N&#65533;&#65533;Su&#65533;&#65533;-&#65533;eTJ&#65533;rI+''*&#65533;&#1667;4&#65533;&#65533;Q&#65533;j9&#65533;&#65533;N&#65533;2&#65533;&#65533;&#65533;&#65533;]&#65533;u&#65533;f0&#65533;@&#65533;zJ&#65533;&#65533; h&#65533;T&#65533;zM&#65533;&#65533;S=0A,&#65533;&#1667;&#65533;&#1458;S$&#65533;k(&#65533;&#65533;T"&#65533;i%&#65533;5&#65533;M&#65533;&#65533; X&#65533;B&#65533;&#65533;&#65533;&#65533;&#65533;*&#65533;Ahp&#65533;&#65533;j6&#65533;&#65533;&#1382;[&#65533;p&#65533;&#65533;&#65533;&#65533;=&#65533;X{&#65533;&#65533;&#65533;}-1c&#65533;&#65533;&#65533;v:&#65533;misK&#65533;2 Bx@p&#65533;[R&#65533;j+&#65533;&#65533;x&#65533;&#65533;Y2&#65533;&#65533;m@z0&#65533;&#65533;&#65533;R&#1493;&#65533;Egf&#65533;[~&#65533;&#65533;&#65533;U)'@&#65533;&#65533;&#65533;&#65533;&#65533;&#65533;=&#65533;
&#65533;0Yj&#1533;)&#65533;'&#65533;&#65533;\R&#65533;&#1406;&#65533;Eo~&#65533;!&#65533; &#65533;&#65533;l{k)&#65533;&#65533; &#65533;cu(00'&#65533;&#65533;F&#65533;hk &#65533;B&#65533;e0|T	.&#65533;&#65533;5%&#65533;&#65533;&#65533;&#65533;2&#314;&#65533;&#65533;&#65533;&#65533;Yn&#65533;&#65533;/~&#65533;&#65533;&#65533;*&#65533;T> 0e  &#65533;X&#65533;8&#65533;&#65533;&#65533;&#65533;&#65533;&#65533;&#65533; &#65533;"&#65533;*&#65533;&#65533;.&#65533;&#65533;O~h&#65533;&#65533;&#65533; /&#65533;&#65533;&#65533;&#65533;/4&#65533;f&#65533;&#65533; &#65533; &#65533;:S&#1671;5&#65533;&#65533;&#65533;&#65533;&#65533;M&#65533;&#65533;a8&#65533;S&#65533;&#65533;&#65533; &#65533;V<&#65533;Tlh&#65533;&#65533;&#65533;N&#65533;&#65533;(&#65533;1&#65533;4MUF&#65533;&#65533;&#65533;c.&#65533;+mi&#65533;nZ@|&#65533;u 6&#65533;Ns&#65533;j&#924;l30jRW&#65533;&#65533;&#65533;&#65533; .&#65533;I&#65533;{&#65533;&#65533;i&#65533;I+&#65533;&#65533;e&#65533;&#1344;h;0&#65533;&#65533;`>>&#65533;4UDc.&#65533;}{|&#65533;$&#65533;H&#65533;S&#65533;&#65533;&#1450;{64&#65533;&#65533;&#65533;zKs&#65533;GI:Q&#65533;&#65533;i&#65533;&#65533;`c>&#65533;v&#65533;(R=@&#65533;M&#65533;i&#65533;&#65533;=`I&#65533;&#1553;m&#65533;(&#65533;&#40657;&#65533;&#65533;&#65533;{c&#65533;F&#65533;R&#65533;r&#65533;'U&#65533;&#65533;	+&#65533;V|&#65533;&#65533;t&#65533;kZ3!&#65533;&#1696;{&#65533;&#65533;&#65533;]&#65533;
&#65533;
	&#65533;0&#65533;&#65533;&#65533;y&#65533;&#65533;&#65533;&#65533;4[&#65533;&#65533;&#65533;O8&#65533;:&#65533;#&#65533;&#2022;&#65533;>"&#65533;W&#65533;&#65533;~&#65533;&#65533;&#65533;p&#65533;&#65533;ON&#65533;&#65533;d&#44937;94&#65533;&#65533;n&#65533;&#65533;Fd&#65533;&#65533;rs&#65533;@M&#65533;&#65533;8&#65533;l&#65533;C&#330;&#65533;ev&#65533;&#65533;H&#65533;&#65533;&#65533;&#65533;&#65533;u!&#772;>&#65533;&#65533;&#65533;&#65533;"d&#65533;?&#65533;&#65533;~&#65533;&#65533;!&#65533;(&#65533;HxG&#65533;&#65533;hB&#65533;&#65533;$&#1876;&#65533;&#65533;t&#65533;JG&#65533;&#233;&#65533;AE-k8&#65533;&#65533;&#65533;9aa&#65533;&#65533;&#65533;&#65533;&#65533;xE&#65533;`5-&#65533;&#65533;&#65533;t&#65533;&#65533;&#65533;&#65533;EWY_S(gv19!2&#65533;&#65533;R&#65533;&#65533;&#65533;&#65533;^&#65533;@&#65533;&#65533;BE+g&#65533;]WgZgP!lX&#65533;&#65533;p&#65533;*\`>B&#65533;a^+&#695;&#65533;&#65533;&#65533;M;&#65533;B[&#1726;O&#65533;g&#65533;]&#65533;&#65533;&#65533;&#208;&#65533;%-&#65533;iW/A&#65533;&#65533;(>Flt$&#65533;S{Gp&#65533;w&#65533;W&B&#65533;&#65533;&#65533;r&#192;&#65533;1&#65533;&#65533;&#65533;7&#65533;&#65533;sH&#65533;h&#656;2&#65533;vB(&#65533;,_&#65533;.&#65533;&#65533;&#65533; 1C	r&#1026;.&#65533;&#65533;0(&#65533;0&#65533;&#65533;&#65533;&#65533;-&#65533;&#65533;&#1970;&#65533;&#65533;@&#65533;&#65533;oE&#65533;:&#65533;#ud`
&#65533;-g&#65533;Ra&#65533;&#65533;zD,I&#65533;G&#65533;&#65533;79&#65533;&#65533;/H1&#65533;&#65533;\8&#65533;Gkp#.&#65533;&#65533;&#65533;&#65533;&#65533;$&#65533;F&#65533;&#65533;'#&#65533;&#65533;&#65533;0&#65533;C@sI&#65533;>b&#65533;,B&#65533;&#134;&#65533;&#65533;Ok024&&#65533;W&#65533;&#65533;nup'P(;&#65533;~&#65533;&#65533;aPC&#65533;&#999;&#65533;&#65533;7 x&#65533;3&#65533;'^W9;&#1094;&#65533;&#65533;R=&#65533;&#65533;(L&#65533;&#65533;&#65533;&#65533;&#65533;]/&#65533;?P`uK`t&#65533;&#65533;|&#65533;&#65533;uW&#65533;&#65533;>&#65533;7C]&#65533;&#65533;~G@+&#65533;&#65533;s&#65533;|&#65533;{&#65533;F&#65533;&B&#65533;g#&#65533;&#65533;&#12801;@&#65533;&#65533;&#65533;o&#65533;HF&#65533;&#65533;*&#65533;h&#65533;3&#65533;&#65533;n&#65533;H&#65533;=&#65533;&#65533;kKJ&#65533;QGr4vKPl	&#65533; &#65533;w&#65533;&#65533;P&#65533;&#65533;&#65533;t&#65533;&#65533;@&#65533;8&#65533;TW"&#65533;t&#65533;La&#65533;K&#65533;&#65533;T&#65533;&#65533;XwE&#65533;sva&#65533;&#65533;SqSQ&#65533;X&#65533;H"&#65533;&#208;&#65533;vYy?(C&#65533;r3&#65533;H &#65533;W&#65533;v&#65533;s8&#65533;&#65533;&#65533;&#65533; &#65533;&#65533;&#65533;&#65533;J&#65533;z&#65533;&#65533;v&#544;&#65533;j&#65533;&#65533;&#65533;h&#65533;&#65533;'&#65533;Pvv"&#65533;A&#65533;&#65533;&#65533;F`&#65533;&#65533;&#65533;&#65533;&#1320;&#65533;V&#65533;&#65533;&#65533;&#65533;H;py&#65533;}9W&#65533;&#65533;&#65533;'&#65533;k&#65533;.&#65533;Zy&#65533;&#65533;&#65533;1'&#65533;_&#65533;&#65533;&#65533;&#65533;&#65533;W&#65533;Y<J&#65533;M9*&#65533;&#65533;*1 N&#65533;cy&#65533;SrY&#65533; r&#65533;#&#65533;&#1037;D&#65533;&#65533;&#65533;&#65533;&#65533;&#65533;0&#65533;Ta&#65533;&#65533;@&#65533;&#65533;&#65533;P&#65533;&#65533;&#65533;&#65533;&#65533; Ih&#65533;&#65533;'0&#65533;&#65533;s&#65533;	j,&#65533;D&#65533;&#65533;M&#65533;&#65533;g&#65533;&#65533;`1a&#65533;@`!B&#65533;.&#65533;&#65533;&#65533;&#65533;Ah&#65533;{m&#65533;-&#65533;	&#65533;&#65533;&#65533;Xnc&#65533;I&#590;&#65533;A&#65533;i&#65533;&#65533;2&#65533;&#65533;Y&#65533;&#65533;	q&#65533; &#65533;n&#65533;x&#65533;`&#65533;&#65533;&#65533;,&#65533;@3|&#65533;&#65533;H&#65533;&#994;?-&#1465;&#65533;&#1225;	s&#65533;a&#65533;A@x&#65533;&#1609;&#65533;&#65533;&#65533;&#201;&#65533;&#65533;&#1631;&#65533;&#65533;&#65533; &#65533;:&#65533;&#65533; !&#65533;     ,    &#65533;  &#65533;&#65533;&#65533;pH,&#65533;&#548;r&#65533;l:&#65533;&#1064;tJ&#65533;Z&#65533;&#1580;v&#65533;&#65533;z&#65533;&#65533;xL.&#65533;&#65533;&#65533;z&#65533;n&#65533;&#65533;&#65533;|NGz$&#65533;&#234;&#65533;&#65533;__W!/i!&#65533;H5+&#65533;(&#65533;&#65533;&#65533;&#65533;&#65533;(&#65533;+5~&&#65533;U5&#65533;~HV(j/&#65533;&#65533;&#65533;&#65533;&#65533;&#65533;&#65533;&#65533;&#65533;&#65533;&#65533;p&#65533;&#65533;S+&&#65533;HU&!i&#65533;&#65533;&#65533;&#65533;&#65533;&#65533;O/&#65533;&#65533;&#65533;&#65533;&#65533;&#65533;h5&#65533;&#65533;R&#65533;&#65533;FT/f/!&#65533;&#65533;&#65533;&#65533;&#65533;b&#65533;&&#65533;&#65533;&#65533;&#65533;&#65533;&#65533;5&#65533;&#65533;'&#65533;&#1193;c7E&#65533;&#65533;|]&#65533;:D`&#65533;&#65533;`pS&#65533;Q&#65533;{&#65533;4&#65533;&#65533;&#65533;FdO^)$"]&#65533;qYq&#65533;&#65533;&#65533;&#65533;&#65533;&#65533;&#65533;F&#65533;&#65533;&#65533;U&#65533;&#65533;&#65533;&#65533;&#65533;`&#65533;+&#65533;&#65533;&#65533;&#65533;&#65533;&#65533;?H&#65533; sH&#65533;&#65533;~ &#65533;&#595;A&#65533;c&#65533;&#65533;:A&#65533;T&#65533;&#65533;'&#19992;&#65533;&#65533;*2&#65533;J'&#65533;&#65533;Y++$px&#65533;.&#689;&#65533;&#65533;Ea,Pmz&#65533;4&#65533;l&#65533;b&#65533;h&#65533;S&dW
;&#65533;&#16388;,&&f&#65533;&#65533;X&#65533;	zHCY&#65533;Vc&#65533;&#65533;&#65533;&#65533;u&#65533;Lua7_&#65533;&#65533;&#65533;m'2Bl&#65533;9p&#65533;sP*&#65533;&#65533;RC&#1345;&#2043;&#65533;&#65533;]&#65533;JoP&#65533;l&#65533;&#65533;&#65533;2*5<  =:&#65533;=Tw"J&#65533;&#65533;3/)&#65533;^	
&#65533;&#65533;&#65533;&#65533;&#65533;&#65533;l)2&#65533;&#65533;<7l&#65533;[)Ox&E&#65533;&#35935;&#65533;iT&#65533;&#65533;(a&#65533;&#65533;L&#65533;
b&#65533;-&#65533;eL&#65533;&#65533;z&#65533;&#65533; &#65533;&#65533;&#65533;!n	&#1120;I&#65533;J&#65533;&#65533;0a&#65533;&#65533;H&#65533;b&#65533;b&#65533;&#65533;&#65533;'Q&#65533;S&#65533;&#65533;S&#65533;k&#65533;G&#65533;1&#65533;&#65533;/&#65533;&#193;&#65533;<~QC)&#65533;vI&#65533;&#65533;G&#65533;P)}&#65533;&#1094;&#65533;&#65533;U&#65533;!&#65533;0P`&#65533;&#65533;E&#65533;SZ&#65533;J&&#260;!&#536;f2&#65533;1$0&#65533;&#65533;Zj&#65533;1&#580;&#65533;R&#65533;'&#65533;$&#65533;&#65533;&#65533;`J&#65533;&#65533;&#65533;~I&#65533;&#65533;&#160;Y&#65533;(.j&#65533;Znj&#65533;*Q&#65533;g&#1408;&#65533;&QJ&#65533;&#65533;&#65533;_b^!&#65533;vJ&#65533;J&#65533;;&#65533;&#856404;"&#65533;&#65533;#&#65533;$&#65533;&#65533;&#65533;&#65533;-&#65533;B+A&#65533;@&#65533;&#65533;!M&#65533;!J&#65533; 1,&#65533;B&+&#65533;&#65533;&#65533;&#562;&#65533;&#65533;<K&#756;&#65533;N&#65533;&#65533;&#65533;R&#65533;&#65533;,&#65533;NB/_&#65533;&#65533;)&#65533;
&#65533;a&#65533;P&#1912;Dt@&#65533;Jt&#65533;+&#65533;&#65533;R&#65533;&#65533;&#65533;&#65533;&#65533;&#65533;
H&#65533;T&#65533;&#65533;EY&#65533;`&#998;B&#65533;{C&#65533;&#65533;(2&#65533;CH@&#65533;&#65533;It&#65533;&#65533;&#65533;zy`&#65533;
,&#65533;X1&#65533;a&#65533;&#65533;&#65533;&#65533;r&#65533;q;&#65533;&#65533;D&#65533;&#65533;&#65533;G<&#65533;|LF&#65533;&#1010;&#65533;&#65533;sVlU&#65533;&#65533;&#65533;P&#65533;&#65533;i"&#65533;&#65533;&#65533;&#65533;U&#65533;/&#65533;&#313;&#65533;mG&#65533;q&#65533;m&#65533;&#65533;M&#65533;L`&#65533;,5&#65533;8@u&#65533;&#65533;TwR&#65533;&#65533;&#65533;&#65533;(&#65533;p&#65533;_&#65533;&#65533;]&#65533;&#65533;&#65533;T&#65533;	&#65533;&#65533;&#65533;R&#65533;1&#65533;&#65533;U&#65533;&#65533;$-&#65533;,t&#65533;!T&#65533;|&#65533;sZ&#65533;&#65533;&#65533;&#65533;R%DfH#&#65533;&#65533;=&#65533;y&#65533;9O&#2003;&#65533;&#65533;&#65533;=S&#65533;&#65533;^%&#65533;&#65533;q&#65533;&#65533;&#65533;*Dx^r&#65533;&#65533;&#65533;35&#65533;&#65533;E&#65533;&#65533;&#1975;B&#65533;&#65533;&#65533;&#65533;W&#65533;a&#65533;&#65533;wa=&#65533;&#65533;R&#65533;&#65533;&#1043;&#1105;*P&#65533;o&#65533;EL;&#65533;&#65533;B&#65533;&#65533;&#65533;&#65533;&#65533;05p6z&#65533;&#65533;[&#65533;&#65533;&#65533;Q&#65533;&#65533;n"&#65533;&#65533;&#65533;&#65533;&#65533;&#65533;&#65533;H&#1138;&#65533;&#65533;&#65533;&#65533;&#65533;&#1105;n$&#65533;6&#65533;+&#65533;&#65533;!4&#65533;	|&#65533;&#65533;&#65533;@&#65533;j;&#65533;&#65533;&#65533;DE&#65533;&#65533;%&#65533;c&#65533;&#65533;&#65533;(0&#65533;&#65533;Z	&#65533;X&#65533;&#65533;w&#65533;&#65533;&#65533;z&#65533;BmJ&#65533;I&#647;s U&#65533;n &#65533;q&#775;&#65533;&#65533;9&#65533;%&#65533;A&#65533;&#65533;&#65533;&#65533;&#65533;0.J'&#65533;&#65533;F&#65533;&#65533;&#65533;7\%&#65533;&#65533;(&#65533;&#65533;&#65533;BW=D(&#65533;a&#65533;1"e&#65533;F<&#65533;&#65533;4@&#65533;A&#65533;X!&#65533;'&#65533;m d&#65533;t&#65533;H*Q3&#65533;dD&#65533;&#65533;#`I&#65533;&#65533;L&#65533;*2&#65533;I &#65533;L&#65533;*W&#65533;&#65533;V&#65533;&#613388;&#65533;+-@&#65533;Z&#65533;&#65533;&#805;.w&#65533;&#65533;^&#65533;2&#65533;&#65533;dI&#65533;b&#65533;&#65533;&#65533;2&#65533;&#65533;&#65533;f&#1970;&#65533;2&#65533;2&#65533;I&#65533;j"&#65533;&#65533;&#65533;&#806;6-&#65533;&#65533;h&#65533;&#65533;*&#65533;&#65533;&#65533;8&#65533;&#65533;&#65533;m&#65533;&#65533;48&#65533;P&#65533;#&#65533;&#65533;&#65533;&#65533;':&#65533;I&#65533;2&#65533;s&#65533;&#1673;&#65533;&#65533;Oq&#65533;&#65533;&#65533;$C>&#65533;&#1540;&#65533;&#65533;&#65533;&#65533;&#65533;Vv/&#65533;&#65533;&#65533;&#65533;D&#65533;I&#65533;&#65533;Z&#65533;=&#65533;n&#65533;&#65533;&#65533;z&#65533;&#65533;&#65533;&#65533;H&#65533;9&#1106;*&#65533;  M&#65533;Js&#65533;&#65533;&#65533;&#1795;&#65533;&#65533;d&#65533; &#65533;&#65533;U&#916;#&#65533;&#65533;I&#39489;&#65533;&#1319;&#65533;&#65533;\&#65533;-=v!Ry&#65533;&+I &#65533;&#65533;&#65533;&#65533;&#65533;)9w&#65533;&#65533;&#65533;&#65533;R&#65533;D&#65533;P	&#65533;d&#65533;f&#65533;&#65533;TBU&#65533;&#65533;&#65533;9Up&#65533;&#65533;&#65533;1&#65533;ti&#65533;~g4&#65533;O&#65533;:&#65533;&#65533;QE&#65533;5&#65533;jN&#65533; &#65533;&#65533;&#65533;&#65533;&#65533;&#65533;3&#65533;&#65533;&#65533;&#65533;&#65533;p&#65533;&#65533;&#65533;
&#65533;&#65533;&#65533;&#1894;n$&#65533;&#65533;m&#65533;0&#65533;&#65533;&#65533;&#65533;&#65533;7pAY-{&#1608;f6&#65533;lBR0W&#65533;&#65533;&#65533;|%&#65533;&#65533;W&#1462;&#65533;&#65533;&#65533;&#65533;&#65533;b;&#65533;V&#65533;&#65533;}giI&#65533;&#65533;a&#65533;&#65533;-I&#65533;&#65533;M&#65533; &#65533;B&#65533;&#65533;q&#65533;&#65533;\&#23442;&#65533;&#65533;M&#65533;n&#65533;&#65533;&#65533;&#65533;JW&#65533;&#65533;5&#65533;bK&#65533;v&#65533;&#65533;E&#65533;&#65533;&#65533;&#65533;N7&#65533;&#65533;,&#65533;:`K&#65533;&#1488;&#65533;&#65533;F&#65533;J&#65533;&#1470;&#65533;&#65533;&#65533;27 &#65533;&#65533;&#65533;m/r&#65533;`6&#65533;&#65533;&#65533;rS&#65533;&#65533;!&#65533;&#65533;&#65533;T&#65533;2a [&#65533;&#65533;&#65533;7&#65533;&#192;a&#65533;ra"*$0*! &#65533;&#65533;&#65533;&#65533;"&#65533;&#65533;X`&#430;0&#65533;&#65533;W+i&#65533;V.&#65533;Pe&#65533; &#65533;&#65533;9Vf~z&#65533;&#65533;&#65533;7C^&#65533;J&#65533;&#65533;R<&#65533;&#65533;Qh&#65533;L&#65533;:&#65533;&M&#65533;$&&#65533;Fx&#65533;&#65533;&#65533;&#65533;&#65533;?'&#65533;&#65533;:?&#65533;&#65533;&#65533;ps&#65533;Jd&#65533;&#65533;Y&#65533;r&#65533;&#65533;&#65533;L&#65533;J&#65533;&#65533;&#65533;j&#65533;&#65533;YC&#65533;T&#65533;&#65533;&#65533;^&#65533;&#65533;E&#65533;&#65533;&#65533;RR(]i&#65533;Ko&#65533;N &#65533;&#65533;&#65533;&#65533;mN &#65533;&#65533;T&#65533; D=jj&#65533;z&#65533;`Sr3&#65533;P&#65533;&#65533;-&#65533;L&#2029;b
[&#65533;	E&#65533;&#65533;&#65533;&#65533;&#65533;&#65533;&#65533;&#65533;a0&#65533;dmI&#65533;	,#F&#65533;&#65533;F&#65533;&#65533;q&#65533;;&#65533;A&#65533;F#&#65533;1&#1027;qQ&#65533;&#1405;T&&#65533;&#65533;&#65533;M)Q&#65533;#&#65533;&#65533;&#65533;&#65533;&#929;
<&#65533;&#65533;&#65533;&#65533;&#65533;!2&#65533;&#65533;&#65533;+Id&#65533;2Z&#65533;&#65533;&#65533;&#65533;UB2&#65533;#&#65533;&#669;&#65533;+&&#65533;&#65533;{?&#65533;$Lx|tC/&#65533;&#65533; &#65533;&#65533;&#65533;&#65533;&#65533;&#65533;&#65533;&#65533;&#65533;Y&#65533;d4&#65533;&#292;h&#65533;R&#65533;&Jq&#65533;*&#65533;9&#65533;&#65533;&#65533;;0A&#65533;&#65533;&#65533;&#65533;} On&#65533;&#65533;1&#65533;&#65533;&#2032;&#65533;d&#65533;n&&#65533;eH|&#65533;\&#65533;V&#65533;r#&#65533;$F#&#65533;	&#65533;&#65533;z^D&#65533;@/N&#65533; &#65533;&#65533;V0zH&#65533;qUG&#65533;	&#65533;B&#65533;!&#65533;&#65533;z&#65533;&#5125;yD&#65533;&#65533;&3&#65533;;Bx&#1550;&#65533;n'(<&#65533;N&#65533;&#65533;W&#65533;&#65533;&#65533;3&#65533;&#65533;&#65533;&#65533;".-V&#65533;s&#1877;&#65533;D&#65533;C&#481;&#65533;&#65533;7pH&#1083;&#65533;&#65533;&#65533;]&`J/&#1554;&#65533;&#1092;>}28,l&#65533;<&&#65533;(kJ&#65533;L&#65533;&#65533;8&#65533;`&#65533;|&#65533;y&#65533;&#65533;&#65533;5&#65533;&#65533;&#65533;&#65533;&#65533;&#1275;&#65533; zr&#65533;&#65533;&#957;&#65533;&#65533;&#65533;@5&#65533;k&#65533;5&#65533;&#65533;&#65533;a&#65533;&#65533;Z&#65533;,&#65533;O&#65533;C&#65533;&#65533;&#65533;&#65533;&#65533;&#65533;&#65533;&#65533;Jsv]&#65533;&#65533;z&#65533;&#65533;&#65533;g&#65533;&#65533;&#65533;&#65533;!&#65533;&#2023;&#65533;^&#65533;&#65533;&#65533;&#65533;/V)v&#65533;w:6&#65533;&#65533;4&#65533;0&#65533;&#65533; ^&#65533;&#65533;T&#65533;s1&#65533;&#65533;&#65533;x&#65533;%"S!b&#65533;5Js&#65533;T&#65533;{&#65533;&#65533;&#65533;&#65533;P&#65533;`	&x&#65533;(&#65533;&#65533;&#65533; 	&#65533; &#65533;&#65533;Hp/&#65533;'&#65533;&#65533;ps!<&#65533;&#65533;<&#65533;pl&#65533;&#65533;&#65533;p&#65533;e&#65533;Q&#65533;2&#65533;C&#65533;d&#65533;l&#65533;&#65533;F&#65533;&#65533;#&#65533;~"&#65533;$rm&#65533;&#65533;Vx&#65533;&#65533;e6nR`&#65533;W&#65533;l&#65533;&#65533;&#65533;&#65533;S8w{&#65533;HeP
_&#65533;+bh&#65533;&#65533; q&#65533;4&#65533;&#65533;}iR$P&#65533;&#65533;B%f(&#65533;&#65533;>s&#65533;G&#65533;&#65533;B&#65533;C&#65533;G|Qw&#1537;D&#65533;|I0y&#65533;&#65533;O&#65533;s&#65533;0&#65533;'i&#65533;/&#65533;1$.&#65533;&#65533;&#65533;}`(L0O&#65533;/Wu"r@PG&#65533;l[rI&#65533;|M &#65533;h&#65533;#%&#65533;&#65533;>W&#65533;T&#65533;&#65533;[&#65533;&#65533; }q&#65533;!&#65533;.8"
)&#65533;n&#65533;&#65533;s]&#65533;yE&#65533;GFWI!	R?N&#65533;&&#65533;&#65533;{$&#65533;#&#65533;p&#65533;&E&#65533;&#65533;P&#65533;&#65533;!J0>Qp"D't^%&#65533;-&#65533;q&#384;	&#65533;&#65533;&#65533;&#65533;A&#65533;O&#65533;&#65533;(r)&#180;&#65533;&#65533;XxJ&#65533;X&#65533;H!&#65533;(&#65533;&#65533;m&#65533;&#65533;&#65533;&#65533;&#65533;%&#65533;HqR&#65533;&#65533;W&#1104;+tuS&#65533;<3&#65533;&#65533;3x&#65533;&#65533;&#65533;H&#65533;&#65533;&#65533;&#65533;&#65533;&#65533;&#65533;Yv!&#65533;0&#65533;X&#65533;&#65533;&#65533;5&#65533;?Q&#65533;/&#65533;&#65533;&#65533;I&#65533;&#65533;&#65533;43	
&y&#65533;$)U&#65533;&#65533;4&&#65533;&#65533;&#65533;?v&#65533;"&#65533;r&#1464;C&#65533;Ey"&#65533;T &#65533;[&#65533;x&#65533;&#65533;>&#65533;&#65533;1P)?Y#t|^Y&#65533;&#65533;B&#65533;&#65533;g.ZT&#65533;Y&#65533;/&#65533;C&#65533;@z&#65533;&#65533;p&#65533;&#65533;G	
&#65533;&#65533;^=5&#65533;C&#65533;c&#65533;=2;&#994;&#65533;e'$#&#65533;&#65533;&#65533;&#65533;Q&#65533;W&#65533;0l&#65533;&#65533; &#65533;Z&#65533;&#65533;&#1049;&#65533;2&#65533;`@B&#65533;&#65533;DO&#65533;%&#65533;q&#65533;Q}&#65533;,&#65533;.&#65533;'3&#65533;&#65533;&#65533;&#65533;&#1728;1q&#65533;Wj n&#65533;&#65533;)&#65533;XetaW&#65533;&#65533;i&#65533;&#1180;&#65533;&#1628;&#65533;P&#65533;&#65533;&#65533;F&#65533;%Y&#65533;^i&#65533;&#65533;&#65533;'&#65533;&#65533;pg&#65533;9&#65533;&#65533;B	4&#65533;&#1830;&#65533;&#65533;&#65533;&#65533;N`W&#65533;&#606;&#65533;<+&#65533;&#65533;&#65533;Y&#65533;&#65533;y&#65533;&#65533;&#65533;&#65533;&#65533;&#65533;&#65533;&#65533;&#65533;A  !&#65533;     ,    &#65533;  &#65533;&#65533;&#65533;pH,&#65533;&#548;r&#65533;l:&#65533;&#1064;tJ&#65533;Z&#65533;&#1580;v&#65533;&#65533;z&#65533;&#65533;xL.&#65533;&#65533;&#65533;t&#65533;Ui&#65533;&#65533;&#65533;|6&#65533;7}&#65533;&#65533;&#65533;&#65533;vxz&#65533;&#65533;H/W!&#65533;~5++w&#65533;&#65533;&#65533;&#65533;(&#65533;+5&#65533;7&&#65533;R5&#65533;&#65533;HV(s&#65533;mw&#65533;&#65533;&#65533;&#65533;&#65533;&#65533;m&#65533;{yU+&&#65533;HUv!i&#65533;&#65533;&#65533;m&#65533;&#65533;(&#65533;&#65533;M/&#65533;&#65533;m&#65533;&#65533;&#65533;g5&#65533;&#65533;Q&#65533;&#65533;FT/f/!&#65533;&#65533;&#65533;&&#65533;&#514;Z&#65533;&#65533;v&#65533;V&#65533;Egd&#65533;B&#65533;&#1915;xS$HP&#65533;&#20809;
&#65533;&#65533;&#65533;&#65533;x$_(.5Px&#65533; (2&#65533;8Pi&#65533;&#65533;vQ"}&#65533;I&#157;g*	q&#472;&#65533;=|H&#65533;%&&#1162;),[
y)e&#65533;-22&#65533;&#65533;!"&#65533;p&#65533; &#65533;NJR&#65533;&#65533;|B&#65533;&#65533;D&#65533;
'&#65533;.&#65533;&#65533;1&#65533;&#65533;-N&#65533;B;&#65533;(;v&#65533;D&#65533;&#65533;a&#65533;Z(2<&#65533;&#65533;W&#746;&#65533;N&#65533;&#65533;$&#65533;&#65533;&#65533;	Y.&#65533;&#65533;&#65533;&#65533;&#65533;&#65533;&#65533;E&#65533;UVw&#65533;]1&#65533;&#65533;&#65533;&#65533;,Q&#65533;L&#65533;(&#65533;&#1661;VV&#65533;&#65533;&#1383;&#65533;&#65533;&#65533;&#65533;J&#65533;B&#65533;!&#65533;&#65533;/&#65533;'&#65533;M&#65533;&#65533; &#1465;&#65533;:&#65533;&#65533;&#65533;	&#65533;&#65533;/h+&#65533;&#65533;v&#65533;U&#1365;&#65533;(X&#65533;qt/+n&#65533;&#65533;&#161;&#65533;v&#65533;&#65533;gly&#1363;&#482;0d5&#778;&#65533;&#65533;gO&&#65533; &#65533;(&#65533;e( &#65533;&#65533;=&#65533;6&#65533;&#65533;gsx&#65533;&#461;$&#65533;&#65533;R\R&#65533;&#65533;&#65533;rK&#65533;&#65533;&#65533;(B=h&#65533;/&#65533;D&#65533;&#65533;&#65533;r&#65533;&#65533;&#65533;s&#65533;4a&#65533;&#65533;&#65533;&#65533;&#65533;+~Q&#65533;*&#65533;(&#65533;wh&#65533;1J&#65533;&#65533;&#65533;a&#65533;rP&#65533;5&#65533;G l&#65533;&#65533;{W&#65533;<I&#65533; &#65533;i&#65533;`&#65533;\.&#65533;D&#65533;&#65533;&#65533;&#65533;wJ&#65533;&#65533;&#65533;t&#65533;6&&#65533;'C)&F&#65533;&#1241;.&#65533;V&#65533;x^&#65533;O&#65533;&#1592;&#65533;FT&#65533;^&#65533;&#65533;W&#65533;G&#65533;&#65533;&#65533;&#65533;F&#65533;&#65533;U&#65533;&#65533;&#65533;v6&#65533;&#65533;<a*E&#65533;	&#65533;i*&#65533;&#65533;e<B%m&#65533;&#65533;U.&#65533;&#65533;*A&#65533;T&#65533;/ID &#65533;S&#65533;&#65533;&#65533;&#65533;&#1920;
d$&#65533;&#65533; |&#65533;j&#65533;&#65533;&#1349;&#65533;#Q&#65533;&#750;&#65533;b&#65533;&#65533;&#65533;&#65533;&#65533;z&#65533;-&#65533;V&#65533;&#65533;Q&#65533;&#65533;&#65533;F&#65533;&#65533;l qY#-&#1710;B3f,m&#1394;K&#65533;&#65533;&#65533;`&#65533;&#1864;&#65533;,&#65533;H&#234;&#65533;Kj&#65533;eE&#65533;
&#65533;&#65533;&#65533;&#1765;7&#65533;&#65533;CH !q0&#65533;P&#65533;&#65533;3&#65533;&#65533;&#65533;AP&#65533;&#65533;d/P)&#65533;&#65533;&#65533;2-&#65533;*&#339;P&#1696;&#65533;&#65533;v&#65533;}<D$&#65533;&#65533;&#65533;&#565;H&#65533;&#65533;F+b8,&#65533;*&#65533;dv&#65533;,&#65533;&#65533;H&#65533;nn&#65533;&#65533;&#65533;&#65533;&#65533;I2&#549;[s3&#65533;&#1177;&#65533;&#65533;&#65533;xwH&#65533;&#1598;H&#1985;&#65533;&#65533;7&#65533;&#65533;[&#875;`&#65533;P&#65533;&#65533;&#65533;eaa&#65533;&#65533;**&#1408;&#65533;,8-&#65533;&#65533;;&#65533;&&#65533;&#65533;	K&#65533;&#65533;&#65533;:&#65533;
Y~&#65533;{[&#65533;p&#65533;\1F&#65533;7&#65533;Tb&#65533;z&#65533;}&#65533;
&#65533;q&#1020;&#65533;)&#65533;
&#65533;&#65533;&#65533;bC48iCn&#802;&#65533;6K&#65533;C&#65533;&#1291;gq&#65533;4&#65533;6&#65533;EDRO&#65533;SM'(b&#65533;&#65533;*s&#65533;r&#65533;|&#65533;\&#65533;&#65533;eV&#65533;qX&#65533;1&#65533;&#65533;&#65533;&#65533;&#65533; &#65533;t&#65533;&#65533;&#65533;C07&#65533;&#65533;&#65533;&#65533;&#65533;EH&#65533;&#65533;&#65533;E&#65533;U&#65533;&#65533;4&#65533;-&#65533;&#65533;L0&#65533;h/@&#65533;s&#65533;&#65533;3"\
&&#65533;y&#65533;&#65533;&#65533;&&#65533;&#65533;&#65533;&&#65533;&#1120;&#1171;"!&#640;u1&#65533;h4&#65533;&#65533;&#65533;&#65533;@"~[P$=&#65533;&#65533;m&#65533;&#65533;&#1287;P&#65533;N&#65533;rC&#65533;&#65533; Q &#65533;!K&#65533;&#65533;&#65533;R6&#65533;&#65533;'&#65533;aG&#65533;&#65533;&#65533;&#65533;F&#65533;&#65533;&#65533;BG&#65533;&#65533;&#36303;&#65533; 6)&#65533;`&#65533;<&#65533;P&#65533;&#65533;&#65533;&#65533;&#65533;o&#65533;tX&#65533;l&#65533;>&#65533;&#65533;&#65533;&#65533;1&#65533;&#65533;D&#65533;&#65533;H&#65533;&#2032;&#65533;A&#65533;&#65533;&#65533;TA&#65533;&#65533;v&#65533;@&#65533;Y@b&#65533;A&#65533;$&#65533;&#65533;&#65533;H&#135;&#65533;&#65533;C[4&#65533;I"&#65533;0&#65533;j&#65533;'A&#577;  &#65533;&#65533;&#65533;L&#65533;*W&#65533;&#65533;V&#65533;&#65533;l&#65533;fI&#65533;Z&#65533;&#65533;&#805;.w&#65533;&#65533;\F&#65533;&#65533;&#65533;B,&#65533;I&#65533;bS&#65533;&#65533;L&#65533;2&#65533;&#65533;L[qQO8&#65533;4&#65533;IM4&#65533;&#65533;&#806;&#65533;&#65533;G1(D({&#65533;&#65533;8&#65533;&#65533;Jm&#65533;&#65533;&#65533;&#65533;7&#65533;uD&#65533;&#65533;&#65533;&#65533;&#65533;&#65533;':&#65533;IO&#65533;&#65533;&#65533;&#65533;&#65533;d&#65533;&#65533;Oq&#65533;&#65533;&#65533;&#65533;B>&#65533;p&#65533;[r&#65533;A&#65533;%&#65533;~:T&#65533; &#65533;h3)&#65533;&#1034;R"&#65533;&#65533;b&#17963;&#65533;z&#65533;&#65533;r{&#65533;H&#65533;)&#1106;&&#65533;  M&#65533;Jm&#65533;&#65533;&#256;&#65533;I`&#65533; &#65533; U&#916;#&#65533;&#65533;I&#39489;&#65533;&#1319;&#1573;K%&#65533;40&#65533;&#65533;T+I &#65533;&#65533;&#65533;&#65533;&#65533;)9w&#65533;&#65533;&#65533;&#65533;R&#65533;&#1058;&#65533;&#65533;&#65533;K&#65533;&#65533;J&#65533;Ju&#65533;T=&#65533;
n`&#65533;4B&#65533;@.+&#65533;&#65533;&#65533;&#65533;&#65533;B&#65533;&#65533;*&#65533;&#65533;Q=k5&#65533;jN&#65533; &#65533;&#65533;&#65533;&#65533;&#65533;K/&#65533;5j,_&#65533;&#65533;S&#65533;U&#65533;&#65533;$&#65533;6mp&#65533;h &#65533;&#65533;lc&#65533;&#65533;&#65533;&#65533;&#65533;&#65533;7pY/&#65533;Y&#65533;j&#65533;kBR W&#65533;&#65533;&#65533;&#65533;d*	&#65533;W&#65533;&#65533;&#65533;&#65533;|-6/&#65533;!&#1056;&#65533;&#65533;&#65533;mL&#65533;&#65533;a&#65533;n1&#65533;&#65533;M&#65533; &#65533;B&#65533;r&#65533;&#65533;&#65533;&#65533;&#65533;&#65533;$@@fp&#65533;&#65533;DW&#65533;&#228;&#65533;97[&#821;&#65533;D`.@&#65533;&#65533;&#65533;&#65533;&#65533;&#65533;Uf	&#65533;&#1025;Zb&#65533;&#65533;&#65533;U&#65533;&#65533;[U&#65533;&#65533;&#65533;B&#65533;&#65533;}c&#65533;_en@*&#65533;&#65533;8&#65533;&#65533;&#65533;nA&#65533;F&#65533;&#940;&#65533;&#65533;&#65533;&#65533;&#65533;&#65533;&#65533;&#65533;&#65533;+&#65533;&#65533;{&#65533;&#65533;Z8&#65533;1&#65533;2&#65533;&#65533;	&qzM&#65533;&#65533;&#65533;&#65533;&#65533;}&#65533;f&#65533;&#65533;<&#65533;&#174;Q`&#65533;&#65533;&#65533;T&&#65533;P&#65533;&#65533;&#65533;&#65533;dv&#65533;'-&#65533;&#65533;w&#65533;/ag+&#65533;G=0e&#65533;V&#65533;&#65533;&#65533;;&#65533;Hd&#1312;&#65533;&#65533;&#219;+&#65533;&#65533;2&#65533;&#65533;&#65533;&#65533;&#65533;&#65533;&#65533;&#65533;&#65533;I&#52840;&#690903;&#65533;kg&#65533;&#11870;Z&#65533;P]M	
&#65533;&#65533;&#65533;&#65533;	&#65533;&#65533;&#65533;&#65533; &#65533;"m&#65533;&#65533;I&#65533;S7G&#65533;&#65533;18=UO&#65533;G &#65533;&#65533;ijmN@&#65533;T&#65533;&#65533; T&#65533;&#65533;&#65533;:&#65533;X&#65533;m&#65533;!7T&#65533;!(&#65533;|`&#65533;$b(_'=	&#65533;o&R};<&#65533;E&#65533;#&#65533;&#65533;&#65533;x&#65533;&#65533;&#65533;,<`&#65533;&#65533;&#65533;Q&#65533;$yGG&#65533;m&#65533;&#65533;&#65533;7&#65533;Xd&#65533;&#65533;
&#65533;4,+&#65533;.&#65533;n&#65533;}TT{&#65533;j&#456;|&#65533;
g&#65533;&#65533;
<&#65533;&#65533;&#65533;&#65533;v&#65533;0fs&#65533;&#65533;o-L&#65533;B&#65533;S&#65533;ZZ&#65533;
l&#65533;&#65533;&#65533;a'&#65533;&#65533;&#65533;&#65533;!:B&#65533;&#65533;&#65533;N&#65533;NL&#65533;Z!&#65533;L&#65533;q&#65533;Hp=vD&#773;p&#65533;2&#65533;r&#65533;R&#65533;&#65533;"1&#65533;nf&#65533;~B&#65533;7 &#65533;&#65533;&#65533;&#65533;\<&#65533;&#65533;&#65533;N	&#65533;&#65533;&#65533;[n&#65533;&#65533;&#65533; &#65533;&#65533;^t~&#65533;Xkq&#65533;x&#65533;&#1796;&#65533;,tD&#65533;&#65533;&#65533;&#65533;&#65533;&#65533;Zn8&#65533;L=&#65533;	
Q&#65533;jf&#65533;&#65533;&#65533;<&#65533;hC|0&#65533;&#65533;"0&#65533;&#65533;k&#65533;&#65533;&#65533;&#65533;?&#65533;/&#65533;y&#65533; B&#65533;&#1528;Eb<I&#65533;&#65533;J&#65533;&#65533;~&#65533;8W&#65533;&#65533;?A[&#65533;cG&#65533;&#65533;A&#65533;&#65533;&#65533;&#65533;&#65533;f&#65533;D}&#65533;0&#65533;&#65533;&#65533;&#65533;&#65533;q&#65533;2HW&#65533;d$ `&7&#65533;&#65533;&#65533;&#65533;!^+R&#65533;B&#65533;&#65533;Z&#65533;&#65533;&#65533;N&#65533;u &#65533;&#65533;&#65533;&#65533;?&#65533;&#65533;&#65533;X&#65533;&#574;<!&#65533;&#65533;T%W&#65533;&#65533;&#65533;&#65533;&#65533;nxeg&#65533;&#65533;CX_&#65533;&#65533;B&#65533;,&#65533;I&#65533;*nB!&#65533;L&#65533;&#65533;&#65533;Bo&#65533;&#65533;E&#65533;&#65533;&#65533;s}'
G5&#65533;&#65533;&#65533;G2&#65533;&#65533;qR3&#65533;z&#65533;sq&#65533; *#Sl7r&#65533;&#65533;1&#65533;N&#65533;r4&#65533;&#65533;/m@	&#65533;p&#65533;\&#65533;&#65533;&#65533;02r&#65533;g&#65533;!&#578;1&#65533;?&#65533;qI&#40961;*DnV&#65533;-&#65533;w3&#65533;&#65533;&#65533;	B8&#65533;DX&#65533;&#65533;pQ&#65533;R&#65533;P}&#65533;Bd[`,K&#65533;,&#65533;&#65533;DB&#65533;5&#65533;&#65533;(&#643;&#65533;4Wt&#65533;-&#65533;&#1025;k&#65533;Q&#65533;b.&#65533;&#65533;m&#65533;mOms"!D&#65533;q&#1681;t&#465;Z(t\&#65533;&#65533;`&#65533;x&#65533;&#65533;>7c:&#65533;&#65533;	&#65533;&#65533;A&#65533;a_5&#65533;t&#65533;aF&#65533;&#65533;xW&#65533;!&#65533;&#65533;/&#65533;u&#65533;!@J0"K&#65533;D&#65533;&#65533;r&#65533;&#65533;2&#65533;:*&#65533;ys &k&#65533;D&#1288;&#678;}H&#65533;@`&#65533;sM&#65533;&#65533;&#65533;&#65533;&#65533;dT&#65533;&#65533;&&#65533;w!&#65533;;K&#65533;>7BqFO&#65533;@`~&#65533;&#65533;&#65533;2&#65533;/)&#65533;&#65533;}M&#1034;&#65533;Q&#65533;&#65533;oOW$N&#65533;&#65533;&#65533;&#65533;q&#65533;&#65533;e&#65533;&#65533;&#65533;@C&#65533;&#65533;6/&#65533;&#65533;&#65533;&#65533;l%W7o&#65533;&#65533;qE6!&#65533;#&#65533;6&#65533;&#65533;&#65533;&#65533;r +&#65533;&#65533;&#65533;&#65533;&#65533;)&#65533;4)&#65533;lR&#65533;\&#65533;#&#65533;&#65533;M&#65533;1&#65533;H&#65533;&#65533;&#65533;W&#65533;R`&#65533;&#12294;"&#65533;&#65533;3`S&#65533;&#65533;&#65533; &#65533;&#65533;&#65533;&#65533;`>&#65533;@&#65533;H%{1&#65533;u&#65533;R4&#65533;&#65533;\&#65533;{NpB #Go'BVW&#65533;&#65533;A&#65533;M%&#65533;&#65533;&#65533;G&#65533;9&#65533;&#65533;&#65533;V&#65533;&#65533;&#65533;&#65533;~G&#65533;&#65533;&#65533;&#65533; &#65533;F`&#65533;V&#65533;&#18644;&#65533;&#65533;&#65533;&#65533;W&#65533;yO &#65533;&#65533; &#65533;&#65533;F&#65533;&#65533;eq6H%x&#65533;&#65533;8&#65533;&#65533;&#1557;N&#65533;>&#65533;&#65533;#&#65533;Q&#65533;&#1347;&#65533;rp&#65533;m&#65533;&#65533;Z0=r&#65533;&#65533;$a&#65533;rg	M5&#65533;&#65533; 	A&#65533;yb`&#38214;&#65533;&#65533;J&#65533;>c&#65533;&#65533;&#65533;&#65533;<F4v&#65533;&#1872;n&#65533;`}c DH&#1110;&#65533; @Spsc&#65533;/&#65533;&#65533;~dpY&#65533;"&#65533;&#65533;&#65533;&#65533;~}$zT j1&#65533;R&#65533;
-	2&#13946;&#65533;&#65533;,&#65533;&#65533;N&#65533;J&#65533;&#65533;&#65533;&#65533;Q&#65533;n!&#65533;&#65533; &#65533;U&#65533;F#$&#777;&#65533;&#65533;-&#65533;&#65533;&#65533;&#605;&#297;	q&#65533; U&#65533;~&#65533;&#65533;&#65533;&#65533;&#65533;I0&#65533;&#65533;&#65533;&#65533;&#65533;&#65533;- (0&#65533;@S	&#65533;TG0
&#65533;&#65533;&#65533;&#65533;&#65533;&#65533;&#65533;&#65533;:&#65533;z&#65533;&#65533;&#65533;
&#65533;&#65533;r !&#65533;     ,    &#65533;  &#65533;&#65533;&#65533;pH,&#65533;&#548;r&#65533;l:&#65533;&#1064;tJ&#65533;Z&#65533;&#1580;v&#65533;&#65533;z&#65533;&#65533;xl&#65533;&#65533;&#65533;5&#65533;z&#65533;n&#65533;&#65533;&#65533;&#65533;@&#65533;~&#65533;&#65533;&#65533;<&#65533;"&#65533;&#65533;&#65533;&#65533;&#65533;&#65533;G5r&#65533;&#65533;&#65533;C/W!/&#65533;fg(&#65533;&#65533;r&#65533;&#65533;(g+u&#65533;&&#65533;U5&#65533;&#65533;GqV(yg&#65533;r&#65533;&#65533;&#65533;&#65533;&#65533;r&#65533;g&#65533;&#65533;S+&&#65533;IU&!nf&#65533;&#65533;&#65533;&#65533;&#65533;&#65533;B/&#65533;~G/&#65533;&#65533;&#65533;&#65533;&#65533;&#65533;o&#65533;&#65533;Q&#65533;&#65533;GT/&#65533;j/!q&#65533;&#65533;L&#65533;k&#65533;m S&#792;&#65533;v WHld&#65533;&#65533;&#65533;o={S$&#65533;&#65533;&#65533;_&#65533;P&#65533;sR&#65533;@7+5*e&#65533;V&#65533;d&#65533;&#1330;X&#65533;&#65533;(&#65533;&#1842;&#131;&#65533;&#65533;&#65533;&#65533;&#65533;&#65533;,&#65533;24&#65533;#LL&#65533;Sf&#65533;bS
&#65533;&#65533;[d(&#65533;&#65533;&#65533;(&#65533;F?&#65533;"&#65533;&#65533;l$&#65533;So S&#65533;,K[zM&#65533;&#547;&#65533;l&#65533;\&#65533;&#65533;v*2&#65533;P&#65533;&#418;&#65533;&#65533;&#65533;&#65533;t&#65533;&#65533;&#65533;4&#65533;,&#65533;7&#65533;K&#65533;o&#65533;&#65533;&#65533;&#855;7&#65533;&#65533;Zj&#65533;&#65533;.
e&#65533;&#65533;`=&#65533;&#65533;&#65533;sC&#65533;&#65533;&#65533;h}&#1882;&#65533;S(&#65533;-&#65533;&#65533;&#65533;&#65533;&#65533;&#65533;&#65533;&#65533;&#65533;g
iP&#65533;L&#65533;&#65533;	>i	= P;&#65533;&#65533;=wG&#65533;&#65533;&#1865;s#q&#65533;]	&#65533;&#65533;[&#65533;&#65533;&#65533;&#65533;)2&#65533;3&#65533;&#65533;&#65533;&#65533;&#65533;Rj` &#65533;~}&#65533;aP&#65533;&#65533;8&#65533; *&#65533;&#65533;NM&#263;U(d&#65533;&#65533;k&#1296;&#65533;Aq&#65533;1&#65533;&#65533;)[|&#65533;-!&#65533;&#65533;&#65533;1&#65533;_&#65533;`*N&#528;&#65533;sB,&#65533;&#65533;x&rL&#65533;GRC$&#65533;&#65533;5&#65533;r&#65533;&#65533;B&#65533;`&#65533;&#65533;&#4323;&#65533;dHyga&#65533;4&#65533;&#65533;G&#65533;&#65533;4a&#65533;	&#65533;&#65533;&#65533;Ep@&#65533;u&#65533;q&#65533;]1q&#65533;gZ&#65533;!!2&#65533;&#65533;E&#65533;z&#65533;8&#65533;&#65533;|I&#65533;Q&#65533;&#65533;n&#65533;Q5&#65533;&#65533;Ku7&#65533;4&#65533;T&#65533;]&#65533;K&#65533;Qh&#65533;yH&#65533;&.&#65533;&#65533;PAf&#65533;}t&#65533;R&#65533;&#835;a&#65533;I&#65533;lih&#65533;I@3)&#65533;dj2&#65533;&#65533;	WoC0&#65533;&#65533;&#65533;&#65533;qFQ&#65533;&#65533;R&#65533;O&#65533;[&#65533;&#65533;VpI&#65533;<&#65533;&#65533;Q&#65533;!&#65533;|&#65533;&#65533;z&#65533;e &#65533;Z&#65533;&#65533;&#721;5&#65533;&#431;&#65533;C&#65533;.&#65533;&#65533;
&#65533;&#634;&#65533;&#65533;&#65533;&#65533;&#24748;6&#65533;&#65533;W&#65533;&#65533;:;@&#65533;D&#65533;i&#65533;&#65533;&#65533;&#65533;&#1468;&#65533;
&#65533;&#65533;&#65533;"&#65533;;Y&#65533;4&#65533;G&#65533;&#65533;&#65533;&#65533;'+&#65533;&#65533;&#65533;
&#65533;xP&#65533;5&#65533;#&#65533;@&#65533;r&#65533;A&#65533;a&#65533;&#65533;&#65533;'F&#65533;&#65533;!d&#65533;&#65533;&#65533;&#65533;
&#65533;+A0Y&#65533;&#65533;8&#21294;qF&#65533;&#65533;H&#65533;w&#65533;&#65533;NKb+&#65533;r&#65533;_J&#65533;&#65533;&#65533;F&#65533;|&#65533;&#926; &#65533;&#65533;&#65533;,&#65533;N61&#65533;7-8&#65533;@Ka&#65533;B@gYQB&#65533;0&#65533;&#65533;L&#65533;&#65533;&#65533;&#65533;]&#65533;Z&#65533;&#65533;&#65533;(G,>&#65533;\&#65533;|&#65533;&#65533;&#65533;`&#65533;b&#65533;	^)qYh&#65533;e&#65533;&#65533;(&#396;&#708;7L&#65533;&#65533;&#65533;&#65533;m*&#65533;Q{W-#c&#65533;Lm&#1219;L"B&#65533;&#65533;D~'&#65533;O&#65533;&#65533;&#65533;&#65533;&#65533;L&#45757;&#65533;&#1276;K&#65533;-Xv_Q#&#65533;&#65533;?&#661;]{2&#65533;&#65533;s&#65533;&#65533;&#65533;&#65533;jNEx&#65533;&#65533;&#65533;&#65533;&#65533;L&#65533;&#65533; &#65533;j&#1868;&#65533;&#65533;&#65533;&#65533;$&P&#65533;&#65533;&#65533;c22&#65533;&#65533;&#65533;A&#65533;S&#65533;x=&#65533;&#65533;FJ| @&#65533;nP&#65533;"&#65533;&#65533;n&#65533;&#65533;_&#65533;H&#65533;/! DT&#65533;&#1046;&#65533;&#65533;&#65533;&#65533;8P&#65533;]"&#65533;&#65533;n&#1181;	&#65533;`%&#65533;&#65533;Z&#65533;a&#65533;&#65533;x&#65533;1Q&#65533;(&#65533;&#65533;5',&#65533;h&#65533;(&#65533;&#65533; &#65533;;a&#947;&#65533;&#65533;&#65533;j&#65533;&#65533;&#65533;&#65533;Q&#65533;&#65533;&#65533;,&#65533;! &#65533;S&#65533;M&#65533;&#65533;&#65533;ax&#65533;&#65533;&#65533;&#65533;RJ&#65533;&#65533;&#65533;W&#65533;d&#65533;CuVS)&#65533;C`-&#65533;m&#65533;&#65533;!&#65533;Bk&#65533;M&#65533; @&#65533;&#65533;!>4*&#65533;`&#65533;h[&#65533;&#65533;A&#65533;&#1089;Vr&#65533;c"H&#65533;e&#65533;&#65533;&#65533;"&#65533;HA&#65533;&#65533;[#&#1223;s&#65533;&#849;&#65533; #&#65533;0i]&#65533;&#65533;&#65533;y&#65533;&#65533;'9)&#65533;&#65533;&#65533;&#65533;:&#65533;8 &#65533;&#613388;&#65533;,gI&#65533;Z&#65533;&#617780;&#65533;.w&#65533;&#65533;^&#65533;&#65533;&#65533;&#65533;0&#65533;	&#65533;&#65533;O&#65533;C&#65533;&#65533;2&#65533;&#65533;&#65533;f&#402;&#65533;&#1036;&#65533;4&#65533;&#65533;K&#65533;&#65533;&#65533;
&#65533;&#806;6&#65533;&#65533; jz&#65533;&#65533;&#65533;&#65533;)&#65533;&#65533;&#65533;	&#65533;L&#65533;:k&#65533;v&#65533;3&#65533;Y0&#65533; 
&#176;*&#65533;&#65533;&#65533;|&#65533;>&#65533;&#65533;z&#65533;&#65533;&#65533;&#65533;&#65533;&#65533;&#962;&#65533;s&#65533;m&#65533;&#65533;8&#1656;&#47196;&#65533;&#65533;& 
Q&#65533;&#65533;&#65533;L&#65533;F&#65533;I&#65533;BT&#65533;}&#65533;cf&#65533;&#65533;&#65533;&#65533;&#65533;&#65533;&#65533;&#65533;J&#65533;&#65533;&#65533;&#1110;B&#65533; (&#65533;&#65533;Lu!&#65533;*&#65533;&#65533;'(f&#65533; < &#65533;=e&#65533;J&#65533;&#65533;&#65533;}j&#65533;HE&#65533;&#65533;i&#65533;&#65533;&#65533;A&#65533;`8&#65533;&#65533;)K&#65533;&#65533;&#65533;*&#65533;&#65533;&#930;&#65533;&#65533;G8<&#65533; &#65533;I&#65533;K&#65533;&#65533;&#65533;fi&#65533;&#65533; &#65533;&#65533;*W&#65533;&#65533;Uw&#65533;&#65533;6`Rc &#65533; 3&#65533;yR&#65533;#&#65533;61&#65533;&#65533;CA\o&#65533;&#1401;r&#65533;&#65533;&#65533;&#65533;&#65533;@&#65533;K&#65533;&#65533;@&#65533;&#65533;&#65533;aW`&#65533;&#65533; vBE&#65533;\&#65533;M&#518;&#65533;7&#65533;&#65533;*&#1729;&#65533;f&#65533;G@,	\p&#65533;u&#65533;&#65533;&#872;i&#65533;yW!&#65533; ~e*l&#65533; [A&#65533;&#65533;&#65533;m3w&#65533;&#65533;&#65533;v4&#65533;k&#65533;&#65533;&#1258;&#1920;&#65533;&#65533;\&#23700;&#65533;&#65533;&#65533;@	&#65533;*&#65533;H&#65533;&#65533;&#1325;n,&#65533;&#65533;&#65533;&#65533;&#65533;-&#65533;wq	&#65533;vn&#65533;&#65533;4&#65533;kz&#65533;i]&#65533;"&#65533;Dh&#65533;|&#65533;[_h&#65533;@&#65533;%y&#65533;&#65533;7q&#65533;&#65533;O&#65533;&#65533;b&#65533; &#65533;&#1271;&#65533;&#65533;&#1792;T&#65533;&#65533;&#65533;6&#65533;&#65533;E&#65533;, |&#65533;&#65533;&#65533;&#65533;&#65533;}&#65533;&#65533;Pa&#65533;&#65533;&#1092;&#65533;oa &#65533;&#65533;`&#65533;!&#65533;&#65533;&#65533;&#65533;&#65533;:b3&#367;&#65533; &#65533;]&#65533;LC&#65533;,0fs<&#65533;&#65533;&#65533;&#65533;&#65533;,&#65533;&#65533;&#65533;2`&#65533;&#65533;|a#&#65533;I=&#65533;kLZ&#65533;x
&#1946;&#65533;&#65533;O&#65533;._&#65533;&#65533;	&#65533;&#65533;&#65533;&#65533;\&#65533;&#1477;&#65533;]t&#65533;&#65533;&#65533;&#1733;7&#65533;&#65533;&#65533;&#65533;&#1493;&#65533;A&#65533;&#724;R@+&#65533;&#65533;&#65533;g&#65533;&#65533;&#65533;VP&#65533;`&#65533;&#65533;TR&#65533;&#65533;&#65533;|&#65533;>	&#65533;S&#65533;&#65533;~&#65533;`&#65533;&#65533;4&#65533;&#65533;&#65533;&#65533;wj&#1310;V&#296;I]j&#65533;&#65533;&#65533;( &#65533;&#65533;&#65533;&#65533;pN &#1102;&#65533;&#65533; d=km&#65533;:&#65533;&#65533;lw&#65533;W&#65533;a)fM$4&#65533;
c&#65533;!>&#65533;Hv&#65533;&#65533;&#890;h8&#65533;&#65533;&#65533;&#65533;&#65533;8&#65533; q&#65533;&#65533;&#65533;&#65533;h4&#65533;&#65533;&#65533;HzNqk&#65533;&#65533;&#65533;Q&#65533;R&#65533;W&#65533;ed@&#65533;&#65533;&#65533;`&#65533;&#65533;&#65533;&#65533;v\&#65533;<@$&#65533;8m&#65533;X8Pt&#65533;4&#65533;l&#65533;&#2000;&#1153;n&#65533;,"&#65533;&#65533;&#65533;&#65533;&#65533;3&#65533;&#65533;&#65533;&#65533;T&#65533;AK_|
*&#65533;&#65533;&#65533;p-X[&#65533;&#65533;&#65533;&#65533;WLb&#65533;&#65533;v&#65533;&#65533;F(L&#65533;&#65533;Ph&#65533;"&#65533;&#65533;
U&#65533;}&#65533;&#65533;&#65533; &#65533;9!&#65533;QdP/&#65533;&#65533;&#65533;&#65533;:h&#65533;&#65533;&#65533;&#65533;&#65533;'&#65533;&#65533;0w{L&#65533;`tN$}&#65533;8I&#65533;	X-&#65533;C&#65533;&#65533;&#65533;&#65533;~&#65533;u"&#65533;D2&#65533;ka&#65533;&#65533;$t&#65533;&#65533;&#65533;f&#65533;&#65533;&#65533;~m&#65533;q%&#65533;g&#65533;&#65533; &#65533;&#65533;&#65533;
h&#65533;&#65533;&#65533;J &#65533;X&#65533;&#65533;#&#65533;`}&#65533;&#65533;&#65533;q6&#65533;&#65533;3"QoS&#65533;ub	&#65533;RN&#65533;&#65533;:X&#65533;&#65533;j	&#65533;/o&#65533;&#65533;he&#65533; &#65533;@c&#65533;&#65533;&#65533;&#65533;	Q&#65533;<&#65533;&#65533;[&#65533;Pe&#65533;a&#317;&#65533;&#65533;&#65533;&#65533;&#65533;E&#1344;&#65533;&#65533;6i&#65533;@&#65533;&#65533;&#1540;&#65533;Q6&#65533;&#65533;E&#65533;n&#65533;C&#65533;Ro&#65533;!K&#65533;&#65533;\&#65533;k&#65533;&#65533;\&#47061;&#65533;&&#65533;&#65533;$&#65533;&#494;&#65533;&#65533;&#65533;&#65533;&#65533;S&#65533;&#65533;A| &#65533;PB&#65533;&#65533;:&#65533;&#65533;5&#65533;B{&#65533;G&#65533;&#65533;&#65533;{[#O&#65533;&#65533;rF&#65533;4r&#65533;s&#65533;6&#1024;&#579;A&#65533;`+sP}u&#65533;3&#65533;1&#65533;`	&#65533;&#65533;}`0~&#65533;1&#65533; s!jPs!&#65533;&#65533;)&#65533;-&#65533;&#65533;25PL&#65533;&#65533;&#65533;+^@. r&#65533; 1&#65533; 
N&#65533;&#65533;P&#65533;&#65533;`	&#65533; &#65533;&#65533;&#65533;6&#65533;P/9&#65533;IT -K&#65533;'zs/&#65533;&#65533;Tx&#65533;a-&#65533;&#65533;&#65533;&#65533;y_0	Ea'Hg'%,&#65533;&#65533;2T&#65533;mLP-&#65533; r&#65533;&#65533;&#65533;*&#65533;pf&#65533;&#65533;&#65533;&#65533; &#65533;&#65533;&#65533;&#65533;&#65533;&#65533;T,X&#65533;q]&#65533;A4&#65533;z&#65533;f&#65533; <&#199;&#65533;A*^&#65533;~&#374;%&#65533;&#65533;&#65533;G &#65533;L&#65533;^&#65533;I&#65533;&#65533;R'H&#65533;sd&#65533;&#65533;;_&#65533;h&#65533;&#65533;&#65533;D&#65533;&R&#65533;HwW&#65533;&#65533;&#65533;9&#65533;&&#65533;&#65533;T&#65533;&#65533;/&#65533;jakg#&#65533;H0&#65533;c6&#65533;&#65533;~&#65533;!S&#65533;&#65533;&#65533;I&#65533;Ct&#65533;a7&#65533;&#65533;x,&#65533;<B&#65533;J$@a1&#65533;&#65533;v&#65533;3B&#65533;&#752; &#65533;&#65533;-8&#65533;n<&#65533;h&#65533;P^&#65533;t&#65533;!&#65533;q|&#65533;%&#65533;&#65533;F&#65533;&#65533;sR&#65533;&#65533;&#65533;&#65533;m &#65533;&#65533;u&#65533;&#65533;cIwJ"&#65533;"&#65533;'&#65533;&#65533;&#65533;&#65533;E&#65533;&#65533;Q&#65533;&#65533;&#65533;&#65533;&#65533;PY*,&#65533;w&#65533;uM &#65533;S&#65533;/Ywv&#65533;s&#65533;&#65533;JP &#65533;&#65533;&#65533;&#65533;&#65533;+&#65533;&#65533;H &#65533;&#65533;&#65533;(v=&#65533;&#65533;%&#65533;<M&#65533;:&#65533;&#65533;H&#65533;&#65533;&#65533;(&#65533;&#65533;&#65533;&#65533;&#65533;6&#65533;`&#65533;S2&#65533;6&#65533;%&#65533;S&#65533;&#65533;&#65533;W@zaY&#65533;f&#65533;`&#65533;&#209;y&#65533;5 zw&#65533;&#65533;9W&#65533;&#65533;!&#65533;&#65533;@&#65533;L 3&#65533;&#65533;?Q!&#65533;&#65533;&#65533;&#65533;&#65533;s&#65533;&#65533;Z&#65533;=&#65533;)&#65533;@&#65533;=&#65533;&#65533;&#65533;w%&#65533;&#65533;&#65533;a	&#65533;&#65533;A=&#65533;&#65533;'&#65533;P&#65533;C`&#65533;&#65533;@&#65533;&#65533;&#65533;x-X>}&#65533;C&#65533;&#65533;pW0&#65533;&#65533;&#65533;AD$&#65533;&#65533;!	&#65533;&#65533;z&#1763;&#65533;&#65533;i&#65533;1&#65533;&#65533;7&#65533;&#65533;j&#65533;i&#65533;&#65533;Q&#65533;~m`&#65533;p.&#65533;&#65533;&#65533;>&#65533;R&#65533;j&#65533;aC&#65533;&#65533;&#65533;7i3R&#65533;&#65533;&#65533;`V&#65533;F(&#65533;&#65533;&#65533;&#65533;",&#65533;7&#65533;&#65533;&#65533;&#65533;I1z&#65533;vU&#65533;&#65533;~&#65533;&#65533;L&#65533;&#65533;9&#65533;1c&#65533;&#65533;i0&#65533;&#43138;&#65533;&#65533;0&#65533;&#65533;&#65533;&#65533;&#65533;(og&#65533;J]R%&#65533;&#65533;n&#65533;&#65533;&#65533;&#65533;&#65533;5q
&#65533;$Z&#65533;&J&#65533;A  !&#65533;     ,    &#65533;  &#65533;&#65533;&#65533;pH,&#65533;&#548;r&#65533;l:&#65533;&#1064;tJ&#65533;Z&#65533;&#1580;v&#65533;&#65533;z&#65533;&#65533;x&#65533;|&#65533;V5&#65533;z&#65533;n&#65533;&#65533;/&#65533;@&#65533;~&#65533;&#65533;&#65533;<5&#65533;&#65533;&#65533;&#65533;&#65533;&#65533;&#65533;F&r&#65533;&#65533;&#65533;/W!/&#65533;5g+(&#65533;&#65533;&#65533;&#65533;}(&#65533;&#65533;&&#65533;U5&#65533;&#65533;GV(ygr}&#65533;&#65533;&#65533;&#65533;&#65533;}&#65533;g&#65533;&#65533;&#65533;S+&&#65533;JU&!n&#65533;&#65533;&#65533;&#65533;&#65533;&#65533;&#65533;I&#65533;&#65533;f&#65533;&#65533;&#65533;&#65533;ho5&#872;P&#65533;&#65533;HT/&#65533;j/!&#65533;&#65533;&#65533;L&#65533;&#65533;\7$&#65533;LT;&#65533;+&#65533;#62~U&#65533;7&#65533;&#65533;&#65533;)&#65533;ya&#65533;.&#65533;P&#65533;&#65533;&#65533;j&#65533;A'5*e&#65533;Vad&#65533;&#1322;h&#65533;&#65533;(&#65533;&#1330;&#131;&#65533;&#65533;>&#65533;&#65533;&#65533;&#65533;H)&#65533;20&#65533;#LL&#65533;Sf&#65533;$bi</2&#65533;&#65533;&#65533;&#65533;a&#65533;TF?&#65533;&#413;&#65533;S&#65533; S&#65533;&#65533;K[zMK&#65533;&#65533;G&#65533;l&#65533;&#65533;&#65533;mZdP&#65533;@&#65533;%+Pd&#65533;F&#65533;&#65533;ai&#65533;&#65533;Z\Av&#65533;w*&#65533;($d&#65533;&#65533;'C^&#65533;&#65533;&#65533;&#65533;R#]&#65533;&#65533;4&#65533;&#65533;z&#65533;&#65533;&#65533;b&#65533;&#1426;&#65533;&#65533;&#65533;T&#65533;BAM&#65533;j_g&#65533;<&#1950;&#65533;v&#65533;&#65533;OJc&#65533;B &&#65533;&#65533;O&#65533;I&#65533;R&#65533;&#65533;&#65533;s1D&#65533;&#65533;&&#65533;&/&#65533;7W&#2003;&#65533;`X&#65533;&#65533;v0+&#65533;&#65533;&#65533;"&#65533;&#65533;&#65533;&#736;]=&#65533;,&#65533;&#422;&#65533;'&#65533;
a&#65533;^&#65533;8&#65533; &&#65533;&#65533;&#65533;W(&#65533;&#5952;lT&#65533;|P&#65533;,8&#65533;JWPw&#65533;&#65533;&#65533;*|&#65533;&#65533;/&#65533;tJ&#65533;5&#65533;l5,TvB&#65533;WC&#65533;hG&#65533;&#65533;b&#65533;&#65533;&#65533;&#65533;l9&#65533;&#65533;xj&#65533; &#1028;&#65533;c&&#65533;)&#65533;4&#689;&#65533;	&#65533;&#5540;X&#65533;-(&#65533;S&#65533;!&#65533;O&#65533;5&#65533;Sz3&#65533;&#65533; &#65533;,w&#65533;,u&#65533;&#65533;&#65533;sH&#65533;r\&#65533;&#65533;&#65533;&#65533;&#65533;>I<&#65533;G`50i"hU-&#65533;&#65533;?&#65533;&#65533;&#65533;&#65533;
( &#65533;*&#65533;&#65533;&#65533;&#65533;&#915;hFp5&#65533;7&#65533;&#65533;u*G&#65533;D&#65533;b&#39256;&#65533;&#65533;&#65533;O&#65533;&#65533;4A&#65533;&#65533;2`@`|&#65533;J4&#65533;&#65533;qF&#65533;&#65533;R&#65533;&#65533;&#65533;D&#1739;&#65533;VpI&#65533;<&#65533;*8&#65533;&#1110;}&#65533;&#65533;1"q&#65533;&#65533;&#1920;&#65533;E^,[N&#65533;&#65533;V&#65533;&#636;&#65533;&#65533;kI&#65533;&#65533;&#65533;B&#65533;6&#65533;N*ns
&#5247;%&#65533;&#9860;SZs&#65533;e&#65533;&#65533;/&#65533;&#65533;,w&#65533;&#572766;&#65533;0$&#65533;&#65533;&#65533;k&#65533;.#&#65533;}L&#65533;D&#65533;&#65533;y&#65533;?&#65533;&#65533;&#65533;_&#65533;&#65533;)q&#65533;&#65533;&#65533;t&#65533;f(&#65533;&#65533;.<&#65533;&#65533;28&#65533;a&#65533;&#65533;-&#65533;&#65533;&#301;4&#65533;&#65533;C&#65533;5(&#65533;&#990;D&#65533;&#65533;&#65533;Zo&#65533;&#65533;J@C&#65533;&#65533;&#65533;S)5&#65533;&#65533;&#65533;j`&#65533;v&#65533;&#65533;&#65533;V"{&#65533;!&#65533;z&#65533;|e&#65533;G&#65533;&#65533;&#65533;t9&#65533;&#65533;&#1430;h&#65533;&#65533;&#65533;&#65533;5&#65533;&#65533;Rl&&#65533;+&#65533;&#65533;&#65533;&#1601;&#65533;$&#65533;&#65533;&#65533;7&#65533;}CD&#65533;&#65533;&#65533;v&#65533;|&#65533;&#65533;g&#65533;<4y&#65533;]&#65533;Aw&#65533;s&#65533;&#65533;+O^&#65533;&#65533;r&#65533;H&#65533;
&#65533;&#65533;&#65533;&#65533;&#65533;\&#65533;?Qeg&#65533;e}K&#65533;&#65533;&#65533;lNB&#65533;T&#65533;&#65533;&#65533;&#65533;2!
Q_&#65533;h7&#65533;&#65533;&#65533;`&#65533;
&#65533;pa&#65533;1&#59186;&#65533;&#65533;&#65533;&#18809;}'&#65533;&#65533;&#65533;z=F&#65533;&#65533;FJ!&#65533;&#65533;&#65533;Gj&#65533;MI}&#65533;&#65533;&#65533;&#65533;F&#65533;&#65533;  &#65533;:&#65533;&#65533;&#65533;&#65533;&#65533;&#65533;;D&#65533;&#65533;v&#65533;\&#65533;mJ+1&#65533;"&#65533;&#65533;#|\C|L"&#65533;E&#65533;&#65533;PBXP'&#65533;&#65533;B&#65533;ci&#65533;z&#65533;w &#65533;&#65533;&#65533;J&#65533;&#65533;&#65533;&#65533;&#65533;&#65533;&#65533;x&#65533;&#65533;&#65533;&#65533;
&#65533;p&#65533;&#65533;H&#65533;N&#65533;&#65533;&#65533;&#65533;&#53853;&#65533;&#65533;&#65533;&#65533;La&#65533;&#65533;z&#65533;&#65533;&#65533;&#65533;}q["&#604893;&#65533;&#65533;&#65533;	T&#65533;&#65533;c&#65533;	&#65533;&#65533;t:Z&#65533;&#65533;F@&#65533;&#65533;&#65533;&#65533;*jH&#65533;q&#65533;&#65533;&#65533;J>&#65533;&#65533;&#65533;)&#65533;"IE&#65533;&#65533;[%S&#65533;s@e&#65533;&#65533;&#65533;&#65533;&#1062;P&#65533; 1&#65533; &#65533;rDK&#583;&#65533;|&#224;by &#65533;&#805;.w&#65533;&#65533;^&#65533;&#65533;&#65533;&#65533;/-@&#65533;b&#65533;&#65533;L&#65533;2&#65533;&#65533;&#65533;f*3|&#65533;&#65533;&#65533;I&#65533;jZ&#65533;t&#65533;6&#65533;&#65533;&#65533;nsu2&#65533;&#65533;&#65533;I&#65533;r&#65533;&#65533;L&#65533;:&#65533;i&#65533;+&#65533;&#65533;%&#65533;&#65533;&#65533;I&#65533;z&#65533;&#65533;&#65533;&#65533;&#65533;&#65533;2&#65533;&#65533;A&#65533;W&#65533;&#65533;@&#65533;&#962;&#65533; &#65533;&#65533;&#808;&#65533;&#65533;:&#65533;&#65533;&#65533;(>&#65533;&#65533;&#65533;D.&#65533;1&#65533;&#65533;WX&#65533;&#65533;&#1102;fB)9%JRoR&#65533;&#65533;&#65533;&#65533;(JW&#65533;:&#65533;&#65533;I&#65533;0&#65533;)DJ&#65533;j&#65533;&#65533;&#65533;&#65533;4@Lw&#65533;&#65533;^ T
+&#65533;&#65533;&#65533;K@&#65533;&#65533;4*j*P&#65533;T'&#65533;jT?&#65533;L&#65533;
&#1378;^P&#65533;i&#65533;^&#65533;@&#65533;&#65533;W!&#65533;T{:U&#65533;8&#65533;	&#65533;&#1631;&#65533;&#65533;c*e&#65533;*&#65533;$ &#65533;c-k=&#986;O&#65533;&#65533;,&#65533;j&#65533;&#65533;eV!&#65533;&#65533;&#65533;	&#65533;&#65533;*&#65533;
Ax&#65533;Y&#65533;zN&#65533;&#65533;7 A1&#65533;z&#65533;&#65533;&&#65533;
&#65533;&#65533;&#65533;+&#65533;&#65533;" &#65533;&#65533;5&#65533;e&#65533;i&#65533;&#65533;@&#65533;&#65533; l?+&#65533;q&#65533;&#65533;$p&#65533;\pW&#1318;v&#65533;&#65533;U&#65533;_&#65533;&#65533;&#65533;&#65533;&#65533;&#65533;&#65533;mo@<&#65533;&#65533;&#65533;&#65533;m9&#65533;&#65533;&#65533;w48.m&#65533;K&#65533;&#65533; #&#65533;|+&#65533;]kRw&#65533;(&#65533;`&#65533;`&#65533;~&#65533;&#65533;&#65533;]&#65533;w0&#65533;&#65533;&#65533;&#65533;&#65533;&#65533;y&#65533;&#65533;&#65533;&#65533;&#65533;&#65533;&#65533;wq&#65533; "L6&#65533;6&#65533;&#65533;6K &#65533;s&#65533; #&#65533;A&#65533;]&#65533;6&#65533;B80&#65533;&#65533;&#65533;&#65533;mn@*(&#65533;Z&#65533;&#65533;&#65533;"&#65533;dC&#65533;&#65533;rC&#65533;&#65533;&#65533;&#65533;&#65533;&#65533;m&#128;&#65533;0&#65533;fo@UC&#65533;FH[e&#65533;&#65533;b\B &#65533;3&#65533;o&#65533;&#65533;y&#65533;&#65533;>&#65533;&#720;&#65533;$&#65533;&#65533;&#65533;`&#65533;t&#65533; 0@I&#65533;&#65533;&#65533;&#65533;&#65533;`&#65533;&#65533;B&#65533;&#65533;&#65533;&#65533;&#65533;&#65533;&#65533;&#65533;sH&#65533;,&#65533;&#65533;&#65533;&#65533;1-&#65533;J1Q&#65533;&#65533;9&#65533;(&#65533;&#65533;C&#65533;&#65533;	&#65533;&#65533;^&#65533;&#65533;&#65533;&#65533;K' &#65533;&#130;6+&#65533;*&#65533;G"&#65533;&#65533;`lc#&#65533;&#65533;&#65533;I&#65533;
&#65533;&#65533;P&#65533;U&#65533;h&#65533;&#1245;&#65533;t>&#65533;c9M/&#1362;V&#65533;D&#65533;B &#65533;&#65533;&#65533;f&#65533;mIh&#65533;&#1463;&#65533;n&#65533;&#65533;Y -&#65533;	&#65533;&#65533;&#65533;"&#65533;H #GR6D&#65533;&#1095;f&#65533;&#65533;4t`&#65533;&#65533;&#65533;&#65533;&#1122;&#1706;&#65533;&#65533;&#65533;&#65533;m20&#65533;&#65533;`!)B&#10389;&#65533;&#898;?"&#65533;&#65533;q&#65533;G&#65533;`&#65533;&#65533;b&#65533;xw!&#1884;[&#65533;&#65533;&#65533;&#65533;y&#65533;&#65533;&#1771;&#1590;&#65533;&#65533;&#65533;&#65533;&#65533;&#65533;i&#65533;&#65533;&#65533;&#65533;.G&#65533;&#1035;&#65533;B&#65533;r(&#65533;&#65533;&#65533;&#65533; Co0&#65533;&#65533;&#65533;&#65533;7!"&#65533;".&#65533;0X&#65533;&#65533;+!TI6&#65533;&#65533;a&#65533;&#65533;Ec@&#65533;&#65533;&#65533;!&#65533;2&#65533;N	&#65533;B&#1040; s.1&#65533;&#65533;&#65533;&#65533;&#65533;7&#65533;^&#65533;kgtDXP&#687995;&#65533;&#65533;E0&#65533;&#65533;'&#65533;&#65533;" &#65533;@y*\q&#65533;q}nb&#65533;@&#65533;&#65533;&#65533; &#65533;qa&#65533;&#65533;&#339;=T2&#65533;Vg&#65533;&#65533;&#65533;;&#65533;&#65533;&#65533;3s&#65533;e&#65533;R&#65533;&#65533;&#65533;&#65533;+#&#65533;&#65533;&#65533;w&#65533;&#65533;&#65533;x&#65533;1&#65533;b&#65533;&#65533;bzj&#65533;&#65533;
&#65533;&#65533;&#65533;&#1829;9(&#1293;&#65533;./&#65533;d&#65533;&#1353;(&#65533;`P&#65533;K&#65533;&#65533;gl&#65533;&#65533;o&#65533;&#65533; &#65533;c&#65533;e&#441;5b/&#65533;&#65533;&#65533;&#65533;&#65533;"5&#65533;1&#65533;&#65533;&#65533;W&#556;&#1640;d&#65533;&#65533;`&#65533;p&#65533;&#65533;#'&#65533;&#65533;&#65533;&#65533;&#65533;|w&#65533;&#65533;&#65533;&#65533;[&#65533;.&#375;&#65533;yb&#65533;&#65533;&#1788;&#65533;&#65533;a&#65533;&#65533;;&#65533;G1&#65533;&#65533;7&#65533;*&#65533;&#65533;Z&#65533;"&#65533;72&#65533;&#65533;/[&#65533;F&#65533;$&#65533;&#65533;6kt9!q&#498;+<&#65533;&#65533;&#65533;h9sS&#65533;&#65533;	&#65533;X	P&#65533;&#65533;&#65533;@}&#65533;&#65533;JM&#65533;&#65533;w&#65533;&#65533;&#65533;B&#65533; &#65533;7E&#65533;9&#65533;P&#65533;&#65533;&#65533;}&#65533;&#65533;&#65533;&#65533;Q44	Fx&#65533;H&#65533;&#65533;=a	&#65533;&#65533;&#65533;&#65533;H&#65533;&#65533;/L&#65533;&#65533;-P&#65533;o&#65533;@&#65533;&`&#65533;C &#65533;&#65533;`?&#65533;pY&#65533;.&#65533;&#65533;&#65533;x&#65533;S&#65533;&#65533;/g&#65533;H&#65533;3&#1926;%j&#65533;@+&#65533;vR|&#65533;lg 7?&#65533;r&#65533;7uz 	Jx&#65533;&#65533;{&#65533; jI@{Q&#65533;&#65533;&#65533;@s$&#1024;&w&#65533;	w&#65533;p&#65533;&#65533;b`&#65533;
 7uTsr4&#65533;&#65533;&#65533;Dp<&#1552;Q&#265;w;&#65533;&#65533;	&#65533;/&#65533;p?7&#65533;!+&#65533;`r%&#65533;}&#65533;"j&#65533;hIQoh=&#65533;&#65533;q,S0;&#65533;fS8#&#65533;]k&#65533;&#65533;IPDK&#65533;v&#65533;&#65533;pD&#65533;&#65533;&#65533;q~&#65533;U!&#65533;&#65533;F&#65533;$&#1552;z&#760;#&#65533;R&#65533;)$ba8&#65533;&#65533;&#65533;1|  LP.(&#65533;
=oA&#65533;"Q&#65533;!Mu&#65533;a&#65533;&#65533;4NP%P&#65533;g&#65533;B6&#65533;Z7&#65533;QK&#65533;&#65533;cI&#65533;>&#65533;&#65533;!OGe&#65533;&#65533;1&#65533;&#65533;&#65533;d>&#65533;&#65533;&#65533;P&#65533;*&#65533;&#65533;8)&#65533;9(&#65533;z&#65533;F;&#65533;&#65533;A&#65533;&#65533;&#65533;&#65533;&#65533;vJH%&#1107;?$v=&#65533;.&#65533;&#65533;
&#65533;&#65533;X&#65533;!&#65533;"&#65533;J1&#65533;3&#65533;Y&#65533;dXWY6KY&#65533;!&#65533;Q<&#65533;aNi&#65533;'&#65533;&#65533;&#65533;&#65533;D&#65533;Z &#65533;`wwdz7&#65533;&#65533;(&#65533;&#65533;Q&#65533;J&#65533;f&#65533;&#65533;&#65533;&#65533;&#65533;zyu|9o&#65533;&#1523;c9&#65533;-&#65533;&#65533;.&#2198;&#65533;&#65533;&#65533;-X@&#65533;|a A&#65533;;&#65533;Q&#65533;'#b&#1046;[&#65533;<&#65533;&#65533;6y&#65533;Hfp&#65533;&#65533;&#65533;P&#65533;DQ&#65533;6M&#65533;h&#65533;[01Ss&#65533;0&#65533;&#65533;&#130;apC&#65533;tiQ&#65533;S&#65533;
&#65533;&#577;+&#65533;&#1058;{&#65533;&#409;&#65533;&#65533;q
a)X&#65533;&#65533;&#65533;&#65533;6&#65533;&#65533;&#65533;`u&#65533;&#14204;P-&#65533;&#38839;p1&#65533;`&#65533;&#65533;&#65533;lW&#65533;H&#65533;&#577;@y&#65533;&#65533;1&#65533;&#65533;&#65533;aH&#65533;1&#65533;&#65533;&#65533;a(&#65533;A&#65533;`&#65533;/&#65533;F&#65533;&#1568;&#65533;&#65533;+~#&#65533;&#65533;&#65533;&#65533;x&#65533;Jk&&#65533;&#65533;&#65533;&#65533; &#65533; !&#65533;     ,    &#65533;  &#65533;&#65533;&#65533;pH,&#65533;&#548;r&#65533;l:&#65533;&#1064;tJ&#65533;Z&#65533;&#1580;v&#65533;&#65533;z&#65533;&#65533;xL.&#65533;&#65533;&#36122;Y[&#65533;&#65533;&#65533;|&#1965;I}&#65533;&#65533;&#65533;&#65533;/o&#65533;a/W!/&#65533;m++(&#65533;&#65533;&#65533;&#65533;&#65533;(&#65533;nC!&#65533;{&&#65533;U5&#65533;&#65533;HV(r&#65533;&#65533;&#65533;&#65533;&#65533;&#65533;&#65533;&#65533;&#65533;&#65533;!t&#65533;&#65533;S+&&#65533;IU&&#65533;hm&#65533;&#65533;&#65533;&#65533;&#65533;&#65533;O/&#65533;&#65533;&#65533;&#65533;&#65533;iv&#65533;R&#65533;&#65533;GT&#65533;&#65533;e/!&#65533;&#65533;&#65533;&&#65533;b(&#65533;&#65533;0&#65533;&#65533;&#65533;&#65533;&#65533;&#65533;&#65533;&#65533;&#65533;<*&#65533;ya&#65533;/l(&#1301;a&#65533;&#1616;&#65533;2T&#65533;&#65533;&#65533;1Tf5,b&#65533;]&#65533;qY&#65533;&#65533;&#896;e&#65533;)A'&#65533;{J('&#65533;)*Wi)%&#65533;&#65533;-2&#65533;
&#65533;3M7!4*Id&#65533;&#65533;/&#756;2I&#65533;&#65533;F'R&#65533;r11&#65533;B&#626;K(Z&#65533;&#37963;S)dW:&#65533;&#65533;&#65533;&#65533;,Q&#65533;&#65533;&#65533;f(&#65533;&#65533;&#65533;&y&#65533;&#65533;&#65533;&#65533;A&#65533;&#65533;$d&#65533;&#35438;&#65533;)&&#65533;&#65533;Rc\&#65533;&#551;&#65533;&#65533;&#65533;0UI&#65533;^a{s&#65533;g&#65533;Rx&#65533;b
&#65533;C	8&#65533;&#65533;
U.&#65533;l,&#65533;&#65533;v&#65533;NJ&#65533;}B &#65533;J&#1421;&#65533;&#65533;x!&#65533;&#65533;1As&#65533;I&#65533;&#65533; &#65533;&#65533;&#65533;&#1498;&#65533; &#65533;I&#65533;&#65533;J&#65533;)&#65533;&#65533;1i&#65533;70`0!&#65533;&#1373;xP&#65533;&#65533;K&#65533;&#65533;
&#697;B&#65533;&#65533;5aL&#65533;&#65533;&#65533;&#65533;&#65533;u2 ~G&#65533;&#65533;&#65533;&#65533;&#65533;
&#65533;&#65533;&#65533;3Mt"&#65533;(&#65533;&#65533;&#65533;&#65533;&#65533;q"q&#65533;yhyx(E'U&#65533;mB&#65533;&#65533;_7&#65533;F*=&#65533;h&#65533;&#65533;D&#65533;&#65533;J&#65533;&#65533;aL&#65533;&#260;7&#65533;&#65533;&#65533;&#65533;pp&#65533;&#65533;u&#65533;r@&#65533;H&#65533;&#65533;&#65533;16&#394;&#65533;&#65533;&#65533;er&#65533;q&#65533;)!&#65533;&#65533;q:&#65533;d&#65533;H&#65533;&#65533;&#65533;f&#65533;p&#65533;K&#65533;&#1310;&#65533;F&#65533;D&#65533;J&#65533;&#65533;&#65533;s&#65533;`&#1118;I&#65533;&#65533;a@&#65533;&#65533;&#607;7&#65533;&#65533;D*&#65533;B
&#65533;&#65533;&#65533;D&#65533;X&#65533;&#65533;p)&#65533;&#65533;*&#65533;X&#65533;&#65533;E&#65533;'\")&#65533;`&#65533;&#65533;z&#65533;
!P2&#65533;,6&#65533;&#65533;&#65533;&#65533;[%!@&#65533;F*&#65533;&#65533;+&#65533;&#696;d&#65533;&#65533;
&#65533;&#65533;N&#65533;&#65533;4{&#65533;%&#65533;&#35211;&#65533;&#65533;&#65533;&#65533;&#65533;,6&#1150;&#65533;&#65533;E&#65533;Z&#65533;,rI&#65533;e&#65533;&#65533;P:Y&#65533;Kx&#65533;&#65533;2I&`N&#65533;$&#65533;&#65533;dKx&#65533;Q&#65533;&#65533;&#2045;C&#65533;&#65533;e&#65533;&#65533;&#65533;*AwT&#65533;&#65533;A&#65533;D&#65533;O&#65533;}tcB,$s0&#65533;<&#65533;&#65533;&#309;7&#65533;X&#65533;g"&#65533;&#65533;&#65533;0&#65533;|
#&#65533;&#65533;&#65533;n
&#65533;-%&#65533;I&#65533;&#65533;&#65533;:&#65533;q!&#65533;b&#65533;&#65533;&#65533;4&#65533;|&#234;R6&#65533;Bl&#65533;&#65533;&#65533;&#65533;F'&#65533;&#65533;O&#65533;e-k&#65533;H"&#309;0&#65533;&#65533;Y&#65533;&#65533;&#65533;
&#687;&#65533;T&#65533;&#65533;&#65533;&#65533;&#65533;/N&#65533;-&#65533;&#65533;&#65533;&#835;-m&#65533;&#65533;/&#65533;&#65533;J&#65533;&#65533;S'&#65533;&#65533;m&#65533;=\&#65533;&#416;xE&#65533;R`&#65533;&#65533;&#65533;&#65533;-_&#65533;&#65533;&#65533;y&#65533;&#65533;
&#65533;T&#65533;&#65533;&#65533;X ]Mw&#65533;}5&#65533;&#65533;7&#65533;&#65533;&#65533;*li&#65533;&#65533;&#65533;nj&#65533;-&#65533;70h&#65533;G&#65533;&#65533;&#65533;A&#65533;&#65533;k&#65533;B&#65533;&#65533;h&#65533;&#65533;=,&#65533;?kiS&#65533;>@!&#65533;_KD'&#65533;!p&#65533;G&#65533;C&#65533;	.`)3&#65533;6&#1133;>D&#65533;PKn&#65533;o&#65533;&#65533;&#65533;&#65533;&#65533;s&#65533;P&#65533;&#65533;&#65533;&#65533;@$&#65533;X&#65533;"&#65533;&#65533;&#65533;y&#1794;&#65533;@&#65533;&#65533;X&#65533;HU2&#65533;&#65533;!g&#65533;&#65533;h!B&#996;&#65533;&#65533;.&#65533;h&#65533;|Ve+&#65533;&#65533;&#65533;&#65533;&#667;&#65533;&#65533;`&#65533;fp &#65533;A&#65533;&#65533;&#65533;	T	&#65533;&#65533;&#65533;<(&#65533;%&#65533;&#65533;T:&#65533;&#65533;&#65533;&#65533;&#65533;&#65533;%&#65533;7&#65533;&#65533;(&#65533;&#65533;;|&#65533;gp&#65533;&#65533;&#65533;`hC&#65533;v &#65533;&#65533;&#65533;&#65533;?pDG&#65533; &#65533;B|G&#65533;e&#65533;C&#65533;&#65533;$&#65533;&#65533;@&#65533;;&#65533;&#65533;&#65533;&#65533;Ex&#65533;f&#65533;&#8417;E8&#65533;&#65533;5P&#65533;&#65533;A&#1607;&#65533;&#304;&#65533;^:!#&#65533;0&#65533;I&#65533;@&#65533;&7&#65533;&#65533;Nz&#65533;&#65533;(G	J&#65533;&#65533;L&#65533;*W&#65533;&#65533;V&#65533;&#613132;&#65533;&#65533;,)R&#65533;&#65533;&#65533;e'a&#65533;&#65533;^&#65533;&#621140;Q?&#65533;&#65533;&#65533;b&#65533; &#65533;2&#65533;&#65533;L<a&#65533;s@&#65533; B'dZ&#65533;l&#65533;6&#65533;&#65533;J&H&#1230;t&#65533;&#65533; &#65533;Hl&#65533;&#65533;&#65533;L&#65533;:&#65533; N&#65533;&#65533;"&#65533;9&#65533;Lu&#65533;S&#65533;&#65533;B&#65533;A&#65533;&#65533;&#65533;&#65533;&#65533; &#65533;&#65533;&#65533;I&#65533;b&#65533;&#65533;&#65533;&#65533; ?92&#65533;&#65533;:4]&#65533;&#65533;&#65533;&J&#1098;&#11296;&#65533;%B7&#65533;KX&#65533;&#65533; &#325;3&#65533;:Ij&#65533;&#65533;&#65533;:&#65533;&#65533;Rd&#1308;U&#65533;N@S&#65533;~&#65533;&#65533;I &#65533; &#65533;&#65533;&#65533;&#65533;Q&#65533;$&#65533;&#65533;I&#65533;B&#65533;&#1548;)7;p&#65533;tS	>&#65533;&#65533;8BZ!&#65533;B&#65533;A6iT&#65533;^S&#65533;&#65533;T&#65533;l&#65533;&#65533;&#65533;@`%&#65533;:&#65533;&#65533;&#65533;&#65533;B9&#65533;&#65533;U!&#65533;&#65533;&#65533;78&#65533;W&#65533;	&#65533;f&#65533;&#65533; 8%So&#65533;&#65533;U6&#65533;&#65533;&#65533;&#65533;&#65533;*&#65533;"&#65533;&#65533;{=f_&#65533;i&#65533;&#65533;@&#65533;&#65533; fKK#`&#65533;.&#65533;&#65533;&#65533;
&#65533;&#65533;t&#65533;&#65533;&#65533;b&#65533;&#65533;&#65533;&#11571;E&#65533;,&#65533;&#65533;&#1596;&#65533;&#1432;&#65533;]&#65533;T;&#65533;&#65533;&#65533;&#65533;&#65533;g0!,&#65533;&#65533;&#65533;&#65533;en&#65533;&#65533;&#65533;&#65533;U6&#65533;m0&#65533;+\O
&#65533;H&#65533;n&#65533;&#65533;&&#1494;&#65533;&#65533;&#65533;TK&#65533;&#65533;R&#65533;&#65533;&#1469;v&#65533; "&#65533;&#65533;&#65533;o/K &#65533;&#65533;&#65533;&#65533;eN&#65533;*&#65533;&#65533;*W&#65533;B&#65533;{&#65533;KJ&#65533;&#65533;rBP&#65533;)/P&#65533;&#65533;W	&#65533;&#65533;o,&#65533;&#65533;.&#65533;&#128;	,J&#65533;&#65533;&#65533;&#65533;z&#65533;&#65533;>	&#65533;&#65533;w&#65533;&#65533;# &#65533;0x=&#65533;&#65533;&#65533;&#65533;=&#65533;V,&#65533;Z&#65533;&#65533;&#65533;\ &#65533;&#65533;0&#65533;
&#65533;q&#65533;i&#65533;&#65533;&#65533;&#65533;&#65533;&#65533;o&#65533;|,&#65533;,X(&#65533;X&#65533;&#65533;&#65533;LP&&#65533;3Y&#65533;D&#65533;.&#65533;&#65533;h&#65533;
&#65533;LO/&#65533;se&#65533;&#65533;Lg&#65533;q&#65533;'U&#65533;&#65533;&#65533;&#65533;f{n&#65533;r,)P&#65533;&#65533;>&#65533;&#65533;&#65533;&#65533;&#65533;O%`&#1195;:&#65533;&#65533;&#65533;f&#65533;hQ=&#1169;&#65533;&#65533;yQ &#65533;&#65533;K[3&#65533;&#1692;@&#65533;&#65533;&#65533;t&#65533;&#1272;53&#65533;9ZB#=&#65533;H&#65533;q'"&#65533;&#65533;&#65533;A&#65533; &#65533;Z&#65533;&#65533;4&#65533;&#65533;E<u&#65533;N&#546;&#1481;c^Gb&#65533;a&#65533;&#65533;q&#65533;,&#65533;&#65533;(.&#65533;&#65533;b&#65533;&#65533;&#65533;&#65533;0j&#648;&#65533;&#65533;MZ&#65533;&#65533;.8&#65533;&#65533;E&#65533;&#65533;&#65533;&#65533;&#65533;G&#65533;J&#368;&#65533;m&#65533;Nd&#65533;J)&#65533;I&#828;&#65533;&#65533;&#65533;lPP&#65533;A"&#65533;&#65533;@&#65533;
&#65533;{&#1801;&#65533;&#65533;* 0!&#65533;&#65533;&#65533;DR&#65533;&#65533;&#65533;&#65533;&#65533;I&#65533;&#65533;I&#1148;&#65533;9"HUWB &#65533;m&~` e
O3H&#65533; &#65533;&#65533;&#65533;c&#65533;RrM?&#65533;&#65533;d&#65533;&#65533;&#65533;d$Z&#65533;&#65533;}&#65533;&#65533;&#26789;&#65533;[,y&#65533;#&#65533;&#65533;&#65533;&#65533;=!&#65533;&#65533;y&#65533;&#65533;`&#65533;m&#65533;0F}B&#65533;&#65533;N=&#65533;&#65533;&#65533;&#842;2&#65533;V&#65533;&#65533;A&#65533;m&#11257;|`R&#65533;4$&#65533;f&#65533;&#777;&#65533;&#65533;e&#65533;&&#65533;&#65533;9&#65533;6&#65533;*^&#65533;&#65533;&#65533;&#453;em&#65533;+%3&#65533;&#65533;&#1853;c&#65533;
D&#65533;&#65533;&#65533;K&#995;&#65533;&#65533;a@)j&#65533;&#65533;'&#65533;m&#65533;+5&#65533;&#65533;&#65533;&#65533;&#65533;"&#65533;&#65533;&#65533;&#65533;&#65533;Q
h/2	" /d&#65533;&#65533;@
!&#1270;&#65533;&#51008;&#65533;&#65533;&#65533;&#65533;C:&#65533;&#65533;Xr&#65533;'B?&#65533;&#65533;;&#65533;&#65533;UU&#65533;B&#65533;"&#65533;5&#65533;\G&#65533;&&#65533;*&#65533;&#65533;<&#65533;ImDQ&#65533;`4&#65533;"&#65533;&#65533;gmO&#65533;*&#65533;)&#65533;&#65533;bz&#65533;&#65533;&#335;&#65533;&#65533;A+&#65533;&#65533;|$&#65533;@+&#65533;&#65533;p&#65533;g&#65533;b$&#65533;&#65533;1G&#65533;?@&#65533;&#65533;&#65533;&#65533;"1+`P&#65533;0&#65533;0&#65533;1&#65533;7&#65533;&4$&#65533;w'&#65533;~&#65533;,_.&#65533;&#65533;p&#65533; &#65533;C	&#65533;&#65533;&#65533;0&#65533;2&#65533;&#65533; &#65533;P|X!-^@-&#65533;&#65533;~d&#65533;&#65533;6}&#65533;&#65533;
W((fu,&#65533;	&#65533;&#65533;&#438;(&#65533;7t!&#65533;&#65533;1m3&#65533;<&#65533;q&#65533;o5&#65533;`&#65533;&#65533;g&#65533;#&#65533;&#65533;&#65533;b5F&#65533;UHrL&#65533;CZCnF`C&#65533;&#65533;u&#65533;&#65533;&#65533;&#65533;p&#65533;0&#65533;CL&#65533;&#65533;&#65533;&#65533;N<B&#65533;&#65533;O&#65533;&#1543;W&#65533;&#65533;Dl&#65533;&#65533;&#65533;K&#65533;v&#65533;0&#65533;c}((#x&#65533;&#65533;v&#65533;&#65533;&#65533;&#1296;uL`?+7q&#65533;pQ&#65533;&#65533;&#65533;h}p&#65533;|M&#65533;&#65533;&#65533;&#65533;VY&#65533;`&#65533;&#65533;%s&#65533;1&#65533;&#65533;&#65533;&#65533;"n&#65533;$&#65533;r&#65533;&#65533;&#65533;|&#65533;&#65533;H*&#65533;$7B&#65533;r"&#65533;&#65533;P"&#65533;&#65533;&#65533;&#65533;_&#65533;&&#65533;Q&#65533;E&#65533;N0&#65533;9d!z&#65533;74&#65533;&#65533;&#65533;8&#65533;tQ&#65533;uk&#65533;&#65533;P'o0WC j"]&#65533;% A(&#65533;&#65533; D&#65533; }N&#65533;&#65533;&#65533;4M&#992;&#65533;&#65533;&#65533;F&#65533;@&#65533;(&#65533;#WF*&#65533;&#1544;8&#1032;{&#65533;P&#65533;P&#65533;&#65533;(`7&#65533;?&#65533;(TvE&#65533;xx&#65533;&#65533;n# -&#1614;&#65533;&#65533;k&#65533;&#65533;A&#65533;&#65533;&#65533;&#65533;&#65533;1&#65533;&#65533;&#65533;&#65533;#&#65533;gQ&#65533;&#65533;&#65533;&#65533;&#65533;Fi&#65533;X`yO&#65533;&&#65533;&#65533;(&#65533;&#275;&#65533;YQ4!0&#65533;&#65533;&#65533;&#65533;E &#65533;&#65533;&#65533; &#65533;K&#65533;q^6&#65533;x&#65533;+@Np5&#65533;&#65533;r2&#65533;N &#65533;&#65533;&#65533;)R p&#65533;-f6ch&#305;&#65533;!&#65533;w<b&#65533;&#65533;p>y&#65533;&#65533;7>&#65533;3&#65533;&#65533;i&#65533;&#65533;&#65533; &#65533; ;&#65533;@d0Cx&#65533;&#65533;&#65533;pqR&#65533;xa 0&#65533;,&#65533;`A pw&#65533;&#1456;}3&#65533;yT&#65533;~eQ&#65533;R&#65533;
&#65533;&#65533;?&#258;&#65533;&#65533;&#65533;&#65533;&#65533;N 	+#&#65533;HS}9cx7&#65533;&#65533;0&#65533;U@&#553;&#65533;!A&#65533;&#65533;,&#65533;Y&#65533;&#1321;&#65533;&#65533;&#65533;)`W&#65533;b&#306;?9Ux&#65533;&#65533;y&#65533;&#898;	&#65533;&#65533;ct&#65533;zD&#65533;&#65533;&#65533;&#65533;&#1139;|&#65533;Y&#65533;r"&#65533;i&#65533;&#65533;&#65533;X&#65533;&#1631;&#65533;&#65533;&#65533; &#65533;ZA  !&#65533;     ,    &#65533;  &#65533;&#65533;&#65533;pH,&#65533;&#548;r&#65533;l:&#65533;&#1064;tJ&#65533;Z&#65533;&#1580;v&#65533;&#65533;z&#65533;&#65533;xL.&#65533;&#65533;&#65533;z&#65533;n&#65533;&#65533;&#65533;aM&#65533;&#65533;&#65533;&#65533;&#65533;&#65533;&#65533;&#65533;&#65533;/W!/~5+&#65533;(&#65533;&#65533;&#65533;&#65533;&#65533;(&#65533;+5I&&#65533;j&&#65533;U5&#65533;IV(n&#65533;&#65533;&#65533;&#65533;&#65533;&#65533;&#65533;&#65533;&#65533;&#65533;B&#65533;+j&#65533;&#65533;S+&&#65533;IU&#65533;!i&#65533;&#65533;&#65533;&#65533;&#65533;&#65533;&#65533;O/&#65533;&#65533;&#65533;&#65533;&#65533;&#65533;g5&#65533;&#65533;R&#65533;&#65533;G&#65533;&#65533;&#65533;f/!&#65533;&#65533;&&#65533;f&#65533;&&#65533;be tF&#429;*&#65533;&#65533;&#65533;7&#65533; :'$<d&#65533;&#65533;%&#65533;PL\&#65533;B&#65533;i*l"C&#65533;&#65533;V
&#65533;&#1328;K"S&#64940;&#65533;n&#65533;&#65533;&#65533;1&#65533;&#65533;&#65533; &#65533;&#65533;%z&#65533;&#65533;K&#65533;&#65533;&#65533;&#65533;&#65533;Ly4&#65533;&#65533;K&#65533;0&#65533;&#65533;&#65533;&#65533;.2&#65533;^"&#65533;NGqI&#65533;&#65533;y&#65533;&#919;sJ+&#65533;&#65533;a*1!.)&#65533;1&#65533;&#65533;BEv&#65533;SCQ&#65533;K&#65533;Z<`&#65533;&#65533;(Kb0F&#65533;WP%&#65533;&#65533;&#914;U&#65533;&#65533;k&#65533;&#65533;&#65533; 4&#65533;,&#65533;>7I&#65533;Tc!W&#65533;&#65533;q@&#65533;&#65533;'&#65533;&#65533;l&#324;=&#65533;Z&#65533;&#65533;}B:&#65533;SP,&#65533;>exY&#65533;[&#65533;$&#65533;&#65533;h&#65533;&#65533;j&#65533;vRA&#1640;&#65533;OV&#65533;&#270;&#65533;&#65533;&#65533;
&#65533;&#65533;&#65533;B u&#65533;&#65533;&#65533;&#65533;R&#65533;&#65533;&#65533;&#1917;&#65533;&#65533;&#65533;!|&#65533;Q&#65533;&#65533;L&#65533;&#65533;[&#65533;)J2&#65533;&#65533;
U&#65533;\|`&#65533;&#65533;&#65533;&#65533;PAW&L&#65533;&#65533;&#65533;)O &#65533;;&#65533;t &#65533;b&#65533;&#65533;&#65533;)&#65533;&#65533;q&#65533;&#65533;
&#65533;E&#259;Q|U&#65533;h&#65533;&#65533;P&#65533;Q&#293;&#65533;&#65533;uGW3LX&#65533;a&#65533;u#&#65533;`&#65533;&#65533;'Q&#65533;&#65533;&#65533;!(&#65533;n&#65533;&#65533;&#65533;&#65533;F&#65533;5&#65533;r&#65533;&#65533;E&#65533;&#65533;14N8&#65533;&#65533;&#65533;!a	a^&#65533;&#65533;+&&#65533;&#65533;2Kp@ &#65533;t&#65533;IDBL&#65533;%A~j&#65533;!C8K2qT&#65533;Mr&#65533;$&#65533;!1
x}&#65533;&#65533;KTL&#65533;&#65533;&#65533;>&#65533;&#65533;C&#65533;&#65533;&#65533;(&#65533;6&#65533;Mh&#65533;D&#65533;XC&#65533;EH&#65533;&#65533;)&#65533;z&#65533;&#65533; &#65533;%&#65533;&#65533;&#65533;&#1625;Ys&&#65533;&#65533;&#65533;&#65533;:"!0&#65533;J+5&#65533;b&#65533;&#65533;[#nM
&#65533;u&#65533;Bh&#65533;j*&#65533;+RH&#65533;&#65533;z&#65533;M&#65533;&#65533;$;&#65533;#&#65533;K&#65533;&#65533;&#65533;&#65533;&#402;l5&#834;&#1099;&#65533;B&#65533;z&#65533;jF&#65533;&#1710;C4N}&#65533;&#146;-&#65533;,	&#65533;_h&#65533;&#65533;&#65533;&#65533;&#65533;_h&#65533;&#65533;G&#65533;&#65533;+-&#65533;&#65533;I&#65533;&#65533;
!&#65533;;&#65533;&#65533;PU&#65533;&#65533;&#65533;C0&#65533;&#65533;&#65533;8L&#65533;&#65533;&#65533;7&#65533;(&#65533;&#65533;&#65533;e|&#65533;&#65533;Gx&#65533;&#65533;&#65533;&#65533;h&#65533;'o&#65533;&#65533;&#65533;&#65533;<&#65533;5&#65533;&#65533;&#371;&#65533;{*&#65533;L&#65533;&#65533;&#65533;&#65533;&#65533;&#65533;&#65533;"Ac0&#65533;<&#65533;&#65533;&#65533;Q[&#65533;%'&#65533;&#65533;&#65533;2d&#65533;&#65533;r&#65533;	V&#65533;z&#65533;Za&#310;&#65533;B&#65533;&#65533;&#65533;&#65533;t&#65533;&#65533;I/}&#65533;&#65533;%-&#65533;%&#65533;&#65533;&#65533;&#65533;L&#65533;&#65533; i&#646;&#65533;&#65533;&#65533;vw(&#65533;yi4gkOy&#65533;&#65533;&#65533;&#65533;&#65533;d&#65533;&#65533;Q}&#65533;&#65533;YGW&#65533;VLD&#65533;&#65533;&#65533;jD&#65533;{&#65533;&#65533;&#65533;2&#65533;i&#1227;g&#65533;6&#65533;Y.QK&#65533;&#65533;&#2016;&#65533;&#1987;&#65533;&#65533;Y{&#65533;T&#65533;s&#65533;d&#65533;&#65533;_&#65533;&#65533;&#1936;&#65533;Bs1DH&#65533;&#65533;&#65533;&#65533;&#65533;Z&#65533;&#65533;&#65533;\+&#65533;8&#65533;&#65533;&#65533;&#65533;
s&#65533; o&#65533;&#65533;&#65533;&#65533;&#65533;)&#65533;&#65533;&#65533;&#65533;N&#65533;&#65533;&#65533;M&#65533;3G&#65533;4v&#65533;&#65533;&#65533;&#65533;(&#65533;P&#65533;&#65533;K&#65533;T&aK&#65533;&#65533;;&#65533;aP&#65533;&#65533;$&#65533;&#65533;&#65533;5&#65533;/<&#65533;&#65533;n&#65533;"Y@m~&#169;&#65533; &#65533;&#65533;-<&#65533;p2&#65533;&#65533;&#65533;1&#65533;&#65533;&#65533;dr&#65533;&#65533;'&#65533;p&#65533;&#65533;i&#65533;D8&#65533;R&#65533;h&#65533;&#65533;g&#65533;Cb&#65533;&#65533;8 &#65533;"&#65533;&#65533;&#65533;&#65533;4&#65533;&#65533;!@&#65533;b&#65533;&#65533;&#65533;&#65533;&#65533;O&#65533;&#65533;jR@&#65533;&#65533;F4X"lD1&#65533;&#65533;&#65533;6&#65533;Aa&#65533;&#65533;&#65533;&#65533;hC;&#65533;&#65533;_=&#65533;#[l&#65533;:A#&#65533;X&#65533;q&#449;  &#65533;&#65533;&#65533;&#65533;&#65533;$'I&#65533;JZ&#599596;&#65533;6&#65533;&#65533;Nz&#65533;&#65533;(GI&#65533;PF&#65533;&#65533;&#65533;B&W&#65533;&#65533;V&#65533;R&#65533;&#65533;&#65533;&#65533;,gIKO&#65533;&#65533;gx&#65533;.w&#65533;K&#65533;&#65533;&#65533;&#65533;&#65533;&#65533;K;&#65533;&#65533;&#65533;^&#65533;2&#65533;iIa:&#65533;D&#65533;1&#65533;&#65533;&#65533;&#25753;&#65533;&#65533;&4&#65533;&#65533;&#65533;#Ts_|&#65533;&#65533;"&#65533;&#65533;&#65533;r*&#65533;&#65533;&#65533;t&#65533;&#65533;&#65533;&#582;&#65533;8bj&#65533;0&#65533;<&#65533;i.&#65533;&#65533;L&#65533;>kI&#65533;G&#65533;&#65533;&#65533; &#65533;e&#65533; &#65533;c&#65533;&#65533;%>&#65533;&#65533;}:4&#65533;H&#65533;D'&#65533;&#185;&#65533;D&#65533;% &#65533;H&#65533;&#65533;`&#65533;6&#65533;M&#65533;&#65533;'&#65533;&#65533;(&#65533;&#65533;&#65533;d&#65533; $@&#65533;@I&#65533;&#65533;&#65533;)D&#65533;L&#65533;B&#65533;G8A4&#65533;&#1241;&#65533;&#65533;+&#65533;&#1059;F'i&#65533;&#65533; &#65533;&#65533;)O&#65533;&#65533;&#65533;g&#65533;&#65533;6`&#65533;Ic &#65533;&#65533;R&#65533;&#65533;S*&#1849;&#65533;&#65533;q&#65533;&#65533;CATo&#65533;&#1257;&#65533;&#65533;&#65533;&#932;&#65533;@&#65533;I&#65533;&#65533;@&#65533;&#65533;LY&#65533;&#65533;=&#65533;!&#65533;&#65533;&#65533;[y	Wa&#65533;&#65533;1&#65533;@];&#65533;&#1596;&#65533;&#65533;h%&#65533;n&#65533;&#65533;
v&#65533;&#65533;,,0&#65533;*&#65533;&#65533;&#65533;&#65533;+}&#65533;"&#65533; !&#65533;&#65533;&#65533;&#65533;u&#65533;f&#65533;y&#65533;&#65533;&#65533;u&#65533;h&#65533;Y&#65533;@@mj&#65533;Z`j&#65533;\&#65533;bk&#65533;&#65533;&#1174;&#65533;7 0&#65533;&#65533;@&#65533;&#65533;&#65533;do&#65533;&#65533;&#65533;&#65533;&#65533;&#65533;Bm&#65533; "&#65533;5&#65533;&#65533;&#65533;n,K &#65533;&#65533;t2&#65533;&#65533;&#65533;L{8&#65533;&#65533;0l7&#65533;C&#65533;.x&#65533;+&#65533;Xn@*&#65533;&#65533;{]&#65533;a&#65533;&#65533;m&#65533;&#1334;&#65533;&#65533;&#65533;. &#65533;&#65533;o}I	&#65533;&#65533;&#65533; r&#65533;&#65533;J&#65533;K1_&#1569;)&#65533;t/r&#65533;IA&#65533;	n&#65533;Ky&#65533;&#65533;&#65533;&#65533;&#65533; kX&#65533;`&#65533;"&#65533; 0@!&#65533;&#65533;K&#65533;&#65533;&#65533;&#65533;&#65533;&#65533;&#65533;&#65533;&#65533;&#65533;9&#65533;&#65533;&#65533;=w&#65533;&#65533;&#65533;&#65533;&#65533;#B&#65533;Z&#65533;\(P&#65533;9&#65533;&#65533;&#65533;	L&#65533;%W&#65533;#
	&#65533;&#65533;^S&#65533;#&#65533;&#65533;6&#65533;&#65533;T$&#1377;&#65533;B2&#65533;&#65533;&#65533;&#65533;n&#65533;&#65533; &#65533;V&#65533;9&#65533;&#65533;&#65533;&#65533;\&#65533;^J$?&#65533;&#65533;&#65533;&#65533;.&#65533; `&#65533;s"Z&#65533; s-! F7z&#65533;&#65533;ff&#65533;H&#65533;&#65533;&#65533;&#65533;7CVt&#65533;4&#1617;e!&#65533;&#65533;&#65533;@&#65533;Z-&#65533;&#65533;H&#65533;W}&#65533;"&#226;Y&#65533;+&#2018;j&#65533;&#65533;:z&#65533;&#65533;&#65533;X&#65533;AB&#65533;&#65533;c&#65533;&#65533;&#65533;7Fh&#65533;&#65533;0&#65533;&#65533;&#65533;-i3&#65533;H&#65533;F"&#65533;2&#65533;#X&#65533;"P&#65533;&#65533;B\2&#65533;b&#65533;&#65533;%$d&#1654;.&#65533;&#65533;1&#65533;&#65533;&#467;&#65533;v1.&#65533;]u&#561;B&#65533;"&#65533;&#65533;vRe![&#65533;&#65533;&#65533;&#65533;&#65533;d&#65533;&#65533;&#65533;&#65533;	x&#65533;]&#65533;&#65533;6
B &#65533;&#65533;&#65533;#&#65533;&#65533;Tr&#65533;&#65533;Z&#65533;&#771;E&#65533;&#65533;t&#65533;3&#65533;H&#65533;4&#2004;&#65533;&#65533;1)oES&#65533;&#65533;&#65533;&#65533;l&#65533;&#65533;\&#65533;t1&#630;Y&#65533;&#65533;&#65533;&#65533;p0YH&#65533;b&#65533;&#65533;&#65533;enG[M"&#65533;B&#65533;&#65533;&#65533;1&#65533;&#65533;&#65533;&#65533;&#65533;>&#65533;&#65533;&#65533;&#65533;&#65533;&#65533;h"&#65533;&#65533;&#65533;n[y&#65533;&#65533;/t&#65533;LY&#65533;I&#65533;\&#65533;&#65533;@<!|]W&#65533;&#65533;&#65533;DK&#65533;&#1550;&#65533;yv&#65533;ST&#65533;&#65533;&#65533;&#65533;`;B&#65533;&#65533;&#65533;&#65533;p@(&#65533;&#512;	d^&#65533; u&#65533;#pV &#65533;T[&#65533;]&#65533;z0&#65533;&#65533;yu&#65533;	&#65533;&#65533; K&#65533;&#65533;&#235;&#65533;c&#65533;&#65533;@>(&#1013;&#65533;&#65533;n&#65533;E8
&#65533;&#65533;fs&#65533;o&#65533;&#65533;&#65533;&#1641;&#65533;<5&#65533;XD&#65533;xP&#65533;&#65533; &#65533;&#65533;W&#65533;&#65533;&#65533;7&#65533;&#65533;lO&#65533;/AJ&#65533;&#65533;{8&#65533;&#65533;6&#65533;BY&#65533;p*&#65533;h&#65533;&#65533;S&#25488;&#65533;&#65533;&#65533;W&#65533;&#65533;7J&#65533;&#65533;&#65533;&#65533;9<X&#65533;d&#65533;&#65533;&#65533;_?*"/#&#65533;&&#65533;7}f&#65533;nZ&#65533;-&#65533;Gj &#65533;&#65533;&#65533;&#65533;H&#65533;&#65533;&#65533;&#65533;
&#65533;'J&#65533;&#65533;&#65533;&#65533;&#65533;2&#65533;2m0&#65533;~&#65533;Wz&#65533;{&#65533;&#65533;-&#65533;0P&#65533;P&#65533;&#65533;.&#65533;fq&#65533;|3*[&#65533;!z &#65533;&#65533;7<nlp&#65533;&#65533;@&#65533;zX&#65533;6&#65533;hTx`	f&#65533;&#65533;:(/;&#65533;;E(C&#65533;&#65533;=0B&#65533;ze&#65533;H&#65533;!&#65533;p&#65533;c5L&#65533;r&#65533;&#65533; u-&#65533;1 #&#65533;*&#65533;BO&#65533;{L&#65533;L&#65533;P"L`&#65533;Kp{&#65533;&#65533;-&#65533;&#65533;!%&#65533;&#65533;t&#65533;q(L&#65533;&#65533;&#65533;&#65533;]!SQ@s_&#65533;j&#65533;q*<xl8%U"&#65533;	&#65533;%aS&#65533;H0z&#513;"2g-&#65533;1
&#65533;k&#65533;TR`#M&#65533;r&#65533;&#65533;&#65533;@O&#65533;&#65533;}7$&#65533;3&#65533;G0&#65533;y&#65533;{&#65533;&#65533;Q&&#65533;F&#65533;4qM&#65533;v&#65533;%#&#65533; VA7%&#65533;&#65533;&#65533;&#65533;&#65533;&#65533;(ptK &#65533;&#65533;&#65533;&#65533;=+!&#65533;%H{N
X&#65533;&#688;p-B&#65533;:'F&#65533;&#65533;&#65533;&#65533;7&#65533;&#65533;x&#65533;&#65533;&#65533;#FDY&#65533;}&#65533;`%W&#65533;~&#65533;&#65533;&#65533;&#65533; !&#65533;"Js	&#65533;(N&#65533;0d&#65533;&#65533;&#65533;&#65533;&#65533;P&#65533;a&#65533;v|1EZq&#65533;&#65533;&#65533;&#65533;&#65533;&#65533;&#65533;&#65533;&#65533;&#65533;_&#65533;&#65533;&#65533;0&#1937;&#65533;W3|5&#65533;&#65533;&#65533;&#65533;W( &#65533;&#65533;w&#65533;a3&#65533;
i&#65533;P,2&#65533; P&#65533;&#65533;yPPg&#65533;_0&#65533;&#65533;&#65533;S&#65533;kQM&#65533;&#65533;w&#65533;&#65533;&#65533;&&#65533;w&#488;Cu&#65533;!&#65533; &#65533; y&#65533;&#65533;'&#65533;P&#65533;D&#65533;y .a&#65533;vb&#65533;&#65533;-!:&#838;&#65533;&#322;&#65533;d&#65533;AS`&#65533;gy	2ywc&#65533;/&#65533;&#65533;,&#65533;&#65533;+&#65533;&#65533;P5&#65533;`xT })!&#65533;Q |1&#65533;=I&#1392;&#65533;h&#65533;+&#65533;&#65533;&#65533;&#65533;&#65533;&#65533;&#65533;1T&#65533;&#65533; &#65533;U&#65533;Dm0&#65533;&#65533;&#65533;
&#65533;&#65533;,&#65533;&#65533;&#65533;&#65533;I&#65533;g&#60813;ewS&#65533;&#65533;&#65533;&#65533;V&#65533;dY&#65533;&#65533;&#65533;&#65533;&#65533;&#65533;&#65533;		&#65533;4&#65533;!&#65533;&#65533;g&#65533;a&#65533;h&#65533;&#65533;`}&#65533;&#65533;&#65533;s1&#65533;9&#65533;&#65533;Y&#65533;&#65533;y&#65533;&#1561;&#65533;&#65533;YA  !&#65533;     ,    &#65533; &#65533;iL3	/_ 3f?oI|Ly&#65533;  &#65533;&#65533;&#65533;//&#65533;??&#65533;OO&#65533;__&#65533;oo&#65533;O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&#65533;&#65533;&#65533;pH,&#65533;&#548;r&#65533;l:&#65533;&#1064;tJ&#65533;Z&#65533;&#1580;v&#65533;&#65533;z&#65533;&#65533;xL.&#65533;&#65533;&#65533;z&#65533;noe&#65533;&#65533;{N&#65533;&#1755;&&#128; &#65533;&#65533;&#65533;&#65533;h5&#65533;U!/&#65533;5+&#65533;(&#65533;&#65533;&#65533;&#65533;&#65533;(&#65533;+5P(e&&#65533;U5&#65533;&#65533;Fz&#65533;&#65533;rR&#65533;m&#65533;&#65533;&#65533;&#65533;&#65533;&#65533;&#65533;&#65533;&#65533;H2&#65533;&d&#65533;&#65533;S+&#294;D&#65533;{}K&#65533;&#65533;&#65533;g&#65533;&#65533;&#65533;&#65533;&#65533;&#65533;&#65533;O/&#65533;&#65533;&#65533;&#65533;&#65533;&#65533;7&#65533;`5&#65533;&#65533;Q&#65533;D&#65533;&#65533;q&#65533;*&&#65533;n&#65533;y&#65533;&#65533;!&#65533;Ld2&#65533;&#65533;&#65533;7&#65533;2&#65533;@1&#65533;&#65533;&#65533;&#65533;&#65533;&#65533;o&#65533;+&#65533;&#65533;<8w&#65533;&#65533;8Cb^&#65533;H&#65533;&#65533;&#65533;}mj@&#65533;&#65533;&#65533;&#65533;&#65533;1&#65533;8P&#65533;U&#65533;H2&#65533;&#65533;&#65533; &#65533;&#65533;&#65533;&#65533;,+<L&#65533;&#65533;&#65533;)&#65533;ME&#65533;%F&#65533;&#65533;(D&#65533;9*g&#65533;M&#65533;b&#65533;&#65533;&#12333;VM&#65533;&#65533;&#65533;&#65533;@&#65533;&#65533;2T&#65533;OJX&#65533;7&#65533;-&#65533;&#65533;O&#65533;&#65533;*&&#65533;R xHCJ&#65533;Lh`&#65533;&#65533;~&#65533;Nv&#65533;&#65533;&#65533;&#65533;&#65533;&#182;&#65533;&#65533;&#65533;A&#65533;Bj!2&#65533;&#741;&#65533;&#65533;%&#65533;r&#65533;"M<&#65533;	3Xn<&#324;&#65533;&#65533;Zj&#65533;&#65533;Y&#65533;&#65533;&#65533;x&#65533;	&#65533;&#65533;$1&#65533;&#65533;&#65533;I&#65533;&#65533;7&#65533;&#65533;W(&#65533;&#65533;&#65533;o&#65533;Jm&#65533;&#65533;&#65533;N&#65533;,&#65533;&#65533;J|>&#65533;mT&#65533; &#65533;]=&#65533;<x&#65533;&#65533;&#65533;`w&#65533;x&#261;&#65533;D+*&#65533;FP&#65533;+&#65533;]&#65533;x&#65533;&#65533;n&#65533;&#65533;&#65533;&#65533;DoQR&#65533;&#65533;z&#65533;F4&#65533;D4N&#65533;0&#65533;&#65533;&#65533;&#65533;&#65533;RF&#65533;&#65533;&#65533;&#1549;J\&#65533;&#65533;L&#65533;&#65533;&#65533;0&#65533;(&#65533;&#65533;F&#65533;&#65533;V\:&#65533;4)QTdv&#65533;A|Lx&#65533;&#65533;E&#65533;&#65533;5&#65533;b &#65533;H,&#65533;&#65533;+&#65533;1&#65533;PsF&#65533;&#65533;&#65533;h&#65533;(&#65533;&#65533;&#65533;L(LE&#65533;&#1284;&#65533;&#65533;2L3&#65533;*&#65533;X&#65533;W2&#65533;&#65533;&#65533;&#65533;7(&#65533;&#65533;&#1604;&#65533;HY&#65533;&#65533;&#65533;&&#65533;&&#65533;&#65533;4&#65533;&#65533;6&#65533;D&#65533;c&#65533;&#65533;!&#65533;&#65533;:*&#65533;&#1079;D&#65533;E&#65533;gc<)&#65533;&#65533;&#65533;Z&#65533;#!HB-S&#39084;&#65533;K&#65533;$!,e=&#65533;&#65533;+&#65533;y6)e&#65533;6s&#65533;z&#65533;N&#65533;&#65533;4{l%&#65533;&#35211;&#65533;&#65533;&#65533;&#65533;,9&#65533;"i&#65533;6&#65533;^&#65533;&#65533;&#65533;&#65533;^&#65533;&#65533;`O:&#65533;B&#65533;!&#65533;<&#65533;&#65533;%d&#436;6&#65533;&#65533;#&#65533;/7l J&#65533;/&#65533;5&#65533;
&#65533;&#65533;&#65533;:q&#65533;n&#65533;H&#65533;&#65533;&#65533;X$r&#65533;DL&#65533;&#65533;&#65533;&#65533;&#65533;2V&#65533;Of&#65533;&#65533;G&#65533;&#65533;&#65533;!$#q&#65533;&#65533;U&#65533;R|&#65533;&#65533;&#65533;&#65533;` &#65533;Mfl&#65533;&#65533;D&#65533;&#65533;&#21892;-&#65533;&#65533;I&#65533;,'A&#65533;{&#1514;vcx&#1926;+=&#65533;`&#65533;y&#65533;04&#65533;E&#65533;&#65533;&#65533;]r3a&#65533;&#65533;cQ=H|&#65533;&#65533;4&#65533;-&#65533;3&#65533;&#65533;"t_&#65533;P&#1415;&#65533;&#65533;Jg&#65533;&#65533;2wv2&#65533;&#65533;&#65533;H&#65533;&#65533;&#65533;|&#65533;6n&#65533;&#1000;d &#65533;r&#65533;&#65533;T&#65533;&#65533;&#65533;y1&#65533;v&#65533; &#65533;&#65533;&#65533;C&#773;&#65533;|&#65533;&#65533;
x&#1427;c&#65533;&#65533;&#65533;&#65533;&#949;rl&*D&#65533;&#65533;u&#65533;&#762;&#65533;&#65533;&#65533;6&#65533;3{&#65533;&#65533;&#65533;&#65533;5{&#65533;DD<&#65533;&#65533;&#65533;&#65533;s&#65533;=&#65533;Qg&#1359;X&#65533;<&#65533;>&#65533;`B&#65533;0M&#65533;&#65533;&#226;M&#65533;&#65533;&#65533;&#65533;&#65533;&#65533;gx6&#65533;|&#65533;LP&#65533;&#65533;Tb&#65533;&#65533;&#65533;&#65533;&#65533;J(0&#65533;y`:&#65533;&#65533;&#65533;&#1926;&#65533;&#65533;&#65533;&#65533;#E&#65533;&#65533;&#65533;&#65533;&#65533;&#65533;$W{&#65533; &#48589;~&#65533;*&#65533;sH&#65533;&#65533;&#65533;]&#65533;&#65533;_0&#65533;&#65533;B&#7159;&#65533;)&#65533;m&#65533;&#65533;V&#65533;&#65533;/&#65533;&#65533; &#65533;&R+ &#65533;!+&#65533;&#523;i&#65533;x&#65533;E&#65533;&#65533;P"&#65533;&#65533;o8&#65533;&#65533;H&#65533;&#65533;0n&#65533;Y|&#65533;&#920;v@PgL&#65533;i&#65533;G&#65533;"pu\CF&#65533;H19&#65533;&#65533;c0&#65533;l &#65533;&#65533; &#65533;&#65533;&#65533;L&#65533;"&#65533;&#65533;F:&#65533;l&#65533;&I&#65533;JZ&#65533;&#804;&7&#65533;&#65533;KJ&#65533;\!d$GI&#65533;R&#65533;R&#65533;&#65533;L&#65533;*W&#65533;&#65533;I~&#65533;\pl&#65533;&#567;&#65533;S&#65533;&#65533;<@+w&#65533;&#65533;]V@&#65533;F41K?&#65533;&#268;\&#549;2&#65533;&#65533;&#65533;^:&#65533;&#65533;&#65533;0&#65533;&#65533;g&#65533;&#65533;&#65533;&#65533;&#65533;&4&#65533;&#65533;MJ&#65533;&#1114;(&#65533;&#65533;&#24208;&#65533;r*&#65533;&#65533;&#65533;|f&#65533;&#65533;I&#65533;&#65533;H&#65533;&#65533;P&#65533;<&#65533;IO&#1304;&#65533;L&#65533;>[9&#65533;HL%&#65533;&#65533;&#65533;@G&#65533;e&#65533;&#65533;-&#65533;&#65533;PR&#65533;&#65533;,@B'J&#65533;[&#65533;p:&#65533; &#65533;&#1600;8@&#65533;]@C&#65533;	&#65533;nj&#65533;(E&#65533;6&#65533;&#65533;&#65533;&#65533;s&#65533;&#65533;-&#65533;&#65533;H&#65533;&#65533;&#65533;&#65533;F&#65533;&#786;n&#65533;G8&#65533;&&#65533;B&#65533;&#65533;v&#65533;&#65533;"CM&#65533;0 R&#65533;<]&#65533;O&#65533;&#65533;&#65533;&#1536;(&#65533;&#65533;6&#65533;I&#65533; &#65533;Q&#65533;&#65533;K&#65533;&#65533;T!&#65533;&#65533;7&#65533;iTs9&#65533;g&#65533;&#65533; &#65533;$Po TL&#65533;b&#65533;cY&#65533; &#65533;@u&#65533;&#65533;l&#65533;3mp&#65533;h@&#65533;8&#65533;]	Y&#65533;&#65533;&#65533;&#65533;7p&#65533;S&#65533;
&#65533;|
&#65533;&#65533;UBR&#65533;U&#65533;2&#65533;&#65533;]&#65533;Y&#65533;&#65533;&#65533;&#65533;&#65533;&#732988;@f&#65533;@&#65533;&#65533;.&#65533;&#65533;Bp&#65533;F P&#1460;&#65533;Dm/5P&#65533;
&#65533;&#65533;&#65533;$l&#65533; [&#65533;&#65533;-&#65533;-nG&#65533;&#65533;gn &#65533;4&#65533;&#65533;po &#65533;8&#65533;j]&#65533;C&#65533;&#65533;&#65533;&#65533;&#65533;&#65533;&#65533;t&#65533;&#65533;&#65533;rlt&#65533;6%Z&#65533;&#65533;]&#65533;F&#65533;&#65533;&#65533;&#1792;T@&#65533;6&#65533;&#65533;&#65533;Ay&#65533;6&#65533;&#65533;a&#65533;Y&#65533;&#65533;0&#65533;&#65533;&#65533;&#65533;&#65533;&#65533;U%4&#65533;&#65533;+}&#65533;&#65533;h&#65533;&#65533;&#65533;>&#65533;&#65533;{`&#65533;&&#65533;&#65533;`&#65533;&#65533;&#65533;Z&#2017;)I5#&#65533; $X@:&#65533;&#65533;&#65533;&#65533;)=&#65533;b&#65533;&#65533;&#65533;:&#65533;&#65533;&#65533;@N&#65533;h|O&#65533;AN&#65533;A&#65533;&#65533;	&#65533;&#65533;&#65533;D&#65533;&#65533;idtJ&#65533;&#65533;
&#65533;&#65533;&#65533;&#65533;&#65533;&#65533;&#65533;&#65533;X&#65533;S&#65533;f&#65533;&#65533;)/&#65533;&#1381;j&#65533;&#65533;&#508;&#881;&#65533;&#65533;&#65533;&#65533;&#65533;&#65533;&#65533;f&#65533;&#65533;y&#65533;&#65533;X&#65533;&#65533;&#65533;8&#1465;&#65533;w&#65533;&#65533;+&#65533;H &#65533;&#65533;&#65533;4/&#65533;F>~F &#65533;F&#65533;i&#65533;&#65533;A&#30031;&#65533;&#65533;t&#65533;&#65533;*&#65533;0f	D&#1254;&#1144;&#65533;i&#65533;Q9W&#65533;&#535;G&#65533;&#65533;&#65533;z@LbIaV&#65533;X&#65533;&#669;&#65533;x&#65533;&#65533;&#65533;&#65533;&#65533;&#1443;[&#65533;4&#65533;&#65533;&#65533;V,cb&#65533;&#65533;!&#65533;&#65533;&#327;&#65533;h&#609;&#65533;<B&#65533;Z&#65533;c&#65533;&#65533;v$bQ&#65533;,&#65533;$W&#65533;!&#65533;4&#233;Z&#65533;&#65533;&#1614;B&#65533;&#65533;B&#65533;*&#65533;&#65533;&#22752;<R&#65533;&#65533;Y&#65533;&#65533;~&#1619;&#65533;&#65533;&#65533;O2&#65533;&#65533;&#65533;&G&#65533;&&#65533;
&#65533;z&#65533;M&#65533;&#65533;P&#65533;;&#65533;7&#65533;L(^>&#65533;&#65533;&#65533;&#65533;+&#65533;~&#65533;p$&#65533;&#65533;<X&#333;Z&#306;I&#65533;[&#65533;&#65533;&#65533;=dM&#65533;&#65533;&#65533;C0&#65533;&#65533;&!&#65533;&#65533;&#65533;Z&#65533;&#65533;&#65533;&#65533;&#65533;Z&#65533;yK&#65533;&#65533;&#65533;&#65533;&#65533;&#65533;&#65533;&#65533;o^&#65533; &#65533;/8Y&#65533;&#65533;&#65533;&#65533;&#65533;b&#65533;&#65533;&#65533;&#65533;&#65533;nZ&#65533;x&#65533;t&#65533;U&#65533;&#65533;k&#65533;+8&#65533;&#65533;&#65533;&#65533;q&#65533;eHBp&#65533;(&#65533;&#65533;&#65533;&#65533;&#65533;&#65533;&#65533;v &#65533;&#65533;#&#65533;&#65533;s/&#65533;sr&#65533;&#65533;&#65533;8&#65533;0r&#65533;B&#65533;3&#65533;&#65533;&#65533;0x&#65533;&#65533;3&#65533;41@&#65533;&#27422;&#65533;&#65533;&#65533;&#65533;&#65533;&#65533;&#65533;>u&#65533;A%&#65533;&#65533;&#65533;&#65533;&#65533;&#65533;V\&#65533;&#65533;&#65533;&#65533;&#65533;&#65533;&#65533;5&#65533;&#65533;&#65533;F6&#65533;{&#65533;&#772;1|&#65533;&#65533;i&#65533;&#65533;B&#65533;&#65533;&#65533;.&#65533;&#65533;&#65533;&#65533;+ <&#65533;'/
&#65533;^&#65533;&#65533;&#65533;&#65533;&#65533;&#65533;
!kG*
&#65533;K&#65533;&#65533;2XX$v&#65533;^&#65533;>?&#65533; &#65533;X&#65533;%&#65533;&#65533;&#65533;&#65533;&#65533;&#65533; &#65533;VP,Pp&#65533;(&&#65533;O&#65533;&#65533;&#65533;_&#65533;&#65533;&#65533;o&#65533;4x&#65533;&#65533;&#65533;r+&#65533;&#65533;7&#65533;d
&#65533;&#65533;|&#65533;&#65533;y&#65533;.&#65533; &#65533;}J&#65533;P&#65533;/&#65533;@yQ&#65533;"&#65533;&#65533;48&#65533;r&#65533;&#65533;-&#65533;W&#65533; p&#65533;v$X&#65533;A.o&#65533;&#65533;9&#678;&#65533;&#65533;)&#65533;M&#65533;q&#65533;&#65533;&#65533;FppI&#65533;=%&#65533;&#65533;I@$&#65533;@&#65533;q*&#65533;Qg&#65533;)pG{&#65533;(A(<&#65533;@&#65533;y4BO zK&#65533;(&#65533;&#65533;"0&#131;K&#65533;&#65533;s&#65533;2&#65533;F@A&#65533;-&#65533;&#65533;(L O  &#65533;&#65533;X7&#65533;>P&#65533;4"jD&#65533;&#65533;m&#65533;y\R+NCa"S&#65533;B&#1025;&#65533;!#'&#65533;-O&#65533;$dk&#65533;gP&#65533;"'&#65533;>&#65533;Ar@O '&#65533;1]p&#65533;&T@~L`&#65533;&#1633; I&#65533;<&#65533;&#65533;Z&#65533;&#65533;&#65533;8g&#65533;&#65533;&#977;&#65533;q"x&#65533;&#65533;&#65533;&#65533;>+ &#65533;p}&#1188;y|&#65533;&#65533;r&#65533;&#65533;8( &#65533;G&#65533;C&#65533;i&#65533;yA&#65533;&#65533;D5&#65533;XE.&#65533;&#65533;t^&#65533;&#65533;&#65533;&#65533;&#65533;&#65533;&#65533;n8&#65533;hA&#65533;&#65533;8#&#1100;I&#65533;&#65533;Op&#65533;&#65533;&#65533;&#65533;m&#65533;'l&#65533;&#65533;A&#65533;1&#65533;&#65533;&#65533;&#65533;h&#65533;&#65533;&#65533;&#65533;1&#65533;&#65533;&#65533;&#65533;&#1880;&#65533;qvw&#65533;.&#65533;'Q&#65533;hH#Tx&#65533;&#65533;&#65533;&#65533;&#65533;&#65533; -T&#65533;&#65533;x&#65533;0L&#65533;Q!&#65533;&#65533;,	&#1064;&#65533;&#207;&#65533;q*:<Qi*fw'&#65533;yH0&#65533;'&#65533;1&#65533;8&#65533;~&#65533;&#65533;&#65533;&#65533;q&#65533;Db&#65533;'&#65533;z&#65533;&#38929;&#65533;&#1042;R&#65533;AS&#65533;&#65533;&#65533;%v&#65533;6&#65533;_
!=&#65533;00&#65533;r	j&#65533;}Z&#65533;&#65533;&&#65533;o0&#65533;@sF{&#65533; #&#850;5&#65533;&#65533;&#65533;W8	}&#51668;Y&#65533;`)-W&#65533;&#65533;&#65533; &#65533;&#65533;&#65533;#&#65533;&#65533;cTBp&#65533;&#65533;B0&#65533;p&#65533;e?l&#65533;}|&#65533;&#65533;&#65533;&#65533;&#65533;&#65533;&#65533;wC&#65533;a&#65533;V&#65533;sU &#65533;Eq"&#65533;&#65533;C!"&#65533;H&#65533;}&#65533;7&#65533;&#65533;&#65533;,&#65533;p&#65533;M&#65533;(&#65533;a&#65533;&#65533;&#65533;&#65533;DL&#65533;X&#65533;9]7&#65533;&#65533;1&#1499; s&#65533;&#65533;&#65533;&#65533;9&#65533;&#65533;Y&#65533;&#65533;9\A  !&#65533;     ,    &#65533; &#65533;iL3	/_ 3f6i9l?o?rBuFyI|Ly&#65533;  &#65533;&#65533;&#65533;//&#65533;??&#65533;OO&#65533;__&#65533;oo&#65533;O&#65533;R&#65533;/Y&#65533;#V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.&#65533;&#65533;&#65533;z&#65533;n&#65533;&#65533;&#65533;&#65533;|&#65533;&#65533;&#65533;&#65533;x&#65533;g&#65533;&#65533;&#65533;&#524354;N5$R{}~y;r.$&#65533;&#65533;&#65533;&#65533;&#65533;.s&#65533;,5V;t&#65533;H{Q&#65533;r"&#65533;kq$"&#65533;&#65533;&#65533;&#65533;&#65533;&#65533;"$qO&#65533;_&#65533;&#65533;S1,&#65533;HU,|g&#65533;$&#65533;&#65533;&#65533;&#65533;r&#65533;&#65533;r&#65533;&#65533;&#65533;&#65533;&#65533;G,&#65533;Z;&#65533;&#65533;Q&#65533;&#65533;FT5&#65533;c5'&#65533;|&#65533;,1&#65533;a&#65533;,&#65533;$&#65533;pbZ|&#65533;q&#65533;!&#65533;
<u&#65533;&#65533;M&#65533;p&#65533;2/5Xh&#65533;c &#65533;&#65533;~lv8&#65533;&#1036;&!&#65533;&#65533;&#65533;KU&#65533;&#65533;R&#65533;&#256;L&#65533;~m&#65533;A&#65533;&#65533;>&#65533;&#65533;&#65533; p&#65533;'X&#65533;&#65533;b&#65533;&#65533;-&#65533;c&#65533;&#65533;)&#65533;]&#65533;&#65533;&#65533; &#65533;&#65533;hP&#65533;&#65533;|&#65533;&#65533;&#65533;&#1811;t`t1&#65533;&#65533;=VFaQT&#65533;I&#65533;Kj&#65533;[&#65533;&#65533;&#65533;U'&#65533;.&#65533;Y&#65533;&#65533;Ru&#65533;&#65533;>)&#65533;&#65533;&#65533;V|$p&#65533;mc#E?H&#65533;Bjs^>&#65533;&#65533;j<(q&#65533;&#65533;&#65533;h&#65533;w&#65533;&#65533;&#65533;cI&#65533;a&#65533;&#65533;&#65533;8mNl&#65533;ce&#65533;&#65533;&#65533;wl&#65533;&#65533;Bw&#65533;&#878;&#65533;&#65533;8&#65533;&#65533;&#65533;&#65533;&#65533;&#65533;ci&#65533;&#65533;&#1135;&#65533;&#65533;A&#65533;@&#65533;&#654;&#65533;&#1171;s)&#65533;A&#65533;r&#65533;M&#65533;u5&#512;KBK&#65533;A&#128;&#65533;&#65533;&#12016;&#65533;/&#65533;&#65533;&#65533;J&#65533;&#65533;{&#65533;&#65533;&#65533;)&#65533;@&#65533;&#65533;_&#65533;-&#65533;&#65533;&#65533;&#65533; &#65533;C&#65533;Y&#65533;&#65533;A&#65533;&#65533;1d&#65533;&#65533;1&#65533;A&#65533;G&#65533;&#65533;	&#65533;&#65533;&#65533;75Qa.&#65533;&#65533;&#1992;e&#65533;7&#65533;B&#65533;"vE&#65533;B&#65533;)&#65533;&#65533;&#65533;\&#65533;c5&#65533;&#65533;I&#65533;&#65533;DG&#65533;]&#65533;&#65533;&#65533;&#65533;"&#65533;..&#65533;&#65533;&#65533;, $&#65533;]&#65533;#^2a&#65533;&#65533;&#65533;&#65533;e5&#65533;&#65533;&#65533;%!&#65533;&#65533;!&#65533;&#65533;1&#65533;&#65533; &#65533;&#65533;>I&#65533;&#65533;M&#65533;Q&#65533;&#65533;&#65533;Lh&#65533;&#65533;&#65533;	&#65533;&#65533;w}2&#65533;&#65533;B&#65533;&#65533;&#65533;&#65533;4&#65533;&#65533;F&#50261;&#65533;v&#65533;J&#1639;Jh&#1057;xZX&#65533;ivVJj{&#65533;&#65533;&#65533;&#65533;G&#65533;&#65533;&#65533;k$]&#65533;i1&#65533;&#65533;&#65533;	&#65533;&#65533;&#65533;&#65533;X&#65533;$&#65533;&#65533;&#65533;j &#65533;	&#65533;&#65533;&#65533;&#494;E&#65533;*&#65533;8F&#65533;&#65533;F&#65533;&#65533;1{&#65533;&#65533;0k&#65533;$&#65533;&#35211;n&#65533;&#65533;&&#65533;,4&#65533;bz&#65533;F&#65533;&#65533;`-3.&#65533;&#65533;J&#65533;&#65533;Y&#65533;I&#65533;&#65533;&#65533;e&#65533;&#65533;&#65533;,	&#65533;&#65533;)F18B&#65533;*%&#65533;&#65533;-e&#65533;&#65533;&#65533;)q&#65533;&#65533;z&#65533;o&#65533;&#65533;h&#65533;&#65533;&#65533; B&#65533;&#1074;&#65533;w0&#65533;&#65533;&#65533;P&#65533;;&#65533;&#65533;&#65533;&#65533;=&#65533;H&#65533;x$&#65533;&#1327;6&#55044;&#65533;&#18828;0&#65533;&#65533;s)&#65533;&#65533;D18&#65533;&#65533;&#65533;&#65533;.&#65533;&#65533;&#65533;&#65533;	x&#65533;-&#65533;tE1&#65533;&#65533;)&#65533;&#65533;,s&#65533;"&#65533;T6&#65533;&#65533;d&#65533;K&#65533;@+&#453;3&#65533;|&#65533;	&#1297;&#1887;&#65533;u&#65533;&#65533;&&#65533;|&#65533;&#65533;&#65533;{P&#65533;&#65533;W&#65533;&#1269;IK&#65533;&#65533;&#65533;&#1003;&#65533;&#65533;&#65533;&#65533;&#65533;3X]&3&#65533;^&#65533;&#65533;L<H&#65533;(6&#65533;&#65533;&#65533;ov&#65533;Gw&#65533;:&#65533;}z&#65533;P/&#65533;X&#65533;p&#65533;q7&#65533;Y&#65533;&#65533;
&#65533;&#52442;^5&#65533;B&#65533;>{}&#65533;&#780;;"&#65533;&#65533;&#65533;A&#65533;&#65533;&#65533;=&#65533;&#65533;&#65533;B&#65533;&#65533;&#65533;&#65533;&#65533;&#65533;&#65533;[&#65533;ckt&#65533;&#65533;&#65533;&#65533;O&#65533;.&#65533;&#65533;C&#65533;&#65533;&#65533;N~&#65533;]&#65533;&#65533;&#65533;&#65533;;U&#65533;&#1042;"&#490;(&#1155;4&#65533;DB&#65533;&#65533;&#194;&#65533;# [&#65533;b*&#65533;&#65533;&#65533;;&#65533;&#65533;D]o'J&#65533;>&#65533;U&#65533;{&#1626;Y&#1301;B&#65533;&#65533;T&#259;&#65533;&#65533;&#65533;+r&#65533;%&#65533;=(F6&#65533;&#65533;=&#1697;>&#65533;&#65533;&#65533;1>A&#65533;&#65533;"`F&#65533;g&#65533;:&#65533;&#65533;&#1603;&#65533;&#65533;&#65533;&#65533;&#65533;";&#65533;\&#65533; &#65533; 0&#65533; q&#65533;&#65533;&#65533;dE [&#65533;&#65533;H&#65533;Et&#65533;P	|G&#65533;zq&#65533;tJ&#65533;j&#65533;>&#65533;&#65533;&#65533;&#65533;&#65533;0K1&#65533;&#65533;&#65533;J&#65533;bA&#65533;&#65533;&#65533;&&#65533;&#65533;1&#65533;a&#65533;!&#65533; &#65533; 0&#65533;&#65533;&#65533;&#65533;&#65533;$'I&#65533;JZ&#599596;$6&#65533;&#65533;Nz&#65533;&#65533;(GIJP*&#65533;]U\&#65533;2&#65533;&#65533;V&#65533;&#65533;,&#65533;,gI&#65533;Zv22&#65533;&#65533;&#65533;&#65533;xX&#65533;&#65533;&#65533;d&#65533;-&#65533;I&#65533;br@x&#65533;\&#65533;OF&#65533;&#65533;`:&#65533;4&#65533;4&#65533;)&#65533;e&#65533;1&#65533;$&#65533;&#65533;&#65533;nR&#65533;&#65533;L &#65533;&#65533;&#65533;&#65533;&#65533;L&#65533;3&#65533;&#65533;&#65533;bZ&#65533;&#65533;|Cav&#65533;&#65533;z&#65533;&#65533;&#65533;&#129;:&#65533;&#65533;&#65533;v&#65533;&#65533;&#65533;  =&#65533;I&#1026;Nb3EQ&#65533;B&#65533;&#65533;Dx&#65533;&#65533;m&#65533;?':&#65533;&#65533;&#65533;&#65533;&#65533;+&#65533;F&#141;&#65533;&#65533;&#65533;&#65533;&#65533;$RD&#65533;&#65533;'Z&#65533;&#65533;R&#65533;&#65533; &#65533;&#65533;C&#65533;&#65533;P&#65533;&#65533;&#65533;2&#65533;T&#65533;"I&#65533;R&#65533;&#65533;L)5Gp&#65533;&#65533;28&#65533;&#65533;%&#65533;!&#65533;B&#65533;A &#65533;S&#65533;>S&#65533;&#1220;Ax &#65533;&#65533;@! &#65533;&#65533;f &#65533;&#65533; &#65533;@&#65533;$u*P&#65533;?&#65533;j0&#65533;*M&#65533;&#65533;&#65533;$j&#65533;
&#65533;&#65533; &#65533;&#65533;T&#65533;`RTU&#65533;&#65533;&#65533;&#65533;1y&#1027;&#65533; &#65533;#xl_k&#65533;&#65533;&#65533;=&#65533;&#65533;T&#65533;&#65533;~*&#65533;&#65533;Z&#65533;^&#65533;QR&#65533;&#65533;k&#65533;
 &#65533;V&#65533;&#181;&#65533;&#65533;&#65533;,1;&#65533;!&#34868;&#65533;=&#65533;*S&#65533;&#65533;@&#65533;,l])&#65533;b&#65533;`_p&#65533;I&#65533;&#65533;&#65533;h@z0&#65533;&#65533;&#65533;&#341;fB&#65533;&#65533;P:w&#65533;&#65533;&#65533;io0&#65533;"&#65533;&#65533;&#65533;&#65533;&#65533;,W &#65533;t2&#65533;&#65533;&#65533;#<`H3@&#65533;&#65533;l}-z&#1259;&#65533;R&#65533;@0&#65533;d&#65533;]P&#951;&#65533;L&#65533;C&#65533;>&#65533;[H>`&#65533;&#65533;/&&#65533;;K&#65533;&#65533;6&#65533;k^&#65533;&#65533;(x&#65533;&#65533;I&#65533;}I
!&#65533;&#65533;&&#65533;K&#65533;&#65533;&#65533;&#65533;&#1792;@&#65533;f&#65533;&#65533;&#65533;5&#65533;| &#65533;@ Hq&W<&#65533;&#65533;&#65533;&#65533;&#65533;&#65533;&#65533;&#65533;&#65533;j&#65533;&#65533;%&#65533;&#65533;&#65533;Idp&#65533;&#65533;X^h:J&#65533;z&#65533;&#65533;.&#65533;&#65533;:&#65533;LM&#65533;&#65533;&#65533;h&#65533;gp&#65533;Z&#65533;:&#65533;9&#65533;d.3.s&#65533;1tt&#65533;#~sP&#65533;L&#856;&$5&#65533;Z&#65533;|U>S3&#65533;&#65533;s	&#65533;gC&#65533;&#931;&#65533; &#65533;&#65533;u:&#65533;&#65533;`Z.&#65533;&#1562;&#65533;b&#65533;&#1173;&#65533;&#65533;&#65533;&#65533;&#65533;NW&#65533;S&#65533;&#65533;&#65533;&#65533;&#65533;&#65533;3&#529;#|&#65533;&#65533;&#65533;XQ&#474;&#65533;&#65533;&#65533;&#65533;BGwt&#65533; &#65533;&#65533;&#65533;&#65533;Gjv&#65533;&#65533;&#65533;6&#65533;M*&#65533;)&#65533;-]@%jT&#625;&#65533;&#65533;L$D&#65533;!+&#65533;1&#65533;s&#65533; k&#65533;&#65533;&#65533;RV<&#65533;&#65533;^&#65533;u"&#65533;n0C &#65533;9&#65533;Cl&#65533;&#65533;E"&#65533;9&#65533;=}`C&#65533;cC*&#65533;&#65533;&#128;&#65533;&#65533;" 
&#65533;&#65533;SPT*&#809;&#65533;&#477;nx0M{&#65533;&#235;@&#65533;&#65533;4&#65533;}&#1538;&#1150;%%9"To~r&#65533;7&#65533;&#504;)&#65533;&#65533;(.J&#65533;=&#65533;&#65533;U=&#65533;&#65533;td&#65533;&#65533;&#65533;&#65533;&#65533;Q7&#65533;7;c&#65533;&#65533;&#396;#X&#65533;	&#65533;	][&#65533;&#967;&#65533;c&#65533;&#65533;&vE&#65533;&#65533;A&#65533;;R&#65533;WO&#65533;X&#65533;&#65533;q&#65533;)&#65533;M,R&#65533;&#65533;T')zD6'&#154;*&#65533;&#65533;&#65533;&#65533;&#65533;&#65533;&#65533;"&#65533;&#65533;!u&#65533;&#65533;&#1772;&#65533;&#65533;&#65533;&#65533;&#65533;&#65533;k&#65533;&#65533;&#65533;zX&#65533;=&#65533;N`d&#65533;&#65533;j+\&#65533;!&#65533;8&#65533;2&#65533;&#65533;&#65533;&#328;&#1708;&#65533;cB&#65533;mU{tD!"I&#65533;&#65533;&#65533;/&#65533;`&#65533;4&#65533;D&#65533;yo&#65533;&#65533;Cz&#65533;e&#65533;&#65533;l s)p&#65533;x&#65533;{&#65533;ht&#65533;&#1164;R&#65533;)&#65533;H&#65533;Rs&#65533;&#65533;&&#65533;&#65533;&#65533;&#65533;,.&#65533;"&#65533;&#65533;}&#65533;&#65533;6}&#65533;t?&#1277;m8&#65533;&#65533;6&#65533;&#65533;&#65533;&#65533;&#65533;X&#65533;=6
&#65533;&#65533;GT&#65533;&#65533;_&#65533;k1&#65533;0&#65533;V&#65533;1&&#65533;&#65533;"V&#65533;&#65533;z&#65533;&#65533;&#65533;&#65533;&#65533;r{	&#65533;&#65533;&#65533;e&#65533; &#65533;&#65533;&#1537;&#65533;&#65533;&#65533;@&#65533;dFH-]0-&#65533;5&#65533;3"&#65533;W&#65533;2r&#65533;0&#65533;&#65533;A0Y&#65533;P&#65533;/qpy~rr)&#65533;&#1793;#&#65533;&#65533;}&#65533;&#65533;zGp0=&#65533;&#65533;J&#65533;v&#65533;"&#65533;W-3&#65533;&#65533;&#65533;Q&#65533;&#65533;}&#65533;&#65533;SG
OH&#65533;&#65533;&#65533;&#65533; _&#65533;D7&#65533;&#65533;v&#65533;f&#65533;V82&#65533;}[&#65533;&#65533;&#65533;c:hv&#65533; nHP|Kp:&#65533;&#65533;tL&#65533;K`&#65533;2u&#65533;f&#65533;L v&#65533;&#65533;(L&#65533;&#65533;a&#807;[5r&#65533;&#65533;` &#65533;`t&#65533;vZR=s&#65533;=`b=t5S"&#65533;&#65533; #&#65533;&#65533;-H&#65533;4m&#65533;$Q&#65533;#M@t&#65533;Q"q&#65533;&#65533; C8&#65533;&#65533;X&#65533;&#65533;&#65533;Hk9&#65533;&#65533;!&#65533;&#65533;s&#65533;&#65533;#&#65533;`9X&#65533;&#65533;&#65533;&#65533;v&#65533;&#65533;&#65533;# kwB&#65533;&#65533;V&#65533;t&#65533;b&#65533;&#65533;0&#65533;}X'&#65533;(Di&#65533;B.G_XpO&#65533;&#65533;&#65533;`V&#65533;&#65533;~?t&#65533;o&#65533;&#65533;Xu\&#65533;&#65533;&#65533;&#25224;A&#65533;M HYPu&#65533;!)q&#65533;c&#65533;&#65533;~&#65533;Y&#65533;kF&#65533;$"&#65533;Oc&#65533;T &#65533;&#65533;&#65533;&#65533;tI&#65533;&#65533;a&#65533;&#65533;C&#1544;k&#65533;&#65533;&#65533;&#65533;'@&#65533;k&#65533;	[8&#65533;E0&#65533;?m&#65533;&#65533;K r&#65533;l&#65533;&#65533;
&#65533;as&#65533;E_&#65533;:L`:&#65533;&#65533;.p&#65533;n&#65533;&#65533;r&#65533;&#820;&#65533;&#65533;;L&#65533;4<Q&#65533;&#65533;Q&#65533;H8&#65533;:1&#65533;&#65533;&#65533;&#65533;&#65533;<A	u&#65533;n`&#65533;0D	&#65533;&#65533;&#65533;&#65533;&#65533;<(3!b 04&#65533;,&#65533;&#65533;&#65533;0&#65533; }EAcyTP&R&#65533;Q@
?d&#65533;`&#65533;"&#1072;)&#65533;*&#65533;F&#65533;1r	-+a!Y&#65533;&#65533;&#65533;&#65533;&#65533;X&#65533;&#65533;&#65533;&#65533;3&#65533;&#65533;
&#850;&#65533;&#65533;&#65533;&#65533;&#65533;&#65533;&#65533;&#65533;D|&#65533;^&#65533;q&#65533;&#65533;R&#65533;s&#65533;k-&#65533;&#65533;&#65533;&#65533;&#65533;&#921;&#65533;&#65533;t&#65533;MBy8&#65533;&#65533;&#65533;&#65533;)&#65533;&#65533;&
(&#65533;&#65533;&#65533;&#65533;9&#65533;&#65533;Y&#65533;&#65533;y&#65533;&#65533;&#65533;<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&#65533;"&#65533;\2&#65533;&#65533;&#1061;Dj`P&#65533;l&#1744;_M&#65533;^&#65533;J&#65533;&#65533;Xt&#65533;&#65533;@t*Tfh+D&#65533;R4&#65533;%&#65533;&#65533;&#65533;&#65533;}d&#65533;&#65533;&#65533;&#65533; &#65533;X&#65533;N1&#65533;.&#65533;&#65533;&#2020;&#65533;hTC&#1677;^&#65533;&#65533;&#65533;&#65533;&#65533;&#620;&#65533;+O&#65533;&#65533;U&#65533;E&#65533;&#65533;&#65533;Hq]r&#65533;C&#65533;(&#65533;&#65533;L&#65533;w&#65533;&#65533;'vE*&#65533;&#65533;&#65533;&#65533;&#1058;:G&#65533;0&#65533;&#65533;&#65533;QV1&#65533;&#65533;&#65533;q`%{ @ &#65533;&#65533;.&&#65533;e&#65533;|&#65533;b&#65533;&#65533;Sk'&#1124;\I&#65533;ox&#65533;&#65533;@&#65533;&#65533;&#65533;&#65533;H&#65533;=&#65533;9&#65533;[MOK&~ &#65533;&#65533;&#65533;&#65533;D3&#65533;VR&#65533;D&#65533;nH(ud&#65533;&#1857;BGM&#65533; &#65533;(&#65533;&#65533;&#65533;_&#65533;E&#65533;	&#65533;&#65533;q&#65533;&#65533;&#65533;$7&#65533;4&#65533;|&#65533;H&#65533;g=!&#65533;J"b&#65533;"MtI&#65533;b&#65533;A&#65533;&#65533;6&#65533;4&#65533;&#65533;s&#65533;p&#1056;&#65533;_&#1312;&#65533;1"aY&#65533;&#65533;jS&#65533;&#65533;&#65533;&#65533;|&#65533;&#65533;~&#65533;&#65533;&#65533;<nIh&#65533;&#65533;0&#65533;(n&#65533;&#65533;"&#65533;&#65533;G&#65533;i@21&#65533;%&#65533;&#65533;&#65533;5&#65533;&#65533;&#65533;GGzdmb$\&#65533;&#65533;&#65533;&#65533;6QK_HT@&#65533;z5&#65533;Y&#65533;}Hh"&#39188;&#65533;&#65533;&#65533;!&#921;&#65533;9&#65533;&#65533;F`&#65533;F !J(A&#65533;&#65533;&#65533;&#65533;&#65533;ZA!!&#65533;r&#65533;%&#65533;&#65533;&#65533;&#65533;b&#65533;c&#65533;(Z&#65533;f]&#65533;&#65533;&#65533;3&#65533;&#65533;&#65533;&#47944;d&#65533;m&#65533;&#65533;VkJ&#65533;&#65533;&#65533;(&#65533;+&#305;&#65533;&#65533;v&#65533;0&#65533;&#65533;z&#65533;~2&#65533;&#65533;'V&#65533;&#65533;&#687;(&#1188;&#65533;&#65533;A(&#65533;R&#65533;+	eQ&#65533;4:&#305;&#65533;"&#65533;.&#65533;&#65533;&#1717;&#65533;q&#65533;&#65533;&#65533;3&#65533;&#65533;&#65533;c&#65533;&#65533;&#65533;"&#65533;&#65533;&#65533;&#65533;&#65533;W&#65533;&#65533;&#65533;Q&#65533;I&#65533;&#65533;q)&#65533;&#65533;L&#65533;&#65533;&#65533;S&#65533;R&#65533;&#65533;&#65533;&#65533;&#65533;&#65533;&#65533;&#65533;n&#65533;A.C&#65533;&#65533;6&#65533;&#65533;D&#953;b&#65533;&#65533;&#301;&#65533;)GSW&#65533;0&#65533;&#65533;]2q&#65533;&#65533;&#65533;&#65533;&#65533;N&#65533;Nq&#516;8&#65533;&#65533;&#65533;&#65533;=mc(&#65533;Bi&#65533;d&#65533;5&#65533;&#65533;&#65533;a&#65533;`PO&#65533;U&#65533;&#65533;&#65533;&#65533;Jh&#10235;&#65533;&#65533;=&#1347;+&#65533;t&#65533;R&#65533;\&#65533;q@|&#65533;&#65533;82k&#65533;he&#65533;rTd&#65533;N&#696;)(&#65533;
&#65533;&#65533;&#65533;&#65533;&#65533;&#65533;&#65533;&#449;&#65533;&#65533;&#65533;c&#65533;{B]X&#65533;^E$+&#65533;8&#65533;&#65533;&#65533;&#65533;H&#65533;XK&#65533;|&#1621;"r&#53282;P&#65533;&#65533;z&#65533;qp&#65533;N&#65533;#&#65533;#V&#65533;&#65533;&#65533;D$O&#65533;&#65533;&#65533;&#65533;qIuD&#65533;&#65533;x&#65533;(&#65533;&#65533;8&#65533;8&#65533;BAt&#65533;&#65533;&#65533;&#65533;&#65533;)0&#65533;&#65533;
&#65533; $Z$&#65533;B	&#65533;&#65533;&#208;&#65533;dp %&#65533;&#65533;&#65533;&#65533;&&#65533;&#65533;&#65533;p&#65533;8&#65533;&#65533;&#947;&#65533;N&#65533;&#65533;v&#65533;&#65533;&#65533;&#65533;&#65533;&#65533;&#65533;@&#65533;N&#1403;&#65533;n jP&#65533;!&#65533;&#65533;&#65533;&#65533;&#65533;&#65533;#i&#65533;&#65533;XB&#65533;L&#65533;n&#128;&#65533;^H&#65533;H&#65533;&#65533;q&#65533;&#65533;&#65533;2x&#65533;l&#65533;Z&#65533;&#65533;h2D"&#65533;&#65533;"&#65533;	y&#65533;&#65533;&#65533;I]&#65533;&#65533;	&#65533;&#65533;0&#65533;=&#65533;&#65533;&#65533;]&#65533;&#65533;&#65533;U0q&#65533;b&#65533;&#65533;6&#65533;4&#65533;2r&#17415;&#5638;^T`i{d^-&#65533;1&#65533;*&#65533;qQ&#65533;&#65533;!cU
.RVq&#65533;&#65533;T&#65533;G&#65533;AP&#65533;<&#65533;&#65533;Nz&#65533;&#65533;(GI&#65533;R&#65533;r&#65533;H&#65533;*W&#65533;&#65533;V&#65533;&#613388;&#65533;,_1fr&#65533;&#805;.w&#65533;KP&#65533;&#65533;&#65533;&#65533;0Y	&#65533;&#65533;&#65533;L&#65533;2&#65533;&#65533;&#65533;a:&#65533;&#1076;@&#65533;y&#65533;`c&#65533;&#806;6I&#65533;nz&#65533;b&#65533;f&#448;9%a&#65533;&#65533;L&#65533;7&#65533;&#65533;&#65533;0&#65533;s:&#65533;!&#65533;I&#65533;l&#65533;&#65533;&#65533;C<&#65533; &#65533;m&#65533;&#65533;&#65533;)@!&#65533;z4&#65533;&#65533;L&#65533;0)0&#1030;9&#65533;&#65533;&#65533;vE&#1098;Z&#65533;o&#872;.&#65533;&#65533;_&#65533; &#65533;)&#65533;	&#528;&#65533;gH&#65533; &#65533;&#65533; P&#65533;&#65533;EgG&#1641;&#65533;&#65533;&#1318;&#65533;&#65533;Lz,6&#65533; *~%	&#65533;&#1024;O1&#65533;&#65533;L&#65533;&#1601;#&#65533; &#65533;_&#65533;&#65533;&#65533;&#1944;&#65533;&#65533;&#65533;e&#65533;&#65533;&#65533;f&#65533; O5&#65533;&#65533;\&#65533;7Up&#65533;&#65533;&#65533;1&#65533;^&#65533;&#65533;B&#65533;h&#65533;;&#65533;
J&#65533;&#65533;@^&#65533;R&#65533;&#65533;L&#65533;v&#65533;7 &#65533;*&#65533;z&#65533;&#65533;&#65533;rr&#65533;&#65533;&#65533;J&#65533;"&#65533;|]&#65533;_&#65533;i&#65533;&#65533;@&#65533;&#65533; f{&#65533;#0&#65533;.&#65533;&#65533;&#65533;
&#65533;&#65533;"t&#65533;&#65533;$&#65533;b&#65533;&#65533;&#65533;&#44339;F&#65533;,&#65533;&#65533;&#65533;&#1178;&#65533;&#65533;&#65533;}&#65533;T;&#65533;&#65533;&#65533;&#65533;%&#65533;g0!,&#65533;&#65533;&#65533;&#65533;hn&#65533;&#65533;&#65533;&#65533;U6&#65533;-1&#65533;+&#1836;&#1920;H&#65533;n&#65533;&#65533;&&#65533;&#65533;&#65533;&#65533;&#65533;TK&#65533;&#65533;R&#65533;&#65533;&#65533;.@&#65533;&#65533;~W&#65533;&#65533;&#65533;e	&#65533;&#1025;U>&#1532;/*&#65533;&#65533;&#65533;&#65533;U&#65533;}/x&#65533;&#65533;&#65533;A&#65533;&#65533;@e&#65533;&#65533;/&#34303;m&#65533;&#65533;&#65533;[&#65533;&#65533;zrC&#65533;&#65533;KI``&#65533;`&#65533;0&#65533;`o&#65533;&#65533;wA&#65533;s&#65533;&#65533;&#1434;0\OB &#65533;&#65533;e&#65533;y&#65533;&#65533;&&#1922;&#65533;&#65533;Y&#65533;&#65533;)&#65533;&#65533;\ &#65533;&#65533;0&#65533;
&#65533;&#65533;g<&#65533;&#65533;&#65533;&#65533;&#65533;o|<&#65533;&#65533;&#65533;&#65533;&#65533;&#65533;&#65533;&#65533;d|F &#65533;`&#65533;(N@&#65533;P&#65533;&#65533;&#65533;E&#65533;&#65533;&#65533;&#65533;&#65533;{N&#65533;&#65533;f.&#65533;
&#65533;.&#65533;&#65533;8&#65533;]3=&#65533;|&#1002;&#65533;&#65533;<Ei&#65533;&#65533;N>&#65533;3&#65533;&#65533;&#65533;T[CWB&#65533;&#65533;&#65533;&#65533;&#65533;&#65533;i&#65533;G+&#65533;&#65533;<o`&#65533;&#65533;Gc&#65533;&#65533;&#65533;#{! NwZ&#65533;&#65533;&#65533;f&#65533;xK&#65533;&#65533;O&#65533;iPI &#65533;&#65533;<
&#65533;e&#65533;1f&#65533;&#65533;&#65533; D&#65533;&#65533;5&#65533;Me^;&#65533;5&#65533;&#65533;&#65533;(&#65533;B?.&#65533;&#65533;$&#65533;Hf&#65533;&#65533;&#65533;&#65533;5&#65533;&#65533;	&#65533;&#65533;<&#65533;6&#65533;&#1900; &#65533;&#65533;3&#65533;&#65533;&#65533;&#65533;&#65533;yJ&#65533;*&#65533;&#65533;cH(&#65533;@&#65533;&#65533;&#65533;&#1997;&#65533;&#65533;&#65533;`&#65533;&#65533;f&#65533;zS&#65533;R&#65533; GR&#65533;&#65533;&#65533;y&#65533;f8As&#65533;&#65533;a2xh&#65533;J&#65533; T&#65533;&#65533;j&#65533;	&#65533;&#65533;"w#V&#65533;&#65533;#Qk&#65533;j&#65533;P/f1s!&#65533;v&#65533;(&#65533;&#65533;&#401;&#65533;&#65533;&#65533;]&#65533;^~&#65533;&#65533;X&#65533;&#44254;&#65533;o &#65533;p&#65533;&#426;SB&#65533;
I&#65533;&#65533;&#647;&#65533;FP&#704;&#65533;3="&#65533;Pz&#65533; &#1816;J&#65533;U&#65533;6(&#65533;&#65533;&#65533;&#65533;r&#65533;e4E&#65533;&#65533;L&#65533;&#65533;&#65533;&#65533;t,&#65533;	&#65533;&#65533;4&#65533;]&&#65533;&#65533;&#65533;&#65533;.&#65533;&#65533;$zY	&#65533;&#65533;0A&#65533;&#65533;gO&#65533;;W&#65533;&#65533;P&#65533;` &#65533;1*&#65533;&#65533;&#65533;&#65533;*&#65533;1&#65533;K&#65533;&#65533; &#65533;&#65533;&#65533;&#65533;x&#65533;&#1482;0C&#65533;N%&#65533;@&#65533;&#65533;'%&#65533;G(&#65533;c&#65533;&#65533;&#2971;&#65533;&#65533;9&#65533;*7&#799;!a&#65533;&#65533; !C&#65533;T*f&#65533;?&#65533;&#65533;K+.B&#65533;&#65533;)&#65533;?Y&#65533;h&#65533;o&#65533;&#65533;&#65533; &#65533;L&#65533;t&#65533;&#65533;&#65533;&#65533;hF&#65533;L&#65533;&#65533;S4&#65533;&#65533;&#65533;`&#734;B&#362;.v&#65533;&#65533;2X&#65533;&#65533;&#65533;&#65533;H&#65533;+	&#65533;B@2&#65533;2s&#65533;oXP1&#65533;`/&#65533;@&#65533;&#65533;p9&#65533;&#65533;0&#65533;&#65533;
&#65533;	"&#65533;$&#482;&#65533;S-s@C&#65533;&#1154;&#65533;!u&#65533;2g&#65533;&#65533;&#65533;*&#65533;&#65533;,&#65533;&#65533; 
x
g4&#65533;&#65533;*&#65533;&#482; B&#65533;*K(&#65533;&#65533;fu+&#65533;&#65533;&#65533;&#65533;q~&#65533;"h&#65533;!7&#65533;&#65533;{&#65533;w&#65533;lj -&#65533;&#65533;Z&#65533;&#65533;|&#65533;j&#65533;"h:x&#65533;0D&#65533;>vGt&#65533;&#65533;~F&#65533;*JP=&#65533;&#65533;I&#65533;"K&#65533;V&#65533;&#65533;q&#65533;&#65533;'e&#65533;&#65533;&#65533;&#65533;h`&zR&#65533;&#65533;2 |Gn%ICP}&#65533;&#65533;
&#65533;&#65533;&#65533;p8'+&#65533;&#65533;'g&#65533;;&#65533;&#65533;,&#65533;`&#65533;x&#65533;'L0O&#65533;Zbp&#65533;>PpFJ&#65533;<RT&#65533;&#65533;&#65533;I&#65533;&#65533;W$&#65533;&#65533;FK2N&#65533;}&#65533;&#65533;`/p	.GrL&#65533;&#65533;/bA&#65533;E&#65533;A	&#65533;a#Q"I@&#593;t&#65533;7&#1233;&#65533;C!9'&#65533;&#65533;B&#65533;&#65533;bM&#65533;&#65533;O&#65533;qE&#65533;3&#65533;&#65533;c >8{A&#65533;&#65533;&#65533;&#65533;&#65533;xM 6&#65533;W&#65533;&&#65533;X&#65533;&#65533;&#65533;&#65533;2&#65533;<&#65533;&#65533;I&#65533;Gj&#65533;*s&#65533;Y&#65533;~n!&#65533;I&#65533;&#65533;U&#65533;wps&#65533;&#65533;&#65533;2>&#65533;&#65533;`&#65533;s &#65533;&&#65533;T&#65533;$&#65533;a&#65533;&#1505;uF"!T'&#65533;&#65533;PGa1a&#65533;&#65533;&#65533;H`&#65533;i&#65533;&#65533;&&#65533;&#65533;&#65533;X$0!4.&#12647;&#65533;&#65533;x&#65533;&#65533;b2&#65533;V`&#65533;&#13397; &#65533;&#65533;&#65533;7P&#65533;U0z&#65533;bG&#65533;&#1555;@&#65533;.&#65533;P1o[&#65533;7V&#65533;#E&#65533;U 7&#65533;&#65533;'&#65533;Oy>y&#65533;T&#65533;A&#65533;y&#65533;XX&#65533;H&#65533;&#65533;&#65533;0Q&#65533;vp)S09&#65533;&#65533;=&#65533;&#65533;&#65533;&#65533;&#65533;{a&#65533;&#65533;hti&#65533;Xt&#65533;FI3&#65533;&#65533;4&#784;&#65533;&#65533;D&#65533;6!&#65533;<&#65533;wC&#65533;&#65533;&#65533;&#65533;P/&#2000;/&#1126;&#65533;/&#65533;&#65533;4lyzT@|?&#65533;&#65533;K&#65533;	&#65533;&#65533;&#65533;p&#65533;{&#65533;&#65533;&#65533;&#65533; &#65533;0,k&#1606;&#1492;&#65533;X&#65533;X\&#65533;&#65533;&#1627;&#65533;&#65533;+&#65533;&#65533;&#65533;&#921;
&#65533;&#65533;o&#65533;xS&#65533;&#65533;Ia&#65533;s&#65533;_&#65533;V&#65533;&#65533; &#65533;&#65533;&#38665;&#65533;&#65533;v&#65533;A&#65533;&#65533;X&#65533;&#65533;&#44638;&#65533;&#1630;&#65533;&#65533;&#65533;&#65533;&#65533;&#65533;9&#65533;&#65533;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&#65533;XK&#65533;&#65533;&#65533;$&#65533;+&#65533;)&&#65533;E&#65533;RCZ&#65533;&#65533;&#65533;&#65533;qz&#65533;&#65533;/`yC&#65533;f&#65533;	&#65533;&#65533;&#65533;L^BA&#65533;o&#65533;&#65533;]&#65533;
&#65533;,&#65533;&#65533;o&#65533;&#65533;E)&#65533;a&#65533;&#65533;"(&#65533;&#65533;&#65533;&#65533;&#65533; ]Z&#65533;	&#65533;(&#65533;&#65533;&#65533;&#65533;&#65533;&#65533;xF&#65533;9&#65533;&&#65533;LP&#555;`&#65533;&#65533;&#65533;&#65533;9&#65533;&#65533;9'&#1774;&#65533;N&#65533;&#65533;_MO&#65533;J&#65533;&#65533;Ahu&#65533;`V&#65533;&#65533;P&#65533;&#65533;&#65533;#!&#65533;&#65533;&#337;&#65533;&#65533;&#65533;&#65533;&#65533;BGM&#65533;&#65533;S(&#65533;|&#65533;pD&#769;Hl&#65533;&#65533; &#65533;&#534;DJ&#65533;&#65533;&#65533;a&#65533;=!&#65533;J&#65533;1&#65533;&#272;&#65533;D{&#65533;&#65533;&#65533;[&#65533;&AkL&#65533;&#65533;rp&#65533;&#65533;[&#65533;Q&#65533;J&#65533;&#65533;XD&#65533;&#65533;,V&#65533;5&#65533;	&#65533;&#65533;sL4wD/&#65533;&#65533;&#65533;&#65533;8
oF&#65533;G!&#65533;&#65533;&#65533;&#65533;G&#65533;&#65533;0&#65533;&#65533;&#65533;=9&#65533;&#65533;!&#65533;H6&#65533;&#65533;&#65533;&#65533;bo/2&#65533;&#65533;&#65533;Tp&#65533;&#65533;d&#65533;P&#65533;&#65533;&#1113;gD{&#65533;&#65533;W&#65533;	{&#1425;_&#65533;m&#65533;&#65533;%&#65533;&#65533;&#65533;&#65533;M&#65533;&#65533;
%A"q5U}6z&#65533;&#65533;D*&#65533;56q'l&#65533;&#65533;&#1677;CJ&#1301;D/&#65533;&#65533;H&#65533;&#65533;JP&#65533;&#65533;&#1707;&#65533;VPH&#65533;&#65533;q&#599;B&#65533;J:&#65533;T&#65533;&#65533;_&#65533;<[&#65533;&#65533;G&#65533;&#65533;&#65533;G+&#65533;&#65533;&#65533;&#65533; &#65533;+"&#65533;&#65533;n&#65533;&#1818;&#65533;1&#65533;&#314;zEA&#65533;&#1952;&#65533;&#65533;"&#65533;&#65533;0&#65533;Q[&#65533;=*f&#65533;&#65533;'V&#65533;&#138;&#65533;(&#65533;&#65533;&#65533;A(&#65533;R&#65533;+	&#65533;{ &#65533;&#65533;&#65533;&#65533;&#65533;h &#65533;!+&#65533;&#65533;J&#65533;
;&#65533;&#65533;< w&#65533;A&#65533;&#65533;@&#65533;&#65533;0 &#65533;h&#65533;B\&#65533;q\G&#65533;&#65533;&#65533;#
)&#65533;"r&#65533;&#65533;~:H&#65533;<&#65533;,E/&#65533;a\&#65533;`&#65533;I_&#427;&#65533;B&#65533;&#65533;&#65533;&#65533;&#65533;Aw/&#65533;&#65533;&#65533;E&#65533;&#65533;/&#65533;&#65533;<D{&#1085;&#65533;%&#65533;&#790;&#65533;&#65533;)K]b&#65533;i&#65533;&#65533;&#65533;($&#65533;{&#65533;j&#65533;&#65533;s&#65533;&#65533;J&#65533;S&#65533;&#65533;p&#65533;&#65533;&#65533;&#65533;&#65533;&#65533;&#65533;&#65533;&#65533;0&#65533; &#65533;*x&#65533;&#65533;A=[a&#65533;&#1539;)&#65533;&#65533;{&#65533;&#65533;R&#65533;EQr&#65533;&#1567;7&#65533;B"&&#65533;&#65533;l&#65533;&#65533;&#65533;{t&#65533;&#65533;V+GE&#65533;w)&#65533;&#65533;&#65533;R&#65533;&#65533;B`H"x&#65533;&#65533;&#65533;(6];+l)&#1282;E&#65533;U&#65533;&#65533;]&#65533;g-&#65533;&#65533;,5&#65533;&#65533;&#65533;&#65533;MB&#65533;p&#65533;&#65533;&#65533;P&#1323;&#65533;&#65533;&#65533;*&#65533;&#65533;&#65533;&#65533;5&#65533;&#65533;B&#65533;C&#65533;o&#65533;D-b&#65533;>&#65533;&#65533;&#65533;/H&#65533;e&#65533;d&#65533;&#65533;e&#65533;!&#65533; &#65533;&#65533;&#65533;N&#65533;&#65533;}&#65533;+`&#65533;"!tS&#65533;j&#65533;&#65533;&#65533;&#65533;&#65533;&#65533;H&#65533;&#65533;&#65533;$&#65533;&#65533;&#65533;&#65533;&#65533;L},t&#65533;&#65533;0&#65533;s&#65533;B&#65533;&#65533;w	&#65533;&#65533;0V"G^&#65533;{l&#65533;"&#65533;A&#65533;&#65533;A&#65533;&#65533;R&#65533;S&#65533;-&#65533;&#65533;/'&#65533;k&#65533;&#65533;HhfE4&#65533;B$0y&#65533;0&#65533;v&#65533;k&#65533;&#65533;&#65533;J^&#65533;	&#65533;D&#65533;&#65533;b&#65533;&#65533; 2&#65533;3&#65533;q&#65533;&#65533;&#384;&#65533;tG&#1524;H\&#65533;&#65533;zQ&#65533;&#65533;&#65533;x&#65533;)&#65533;,&#65533;BZ&#65533;&#65533;R&#65533;&#65533;&#65533;&#65533;&#65533;&#65533;X!%&#65533;&#65533;&#65533;MV/ &#65533;(GI&#65533;R&#65533;&#65533;L&#65533;*Oi&#65533;V&#65533;&#613388;&#65533;,gI&#65533;Z&#65533;r&#65533;P&#65533;'&#65533;&#65533;&#65533;^&#65533;&#65533;&#65533;$&#65533;-&#65533;I&#65533;b&#65533;?l&#65533;&#65533;&#65533;f:&#460;&#65533;4&#65533;i&#65533;&#65533;d0&#65533;X&#65533;&#65533;&#65533;&#65533;&#65533;n&#65533;&#65533;&#65533;&#65533;'-&#65533;&#65533;M&#65533;&#65533;A<&#65533;&#65533;7&#65533;&#65533;Nq&#65533;&#65533;\@'&#576;H6&#65533;&#65533;&#65533;&#65533;&#65533;;&#65533;	N.&#65533;&#65533;
j&#65533;@&#65533;&#65533;F&#65533;\2&#551;B&#65533;&#65533;&#966;&#65533;&#65533;(!
*&#65533;C&#293;&#65533;&#65533;&#680;F7&#44357;z&#1303;&#65533;0&#65533;&#1106;&#65533;&#65533;G&#65533;&#135;(&#65533;&#65533;;&&#65533;&#65533;x )a&#640;&#65533;&#65533;S&#65533;&#65533;&#65533;&#65533;	v&#65533;&#65533;&#1298;0&#65533;&#65533; 8?'&#65533;&#65533;Bh&#65533;(&#65533;
&#65533;z&#65533;&#65533;&#65533;&#65533;N0N&#65533;C&#65533;n&#65533; O"&#65533;&#65533;&#65533;
a	%S&#65533;&#65533;M&#65533;&#65533;S7&#65533;v!l`&#65533;]&#65533;&#65533;J&#65533;&#65533;&#65533;&#65533;
&#65533;&#65533;&#65533;D &#65533;4&#65533;&#65533;&#65533;4+8ip&#65533;R&#65533;7&#65533;&#65533;,&#65533;`&#1472;&#65533;zBM0V&#65533;:S&#65533;&#1332;&#65533;b&#65533;&#65533;&#65533;v&#65533;&#65533;&#65533;&#1893;&#65533;J&#65533;&#65533;a&#65533;&#65533;e&#65533;Yi&#65533;U1H&#65533;[*&#65533;"&#65533;&#65533;{&#65533;&#65533;_W&#65533;&#65533;&#65533;J&#65533;&#65533;f&#65533;&#65533;&#65533;&#65533;&#65533;&#65533;Z&#65533;&#65533;&#1207;&#65533;&#65533;@	&#65533;*&#65533;&#65533;=n)&#65533;J$`7hAs&#65533;&#65533;&#65533;K&#65533;s&#65533;&#65533;\&#65533;&#65533;&#65533;&#65533;&#1952;&#65533;x &#65533;J^&#65533;&#65533;&#65533;&#65533;%B^I&#65533;&#65533;W&#65533;S&#65533;{&#65533;[!&#1079;&#65533;&#65533;&#65533;/17 &#65533;&#65533;&#65533;Uoq&#65533; `&#65533;&#65533;!?TrC&#65533;&#65533;!&#65533;&#65533;T01a [&#65533;&#65533;&#65533;7&#65533;&#37171;&#65533;a&#65533;a&#65533;%|&#134;C	&#65533;&#65533;&#65533;"&#65533;&#65533;X`&#366;&#65533;
0&#65533;&#65533;(&#65533;4S.&#65533;e&#65533; &#65533;8&#65533;9fxz&#65533;&#65533;y$&#65533;0|&#65533;.o&#65533;OVh&#65533;&#65533;/&#65533;9&#65533;8IE*=
&#65533;9a&#65533;&#65533;&#65533;9&#65533;7&#65533;&#65533;&#65533;&#65533;sK&#65533; W-/3&#65533;&#65533;3<&#65533;&#65533;g[#&#65533;{&#65533;*&#65533;o*hw&#65533;&#65533;t &#65533;=&#65533;E?&#65533;&#65533;&#65533;&#65533;)}&#65533;K_&#65533;&#65533;d/
 &#65533;i}&#65533;&#65533;&#65533;&#65533;&#65533;{! R&#65533;&#65533;&#65533;&#65533;&#65533;flQ&#65533;&#65533;&#33277;jP&#65533;!5H&#65533;8
&#65533;&#65533;&#65533;)v&#65533;&#65533;&#65533; D&#65533;6&#65533;&#65533;a3&#1164;5&#65533;&#65533;5&#65533;&#65533;&#65533;BqdQX&#65533;KR;&#65533;@&#65533;A6&#65533;X>ib)
&#65533;&#65533;&#65533;&#65533;k&#65533;&#65533;&#65533;&#65533;&#8248;&#65533;&#65533;]"&#65533;&#65533;B~2 &#65533;&#65533;&#65533;&#220;?$Wu&#65533;&&#65533;&#65533;:&#65533;ZD&#65533;&#65533;pG&#65533;"&#65533;q		xD,;8UDB&#65533;{&#65533;&#65533;&#65533;FG&#65533;T&#65533;c)@j&#65533;&#65533;$&#65533;E&#65533;&#65533;&#65533;E&#773;@&#65533;&#65533;&#1640;<i&#65533;&#65533;&#65533;&#65533;&#65533; &#65533;E&#65533;&#65533;&#65533;&#333;&#65533;&#65533;&#65533;@"&#1319;M&#65533;0ti&#65533;t&#65533;&#65533;]&#65533;k&#15948;&#65533;&#65533; &#65533;&#65533;\4-&#65533;::&#65533;F&#65533;a&#65533;&#65533;&#489;&#65533;&#65533;m?&#65533;&#65533;x\&#65533;&#65533;&#65533;&#65533;	&#65533;[&#65533;
&#65533;&#65533;w&#65533;&#65533;&#65533;)p&#1959;&#65533;0&#1220; &#65533;[&#65533;B<&#65533;&#65533;&#65533;B&#65533;&#65533;i[&#65533;Pm&#65533;&#65533;&#65533;&#65533;N&#65533;A&#65533;&#65533;xx"3&#65533;&#65533;b@&#65533;&#22198;&#65533;bp&#65533;&#65533;!&#65533;Jl&#1317;&#65533;&#65533;s&#65533;0<&#65533;&#65533;&#65533;q&#65533;"a&F&#65533;&#65533;&#65533;,Dn&#65533;&#65533;k'&#65533;&#65533;&#65533;b$&#65533;&#65533;&#65533;%&#65533;&#65533;X2&#65533;&#65533;I&#65533;&#1446;&#65533;&#65533;&#739;&#65533;0&#65533;u&#65533;&#65533;&#65533;-&#65533;Q!&#65533;&#65533;&#65533;&#65533;&#65533;F&#65533;&#65533;&#65533;g&#65533;F&#65533;u&#65533;&&#1391;&#65533;g&#65533;$&#65533;Z&#65533;qt&#65533;&#65533;&#65533;D
&#65533;j&#65533;&#65533;f&#65533;'y&#65533;&#65533;3$cx&#65533;-&#65533;&#65533;&#65533;2&#65533;&#65533;g&#65533;&#65533;&#65533;	YD1&#65533;A";S|D  w&#65533;
&#65533;&#65533;	&#65533;h0s
&#65533;0&#65533; >B@&#65533;`1&#65533;8C@+_p+&#65533;&#65533;#&#65533;+&#65533;&#65533;&#65533;&#1027;>&#65533;&#65533;@&#65533;	&#65533;+	3&#1751;._p,K@@&#65533;7&#65533;v`&#65533;&#65533;*&#65533; r&#65533;d&#65533;&#65533;&#65533;&#65533;g&#65533;Q&#65533;&#65533;.&#65533;p}O&#65533;lv21&#65533;&#65533;ypP&#65533;W&#65533;&#65533;T&#65533;A&#65533;&#65533;p&#65533;Lo&#65533;w&#65533;&#65533;&#65533;&#65533;&#65533;p&#65533;t%&#65533;E&#65533;&#487;q&#65533;P&#65533;FprG`k&#65533;&#65533;&#65533;Q?J&#65533;!K`%&#65533;&#65533;n&#65533;&#65533;(~x@&#65533;&#65533;&#65533;L&#65533;&#65533;&#65533;&#65533;C^xx+&#65533;A&#65533;&#65533;w&#65533;@s" &#65533;&#65533;&#65533;s&#65533;o4&#65533;,&#65533;&#65533;aF&#65533;&#65533;`	&#65533;&#65533;=&#65533;H&#65533;&#65533;%N&#65533;B&#65533;la&#65533;
&#65533;&#65533;2&#65533;/>qE"&#65533;&#65533;&#65533;G#7&#65533;mGR&#65533;&#65533;X3&#65533;&#65533;&#65533;t&#65533;&#65533;I&#65533;CyS &#65533; lTXt&#65533;&#65533;c2
&#65533;^&#65533;&#65533;R&#65533;(&#65533;&#65533;&#65533;>&#65533;&#65533;&#65533;Q&#65533;H0u&#65533;&#65533;&#65533;&#65533;I&#65533;&#65533;750y&#65533;&#65533;6&#65533;<&#65533;&#65533;#&#65533;&#65533;&#65533;R&#1286;H0&#65533;&#1168;m&#65533;&#65533;&#65533;&#65533;&#65533;&#65533;Lp&#65533;3 a&#65533;&#65533;&#65533;/X(@9s&#65533;F/&#65533;Fb~v&#65533;B3n&#65533;&#8209;&#65533;&#65533;SPm&#65533;&#65533;/D{&#1112;&#65533;&#65533;C&#65533;M&#65533;$x&#65533;&#65533;J&#65533;tc!@&#65533;{1z&#65533;}J&#65533;FyH9+:Y&#65533;1=Q&#65533;j&#65533;>&#65533;&#65533;G&#65533;&#65533;x&#65533;Y&#65533;S&#65533;P&#65533;~ObW&#65533;&#1492;K&#65533;8[&#65533;W&#65533;!G&#65533;&#65533;&#65533;lYn&#65533;a&#65533;sei&#65533;&#65533;Wm&#65533;rX	&#65533;&#65533;&#65533;'&#65533;&#65533;jFP&#65533;w@&#65533;I&#65533;=c&#65533;B&#65533;+`&#65533;`&#65533;y&#597;y0I&#65533;I&#65533;i&#65533;5&#65533;'&#65533;&#65533;/&#65533;08&#65533;+&#65533;&#65533;&#65533;@4&#65533;zT&#65533;S&#1098;R&#65533;	&#65533;I&#65533;&#65533;&#65533;{&#65533;&#65533;+&#65533;&#976;0nG,&#65533;&#65533;X3&#65533;i&#65533;`c&#65533;&#65533;&#65533;&#65533;&#65533;&#65533;
&#65533;&#65533;&#65533;&#1849;&#65533;&#65533;&#65533;
Q&#65533;^ yU&#65533;&#65533;tI&#65533;&#65533;&#65533;tP0&#65533;&#1181;&#65533;,&#65533;&#1049;O&#65533;j&#65533;}Yw&#65533;&#65533;&#65533;&#65533;&#65533;&#65533;&#65533;&#65533;&#1631;&#65533;&#65533;&#65533; &#65533;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&#65533;XK&#65533;&#65533;&#65533;$&#65533;+&#65533;)&&#65533;E&#65533;RCZ&#65533;&#65533;&#65533;&#65533;qz&#65533;&#65533;/`yC&#65533;f&#65533;	&#65533;1&#65533;&#65533;P&#65533;&#1750;yW&#65533;&#65533;,K&#65533;&#65533;&#65533;&#65533;&#65533;(&#65533;1@!@-&#65533;e&#65533;&#65533;&#65533;&#65533;@&#65533;&#65533;&#65533;&#65533;ZL&#65533;&#65533;p&#65533;&#613;&#65533;K8&#65533;&#1372;DS&#65533;%(&#65533;U&#65533;&#65533;&#65533;&#65533;
&#1035;&#65533;&#65533;&#932;&#65533;_MO&#65533;J&#65533;&#65533;A(&#65533;&#65533;`V&#65533;&#65533;p|&#65533;.'!&#65533;&#65533;&#65533;&#65533;c&#65533;&#65533;8&#65533;&#65533;&#65533;&#65533;;&#65533;&#65533;&#65533;Xq&#65533;H&#65533;Y&#485;$&#65533;t&#65533;0&#65533;&#65533;&#65533;&#65533;}b&#65533; &#65533;$4&#1618;&#65533;&#65533;&#65533;S <I4&#65533;&#65533;&#65533;1&#65533;&#65533;/&#65533;&#65533;&#65533;z~Q&#65533;&&#65533;Q&H&#65533;@&#65533;&#65533;&#65533;&#1249;&#65533;&#65533;7&#65533;qLwD/&#65533;&#65533;&#65533;&#65533;|&#65533;&#65533;&#65533;&#65533; &#65533;a&#65533;&#65533;(\&#65533;&#65533;M&#65533;&#65533;&#65533;0&#65533;&#65533;&#65533;&#65533;&#65533;&#65533;&#65533;&#65533;DP"&#65533;&#65533;"&#65533;&#65533;!&#65533;%qI$Zi&#65533;"@&#65533;&#65533;&#65533;&#65533;&#65533;&#65533;B&#65533;[zUb&#65533;&#65533;&#65533;&#65533;&#65533;&q&#65533;&#65533;rQ&#65533;b&#65533;&#65533;\e&#65533;K|JF&#65533;'&#65533;&#65533;&#65533;&#65533;D/~&#65533;E&#65533;<y&#65533;C&&#65533;&#65533;)&#65533;a&#65533;F !J(A&#65533;&#10923;&#65533;ZA!!&#65533;"&#65533;"&#65533;\&#65533;&#65533;&#65533;^&#65533;&#65533;C&#65533;Gd&#676;g&#65533;I&#65533;$&#65533;&#65533;
&#65533;>&#65533;&#65533;)&#65533;&#65533;&#65533;&#564;&#65533;N+&#48358;&#65533;zL&#65533;&#65533;fQP&#65533;P&#65533;7&#65533;V&#65533;u&#65533;m#&#65533;&#65533;&#65533;dP6&#65533;P3$2&#65533;U&#65533;&#65533;2&#65533;&#65533;&#65533;93&#65533;x&#65533;C&#65533;T&#65533;JBY&#65533;p y&#65533;[&#65533;tB&#65533;lT&#65533;&#65533;&#65533;H*&#65533;R&#1057;&#65533;&#65533;2&#65533;|&#65533;&#65533;V&#65533;C`+&#65533;+&#65533;&#65533;K3&#65533;-&#65533;C&#65533;&#65533;H4z&#65533;J&#65533;@:&#65533;&#65533;3d&#65533;&#65533;&#65533;W&#65533;1&#512;&#65533;&#741;&#65533;&#65533;o&#65533;S&#65533;&#65533;4O0K&#65533;h6jn&#65533;(&#65533;Z&#65533;&#65533;&#65533;n&#65533;&#65533;/?=)R&#65533;&#65533;&#65533;&#65533;Et&#1499;&#858;`Px&#65533;P&#65533;d&#65533;&#65533;Ar	&#65533;5&#65533;&#65533;kC&#65533;N&#65533;&#644;8&#65533;&#65533;&#65533;&#65533;=&#65533;&#65533;7Q++D&#65533;-&#65533;)!C]&#65533;&#65533;&#65533;&#65533;|g&#65533;x&#65533;&#65533;X&#65533;&#65533;x&#65533;\&#65533;&#65533;&#65533;:&#65533;q&#65533;&#65533;&#65533;K&#65533;41t[X&#65533;7pD(&#65533;>&#65533;&#65533;BLg&#65533;&#65533;u&#833;X&#65533;`v&#65533;V&#65533;&#65533;&#65533;P&#65533;E
&#65533;C&#65533;&#65533;&#65533;&#65533;&#65533;)&#65533;%p1&#65533;1&#65533;&#65533;&#65533;3&#65533;PAd&#65533;&#65533; &#65533;&#65533;&#700;v&#1335;&#65533;&#65533;&#65533;&#65533;&#65533;&#65533;8>&#65533;&#65533;T&#65533;'&#65533;K&#1542;?cu~C@&#65533; &#65533;3J&#65533;&#65533;&#65533;.J&#65533; &#65533;&#65533;&#65533;n&#1054;&#65533;4&#386;&#1504;&#65533;&#65533;#&#65533;&#65533;xDCr8&#65533;(K]"B&#65533;&#65533;&#65533;0>&#65533;]&#65533;<)&#65533;w&#65533;&#65533;&#65533;!&#65533;&#65533;&#65533;k&#65533;o`&#65533;m&#65533;)&#65533;t&#65533;&#65533;&#65533;&#65533;h&#65533;k&#65533;&#65533;BX$ &#65533;&#65533;
&#65533;h&#65533;H`b&#65533;a&#65533;&#65533;p&#65533; @#&#65533;&#65533;=,&#65533;!]{8@.Q&#65533;&#65533; +&#65533;&#65533;&#65533;P&#65533;m&#65533;gW&#65533;&#65533;4$&#65533;<&#65533;&#65533;&#65533;&#65533;&#65533;&#65533;&#65533;H&#65533;Z<c 	&#65533;c&#65533;H&#65533;)r&#65533;&#65533;&#65533;#c&#65533;&#65533;IF&#41238;&#65533;CAb8I &#65533;&#65533;(GI&#65533;R&#65533;&#65533;L&#65533;)-&#65533;&#65533;V&#65533;&#613388;&#65533;,gI&#65533;Z&#65533;2e&#65533;&#65533;T&#65533;&#65533;^&#65533;&#620788;&#65533;0&#65533;I&#65533;b&#65533;&#65533;z&#65533;&#65533;0&#65533;&#65533;&#65533;f"&#65533;&#65533;&#1036;&#65533;4-&#65533;&#65533;d&#65533;AX&#65533;t&#65533;3&#65533;&#65533;&#65533;SN&#65533;&#65533;&#65533;e&#65533;9&#65533;=
&#65533;}E&#65533;:&#65533;&#65533;v&#65533;&#65533;|&#65533;&#65533;&#65533;E%&#65533;&#65533;&#65533;t&#65533;>&#65533;y&#65533;k&#65533;)'&#65533;
&#65533;!&#65533;5&#65533;
T&#65533;L&#65533;2&#65533;&#65533;PcR&#65533;&#65533;%(D&#65533;t&#65533;&#65533;&#65533;()0&#65533;&#1038;&#65533;&#65533;&#65533; &#65533;4J&#1170;&#65533;"&#65533;T&#65533;O&#65533;&#65533;&#65533;&#65533;R: &#65533;K&#65533;Qu&#65533;&#1309;8&#65533;Nu&#65533;ZZA&#65533;
&#65533;C&#65533;X&#65533;R&#65533;@&#65533;Q!P&#65533;n&#65533;4&#65533;8&#65533;	&#65533;y&#65533;&#65533;&#65533;m"&#65533;&#65533;*&#65533;$ &#65533;Km*7&#65533;
N&#65533;&#65533;,&#65533;i&#65533;&#65533;Y&#65533;&#65533;w&#65533;&#65533;Z^&#65533;&#65533;%pU" &#65533;&#65533;*Vg&#65533;&#65533;&#65533;4&#65533;Z&#65533;L5&#65533;Z&#65533;&#65533;
&#65533;*&#65533;&#65533;
&#65533;&#65533;k_&#65533;&#65533;&#65533;i&#65533;&#65533;1&#65533; a;&#65533;Y&#65533;&#65533;&#65533;\%&#65533;n&#65533;&#65533;&#65533;Jv&#65533;&#65533;l4&#65533;*&#65533;&#65533;&#65533;&#65533;>&#65533;l:IyT0 &#65533;&#65533;&#65533;+j&#65533;&#65533;&#65533;h^&#65533;&#65533;C&#65533;l=+&#65533;!&#65533;#&#65533;N&#65533;[_&#65533;V&#65533;(&#65533;Z&#65533;`&#65533;&#65533;&#65533;&#65533;&#421;&#65533;H&#65533;&#65533;&#65533;&#65533;-`nsy&#65533;&#65533;&#65533;on&#65533;&#65533;4p+v&#65533;p\<&#65533;|&#65533;G&#65533;;&#65533;&#65533;&#65533;&#65533;&#65533;z&#65533;6&#65533;T&#65533;&#65533;&#65533;.(&#65533;*&#65533;&#65533;&#65533;W&#65533;&#65533;&#65533;&#65533;&#65533;&#65533;V^&#65533;&#65533;%&#65533;&#65533;&#65533;&#65533;5&#65533;&#65533;&#65533;vp(0&#65533;	&Z&#65533;=&#65533;p.<&#65533;&#65533;&#65533;
&#65533;%
&#65533;a&#65533;&#1558;`&#65533;&#65533;&#65533;)&#65533;8&#65533;lXQ&#65533;<&#65533;0`&#65533;L &#65533;&#65533;#&#65533;&#65533;&#65533;&#65533;&#65533;NO&#65533;&#65533;&#65533;RA&#65533;\0&#65533;I&#65533;&#65533;Q89&#65533;P&#65533;g&#65533;L&#65533;&#65533;$&#65533;V&#65533;X&#65533;&#65533;i&#65533;&#65533;&#65533;&#65533;&#65533;>'&#65533;fD&#65533;&#65533;&#904;@&#65533;&#65533;&#65533;&#65533;&#65533;&#1638;r~&#65533;&#65533;<&#65533;f&#65533;&#65533;t&#65533;&#65533;9.&#65533;&#65533;&#65533;z&#65533;&#65533;E&#65533;3&#65533;~&#65533;>(&#65533;T&#65533;K&#65533;s&#65533; &#65533;&#65533;&#65533;&#65533;iN@&#65533;&#65533; D=j&#1942;Z&#65533;&#65533;&#65533;g&#65533;'=P&#65533;A%W&#65533;&#65533;&#65533;D&#65533;j[sa:&#65533;&#65533;5gf&#65533;&#65533;&#65533;&#65533;&#65533;&#65533;&#65533;DO&#65533;&#65533;C=&#65533;y`&#65533;z&#65533;&#65533;E&#65533;&#65533;,&#65533;#T&#38438;&#1380;&#65533;&#65533;L(&#65533;&#65533;v&#65533;&#65533;\&#65533;&#65533;Xl7D&#65533;K8R&#65533;YHO>&#65533;&#65533;{ &#65533;{&#65533;
&#65533;&#65533;&#65533;nI&#65533;
G$&#65533;4&#65533;&#65533;!O&#65533;&#65533;|	&#65533;S&#65533;C|
$G&#65533;&#65533;&#65533;&#65533;&#1819;z&#65533;#&#139;;% &#65533;&#65533;&#65533;O K&#65533;n&#1035;Y&#65533;<&#65533;&#65533;n_M&#65533;P#!&#65533;l&#65533;&#65533;&#65533;&#65533;&#65533;&#65533;m&#65533;	$&#65533;&#65533;_&#65533;0d&#65533;&#65533;P&#65533;C$d`&#65533;&#65533;&#65533;&#65533;6&#65533;,Y&#65533;&#65533;&#65533;&#65533;&#65533;7&#65533;&#65533;&#65533;&#65533;&#65533;	&#65533;p/&#65533;6&#65533;&#65533;WrR&#65533;L&#65533;&#65533;&#65533;&#1225;&#65533;&#65533;&#65533;y&#65533;&#65533;go&#65533;[f&#65533;&#65533;$&#65533;&#65533;&#65533;Q&#65533;&#65533;&#65533;&#65533;9&#65533;':g>&#65533; <"t&#65533;J&#65533;&#65533;&#65533;&#65533;b&#65533;&#65533;#&#65533;&#65533;F&#65533;&#65533;&#65533;HsX&#65533;5&#65533;L&#65533;&#65533;&#65533;&#65533;&#65533;G|"J&#65533;&#65533;&#65533;&#217;&#65533;L&#65533;&#65533;&#65533;	&#65533;&#65533;8&#65533;&#65533; &#65533;#&#65533;&#65533;{&#65533;d&#65533;<HX$&#65533;&#65533;Z5&#65533;}&#65533;/$&#217; &#65533;&#65533;&#65533;&#65533;}&#65533;C&#65533;&#65533;&#65533;&#65533;i&#65533;&#65533;  &#65533;P]&#65533;=Q%(&#65533;I&#65533;&#65533;&#65533;&#65533;&#65533;&#65533;i-&#65533;]&#65533;@7&#65533;&#65533;M&#65533;C9
&#65533;M&#65533;&#65533;+&#65533;6\&#65533;&#65533;"&#65533;&#65533;Y&#65533;&#65533;&#65533;'2&#65533;&#914;-&#65533;	Tt6&#65533;&#65533;-&#1975;!&#65533;@E$&#65533;&#65533;{&#65533;v&#65533;*&#65533;&#65533;4&#65533;P/&#65533;@&#65533;0&#65533;_P&#65533;&#65533;&#65533;/&#65533;&#65533;
&#65533;	"&#65533;/&#65533;21&#65533;FqI&#65533;&#65533;C&#65533;`&#65533;&#65533;&#65533;"&#65533;
&#65533;"0&#65533;&#65533;+DX&#65533;FX&#65533;&#65533; 
&x
j4&#65533;&#65533;&#65533;&#65533;!,CD'&#65533;&#65533;'&#65533;BFH }&#65533;*&#65533;Xf&#65533;*&#65533;&#65533;&#65533;F&&#65533;"&#65533;&#65533;v&#65533;Q@s&#65533;&#65533;&#65533;p&#65533;x&#65533;&#65533;g&#65533;&#65533;&#65533;p&#65533;Cx&#65533;A&#65533;&#65533;uu{H&#65533;q&#65533;n&#65533;$(T1
&#65533;CKa?&#65533;!&#65533;}x&#65533;&#65533;(&#65533;&#65533;@/&#65533;&#65533;&#65533;&#65533;g&#65533;r&#65533;&#65533;$j8|&#1203;&#65533;&#65533;&#65533;AqCE&#65533;2Ha"&#65533;A"&#65533;&#65533;&#65533;1&#65533;&#65533;R&#65533;&#65533;"53&#65533; ,(&#65533;u1&L0&#65533;Q&#65533;&#65533;]&#65533;q@B&#65533;1rt&#65533;&#65533;"5&#65533;&#65533;J""&#65533;&#65533;)t"B&#65533;{G&#65533; v&#65533;p&#65533;&#65533;&#65533;}g!&#65533;s	&#65533;tl+&#65533;U&#65533;&#65533;&#65533;&#65533;=ItSA&#65533;!BN $ &#65533;P&#65533;6+&#65533;<Np&#65533;Hq&#65533;AyGP>&#65533;&#65533;b&#65533;7I&#65533;av}fuM&#65533;q &#65533;X&#65533;(&#65533;&#65533;&#65533;F@+0&#65533;&#65533;&#65533;&#65533;&#65533;&#65533;W	&#1400;%n&#65533;; &#65533;vX&#65533;r&#65533;&#65533;K@P &#65533;f&#65533;&#1041;us&#65533;&#65533;.,iAS7"z&#65533;&#65533;M&#65533;#x`&#65533;Mptc!&#65533;6&#65533;&#1235;&#65533;&#65533;&#65533;O@&#65533;w`&#65533;"&#65533;?&#65533;)&#65533;3&#65533;&#65533;&#65533;V&#65533;y&#65533;Q&#65533;&#65533;Si&#65533;G)&#65533;&#65533;&#65533;96&#65533;#&#65533;2Ky6&#65533;&#65533;hA&#65533;L&#65533;q^&#65533;AQi)1!`4&#65533;&#65533;M`<[&#65533;&#65533;&#65533;E&#65533;&#65533;{&#1328;&#65533;&#65533;&#65533;'&#65533; &#65533;&#65533;b&#65533;vP&#65533;J>c&#65533;&#65533;M&#65533;;&#65533;&#65533; &#65533;&#65533;*Y&#65533;&#65533;(&#65533;Y&#65533;t'm&#65533;@/&#1984;/8&#65533;+&#65533;&#65533;&#352;6eB}&|3Q&#65533;Q&#65533;	&#65533;Y0&#65533;,&#65533;p&#65533;&#1050;J&#65533; {&#65533;B&#65533;&#65533;i&#440;b&#65533;&#65533;&#65533;&#65533;&#65533;&#65533;&#65533;
&#65533;r&#65533;&#65533;y&#65533;&#65533;&#65533;&#65533;&#65533;'&#65533;&#65533;2a/&#65533;2&#65533;I&#1625;&#65533;&#1497;+&#65533;&#65533;c&#65533;?&#65533;|&#65533;8&#65533;&#65533;Y&#65533;&#65533;y&#65533;&#65533;&#65533;&#65533;&#65533;&#65533;&#65533;&#65533;&#1631;&#65533;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&#65533;XK&#65533;&#65533;&#65533;$&#65533;+&#65533;)&&#65533;E&#65533;RCZ&#65533;&#65533;&#65533;&#65533;qz&#65533;&#65533;/`yC&#65533;f&#65533;	&#65533;1&#65533;&#65533;P&#65533;&#1750;yW&#65533;&#65533;,K&#65533;&#65533;&#65533;&#65533;&#65533;(&#65533;1@!@-&#65533;e&#65533;&#65533;&#65533;&#65533;@&#65533;&#65533;&#65533;&#65533;ZL&#65533;&#65533;p&#65533;&#613;&#65533;K8&#65533;&#1372;DS&#65533;%(&#65533;U&#65533;&#65533;&#65533;&#65533;
&#1035;&#65533;&#65533;&#932;&#65533;_MM$&#65533;&#932;&#65533;&#795;&#65533;Y!&#65533;&#65533;%&#65533;&#65533;&#65533;p&#65533;&#65533;&#65533;&#65533;~H&#65533;	&#65533;Q&#65533;&#379;&#65533;H :&#65533;&#65533;>&#65533;&#65533;d&#65533;@@~F&#65533;dJxGh'A&#65533;&#65533;&#65533;&#65533;H&#65533;D!&#65533;/L&#65533;W
&#65533;^U&#65533;{i&#65533;/&#65533;_&#65533;j&#65533; "&#65533;H&#65533;D-&#65533;]&#65533;&#65533;H&#65533;&#65533;uL#&#65533;&#65533;&#65533;&#65533;&#65533;b&#65533;&#65533;&#65533;)&#65533;&#65533;&#65533;	&#65533;&#1894;&#65533;<;&#1968;&#65533;&#65533;&#65533;&#65533;&#65533;"a&#65533;G&#65533;i&#65533;&#65533;z\&#65533;&#65533;&#65533; &#65533;&#65533;SI\RA{V&#65533;QCA&#65533;1&#65533;^&#65533;7&#65533;&#65533;WM&#65533;U9&#65533;4Y&#65533;O&#65533;q\&#65533;|&QA^&#65533;yVuGXW&#1823;&#1197;&#65533;'&#65533;S\&#65533;Zp8!&#65533;m&#1912;&#65533;&#65533;^%&#65533;&#736;PxW
&#65533;EB!&#65533;&#65533;&#65533;*&#65533;&#65533;*A&#65533;,g\&#65533;)%&#65533;&#65533;~&&#65533;&#65533;pE&#65533;n|a&#65533;&#170;&#1020;z&#684;&#65533;""&#65533;&#65533;&#65533;&#65533;&#65533;)&#65533;s+&#65533;V&#65533;&#65533;&#65533;&#65533;:&#65533;t&#65533;&#65533;6Lo&#65533;&#65533;q&#65533;l2!&#65533;wBYe
+&#65533;z&#65533;&#65533;b03&#65533;&#65533;<TJ&#65533;$&#65533;&#65533;p&#65533;L&#65533;B&#313;(&#65533;&#65533;D&#65533;CH@ &#65533;J0&#65533;&#65533;&#65533;&#65533;&#65533;&#65533;r0&#65533;&#65533;&#65533;r p8 *D#&#2033;&#65533;Y&#65533;&#65533;&#65533;9t&#65533;d

 &#65533;"&#65533;8&#37251;&#65533;&#787;&#65533;R&#65533;&#65533;&#859;7&#65533;&#65533;8AA&#161;&#65533;:Ll&#65533;D,:&#65533;/&#65533;&#65533;R&#65533;&#65533;&#65533;&#65533;&#65533;h}&#65533;*_&#65533;]#&#65533;&#65533;&#65533;)rT&#65533;LGV&#65533;&#65533;%&#65533;&#65533;($&#65533;&#65533;P&#65533;0[i&#65533;N&#65533;M&#65533;>"&#65533;v&#65533;)&#65533;&#65533;q&#65533;(>}&#65533;-&#65533;)&#65533;s&#65533;&#65533;\Ji&#65533;h=&#65533;f&#65533;&#65533;)K&#65533;c&#65533; &#65533;&J&#65533;&#65533;&#65533;&#65533;s&#65533;&#65533;0&#65533;:&#65533;&#65533;n
&#65533;l&#65533;&#65533;d&#65533;&#65533;&#65533;&#65533;X&#65533;q5W&#65533;&#65533;&#65533;?2L&#256;BL&#65533;&#65533;&#65533;k&#65533;&#65533;&#65533;g&#65533;&#145;B!8&#65533;<&#65533;#)&#65533;&#65533;&#65533;&#65533; &#65533;&#65533;35&#65533;B&#65533;U5m&#1996;\}t`v;k&#1516;4&#65533;S
&#65533;&#65533;&#65533;&#65533;&#65533;&#65533; &#65533;2@&#65533;&#65533;m&#65533;&#65533;&#65533;&#65533;8&#65533;&#65533;	&#65533;&#65533;(&#65533;&#65533;2&#65533;E&#65533;A)&#65533;r&#65533;&#65533;&#65533;v&#156;&#65533;&#65533;&#65533;i&#65533;&#65533;z&#11846;&#65533;n&#65533;&#65533;5&#65533;#&#65533;&#1232;&#65533;,&#65533;R&#65533;&#65533;&#65533;&#65533;'&#65533;8q	&#65533;0&#65533;&#65533;`*rj&#65533;&#65533;&#1350;X'&#65533;]h&#65533;bb&#65533;&#65533;M]&#65533;]R&#145; A y&#65533;&#65533;oYLC/D&#65533;&#65533;&#65533;?&#65533;F&#65533;n&#65533;&#65533;&#65533;&#65533;&#65533;=&#65533;&#65533;&#65533;*p	V&#65533;C &#65533;&#65533;&#65533;H&#65533;&#65533;lD6&#65533;&#65533;5$0
&#65533;&#65533; &#65533;&#65533;&#65533;Z<c ?;&#65533;&#65533;H
-IR&#65533;&#65533;%c&#65533;&#65533;MAD2&#65533;&#65533;&#65533;$&#65533;"p  H&#65533;*W&#65533;&#65533;V&#65533;&#613388;&#65533;,_i&#65533;Z&#65533;&#65533;&#805;.w&#65533;&#65533;^&#65533;r&#65533;x^)o0&#65533;b&#65533;&#65533;d&#65533;/&#65533;&#65533;&#65533;f:&#65533;VzA$&#65533;&#65533;&#65533;jZ&#65533;x&#65533;6&#65533;&#65533;MLA&#65533;t&#65533;&#316;&#65533;&#65533;r&#65533;&#65533;&#65533;L&#65533;:y&#65533;&#65533;&#65533;&#65533;&#65533;I&#65533;z&#65533;&#65533;&#65533;&#65533;B<&#65533;P&#65533;%r&#65533;&#65533; -'>&#65533;N&#65533;P&#65533;j&#65533;&#65533;!Fq &#65533;:T&#65533;2&#65533;D&#65533;I&#1034;>&#65533;-C3&#65533;&#65533;C&#65533;em&#65533;
&#65533;HG&#65533;&#65533;&#65533;&#65533;&#1304;M&#65533;2&#65533;@&#1174;&#65533;&#65533;&#65533;TO)$&#65533;W: `&#65533;MpRz&#65533;&#65533;8&#65533;P&#65533;&#65533;&#65533;^&#660;4eC&#65533;H&#65533;&r&#65533;&#65533;Bh&#65533;*&#65533;
&#65533;&#65533;&#65533;&#65533;&#65533;&#65533;&#65533;N&#65533;N&#65533;A&#65533;u&#65533;&#65533;W&#762;&#65533;J&#65533;&#65533;`	P%U&#65533;jN&#65533;&#65533;S7&#65533;&#65533;!l`&#65533;&#65533;&#65533;&#65533; &#65533;&#65533;&#65533;&#65533;C&#65533;ZoPU&#65533;b&#1261;&#65533;&#65533;@`K&#65533;&#1920;&#65533;&#65533;,&#65533;&#65533;j&#65533;&#65533;&#65533;&#65533;X&#65533;a&#65533;&#65533;&#65533;n&#65533;&#65533;1&#65533;@c; &#65533;&#65533;&#65533;&#65533;%&#65533;n&#65533;&#65533;&#65533;jv&#65533;&#65533;&#65533;6&#65533;*&#65533;&#65533;&#65533;F=-R&#65533; !&#65533;&#65533;&#65533;E&#65533;l&#65533;y&#65533;&#65533;&#65533;5&#65533;n&#65533;&#65533;Z&#65533;@ npQ:&#65533;mj&#65533;u&#65533;&#65533;&#65533;&#65533;2&#65533;$@@fp&#65533;&#65533;Hw&#65533;&#65533;&#65533;n:7@[&#65533;&#1403;&#65533;o*@&#65533;&#162;&#65533;&#65533;&#65533;]f	&#65533;&#1025;[f&#65533;&#65533;&#65533;F(&#65533;)&#65533;T&#65533;&#65533;&#65533;&#65533;=f~&#65533;&#65533;!&#65533;&#65533;&#65533;&#65533;&#65533;{&#65533;&#65533;A``&#65533;g0&#1332;&#65533;&#65533;T.`&#65533;M&#65533;,&#65533;L&#65533;0P&#65533;&#65533;J&#65533;&#65533;}&#65533;&#65533;&#65533;&&#65533;Y	&#65533;&#65533;B&#65533;&#65533;&#65533;I&#65533;_^&#65533;F&#65533;l&#65533;+&#65533;9&#65533;o&#65533;Qp&#65533;&#65533;&#65533;U&&#65533;P&#65533;&#65533;&#65533;&#65533;&#65533;ev`&#65533;'(-&#65533;&#65533;pd2&#65533;&#65533;`&&#65533;&#65533;,&#65533;*4aNsHq&#65533;&#65533;*&#65533;&#65533;(
&#65533;P3t}s&#65533;&#65533;<S&#65533;O&#65533;3@&#65533;<P'&#65533;y&#65533;s&#65533;&#65533;&#65533;&#65533; h{&#65533;&#65533;&#65533;&#65533;)&#65533;z&#65533;&#65533;R&#65533;&#65533;>}&#65533;:-&#65533;K[	&#65533;W&#1396;:&#65533; &#65533;Z&#65533;&#65533;&#65533;&#65533;0&#65533;&#65533;^&#65533;&#1319;&#65533;f&#65533;&#65533;Y&#65533;@&#65533;&#65533;t&#65533;&#65533;oT&#65533;&#65533;b&#65533;&#65533;&#1077;=&#65533;g&#65533;C &#592368;&#240;P&#65533;&#65533;j&#65533;&#65533;&#65533;&#65533;&#65533;&#65533;0&#65533;q&#65533;B&#65533;&#65533; )(&#65533;NV&#65533;&#65533;+L$&#65533;Nib)&#65533;[&#65533;&#65533;&#65533;&#65533;l&#65533;&#65533;&#65533;~&#65533;{&#65533;1&#65533;f_B&#65533;&#65533;&#65533;z2&#65533;&#65533;&#65533;&#65533;&#65533; &#65533;"&#28178;&#65533;F1&#65533;X&#65533;b&#65533;&#65533;!&#65533;&#65533;&#1280;&#65533;&#65533;&#65533;H&#65533;K<&#65533;&#6160;&#65533;&#65533;&#65533;F&#65533;&#2042;&#1220;]&#183;)&#65533;&#65533;-Y|&#65533;&#65533;Y&#65533;&#65533;8&#65533;k&#65533;&#65533;`&#65533; &#65533;&#65533;3&#65533;R&#65533;&#65533;&#65533;l&#65533;&&#65533;&#65533;1AS&#65533;zCs,&#65533;z(&#65533;&#65533;q&#65533;&#65533;<W:0@&#65533;`o;D&#65533;y&#65533;R&#65533;Jh&#65533;#&#65533;&#65533;&#65533;&#1316;&#65533;&#65533;a&#65533;~|9K&K&#65533;9&#65533;e&#65533;w&#65533;8zW&#65533;5&#65533;&#65533;5($|1&#65533;&#65533;)&#639;&#65533;d&#65533;,4P&#65533;T3!p`&#65533;^&#65533;9&#65533;?&#65533;&#65533;&#387;&#65533;&#65533;z&#65533;X&#65533;5&#65533;y&#65533;-8&#1203;&#65533;&#65533;qM&#65533;ga&#65533;&#65533;&#65533;ej&#1276;&#65533;JX&#65533;&#65533;hb&#65533;&#65533;A`D1&#65533;&#65533;&#65533;0&#65533;1&#65533;A
&#65533;&#65533;&#65533;&#65533;&#188;&#276;&#65533;ra&#65533;+c#'X&#65533;&#65533;)2tN@&#65533;&#65533;n&#65533;hSp&#65533;#2&#65533;
&#65533;M&#65533;}Ox:F&#65533;&#65533;	&#65533;%&#65533;&#65533;e&#65533;&#65533;}&#65533;&#65533;&#65533;Jj&#65533;4&#65533;Ti{[~,v-	&#65533;ERh!+0{&#946;3&#65533;#&#65533;!q7&#65533;&#65533;Q&#65533;0&#65533;&#65533;.&#65533;&#65533;I&#65533;'&#65533;&#65533;(&#65533;@+&#65533;H&#65533;3&#65533;&#65533;@&#65533;&#65533;}` &#65533;&#65533;&#65533;/&#65533;&#65533;
	"a&#65533;&#65533;&#65533;5&#65533;&#65533;?;2*W0!<q&#65533;b|&#65533;
&#65533;g'&#65533;B8&#65533;DX&#65533;m&#65533;	&#65533;&#65533;/#&#65533;|&#65533;&#65533;&#65533;&#65533;(&#65533;0&#65533;6CP&#65533;%&#65533; rM&#65533;2|&#65533;&#65533;&#65533;,&#65533;&#1056;f$&#65533;*&#65533;H&#854;g1&#65533;&#65533;Cxh1&&#65533;|5G'&#2017;&#65533;3&#65533;&#65533;50F&#1543;~&#65533;pPBM&#65533;&#65533;S&#65533;&#65533;&#65533;D?&#65533;(z&#65533;&#65533;&#65533;q&#65533;&#65533;pFPrI&#65533;?&#65533;&#65533;@&#65533;&#65533;p&#65533;&|&#65533;h*&#65533;&#65533;n!D&#65533;q&#65533;&#65533;S1Kcdr&#65533;Q&#65533;Di8LE&#65533;&#1591;^&#65533;&#65533;m&#65533;6&#65533;&#65533;,&#65533;&#982;A%Q&#65533;%nx9&#65533;aw&#65533;JH*&#65533;&#65533; L&#65533;,&#65533;p&#65533;&#65533;@P&#65533;t/bsh&#65533;=&#65533;&#288; `&#65533;T'&#65533;m*"&#65533;SI&#65533;&#65533;%&#65533;/O&#65533;1Tm5T!Q  M@$&#65533;AM@&#65533; hAR"&#65533;F2 ?&#65533;1p&#65533;K&#65533;&#65533;&#65533;'&#65533;s?wZ&#65533;&#65533;T&#65533;&#65533;<X&#65533;&#65533;3Qi&#65533;&#65533;&#65533;JP&#65533;&#65533;&#65533;;+0&#65533;&#65533;IOP&#65533;wO&#65533;T&#65533;$	u|&#65533;r&#65533;$&#65533;g&#65533;&#65533;(*;&#65533;=#&#65533;LD&#65533;&#65533;EBr&#65533;a&#65533;@3K&#65533;&#65533;W &#65533;&#65533;&#65533;A&#65533;&#65533;V&#65533;8&#65533;&#65533;&#65533;&#65533;&#65533;&#65533;J`&#65533;M&#65533;&#65533;f&#65533;3&#65533;&#65533;&#65533;!&#65533;W&#65533;U&#65533;X&#65533;L&#65533;PDY5`y#AyM&#65533;8[a&#65533;=&#65533;&#65533;:&#65533;&#1238;n&#65533;V&#65533;^&#65533;&#65533;&#65533;&#65533;&#65533;&#65533;1&#65533;&#65533;qu&#65533;&#65533;&#65533;&#65533;g{a&#65533;	;VY	*&#65533;s&#65533; `&#65533;3&#65533;&#65533;u&#65533;&#65533;&#1047;/&#65533;T&#65533;h&#65533;qQ&#65533;xb6&#65533;&#65533;&#65533;&#65533;W&#65533;&#65533;&#65533;&#65533;&#65533;&#65533;&#65533;&#65533;&#65533;&#65533;"SA&#65533;S&#65533;}&#1456;,&#65533;&#65533;{&#65533;&#65533;&#65533;I,z&#65533;&#65533;&#65533;&#65533;&#65533;&#65533; {S&#65533;&#65533;u0VpFm`&#65533;aH{&#65533;@+&#65533;&#65533;&#65533;&#1945;
&#65533;7&#65533;o&#65533;uU,f&#593;K&#65533;&#65533;)!&#65533;I&#65533;&#65533;&#1945;+ &#65533;N(&#65533;&#65533;r&#65533;Q&#65533;&#65533;&#65533;&#1631;&#65533;&#65533;&#65533; &#65533;:&#65533;Z&#65533;R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&#65533;"&#65533;\2&#65533;&#65533;&#1061;\n&#65533;t L(&#65533;&#65533;b&#65533;9&#65533;&#1129;PdxP&#65533;&#65533;Mn&#65533; &#65533;XKl&#65533;$d!H*V&#65533;SL&#65533;&#65533;&#65533;&#65533;&#65533;&#65533;(s&#65533;&#65533;&#65533;&#292;&#65533;	}&#65533;<&#65533;p&#65533;&#65533;&#65533;&#65533;&#65533;J&#65533;}+}AgJ&#65533;&#65533;5[&#65533;2&#65533;&#65533;i(&#65533;1@!@q&#65533;&R&#65533;&#65533;&#65533;"e&#1366;&#65533;&#1596;&#65533;&#65533;	&#65533;^;&#65533;w&#630;&#65533;&#65533;KUh.24&#65533;&#65533;&#65533;&#65533;&#65533;
v&#65533;{Y&#65533;&#65533;&#65533;&#987;&#1309;&#65533;W:&#65533;%yC&#65533;&#65533;&#65533;&#65533;&#65533;&#65533;&#323;Y!&#65533;&#65533;%&#65533;8!&#65533;t&#65533;&#65533;&#65533;9&#65533;(&#65533;&#65533;Y@&#65533;(&#65533;&#65533;&#65533;~&#65533;pD&#65533;yP&#65533;'Z)&#65533;&#65533;6 &#65533;&#65533;&#65533;&#65533;	&#65533;,5v&#65533;R&#392;&#65533;<X&#65533;8&#65533;-q&#65533;T&#65533;5"&#65533;lB(&#65533;&#65533;&#65533;&#65533; 2&#65533;&#65533;E&#65533;&#65533;&#65533;&#65533;-Q&#65533;&#65533; "&#65533;&~&#65533;D/&#65533;F&#65533;&#65533;=&#65533;&#65533;.Kp@@q&#65533;&#65533;9L&#65533;G&#65533;&#65533;n&#65533; R&#65533;LpD&#65533;&#65533;&#65533;&#65533;&#65533;DzJ\&#65533;&#65533;o&#65533;&#65533;O(x&#65533;&#265;&#65533;&#65533;W"M&#65533;,q	&#65533;W&#65533;&#65533;|F&#65533;&#65533;z&#65533;&Q&#65533;^&#65533;&#1344;&#65533;&#65533;%&#65533;	&#65533;W\&#65533;[&#65533;&#65533;r8@m&#65533;&#65533;4c&#65533;&#65533;9&#65533;D&#65533;G&#65533;*&#65533;&#65533;P !J(A&#65533;&#10991;&#65533;ZA!!&#65533;r&#65533;%f&#65533;)&#65533;cRHc&#65533;Qw[p$&#65533;&#65533;&#65533;zJ&#65533;&#65533;"&#65533;&#65533;&#65533;&#65533;
&#65533;&#65533;)&#65533;Sl~&#65533;Z&#65533;.&#65533;&#65533;&#65533;&#65533;&#252;&#65533;&#65533;@&#65533;}&#1179;A&#65533;&#65533;&#530;a0&#65533;h(I&#65533;JBY&#65533;E&#65533;&#65533;7&#65533;[&#65533;&#65533;F&#65533;&#745;&#65533;FH@ &#65533;I0&#65533;&#65533;&#65533;&#65533;2&#65533;&#65533;1&#65533;&#65533;&#65533;r&#65533;p8`&#65533;&#65533;&#193;&&#65533;&#65533;C&#65533;&#65533;{G.'&#65533;&#613;t&#65533;&#65533;&#65533;7&#65533;%Z&#65533;&#65533;&#787;&#65533;R&#65533;&#65533;&#65533;&#65533;&#65533;&#65533;&#65533;J,-&#65533;Ch&#675;/@6&#65533;&#934;&#65533;r*&#65533;A&#65533;&#65533;&#65533;C@&#65533;&#65533; B&#65533;&#65533;&#1590;-|&#306;&#65533; &#65533;C&#65533;&#65533;@&#65533;nLs-&#65533;<&#65533;&#836;8&#65533;&#65533;<&#65533;=&#65533;&#65533;&#65533;&#65533;8M&#65533;_&#65533;`PO&#820;S&#65533;!XQ&#65533;PYW&#65533;5"&#701;8VJ&#65533;\0&#65533;m??&#65533;&#65533;&#65533;&#65533;d&#65533;&#65533;a&#65533;Z{	&#65533;y&#65533; _&#65533;&#65533;Z&#65533;&#65533;!&#65533;7&#65533;&#65533;j&#65533;k5&#65533;&#65533;&#65533;&#65533;$&#65533;
&#65533;&#65533;&#65533;CVq &#65533;&#65533;F&#65533;&#65533;Sp&#65533;T&#65533;s&#65533;d0T&#65533;&#65533;&#65533;&#65533;#&#65533;&#65533;&#65533;&#65533;&#65533;&#65533;&#65533;q&#65533;8hc&#65533;&#65533;&#65533;G&#279;Cxg&#65533;
&#825;/&#65533;C&#65533;h&#65533;&#65533;RB&#65533;x&#65533;&#1481;&#65533;&#65533;&#65533;D&#65533;&#65533;|&#65533;U&#65533;&#65533;&#65533;&#65533;&#65533;&#65533;&#65533;&#65533;43&#65533;&#1038;&#65533;i&#65533;&#65533;4e2&#65533;`&#65533;*,)D&#65533;V&#247;!&#65533;)X=&#65533;&#65533;0?&#65533;&#65533;R&#65533;I&#2046;"&#65533;&#65533;^,&#65533;F&#1752;&#31771;&#65533;&#65533;&#134;&#65533;&#65533;&#65533;z&#65533;&#65533;U;&#65533;C
&#65533;&#65533;&#65533;dI&#65533;&#65533;A&#65533;En&#65533;&#65533;.<&#65533; =\&#65533;&#65533;`&#65533;mj$&#65533;n$&#65533;4&#65533;Q&#65533;&#65533;&#65533;&#65533;&#65533;&#65533;H&#65533;Z<Czo&#65533;&#65533;}&#65533;G#h&#65533;O}&#65533;&#65533;U&#65533;$]0&#65533;j(!&#577;  &#65533;&#65533;&#65533;&#65533;&#65533;$'I&#65533;JZ&#599596;&#65533;6&#65533;&#65533;Nz&#65533;&#65533;(GI&#65533;PF&#65533;&#65533;&#65533;B&W&#65533;&#65533;V&#65533;R&#65533;&#65533;&#65533;&#65533;,gIKOR&#65533;q`x&#65533;.w&#65533;K&#65533;&#65533;&#65533;&#65533;&#65533;&#65533;K,&#65533; b&#65533;2&#65533;iIa:&#65533;d&#65533;=V"&#65533;/&#65533;&#65533;#c`&#65533;6&#65533;	&#65533;nzs	&#65533;&#65533;&#65533;&#65533;/l&#65533;&#65533;&#65533;&#65533;:&#65533;&#65533;(&#1824;A-&#65533;M&#65533;E&#65533;zB&#65533;&#807;.&#65533;&#65533;&#65533;ZR&#65533;&#65533;&#65533;@&#65533;&#65533;&#65533;&#65533;&#65533;Mh&#65533;&#65533;&#65533;PV&#65533;&#65533;4&#65533;B'J&#65533;SL&#65533;&#65533;;&#65533;(&#65533; <@&#65533;e@C&#65533;	Qoj&#65533;(E&#65533;F&#65533;&#65533;&#65533;&#65533;&#65533;a}&#65533;%I &#65533;D&#65533;&#65533;)3K
&#65533;&#65533;&#65533;1P&#65533;&#65533;&#65533;aW&#65533;&#65533;f&#65533; H&#65533;T&#65533;&#65533;&#65533;&#65533;3Up&#65533; &#65533;1&#65533;B&#65533;&#65533;&#65533;&#65533;I5&#65533;
&#65533;&#65533;&#65533;
AN&#65533;AN&#65533;&#65533;K&#65533;:&#65533;7 '}z&#65533;&#65533;&#65533;.b%&#65533;~&#65533;*&#65533;"&#65533;l&#65533;[&#65533;i&#65533;&#65533;@s&#65533; b&#65533;J$(&#65533;.&#65533;&#65533;&#65533;
&#65533;&#65533;&#65533;s&#65533;&#65533;&#65533;&#65533;b&#65533;&#65533;&#65533;&#65533;&#65533;&#65533;Gx,&#65533;&#65533;W&#65533;Zv&#65533;&#65533;&#65533;4;x&#65533;&#65533;&#65533;-&#65533;c0!,&#65533;&#65533;&#65533;mej&#65533;&#65533;&#65533;dU6x&#65533;-c+&#65533;I&#1172;H&#65533;n&#65533;&#65533;&#65533;v&#65533;&#65533;u&#65533;4K&#65533;&#65533;&#65533;E&#65533;&#65533;&#65533;&#65533;&#65533;:4&#65533;&#65533;,&#65533;:&#65533;&#65533;&#65533;&#65533;Zw5&#65533;&#65533;N2&#65533;{&#65533;>&#65533;&#65533;B&#65533;w3	^Yn@*&#65533;&#65533;
[]&#65533;*!&#65533;HEC&#65533;&#65533;&#1413;&#65533;"`C&#65533;&#65533;|/Y_Y&#65533;`&#65533;0&#65533;\o&#65533;R&#65533;"a&#65533;<&#65533;	&#65533; &#65533;w&#65533;&#65533;mp)/&#65533;#&#65533;&#65533;&#65533;F&#65533;&#65533;&#65533;t&#65533; c&#65533;&#65533;`&#65533;"&#65533; 0@ &#65533;&#65533;&#65533;c&#1601;&#65533;&#65533;`&#65533;&#65533;=B&#65533;j&#65533;&#65533;U&#65533;&#65533;	&#65533;@&#65533;&#65533;&#65533;uF &#65533;P>h&#65533;&#65533;I&#65533;&#65533;&#648;@&#65533;&#65533;&#65533;&#65533;duN&#65533;&#683;&#65533;&#65533;&#65533;&#65533;&#65533;&#65533;&#65533;
[>g&#65533;&#1385;&#65533;&#65533;j&#65533;F&#65533;&#65533;f&#65533;&#65533;&#65533;&#65533;]&#348;&#1136;>	&#65533;
u&#65533;&#65533;&#1604;>&#65533;&#65533;M&#65533;&#65533;&#65533;	}] &#65533;&#65533;\&#65533;0'p&#65533;$&#65533;B &#65533;&#65533;4j%&#65533;&#65533; 1&#65533;&#65533;H\&#65533;&#1504;:bp&#65533;&#65533;&#65533;&#1832;&#832;b&#65533;&#65533;}&#65533;&#65533;<&#697;j1&#65533;&#65533;x&#65533;&#65533;&#65533;PC&#65533;&#65533;&#1619;P/&#65533;&#65533;E&#65533;o&#65533;&#65533;X$&#65533;&#65533;0&#65533;YL&#65533;F&#65533;&#65533;R0&#65533;6.&#65533;E&#65533;&#65533;&#65533;x&#65533;@q#D&#65533;&#65533;&#65533;&#65533;m&#65533;P&#65533;b8&#65533;&#65533;&#65533;&#65533;&#65533;&#65533;&#11025;+&#65533;&#65533;&#65533;&#605;&#65533;&#65533;&#65533;&#65533;&#65533;p9f&#65533;&#65533;&#65533;U&#65533;^C&#65533;&#65533;&#65533;z&#65533;{;2&#65533;&#65533;&#65533;B&#65533;
&#65533;&#1092;]&#65533;&&#65533;&#65533;p&#65533;2OK&#65533;&#65533;&#65533;?&#65533;B>+&#65533;&#1328;W&#65533;!<I&#65533;&#46149;&#65533;&#65533;q|g&#1376;&#65533;p]
&#65533;{&#65533;#&#128;&#65533;X&#65533;-/Y>&#65533;&#65533;F&#65533;&#65533;&#65533;&#65533;&#65533;,&#65533;m&#65533;&#65533;[&#65533;&#65533;&#65533;&#65533;&#65533;(On&#65533;&#65533;&#65533;&#65533;;&#65533;rH&#65533;"u`&#65533;&#65533;','&#65533;&#813109;&#65533;LL\&#53041;;&#65533;sjx&#65533;Xq&#65533;a&#65533;t&#65533;3Y&#65533;^G^&#65533;&#65533;=&#65533;&#65533;&#65533;&#65533;8&#65533;0&#65533; &#65533;&#65533;*a&#65533;_>&#65533;&#65533;H&#65533;&#65533;H~'&#65533;&UGz&#65533;&#65533;
&#65533;&#65533;&#703;y^&#65533;&#65533;&#65533;&#65533;Lft&#65533;&#65533;S&#65533;7&#65533;q&#65533;4^}&#65533;&#65533;T99R&#65533;&#65533;;qb&#65533;&#65533;D&#65533;M>&#65533;&#65533;&#65533;L$P\M&#65533;r&#65533;)&#65533;y58&#65533;&#65533;N&#65533;4&#65533;&#65533;@f
C&#65533;&#436;U&#65533;%Rs&2XA&#65533;&#65533;&#65533;H&#65533;K9#&#65533;&#65533;B&#65533;#&#65533;&#65533;&#65533;&#65533;4&#65533;&#1903;&#65533;&#65533;&#65533;&#65533;^&#65533;&#65533;4_&#65533;
&#65533;&#65533;V"&#65533;"&#65533; &#65533;g}&#65533;7r&#65533;H\`P&#65533; &#65533;{&#65533;&#65533;
&#65533;&#65533;8&#65533;X&#65533;&#65533;@&#65533;@0&#65533;&#65533;n&#65533;p._&#65533;,&#65533;&#65533;&#65533;f&#65533;&#65533;~H&#65533;	&#65533;&#65533;&#65533;&#65533;&#65533;&#65533;&#65533;&#65533;&#65533;e	&#65533;+&#65533;&#65533;&#65533;v'&&#65533;F!&#65533;ay&#65533;E&#65533;&#65533;&#65533;Rp&#65533;w&#65533;&#65533;JXLm &#65533;@&#65533;&#65533;#3&#65533;g&#65533;`
&#65533;QH&#65533;8#8($a&#65533;!N&#65533;&#65533;&#65533;A&#65533;[&#65533;V&#65533;v&#1588;e&#65533;&#65533;Mp	kt=&#65533;f&#65533;g#yxg&#65533;s R7G&#65533;o&#65533;qY&#65533;&#65533;G&#65533;:&#65533;&#65533;,I&#65533;v&#65533;&#65533;@LpY&#65533;r"?P&#65533;nl&#65533;j&#65533;&#65533;&#65533;&#65533;GH&#65533;!{x{3$7EH"#&#65533;4J@Sa5&#65533;"$&#65533;&#65533;4&#65533;)&#65533;&#65533;&#65533;/&#65533;p &#65533;&#65533;F&#65533;3	R&#65533;!M s!c&#1458;bF&#65533;Z6\&#65533;^&#65533;&&#1779;&#65533;B@&#65533;i&#65533;{3adzvD&#65533;B&#1426;v&#65533;&#65533; &#65533;O&#65533;;T&#201;&#65533;&#65533;uXZ&#65533;z&#65533;@&#65533;H&#65533;&#65533;&#65533;&#65533;&#65533;B+0&#1984;E`<N&#65533;&#65533;v&#65533;j&#65533;&#65533;&#65533;A(&#65533;&#65533;VEd!&#65533;X$&#1031;u&#65533;&#65533;7&#65533;*&#65533;q&#65533;4tD&#65533;&#65533;VR	m&#65533;&#65533;!&#65533;Q0t&#65533;A@&#65533;&#65533;&#65533;T&#65533;sO&#65533;x&#65533;W&#1169;T&#65533;&#1506;&#65533;&#65533;&#65533;;C&#65533;&#65533;&#1490;$y0&#65533;&#65533;hP&#65533;8ae&#65533;&#65533;&#65533;&#65533;h&#65533;G(&#65533;x@&#65533;&#65533;q&#65533;<&#65533;&#65533;Y`;&#65533;&#1107;vpr&#65533;R&#65533;6&#65533;xw &#1328;&#65533;y&#65533;&#65533; &#65533;.&#65533;&#65533;XJj!{&#65533;'&#65533;&#65533;+f9&#65533;PPB1&#65533;vSQ`w-4&#65533;2,&#65533;&#65533;+&#65533;&#65533;&#320;5&#65533;pxT@}&#65533;0&#65533;E&#65533;&#65533;b &#65533;-&#65533;&#65533;&#65533;P&#65533;N&#65533;&#65533;&#65533;&#65533;R&#65533;R&#65533;l&#65533;&#65533;&#65533;w&#65533;U0yi&#65533;&#65533;-&#65533;w
&#65533;r&#65533;&#65533;y&#65533;&#65533;&#1049;&#65533;&#65533;q7&#65533;&#1172;Q&#65533;/&#65533;&#65533;/2&#65533;&#65533;&#65533;&#65533;&#65533;y&#65533;&#65533;&#65533;&#65533;v&#65533;V&#65533;~i&#65533;&#65533;Y&#65533;&#65533;y&#65533;&#1561;&#65533;&#1721;&#65533;&#65533;&#1629;&#1929;=A  !&#65533;     ,    &#65533; &#65533;iL3	/_ 3f	<o?oFyI|Ly&#65533;  &#65533;&#65533;&#65533;//&#65533;??&#65533;OO&#65533;__&#65533;oo&#65533;O&#65533;R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&#65533;@&#65533;pH,&#65533;&#548;r&#65533;l:&#65533;&#1064;tJ&#65533;Z&#65533;&#1580;v&#65533;&#65533;z&#65533;&#65533;xL.&#65533;&#65533;&#65533;z&#65533;n&#65533;&#65533;&#65533;|N&#65533;&#65533;&#65533;dY&#65533;J&#65533;&#65533;q.&#65533;+!&#65533;&#65533;&#65533;&#65533;&#65533;+&#65533;.8x)~U8&#65533;xHV+n&#65533;!&#65533;&#65533;&#65533;&#65533;&#65533;&#65533;&#65533;&#65533;!&#65533;p&#65533;&#65533;S.)&#65533;HU)$i&#65533;!&#65533;&#65533;&#65533;&#65533;&#65533;&#65533;O2&#65533;&#65533;&#65533;&#65533;&#65533;&#65533;h8&#65533;&#65533;R{&#65533;FT2f2$&#65533;&#65533;&#65533;)&#65533;f&#65533;)&#65533;&#65533;}g5&#65533;U&#65533;&#65533;&#65533;&#65533;S&#1660;&#65533;Hq&#65533;T&#65533;c+&#65533;&#65533;1&#65533;&#65533;o&#65533;&#65533;&#65533;&#65533;@%&#65533;>"&#65533;&#65533;E&#1124;&#65533;&#65533;&#65533;H!&#65533;&#65533;&#65533;9&#65533;Px%&&#65533; S,^&#65533;&#65533;&#65533;&#65533;!P&#65533;R%&#65533;&#65533;&#65533;%g&#65533;&#65533;9&#65533;lRd&#65533;$1`C&#65533;&#65533;&#65533;nI&#65533;&#65533;B&#281;K&#65533;&#65533;Vq&#65533;(&#65533;&#1483;&#65533;%&#65533;&#65533;m&#1861;&#65533;&#65533;&#65533;F&#65533;B&#65533;"%&#65533;&#65533;Z4&#65533;u2W&#65533;R&#65533;&#65533;AJ&#65533;O&#65533;&#65533;*&#65533;J
tV&#65533;&#65533;&#65533;&#65533;&#65533;#&#65533;M6&#65533;Eu&#65533;cyEg&#65533;	&#65533;&#65533;&#65533;0&#65533;&#65533;&#65533;V&#65533; &#65533;&#65533;&#65533;\&#65533;u&#628;&#65533;&#65533;&#65533;&#65533;&#65533;&#65533;'&#65533;&#65533;:)&#65533;&#65533;&#1734;~&#65533;&#65533;&#65533;:&#65533;/T&#65533;&#65533;Q&#65533;&#65533;&#65533;&#65533;\RT&#65533;&#613;&#65533;K&#65533;]&#65533;U&&#65533;F45&#65533;q]&#65533;
yRc&#65533;"7'*P&#65533;*&#65533;%W5MO @&#65533;8&#65533;@&#65533;&#65533;<&#65533;Q&#65533;&#65533;Luw&#65533;
&#65533;=%&#65533;m#a&#65533;[&#65533;L7@&#65533;E&#65533;TPF&#65533;$T&#65533;0&#65533;&#65533;JH&#65533;&#65533;&#65533;!CH&#65533;D!N&#65533;K&#65533;&#65533;)&#65533;M&#65533;|&#65533;a&#65533;^&#65533;	0"A&#65533;&#65533;&#65533;(&#65533;zLX&#65533;D/ &#65533;F&#65533;&#65533;%&#65533;[>&#65533;TY&#65533;LQ&#65533;&#65533;&#65533;h&#65533;&#65533;L&#65533;$&#65533;&#65533;&#65533;&#65533;&#65533;&#261;J\&#65533;[&#65533;r&&#65533;F&#65533;6&&#65533;H&#266;&#65533;1&#65533;'M&#65533;&#65533;&#65533;g&#65533;4&#65533;'&#65533;&#65533;&#65533;d&#65533;H\0&#65533;|8&#65533;y>.&#65533;K&&#65533;&#65533;&#65533;&#65533;&#65533;&#65533;E&#65533;&#65533;L&#65533;&#65533;R&#65533;H&#65533;v*BB!&#65533;&#65533;&#65533;&#65533;*&#65533;&#65533;JA&#65533;B,g&#65533;6&#65533;~D&#65533;&#65533;&#65533;Ip&#65533;&#65533;7&#65533;&#65533;p&#65533;3)&#65533;&#65533;k&#65533;&#65533;d&#65533;m&#65533;&#65533;&#65533;z&#687;&#65533;+h&#65533;;&#65533;&#65533;C&#65533;G&#65533;0&#65533;9[&#65533;=&#65533;C&#65533;le
+9Q&#65533;&#65533;&#65533;2&#65533;0H&#65533;<T&#65533;&#65533;$&#65533;p&#65533;&#65533;
&#65533;.&#65533;&#65533;>+(&#65533;N&#65533;N&#2042;&#65533;$&#1476;j&#65533;&#65533;`l
N&#65533;"&#65533;0&#65533;&#65533;6&#65533;`&#65533;&#65533;R&#65533;G&#65533; &#65533;O&#65533;v\&#65533;&#65533;&#65533;{&#65533;J%K&#65533;&#65533;&#65533;"&#65533;&#65533;j7&#65533;&#65533;&#65533;&#516;&#65533;&#65533;&#65533;&#65533;KhB&#65533;h>&#65533;&#65533;D&#65533;&#65533;.q&#65533;&#65533;&#65533;G&#65533;z	&#65533;8<6&#65533;H)&#65533;;&#65533;tS&#65533;&#65533;&#65533;O&#65533;&#65533;&#65533;&#65533;&#65533;"x&#65533;&#65533;V]vX-&#65533;)6&#65533;&#65533;DQ&#1391;&#65533;&#65533;(n&#65533;E&#65533;&#65533;B&#65533;&#65533;2.4&#65533;&#65533;^&#65533;L&#65533;N&i\.&#65533;&#65533;|>&#65533;,&#65533;P&#65533;*&#65533;t&#65533;g.&#65533;&#65533;[&#65533;&#65533;&#65533;&#65533;&#1829;7@\ &#38956;&#65533;&#65533;&#65533;dH&#65533;&#65533;z1&#65533;(PM;&#65533;&#65533;{&#65533;:-g&#65533;&#65533;&#65533;-&#65533;&#65533;B&#65533;&#65533;Q&#65533;&#65533;:
bs&#65533;UZ&#65533;m&#65533;S&#65533;BK&#65533;&#65533;&#65533;&#65533;^q&#65533;{&#65533;&#65533;&#1356;&#65533;&#65533;&#65533;&#65533;&#65533;(&#266;&#65533;&#65533;7dp&#65533;&#65533;&#65533;&#65533;)&#65533;&#1920;&#65533;&#65533;&#65533;njx&#65533;x2Et&#65533;&#65533;o&#65533;&#65533;&#65533;&#1812;&#65533;K4&#65533;p(&#65533;>,&#65533;
&#65533;&#65533;i&#65533;&#65533;&#65533;|&#65533;&#65533;H&#65533;&#65533;&#65533;:^&#65533;&#65533;94&#65533;&#65533;GHh&#65533;&#65533;4&#65533;"$0&#65533;&#65533;/&#65533;&#65533;k&#65533;^&#65533;`&#65533;=&#65533;&#65533; &#65533;&#46784; &#65533;&#65533;.Q&#65533;&#65533;&#65533;6L&#65533;-+&#65533;9&#65533;&#65533;h&#65533;&#65533;A&#65533;QcuP&#65533;g&#65533;o&#65533;p`
E&#65533;rX
&#65533;&#65533;&#65533;/&#65533;&#65533;@58R&#65533;&#65533;Gz&#65533;&#65533;&#65533;&#65533;&#65533;&#65533;n&#65533;C&#65533;@ &#65533;&#65533;F:&#594956;&#65533;$'I&#65533;JJ2&#65533;&#804;&7&#65533;&#65533;Nz&#65533;&#65533;&1@&#65533;&#65533;y&#65533;|&#65533;L&#65533;*W&#65533;&#65533;G&#65533;&#613388;&#65533;,3i &#65533;&#65533;r&#65533;8C+w&#65533;&#65533;^&`&#65533;&#65533;&#65533;0&#65533;&#65533;&#65533;&#65533;&#65533;&,&#65533;|&#65533;&#65533;fNR&#65533;&#1036;&#65533;(&#65533;&#65533;&#65533;90&#65533;&#65533;&#65533;t&#65533;6&#65533;)&#65533;nz3&#65533;G&#65533;f&#65533;&#65533;&#1073;
es&#65533;&#65533;&#65533;&#65533;7&#65533;&#65533;>&#65533;$&#65533;\&#65533;&#65533;!&#65533;6&#65533;m&#65533;&#65533;&#1770;A:&#65533;&#65533;Kv&#65533;s&#65533;@=&#65533;I&#1026;&#133;V&#65533;B&#65533;P&#65533;&#65533;&#65533;&#65533;&#65533;D_y&#65533;&#65533;Z&#65533;&#65533;'T&#65533;&#65533;~&#65533;+D&#65533;&#65533;&#65533;#A&#65533; &#65533;rs&#65533;&#65533;&#65533;
V&#65533;&#65533;R&#65533;&#65533;]&#65533;&#65533;&#65533;f&#65533;s:&#65533;Bp&#65533;Mu&#65533;:&#65533;&#65533;&#65533;T&#65533;&#65533;#&#65533;t&#65533;f&#65533;&#65533;8n	&#65533;H&#65533;T6P@#q&#65533;S&#65533;2&#65533;&#65533;l&#65533;r&#65533;&#65533;&#65533;&#65533;@&#65533;$5?&#65533;T&#65533; ca[p&#65533;J0U&#65533;Z&#65533;&#65533;X&#65533;&#65533;t0&#65533;L
UD&#65533;d&#65533;&#65533;&#65533;>O&#65533;C(i&#65533;&#65533;V_&#65533;&#65533;9&#65533;:`W0V&#65533;&#65533;D&#65533;ZO&#65533;@&#65533;&#65533;-,/+L&#65533;
&#65533;,&#65533;K#{&#65533;&#65533;6@l&#876;f[&#65533;&#65533;`j&#65533;&#65533;C&#65533;&#65533;h!K&#65533;"L6&T&#65533;&#65533;U&#65533;V&#65533;@&#65533;W&#65533;&#65533;&#65533;&#65533;n&#65533;&#65533;F&#65533;&#65533;l&#65533;&#224745;&#65533;m4=&#65533;&#65533;&#65533;&#65533;D&#65533;m @&#65533;&#65533;B7&#65533;&#1157;%
&#65533; &#65533;M&#65533;&#65533;3&#65533;&#65533;P&#65533;v&#65533;&#65533;&#65533;%&#65533;K&#65533;&#65533;&#65533;@b&#65533;K&#65533;"&#65533;&#65533;&#65533;m&#65533;&#65533;1&#65533;&#65533;^&#65533;W&#65533;&#2415;(g&#65533;&#65533;&#65533;`&#65533;:pi&#65533;&#65533;&#65533;9&#65533;J&#65533;&#65533;$NO&#65533;&#65533;!&#65533;~&#65533;&#65533;E&#65533;&#65533;!&#65533;&#133;&#65533;P&#65533;&#65533;&#65533;!&#65533;h &#65533;&#65533;4`!&#65533;&#65533;_	&#65533;&#65533;&#65533;&#65533;B&#65533;\&#65533;`&#65533;&#65533;A&#65533;&#65533;&#65533;cvJ &#65533;PV(&#65533;a&#65533;&#65533;&#65533;&#65533;&#65533;Z&#65533;&#65533;&#65533;&#65533;&#65533;uV&#65533;&#677;&#65533;2&#65533;&#476;&#65533;%(&#65533;Ff&#65533;2:&#65533;&#65533;N#&#65533;&#65533;&#65533;&#65533;i&#65533;&#65533;|R6w&#65533;&#65533;&#65533;&#65533;&#65533;&#65533;2&#1081;&#65533;v&#65533;&#65533;&#65533;&#65533;g&#65533;Z&#65533;&#65533;?&#65533;&#65533;I&#65533;&#65533;&#65533;  &#65533;&#65533;&#65533;&#65533;&#65533;Y&#65533;R(&#65533;&#65533;&#65533; &#65533;#&#65533;&#65533;&#65533;I&#1010;&#65533;$&#65533;8&#65533;]4&#65533;'uD$s&#65533;q&#65533;R&#65533;&#65533;%f&#65533;P&#65533;&#65533;8&#65533;&#65533;C&#65533;&#65533;V@&#65533;\&#65533;&#1032;8&#65533;sM&#65533;&#65533;@&#65533;&#65533;X&#65533;0&#65533;=&#65533;&#65533;!&#65533;&#65533;&&#65533;&#65533;&#65533;6&#65533;&#65533;O2`&#184;b@i&#65533;&#65533;&#65533;&#65533;)nEA&#65533;B&#65533;@&#65533;N.&#65533;koc&#65533;)&#65533;&#65533;&#65533;	A&#65533;&#65533;P&#65533;&#65533;&#65533;&#65533;m&#65533;{&#1318; 2&#65533;fSB&#65533;04&#65533;&#65533;&#65533;?rPP	75&#1119;&#43626;{&#65533;&#65533;&#65533;&#141;&#65533;&#65533;*&#65533;19&#65533;P		R2&#65533;&#65533;D&#521;
&#65533;&#65533;\R&#65533;&#65533;m|	&#65533;&#65533;&#65533;&#65533;G%&#65533;&#65533;cFd{&#65533;&#65533;3 J$/]Q&#65533;&#65533;&#721;&#65533;&#65533;&#65533;&#65533;u%Vs&#65533;&#9034;#E&#65533;]&#264;Pt
&#65533;&#65533;m&#65533;i&#713;&#1035;&#65533;&#65533;&#65533;&#65533;&#65533;DC@7&#65533;NN&#65533;&#65533;@&#65533;&#65533;&#65533;&#65533;&#1381;=&#65533;&#65533;&#65533;\y&#65533;&#65533;&#65533;&#65533;1&#65533;Ps&#65533;j{&#65533;0&#65533;7U&#65533;o&#65533;&#65533;&#65533;&#1546;&#50432;7&#65533;]&#65533;&#65533;v&#65533;&#65533;&#65533;"&#239;&#65533;K	+8&#65533;&#65533;&#65533;MOVb&#65533;3&#65533;&#65533;&#65533;&#65533;&#65533;&#65533;]Xu%.&#65533;O&#65533;&#65533;&#65533;&#65533;y&#65533;%&#65533;5
&#65533;&#874;u&#65533;iX^&#65533;G&#65533;s&#65533;&#65533;F+A&#65533;K&#65533;x&#65533;&#65533;&#65533;]&#65533;lj&#65533;&#65533;&#65533;{6&#65533;&#65533;&#65533;&#65533;&#65533;a&#65533;&#65533;&#652;&#65533;&#65533;&#65533;&#65533;&#65533;&#65533;S^&#65533;ny&#65533;y_&#65533;&#65533;}e&#65533;(&#65533;O&#65533;&#65533;&#65533;&#65533;.&#65533;s&#65533;&#65533;&#65533;&#65533;H&#65533;&#65533;X8U&#65533;&#65533;A&#65533;^&#65533;&#65533;&#65533;&#65533;&#65533;`&#65533;&#65533;&#65533;&#65533;zT&#65533;1I&#65533;0&#65533;&#65533;%	2u&#65533;&#65533;}E&#65533;+_&#65533;&#65533;zO&#65533;!&#65533;V&#65533;p&#65533;&#65533;&#65533;&#65533;&#65533; 
&#65533;w
K7&#65533;&#65533;&#65533;r*&#65533;g?1&#65533;&#65533;&#65533;n\ )A&#1234;+QfQ&#65533;.&#65533;&#65533;xd"}&&#65533;z&#65533;&#65533;&#65533;l&#65533;7;&#65533;&#65533;YpM&#1862;v&#65533;&#65533;L&#65533;q&#65533;b&#65533;&#65533;,I(&#65533;&#65533;0&#65533;&#65533;x&#65533;&#65533;hD&#65533;	&#65533;pSX&#65533;3c&#65533;W&#65533;&#65533;"t}V 7qB.&#65533;A&#65533;2;&#65533;{n &Q)M&#65533;&#65533;d$B&#65533;F]&#65533;#}&#65533;&#65533;e&#65533;&#65533;&#65533;&#565;Qjx&#65533; )^&#65533;#_&#65533;0&#65533;&#65533;&#65533;an&#65533;5K&#65533;M&#65533;5gHx&#65533;&#65533;4A&#65533;&#65533;&#65533;c$\O
&#65533;&#65533;&#65533;&#65533;q&#65533;&#65533;&#65533;@&#65533;&Ah#&#65533;&#65533;&#65533;&#65533;&#65533; 	&#65533;r&#65533;&#65533;B5&#65533;&#65533;&#65533;&#65533;&#65533;&#65533;&#65533;&#65533;&#65533;<&#65533;t&#65533;&#65533;v&#65533;&#65533;!27H&#65533;&#65533;P&#65533;rp;&#65533;&#65533; {&#65533;&#65533;&#65533;,+&#65533;tK0&#65533;&#65533;&#65533;7v&#65533;&#65533;&#65533;Xw&#65533;&#65533;&#65533;tP &#65533;&#65533;!BqR&#65533;&#65533;uW&#65533;q&#65533;&#65533;L0P@&#65533;&#65533;D?&#65533;&#65533;0&#65533;J&#65533;";4&#65533;V&#207;TtB&#65533;&#65533;&#65533;&#65533;xBt&#65533;J0KG
&#65533;.&#65533;&#65533;&#65533;&#65533;18&#65533;&#65533;&#65533;R&#65533;U&!&#65533;P845>&#65533;&#65533;t%y&#65533;&#65533;&#65533;&#65533;&#65533;&#2032;!-V&#65533;Q$@&#65533;Ak!&#65533;L&#65533;7I&#65533;&#65533;wp&#65533;Gp&#65533;"&#65533;&#65533;&#65533;9qC&#65533;8`&#65533;?q&#65533;Z&#65533;::)&#65533;&#65533;&#65533; 
3&#65533;$}&#65533;N&#65533;!y&#65533;'&#65533; &#65533;F&#65533;&#65533;&#65533; &#65533;hwaP&#65533;a:t&#65533;&#65533;&#65533;+2&#65533;&#65533;&Ly<{&#65533;b/&#65533;05&#65533;&#65533;0&#320;|&#65533;xTP}3Q&#65533;1|X$-T&#65533;&#65533;&#65533;&#65533;&#65533;) &#65533;72&#65533;&#65533;&#65533;g@1
G&#65533;v0V0{Y&#65533;Y&#65533;&#65533; ,&#65533;y&#65533;&#65533;&#65533;
&#65533;&#472;o u&#65533;&#65533;&#65533;!-k&#65533;&#65533;t&#65533;&#65533;0&#65533;&#65533;&#65533;&#65533;&#65533;&#65533;b&#65533;gtQ&#65533;C7&#65533;&#65533;Y&#65533;&#65533;y&#65533;&#1561;&#65533;&#1721;&#65533;&#65533;&#1629;&#65533; !&#65533;     ,    &#65533; &#65533;iL3	/_ 3f6i9l?o?rBuFyI|Ly&#65533;  &#65533;&#65533;&#65533;//&#65533;??&#65533;OO&#65533;__&#65533;oo&#65533;O&#65533;R&#65533;/Y&#65533;&Y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.&#65533;&#65533;&#65533;z&#65533;noq&#65533;&#65533;4F&#65533;&#65533;&#65533;&#65533;&#65533;&#65533;&#65533;28Q&#65533;&#65533;1{&#65533;&#65533;&#65533;S;&#65533;P&#65533;&#65533;&#65533;&#65533;&#65533;;u.$&#65533;&#65533;&#65533;&#65533;&#65533;.v&#65533;B,5V;w&#65533;F~&#65533;rM&#65533;u"&#65533;lt$"&#65533;&#65533;&#65533;&#65533;&#65533;&#65533;&#65533;"$ty&#65533;&#65533;T1,&#65533;E&#65533;&#65533;P,&#1028;g&#65533;$&#65533;&#65533;&#65533;&#65533;u&#65533;P5u&#65533;&#65533;&#65533;&#298;h;&#65533;&#65533;R$&#65533;D$&#65533;&#65533;5&#65533;&#65533;N&#65533;}x6&#65533;&#393;I&#65533;&#65533;c&#65533;&#65533;L,&#65533;-x&#65533;&#65533;D928&#65533;U&#65533;&#65533;C &#65533; 1&#65533;"&#65533;0i&#65533;R&#65533;&#65533;&#65533;B&#313;p&#65533;f&#65533;&#65533;&#65533;4&#65533;"&#65533;L&#65533;&#65533;\&#65533;&#65533;&#65533;	IS&#664;m&#65533;A&#65533;&#1664;M&#65533;2&#65533;a&#65533;&#65533;&#272;&#65533;h&#65533;!&#65533;&#65533;&#65533;&#65533;&#65533;&#287;&#65533;&#65533;&#65533;J&#65533;&#1327;=j4M&#65533;&#65533;&#65533;&#65533;yR&#65533;&#65533;M*&#65533;&#65533;,,&#65533;&#65533;|&#65533;H&#727;O&#65533;r1&#65533;&#65533;&#65533;&#65533;\&#65533;`&#65533;lemBv;&#65533;&#65533;&#65533;P].&#65533;27&#65533;&#65533;Ue&&#65533; #&#65533;&#65533;X&#65533;&#65533;tj&#65533;&#1134;&#65533;&#65533;&#65533;@>&#65533;&#65533;&#65533;&#65533;D&#65533;&#65533;]SY&#65533;&#65533;7&#65533;&#65533;PH&#65533;D&#194;S/&#65533;%0$&#65533;Ph{&#65533;b&#65533;&#65533;&#65533;&#65533;O&#65533;&#65533;&#65533;&#65533;&#65533;&#1257;k&#65533;c&#65533;v'&#65533;&#65533;'a^X&#65533;&#65533;Y&#62840;&#65533;&#65533;&#65533;z.1D&#65533;&#65533;8&#1079;&#65533;i&#65533;&#65533;&#65533;Dj&#65533;9&#65533;&#65533;e&#65533;0&#65533;&#65533;)!&#65533;'P&#65533;".&#65533;&#65533;&#65533;D&#65533;b=&#65533;&#65533;AhFyE&#65533;&#65533;Q&#65533;p&#65533;&#65533;&#65533;dO&#65533;rU&#65533;&&#65533;Q5&#65533;D!^1Qw&#65533;vL(&#65533;D"l&#65533;&#65533;;&#818; &#65533;G&#65533;v&#65533; *&#65533;&#65533;!&#65533;&#65533;U.&#65533;&#392;&#65533;@&#65533;&#65533;sK&#65533;`&#65533;z&#65533;GGMdx&#65533;|chBB&#65533;hR#&#65533;$U&#65533;zC2a &#65533;h&#65533;$&#65533;&#65533;&#65533;&#65533;&#65533;/&#65533;&#65533;D&#65533;&#65533;A&#65533;z&#65533;)&#65533;2t1&#65533;&#65533;k&#65533;&#65533;J&#65533;&#65533;]&#65533;&#65533;Jhp&#65533;;&#65533;)T&#65533;B&#770;)}&#65533;&#65533;f&#65533;x&#65533;&#65533;&#65533;C&#65533;c&#65533;W8)&#65533;&#65533;&#65533;l&#65533;A&#65533;	&#65533;&#17547;U&#65533;&#65533;&#65533;&#65533;j&#65533;&#65533;	&#348;1&#557;=&#65533;*D&#65533;&&#65533;&#65533;&#302;F(s&#65533;1 &#65533;&#65533;S&#65533; ;l[&#65533;&#65533;kn'&#65533;&#578;K	&#65533;&#65533;0&#65533;&#65533;/&#65533;m&#65533;E&#65533;&#65533;&#65533;7&#65533;aKDF&#65533;&#65533;M&#65533; &#65533;H0&#65533;&#65533;&#65533;T&#65533;^&#65533;&#65533;&#537;&#65533;7&#65533;3S;, &#65533;&#65533;&#12004;&#65533;G&#65533;;&#65533;&#65533;&#65533;&#65533;M"&#65533;{&#65533;0&#65533;&#65533;6&#65533;fCD%&#65533;+&#65533;&#65533;Th:&#65533;|&#65533;~&#65533;&#65533;8&#65533;&#65533;&#65533;H;C&#65533;B&#773;\ &#65533;&#65533;D&#65533;&#65533;%&#65533;&#65533;&#65533;&#65533;R`&#65533;&#65533;SW&#65533;&#65533;&#65533;&#65533;J&#65533;&#65533;&#65533;#O&#969;&#65533;&#65533;tH&#65533;&#65533;N{&#65533;&#65533;&#65533;`g&#65533;Q^a&#65533;|C&#65533;&#65533;M&#65533;L&#65533; &#65533;P&#65533;0v&#65533;C&#65533;&#65533;VL~3!P&#464;&#1403;'&#65533;Vam&#65533;H&#65533;R!X&#65533;&#65533;&#621;&#65533;&#65533;&#65533;.&#65533;a&#65533;&#65533;&#65533;&#65533;&#65533;&#65533; +X&#65533;t&#65533;&#65533;&#65533;X&#65533;&#65533;&#65533;@H&#1078;*&#65533;Ed&#65533;&#65533;&#65533;[&#65533;&#65533;5&#65533;&#65533;`&#65533;&#65533;u'/&#65533;K&#65533;&#65533;T&#65533;E&#65533;&#65533;&#9845;&#65533;&#65533;|&#65533;&#65533;a&#65533;&#65533;&#65533;2&#65533;&#65533;&#65533;&#65533;&#1247;&#65533;&#65533;K&#65533;&#65533;|&#65533;&#65533;`&#65533;=t&#65533;&#1710;
&#65533;M&#65533;&#65533;&#65533;~5&#65533;cQj&#65533;&#65533;&#2036;&#65533;&&#65533;&#65533;&#65533;&#65533;/=&#65533;$&#65533;'@1&#65533;F&#65533;H&#65533;AhyI7Jzp%&#65533;,`w4&#65533;~&#65533;R*YbR&#65533;
&#65533;&#4368;&#65533;&#65533;u-t!d&#65533;#:"&#65533;!&#65533;/#^&#65533;!o&#65533; {x*&#65533;&#65533;&#65533;T&#65533;&#65533;y&#65533;&#65533;r#&#65533;&B"&#1568;&#65533;!&#65533;&#65533;&#65533;1dw@&#65533;&#42936;&#65533;Ye&#65533;W&#65533;&#65533;<&#65533; 0&#65533;"
d&#65533;&#65533;&#65533;&#65533;&#65533;&#65533;TG&#65533;&G5&#65533;`&#65533;#&#65533;&#65533;&#65533;&#65533;&#65533;&#65533;Q	&#65533;&#65533;&#65533;B&#1806;&#65533;mx&#65533;p1&#65533;;&#65533;&#65533;I Dd&#65533;.I&#65533;- &#548;&7&#65533;&#65533;Nz&#65533;&#65533;(?&#577;R&#65533;&#65533;L&#65533;*W&#65533;&#65533;V&#65533;2&#65533;&#65533;&#65533;!&#65533;8&#65533;Z&#65533;&#65533;&#65533;&#65533;+w&#65533;&#65533;^&#65533;&#65533;&#65533;&#65533;\&#65533;&#65533;&#65533;P&#65533;a&#65533;!&#65533;&#65533;L&#65533;2&#65533;&#65533;f:&#65533;&#65533;&#65533; 4&#65533;$!&#65533;l&#65533;2&#65533;&#65533;MP>&#65533;&#65533;|%6&#65533;(&#65533;I82&#65533;L&#65533;:&#65533;&#65533;&#65533;v&#65533;2&#65533;&#65533;&#65533;r&#65533;Mu&#65533;s&#65533;&#65533;&#65533;&#65533;3-@z&#65533;!a&#65533;9&#65533;@J&#65533;O&#65533;&#65533;&#65533;E&#65533;>&#65533;&#65533;&#65533;&#65533;&#65533;D&#65533;eb&#65533;&#360;&#65533;Q[2&#65533;&#65533;&#65533;&#65533;@2J&#1170;&#65533;&#65533;H"&#65533;&#65533;&#65533;&#65533;&#65533;I	P`&#65533;t):&#65533;N&#65533;&#65533;-&#65533;iNK&#65533;&#65533;
b&#65533;m&#65533;&#65533;`&#1176;O&#65533;@&#65533;&#65533;Q)@&#65533;n&#1684;&#65533;#8BT&#65533;&#65533;&#65533;^&#65533;`3&#65533;&#65533;`T!&#65533;&#65533;\jS&#65533;&#65533;&#65533;p&#160;<&#65533;ANo &#65533;&#65533;rY&#65533;*H&#65533;7tU(k&#65533;:V|&#65533;&#65533;&#65533;:&#65533;	L&#65533;LU&#65533;+&#65533;&#65533;\CxW!&#788;b&#65533;&#65533;2&#65533;&#65533;M&#65533;&#65533;  &#65533;2&#65533;XK"&#65533;&#65533;*&#65533;Ah &#65533;&#65533;JV&#65533;&#65533;u&#65533;Y&#65533;p&#65533;&#65533;&#65533;&#65533;&#65533;&#65533;l'&#65533;&#65533;&#65533;&#65533;{=m2S&#65533;&#65533;&#65533;v:xmgc[&#65533;2 Bx&#65533;iu{K&#65533;>+`&#65533;x \T&#65533;&#65533;m@z0&#65533;&#65533;2&#65533;&#65533;&#65533;gV&#65533;&#65533;&#65533;U^&#65533;&#65533;&#65533;&#65533;
29"&#65533;&#65533;&#65533;//W &#65533;&#65533;R&#65533;&#65533;5#)&#65533;f&#65533;Bx/|G)_^&#65533;@00e,[^U&#65533;&#65533;&#65533;&#65533;&#65533;&#704;A&#65533;e&#65533;yi&#65533;&#65533;&#65533;&#65533;&#65533;OS&#65533;p\&#65533;&#65533;&#65533;@&#65533; g&#65533;~ed`&#65533;&#226;rM&#65533;&#567;X&#65533;v&#65533;x&#65533;& 8&#65533;&#65533;&#65533;&#65533;.G&#65533;&#65533;p6&#65533;&#65533;C&#65533;&#65533;&#65533;E&#65533;Z&#65533;&#65533;$@2B&#65533;&#65533;N\&#65533;&#65533;&#65533;&#65533;1&#65533;2G&#65533;Z&#65533;'&#65533;&#65533;)&#65533;B&#65533;&#65533;&#65533;p>&#65533;n&#65533;)w!&#65533;&#65533;\3&#65533;P&#65533;D&#65533;TZg&#65533;&#65533;:&#65533;&#65533;N&#65533;&#65533;4B]&#65533;]&#65533;TB&#65533;&#65533;@&#65533;%&#65533;&#65533;&#65533;&#65533;g&#65533;"&#65533;u &&#65533;&#65533;&#65533;J[Z&#65533;&#65533;&#326; 6&#65533;&#65533;&#65533;z&#65533;&#65533;&#65533;~&#65533;?&#65533;HIh&#65533;W&#65533;*&#65533;4*&#65533;H&#65533;Q&#65533;&#65533;&#65533;&#65533;0&#65533;&#65533;&#65533;&#65533;6)&#65533;&#65533;9sB02hv&#65533;)&#65533;Fb&#65533;&#65533;&#65533;t}&#65533;&#65533;STy&#65533;&#65533;&#65533;&#65533;$&#65533;&#65533;&#65533;3n&#65533;P&#65533;&#356;&#65533;&#65533;lG&#65533; &#65533;MT&#65533;tH,1R&#65533; &#65533;mn+d&#65533;Fr_FR&#65533;DM9&R&#65533;a&#65533;&#65533;&#65533;
!H&#65533;Z5&#65533;&#65533;&#65533;^i&#65533;&#65533;&#65533;&#65533;&#65533;#6&#65533;p&#65533;&#65533;&#65533;/&#1529;5&#65533;&#65533;VD&#65533;1'n&#65533;p)&#65533;&#65533;&#65533;2:.&#65533;&#65533;T=&#65533;_&#65533;&#65533;&#65533;v_&#65533;{&#65533;B&#65533;&#65533;&#65533;!&#65533;b&#65533;c&#65533;&#65533;&#65533;&#65533;u({8 &#65533;gH&#65533;&#65533;@#3&#65533;#&#65533;&#65533;{&#65533;	&#65533;n&&#65533;&#65533;}&#65533;&#65533;!8&#65533;&#65533;c&#65533;XX&#65533;&#65533;&#65533;[O4/&#65533;Y&#65533;s&#65533;&#65533;"&#65533;5&#65533;Zb
8&#65533;&#65533;=&#1730;#Yhs5&#65533;4&#65533;C&#65533;[&#65533;&#65533;&#65533;(mZwLy&#65533;&#65533;&#65533;y&#65533;&#65533;&#65533;i&#65533;:3	Jl&#65533;&#65533;a(&#65533;Q$b &#65533;&#65533;5@&#65533;&#65533;&#65533;&#65533;&#1098;E&#65533;&#65533;&#65533;c &#65533;&#65533;-&#65533;&#65533;+5&#65533;H6&#65533;&#65533;-|&#65533;#&#65533;4&#65533;&#65533;&#65533;{C>&#65533;&#65533;IB&#65533;&#65533;+e&#65533;&#65533;&#65533;&#65533;&#65533;&#65533;~2&#65533;Qa&#65533;&#65533;&#65533;&#65533;&#65533;&#65533;)w&#65533;&#65533;!&#65533;&#65533;&#65533;6&&#65533;&#65533;U&#65533;&#65533;T &#65533;&#65533;&#65533;&#336;&#65533;C&#65533;&#65533;R&#65533;&#65533;&#766;&#65533;&#65533;&#65533;<K|&#65533;&#65533;&#65533;&#65533;]&#65533;<T&#326;&#65533;&#65533;&#65533;&#65533;&#65533;`&#65533;R&#1574;&#65533;&#65533;0&#65533;@	&#65533;&#65533;~&#65533;G8"&#65533;-&#65533;#Ys|&#65533;&#65533;X&#65533;R{&#65533;BfeW&#65533;&#65533; &#65533;&#65533;&#65533;&#65533;`&#65533;&#65533;&#65533;&#65533;2+@&#65533;@b&#65533;&#65533;*&#65533;&#65533;q[&#65533;",`FR&#65533;&#65533;.t&#65533;~K&#65533;!&#65533;W&#65533;&#65533;&BA&#65533;zJ&#65533;4H&#65533;&#65533;H!&#65533;&#65533;P&#65533;z&#65533;!
'&#65533;&#65533;&#65533;&#1281;f&#65533;3E&#65533;kGsh^2UHq&#65533;f&#65533;&#65533;i&#65533;1&#65533;/^&#65533;e7$A!&#65533;&#65533;Ix0r&#65533;&#65533;&#65533;&#65533;>&#65533;&#65533;&#65533;_AgxvK&#65533;8&#65533;&#65533;!&#65533;&#65533;K@o"v^G|h)&#65533;Z&#65533;}&#65533;&#1968;&#65533;|&#65533;5"&#65533;B7%&#65533;&#65533;&#65533;&#65533;&#65533;H&#65533;&#65533;$V&#65533;I &#65533;&#65533;!#g-N&#65533;`#To#&#65533;#Q&#65533;"M&#65533;s&#65533;a&#65533;A"&#65533;=&#65533;&#65533;Dp&#65533;"T&#65533;&#65533;L&#65533;&#65533;&#65533;&#65533;%H&#65533;<&#65533;A9G\(R&#65533;&#65533;'=M&#65533;&#65533;&#65533; &#65533;&#65533;&#65533;Xr&#65533;&#65533;v;1p7p&#65533;z&#65533;&#65533;
=&#65533;&#65533;8v&#65533;f&#65533;E&&#65533;&#65533;hPP&#65533;&#65533;f&#65533;3&#65533;5&#65533;E&#65533;BNgM&#65533;!&#65533;G &#65533;&#65533;&#65533;&#65533;J0&#65533;W&#65533;t&#65533;&#65533;@&#65533;&#65533;&#65533;X;&#65533;9
&#65533;&#65533;X/l&#65533;&#65533;&#65533;&#65533;y&#529;V&#1488;
&#65533;	&#65533;q&#65533;&#65533;;p&#65533;!^&#65533;&#65533;&#65533;v+&#593;-y7)&#65533;&#65533;t&#65533;q0&#65533;eP&#65533;&#65533;&#1103;#&#65533;&#65533;&#2514;&#65533;sGx81&#65533;MY&#65533;y&#65533;&#65533;A&#65533;&#65533;'&#65533;&#65533;&#1552;&#65533;&#65533;vQ7~t&#65533;&#65533;&#65533;&#65533;%Y4!q:&#65533;&#65533;"&#65533;L8wP"&#65533;#&#65533;9u #0&#65533;`0j&#65533;@&#65533;&#674;&#65533;`&#65533;A&#65533;&#65533;}&#65533;&#65533;F'&#65533;,`&#65533;X&#65533;&#65533;E'&#65533;-E&#65533;&#65533;&#65533;a	/C&#65533;&#65533;~!&#65533;i&#65533;m&#65533;xk&#65533;
S&#65533;&#65533;&#1236;V&#65533;&#65533;&#65533;y&#65533;&#65533;&#65533;,&#65533;&#65533;&#65533;&#65533;&#65533;&#65533;g&#65533;n&#65533;uU`&#65533;!!&#65533;4(&#65533;&#65533;&#65533;&#65533;9&#65533;&#65533;	&#65533;&#1628;&#65533;	
&#65533;&#65533;Q&#65533;Q6bx&#65533;h2?	&#65533;&#65533;(&#65533;&#65533;&#65533;H&#605;&#1267;&#65533;)&#65533;&#65533;y&#65533;&#34398;&#44638;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C/&#65533;O&#65533;&#65533;&#65533;&#65533;S$H&#65533;&#65533;E_&#65533;R&#65533;&#65533; &#1574;&#416;&#318;="S&#65533;&#65533;&#65533;&#65533;&#65533;&#65533;&#65533;G&#65533;&#65533;((&#65533;&#131;R&#33660;c#)	&#65533;&#260;\qc&#65533;>%&#65533;6r&#65533;Q&#65533;&#65533;&#65533;&#65533;[d&#65533; s&#65533;N='&#65533;&#65533;FWRF&#65533;h&#65533;S&#65533;n&#65533;n>&#65533;&#65533;&#324;<&#65533;Qw1&#65533;R&#65533;&#65533;8&#65533;7*&#65533;&#65533;Znl|A&#65533;&#65533;4&#65533;&#65533;&#651;E(JL&#65533;B&#65533;&#65533;&#65533;k&#65533;&#65533;V*%&#65533;&#65533;q&#65533;L&#65533;&#65533;[&#65533;&#65533;&&#65533;b1&#65533;8&#65533;Y&#65533;QL&#65533;&#65533;&#65533;&#650;&#65533;&#65533;+	&#65533;r&#65533;x&#65533;]u&#1195;&#65533;^yKAg&#65533;&#1782;!&#65533;^N&#65533;&#65533;e&#65533;:&#1760;Tp;&#65533;&#65533;&#65533;&#65533;u&#65533;W&#65533;a&#65533;&#1180;\{i&#65533;N&#65533;&#1621;R&#65533;&#1125;_&#65533;L&#65533;Cw'&#65533;`'&#65533;&#65533;&#65533;&#65533;&#65533;M4&#65533;O&#65533;&#65533;&#65533;p&#65533;$=7&#65533;2$&#1476;e&#65533;i&#65533;Df&#65533;a&#65533;&#65533; zq&#65533; &#50628;.N<ea(&#65533;&#65533;&#65533;D&#65533;&#65533;1&#65533;&#65533;(&#65533;E&#65533;NH&#65533;&#65533;S&#65533;&#65533;&#65533;n&#65533;&#65533;&#65533;^OHBT&#65533;&t&#65533;$Q&#65533;&#65533;DB&#65533;I&#65533;A~&#65533;&#65533;'&#65533;&#65533;E&#65533;&#65533;c&#65533;-Q&#65533;&#65533;;&#65533;&#65533;~K&#65533;&#65533;&#65533;&#65533;m&#65533;h0&#65533;&#65533;W`z7&#65533;&#65533;&#65533;S&#551;&#65533;&#65533;(&#65533;'&#633;&#65533; &#65533;&#65533;&#65533;&#65533;L&#65533;&#65533;%&#65533;&#577;x&#65533;9&#65533;&#65533;&#65533;x&#856;&#65533;zO&#65533;9&#276;K\B&#65533;&#65533;}&#65533;&#65533;&#65533;n&#65533;D&#65533;&#65533;G_&#65533;-: &#65533;&#65533;t(&#65533;Z*&#65533;%&#65533;*&#65533;&#65533;&#65533;Do&#65533;*&#65533;b&#65533;&#65533;H&#65533;&#65533;JR&#65533;&#65533;&#65533;VPH&#65533;&#65533;q	&#65533;&#65533;A&#65533;&#65533;>"&#65533;&#65533;&#65533;&#65533;T&#65533;&#65533;z&#65533;&#65533;&#65533;&#65533;&#65533;!&#65533;&#65533;
"&#65533;R,&#65533;&#65533;&#65533;{&#65533;bqP&#65533;B4;&#65533;J&#65533;&#1908;<&#65533;tO)O*&#65533;&#65533;'&#65533;"
!&#65533;&#65533;X&#65533;&#65533;&#65533;Pj(&#65533;R&#65533;+eQ&#65533;&#65533;&#65533;
&#65533;&#65533;*I&#65533;&#65533;!&#65533;&#1578;
&#65533;&#65533;&#65533;&#65533;&#65533;+1_&#65533;<%w&#65533;A&#65533;&#65533;&#65533;&#65533;&#65533;&#65533;&#65533;a&#65533;&#65533;@d]&#65533;B&#65533;t)&#65533;A2&#65533;'&#1228;]&#65533;&#65533;&#65533; 1&#65533;&#65533;&#65533;L&#65533;rq&#65533;!N&#65533;4}C&#65533;Y1N&#65533;q&#65533;=&#65533;2&#65533;FM&#65533;&#65533;v'oHksD&#65533;&#65533;&#65533;^&#65533;&#65533;&#65533; Z[&#65533;&#65533;&#65533;&#65533;~&#65533;&#65533;&#65533;	&#65533;3&#65533;&#65533;"&#2035;&#65533;&#65533;Z&#65533;TECP&#65533;Y)&#65533;3&#65533;&#65533;M&#65533;&#65533;&#65533;(&#65533;&#65533;&#65533;!&#65533;X&#65533;,-:&#65533;Q&#65533;&#65533;$&#65533;&#65533;&#65533;&#65533;=t&#65533;C<&#65533;z&#65533;&#65533;&#65533;&#65533;*Dy&#65533;|W&#65533;&#65533;$&#65533;&#65533;T&#65533;Eh&#1779;B&#65533;#&#65533;&#65533;&#65533;m};%&#65533;Q&#65533;((&#65533;&#65533;&#65533;^6&#65533;A&#65533;~o&#65533;&#65533;7&#65533;b&#65533;:DH6N&#65533;&#65533;w&#65533;&#65533;%&#65533;&#65533;&#65533;~&#65533;W?&#65533;}(&#65533;&#65533;&#34660;&#65533;&#65533;E"H&#65533;H&#65533;Km8*&#65533;T&#65533;&#65533;&#65533;vG&#65533;4&#65533;'9&#65533;!&#65533;%xr*
*N;.Q&#65533;&#65533;&#65533;&#65533;&#65533;&#65533;6
&#65533;)*&#65533;&#65533;&#65533; &#65533;&#65533;4"V&#1496;&#65533;&#65533;&#1035;h`&#65533;&#65533;zq&#65533;&#65533;g&#65533;SR&#65533;&#65533;&#65533;i(&#65533;&#65533;&#65533;&#65533;*p&#65533;~&#65533;$&#65533;H&#65533;zw&#65533;:`g&#65533;I&#65533;d&#65533;&#65533;CN[#&#65533;zQ&#65533;T&#65533;qp&#65533;&#65533;I-&#65533;1 G&#625;&#65533;&#65533;&#65533;&#65533;&#65533; "&#65533;&#65533;v|Cgy&#65533;&#65533;5&#65533;&#65533;&#65533;D&#65533;AI &#65533;&#804;&7&#65533;&#65533;Nz&#65533;&#65533;'-@&#65533;R&#65533;&#65533;L&#65533;*W&#65533;&#65533;V&#65533;2I&#65533;&#65533;DI&#65533;Z&#65533;&#65533;t&#65533;.w&#65533;&#65533;^&#65533;2&#65533;2.&#65533;I&#65533;b"&#65533;&#65533;&#65533;L&#65533;2-&#65533;&#65533;`&#1185;Z&#65533;1&#65533;4&#65533;&#65533;&#65533;eZ&#65533;44&#65533;P&#65533;&#65533;&#65533;&#65533;'6&#65533;I&#65533;2tsLb&#65533;&#65533;Ni&#65533;&#65533;&#65533;&#65533;C[&#65533;D&#65533;r&#65533;&#65533;&#65533;J&#696;&#65533;%&#65533;v&#65533;s&#65533;&#65533;&#65533;/)&#65533;&#962;T&#65533;&#65533;TM&#65533;&#65533;&#65533;&#1030;:&#65533;B&#65533;&#65533;h-JQ]&#65533;&#872;
uE&#65533;&#65533;&#65533;&#65533;&#65533;&#65533;6RH&#65533;%&#65533;N&#65533;&#65533;R&#65533;~&#65533;&#65533;cXAGK'C)E&#65533;&#65533;$&#65533;&#65533;I&#65533;B&#65533;&#65533;L)6;p&#65533;ds6uX&#65533;$tR&#65533;7&#65533;A2&#65533;S&#65533;NS&#65533;&#65533;T&#65533;l&#65533;&#65533;&#65533;@P&#65533;&#65533;:&#65533;6&#65533;Y&#65533;y&#65533;D@&#65533;&#65533;&#1322;&#65533;&#298;5ip&#65533;&#65533;&#65533;70j*&#65533;p&#65533;v&#65533;D&#65533;C0)&#65533;
&#65533;b&#65533;u&#65533;6&#65533;A4p&#65533;0v&#65533;&#65533;&#65533;fNo@&#65533;&#65533;S%laz&#65533;djU1HAXaY#&#65533;&#65533;[5&#65533;&#65533;[v6&#65533;&#65533;&#65533;h0Z&#534;&#65533;&#65533;E&#65533;&#65533;&#65533; &#1462;v&#65533;&#65533;M&#65533;J&#65533;U!&#1568;&#65533;&#65533;&#65533;-n'K$`7h&#65533;o+&#65533;&#65533;Zs&#65533;&#65533;&#65533;X&#65533;;&#65533;&#65533;"&#65533;Dx+u&#65533;k&#65533;]]&#65533;@0eq&#65533;[F=&#14555;&#65533;is1	U&#65533;&#65533;&#1494;&#65533;&#65533;&#65533;&#65533;&#65533;&#65533;R^ &#65533;&#1717;&#65533;&#65533;{55&#65533;&#65533;&#65533;Nen&0&#65533;&#65533;7&#65533;&#65533;&#65533;%@&#65533;&#65533;/pL&#65533;0(&#65533;&#65533;&#65533;&#65533;$&#65533;&#65533;&#65533;W3&#174;&#65533; &#65533;&#65533;W&#65533;&#65533;&#65533;s`MY&#65533;&#65533;&#65533;0`&#65533;L &#65533; W&#378;&#65533;@KO&#65533;X&#65533;&#65533;A&#65533;+&#1192;&#65533;1&#65533;&#65533;&#65533;&#65533;&#65533;&#65533;&#65533;&#65533;&#65533;&#65533;&#65533;&#65533;&#65533;&#65533;&#65533;&#65533;4&#65533;'&#65533;&#65533;&#65533; &#65533;&#65533;l.&#65533;&#65533;&#65533;^ &#65533;&#65533;&#65533;N0&#65533;&#65533;j&#65533;&#65533;LI&#65533;Q&#1266;&#65533;ng&#65533;L&#65533;&#65533;&#65533;P	I&#46915;&#65533;gl&#65533;C|<&#65533;&#47151;Z&#65533;kr&#65533; X&#65533;;&#65533;&#65533;	&#65533;&#1606;Z&#65533; "-i&#65533;bRz&#65533;`&#65533;{&#65533;&#65533;=Z_&#65533;&#65533;&#65533;&#65533;&#65533;&#65533;DS&#65533;&#65533;&#65533;&#65533;&&#65533;&#65533;&#65533;&#65533;&#460;c&#53607;&#65533;&#65533;&#65533;k<&#65533;j&#65533;&#65533;$&#65533;<&#65533;&#65533;=&#65533;"s&#65533;&#65533;&#817;&#320;&#65533;%&#65533;cQTQ&#65533;&#65533;i&#65533;A&#1609;&#65533;&#65533;5&#65533;&#65533;&#65533;"&#65533;&#65533;&#65533;M&#65533;6&#65533;&#65533;&#65533;B&#65533;&#65533;~&#65533;&#65533;M&#65533;%S&#65533;&#65533;&#65533;&#65533;&#65533;,( &#65533;&#347;\%&#65533;&#65533;&#65533;F&#65533;(&#65533;Ux&#65533;&#65533;nB&#65533;Ig&#65533;&#65533;`&#33280;&#65533;&#65533;&#65533;&#65533;K&#65533;A&#65533;`&#65533;w&#65533;^&#65533;&#65533;&#65533;B&#65533;8{&#65533;q4~&#65533;C&#65533;4>&#65533;l&#65533;&#65533;U&#65533;E&#65533;G.E&#65533;
y&#65533;&#30058;&#65533;&#65533;&#65533;~&#65533;&#65533;j&#65533;G&#65533;&#65533;&#65533;&#65533;&#65533;&#65533;&F&#65533;&#65533;&#65533;|&#65533;&#65533;&#65533;&#65533;&#65533;&#65533;!$&#65533;cN&#65533;
l"&#65533;K&#65533;#&#65533;&#65533;&#385;&#65533;i&#65533;%+&#65533;>&#65533;&#65533;&#65533;y&#65533;{&#65533;+&#65533;&#65533;B&#65533;&#65533;&#65533;&#65533;@y&#65533;&#65533;&#65533;m&#865;&#65533;&#65533;i8&#65533;@&#65533;&#65533;&#65533;I&#65533;&#65533;&#65533;r&#65533;&#65533;&#65533;&#65533;35&#65533;&#65533;D#
&#65533;p&#65533;x4&#65533;&#65533;~&#65533;{$h&#65533;O&#65533;:&#65533;@&#65533;&#65533; 3#&#65533;X&#65533;&#65533;&#65533;0OH<&#65533;">&#65533;o&#65533;JF &#65533;4&#65533;	&#65533;=&#65533;$&#65533;J&#65533;&#65533;y&#65533;lKj&#65533;&#65533;&#65533;:K&#65533;; &#65533;&#65533;&#65533;C5&#65533;&#65533;&#65533;&#65533;&#65533;&#65533;9Z&#65533;&#65533;&#526;&#65533;+&#65533;&#65533;f&#65533;&#65533;
(&#65533;&#65533;&#65533;G"&#65533;&#65533;&#65533;&#65533;s&#65533;:&#65533;&#65533;&#65533;-&#1551;&#608;a
V&#65533;&#65533;&#65533;~&#65533;\c&#65533;#&#65533;a&#65533;W&#65533;=&#65533;p&#465;37&#65533;!92}&#65533;&#65533;&#65533;u&#2032;&#65533;&#65533;&#65533;bz&#65533;!0&#65533;P&#65533;&#65533;+&#65533;&#65533;&#1537;&#65533;	&#65533; 
&#65533;
[4&#65533;&#65533;&#754;&#65533;&#65533;Gn&#65533;C)t
&#65533;-&#65533;@T&#65533;P&#65533;&#65533;.&#65533;0|M&#65533;k}r5&#65533;a"&#65533;&#65533;|&#65533;&#65533;y &#65533;&#65533;>&#65533;&#1540;&#515;|@!M&#65533;&#65533;E&#65533;jr&#65533;5&#65533;{&#65533;G&#65533;l&#65533;&#65533;T%R&#65533;&#65533;&#65533;&#65533; e&#65533;1&#65533;5&#65533; \&#65533;E&#65533;t&#65533;uV+&#65533;r&#65533;q&?&#65533;,&#65533;&#65533;P|>&#65533;G`{J&#65533;'&#65533;&#65533;sKp&#65533;Km&#65533;sGwm@&#65533;C&#65533;|&#65533;&#65533;&#65533;&#65533;qi&#65533;5"&#65533;[&#65533;&#65533;&#65533;&#65533;&#65533;&#65533;&#65533;&#65533;s$&#65533;@LrSQ&#65533;&#65533;G&#65533;&#65533;&#65533;!&#65533;-&#65533;&#65533;q	4m&#65533;hP&#65533;"MsqX&#65533;LwO&#65533;%&#65533;&#65533;e$&#65533;&#201;F&#65533;&#65533;k&#65533;'&#65533;&#65533;%&#65533;&#65533;sPP&#65533;&#65533;v&#65533;d&#65533;/GD'&#65533;&#65533;&&#65533;&#65533;C{&#65533;!>&#65533;l
&#65533;&#65533;&#65533;&#65533;x&#65533;&#65533;&#65533;&#65533;&#17928;b(&#65533;&#65533;VwE~!&#792;)&#65533;^(&#8206;&#65533;G&#65533;8&#65533;&#65533;5&#65533;Bx/3^&#65533;m&&#65533;Z&#65533;&#65533;&#65533;&#65533;a&#65533;&#65533;q9i&#65533;a
&#65533;!&#65533;&#65533;&#65533;0&#65533;IP&#65533;&#65533;&#5648;bA&#65533;&#65533;&#65533;TP&#65533;&#65533;&&#65533;"&#65533;!2&#65533;&#65533;&#65533;&#65533;&#65533;&#65533;5&#65533;ZP &#65533;,&#65533;p3&#65533;rD&#65533;t&#65533;A&#65533;h&#65533;I&#1107;?YA&#65533;&#65533;&#65533;W&#65533;BB0&#1388;y&#65533;&#65533;:&#65533;&#65533;&#65533;&#65533;&#65533;Npw&#65533;&#65533;~&#65533;&#65533;&#65533;x&#65533;'&#65533;&#65533;&#65533;6#&#65533;&#65533;&#65533;&#65533;&#65533;&#65533;&#65533;va&#65533;&#65533;R3;&#65533;W+&#65533;&#65533;&#65533;&#65533;y&#65533;&&#65533;&#65533;&#65533;sG~&#65533;&#65533;0&#418;j&#65533;0`&#65533;&#65533;w&#65533;&#65533;7x$&#65533;&#65533;}&#1888;&#65533;Q&#65533;{&#1456;&#65533;&#65533;-&#65533;&#65533;2&#578;&#65533; &#65533;&#65533;0[&#65533;Vj&#65533;m&#65533;&#65533;Y&#65533;XPdV&#65533;&#65533;P,&#65533;Y&#65533;&#281;
&#65533;&#65533;&#65533;n&#65533;t	7&#65533;&#65533;&#65533;&#65533;V&#65533;&#65533;&#65533;&#65533;&#65533;I&#65533;y&#65533;&#281;+P&#65533;(&#65533;&#65533;&#65533;&#65533;&#65533;&#65533;&#65533;&#65533;9&#65533;&#65533;Y&#65533;&#65533;y&#65533;&#34398;&#44638;9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&#65533;"&#65533;\2&#65533;&#65533;&#1061;\n&#65533;&#65533;&#65533;&#65533;Z0&#65533;&#65533;
&#65533;E&#65533;HD&#65533;B&#65533;&#65533;Ae&#65533;&#65533;Z4&#65533;%&#65533;&#65533;&#65533;&#65533;}`&#65533;&#65533;&#65533;&#65533; &#65533;X&#65533;N1&#65533;.&#65533;&#65533;jH&#65533;&#1099;@B&#65533;vW&#65533;I&#65533;&#65533;&#65533;&#65533;&#65533;E&#65533;f&#65533;z=&#65533;&#65533;&#65533;B&#65533;"(&#65533;&#1936;&#65533;m&#65533;
&#65533;"< &#65533;3&#65533;&#65533;&#65533;:&#65533;0&#65533;&#65533;&#65533;Qt&#1140;&#65533;&#65533;&#65533;&#65533;pqw"&#65533;&#65533;&#65533;&#65533;&#1334;&#65533;&#65533;Dt&#65533;Rz&#65533;&#65533;&#65533;&#65533;#&#1758;&#65533;&#65533;&#65533;&&#65533;KJ#K&#65533;&#714;&#1621;&#65533;&#65533;@G*&#65533;&#65533;&#65533;F&#65533;&#65533;0S&#1235;&#65533;&#65533;&#65533;v {&#53617;&#65533;<&#65533;&#65533;&#65533;N&#294;&#65533;vX	
5&#65533;iL&#65533;0
v&#65533;&#65533;1Zo&#65533;=B&#65533;KX5@&#65533;S&#65533;&#65533;&#1795;H&#65533;&#65533;$+&#65533;&#1313;/&#65533;4I&#65533;1!]&#65533;I&#65533;&#65533;%&#65533;^+m&#65533;&#65533;&#65533;3&#65533;Q&#65533;&&#536;&#65533;bK&#65533;b &#65533;Z?G&#65533;&#65533;&#65533;tI&#65533;&#65533;&#65533;-P`&#65533;`&#65533;gx\&#65533;&#65533;&#65533;&#65533;T$)wTw&#65533;&#65533; &#1162;Kp&#65533;&#65533;A&#65533;&#65533;&#516;kK\&#65533;&#65533;&#65533;M9&#65533;a&#65533;,&#65533;8&#1224;&#65533;!e&#65533;&#13064;e&#1488;&#65533;&&#65533;(&#65533;&#292;IT&#65533;u5zD^d&#65533;&#65533;&#1103;w&#65533;&#65533;&#65533;L&#65533;&#1065;&#65533;&#65533;E&#65533;&#65533;&#65533;>}&#65533;(&#65533;	&#65533;&#65533;^B!&#65533;&#65533;&#65533;*&#65533;"+A&#65533;,g\r+&#65533;D&#65533;&#65533;a&#65533;H&#65533;jD-Xb&#65533;&#65533;&#65533;z&#65533;&#817;&#65533;,[,"&#65533;&#65533;&#65533;&#65533;&#65533;&#65533;0K&#65533;)&#65533;&#65533;XD&#65533;&#65533;
qa&#65533;&#65533;&#65533;-&#65533;P&#877;/
*&#65533;4&#65533;"N&#65533;&#1335;P03&#65533;&#65533;<T&#668;[&#65533;~&#65533;&#842;&#65533;&#65533;&&#65533;&#64123;!/&#65533;&#65533;J&#65533;
;)?a&#65533;__0&#65533;&#65533;r&#65533;P/0&#65533;&#65533;RH0&#65533;&#65533;&#65533;,!GC&#65533;&#933;&#65533;&#65533;1=kzC&#65533;&#65533;&#65533;&#65533;L&#65533;&#65533;1&#65533;&#65533;w&#65533;#KZ&#65533;&#65533;&#65533;&#65533;&#65533;&#65533;&#65533;&#65533;&#65533;&#65533;]&#65533;l&#65533;&#65533;Lo&#65533;Q&#721;&#65533;j&#65533;&#65533;&#65533;^s&#65533;&#65533;&#65533;&#65533;m?FX~&#65533;&#48678;&#65533;&#65533;&#65533;^&#65533;&#65533;DK&#65533;E
&#65533;&#65533;&#65533;9i&#65533;&#65533;&&#65533;&#65533;Z&#1114;&#65533;@a&#65533;Q+&#42047;&#65533;&#65533;&#65533;u&#65533;Y,ML&#65533;&#65533;*1GE&#65533;&#65533;:&#65533;&#65533;w,@&#65533;&#65533;Jv&#65533;&#65533;&#65533;&#65533;+&#65533;{ &#65533;D&#65533;U&#65533;&#65533;B&#65533;#&#65533;&#65533;aIO&#65533;%&#65533;7l&#65533;
&#65533;&#65533;&#65533;&#65533;&#65533;%~?O&#65533;&#151;I&#65533;&#65533;&#1421;&#65533;&#65533;&#65533;5_"&#65533;&#65533;c&#65533;&#65533;&#65533;%{&#65533;n")&#281;&#65533;Rj&#65533;&#65533;&#65533;&#65533;=1&#65533;X&#65533;@&#65533;&#65533;\&#384;CxOn&#65533;	?p&#65533; &#65533;&#65533;`&#1331;&#65533;R&#65533;&#65533;4Y&#65533;K&#65533;
x&#65533;&#65533;J&#762;&#65533;%P&#65533;A9&#1280;7&#65533;&#65533;&#65533;A>(i&#65533;B&#65533; &#65533;&#65533;&#65533;&#65533;N&#65533;&#65533;&#65533;&#65533;&#65533;mq&#65533;&#65533;P|)$&#65533;&#65533;&#65533;&#65533;	L&#65533;3&#65533;&#65533;%&#65533;#&#65533;F&#65533;&#65533;3&#65533;'&#65533;A&#65533;9@.a<&#65533;a&#65533;l{&#65533;*&#65533;E`l&#65533;B&#65533;HZ&#65533;&#65533;&#65533;=>&#65533;C&#65533;mDC/*P(<z&#65533;&#65533;@&#65533;&#65533;&&#65533;&#65533;&#65533;&#65533;*&#65533;&#65533;&#65533;&#65533;,&#65533;&#65533;L&#65533; #&#1488;&#65533;I&#65533;) &#548;&7&#65533;&#65533;Nz&#65533;&#65533;(?i&#65533;R&#65533;&#65533;L&#65533;*W&#65533;&#65533;V&#65533;r&#65533;&#65533;%&#65533;0&#65533;Z&#65533;&#65533;&#65533;&#65533;+w&#65533;&#65533;^&#65533;&#65533;&#65533;|&#65533; &#65533;&#65533;&#65533;b&#65533;&#65533;&#65533;2&#65533;&#65533;L&#65533;a&#65533;j	&#666;&#65533;&#65533;jZ&#65533;&#65533;&#806;6Y)iZq&#65533; &#65533;I&#65533;rn&#65533;&#65533;C8&#65533;&#65533;-&#65533;&#65533;&#65533;&:&#65533;M0&#65533;s
la&#65533;>&#65533;i&#65533;&#65533;&#65533;2&#65533;&#65533;@&#65533;I&#962;&#65533;&#65533;&#65533;L(&#65533;&#65533;&#65533;&#65533;&#65533;1Y&#65533;&#65533;D/7&#1034;&#65533;&#1184;&#1893;&&#65533;&#1102;&#65533;&#157;_&#65533;R&#65533;&#65533;&#65533;I@&#65533;&#65533;4),&#65533;J&#908;&#65533;S'&#65533;iL?&#65533;&#656;&#65533;bklxT4&#65533;I&#65533;&#65533;&#65533;)XzM&#65533;n&#65533;G87k&#65533;&#65533;9&#65533;pe&#65533;f&#65533; M
&#65533;&#65533;&#65533;4&#65533;6Up&#65533; &#65533;1&#65533;V&#65533;&#65533;&#65533;&#65533;&#65533;z&#65533; ;&#65533; U!&#65533;&#65533;&#65533;7*V&#65533;&#65533;&#65533;l&#65533;&#65533; 0%Ro&#65533;TU&#65533;k&#65533;M[&#65533;&#65533;R\u&#65533;&#492;k3mp&#65533;h@&#65533;x&#65533;_g&#65533;&#65533;&#65533;&#65533;7pAU&#65533;X&#65533;*v&#65533;\BR0&#1434;R&#65533;&#65533;&#65533;&#65533;)	&#65533;V&#65533;&#437;&#65533;&#65533;&#65533;&#65533;2/&#65533;!&#1056;&#65533;&#65533;=&#65533;,&#65533;&#65533;a&#65533;&#65533;&#65533;-e&#65533;L&#65533; &#65533;B&#65533;n&#65533;&#65533;&#65533;&#65533;vR&#65533;H&#65533;n&#1026;&#65533;
&#65533;&#65533;&#65533;&#65533;&#65533;BK&#65533;6&#65533;&#65533;E&#65533;&#65533; &#65533;&#65533;&#65533;^4&#65533;&#65533;,&#65533;:pJ&#65533;z&#65533;&#65533;&#65533;&#65533;&#65533;$&#65533;^&#65533;
&#65533;&#65533;&#65533;%zy&#65533;!&#65533;&#65533;&#65533;`lws&#65533;&#65533;&#65533;&#65533;&#65533;&#65533;&#65533;&#65533;&#44736;!&#65533;7&#65533;&#65533;&#65533;//a Z&#65533;&#65533;7&#65533;)&#65533;&#65533;&#65533;&#3065;A1&#65533;&#65533;&-&#65533;{l&#65533;&#65533;0v%&#65533;&#65533;&#65533;&#65533;}&#65533;&#65533;@&#65533;19&#65533;&#65533;&#65533;&#65533;&#65533;&#65533;&#65533;M&&#65533;P&#65533;&#65533;&#65533;&#65533;&#65533;]v@&#65533;'&#65533;&#65533;{&#65533;p&#65533;)&#65533;&#1315;P&#65533;&#65533;&#65533;,&#65533;"&#65533;3Q&#65533;2Dq&#65533;&&#65533;zY%FR(
&#65533;O+&#65533;s^N3&#65533;]&#65533;&#65533;&#65533;P&#65533;1&#65533;&#65533;i&#65533;y~&#65533;&#65533;q&#65533;&#65533;HqJ&#65533;9&#65533;&#65533;&#65533;&#65533;&#222;&#65533;S&#65533;&#65533;9&#65533;~&#65533;*&#65533;&#65533;I#&#65533;&#65533;&#65533;.&#43189;&#65533;]&#65533; &#65533;&#65533;t3'&#65533;&#65533;&#65533;6&#65533;B &#65533;&#65533;tl5&#65533;&#65533;8&#65533;	>Q&#65533;&#1632;?&#1199;g&#65533;x&#1386;&#65533; b&#65533;&#65533;K&#65533;&#65533;~9k4&#65533;&#65533;`&#65533;~b&#162;&#65533;$&#65533;w&#65533;&#65533;&#65533;*&#65533;&#65533;&#65533;&#65533;B&#65533;p&#65533;&#65533;&#65533;ds&&#65533;&#65533;&#638;9&#65533;K&#65533;CK9&#65533;~&#65533;m&#65533;.&#65533;B0&#65533;D&#65533;&#65533;&#65533;h&#65533;&#65533;F&#65533;&#65533;8&#717;&#65533;e HB&#65533;@~&#65533;&#65533;$&#65533;_|H&#65533;-&#65533;&#65533;C&#65533;S&#65533;@J?&#65533;X,&#65533;&#65533;&#65533;&#65533;]&#65533;Z&#65533;&#65533;8F&#65533;&#65533;(4o&#65533;&#65533;&#65533;&#65533;&#65533;&#65533;&#65533;&#65533;&#65533;K&#65533;,<b&#65533;T	&#65533;i&#65533;&#65533;(&#1327;&#65533;&#170;&#65533;&#65533;&#65533;&#65533;&#65533;&#65533;D&#65533;R9G"&#65533;P&#65533;|&#65533;$G&#65533;*&#65533;&#593;`&#65533;=&#65533;D&#65533;&#65533;&#65533;&#65533;A&#65533;
&#65533;&#65533;&&#65533;&#65533;.&#65533;l/&#65533;l&xX&#65533;8b&#65533;&#65533;(m&#65533;I&#65533;&#65533;&#65533;W&#65533;Q&#65533;f4&#65533;z&#65533;&#65533;&#65533;&#65533;&#65533;&#65533;D&#65533;]&#65533;V&#65533;9 &#65533;j&#982;&#65533;&#65533;&#65533;&#65533;&#65533;&#65533;*&#65533;S&#65533;K&#65533;@!&#65533;&#65533;&#65533;3&#65533;&#65533;N3'&#65533;&#65533;c4A&#1085;'&#156;P((&#65533;=.:&#65533;&#65533;]&#65533;&#65533;e&@g&#65533;o&#65533;&#65533;&#65533;&#65533;G&#65533;<&#65533;&#65533;l&#65533;u&#65533;Y&#65533;&#65533;&#65533;&#65533;&#65533;4FB&#1204;&#65533;&#350;9&#354;8&#65533;&#436;&#65533;&#65533;D
&#65533;%&#2042;fC&#65533;&#65533;Tt&#65533;&#65533;&#65533;&#630;4&#65533;e~&#65533;o&#151;&#65533;&#65533;&#65533;&#65533;&#65533;V&#65533;}$&#65533;&#65533;|-0I&#65533;&#726;&#65533;&#65533;&#65533;&#65533;j(&#65533;8K&#65533;&#65533;)FE&#65533;&#65533;QCnk&#65533;S1&#65533;&#65533;
&#65533;c&#65533;&#65533;0#&#65533;&#65533;"&#65533;v&#1575;@&#65533;&#65533;9X. S,l&#65533;
&#65533;&#1025;&#65533;&#65533;z8&#65533;&#65533; 
x
b4&#65533;&#65533;"&#65533;1&#65533;wk&#65533;&#65533;l&#65533;&#65533;*\Ae.&#992;Z&Q&#65533;"/&#65533;&#65533;}R&#65533;k&#65533;S&#65533;!t&#65533;!&#65533;&#65533;&#65533;&#65533;&#1382;l#8&#65533;&#65533;"&#65533;O&#65533;@&#65533;#&#65533;p&#1920;SJQ &#65533;0L87&#65533;&#65533;6&#65533;&#1028;s&#65533;	XX+Ac8)&#65533;*&#65533;2&#65533;! x&#65533;&#65533;v&#65533;&#65533;1_(&#65533;&#65533;&#65533;h2&#65533;Q&#65533;'<Q&#65533;&#65533; CO@vK&#65533;'&#65533;1"V&#65533;&#65533;&#65533;6&#65533;&#1031;&#65533;43&#65533;V-&#65533;(f&#65533;#i87&#65533;xv&#65533;&#65533;&#65533;rK&#65533;!&#65533;&#65533;m&#65533;&#65533;&#65533;>&#65533;&#65533;&#65533;&#65533;p$&#65533;$B&#65533;Ma&#65533;&#65533;"l't&#65533;&#65533;0rF&#65533;7#3&#65533;&#65533;qw&#65533;&#65533;&#65533;~_R&#65533;&#65533;F2>&#65533;7O1&H&#65533;j&#65533; &#65533;&#17482;&#65533;&#65533;{Q&#65533;!&#65533;`&#65533;&#65533;#&#65533;&#65533;1&#65533;&#65533;H>&#65533;0&#755;&#65533;&#65533;&#65533;&#65533;c&#65533;&#65533;&#65533;&#65533;x&#65533;x
&#552;&#65533;$(3&#65533;L&#65533;&#65533;U&#65533;&#65533;&#65533;t&#65533;&#65533;r&#65533;E&#65533;&#65533;Jpp&#65533;&#65533;&#65533;8&#65533;&#65533;(&#65533;F
&#65533;o&#65533; &#65533;U F&#65533;	q&#65533;&#65533;&#65533;&#65533;{&#65533;b&#65533;&#65533;&#65533;&#65533;a99&#65533;9&#65533;&#65533; Kq&#65533;w&#65533;&#65533;G&#65533;~e&#65533;&#755;&#65533;3&#65533;&#65533;&#65533;W&#65533;x&#65533;B08i:y+&#65533;&#65533;X!@&#65533;.VA^&#65533;8&#65533;1IYK&#65533;x&#594;&#65533;A&#65533;R&#65533;5@&#65533;<A&#65533;Z2Q&#65533;&#65533;t *Q&#65533;@&#65533;&#65533;C&#65533;CG&#65533;zb&#65533;&#65533;&#65533;xh&#65533;&#65533;3B&#65533;4&#65533;C&#65533;6&#65533;&#65533;y B&#65533;&#65533;v uRxb@5&#65533;&#65533;,&#65533;&#65533;H1&#65533;&#65533;4&#65533;xTP}&#65533;R|&#1456;&#65533;@.&#65533;p&#65533;`&#65533;&#65533;&#65533;&#65533;p&#65533;`&#65533;g&#65533;m&#65533;p&#65533;t0VPEm&#65533;&#65533;&#65533;&#65533;
&#65533;&#65533;&#65533;&#65533;&#65533;&#65533;&#65533;&#65533;_`u&#65533;&#65533;&#1856;&#65533;
&#1552;s 1&#65533;2&#65533;&#65533;&#65533;,&#65533;&#65533;&#65533;&#65533;&#65533;al&#65533;_&#65533;&#65533;&#65533;&#65533;&#65533;9&#65533;&#65533;Y&#65533;&#65533;y&#65533;&#34398;&#65533;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&#65533;&#65533;J&#65533;S,^&#65533;Q&#65533;8&#65533;[d&#65533;$&#65533;&#65533;&#65533;&#65533;L="&#65533;&#65533;&#65533;&#65533;3k&#1866;bt&#65533;	&#65533;"&#65533;\2&#65533;&#65533;&#1061;\n&#65533;t L(&#65533;&#65533;B&#65533;&#65533;D6&#65533;#=&#65533;:&#1411;&#65533;k&#65533;h&#65533;&#65533;&#65533;&#65533;Zb&#65533;&#65533;E&#65533;)(&#65533;&#640;&#65533;&#65533;&#65533;j&#65533;!-&#65533;&#65533;}&#65533;8=&#65533;Ux&#65533;&#65533;tpg&#65533;)&#65533;@e*/&#65533;<&#1975;M&#65533;&#65533;*/T&#65533;&#65533;9&#65533;&#65533;o
&#65533;6~B&#65533;"&#65533;&#65533;&#65533;|Q&#65533;&#65533; &#65533;&#65533;[w1&#65533;&#65533;C&#65533;'&#65533;X+)&#65533;vtM&#471;&#65533;&#65533;Wa&#65533;<&#65533;&#187;&#65533;(x@&#65533;&#793;&#65533;5&#65533;&#65533;&#65533;^)50&#65533;)&#65533;kv0&#65533;`&#65533;&#65533;D&#65533;&#65533;&#65533;&#65533;A&#1137;	x&#65533;M&#65533;0&#65533;qBhB&#65533;{a&#65533;6 &#65533;A&#65533;&#65533;,&#1125;&#65533;x&#65533;0&#65533;~I&#65533;&#65533;&#65533;&#65533;!(&#65533;"M&#65533;&#65533;&#65533;S!<E&#65533;uPk`&#65533;DyN&#65533;6 &#65533; &#65533;!5hr&#65533;OF&#65533;@&#65533;&#65533;&#65533;&#65533;&#65533;&#65533;&#1076;Ik&#65533;1&#65533;&#65533;&#65533;0xc&#65533;&#65533;&#258;&`&#65533;&#65533;(\&#65533;&#65533;&#65533;&#65533;x&#65533;yC&#65533;I&#65533;&#65533;L!L&#65533;#2&#65533;T&#65533;A&#65533;$&#1167;D&#65533;B&#1098;&#181;&#65533;DxI\R&#65533;~&#65533;&#65533; &#65533;&#65533;X&#1048;J&#65533;SJe&#65533;y&#65533;^f&#65533;&#2009;C&#65533;&#65533;&#65533;&#65533; &#65533;&#65533;&#65533; G&#65533;d.jBI&#65533;HY&#65533;T&#65533;F&#65533;`&#65533;h&#65533;^&#65533;&#65533;&#65533;q	vI&#65533;R&#65533;&#65533;&#65533;&#65533;T&#65533;**&#65533;&#65533;&#65533;H&#65533;&#65533;JP&#65533;4&#1772;&#65533;VPH&#65533;&#65533;qI&#65533;E&#65533;:&#65533;&#65533;&#2044;i&#65533;&#65533;G&#65533;g&#65533;I&#65533;&#65533;&#65533;&#369;&#65533;<&#65533;&#65533;)&#65533;*&#65533;&#571;&#65533;&#65533;&#65533;H&#686;k
&#65533;&#65533;P&#65533;&#65533;&#65533;&#65533;&#65533;FFU(.&#65533;4/&#65533;&#65533;q&#65533;/&#65533;&#65533;'&#65533;
!&#65533;&#65533;i&#65533;&#65533;&#65533;y3&#65533;xJ&#65533;&#65533;&#65533;P&#65533;@&#65533;&#65533;
Q&#65533;&#65533;&#65533;QP&#65533;&#65533;0&#656;BH@&#65533;n(p`&#65533;&#65533;&#65533;cqQ&#65533;h&#65533;
&#65533;&#65533;&#65533;.#&#65533;&#65533;&#65533;r &#65533;mk~&#65533;&#65533;&#1418;x&#65533;&#65533;GO'&#65533;&#65533;<{&#65533;&#65533;Q&#65533;&#65533; F&#65533;&#65533;&#65533;M&#65533;&#65533;&#65533;&#65533;&#65533;&#65533;;&#65533;T8&#65533;B&#65533;Js/&#65533;&#467;&#65533;#&#65533;p&#65533;&#65533;&#65533;\&#65533;z&#65533;i&#65533;&#65533;BpK
V&#65533;Ar&#65533;&#65533;&#65533;:$a}#^D&#65533;R&#900;8&#65533;&#65533;&#65533;0&#65533;O&#65533;&#65533;&#65533;&#65533;-!)&#65533;cy&#65533;&#65533;&#65533;&#65533;&#65533;&#65533;&#65533;&#65533;&#65533;T&#65533;M/&#65533;y&#65533;B&#65533;&#65533;&#65533;q+&#65533;S&#1711;o&#65533;31&#65533;{c&#65533;rT~&#575;w&#65533;.+!&#65533;&#65533;&#65533;Z&#65533;[r&#65533;|&#65533;^&#65533;&#1061;P&#186;Z&#65533;!&#65533;&#65533;7&#65533;&#65533;c&#65533;rD&#65533;\D&#65533;&#65533;&#65533;&#65533;&#20163;BAH&#65533;&#65533;Fh&#65533;<&#65533;&#65533;Z&#65533;&#65533;&#65533;&#65533;@D &#65533;8&#1535;]&#65533; &#65533;&#65533;R&#65533;&#147;&#65533;&#65533;e&#65533;!*&#65533;R&#65533;&#65533;&#65533;U&#65533;Y	$.$&#65533;|&#65533;2'&#65533;&#65533;?
&#535;$q&#65533;;1&#65533;&#65533;tJ&#65533;*&#65533;\&#65533;H&#65533;&#65533; &#65533;`?^b>9&#65533;Cz&#65533;Q&#65533;&#65533;&#65533;&#65533;[o &#65533;&#65533;h&#65533;&#65533;b2e?+&#65533;&#65533;&#65533;"&#65533;	&#65533;C$Y#z!&#65533;@g$&#65533;5&#65533;&#65533;(&#65533;&#65533;1&#65533;&#65533;&#65533;.1&#65533;$

 &#65533;X&#65533;&#65533;&#57891;&#65533;giL"&#65533;&#65533;!&#65533;Dr&#65533;&#65533;&#65533;&#65533;&#65533;&#65533;Z<c}&#65533;&#65533;&#65533;I&#65533;L&#65533;w&#65533;&#65533;&#65533;&#65533;DO&#65533;z&#65533;d&#225;R&#65533; &#65533;&#65533;&#65533;,gI&#65533;Z&#65533;&#65533;&#805;--&#65533;&#65533;^&#65533;&#65533;&#65533;&#65533;0&#65533;I&#65533;b
3vd&#65533;t&#65533;&#65533;f:&#65533;4&#65533;4&#65533;I&#65533;j&#65533;2&#65533;6&#65533;4&#65533;&#65533;&#65533;n"&#65533;&#65533;&#65533;&#65533;8-&#65533;&#65533;l&#641;T&#65533;l&#65533;7&#65533;&#65533;&#65533;[&#65533;&#65533;&#65533;f&#65533;9N	e&#65533;Ch&#65533;>&#65533;&#65533;~&#65533;&#65533;c&#65533;A&#65533;8&a&#65533;]&#65533;?&#65533;&#65533;+&#65533;?Z&#65533;A&#65533;&j&#65533;M&#65533;&#65533;&#65533;AB7&#65533;M&#65533;z&#1306;&#65533;(E-*&#1161;&#65533;e^&#65533;J&#65533;JW&#65533;&#65533;:&#65533;&#65533;&#65533;&#65533;&#65533;&#65533;4&#65533;&#1178;&#65533;&#65533;R&#65533;B&#65533;xbP$&#65533;&#65533;x&#65533;,&#65533;&#640;&#65533;&#65533;S&#65533;&#65533;&#65533;&#65533;	&#65533;&#65533;&#65533;S&#65533;q&#65533;)&#65533;A+&#1298;Bh&#65533;,&#65533;
&#65533;&#65533;&#65533;&#65533;&#65533;&#65533;N &#65533;+P&#65533;&#65533;f&#65533;&#65533;&#65533;pU!&#65533; &#65533;&#65533;W&#65533;	Vx&#65533;&#65533;6`&#65533;Rc &#65533;s&#65533;&#65533;&#65533;&#65533;$&#65533;&#65533;&#65533;-&#65533;&#65533;BA\o&#65533;&#1401;z&#65533;&#65533;&#65533;&#65533;@&#65533;K&#65533;&#1920;&#65533;&#65533;&#65533;(2&#65533;&#65533;
&#65533;&#65533;&#65533;&#65533;c&#65533;	&#65533;q&#65533;&#65533;1&#65533;@e;&#65533;&#65533;&#65533;*&#1255;&#65533;&#65533;*	\p&#65533;U&#65533;&#65533;&#65533;hi&#65533;yW!&#65533; ~}&#65533;k&#65533;&#65533;V0 &#65533;&#65533;eln&#65533;&#65533;&#65533;p^&#65533;&#65533;C&#65533;Ap];&#65533;"#&#65533;p&#65533;\g6W&#65533;(_&#65533;`&#65533;&#65533;&#65533;^&#65533;&#65533;&#1421;&#65533;H&#65533;&#65533;&#65533;&#65533;-&#65533;nw&#65533;&#65533;&#65533;wn&#65533;&#65533;4&#65533;+z&#65533;p]<&#65533;&#65533;&#65533;/L&#65533;;&#65533;&#65533;&#65533;&#65533;~&#65533;&#65533;&#65533;&#65533;B&#65533;&#65533;&#65533;B&#65533;&#65533;KOsBPA//p&#65533;&#65533;R&#65533;
&#65533;&#4099;&#1760;&#65533;>2&#65533;&#132;)&#65533;KO&#65533;&#65533;${&#65533;~&#65533;
%&#65533;C&#1554;&#65533;# f1}]l&#65533;&#65533;&#65533;&#65533;&#65533;&#65533;v<&#65533;@&#65533;&#65533;&#65533;&#65533;\  &#65533;0&#65533;
r&#65533;&#65533;,&#65533;0&#65533;&#65533;]0&#65533;&#65533;q&#65533;&#65533;&#65533;+&#65533;&#65533;&#65533;7&#65533;e&#65533;F &#65533;pN)N@R&#65533;w)&#65533;%u~
&#1436;&#65533;6/tyF&#285;&#65533;TNA&#65533;&#65533;&#65533;&#65533;&#65533;&#65533;^&#65533;s&#1577;
&#65533;&#65533;&#65533;6&#65533;&#65533;X&#65533;&#65533;&#65533;&#65533;0/&#65533;H5&#65533;&#65533;&#65533;&#65533;&#65533;)&#65533;}&#65533;&#65533;&#65533;&#65533;&#65533; &#65533;
]&#65533;8'`hO&#65533;B &#65533;&#65533;5se-&#65533;H&#65533;&#65533;&#65533;O&#65533;&#1504;&#65533;*&#65533;7"&#65533;&#65533;&#65533;&#65533; b&#65533;&#65533;&#65533;&#65533;<:&#65533;&#65533;1&#65533;&#65533;K&#65533;k&#1054;&#65533;U&#65533;&#65533;&#65533;&#65533;<L&#65533;C&#65533; &#65533;&#65533;&#65533;&#65533;&#65533;a&#65533;&#65533;&#65533;&#65533;&#65533;O&#65533;&#65533;R0&#65533;F&#65533;;&#65533;v&#65533;%&#65533;MH&#65533;p&#65533;B3&#65533;&#65533;&#65533;&#65533;d FN&#65533;&#65533;&#65533;&#65533;&#65533;)&#65533;Lj&#65533;Y$x@5C^&#65533;&#65533;SO&#65533;_z&#65533;&&#65533;;?7&#65533;&#294;%&#65533;&#65533;=&#65533;&#65533;!&#65533;R&#820;X;"MK&#65533;gIn&#65533;8&#65533;&#65533;&#65533;9$Z&#65533;?i&#958;&#65533;&#65533;&#65533;$@&#65533;'A&#1768;&#65533;&#65533;&#65533;&#65533;&#65533;&#65533;&#65533;|`z&#65533;&#65533;&#65533;&#65533;&#65533;Ez&#716;&#65533;k&#65533;\&#65533;O&#65533;&#65533;=&#65533;&#65533;!?}&#65533;#&#65533;&#65533;&#65533;&#65533;&#1074;&#65533;HRA&#65533;:8&#154;&#65533;&#65533;0e&#65533;&#65533;\&#65533;&#65533;&#65533;&#65533;7qw&#65533;&#65533;#&#467;&#65533;	E&#65533;&#65533;s&#65533;$&#65533;&#65533;&#65533;(&#65533;&#65533;&#65533;&#65533;^&#65533;$&#65533;&#65533;pz&#65533;a&#65533;&#65533;&#65533;14E&#65533;&#65533;G&#65533;&#65533;&#65533;;X&#65533;&#1956;&#65533;s(1&#65533;&#65533;&#65533;O%&#65533; &#65533;&#65533;O(&#264;b$&#65533;cB&#65533;p;&#65533;=;&#65533;&#65533;&#65533;W&#65533;&#65533;&#65533;&#65533;?&#184;&#65533;&#65533;V&#65533;&#65533;0&#65533;t&#65533;&#65533;&#65533;Z&#65533;&#65533;&#65533;&#65533;7}&#58892;7&#65533;"%%&#65533;`|&#65533;P6&#65533;Cb6&#65533;&#65533;&#65533;c&#65533;&#65533;&#65533;&#65533;&#65533;,&#65533;&#65533;&#65533;&#65533;&#65533;1&#1742;&#65533;&#65533;l&#65533;B&#65533;&#65533;=&#65533;&#65533;s&#65533;&#65533;&#65533;&#65533;&#65533;T%~5G4&#65533;7&#65533;#&#65533;&#65533; &#65533;Be&#65533;*&#65533;:RPD &#65533;P9&#65533;&#65533;
&#65533;&#65533;5&#65533;{2&#65533;&#65533;1&#65533;&#65533;
&#65533;"a1xg&#65533;&#65533;6&#65533;&#65533;mE&#65533;+_&#65533;.&#65533;q&#65533;&#65533;&#65533;&#65533;
&#560;@&#65533;B&#65533;fvQ&#65533;&#65533;&#65533;&#65533;&#65533;!&#1248;/_p-K&#65533;w&#65533;7&#65533;&#65533;0<&#65533;P
&#612;	&#65533;&#65533;&#65533;&#65533;&#65533;g+&#65533;,&#65533;&#65533;w`&#65533;x6+&#65533;&#65533;&#65533;&#65533;&#65533;c&#65533;q&#42053;&#65533;0&#65533;vx&#65533;2&#65533;eXp&#65533;Fg8&#65533;Q
R8&#65533;`X&#65533;w&#65533;0&#65533;!(2&#65533;a&#65533;	GB&#65533;p3&#65533;Y&#65533;&#65533;&#65533;0&#65533;&#65533; z&#1222;[&#65533;H&#65533;&#65533;G&#65533;&#65533;C%&#65533;k5Q&#65533;&#65533;&#65533;&#65533;>&#65533;j&#65533;&#65533;&#65533;K&#65533;&#65533;nW&#65533;&#65533;&#65533;&#65533;@&#65533;#)U'dga&[&#65533;="&#65533;.7&#65533;@*w&#1228;)&#65533;'&#65533;&#65533;2^&#65533;6&#65533;q)5 &#65533;'$ U&#65533;{R2u&#65533;&#65533;9Fb&#65533;Jt}J@w&#65533;p&#65533;p &#65533;7\9"q&#65533;j&#65533;&#65533;Pb&#65533;&#65533;&#65533;&#65533;.r=&#65533;q=&#65533;&#65533;C&#65533;&#65533;&#65533;>I&#65533;tl&#65533;&#65533;&#65533;DP%
y8\2 @&#65533;X0*&#65533;XKr&#65533;&#65533;ac&#65533;@&#65533;w&#65533; IG&#65533;&#65533;7&#65533;3&#65533;"&#65533;&#65533; &#65533;)&#65533;&#65533;&#65533;&#65533;&#65533;&#65533;>R&#65533;{x`&#65533;Lp&#65533;&#65533;&;5i96X@P &#65533;H&#65533;&#65533;~&#65533;&#65533;@Q Q&#65533;8?&#65533; l&#65533;sX &#65533;M&#65533;&#65533;wp&#65533;L0uP&#65533;!>&#65533;&#65533;&#65533;l&#65533;GJQ&#65533;~\&#65533;XiZ&#65533;:L9&#65533;&#65533;&#65533;S&#65533;&#65533;&#65533;&#65533;&#65533;C&#65533;&#65533;&#1558;W9&#65533;Y&#65533;&#65533;Mp&#65533;Z&#65533;&#1874;&#65533;&#65533;'&#65533;&#65533;&#65533;&#65533;u&#65533;&#65533;j&#65533;L&#65533;r]&#65533;A&#65533;y&#65533;&#65533;&#65533;&#65533;r&#65533;&#65533;#&#65533;Y&#65533;2&#65533;&#65533;&#65533;w>&#65533;&#65533;&#65533;&#65533;&#65533;{&#65533;&#65533;&#65533;&#65533;i8yt&#65533;v&#65533;&#65533;+ &#65533;]&#65533;&#65533;&#65533;&#65533;7C&#65533;Y&#65533;&#65533;71&#1186;j`&#65533;S^S&#65533;GzT@&#65533;&#65533;S~&#65533;&#65533;&#65533;&#65533;)1&#65533;&#65533;J)D&#65533;.&#65533;g6&#65533;`&#65533;h&#65533;n&#65533;&#65533;&#65533;w0V Gm&#65533;&#65533;&#65533; 2-&#65533;9&#65533;&#1106;
&#65533;&#65533;o&#65533;	&#65533;&#463;S&#65533;&#65533; &&#65533;&#65533;&#65533;&#65533;&#65533;@&#65533;*&#65533;&#65533;P&#65533;v@:&#65533;&#65533;&#65533;&#1568;&#65533;&#65533;&#65533;:&#65533;Z&#65533;z&#65533;&#65533;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"&#65533;&#65533;E&#65533;0@&#65533;!*x&#65533;Qd&#65533;	&#65533;&#65533;&#65533;x&#65533;\y$&#65533;&#65533;q&#65533;&#65533;&#65533;d&#65533;"N&#65533;&#65533;&#65533;f&#65533;!&#65533;%)&#65533;,s&#65533;A9@%&#65533;/&#1572;&#65533;&#65533;Y&#65533;V&#65533;&#65533;XL&#65533;,U!b&#65533;%6&#65533;&#677;&#65533;&#65533;~T&#1540;&#65533;k-&#65533;=&#65533;&#65533;D&#65533;&#65533;C&#65533;h&#65533;&#65533;d&#65533;&#65533;Zn&#65533;&#65533;&#65533;&#65533; )&#65533;d&#65533;F1&#65533;&#65533;&#65533;&#65533;&#1186;&#65533;&#65533;'&#65533;&#1235;^&#65533;&#65533;hm:T&#65533;V&#65533;&#65533;;&#65533;&#65533;JM(&#65533;&#65533;mC&#65533;+RA&#65533;B &#65533;}es&#65533;Q c&#65533;B&#65533;"&#65533;&#65533;&#65533;|QJ&#65533;@&#65533;&#65533;-&#65533;Dq&#733;\&#65533;d&#65533;&#65533;&#65533;I4EW&#65533;B^&#65533;&#65533;7T&#65533;g^e&#65533;k&#65533;SdX_X&#65533;&#65533;'&#65533;&#65533;&#1288;{`|&#65533;&#65533;&#65533;i&#65533;&#192;?&#65533;.'&#65533;&#65533;W
5&#65533;&#65533;OM&#65533;0
t&#65533;&#65533;&#65533;&#65533;A&#65533;\RF&#65533;&#65533;z&#65533;0&#65533;&#65533;&#65533;&#65533;&#65533;Da&#65533;a&#65533;&#65533;&#65533;$Q&#65533;&#65533;&#65533;&#65533;&&#65533;nL&#65533;&#65533;&#65533;&#65533;p  &#65533;]&#1312;&#65533;"{&#65533;&#1062;{&#65533;&#65533;wD/&#65533;&#1542;&#65533;&#65533;@&#65533;AkJp&#65533;m&#65533;FG)&#4572;&#1297;g
9&#65533;!J'2&#65533;~)2&#65533;""&#65533;&#65533;%&#65533;&#792;S\j&#65533;QCA&#65533;(Q&#65533;k&#65533;&#65533;&#65533;l&#65533;rY&#1920;&#65533;h&#65533;)&#65533;>F!&#65533;&#65533;qI&#65533;&#65533; T'&#1516;U&#65533;eF^&#65533;q &#65533;l2
&#65533;Dhi&#65533;:&#65533;&#65533;&#65533;&#65533;&#65533;iDA m&#65533;&#65533;(&#65533;H&#65533;8R&#65533;&#65533;	&#65533;&#65533;E`&#65533;:D/&#65533;J&#65533;B&#65533;&#65533;
S&#65533;4&#1772;&#65533;&#65533;4M&#65533;&#65533;qI&#65533;&#65533;|3&#65533;&#65533;&#65533;q	a&#65533;H`r&#65533;&#65533;&#65533;&#65533;&#65533;PZ]&#65533;&#65533;3&#798;&#65533;&#65533;&#65533;&#65533;ko&#65533;&#65533;>&#65533;
&#65533;&#65533;Pk(&#65533;&#65533;)VekV&#65533;p&#65533;FqB&#65533;=&#65533;&#65533;C&#65533;&#65533;e
+"y&#65533;H&#65533;[l&#65533;&#65533;&#65533;A(&#65533;&#65533;JBY&#65533;&#65533;i&#65533;&#65533;$7&#65533;zMplX&#65533;&#65533;iJ0&#65533;&#1630;&#65533;qqoL&#65533;&#65533;&#65533;LI&#65533;%3&#65533;-/(&#65533;C&#65533;&#65533;E&#65533;&#65533;s[&#65533;&#65533;&#65533;W&#65533;&#356;
K2<G&#65533;r&#65533;&#65533;'K<&#65533;&#65533;&#65533; gus&#65533;*Zw&#65533;&#625;H&#65533;<>&#65533;&#65533;&#65533;;&#1773;w/$,A&#1720;&#65533;p4&#461;&#65533;&#65533;7&#309;\&#1882;`PO~&#65533;&#65533;&#65533;d&#65533;&#65533;^&#65533;q&#65533;&#65533;&#65533;&#65533;&#65533;&#65533;&#2019;&#65533;'N&#65533;:&#65533;&#65533;p&#65533; &#65533;G&#65533;&#65533;&#65533;&#65533;&#65533;&#65533;DKF&#65533;&#21527;&#65533;&#65533;9	;&#1444;&#65533;b!&#65533;&#1749;&#65533;E`&#65533;B&#65533;&#65533;&#65533;r+&#65533;&#65533;&#65533;o&#65533;&#65533;&#65533;
&#65533;&#65533;&#65533;&#65533;&#65533;&#65533;B&#65533;&#65533;&#65533;@&#65533;&#65533;&#65533;&#65533;&#65533;s&#65533;&#65533;0X&#65533;^E&#65533;;&#65533;8&#65533;
Y&#65533;c
A&#65533;&#65533;A&#65533;F&#65533;&#65533;&#65533;T&#65533;&#65533;V&#65533;&#65533;&#65533;&#65533;PJ&#65533;&#65533;&#65533;A&#29475;w&#65533;&#65533;.&#65533;!&#65533;&#65533;n&#65533;N&#65533;u&#65533;&#1580;&#65533;*BH&#65533;wF&#65533;	XA&#65533;O7&#65533;&#65533;0&#65533;B&#65533;&#65533;&#65533;7&#65533;G &#65533;&#65533;&#65533;;&#65533;&#65533;&#1306;.&#65533;:&#65533;=puC/&#65533;&#65533;a>&#65533;&#532;&#65533;vs&#65533;&#65533;&#1360;&#65533; &#65533;&#65533;6&#65533;D:<&#65533;&#65533;&#65533;F&#314;&#65533;@()&#65533;&#65533;&#65533;&#65533;D;&#65533;&#65533;&#65533;&#65533;&#65533;&#65533;&#65533;&#65533;C&#65533;"kt&#65533;&#65533;&#65533;p&#65533;
\&#65533;}#T&#65533;&#65533;V&#65533;&#65533;<&#65533;A6KN&#65533;&#65533;&#65533;&#65533;C&#65533;&#65533;TC/* 'H&#65533;&#65533;&#65533;@&#65533;"&#582;3&#65533;"L&#65533;&#65533;&#65533;8&#65533;1&#65533;7&#65533;!)&#65533;@&#65533;U&#65533;@&#65533;,gI&#65533;Z&#65533;&#65533;&#805;.w&#65533;K&#65533;&#65533;&#65533;&#65533;0&#65533;I&#65533;b&#65533;&#268; W&#65533;&#65533;f:&#65533;&#1068;%2&#65533;I&#65533;jZ3&#65533;&#1363;&#65533;&#65533;&#65533;nz&#65533;&#65533;&#65533;8&#65533;IN\A&#65533;t&#65533;%&#65533; &#65533;v&#65533;3&#65533;&#21287;<&#65533;Yu&#65533;![V&#65533;&#65533;;&#65533;&#65533;&#65533;y&#65533;&#65533;T&#65533;&#65533;f&#1364;Br&#65533;&#65533;&#65533;?&#65533;)t&#65533;^&#65533;&#765;&#65533;&#65533;WL&#65533;&#65533;&#65533;&#65533;AB7&#65533;M&#65533;z&#65533;&#65533;&#65533;h&#65533;**&#1170;&#65533;e`&#65533;J&#65533;JW&#65533;&#65533;;&#65533;&#65533;&#1305;&#65533;&#65533;4&#65533;&#1178;&#65533;&#65533;&#65533;&#65533;&#65533;
&#65533;&#65533;D-&#65533;&#65533;x@-&#65533;&#640;&#65533;&#65533;S&#65533;&#65533;&#65533;&#65533;	&#65533;&#65533;&#65533;S
;&#1885;A&#65533;0&#65533;&#65533;l&#65533;&#65533;$&#65533;@K&#65533;B&#65533;&#65533;&#65533;D&#65533;<;p&#65533;&#65533;S>b&#65533;&#65533;$,dU3H&#65533;,&#65533;
Vw&#65533;U&#65533;*&#65533;&#65533;X&#65533;&#65533;a&#300;[A&#65533;&#65533;Pk&#65533;Bx&#65533;D0&#65533;|&#65533;&#65533;
&#65533;k9ip&#65533;&#65533;&#65533;70&#65533;0&#65533;`&#65533;vTO&#65533;B(*&#65533;
&#65533;oJ&#65533;&#65533;6&#65533;A4p&#65533;&#65533;v&#65533;&#65533;<h-&#65533;J&#65533;&#65533;r%mi;z&#65533;q&#65533;U1H`&#65533;[&#65533;&#1682;&#65533;X&#65533;h&#65533;[o&#65533;v&#65533;&#65533;&#65533;h0\&#65533;&#65533;o%F &#65533;&#36281;&#65533;|.95P&#65533;&#65533;
&#65533;&#65533;&#65533;&#65533;u&#65533;{&#65533;h73&#65533;A&#65533;&#65533;f&#65533;7&#65533;&#65533;-&#65533;&#65533;!dW&#65533; &#65533;c&#65533;&#65533;&#65533;R&#65533;B&#65533; 0&#65533;&#65533;&#65533;D&#65533;&#65533;>m&#65533;ve&#65533;U!&#65533;&#65533;&#65533;4057 &#65533;&#65533;&#65533;&#1903;uy&#65533;&#65533;Ae&#65533;A&#65533;%<&#65533;&#65533;&#65533;&#1445;&#65533;&#65533;	&#65533;&#65533; &#65533;&#65533;&#65533;SG&#65533;QbQ&#65533;&#65533;;KX8&#65533;&#65533;&#65533;12/&#65533;#h&#65533;&#65533;O&#65533;&#65533;DX}&#65533;rX -&#65533; ( &#65533;V&#65533;4;&#65533;&#65533;&#65533;&#65533;&#65533;P&#65533;2&#65533;v&#65533;6&#65533;&#65533;`&#1960;&#65533;7&#65533;9&#65533;>1II&#65533;U&#65533;i&#65533;&#65533;&#65533;(&#65533;sB&#65533;&#65533;	&#65533;&#65533;&#65533;&#65533;&#65533;%d'v&#65533;F(&#65533;:&#65533;G&#65533;!&#65533;&#65533;&#65533;"&#65533;&#65533;&#65533;I&#65533;&#65533;
&#65533;&#65533;4&#65533;zs&#65533;&#65533;&#65533;&#65533;&#65533;k&#549;b<&#65533;:&#65533;&#65533;&#65533;g!&#65533;W&#65533;3&#65533;&#65533;@&#65533;&#65533;&#65533;&#65533;&#65533;&#65533;&#65533;59&#65533;&#65533;&#1546;cw&#65533;VL&#65533;&#65533;&#65533;Y&#65533;&#65533;G&#630;&#65533;"&#65533;I&#65533; DU&#65533;&#65533;&#65533;&#65533;&#65533;N&#1201;&#65533;&#65533;&#65533;&#65533;&#320;&#65533;^&#65533;&#65533;#t&#65533;Pz&#65533;qo&#65533;:H&#1006;
"MX&#65533;SM&#65533;&#65533;&#65533;&#65533;`&#65533;8]&#65533;&#65533;k$70&#65533;&#65533;Kd{&#65533;U@N\&#65533;{,&#777;&#65533;B&#65533;n&#65533;E&#65533;g&#65533;&#65533;7B&#65533;f&#65533;&#65533;V &#65533;7&#65533;&#9214;Eo&#65533;&#65533;&#65533;B&#65533;&#65533;tp&#65533;i"0
&#65533;G&#65533;&#65533;C&#65533;(&#625;L/f&#65533;s&#65533;&#65533;;&#65533;)&#65533;&#65533;&#65533;&#65533;&#65533;&#65533;?h&#65533;&#65533;b&#65533;s&#65533;&#65533;@&#65533;&#65533;&#65533;&#65533;N5Gzp&#65533;i&#65533;&#65533;kz&#65533;G&#65533;\^ "&#65533;&#65533;2&#65533;%@:&#65533;&#65533;&#65533;)YO&#65533;&&#65533;G*&#65533;&#65533;n.A'&#65533;_&#65533;w&#65533;&#65533;&#65533;&#65533;&#65533;:d&#65533;&#65533;&#65533;&#65533;{&#65533;*;&#65533;TF	A&#65533;B&#65533;F&#65533;W&#65533;&#65533;]&#65533;b&#65533;&#65533;NSy&#65533;&#65533;&#65533;G~&#65533;&#65533;&#65533;tjP&#65533;	`&#138;&#1125;>&#65533;2`&#65533;(R&#65533;>&T&#65533;&#65533;Ka&#1880;3&#65533;{&#65533;/&#65533;h&#2001;&#65533;&#65533;a&#65533;@-&#65533;&#65533;&#65533;V(9&#65533;'&#65533;&#65533;&#65533;mM&#65533;&#65533;&#65533;30&#65533;&#65533; W&#65533;&#65533;}&#65533;k&#1823;mC>&#65533;f&#65533;q&#786;	&#65533;&#65533;`&#65533;$P&#65533; &#65533;&#65533;W&#65533;q*&#65533;&#65533;SZ&#65533;&#65533;&#334;&#1483;&#65533;m$&#65533;2&#65533;&#65533;&#65533;&#65533;	g&#65533;&#65533;}B0&#65533;4&#1062;"&#65533;&#65533;;&#65533;&#65533;&#65533;&#65533;&#65533;p=&#65533;p1&#65533;@&#65533;&#65533;Y&#65533;%G	(2$s
&#65533;0@Vp&#65533;W&#65533;&#65533;}7S!&#65533;$ &#65533;&#65533;t !&#65533;A,8J&#65533;s,&#279;5&#65533;&#65533;,&#65533;
&#65533;P&#65533;Fx&#65533;H&#65533;	&#65533;@&#321;
}4-&#65533;&#65533;&#1474;&#65533;dUD
X&#65533;7&#65533;&#65533;(&#65533;&#65533;&#65533;8&#65533;&#65533;J&#65533;7&#65533;&#65533;&#65533;&#976;&#65533;wVS*&#65533;&#65533;"~vyF&#65533;P&#65533;&#65533;
>&#65533;&#65533; &#65533;&#65533;?Sj&#65533;OR5c&#65533;I8&#65533;&#65533;&#65533;2&#65533;7n &#65533;&#65533;&#65533;&#65533;"A(D&#65533;(pb&#65533;mq!y &#65533;&#65533;&#65533;&#65533;&#65533;q$s
	&#65533;qD&#65533;hl&#65533;@&#65533;&#65533;&#65533;&#65533;fj&#65533;&#65533;vx&#65533;&#65533;&#65533;3/ 	+&#65533;=%&#65533;&#65533;0&#65533;(K&#65533;D&#65533;&#65533;2P&#65533;r` E&#65533;&#65533;(&#65533;8wJ ;&#65533; K &#65533;&#65533;&#65533;_ &#521;l&#65533;g&#65533;g&#65533;qq&#65533;&#65533;}&#65533; cg&#65533;&#65533;&#65533;&#65533;&#984;&#65533;0&#65533;-&#65533;H@6&#65533;&#65533;&#65533;vL &#65533;A &#65533;g"=v	<&#65533;n@&#65533;&#65533;&#65533;I&#65533;t_&#65533;A5	2
&#65533;&#65533;kt&#65533;9G&#65533;&#65533;&#65533;H&#1537;V&#65533;!Trt&#65533;&#65533;&#65533;&#65533;@A
 ysp&#65533;&#65533;&#65533;&#65533;)nq#y&#65533;&#65533;&#65533;)&#65533;&#1656;{&#65533;&#65533;Kp&#65533;T 64G0c~F&#65533;s&#65533;`&#65533;J&#65533;P &#65533;h&#65533;&#65533;&#65533;3&#65533;}&#65533;10C!&#65533;>&#65533;u2RT&#65533;&#65533;&#65533;&#65533;&#65533;R&#65533;&#65533;R(#&#65533;;q&#65533;&#65533;ce&#65533;<]&#65533;0tNF&#65533;&#65533;&#65533;c&#65533;&#65533;&#65533;W&#65533;ylIa)&#65533;m&#65533;	s78G!&#65533;F&#65533;&#65533;&#65533;G&#65533;w&#1047;&#65533;&#65533;:&#65533;0&#65533;&#65533;ALQy#I&#65533;&#65533;x&#65533;&#65533;s|&#65533;&#65533;O&#65533;9I&#65533;&#65533;&#65533;&#65533;&#65533;>&#65533;?&#65533;&#65533;&#65533;&#65533;z&#65533;&#65533;&#65533;&#65533;z&#65533;&#65533;x&#65533;&#65533;K`xb`&#65533;
&#65533;&#65533;C&#65533;@3&#65533;&#65533;|c&#65533;D7A&#65533;w&#65533;&#65533;P&#65533;w&#65533;6&#65533;#&#65533;[&#65533;&#65533;Y&#65533;&#65533;&#65533;G&#151;&#65533;(&#65533; &#65533;X &#65533;/&#65533;&#65533;&#65533; &#65533;J&#65533;&#65533;&#65533;&#9479;&#65533;&#65533;&#1800;&#65533;`q&#65533;&#65533;Yb&#65533;&#65533;
&#690;&#65533;&#65533;&#1631;h&#65533;&#65533;a&#65533;&#65533;&#65533;&#65533;P &#65533;|&#65533;&#65533;&#65533;&#65533;(&#65533;&#65533;y&#65533;&#65533;&#65533;&#65533;&#65533;&#65533;&#1051;u0:&#65533;!&#65533;Zw&#65533;&#65533;&#65533;&#65533;&#65533;&#1697;&#65533;&#65533; &#65533;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]&#65533;J&#65533;&#65533;&#65533;&#65533;&#65533;&#65533;&#65533;O/&#65533;&#65533;&#65533;&#65533;&#65533;&#65533;h5&#65533;&#65533;R{&#65533;FT/[2&#65533;&#65533;D/!&#65533;&#65533;&#65533;&&#65533;e&#65533;&&#65533;&#65533;}g2&#65533;U&#65533;}'n&#65533;	&#1776;&#512;7@
JH&#65533;"a&#65533;&#65533;2&#65533;&#65533;L-TB$R&#65533;[&#65533;&#65533;&#65533;&#65533;&#65533;&#65533;;&#65533;2&#65533;&#65533;&#65533;J&#65533;SD&#65533;RR
&#65533;9&#65533;&#65533;d&#65533;&#65533;S&#65533;	&#65533;d&#65533;F&#65533;&#65533;;k&#65533;&#65533;&#65533;t&#65533;	&#65533; &#65533;&#65533;X&#1320;&#65533;&#65533;n&#65533;&#65533;&#65533;`&#65533;8&#65533;&#65533;J&#65533;&#65533;Le&#65533;"&#65533;&#1352;,&#65533;r&#65533;&#65533;
&#1297;&#65533;&#65533;:9 !&#65533;&#65533;b#&#65533;Z&#1480;	xY&#65533;&#1312;&#65533;&#65533;@r&#65533;&#65533;&#65533;;&#65533;*X&#65533;$&#65533;6~&#65533;P_&#65533;,7&#65533;&#65533;&#65533;&#65533;&#65533;&#65533;HO	&#65533;&#65533;h&#65533;&#65533;*0~2 &#65533;o&#65533;J&#65533;&#65533;c"&#65533;&#65533;&#65533;M.&#65533;f&#1210;&#65533;e%&#65533;&#65533;'A&#65533;[&#65533;r`&#65533;3O&#65533;KI&#3738;&#65533;H"5]=&#65533;&#1983;Y&#65533;&#65533;&#65533;$&#65533;&#65533;&#65533;p&#65533;&#65533;&#65533;&#65533; W&#65533;9O&#65533;0&#65533;s&#65533;&#1603;&#65533;A&#65533;&#65533;KG&#65533;&#1304;\&#65533;$&#65533;&#65533;)&#65533;&#65533;&#65533;&#65533;&&#65533;HM9.1&#65533;h&#65533;&#65533;&#65533;i&#65533;/&#65533;&#65533;ArQ&#65533;&#65533;&A&#65533;&#65533;4XTv&#65533; J/h)&#65533;&#65533;5&#65533;a&#65533;-P`&#65533;v&#65533;&&#65533;c&#65533;>
&#65533;&#65533;U&&#65533;R%2&#65533;&#65533;v'&#65533;fhG&#65533;vU&#65533;&#65533;&#65533;&#65533;&#65533;&#65533;5DD &#65533;e)&#65533;Z&#65533;YJU&#65533;&#531;%&#65533;yR&#65533;&#65533;&#65533;%w*!hv[D`&#65533;\hz&#1952;I&#65533;&#65533;&#65533;3&#65533;4^q&#613;JTw9s&#65533;N&#65533;W=9&#65533;yH&#65533;&#65533;&#65533;&#65533;&#65533;PH(&#65533; &#65533;&#686;&#65533;J&#65533;k&#65533;&#65533;J&#65533;&#65533;d\&#65533;&#65533;&#65533;&#65533;j&#65533;F&#765;&#65533;&#65533;<%&#65533;&#65533;&#65533;&#65533;E&#65533;D&#65533;+*&#65533;&#65533;&#567;&#65533;~&#65533;&#48551;&#65533;&#65533;L&#65533;&#65533;|Q&#65533;/&#65533;&#65533;qB&#65533;&#65533;&#1795;7&#65533;&#1588;D&#65533;j}B&#65533;)&#65533; &#65533;"&#65533;&#65533;&#65533;&#65533;{&#65533;&#65533;&#65533;&#1119;&#65533;T&#65533;&#65533;T&#65533;N&#65533;&#65533;&#65533;.'CA&#65533;&#65533;&#65533;$	
&#65533;&#1744;+&#65533;&#65533;F &#65533;3&#65533;&#65533;\.&#65533;C&#65533;&#65533;D&#65533;jk!P&#65533;&#65533;&#65533;[&#65533;mq&#65533;&#65533;(	&#65533;&#65533;&#805;H&#65533;p&#65533;k&#280;&#65533;}&#65533;2M&#65533;&#65533;>6&#65533;Q&#65533;&#65533;&#65533;&#65533;]&#65533;p&#65533;&#65533;&#65533;u\&#65533;&#65533;5@l7&#65533;&#65533;N&#65533;ESUo&#65533;&#65533;&#65533;9&#65533;W&#65533;&&#65533;&#1821;0&#65533;^&#65533;&#1637;&#65533;7\&#65533;r&#65533;}&#65533;&#1309;&#1920;&#65533;P&#65533;p9&#65533;fc&#65533;&#65533;I&#65533;1&#65533;x&#65533;0v&#65533;@}&#65533;&#65533;Wj&#65533;&#65533;x&#65533; &#65533;&#65533;&#65533;xG&#65533;:&#65533;&#65533;&#65533;&#65533;&#65533;e&#65533;W&#65533;&#65533;&#65533;\&#1447;_A&#65533;YN6+&#65533;CP:&#65533;&#65533;ofL&#65533;&#65533;&#65533;zm&#65533;q&#65533; &#65533;i&#65533;X&#65533;'X&#65533;=@{&#65533;Ay&#65533;Y;&#65533;|q&#65533;(&#65533;L&#65533;)&#65533;}&#65533;&#65533;p1&#65533;&#65533;&#65533;4&#65533;B&#65533;CDs&#65533;&#65533;~/&#65533;&#65533;r&#65533;&#65533;$&#65533;J:&#65533;&#65533;&#65533;,&#1206;&#65533;)&#65533;&#65533;&#65533;&#304;&#65533;&#65533;phOEB&#65533;0&#65533;4/eg&#65533;+&#65533;Pr &#65533;M0&#65533;iM&#65533;.u	&#65533;j&#65533;&#65533;&#152;.v	&#65533;&#65533;0,H&#65533;&#65533;&#65533;&#65533;&#65533;m&#65533;&#65533;1&#65533;/&#65533;&#65533;&#65533;&#1153;Q&#65533;CU6&#65533;eDM&#65533;&#65533;&#65533;R:&#65533;&#65533;4&#65533;)8&#65533;N1&#65533;g&#65533;l,&#65533;p&#65533;&#65533;_&#65533;&#65533;&#65533;=&#65533;&#65533;a &#65533;
&#909;Q&#65533;&#65533;&#65533;&#65533;&#65533;&#65533;F&#65533;&#65533;HT&#65533;#zQ&#65533;&#65533;&#65533;&#65533;&#65533;&#65533;&#65533;&#65533;H&#65533;(&#65533;"L&#65533;&#65533;&#1260;&#65533;J-R&#65533;.2!#&#65533;`&#65533;I&#65533;) &#548;&7&#65533;&#65533;Nz&#65533;&#65533;(?i&#65533;R&#65533;&#65533;L&#65533;*W&#65533;&#65533;V&#65533;r&#65533;&#65533;%o0&#65533;Z&#65533;&#65533;&#65533;&#65533;+w&#65533;&#65533;^&#65533;&#65533;IzA&#65533;&#65533;&#65533;&#65533;b&#65533;&#65533;&#65533;2&#65533;&#65533;LLA&#65533;t@&#65533;&#65533;&#65533;jZ&#65533;&#65533;&#806;6Yi&#65533;&#65533;&#65533;&#65533;5&#65533;I&#65533;m&#65533;&#65533;P &#65533;&#65533;&#65533;&#65533;-&#65533;&#65533;&#65533;<&#65533;<&#65533;&#65533;&#65533;a&#65533;&#65533;.&#65533;:&#65533;(&#65533;&#65533;~&#65533;S&#65533;h1&#65533;I&#65533;_R&#65533;&#65533;&#65533;&#65533;'Bz&#65533;&#65533;&#65533;&#65533;W&#65533;&#65533;D&#65533;%&#1034;&#1714;&#65533;&#1893;&&#65533;&#1102;&#65533;m
&#65533;&#65533;<&#65533; <&#65533;&#65533;%e&#65533;E&#65533;&#65533;&#65533;&#65533;sj&#65533;0&#65533;&#65533;Z&#65533;&#65533;R&#781;R&#65533;&#65533;&#65533;I&#65533;&#65533;&#65533;)Vz&#854;n&#65533;G87&#65533;&#65533;S7&#65533;!&#65533;&#65533;H#z*&#65533;$@&#65533;B%&#65533;5&#65533;&#65533;M&#65533;&#65533;,&#65533;i&#65533;&#65533;&#65533;UB&#65533;.&#65533;>&#65533;&#65533;&#65533;
AX&#65533;&#65533;P&#65533;&#65533;L&#65533;f&#65533;7 &#65533;)&#65533;z&#65533;&#65533;R
k&#65533;&#65533;|&#65533;*&#65533;" &#65533;t=&#65533;]&#65533;i&#65533;&#65533;@{&#65533; d&#65533;:K#P&#65533;.&#65533;&#65533;&#65533;&#65533;&#65533;&#65533;t&#65533;&#65533;&#65533;&#65533;b&#65533;&#65533;&#65533;&#1204;&#65533;E&#65533;,&#65533;zX&#65533;z&#1432;&#65533;]&#65533;D;&#65533;&#65533;&#65533;&#65533;&#65533;e0!,&#65533;&#65533;&#65533;&#65533;el&#65533;&#65533;&#65533;&#65533;U6&#65533;-0s&#65533;&#65533;N&#65533;&#65533;H&#65533;n&#65533;&#65533;&#65533;&#65533;&#65533;&#65533;&#65533;DK&#65533;2W&#65533;E&#65533;&#65533;0&#65533;&#65533;&#65533;^4&#65533;&#65533;,&#65533;:p&#65533;&#65533;zW>&#65533;&#65533;&#65533;$&#65533;&#65533;&#65533;
&#65533;&#65533;&#65533;%zy&#65533;!&#65533;&#65533;&#65533;hlwq&#65533;&#65533;&#65533;7&#65533;#[&#44736;!&#65533;7&#65533;&#65533;&#65533;//a0Z&#65533; &#65533;7&#65533;)&#65533;a&#65533;&#65533;9&#65533;1b#u&#65533;&#65533;&#65533;I&#65533;&#65533;&#1557;&#65533;+/&#65533;#&#65533;u&#65533;&#65533;&#65533;&#65533;0&#1504;&#65533;F&#65533;&#65533;`&#65533;6&#65533; 0@(&#1455;&#65533;w&#1601;&#65533;&#65533;`&#65533;&#65533;eB&#65533;&#65533;R&#65533;:Y&#65533;r@&#65533;<&#65533;<&#65533;&#65533;&#65533;B/&#65533;
&#65533;2R&#65533;'&#65533;&#65533;9&#65533;-&#65533;&#65533;&#65533;_&#65533;ZmL&#65533;0&#65533;s&#65533;&#65533;t&#65533;*&#65533;<&#65533;&&#2004;&#65533;nf)&#65533;&#65533;&#65533; &#65533;&#65533;Ajoik&#65533;&#65533;&#65533;&#65533;m&#65533;&#65533;4wN&#1184;	]hz~ Xt<&#65533;&#65533;	&#65533;&#65533;&#65533;@&#65533;%[&#65533;J3&#65533; t&#65533;&#65533;&#65533;&#65533;&#65533;]5&#65533;&#65533;0&#65533;R.]j.&#65533;&#65533;&#65533;&#65533;&#65533;d&#65533;&#65533;p&#65533;:&#65533;)b&#65533;8/&#65533;&#65533;u_&#65533;5&#65533;&#65533;,&#65533;Q&#65533;&#65533;&#65533;&#65533;&#65533; &#65533;M$d&#65533;|&#65533;&&#65533;1&#65533;&#65533;z&#65533;](v&#65533;.&#65533;&#65533;*&#65533;&#65533;&#65533;&#65533;%l&#65533;m+&#65533;'&#65533;&#65533;-&#65533;&#65533;#&#65533;  Z&#65533;&#65533;A&#65533;&#65533;&#65533;rK&#65533;&#65533;&#65533;&#137;&#65533;&#65533;N&#65533;U&#65533;&#65533;7&#65533;!&#65533;.qA{&#65533;#D&#65533;s&#65533;&#65533;&#65533;rw&#65533;uDp&#65533;48
4&#65533;	&#65533;g&#65533;H@|}=y&#65533;&&#65533;G&#65533;&#65533;&#65533;}G&#65533;&#65533;&#65533;q&#65533;!m%&#332;k&#65533;9k&#65533;&#65533;:Ha&#65533;&#65533;&#65533;&#916;&#65533;&#65533;&#65533;x&#65533;&#65533;t&#65533;PI&#65533;n`6&#65533;&#65533;C&#65533;K9&#65533;t&#65533;s&#65533;&#65533;ry&#65533;&#65533;&#65533;&#65533;BN&#65533;&#65533;&#65533;&#65533;+&#481;z&#1285;&#65533;&#65533;&#65533;&#65533;&#65533;&#65533;GJ&#65533;&#65533;
$c3oL&#65533;&#65533;A*&#65533;{&#65533;z&#65533;0j&#65533;A)&#65533;)!5&#65533;C&#65533;5&#65533;&#65533;&#65533;&#65533;B&#65533;+F&#65533;o`=&#65533;&#65533;1&#65533;&#65533;#&#65533;&#65533;p@&#65533;>4&#65533;&#65533;&#65533;U&#65533;&#65533;2&#65533;&#65533;a&#65533;&#65533;: &#65533;v&#65533;&#65533;{&#65533;D
&#65533;&#65533;&#65533;&#65533;&#65533;'(&#65533;M&#65533;i&#65533;&#65533;1H&#65533;&#65533;;&#65533;;&#37344;	VS&#65533;&#65533;r&#65533;&#65533;X_;&#65533;gV&#65533;	&#65533;&#65533;&#65533;w&#65533;&#65533;.#&#65533;
LI4onG&#65533;\&#65533;&#65533;L2r&#65533;&#65533;&#65533;GCS&#65533;{&#667;&#65533;&#65533;&#65533;bB&#65533;&#65533;n&#65533;7&#65533;&#65533;rz&#65533;&#65533;yl&#65533;&#65533;&#65533;&#65533;&#65533;r$# 
&#65533;&#65533;&#65533;G'}&#65533;&#65533;
s
&#65533;&#65533;>V`9/&#65533;&#65533;P+&#65533;&#65533;&#65533;&#65533;b#- 8&#65533;2+`+&#65533;o&#65533;0&#65533;e&#65533;&#65533;.&#65533;&#65533;0&#65533;&#65533;@&#65533;&#65533;&#65533;&#65533;06&#1344;.&#65533;&#65533;&#65533;&#65533;1&#65533;,&#65533;B&#65533;&#65533;V&#65533;&#65533;u&#65533;1zz&#65533;	&#65533;&#65533;P&#65533;&#1602;+X&#65533;Q&#65533;&#65533;&#65533;&#65533;nL&#65533;pG&#65533;&#65533;3x&#65533;"w	&#65533;r4y&#65533;&#65533;g&#1028;2x&#65533;gv&#65533;mT&#65533;&#65533;7&#65533;@&#65533;&#65533;{Q&#65533;&#65533;&#65533;&#65533;h5&#65533;Ge&#65533;	oX&#65533;
7&#65533;0vE@!&#65533;&#65533;&#65533;9&#65533;&#65533;&#65533;A$&#65533;&#65533;(aCL &#65533;"8;u!&#65533;Q*{3VC&#65533;/&#65533;&#65533;j&#65533;,O&#65533;qW&&#65533;qsH&#65533;z&#65533;R&#65533;f(&#65533;%>&#65533;tH&#65533;&#65533;C&#65533;&#65533;BK&#65533;tu&#65533;"I&#65533;YQ&#65533;&#65533;&#65533;&#65533;yg &#65533;&#65533;&#65533;##W0&#65533;qdm&#65533;&#65533;62&#65533;7t#`mM&#65533;#&#65533;&#65533;&#65533;1st&#65533;q	%&#65533;l)$"Q@/L&#65533;r]&#65533;M@&#65533;K(&#65533;&#65533;1g]&#1547;zc&#65533;!WwV(&#65533;r&#65533;er 9X&#65533;&#65533;Q&#65533;&#65533;T&#65533;1&#65533;&#65533;;h(+&#65533;&#65533;X9&#65533;&#65533;3&#65533;H(&#65533;U4&#65533;8!$_X&#65533;TQo0&#65533;F&#65533;&#65533;g&#65533;7=Wl&#65533;7&#65533;5&#1320;Np&#65533;@&#65533;&#65533;&#65533;P0&#65533;&#65533;&#65533;?`&#65533;)&#65533;&#65533;&#65533;KPs&#65533;&#65533;&#65533;v&#65533;&#65533;&#65533;&#146;RP&#65533;&#65533;&#65533;8&#65533;&#65533;p&#65533;&#65533;U xO&#65533;&#65533;&#65533;&#65533;&#65533;H&#65533;&#65533;V&#65533;&#65533;!&#65533;&#65533;&#65533;5&#65533;#&#65533;K&#65533;(&#65533;Z&#65533;\y&#65533;A.h	eI)`&#65533;X&#65533;<&#65533;&#65533;&#65533;A&#65533;&#65533;d
o&#65533;{&#65533;0&#65533;wyb&#65533;1&#65533;uHi&#65533;i&#65533;&#65533;qrx&#65533;4&#65533;!	&#912;&#65533;&#65533;&#65533;&#65533;L/t&#65533;uQ&#65533;P`wW &#1730;&&#65533;Bx&#65533;&#65533;j&#65533;&#65533;&#65533;&#65533;&#65533;g&#65533;S&#65533;7&#65533;3&#65533;&#65533;z&#65533;'&#65533;&#65533;&#65533;&#65533;x@y6&#65533;&#65533;&#65533;&#65533;&#65533;B&#65533;&#65533;&#65533;DS&#65533;&#65533;PV&#65533;Em &#65533;&#665;
&#65533;&#65533;&#65533;&#1849;&#65533;&#65533;@&#65533;&#65533;&#65533;I&#65533;:dX&#65533;$9&#65533;0&#65533;&#1053;&#61021;&#65533;&#65533;&#65533;v&#65533;Vp&#65533;9&#65533;&#65533;&#65533;&#65533;&#65533;&#65533;&#65533;&#65533;&#1631;&#65533;&#65533;&#65533; &#65533;&#65533;!A  !&#65533;     ,    &#65533;  &#65533;&#65533;&#65533;pH,&#65533;&#548;r&#65533;l:&#65533;&#1064;tJ&#65533;Z&#65533;&#1580;v&#65533;&#65533;z&#65533;&#65533;xL.&#65533;&#65533;&#65533;z&#65533;n&#65533;&#65533;&#65533;|N&#65533;&#65533;&#65533;&#65533;&#65533;z&#65533;_+5Q5+&#65533;(&#65533;&#65533;&#65533;&#65533;&#65533;(&#65533;&#65533;x&~U5&#65533;xHV(`2+H&#65533;&#65533;&#65533;&#65533;&#65533;&#65533;&#65533;&#65533;&#65533;&#65533;p&#65533;&#65533;S+&&#65533;HU&!c!&#65533;2&#65533;&#750;&#65533;&#65533;&#65533;&#65533;O&#65533;&#65533;&#65533;&#65533;&#65533;&#65533;h5&#65533;&#65533;R{&#65533;FT/e2&#65533;&#65533;&&#65533;e&#65533;&&#65533;&#65533;&#65533;&#65533;&#65533;&#65533;Q&#65533;J&#65533;u&#65533;&#65533;M&#65533; &#5911;&D&#65533;&#128;&#65533;a&#65533;&#65533;2H&#65533; &#65533;&#65533;/TV!$&#65533;K]&#65533;qY&#65533;A&#168;&#65533;^Z&#65533;&#65533;"D&#65533;p&#65533;AiJ&#65533;&#65533;&#529;BJJ&#65533;gr&#65533;&#65533;&#65533;&#65533;rN&#65533;0&#65533;&#65533;H=.Ie&#65533;&#412;O&#65533;@}&#65533;bu&#65533;&#65533;&#65533;&#65533;&#65533;(&#65533;l&#65533;B&#65533;&#65533;&#65533;&#65533;z>1&&#65533;&#65533;&#1111;&#65533;&#65533;&#1098;&#65533;L&#65533;2<&#65533;&#65533;&#677;&#65533;&#65533;'?&#65533;&#65533;&#740;&#65533;	Y"&#65533;&#688;&#65533;&#65533;
&#65533;&#65533;1&#65533;&#65533;]e+|&#65533;BI&#65533;&#65533;S&#65533;&&#65533;&#65533;&#65533;Ujf&#65533;U&#65533;&#65533;S&#65533;&#65533;&#65533;h&#65533;@&#65533;1&#65533;&#65533;&#65533;ocQ&#65533;awi]&#65533;&#65533;&#65533;&#65533;P&#65533;|&#65533;|&#65533;&#65533;QI&#65533;&#65533; &#65533;&#65533;&#185;&#65533;&#65533;&#65533;&#65533;&#65533;&#65533;&#65533;&#65533;&#65533;~K&#65533;&#65533;;&#65533;&#65533;&#65533;E&#65533;
&#65533;&#65533;wY&#65533;&#65533;&#65533;&#65533;&#65533;&#65533;&#65533;&#65533;&#65533;&#65533;&#65533;&#65533;DL&#65533;"_+&#1283;&#65533;wI&#65533;&#65533;&#65533;1&#65533;&#65533; ~&#65533;&#65533;Jw&#65533;&#65533;A&#65533;&#65533;A&#65533;J&#65533;&#65533;&#65533;1r&#65533;]7&#65533;&#1304;&&#65533;&#65533;&#65533;/&#65533;dI&#65533; &#65533;&#65533;&#65533;&#65533;+&#65533;&#65533;&#65533;&x&#65533;B=&#936;F&#65533; &#65533;&#65533;&#65533;g&#65533;[(&#65533;&#17024;7&#65533;&#65533;"&#65533;J&#65533;&#65533;B+&#65533;)&#65533;&#65533;&#65533;Jp@&#65533;f|1&#65533;Kka&#1968;&#65533; J&#65533;e&#65533;f&#65533;&#65533;&#65533;&#65533;M&#65533;&#65533;&#65533;&#65533;&#65533;&#65533;&#65533;&#65533;D~IhR&#65533;M&#65533;&#1041;5&#65533;&#65533;#c&#65533;G&#65533;o	&#65533;&#65533;pMY&#34504;2&#65533;R&#65533;^h&#65533;&#65533;&#65533;hD&#65533;&#65533;fb&#65533;Z&#65533;X&#65533;&#65533;v&#65533;Y`h&#65533;&#65533;&#65533;&#65533;%l&#65533;iD&#65533;H3&#65533;G+&#65533;&#65533;&#65533;*&#65533;D5&#754;&#65533;J&#65533;l&#65533;&#65533;&#65533;&#65533;&#65533;&#65533;&#1605;&m&#65533;+&#65533;gv&#65533;c&#65533;&#65533;{[bl7&#65533;&#65533;&#65533;&#65533;,&#65533;&#65533;&#65533;&#65533;n&#65533;&#998;&#65533;&#65533;&#65533;q&#65533;&#65533;(&#65533;j[*&#65533;_&#65533;A&#65533;6v&#65533;*&#65533;&#65533;&#65533;&#65533;<&#65533;&#65533;
&#65533;x&#65533;&#65533;4&#65533;&#65533;RQ&#65533;&#65533;&#65533;7&#65533;&#65533;d&#65533;&#65533;[&#65533;8l0&#65533;JpK>&&#65533;&#65533;&#65533;+&#6188;.&#65533;C@&#65533;&#65533;&#65533;+&#65533;X&#65533;&#166;&#65533;L&#65533;R&#65533;H&#65533; &#65533;+*3\&#65533;	&#65533;B&#65533;&#65533;&#65533;&#65533;&#65533;&#678;6a&#65533;&#919;&#65533;W&#65533;$&#65533;&#65533;{ &#65533;E}&#65533;&#65533;9&#65533;j$]3l/&#65533;&#65533;]&#65533;G3&#65533;rL&#65533;s&#65533;&#65533;a&#65533;#Js&#65533;&#65533;&#65533;j27j&#65533;&#65533;Td&#65533;&#65533;T&#65533;g&#65533;&#65533;x&#65533;&#65533;&#65533;&#65533;&#65533;~W&#65533;@&#1072;JvxQ-!Y&#65533;zEMhs&#65533;D'r!&#65533;Je&#65533;&#65533;&#65533;[cUM&#65533;&#65533;&#999;t&#65533;&#65533;&#65533;ca&#65533;2&#65533;&#65533;&#1507;UjB&#65533;{ &#65533;&#65533;/&#65533;&#1298;&#65533;&#2029;CP&#65533;8&#65533;&#28562;&#65533;&#65533;&#65533;H&#65533;aB&#65533;	-&#65533;DH&#65533;hD&#65533;&#65533;B`&#65533;|u&#65533;&#65533;-=&#65533;B&#65533;&#65533;&#65533;w?&#65533;@&#65533;&#588168;&#65533;L&#65533;&#65533;L&#65533;J&#65533;[&#65533;C4q"&#65533;&#65533;8)D,tF'&#65533;&#65533;&#65533;U{&#1034;j&#1294;&#65533;	&#65533;&#65533;I&#65533;$(u &#65533;@&#65533;&#65533;&#65533;gT&#65533;&#65533;2&#65533;J`&#65533;&#65533;&#65533;=&#65533;a&#1389;&#65533;&#65533;)&#813;/rB@9&#1825;&#65533;&#65533;p:&#65533;&#65533;&#65533;?&#65533;&#65533;&#65533;D&#65533;U&#65533;&#65533;!*$&#65533;AT&#65533;G&#65533;&#65533;&#65533;&#65533;&#65533;i&#65533;&#65533;K&#65533;VE5&#65533;%&#65533;Ha4&#1577;rd&#65533;7&#65533;&#65533;:&#65533;&#65533;T@#&#65533;c&#65533;&#65533;&#65533;Qib&#65533;vu&#65533;	&#65533;\&#65533;c&#65533;Q&#65533;&#1157;&#65533;&#65533;xY&#65533;,&#65533;&#65533;Z&#65533;L&#65533;d"9&#65533;&#1552;&#65533;Mj!%&#65533;&#65533;M&#65533;@&#65533;(GI&#65533;R&#65533;&#65533;L&#65533;*W&#65533;J&#65533;&#613388;&#65533;,gI&#65533;Z&#65533;&#617740;@=)V&#65533;&#65533;&#65533;f)qI&#65533;b&#65533;&#65533;>&#65533; &#65533;f:&#65533;@&#65533;4&#65533;IM<a&#65533;p H&#65533;^'hz&#899692;&#65533;8&#65533;YK&h&#65533;!x&#65533;
&#65533; &#65533;v&#65533;&#65533;&#65533;&#65533;&#65533;&#65533;&#65533;1&#65533;u&#65533;&#65533;Zdp&#65533;>&#65533;&#65533;~&#65533;s	&#65533;&#571;R&#65533;&#65533;&#65533;&#65533;&#65533;&#65533;&#65533;&#65533;>&#65533;L:&#65533;(s&#65533;&#1034;&#65533;+3ld&#65533;F7&#65533;Q&#65533;0&#65533;&#65533;&#65533;|&#65533;H&#65533;i&#65533;&#65533;&#65533;&#65533;&#65533;&#65533;8&#65533;*&#65533;&#65533;4Mf&#65533;&#65533;&#65533;JS&#65533;&#65533;&#65533;#&#65533;&#65533;N&#65533;S&#65533;~&#65533;&#65533;I`&#65533;&#65533;&#19485;Q&#65533;&#65533;$&#65533;@J&#65533;B&#65533;&#65533;&#65533;)9;p&#65533;&#65533;S	E&#65533;M&#65533;"&#65533;0$U3H&#65533;(&#65533;
&#65533;oJu&#65533;*&#65533;&#65533;X&#65533;&#65533;a&#65533;d&#1222;&#65533;4&#65533;&#65533;X(&#65533;&#65533;&#65533;*&#65533;&#65533;O-+4&#65533;*N&#65533; &#65533;&#65533;&#65533;&#65533;:&#65533;&#65533;&#65533;U&#65533;&#65533;l&#65533; &#65533;
&#65533;&#65533;&#65533;&#65533;&#65533;n$&#65533;&#65533;m,/&#65533;&#65533;U&#65533;&#65533;.&#65533;e/&#65533;&#65533;&#65533;N3&#65533;B&#65533;A
&#65533;
&#65533;&#65533;&#65533;&#65533;&#65533;ke&#65533;Zg&#65533;v&#65533;&#65533;&#65533;h@[&#65533;&#65533;v&#65533;E&#65533;&#65533;&#65533;&#65533;&#65533;&#65533;&#65533;&#65533;&#65533;&#65533;J&#65533;V!&#1568;&#65533;&#65533;<.rM&#65533;T  3&#65533;A&#65533;&#65533;&#65533;\_FW&#65533;&#65533;-&#65533;&#65533;^r&#65533;&#65533;E&#65533;&#65533;&#65533;&#65533;&#65533;&#65533;&#65533;,&#65533;: &#65533;&#65533;W8&#426;@]&#65533;&#65533;\Q*U&#65533;&#65533;/+&#65533;[&#65533;A&#65533;&#65533;&#65533;f&#65533;k\%x&#65533;g&#65533;&#65533;P`,`	V&#65533;*\L&#65533;00&#65533;~Za$h&#65533;iI&#65533;&#65533;{&#65533;+J X&#65533;&#65533;%1./&#65533;#0&#65533;&#366;J[&#65533;&#65533;1&#65533;rX )&#65533; ( &#65533;&#65533;11;&#65533;&#65533;&#65533;&#65533;&#65533;GHS&#65533;&#65533;@?&#65533;z&#65533;&#65533;&#65533;&#65533;B&#65533;&#65533;&#65533;|&#65533;&#65533;&#65533;&#1851;&#65533;&#65533;"&#65533;&#65533;Y(&#65533;>&#65533;&#65533;&#65533;	&#65533;y&#65533;{&#65533;&#65533;]:&#65533;&#65533;n&#65533;&#65533;r~'&#65533;&#65533;?c&#65533;C&#65533;&#65533;s-&#65533;A&#65533;s&#65533;&#65533;&#65533;CQ%&#65533;hv2:&#65533;&#65533;~4&]&#65533;&#65533;.]&#1241;&#65533;g{Q &#65533;O&#65533;3&#65533;&#1372;@&#65533;&#65533;h&#65533;&#65533;&#1342;E55&#65533;GO&#131;V&#65533;M&#65533;?&#65533;&#65533;&#65533;&#65533;%&#65533;&#949;]&#65533;XkA&#65533;!&#65533;&#65533;&#65533;&#65533;&#65533;  &#65533;[&#65533;f&#1818;&#1272;&#65533;&#65533;)&#65533;&#65533;&#65533;&#65533;&#65533; hE&#65533;T{&#65533;)&#65533;HY%ub+h &#65533;l&#65533;J&#65533;V&#65533;X&#1281;&#65533;fkB&#65533;&#65533;&#65533;C<&#65533;&#65533;3&#65533;&#65533;&#1225;&#65533;&#65533;&#677;r&#65533;&&#65533;;M$&#65533;&#65533;&#65533;k&#65533;^&#65533;&#65533;SXp&#65533;
&#65533;&#65533;&#65533;&#65533;&#65533;c u&#65533;&#65533;w&#65533;&#65533;C_\wy&#65533;&#65533;&#65533; &#65533;&#65533;"&#65533;P&#65533;P*!&#65533;/{(y&#65533;&#65533;M&#65533;&#65533;&#65533;7*!b&#65533;h&#65533;*&#65533;"&#65533; &#65533;&#65533;&#65533;F&#65533;32&#65533;<&#65533;&#65533;&#65533;	+7&:&#65533;_&#65533;<WR&#65533;&#65533;&#65533;.&#65533;&#65533;&#65533;<}|K&#65533;&#65533;&#65533;&#65533;7&#65533;1&#65533;S3'i\&#65533;&#65533;Lf&#65533;&#65533;&\Ag&#65533;&#65533;&#65533;HR&#65533; &#65533;s&#65533;&#65533;1/&#65533;&#65533;bsBg&#1754;HD9&#65533;&#65533;&#65533;&#1239;&#65533;&#65533;&#65533;&#65533;&#65533;:&#65533;&#65533;9&#65533;&#65533;&#65533;9&#65533;G-(cr&#65533;&#65533;&#65533;&#65533;&#65533;&#65533;+^=sFiL&#65533;&#65533;~<x&#65533;&#65533; &#65533; G&#65533;&#65533;D&#65533; 4&#65533;<&#65533;J |&#65533;&#65533;h&#65533;+d^&#65533;&#65533;&#65533;pflw&#65533;:P&#65533;&#65533;uP&#65533;U&#65533;&#65533;D&#65533;Y&#65533;,&#65533;	&#65533;Uj&#65533;k&#65533;&#65533;}&#65533;HaB{&#65533;&#65533;x &#65533;&#65533;&#65533;&#65533;cb[&#65533;&#65533;&#65533;&#65533;&#65533;&#65533;&#65533;&#65533;&#65533;&#65533;&#65533;Z|&#65533;O-&#65533;&#65533;&#65533;E&#65533;&#65533;-&#65533;!&#65533;2&#65533;&#65533;v&#65533;&#65533;&#65533;W&#65533;
&#65533;&#65533;&#65533;gn'1&#65533;1&#65533;&#65533;>&#65533;&#65533;&&#65533;12#`&#65533;}&#65533;+Z`.&#65533; q	&#65533;,&#65533;`&#65533;&#1026;.&#65533;&#65533;0&#65533;&#65533;&#65533;,&#65533;&#65533;w&#65533;&&#1538;+&A&#65533;1&#65533;&#65533;I&#65533;	&#65533;&#65533;(&&#65533;&#65533;f&#65533;,&#65533; -&#65533;P%G&#65533;&#65533;&#65533;&#65533;%d&#65533;&#65533;&#65533;Q"c7|1&#65533;b&#65533;MI&#65533;M&#65533; &#65533;U&#65533;o&#65533;`&#65533;tS&#65533;&#65533;Z7&#65533;&#65533;&#65533;#&#65533; ^&#65533; B&#65533;2A&#65533;Vo&#65533;&#65533;&=G&#65533;x\&#65533;:"&#65533;C&#65533;r&#65533;&#65533;&#65533;&#65533;wa|tH-&#65533;&#65533;}&#65533;D&#65533;t&#1335;|&#65533;h&#65533;
O&#65533;yBWP&#65533;r.q&#65533;G@CJ&#65533;uo&#65533;M&#65533;&#1033;&#65533;&#65533;&#65533;fEGI_R@P&#65533;FR&#65533;&#65533;n~&#65533;&#65533;&#65533;r&#65533;$&#65533;XE/&#65533;$Q&#65533;I&#65533;&#65533;19&#65533;&#65533;*WT&#65533;&#65533;B&#65533;C7#&#65533;@G%&#65533;&#65533;&#65533;&#65533;"&#65533;&#65533;%&#65533;k&#65533;0T\q&#65533;I&#65533;t&#65533;&#1095;C&#65533;!@&#65533;A
P&#65533;!&#37900;&#65533;&#65533;&#65533;&#65533;U&#65533;&#65533;&#65533;3&#65533;&#65533;&#65533;|&#65533;P&#65533;e&#65533;>&#65533;&#65533;&#65533;&#1104;&#65533;U`>jh&#65533;v&#65533;&#65533;J&#65533;vB(&#65533;g&#65533;F)GX P &#65533;x&#65533;m(P/&#65533;&#65533;&#65533;l&#65533;&#65533;?$uI&#65533;&#65533;Z&#65533;X4&#65533;&#65533;&#65533;&#65533;-20&#65533;w&#65533;90I	;&#65533;&#65533;x99&#65533;&#65533;&#65533;Q=&#65533;7&#65533;&#65533;1Ci&#65533;g&#65533;&#65533;&#1157;NP&#65533;Z&#65533;&#65533;&#65533;&#65533;P%iw&#65533;&#65533;&#65533;{&#65533;xY&#65533;&#65533;&#65533;&#65533;TpQ&#65533;x&#65533;@iW! &Y&#65533;bbGNp&#65533;&#65533;Ps:&#65533;y^&#65533;lV&#65533;&#65533;s&#65533;`(N&#65533;za`E&#30168;p&#65533;">a0&#65533;&#65533;&#65533;w&#65533;&#65533;&#65533;&#65533;R&#65533;z)&#65533;'&#65533;&#65533;&#65533;Z%&#65533;&#65533;&#65533;&#65533;j&#65533;v&#65533;&#65533;&#65533;x&#65533;G&#65533;&#65533;8&#65533;G#Q&#65533;&#65533;&#153;X&#65533;&#65533;&#65533;&#65533;r&#65533;p&#65533;IdX&#65533;fcI&#65533;Xc&#65533;&#65533;&#65533;p&#65533;&#65533;&#65533;
&#978;&#65533;&#1689;&#65533;&#65533;0z#&#65533;]0x&#61457;Y&#5509;&#65533;LY,&#65533;&#65533;h&#65533;&#65533;&#65533;&#65533;&#65533;&#65533;+&#65533;&#65533;&#65533;r&#65533;Q&#65533;|&#65533;&#65533;&#65533;&#65533;&#65533;&#65533;&#65533;&#1631;&#65533;&#65533;&#65533; &#65533;:&#65533;&#65533; !&#65533;     ,    &#65533;  &#65533;&#65533;&#65533;pH,&#65533;&#548;r&#65533;l:&#65533;&#1064;tJ&#65533;Z&#65533;&#1580;v&#65533;&#65533;z&#65533;&#65533;xL.&#65533;&#65533;&#65533;&#65533;&#65533;Z&#65533;&#65533;&#65533;|~}&#65533;&#65533;&#65533;&#65533;/!&#65533;&#65533;kW!/|5&#65533;5m+(&#65533;&#65533;&#65533;&#65533;&#65533;(&#65533;5&#65533;7&&#65533;U5&#65533;&#65533;IVzrm&#65533;&#65533;&#65533;&#65533;&#65533;&#65533;&#65533;&#65533;m{&#65533;S+&&#65533;HP&#65533;&#65533;&#65533;&#65533;h&#65533;w&#65533;&#131;&#65533;&#65533;Ol&#65533;&#65533;&#65533;&#65533;&#65533;i5&#65533;&#65533;S&#65533;&#65533;FP&#65533;&#65533;f/!&#65533;&#65533;&#65533;&+&#65533;("&#65533;&#65533;d&#65533;&#1665;Z&#65533;&#65533;&#65533;&#65533;&#640;&#65533;&#65533;&#65533;s&#65533;jP=1/L&#65533;#&#65533;&#65533;
vC&#65533;&#65533; rLK&#65533;&#65533;E&#65533;*&#65533;"1&#65533;&#65533;	&#65533;hu&#1266;&#131;&#65533;&#65533;&#65533;,&#65533;&#65533;&#65533;3&#65533;2&#65533;KL&#65533;Sb&#65533;Bs&#65533;&#65533;AP&#65533;&#65533;P:H&#65533;&#65533;&#65533;GB&#65533;B&#65533;&#65533;&#65533;AA&#65533;|Y'E&#65533;&#65533;0HYw'&#65533;K+&#65533;&#65533;&#65533;$&#65533;d&#65533;&#65533;p&#65533;v&#65533;L&#65533; >A&#65533;Z*[&#65533;zx&#65533;&#1481;K3P&#65533;&#65533;j3&#65533;&#65533;&#65533;&#65533;P2&#65533;	B&#65533;U&#65533;)p&#65533;)&&#65533;&#65533;&#65533;R&#65533;\&#1063;D&#65533;&#1077;	b&#65533;v&#65533;&#65533;&#65533;&#65533;u&#65533;&#65533;gyJ&#65533;p2H&#65533;&#1825;&#65533;&#1252;3R&#65533;&#65533;&#65533;2&#65533;B&#65533;(&#65533;&#65533;>!&#65533;2"&#65533;F&#65533;o&#65533;&#65533;&#65533;p&#65533;&#65533;&#65533;|&#2015;&#65533;&#65533;pDdIUD&#65533;&#65533;&#65533;(TAp&#65533;y&#65533;Bv&#65533;L!&#65533;L&#65533; (&#65533;&#65533;&#65533;iR&#65533;&#65533;&#65533;&#65533;6&#65533;&#65533;
&#65533;&#65533;&#65533;2N&#65533;e""&#65533;G&#260;591&#65533;;+&#65533;&#65533;|xD\.&#65533;&#65533;qJ&#65533;cO&#65533;2R&#65533;6z&#65533;C51&#65533;&#65533;Jp&#65533;&#65533;&#65533;-&#65533;&#65533;/&#65533;A&#65533;IvQ+ Y&#65533;mK&#65533;#_~&#65533;&#65533;&#65533;&#1125;3&#1207;&#65533;)&#65533;&#65533;M(g<&#65533;-&#65533;&#65533;i&#65533;&#65533;@&#65533;DN+JY&#65533;LP&#65533;&#65533;<\
:$}"8@&#65533;CY\&#65533;&#65533;`&#65533;&#65533;T*&#65533;&#65533;&#65533;&#1290;&#65533;&#65533;`&#65533;a&#65533;&#65533;&#65533;&#65533;&#65533;&#65533;&#65533;D*&#65533;-&#65533;*&#65533;&#65533;YYJJ&#65533;&#65533;b&#65533;&#65533;&#65533;F&#65533;&#65533;&#65533;&#65533;O&#65533;4&#1772;&#65533;V&#65533;I79&#602;P&#65533;&#65533;+&#65533;&#65533;&#65533;&#65533;&#65533;O&!&#65533;&#65533;&#65533;ql8&#65533;&#65533;&#65533;&#65533;&#65533;&#65533;&#65533;&#65533;n&#65533;&#65533;2k&#65533;Q&#65533;1&#65533;V	&#65533;Ct{&#65533;]Z&#65533;&#2040;/p@&#65533;J&#65533;K=&#65533;&#65533;"&#65533;G+&#1578;d%&#65533;&#65533;-&#65533;x&#65533;&#583;&#65533;@@&#65533;&#65533;
&#65533;%&#65533;G<&#65533;&#208;&#65533;&#65533;&#65533;?&#65533;&#65533;FA,&#65533;;&#65533;&#65533;P&#1569;*&#65533;&#65533;&#65533;q)}g2N&#65533;H&#65533;&#65533;&#65533;&#65533;&#65533;
s&#65533;TW&#65533;&#38655;7&#65533;Z&#65533;&#1546;Hr&&#65533;Ze/&#65533;&#65533;&#434;&#65533; &#65533;1&#65533;A&#828;&#65533;kN1&#65533;t'&#65533;&#65533;&#65533;d&#65533;&#65533;&#65533;	&#65533;&#65533;J&#65533;	&#65533;7W&#65533;&#65533;&#65533;`&#65533;z&#65533;o&#65533;&#65533;&#65533;xu&#1422;&#65533;4d=(Tv!&#65533;&#65533;&#65533;&#65533;&#65533;&#65533;&#65533;&#65533;&#65533;&#65533;&#65533;&#65533;=U@R&#65533;4+&#65533;C&#65533;&#1303;'!&#65533;&#65533;&#65533;+_&#65533;&#65533;&#65533;&#65533;Sp&#65533;&#65533;&#65533;&#65533;D&#65533;(&#260;&#65533;&#65533;A&#65533;&#65533;;Owx&#65533;l{&#65533;&#65533;Z&#1754;&#65533;
&#65533;&#65533;gW&#65533;&#65533;&#65533;e&#65533;&#65533;&#65533;&#65533;P=&#65533;&#65533;s&#65533;&#994;g&#65533;&&#1809;A&#65533;&#65533;k&#65533;B*&#65533;A'&#65533;&#65533;_&#65533;7H	1X&#65533;c&#65533;eI&#65533;+ !&#65533;Q0&+&#65533;&#65533;o&#65533;&#65533;&#65533;&#65533;@&#65533;ISN&#65533;;&#65533;!A&#65533;a&#65533;&#65533;q-&#65533;5&#65533;r&#65533;&#65533;&#1047;
&#65533;x&#65533;&#65533;&#65533;&#65533;,^&#65533; &#65533;|M&#65533;T!&#65533;Q&#65533;&#65533;!T9&#65533;`F&#65533;&#65533;&#65533;N&#65533;0&#65533;H&#65533;fD? &#65533;Y&#65533;&#65533;&#65533;&#65533;'"u&#65533;&#65533;0_Qg&#65533;&#65533;W#	&#65533;&#65533;&#65533;&#65533;?&#65533;&#65533;Y$i&#65533; r&#65533;&#65533;&#65533;m&#65533;G&#65533;&#65533;&#65533;H&#65533;&#65533;8&#65533;&#65533;P&#65533;{&#65533;&#65533;&#65533;&#65533;8a&#65533;&#65533;&#65533;?&#65533;&#65533;R&#65533;&#65533;^ &#65533;&#65533;F:&#594956;&#65533;$'I&#65533;JJ&#65533;&#65533;&#804;&7&#65533;&#65533;Nz&#65533;&#65533;'#P&#65533;D&#65533;&#65533;&#65533;&#65533;L&#65533;*W&#65533;HQ&#65533;&#613388;&#65533;&&#65533;2;8&#65533;&#65533;&#65533;%d&#65533;&#65533;^&#65533;&#65533;F&#65533;&#65533;*&#65533;F0&#65533;&#65533;&#540;&#65533;/&#65533;&#65533;&#65533;Oh&#65533;<&#65533;hnx&#65533;dZ&#65533;&#65533;&#806;6&#65533;?&#65533;&#65533;`q&#65533;&#65533;8&#65533;&#65533;&#65533;r.S&#65533;4&#65533;.s&#65533;&#65533;&#65533;&#65533;&#65533;%d0&#65533;z&#65533;&#1180;&#65533;&#65533;%.&#65533;_&#65533;&#65533; &#65533;&#65533;3&#65533;E&#1026;&#65533;&#65533;&#65533;BS&#65533;&#966;&#65533;&#65533; &#65533;&#65533;DmA&#65533;\&#197;&#65533;&#65533;&#65533; &#65533;&#65533;Gn&#65533;&#65533;&#65533;C&#65533;&#65533;&#65533;&#65533;&#1316; &#65533;&#65533;.&#65533;&#65533;N0<-T&#65533;B$I &#65533;8&#65533;&#65533;i2G&#65533;&#65533;&#65533;&#956;&#65533;K&#65533;&#65533;&#65533; &#65533;3&#65533;&#65533;H&#65533;&#65533;&#65533;<e&#65533;
n`&#65533;4B&#1536;'&#65533;`T&#65533;&#865;'&#65533;ji&#65533;*4&#65533;9}&#65533;.&#65533;&#65533;L&#65533; &#65533;&#65533;&#65533;&#65533;&#65533;I&#65533;y &#65533;|$&#65533;@&#65533; &#65533;&#65533;5&#65533;l&#65533;&#65533;n&#309;&#65533;&#65533;&#65533;)&#65533;&#65533;T&#65533;&#65533;.`&#65533;_&#65533;z&#65533;&#65533;&#65533;r&#65533;B&#65533;A
&#65533;&#65533;&#65533;&#65533;&#65533;&#65533;(k_&#65533;JY\Z&#65533;&#65533;&#65533;&#65533;h&#65533;Y&#65533;zV&#65533;E&#65533;&#65533;&#65533;&#65533;&#598;V&#65533;&#65533;&#65533;&#65533;J&#65533;U!&#1568;&#65533;&#65533;|-l!IS  3&#65533;Al{[T&#65533;v&#65533;&#65533;,&#65533;*&#65533;S&#65533;&#65533;E&#65533;&#65533;&#65533;&#65533;&#65533;2&#65533;&#65533;&#65533;,&#65533;:&#65533;&#65533;&#65533;&#65533;R7f&#65533;HFY&#1843;
&#65533;&#65533;&#1973;$x_&#65533;!&#65533; &#65533;&#65533;t]&#65533;&#65533;p&#264;W&#195;X&#65533;[F.`&#65533;&#65533;/%&#65533;&#65533;Jd0p&#65533;R&#65533;&#65533; &#65533;&#65533;&#65533;(&#65533;
&#65533;H&#65533;W&#65533;&#65533;e&#65533;(/&#65533;#&#65533;&#1397;&#65533;&#65533;0&#65533;&#65533;U3DrX&#65533;#&#65533; ( &#65533;&#65533;&#65533;+;p&#65533;$&#65533;&#65533;,&#65533;\&J&#65533;z &#65533;&#65533;&#1329;9#P&#65533;&4F=&#65533;\@&#65533;O y&#65533;J.&#65533;&#65533;&#65533;P*{&#65533;]&#65533;&#65533;j8&#65533;&#65533;&#65533;,o&#65533;h7&#65533;&#65533;E&#65533;Q&#65533;&#65533;Y&#65533;f&#65533;&#65533;&#65533;&#65533;{	:&#65533;p&#65533;&#65533;f&#65533;&#65533;v~&#1246;w&#65533;gfV 49&#65533;&#65533;	&#65533;x&#65533;&#65533;@&#65533;mZF&#65533;&#65533; LL&#65533;&#65533;Y]&#65533;4,%&#65533;&#1305; &#65533;i&#65533;&#65533;&#65533;&#65533;I&#65533;&#65533;R{.&#65533;&#65533;&#65533;&#65533;&#65533;h&#65533;&#65533;&#174;&#65533;&#368;&#1099;&
&#65533;&#65533;~&#65533;u&#65533;&#65533;,&#65296;d&#65533;P2-l. &#65533;iO&#65533;9<&#65533;&#65533;&#65533;&#65533;#H&#65533;KE&#65533;&#65533;=&#65533;d&#65533;"y@&#65533;&#65533;B;&#65533;S`&#65533;&#65533;&#65533;&#65533;R&#65533;"w&#65533;&#65533;&#65533;	>&#65533;#U&#65533;&#65533;&#65533;&#65533;M&#65533;%A&#65533;U)&#65533;C	&#65533;&#65533;Q&#65533;"8Z&#65533;fT~[&#65533;@>&#65533; &#65533;&#65533;&#65533;U&#65533;&#65533;n&#65533;>&#65533;&#65533; &#65533;s&#65533;&#65533;s&#65533;&#65533;&#65533;x&#65533;"&#65533;&#65533;&#65533;&#65533;8&#65533; &#65533;&#65533;&#65533;.&#65533;!D&.&#65533;!^&#65533;f&#65533;,&#65533;;&#65533;&#1983;vus	&#65533;&#65533;x{&#65533;gr&#65533;&#65533;-&#65533;jI&#65533;8@S&#65533;&#65533;&#65533;&#65533;3G/&#65533;&#65533;r&#65533;&#65533;&#65533;&#65533;&#65533;xfL#&#65533;&#65533;"hQ&#65533;&#65533;&#65533;Z&#65533;&#65533;a&#65533;&#65533;&#65533;c&#65533;&#65533;&#65533;,&#65533;&#65533;&#65533;&#65533;EE&#65533;`&#65533;&#65533;#&#65533;&#65533;&#65533;&#65533;&#65533;&#65533;&#65533;V&#65533;&#65533;M2&#65533;&#65533;&#65533;&#65533;l eL&#65533;a&#65533;F&#65533;&#244;&#1736;!&#65533;T&#65533;$o&#65533;j(>j{O&#387;h&#65533;&#65533;&#65533;&#65533;&#65533;C &#65533;&#527;&#65533;&#65533;&#65533;M/&#65533;&#65533;&#65533;XAj&#65533;2+idT&#65533;j&#65533;&#65533;%! &#65533;&#65533;&#65533;&#65533;42&#65533;j&#65533;&#65533;&#65533;&#65533;x_x&#65533;&#65533;2XA&#13414;R&#65533;@&#65533;&#65533;T&#65533;V'&#65533;#&#65533;&#65533;W8&#65533;,&#65533;^\&#65533;&#65533;&#65533;B&#65533;&#65533;a1[&#65533;&#65533;DK~3&#65533;"&#65533;(I[#&#65533;&#65533;5&#65533; &#65533;q&#65533;1&#65533;@	x&#65533;&#65533;&#65533;&#65533;&#65533;	&#65533;&#65533;&#65533;x&#65533;&#65533;5&#65533;`/&#65533;&#65533;fT&#65533;-&#65533;by&#65533;j&#65533;&#65533;}&#1863;&#65533;Pp7r.&#65533;0NvP&#65533;R/m&#65533;%&#65533;P'R &#65533;&#65533;-x&#65533;&#65533;8&#65533;!.&#65533;W&#65533;&#65533;&#6336;<&#1539;&#65533;p&#65533;G&#65533;&#65533;Tc@"&#65533;&#65533;248u&#65533;
&#65533;f
&#65533;&#65533;&#65533; U(;&#65533;7r&#65533;&#65533;&#65533;&#65533;m,7?0vt&#65533;'&#65533;&#133;>Rg5'81&#65533;L&#65533;&#65533;b*&#65533;Wx(#1&#65533;&#65533;D(N(=a&#65533;B&#65533;&#65533;&#65533;&#1456;&#65533;Q{&#65533;4&#65533;<W&W&#65533;&#65533;&#65533;o&#65533;%Zz&q&#65533;IP&#65533;&#65533;&#65533;.E&#65533;&#65533;&#65533;&#65533;F &#65533;g;2&#65533;Mpr&#65533;bA2ox&#65533;B&#65533;&#65533;#TpL0&#65533;&#65533;a9n&#65533;"1W$A&#65533;u|&#65533;#4gw8&#65533;&#65533;w&#65533;	&#65533;&#65533;&#65533;{&#65533;(&#65533;X&#65533;&#65533;A+`&#65533;&#65533;&#65533;C&#65533;&#65533;(&#65533;zX#&#65533;8(@&#65533;4&#65533;D&#65533;Q&#65533;xA H&#65533;&#65533;&#65533;p&#65533;2$&#65533;c&#65533;_	&#1448;5&#65533;&#65533;%Y&#65533;}&#1361;5&#65533;@lD&#65533;&#65533;x;Ups&#65533;@&#65533;&#65533;&#65533;H&#65533;&#65533;&#65533;&#65533;&#65533;&#65533;)DRu&#65533;&#632;&#65533;&#65533;p&#65533;1&#65533;X`w&#37856;&#65533;
&#422;&#65533;&#65533;p&#65533;&#65533;y&#65533;`b&#65533;&#65533;&#65533;&#65533;G&#65533;&#65533;&#65533;2d'&#65533;p?!E\&#65533;d&#65533;5&#1042;#&#65533;&#65533;[ <&#65533;Q&#65533;")&#65533;&#65533;v&#65533;&#65533;&#65533;I&#65533;Nr@KAwa&#65533;&#65533;(&#65533; 	
{8&#65533;Rx&#65533;&#65533; Iz&#65533;s&#65533;iH&#65533;:&#65533;r&#65533;d&#65533;BQ&#65533;&#65533;&#65533;0&#65533;L`&#65533;>&#65533;E&#65533;zY&#65533; w&#65533;&#65533;G&#65533;R&#65533;7ux8&#65533;b&#65533;&#65533; /&#65533;&#65533;&#65533;&#65533;hmP&#65533;p1&#65533;Wi&#65533;2c&#1493;0&#65533;U`?	&#65533;(&#4156;-&#65533;Y&#65533;&#642;&#65533;&#65533;&#65533;s tU&#1036;S&#65533;V&#65533;!Y&#65533;!&#65533; &#65533;&#65533;&#65533;&#65533;&#65533;	sXg&#65533;&#65533;&#65533;5&#65533;_&#65533;&#65533;&#65533;9r&#65533;t&#65533;&#65533;);m&#65533;&#65533;&#65533;&#65533;&#65533;&#65533;&#65533;9&#65533;&#1321;A  !&#65533;     ,    &#65533; &#65533;iL3	/_ 3f6i9l?o?rBuFyI|Ly&#65533;  &#65533;&#65533;&#65533;//&#65533;??&#65533;OO&#65533;__&#65533;oo&#65533;O&#65533;R&#65533;/Y&#65533;&Y&#65533;)\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&#65533;&#65533;&#65533;pH,&#65533;&#548;r&#65533;l:&#65533;&#1064;tJ&#65533;Z&#65533;&#1580;v&#65533;&#65533;z&#65533;&#65533;xL.&#65533;&#65533;&#65533;t&#65533;&#65533;i&#65533;&#65533;&#65533;|&#65533;&#65533;w&#65533;#k00&#65533;&#65533;s|&#65533;1&#65533;D{}&#65533;&#65533;&#65533;K5$R&#65533;&#65533;|&#65533;&#65533;;u$|$&#65533;&#65533;&#65533;&#65533;$.w&#65533;B,&#65533;S;x&#65533;I&#65533;Q&#65533;v"&#65533;&#65533;j&#65533;"m&#65533;&#65533;&#65533;&#65533;&#65533;m"$u&#65533;~U1,&#65533;IU{|g&#65533;$&#65533;&#65533;m&#65533;u.&#65533;&#65533;M5v&#65533;m&#65533;&#65533;&#65533;&#65533;&#65533;&#65533;Q&#65533;&#65533;F&#65533;&#65533;R5&#65533;c5'*&#65533;Y&#65533;&#65533;E&#65533;xC.0&#1186;&#65533;&#65533;&#65533;>&#65533;P5&#65533;&#65533;*&#65533;&#65533;(N&#645;&#65533;&#65533;y&#65533;&#65533;BC!&#65533;\ <R&#65533;"&#65533;.H|&#65533;6@C*2&#65533;DPi&#65533;Q&#65533;&#65533;&#65533;&#65533;@B&#65533;&#65533;fY&#65533;-1H(&#65533;@&#65533;&#65533;%'&#65533;-&#65533;&#65533;&#65533;&#65533;&#65533;t
&#990;&#65533;jb&#65533;&#65533;&#65533;>z1&#65533;f&#65533;a&#65533;O&#1447;={HZ&#65533;xR&#65533;j&#65533;u&#65533;hTN&#65533;&#65533;X)&#65533;&#65533;U&#65533;p&#65533;!	t&#65533;&#65533;-g&#65533;j&#65533;&#65533;&#65533;2DV&#65533;&#65533;&#65533;j&#65533;&#65533;@vG&#65533;A&#65533;&#65533;&#65533;Zj&#65533;v&#65533;&#65533;&#65533;&#65533;&#65533;Bt6Yp!KI&#65533;&#65533;EOaQ&#65533;&&#65533;uQZ&#65533;&#65533;&#65533;&#670;&#1797;!&#65533;&#1389;&#65533;&#65533;r&#65533;S&#65533;z&#65533;&#65533;{&#65533;&#65533;hU~2&#65533;&#65533;&#65533;&#5764;&#65533;&#65533; &#65533;&#256;l&#65533;&#65533;&#65533;8Ae	&#65533;w&#65533;&#65533;>&#65533;&#65533;M&#65533;^b]&#65533;p%&#65533;&#65533;&#65533;&#65533;i&#65533;&#65533;|^&#65533;`&#65533;&#65533;Q&#65533;CL&#65533;&#65533;[-O&#65533;&&#65533;&#65533;,p &#65533;`&#65533;&#65533; &#65533;>&#65533;Q&#65533;&#65533;&#65533;$F&#259;&#65533;<&#65533;<&r&#65533;'4ET*&#65533;s&#65533;&#65533;&#65533;f&#65533;rA&#65533;2~Q&#65533;B&#65533;D&#65533;&#65533;&#65533;K&#65533;4&#65533;4A&#65533;5@$B&#65533;Ev&#65533;C-YyJ,c&#65533;&#65533;&#65533;{&#1304;&#65533;/&#65533;w&#65533;#&!&#65533;>&#65533;&#65533;&#65533;&#65533;~k&#65533;&#65533;&#65533;BL2&#65533;&#65533;&#65533;N"%&#65533;^&#65533;&#65533;h&#65533;(n8&#65533;F&#65533;'b.A&#547;&#65533;&#65533;i&#65533;&&#65533;Am&#58408;"Q&#65533;&#65533;z:&#65533;yJ&#65533;J&#65533;>w&#65533;4S&#65533;&#65533;$&#65533;&#65533;c&#65533;q(m&#65533;&#65533;0&#65533;&#65533;rA&#65533;&#65533;&#1175;&#65533;&#65533;EAH&#65533;&#65533;&#65533;Hg&#65533;K&&#65533;j&#65533;P&#65533;`&#65533;&#65533;3&#65533;%&#65533;;&#696;&#17291;&#65533;&#65533;Ai&#65533;&#882;&#65533;&#65533;&#65533;&#65533;I&#65533;&#65533;&#65533;b,&#65533;&#65533;a&#65533;a&#65533;X*	&#65533;&#65533;"L&#65533;&#65533;&#65533;&#2385;1&#65533;D&#65533;.&#65533;h@&#65533;JF<-;,`&#65533;&#65533;CL|&#65533;&#65533;&#65533;&#65533;&#3274;"&#65533;{1H9&#65533;&#65533;&#65533;@HGT@*&#1122;X&#65533;h3&#65533;&#65533;1';A&#65533;'&#65533;&#65533;oO&#65533;&#65533;\&#65533;&#65533;&#65533;&#65533;&#65533;&#65533;=&#65533;Z&#65533;&#65533;G&#65533;&#65533;&#65533;Q&#65533;E&#65533;[]jLJ/&#65533;5&#65533;&#65533;JT&#65533;s^z*!D&#65533;&#65533;/M&#65533;&#65533;u&#65533;[&#65533;&#65533;L&#65533;&#65533;k&#65533;Z&#65533;w&#65533;S&#65533;hNK&#65533;&#391;&#65533;&#65533;&#65533;{&#65533;&#65533;p&#65533;&#65533;5&#65533;Y&#705;&#65533;"3wO(&#65533;)Dk=#&#65533;V'0+^&#331;d&#65533;F&#65533;6&#65533;P\(&#65533;&#65533;&#65533;nL&#65533;&#65533;&#65533;=<&#65533;O&#65533;&#65533;!B&#65533;&#65533;;&#65533;&#65533;0&#220;L&#65533;g&#65533; &#65533;&#65533;:&#65533;>&#65533;&#65533;}&#65533;e&#390;<&#65533;&#65533;A&#829;&#65533;&#65533;I&#65533;&#65533;c{&#65533;Q&#65533;&#65533;&#65533;&#65533;i&#65533;=&#65533;/&#65533;&#65533;&#65533;H3?'&#65533;&#65533;&#65533;&#65533;&#65533;&#65533;&#65533;:&#65533;QBY&#65533;&#65533;&#201;I&#65533;&#65533;
&#65533;&#65533; RZ&#65533;v&#65533;"40@=&#65533;&#65533;(Y&#65533;T&#65533;&#65533;&#65533;DA&#65533;ppP&#65533;#&#65533;:(edT&#65533;&#65533;E&#65533;F&#65533;&#65533;&#65533;&#487;Z&#65533;&#65533;M&#65533;r&#65533;&#65533;@D!
&#65533;&#65533;&#65533;&#65533;&#65533;&#65533;&#65533;)&#65533;&#65533;;"&#65533;&#65533;	&#65533;KM&#65533;&#65533;&#65533;/$}&#65533;&#65533;&#65533; 1&#65533;&#65533;"&#65533;&#65533;&#65533;&#65533;&#65533; &#65533;-&#65533;&#65533;T&#65533;(c&#62849;&#65533;&#65533;&#65533;&#65533;&#1670;&#65533;&#1524;&#65533;1Q&#65533;&#65533;&#65533;%&#65533;&#65533;Q(W&#65533;'&#65533; 0&#65533;&#65533;&#65533;L&#65533;"&#65533;&#65533;F:&#65533;l$&I&#65533;JZ&#65533;&#804;&7&#65533;ILn ("&#65533;&#65533;"I&#65533;R&#65533;&#65533;&#65533;*W&#65533;&#65533;VV20&#65533;cj&#65533;&#65533;3&#65533;&#65533;&#65533;%\&#65533;&#65533;^&#65533;&#65533;&#65533;&#65533;%"&#65533;8&#65533;&#65533;&#65533;t&#65533;/&#65533;&#65533;LMS&#65533;`&#65533;D&#65533;&#65533;&#65533;&#65533;jV&#65533;&#65533;&#65533;&#65533;f&#65533;0&#65533;9,&#65533;&#65533;s&#65533;&#65533;8&#65533;&#65533;&#65533;r&#65533;&#65533;&#65533;K&#65533;&#65533;P&#65533;v&#65533;&#65533;&#65533;&#65533;&#65533;8&#65533;yKs&#1683;&#65533;  ;&#65533;&#65533;&#65533;~&#65533;"4W)&#65533;@JP&#65533;&#919932;&#65533;B7&#65533;&#65533;&#65533;&#65533;&#65533;E&#65533;&#65533;540R&#65533;&#65533;"1
&#65533;^s&#65533;&#65533;AF:&#65533;`&#65533;&#65533;pZ&#65533;&#65533;&#65533;&#65533;&#65533;T&#65533;"&#65533;H&#65533;R&#65533;&#65533;&#65533;i3Gp&#65533;`2]T	&#65533;f&#65533;*&#65533;!&#65533;B&#65533;AiS&#65533;"S&#65533;&#772;Ax &#65533;&#65533;&#65533;@!&#65533;$Q&#65533;:D$&#65533;&#65533;&#65533;&#65533;P&#65533;&#65533;&#65533;&#1321;&#65533;&#65533;&#65533;2u&#65533;P&#65533;&#65533;=&#65533;)&]&#65533;U&#65533;&#65533;&#65533;C&#65533;(&#65533;&#65533;&#65533;\&#65533;&#65533;&#65533;<&#65533;&#65533;@&#65533;&#65533;v&#65533;TRU@&#65533;&#65533;`&#65533;|&#65533;k=&#65533;&#65533;K&#65533;
&#65533;/&#65533;&#65533;&&#65533;&#1584;&#65533;@&#65533;^&#65533;*Y\R&#65533;&#65533;&#65533;&#65533;t&#65533;Y&#65533;r&#65533;&#65533;e@
&#65533;&#65533;&#65533;&#534;&#1428;&#65533;&#65533;%VpU!&#134486;|-b&#1728;&#65533;`&#65533;&#65533;-)s&#65533;&#65533;XV&#65533;.l=&#65533;&#65533;CN&#65533;gUnB&#65533;&#65533;&#65533;a&#65533;&#65533;mtO&#65533;&#65533;&#1122;&#65533;-&#65533;&#65533;&#65533;&#65533;Hrw&#65533;!(&#1601;&#65533;B&#65533;&#65533;=/&#65533;Q@&#65533;&#65533;&#65533;{&#65533;&#65533;&#65533;&#65533;&#65533;&#65533;&#65533;&#65533;&#65533;&#65533;&#65533;&#65533;^2-&#65533;D8&#65533;i&#65533;&#65533;&#65533;&#65533;%&#65533;r&#65533;&#65533;&#65533;&#65533;r&#65533;&#65533;&#65533;y&#65533;Dp&#1006;G]&#65533; &#65533;&#65533;D6 p&#65533;&#65533;&#65533;&#65533;aU&#65533;&#65533;&#65533;-8&#65533;%&#65533;&#65533;!&#65533;2AI0&#65533;y&#65533;8&#65533;
&#65533;&#65533;J&#65533;&#65533;&#223;P&#65533;&#65533;<&#65533;#7&#65533;&#65533;&#65533;&#65533;&#65533;&#65533;&#65533;&#65533; &#65533;&#1599;T&#65533;&#65533;&#65533;&#65533;&#65533;&#65533;N&#65533;XUi&#65533;,&#65533;17&#65533;|P&#65533;X&#65533; 9W&#65533;&#65533;9us3&#65533;lg3&#65533;9&#65533;z&#65533;&#65533;&#65533;'] &#65533;&#65533;&#65533;&#65533;/&#65533;&#65533;&#65533;&#65533;A &#65533;F&#65533;i&#65533;K&#65533;&#65533;&#65533;  N&#65533;&#65533;&#65533;&#65533;&#65533;&#1071;&#65533;m&#65533;Q{Z@&#65533;E&#65533;&#65533;7&#65533;@&#65533;&#65533;&#65533;.C/&#65533;U&#65533;&#65533;&#65533;g&#65533;;&#65533;/&#65533;bm&#65533;6&#384;[&#65533;&#65533;&#65533;&#65533;7^&#65533;&#65533;4&#65533;T&#65533;&#65533;X&#65533;)&#65533;06&#65533; #&#65533;&#65533;&#65533;(&#65533;G&#65533;^EXK[Q&#65533;@&#65533;&#65533;&#65533;&#65533;&#65533;&#65533;b&#1302;&#65533;8&#65533;os&#65533;SdEF&#65533;&#65533;&#65533; j&#65533;_C@!&#65533;&#65533;lw&#65533;
I&#65533;y&#65533;&#65533;!y[t&#65533;#&#65533;&#65533;iUp&#65533;e&#65533;&#65533;H&#65533;&#65533;&#65533;\&#65533;&#65533;IU&#65533;	&#65533;2&#65533;*&#65533;&#5021;&#65533;&#65533;n&#65533;`4&#65533;8&#65533;&#65533;I&#65533;x&#65533;&#65533;G&#65533;Io58&#65533;&#65533;i &#65533;&#65533;p&#65533;'&#65533;&#65533;k&#65533;&#65533;&#65533;&#1346;"&#683;&#65533;&#65533;l~&#65533;&#65533;&#65533;'&#65533;&#1750;2&#65533;"p"yq&#65533;v&#65533;6n&#65533;&#65533;&#65533;X&#65533;&#65533;a&#65533;&#65533;k&#65533;&#65533;&#65533;m&#65533;&#65533;&#65533;J&#65533;C5!&#65533;&#65533;?&#63301;&#65533;&#65533;s!P&#65533;Z&#299;I&#65533;&#65533;&#65533;&#65533;Bh ^&#1821;&#65533;#&#65533;&#65533;'&#65533;&#1821;:&#1757;&#65533;&#65533;L&#65533;*&#184;&#65533;&#65533;{WK,@&#65533;5&#65533;&#65533;8&#65533;NY&#265;}&#65533;|&#881;&#65533;&#65533;&#65533;&#1674;$h&#65533;_x&#65533;&#65533;&#65533;O&#65533;Ql&#65533;&#65533;sJa&#65533;&#1108;&#65533;ae&#65533;&)&#65533;P&#65533;&#488;&#65533;t<&#65533;&#65533;P&#65533;X&#65533;&#65533;&#65533;&#65533;BCK&#65533;&#65533;b&#65533;&#65533;@&#65533; &#65533;(c&#65533;&#335;&#65533;8S3&#65533;&#65533;&#65533;9&#65533;&#65533;&#65533;&#65533;&#65533;Lt&#65533;&#65533;N&#65533;&#65533;&#65533;h&#65533;&#65533;&#65533;0&#65533;m&#65533;a&#65533;&#65533;&#291;MU&#65533;&#65533;&#65533;
&#65533;{ep&#65533;&#65533;g~&#65533; 
vP&#65533;x&#65533;h&#65533;@~&#65533;&#65533;&#65533;&#65533;&#65533;&#65533;.K&#65533;	&#65533;x&#65533;&#65533;r&#65533;?E&#65533;}&#65533;&#65533;,|&#65533;=&#65533;"&#65533;&#65533;d,&#65533;RkTJP&#65533;&#65533;1vvo&#65533;&#65533;&#65533;&#65533;}D@&#65533;&#65533;&#65533;&#65533;:&#65533;&#65533;!wQ|&#65533;7&#65533;j&#65533;{ L&#65533;W&#65533;Esh&#65533;i&#65533;m&#65533;Pv&#65533;>J&#65533;#K`B&#65533;&#65533;&#65533;&#65533;0BB&#65533;&#65533;os`'&#65533;r&#65533;2&#65533;i=hF&&#65533;&#65533;Ca&#65533;&#65533;.&#65533;R(({&#65533;&#65533;&#65533;RDP&#65533;AJtQ&#65533;E@p&#65533;&#65533;k&#65533;Q&#65533;&#65533;[&#65533;&#65533;&#65533;prM&#65533;zTb%e@u&#65533;%&#65533;&#65533;&#65533;B &#65533;&#65533;&#65533;"W-A&#65533;&#65533;&#65533;G&#65533;$7&#65533;wJ0?&#65533;&#65533;B>N&#65533;"&#65533;~4&#65533;&#1843;&#65533;&#65533;'J&#1030;&#65533;q&&#65533;&#65533;FP&#65533;&#65533;q&#1416;k&#65533;&#65533;$7&#65533;&#1220;&#65533;u&#65533;78&#65533;&#65533;<&#65533;&#65533;P&#65533;&#65533;&#65533;&#65533;'&#65533;&#65533;pzO&#65533;&#65533;&#65533;&#65533;M&#65533;Eg^X&#65533;P&#65533;4&#65533;&#65533;v&#65533;}&#65533;E&#65533;HB6w%&#65533;&#65533;&#65533;H@&#65533;&#65533; !AC&#65533;X`s&#65533;AA&#65533;S&#65533;&#65533;&#65533;O&#65533;&#65533;&#65533;&#65533;&#65533;&#65533;&#65533;&#65533;&#65533;+&#65533;8mQg&#65533;&#65533;&#65533;&#65533;x|&#65533;&#65533;Px
&#65533;v&#65533;P!i&#65533;!w&#65533;;p&#65533;1&#65533;S&#65533;&#65533;&#65533;1&#65533;&#65533;|&#65533;&#65533;8 &#65533;}&#65533;&#65533;K&#65533;I&#65533; 	LS&#65533;L ;&#65533;&#65533;&#65533;	}&#65533;|3a1PLX0<&#65533;Pg%&#65533;^x&#65533;I&#65533;x&#65533;{&#65533;&#65533;&#65533;&#65533;&#65533;-IDv4-]p&#65533;K&#65533;^&#65533;@Y$&#22546;&#65533;vd&#65533;7;&#65533;Q)t0&#65533;R~&#65533;R
I0XQ&#65533;	&#65533;0&#65533;0{e&#65533;@&#65533;&#65533;&#65533;o(&#65533;E &#2002;xu&#65533;	&#65533;T&#65533;&#65533;}"HX!C&#65533;&#646;b&#65533;|H&#65533;#&#65533;VP&#65533;&#65533;&#65533;&#65533;'&#65533;&#65533;&#65533;&#65533;Y~'&#65533;.&#65533;iG&#65533;(&#65533;"q&#65533;hP
#&#65533;Y&#65533;&#65533;~	w&#65533;b&#65533;qtf&#65533;&#65533;)&#65533;&#65533;&#65533;&#65533;&#65533;&#65533;79&#65533;&#65533;)&#65533;&#633;&#65533;&#65533;&#65533;&#65533;&#65533;&#65533;&#65533;9&#65533;&#65533; !&#65533;     ,    &#65533; &#65533;iL3	/_ 3f?oI|Ly&#65533;  &#65533;&#65533;&#65533;//&#65533;??&#65533;OO&#65533;__&#65533;oo&#65533;O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&#65533;&#65533;&#65533;pH,&#65533;&#548;r&#65533;l:&#65533;&#1064;tJ&#65533;Z&#65533;&#1580;v&#65533;&#65533;z&#65533;&#65533;xl&#65533;&#65533;&#65533;5&#65533;z&#65533;n&#65533;&#65533;&#65533;&#65533; &#65533;~&#65533;&#65533;a%&#65533;S&#65533;t}&#65533;&#65533;T&2&#65533;j5r&#65533;&#65533;&#65533;errU!/&#65533;7fg(&#65533;&#65533;&#65533;&#65533;&#65533;(g+u&#65533;&&#65533;U5&#65533;&#65533;E&#65533;&#65533;|R(}g&#65533;&#65533;&#65533;&#65533;&#65533;&#65533;&#65533;g&#65533;&#304;S+&&#65533;F&#1317;&#65533;&#65533;Q&&#65533;nf&#65533;&#65533;&#65533;&#65533;&#65533;B/&#65533;&#65533;G/&#65533;&#65533;&#65533;&#678;&#65533;o&#65533;&#65533;Q&#1482;x0&#65533;&#65533;&#441;rt9AI&#843;q,0e"_w&#65533;I1c&#65533;&#65533;\4&#65533;&#65533;&#65533;l&#65533;kO4(&#279;&#65533;s7<`&#65533;$<0'&#65533;&#65533;!&#65533;E&#65533;&#65533;&#65533;&#65533;&#1036;*&#65533;-
&#65533;&#65533;P&#65533; $&#65533;(&#65533;Xb&#65533;'&#65533;&#65533;C&#65533;&#65533;&#65533;&#65533;h&#65533;&#65533;&#65533;Y&#65533;&#65533;&#65533;C&#65533;&#65533;&#65533;&#65533;&#65533;Y&#65533;&#65533;&Q&#65533;&#65533;&#65533;&#65533;&#65533;u&#65533;&#65533;@;&#65533;CY&#65533;/&#65533;&#65533;&#65533;&#65533;&#65533;&#758;r&#65533;&#65533;+W&#65533;&#65533;O&#65533;&#65533;&#65533;b&#65533;&#15972;&#65533;&#65533;&#65533;&#65533;&#650;^ <&#65533;&#65533;	&#65533;&#65533;&#65533;
B&#65533;&#65533;&#65533;&#65533;
g~"c&#65533;#&#65533;Tt &#65533;&#65533;&#65533;&#809;&#65533;p&#65533;bBg&#65533;&#947;&#65533;&#65533;&#65533;&#65533;&#1331;eK&#65533;&#65533;&#65533;&#65533;&#65533;&#1061;p&#575;}$&#65533;\&#65533;&#65533;&#65533;&#65533;i&#65533;&#65533;&#65533;&#65533;ww&#65533;&#65533;KS&#65533;&#65533;&#65533;@&#65533;&#65533;W*&#65533;&#65533;&#65533;P0M&#65533;&#65533;n&#65533;)5x@ &#65533;&#65533;G&#1792;&#65533;&#65533;D&#65533;%&#65533;&#65533;l&#65533;)&#65533;&#65533;&#65533;J&#65533;&#65533;&#65533;&#65533;&#65533;
&#65533;&#65533;Y'&#65533;.\r&#65533;<1\5TB&#65533;&#65533;k&#65533;&#65533;*&#65533;&#65533;&#65533;&#65533;&#65533;	
35boM&#65533;pH&#65533;,&#65533; ">&#65533;&#65533;bM&#65533;7&#65533;
)&#65533;&#65533;&#65533;&#769;d&#65533;^&#65533;&#65533;&#65533;,Q &#65533;d<~L&#65533;&#65533;&#65533;G&#65533;H&#65533;5&#65533;b&#65533;&#65533;D&#65533;&#65533;5Ef6!"q&#65533;&#1606;&#65533;&#65533;@&#65533;&#65533;&#65533;Hp@&#65533;&#65533; &#65533;&#65533;JJ A&#65533;z&#65533;!&#65533;#[*!S&#65533;]j&#65533;%!"f6:{*9&#65533;c&#65533;E<&#65533;!b&#65533;:&#65533;&#65533;q &#65533; &#65533;6&#65533;Dd&#65533;1b&#65533;&#65533;&#65533;I&#65533;-&#65533;&#65533;I}i&#65533;&#65533;&#65533;&#65533;c&#65533;1V(&#65533;&#65533;U2&#65533;RA&#65533;&#65533;&#65533;3l&#65533;a&#65533;A<q,&#65533;Z&&#65533;&#65533;\&#65533;0m&#65533;&#65533;X&#65533;Lk&#821;&#1122;"&#65533;&#65533;B&#65533;&#65533;&#65533;\&#65533;&#950;&#65533;&#65533;H&#65533; &#65533;1&#65533;;&#65533;Y}&#65533;
A?Y&#65533; &#65533;0&#65533;,&#65533;m*+&#65533;Y&#65533;
&#65533;x0&#65533;9&#65533;4&#65533;!&#65533;&#65533;5&#65533;*&#65533;H&#65533;g&#65533;G$|CB&#65533;&#65533;&#65533;yP&#65533;&#322;&#65533;&#65533;&#65533;&#65533;&#65533;r&#65533; &#65533;&#65533;:&#65533;8~;&#65533;Q&#65533;%,&#65533;&#65533;E&#65533;&#65533;&#65533;%5&#65533;&#1832;&#65533;&#65533;&#65533;&#65533;&#65533;&#65533;&#65533;&#1081;&#65533;&#65533;&#65533;&#65533;&#222;&#65533;+&#65533;U&#65533;&#477;&#65533;&#65533;&#65533;&#1317;l&#65533;c&#65533;ITB_&#65533;X&#65533;*h&#65533;&#65533;&#385;d&#721;v\&#1790;8Z<m&#65533;C-\I&#826;m&#65533;&#65533;C&#65533;&#65533;&#65533;&#65533;Y&#65533;&#65533;H&#65533;_&#65533;&#65533;	-&#65533;&#65533;&#65533;C&#65533;l8&#65533;y&#65533;H&#65533;&#65533;~yv^&#65533;&#65533;&#65533;&#65533;}&#65533;&#65533;Tb&#65533;L@?Nb&#65533;C&#65533;&#65533;~&#65533;^&#65533;N^&#374;&#65533;&#65533;&#65533;&#65533;&#65533;n&#65533;3 &#65533;&#65533;G&#65533;&#65533;BLo&#65533;&#65533;&#65533;X&#65533;&#65533;&#65533;c&#65533;A&#65533;&#65533;A &#65533;&#65533;__&#309;&#351;8~&#65533;&#65533;&#65533;2&#65533;&#65533;&#65533;&#65533;&#65533;\&#1038;d2&#1795;&#319;&#65533;&#65533;L&#65533;*&#65533;n`&#65533;s$&#65533;&#65533;j&#65533;&#65533;&#65533;&#65533;`*&#65533;9&#65533;&#1537;`'l2&#65533;&#65533;Y"21@&#65533;4&#65533;QW&#65533;&#65533;&#65533;&#65533;"&#65533;<&#405;&#65533;&#65533;&#65533;HH&#65533;&#65533;&#65533;VC&#65533;I&#65533;FB&#65533;&#65533;&#65533;&#65533;&#65533;&#65533;*&#65533;!&#65533;&#65533;8]&#65533;&#65533;&#65533;&#65533;}C&#65533;8Q&#65533;	&#65533;c&#65533;j&#65533;&#65533;$SDq&#65533;&#65533;&#65533;&#65533;&#65533;&#65533;&#65533;&#65533;&#65533;&#65533;&#65533;'a&#65533;&#65533;&#65533;-k$&#65533;&#65533;&#65533; &#65533;&#65533;&#337;&#65533;P&#65533;&#65533;G&#65533;z&#65533;dw|&#65533;`BH&#65533;Y&#65533;&#65533;&#65533;&#65533;!Y5&#65533;&#65533;&#65533;Y$$&#65533;&#65533;&#65533; &#65533;&#65533;&#65533;&#804;&7&#65533;&#65533;Nz&#65533;&#65533;FI&#65533;R&#65533;&#65533;L&#65533;*W&#65533;&#65533;SJ&#65533;]!&#65533;&#65533;BI&#65533;Z&#65533;&#65533;l&#65533;.w&#65533;&#65533;^&#65533;&#65533;&#65533;d&#65533;dP\&#65533;&#65533;<&#65533;/&#65533;&#65533;&#65533;eV@&#65533;&#65533;&#65533;&#65533;@LI&#65533;&#65533;=&#65533;&#806;6=&#65533;&#65533;nz&#65533;&#65533;k&#65533;f$&#65533;Q
%l&#65533;&#65533;&#65533;&#65533;:&#65533;IJ5&#65533;&#65533;&#65533;9#&#65533;&#65533;I&#65533;l&#65533;&#65533;&#65533;$F&#65533;&#65533;z&#65533;&#65533;&#65533;&#65533;J3&#65533;%&#65533;z&#1304;&#65533;L&#65533;/' &#1030;&#65533;S&#65533;&#65533;&#65533;M&#65533;E&#1098;Z&#65533;&#65533;&#65533;h-&#65533;Q]&#65533; )&#1776;R&#65533;0	&#65533;l&#65533;&#65533;&#65533;I&#65533;.@&#65533;&#65533;&#65533;(;5p&#65533;&#65533;&#65533;&#65533;&#65533;l&#65533;I&#65533;Py&#65533;&#65533;&#65533;$&#65533;&#65533;I&#65533;> &#65533;&#1748;&#65533;:;p&#65533;&#65533;&#65533;>]&#65533;$dBH#pR&#65533;7&#65533;0iT&#65533;jS&#65533;&#65533;T&#65533;l&#65533;&#65533;&#65533;&#65533;@H&#65533;&#65533;&#65533;&#65533;Ele[&#65533;&#65533;&#65533;D&#65533;&#65533;&#1387;&#65533;&#65533;7ip&#65533;&#65533;&#65533;7p**&#65533;&#65533;V&#65533;4F&#65533;Cx&#65533;&#65533;&#65533;Wd&#44379;6&#65533;A4&#65533;&#65533;Pv&#65533;&#65533;,&#65533;\I&#65533;&#65533;&#65533;`&#65533;&#65533;m,B&#65533;L&#65533;
!)HkN3K&#65533;&#65533;.@t&#65533;hoIZf^&#65533;&#65533;C&#65533;&#65533;j1&#65533;Z!l&#65533; #&#65533;d;&#1741;&#1430;&#65533;(&#65533;Y&#65533;`&#65533;&#1882;&#65533;&#65533;C&#65533;-fp&#65533;&#65533;&#65533;&#65533;<&#65533;77`Z&#65533;&#65533;&#65533;&#65533;Hp&#65533;I&#65533;&#65533;5&#65533;vuY!t&#65533;&#65533;&#65533;&#65533;&#65533;&#65533;&#65533;&#65533;&#65533;&#65533;&#65533;&#298;]&#65533;k&#65533;&#65533;&#65533;rBP)/Y&#65533;&#65533;v&#65533;=&#65533;^&#65533;F$&#65533;&#65533;&#65533;
z&#65533;J&#65533;&#65533;&#65533;&#65533;&#65533;z&#65533;&#65533;&#65533;&#65533;&#65533;)t2&#65533;_&#65533;B&#65533;0&#65533;&#65533;i&#65533;V^&#65533;F&#65533;G,&#65533;G&#65533;&#65533;&#65533;&#65533;&#65533;&#65533;&&#65533; dX@V&#65533;&#65533;&#65533;6=&#65533;e&#65533;I&#65533;P&#65533;&#65533;lP#&#65533;Q&#65533;2E{&#65533;&#65533;z&#65533;3E&#65533;P@&#65533;zZ&#65533;&#65533;&#65533;&#65533;&#65533;&#65533;&#65533;9&#1720;l&#65533;qt&#732;&#65533;3&#65533;&#65533;q&#65533;DI&#65533;H:&#65533;&#65533;&#65533;&#65533;&#65533;N#*&#65533;&#65533;&#65533;&#65533;I&#65533;:=&#65533;&#65533;&#65533;&#65533;K&#65533;At&#65533;&#65533;L`&#65533;D&#65533;( &#65533;&#65533;&#65533;I&#65533;&#65533;J&#65533; &#1595;#8&#65533;&#65533;M&#65533;&#1246;N&#65533;a&#65533;&#65533;.&#65533;WH&#65533;&#65533;c&#65533;a&#65533;U&#65533;z;&#65533;&#65533;&#65533;&#65533;G:|D&#951;&#65533;&#65533; F&#65533;8&#65533;&#65533;w&#65533;np&#65533;{*&#65533;y&#65533;q&#65533;&#65533;&z&#65533;e&#65533;!"	&#65533;	&#65533;&#65533;DK&#65533;,(P&#65533;v&#65533;&#65533;_&#289;&#678;!&#65533;46&#65533;&#65533;&#65533;&#65533;b2 &#65533;&#65533;&#65533;Z&#65533;,r&Hb&#65533;&#65533;1&#65533;p&#65533;&#65533;%w&#65533;&#65533;&#65533;&#65533;'[&#22536;8D&#65533;&#65533; o $P8&#65533;q&#65533;&#65533;z&#65533;&#65533;A&#65533;&#65533;&#65533;&#65533;)&#65533;8^&#65533;'
&#65533;&#65533;&#65533;&#65533;.,&#65533;&#65533;2Y&#65533;&#65533;&#65533;&#65533;"&#65533;&#65533;k+1B~&#65533;&#65533;&#65533;n u&#65533;&#65533;&#65533;rq&#65533; &#65533;|\D0 &#65533;&#65533;&#65533;&#65533;+&#65533;&#65533;xA&#65533;&#65533;&#65533;&#65533;l&#65533;&#65533; o&#65533;[d&#65533; &#65533;&#65533;J&#65533;&#65533;&#65533;"&#65533;&#65533;B;&#65533;36&#65533;!@b&#65533;:&#65533;m3&#574;LF{F&#65533;%O^8&#65533;	&#65533;xko&#65533; q&#65533;=&#65533;&#65533;d&#65533;pD&#65533;&#65533;&#65533;y3B&#65533;&#65533;!&#65533;&#65533;Yf&#65533;&#65533;&#65533;d&#65533;b&#65533;xK&#65533;a&#65533;2&#65533;_&#65533;$&#65533;78&#65533;&#65533;P0&#65533;&#65533;&#65533;&#65533;8&#65533;
&#65533;B{V&#65533;(&#65533;&#65533;&#65533;A&&#65533;o&#796;&#65533;B*^&#65533;&#65533;Y[*&#65533;&#391;M+j&#65533;(&#65533;#&#1343;$\&#65533;98&#65533;&#65533;&#65533;+&#65533;#p7&#65533;&#65533;&#65533;&#65533;(p&#65533;&#65533;&#65533;&#65533;|v&#65533;C &#65533;NT&#1072;*H%&#1421;>[l&#65533;&#65533;&#65533;&#65533;&#65533;B&#65533;&#65533;&#65533;&#65533;1c&#65533;{G L&#65533;Z&#65533;&#65533;3#g&#65533;}&#65533;0&#738;.c&#65533;z&#65533;a	C&#65533;&#65533;&#65533;&#65533; &#65533;"&#65533; &#65533;o&#65533;&#65533;&#65533;"&#65533;&#65533;*&#65533;v&#65533;gb&#65533;&#65533;+&#65533;&#65533;&#65533;.&#1122;e -&#65533;&#65533;k&#65533;&#65533;'0&#65533;&#65533;pTbC&#65533;z&#65533;W&#65533;p&#65533;&#65533;0&#65533;P&#65533;&#65533;&#65533;&#65533;&#65533;}&#65533;&#65533;{2&#65533;"&#65533;p2.C&#65533;&#65533;{"&#65533;=&#65533;/&#65533;>&#65533;&#65533;&#65533;L&#65533;6&#65533; ''%"KhH&#65533;&#65533;&#65533;&#65533;)n&#65533;&#65533;&#65533;|&#65533;dC&#65533;Gv&#65533;T)&#65533;Q#5q&#65533;H &#65533;&#65533;
&#65533;y(}LP=hh&#65533;L&#65533;5M`%'r>B &#65533;a&#65533;&#65533;w|&#65533;&#65533;+N|wA&|HBi&#65533;SQ &#65533;H&#65533;&#1857;#!W.P"&#65533;l&iP&#65533;p$M&#65533;s&#65533;! &R4P&#65533;'&#65533;4&#65533;DB2@&#65533;u&#65533;+8$&#65533;P&#65533;&#65533;&#65533;&#65533;&#65533;!&#65533;8&#65533;6&#1032;&#65533;&#65533;G@&#65533;&#65533;QF$&#65533;&#65533;p&#65533;8B&#65533;iW&#65533;W&#65533;(0&#65533;c&#65533;F$w>X&#65533;P8	&#65533;&#65533;&#271;Jp&#65533;*Q&#65533;A&#65533;&#65533;&#65533;x/&#65533;3&#65533;X&#65533;x]&#65533;>&#65533;&#817;k&#65533;9i&#1985;&#65533;&#65533;&#65533;9&#65533;_&#65533;&#65533;&#65533;&#65533;&#65533;(&#65533;RQ&#65533;&#65533;UP;&#65533;&#65533;GY&#65533;Y&#65533;&#65533;&#65533;(5&#65533;!&#65533;&#65533;8&#65533;B
&#65533;h&#65533;&#1106;Hpq^&#65533;]!&#65533;R&#65533;:&#65533;&#65533;"	4uPT&#65533;y+&#65533;	&#65533;2mP`Ki.L&#65533;&#65533;S&#65533;&#65533;0&#65533;&#65533;&#65533;&#65533;&#65533;&#65533;&#65533;&#65533;@v&#65533;&#65533;PT&#65533;P"uy@ws&#65533;u&#65533;FN7a&#65533;3-!&#65533;O&#65533;&#65533;2N&#65533;&#65533;&#65533;&#65533;XR&#65533;p&#65533;&#65533;'X&#65533;<&#65533;@1&#65533;&#65533;
&#65533;&#65533;-&#65533; &#65533;&#65533;&#65533;(	o4&#65533;'ci|m`&#65533;.&#65533;g3&#1810;&#65533;&#65533; ++&#65533;&#65533;P&#65533;Wo&#65533;m&#65533;&#65533;	&#65533;&#65533;&#65533;&#65533;us@v&#65533;1&#65533;&#65533;&#512;-&#65533;&#147;&#65533;&#65533;-&#65533;0&#65533;&#65533; T7;&#65533;.&#65533;&#65533;&#65533;"&#65533;	&#65533;13&#65533;&#65533;09&#65533;9&#65533;&#65533;
u&#65533;&#65533;V&#65533;q&#65533;BR;ci,&#65533;&#65533;&#65533;&#65533;&#65533;>&#65533;&#65533;&#65533;F&#1936;&#65533;&#65533;&#65533;&#65533;@N&#65533;	&#65533;&#65533;&#65533;,g &#65533;&#65533;&#65533;&#65533;&#65533;&#1631;&#65533;IA  !&#65533;     ,    &#65533;  &#65533;&#65533;&#65533;pH,&#65533;&#548;r&#65533;l:&#65533;&#1064;tJ&#65533;Z&#65533;&#1580;v&#65533;&#65533;z&#65533;&#65533;xL.&#65533;&#65533;&#36154;&#65533;&#65533;T8&#65533;|N&#65533;f&#65533;P}&#65533;&#65533;&#65533;&#65533;x(&#65533;i/W!/&#65533;5+&#65533;(&#65533;&#65533;&#65533;&#65533;&#65533;((&#65533;&#65533;&&#65533;T55&#65533;JwV&#65533;r&#65533;nx&#65533;&#65533;&#65533;&#65533;&#65533;&#65533;n&#65533;u&#65533;U+&&#65533;IU&yi&#65533;&#65533;&#65533;n&#65533;&#65533;+&#65533;O/(&#65533;n&#65533;&#65533;&#65533;&#65533;&#65533;&#65533;S&#65533;&#65533;GT/f/!w&#65533;&#65533;&+&#65533;Y2&#65533;&#65533;&#65533;L4; +&#65533;&#65533;32pUy&#65533;N&#65533;)$&#65533;&#65533;&#65533;&#65533;D <&#65533;&#65533;&#65533;&#65533;&#65533;&#65533;3tJj@&#65533;&#65533;l&#65533;'2&#65533;&#65533;Lq&#1264;H0&#65533;P<&#65533;&#65533;e&#65533;&#65533;~&#65533;&#65533;&#397;&#65533;*(&#65533;2 a&#65533;&#65533;+V>l)&#65533;w0&#65533;&#65533;&#65533;&#65533;&#65533;N&#65533;7&#65533;&#65533; 9),&#65533;&#65533;6,&#65533;&#65533;-&&#65533;V8)VI&#331;&#65533;v<v)&#65533;`I&#65533;$&#715;e*&#65533;&#65533;&#65533;}"&#65533;&#65533;P&#65533;\P	~+&#65533;($d&#65533;&#65533;'&#65533;&#65533;&#65533;RL&#65533;[&#65533;&#65533;&#439;&&#65533;&#65533;4f&#65533;&#65533;g&#65533;d&#65533;&#65533;&#65533;&#65533;s1&#65533;*S	&#65533;&#834;&#65533;	&&#65533;v&#65533;&#65533;e|&#65533;J&#65533;@&#65533;_sY]&#65533;c&#65533;&#65533;\&#65533;&#65533;
853}~M&#1620;&#65533;&#65533;&#65533;6&#65533;&#65533;O&#65533;t}&#65533;&#1736;L2&#933;%&#65533;u&#65533;T&#65533;&#65533;&#65533; X&#65533;/w/+&#65533;&#65533;v&#65533;aP&#65533;&#65533;WA&#65533;&#65533;S&#65533;<&#65533;5`&#65533;&#65533;}&#65533;&#65533;&#65533;A&#65533;@&#65533;?5#&#65533; &#65533;&#65533;&#65533;&#65533;,@H
35&#65533;_&#1628;_&#65533;\D&#65533;&#65533;~na,*!q&#65533;b&#65533;&#65533;{=
Q&#753;&#65533;S&&#65533;8&#65533;,&#65533;&#65533;0&#65533;$&#65533;&#65533;&#65533;pA&#65533;(&#65533;5&#65533;r@&#65533;E&#65533;(&#65533;&#65533;4&#65533;|L&#65533;&#65533;D2L^G&#65533;&#65533;!&#1120;&Lp&#65533;&#65533;k&#65533;YCL\(A&#65533;j&#65533;&#65533;&#65533;uM&#65533;&#65533;DF&#65533;=&#65533;&#65533;n&#65533;&#65533;ce&#65533;c&#65533;&#65533;&#65533;m&#65533;&#65533;a&#65533;&#65533;]&#65533;'a.q<&#65533;&#1457;i&#65533;&Q&#65533;d&#65533;&#1344;&#65533;&#65533;%&#65533;
&#65533;&#65533;z:@&#65533;J&#65533;&#646;0&#65533;&#65533;D&#65533;G$&#65533;j&#65533;&#65533; &#65533;n&#65533;c&#752;&#65533;J l&#65533;&#65533;&#65533;&#65533;w&#65533;I&#65533;&#65533;D&#65533;&#65533;;;&#65533;J&#65533;&#65533;&#65533;m&#1131;&#65533;;&#65533;&#65533;&#65533;V"&#65533;&#65533;&#65533;,&#65533;&#65533;J&#65533;&#65533;&#65533;Y&#65533;&#65533;&#65533;
q"&#65533;&#896;&#65533;+	%&#65533;&#65533;H&#65533;&#65533;x&#65533;&#65533;&#65533;PM/&#65533; &#65533;&#65533;&#65533;&#65533;&#65533;{ z&#65533;F5D&#65533;B&#65533;k&#317;CH&#65533;((pp&#65533;&#65533;&#65533;&#229;&#65533;&#65533;&#65533;-&#65533;&#65533;G&#65533;"/&#65533;&#65533;bFGjB&#65533;L1#&#1137;&#65533; 3&#65533;&#65533;X&#65533;&#65533;&#65533;b*&#65533;&#65533;&#65533;&#65533;J<`&#65533;&#65533;Y,D&#65533;}b*&#65533;M&#65533;p$Q&#65533;4&#1834;A&#65533;&#65533;&#65533;E8&#65533;2&#65533;=&#65533;&#65533;&#65533;A-KYw&#65533;]&#65533;fZ&#65533;&#65533;&#65533;OkF&#65533;&#65533;I&#65533;&#65533;&#942;C`&#65533;&#65533;B.=129&#65533;&#65533;X&#65533;.ADw;!\&#857;&#65533;&#65533;&#65533;&#65533;2w[$&#65533;<nx$&#65533;&#65533;H&#65533;@&#65533;sE?>E&#65533;&#65533;d`_&#65533;7x&#65533;&#65533;LE\&#65533;z&#65533;W&#65533;&#65533;PY&#65533;&#65533;x&#65533;&#65533;&#65533;&#65533;&#65533;c&#65533;&#65533;&#65533;&#65533;}w&#65533;B(V&#65533;&#65533;B&#65533;k&#65533;&#65533;&#65533;&#65533;L&#65533;&#65533;&#65533;&#65533;&#1581;&#65533;u&#65533;b&#65533;4#&#65533;x&#65533;&#65533;&#65533;&#65533;&#65533;r&#65533;&#65533;&#65533;$"&#65533;&#65533;y&#65533;&#65533;!,&#65533;~G&#65533;&#65533;&#65533;&#65533;&#334;&#65533;x&#65533;&#65533;&#65533;&#65533;B&#65533;&#65533;e&#65533;>&#65533;[&#65533;&#65533;b&#65533;&#65533;	&#65533;DyA&#65533;&#65533;&#65533;U&#65533;`29&#65533;&#65533;&#65533;L&#65533;&#65533;&#65533;&#65533;)&#65533;&#65533;&#65533;
&#65533;&#65533;/.&#65533;&#65533;;T&#65533;&#65533;i0&#65533;3p&#65533;&#65533;&#65533;e&#65533;K&#65533;&#1543;	f%&#65533;&#65533;&#65533; &#65533;&#65533;aS&#65533;&#65533;&#65533;	2&#65533;&#65533;&#65533;&#65533;B2r&#65533;&#65533;&#65533;&#65533;1&#65533;D&#65533;|&#65533;a&#65533;+&#65533;:E&#65533;&#65533;w&#65533;:&#65533;&#65533;.&#65533;&#65533;&#65533;&#65533;5>-2&#65533;&#65533;&#65533;&#65533;&#65533;&#65533;H&#988;&#65533;D&#65533;&#65533;b&#65533;&#65533;&#65533;;xD&#65533;tDC2*p$@/&#65533;&#65533;P &#65533;0E<Tk&#65533;B&#65533;&#1059; &#1611;&#65533;P&#65533;Z&#65533;&#65533;%&#65533;&#65533;Mb2 &#65533;(GI&#65533;R&#65533;&#65533;L&#65533;*Oi&#65533;V&#65533;&#613388;&#65533;,gI&#65533;Z&#65533;r&#65533; &#65533;'W&#65533;&#65533;^&#65533;&#620860;&#65533;0&#65533;I&#65533;b&#146;&#65533;|t0&#65533;&#65533;&#65533;f"&#65533;&#65533;&#1036;&#65533;4- &#65533;9&#65533;!!D&#65533;&#65533;3&#65533;&#65533;MTN&#65533;&#65533;e&#65533;)>@&#65533;&#65533;C&#65533;:&#65533;&#65533;v&#65533;&#65533;E&#65533;@&#65533;&#65533;&#65533;&#65533;'&#65533;&#65533;&#65533;t&#65533;>&#65533;&#65533;z^&#65533;0&#65533;
&#65533;&#65533;&#65533;X&#65533;&#65533;K&#65533;L&#65533;2&#65533;&#65533;PcR&#65533;&#65533;&#65533;A#J	&#1500;&#65533;X&#872;F&#65533;&#1038;&#65533;&#65533;&#65533; &#65533;6J&#1170;&#65533;b&#65533;&#65533;9&#65533;&&#65533;&#65533;`J@&#65533;&#65533;t)<&#65533;&#912;&#65533;S'&#65533;iN?P&#724;bd&#65533;f&#65533;!t&#65533;S&#65533;@&#65533;Q!@&#65533;n&#65533;4&#65533;8&#65533;	&#65533;&#1629;&#65533;&#65533;&#65533;{&#65533;&#65533;Q&#65533;0&#65533;&#65533;r&#65533;M&#65533;&#65533;S&#65533;&#65533;&#65533;&#1536;9&#65533;&#65533;60&#65533;.&#65533; &#65533;&#65533;&#65533;C|&#65533;tnU"&#65533;&#65533;&#65533;Vg&#65533;&#65533;&#65533;4&#65533;\&#65533;LU&#65533;^&#65533;+&#65533;&#65533;Y&#65533;&#65533;
a&#65533; k_&#65533;&#65533;&#65533;i&#65533;&#65533;1&#65533; a;&#65533;Y&#65533;z&#65533;&#65533;&#65533;<*	\pxU&#65533;&#65533;]he&#65533;YV!&#65533; l&#65533;&#65533;g&#65533;&#65533;U0 &#65533;&#65533;&#65533;kj&#65533;&#65533;&#65533;h^&#65533;&#65533;C&#65533;Al=;&#65533;t&#65533;&#65533;$@&#65533;&#65533;&#65533; &#65533;&#65533;&#1431;&#65533;&#65533;&#65533;J&#65533;V!&#65533;`&#65533;&#65533;,&#65533;qI)Z$`7h&#65533;s&#65533;&#65533;&#65533;&#65533;&#65533;~s&#65533;&#65533;A[&#65533;+&#65533;&#1670;&#65533;D&#65533;+y?j&#65533;a&#65533;@xeu&#65533;[<_U &#65533;Ipo(&#65533;*&#65533;&#65533;w&#65533;&#65533;&#65533;&#65533;&#65533;W^&#65533;&#65533;%&#65533;&#65533;`5\(^E=nrC&#65533;&#65533;!&#65533;&#65533;&#65533;L&#65533;0a&#65533;Z&#65533; &#65533;7&#2628;&#65533;pa&#65533;&#65533;!D&#65533;&#65533;&#65533;C	&#65533;&#65533;&#65533;&#65533;"&#65533;&#65533;X`&#65533;&#238;&#65533;
0nY&#65533;U)&#65533;rX&#65533;(&#65533; (&#65533;&#65533;&#945;0;&#65533;&#65533;t&#65533;&#65533;X r&#65533;&#65533;pa&#65533;zY&#65533;&#65533;rB&#65533;&#65533;&#65533;|&#65533;&#65533;&#65533;&#65533;M(P&#65533;i&#65533;&#854;3>&#620;&#65533;	&#65533;&#65533;\n&&#65533;&#65533;6&#65533;&#65533;l&#65533;r&#65533;'&#65533;&#65533;&#65533;&#65533;&#65533;&#65533;&#65533;?zQ&#65533;&#65533;A&#65533;&#65533;E*&#65533;&#65533;P% &#65533;0&#65533;&#65533;&#65533;&#65533;&]i&#65533;R\&#1705;&#65533;'{o&#65533; |:&#65533;&#65533;&#65533;&#65533;:&#65533;&#65533;d&#65533;&#1319;&#65533;m&#65533;&#65533;Y Z}&#65533;&#65533;u&#65533;bH&#65533;,&#65533;&#65533;5l4&#65533;C:&#65533;&#65533;3!H=&#65533;&#65533;&#65533;&#65533;&#65533;WD`&#65533;&#136;kX&#65533;&#65533;&#449;&#65533;&#65533;A6&#65533;&#65533;D&#65533; &#65533;".ZBlo&#65533;K&#776;&#65533;[&#65533;uX&#65533;,c&#65533;&#65533;&#65533;&#65533;nS&#65533;&#65533;6?ny&#65533;wX6&#65533;&#65533;p&#65533;$&#65533;&#65533;&#65533;HH9&#65533;M&#65533;&&#65533;&#65533;&#65533;d&#65533;8p&#65533;d&#65533;I&#65533;TD&#65533;@(&#65533;&#65533;&#65533;qC)I&#65533;&#65533;t	&#65533;&#65533;&#65533;^&#65533;<Bx&#65533;9&#65533;H&#65533;[&#65533;&#65533;:&#29618;&#65533;1gB#"&#65533;$&#65533;?o&#1973;Tcdm$T&#65533;{&#65533;y&#65533;&#65533;&#65533;x&#65533;$&#65533;&#65533;LU-_&#65533;&#65533;9B&#65533;+&#453;F&#65533;%EAG&#65533;y&#65533;&#65533;E|h&#65533;+B&#65533;o&#65533;&#65533;&#65533;	&#65533;&#65533;&#65533;l&#65533;!&#65533;&#587;Xb&#65533;&#65533;&#65533;&#272;HJ7&#65533;I&#65533;x7&#65533;~o&#65533;)7&#65533;&#65533;0&#65533;P&#65533;&#65533;&#65533;k7&#65533;&#65533;&#1945;&#65533;6&#65533;3=&#65533;1&#65533;&#65533;y ?&#65533;&#65533;&#65533;e!Q&#65533;&#65533;87&#65533;&#890;;y&#65533;&#65533;q&#65533;&#65533;&#65533;c&#65533;&#65533;M&#65533;JD&#65533;&#65533;\&#65533;!eS,D&#65533;)g&#65533;&#65533;x!W&#65533;	&#65533;N7hf&#65533;&#65533;^B`&#65533;&#65533;\l&#65533;&#65533;&#65533;0w2=&#65533;1&#65533;&#65533;&#65533;7Q3nt&#65533;&#65533;&#65533;O$&#65533;:&#65533;A&#65533;&#65533;&#65533;T&#65533;|&#65533;tA#X?5&#65533;&#65533;M&#65533;&#1395;&#65533;B#&#65533;Q&#65533;@"&#65533;&#65533; Z&#545;&vWx&#65533;>&#65533;w;&#65533;.&#183;&#65533;W&#65533;Et|<&#65533;}&#65533;0E&#65533;/&#65533;"&#65533;c-&#65533;&#65533;w&#65533;&#65533; 0&#192;sPD&#65533;0&#65533;&#65533;&#65533;&#65533;&#65533;&#65533;%f#}3&#65533;&#65533;&#1730; ~&#65533;&#65533;&#65533;@>&#65533;&#65533;@&#65533;&#65533; 	&#65533;&#65533;&#65533;HBH&#65533;._&#65533;,K&#65533;aT+&#65533;|&#65533;
0&#65533;X&#65533;&#65533; &#65533;f,&#65533;&#65533;&#65533;'&#65533;v(&#65533;&#65533;&#65533;XGy}F&#65533; U&#65533;&#65533; &#65533;n&#65533;&#65533;_&#65533;&#65533;qF &#65533;&#65533;&#65533;Pa36&#65533;7v&#65533;@&#65533;&#65533;3&#65533;S(n&#65533;u&#65533;&#65533;&bz9W8*&#65533;&#65533;4H{&#65533;Q'b&#65533;.&#65533;&#65533;&#65533;&&#65533;v&#65533;&#65533;&#65533;&#65533;[&#65533;&#65533;&#65533;2QdM&#65533;'&#65533;X;&#65533;&#65533;&#65533;3&#65533;&#65533;&#65533;&#65533;2&#65533;&9&#65533;&#65533;&#65533;2&#65533;p##*m&#65533;~&#65533;&#65533;uUC%&#65533;C]&#65533;%N"W&#65533;OCX$ru&#65533;?&#65533;F(GEb"&#65533;@lkx:kHO&#65533; B&#65533;)&#65533;_&#65533;v&#65533;&#65533;&#65533;$r +`w&#65533;D&#65533;k&#65533; &#65533;La&&#65533;&#65533;>&#65533;!&#65533;&#65533;I.&#65533;"Q&#65533;Ur>&#1588;3RX&#1393;&#65533;I@&#65533;&#65533;&#65533;m&#65533;&#65533;&#65533;&#65533;Q &#65533;C"H&#65533;!&#65533;t&#65533;&#65533;&#65533;&#65533;&#65533;"&#65533;#vW&#65533;&#65533;lj&#65533;*v&#65533;q&#65533;&#65533;&#744;&#59408;&#65533;&#530;I&#65533;u&#62482;&#65533;&#65533;&#65533;&#707;&#65533;&#65533;&#65533;o&#65533;H&#65533;&#65533;i&#65533;&#65533;&#65533;k&#65533;&#65533;8i&#65533;&#65533;&#391;m&#1107;&#65533;&#65533;T&#65533;#&#65533;-Q&#65533;Q&#65533;W {&#65533;&#65533;&#65533;&#65533;&#65533;&#65533;H&#65533;&#225;&#65533;&#65533;w%sBi"&#65533;;I
\y/&#65533;S&#65533;&#65533;c&#65533;k0&#65533;Ua&#65533;Z@1Q&#65533;&#65533;&#65533;&#65533;&#65533;P@R	&n&#65533;&#65533;	&#65533;&#65533;!&#65533;|a&#65533;&#65533;&#65533;&#65533;&#65533;&#1031;/&#65533;&#65533;dC&#65533;:&#65533;&#65533;e&#65533;&#65533;3z&#65533; c&#65533;7T&#65533;&#65533;&#65533;&#65533;;R&#65533;x&#65533;&#65533;B&#65533;0&#65533;&#65533;g0&#65533;&#65533;+&#1153;Q&#65533;}X&#65533;Rl&#65533;&#65533;&#65533;-&#65533; &#65533;&#65533;&#65533;H`}&#65533;&#65533;-&#65533;W&#65533;&#65533;"&#65533;P&#65533;nq&#65533;&#65533;&#65533;&#65533;U&#65533;E&#65533;0&#473;&#65533;&#65533;r&#65533;&#65533;	,&#65533;&#65533;9&#65533;&#65533;&#65533;&#65533;i&#65533; &#65533;<&#5777;&#65533;&#65533;&#65533;y&#65533;&#65533;&#65533;&#65533;	&#65533;a&#65533;&#65533;c&#65533;g&#65533;&#65533;&#65533;&#65533;&#65533;8I&#65533;&#1631;G&#65533;k&#65533;&#65533;:&#65533;Z&#65533;z&#65533;G !&#65533;     ,    &#65533;  &#65533;&#65533;&#65533;pH,&#65533;&#548;r&#65533;l:&#65533;&#1064;tJ&#65533;Z&#65533;&#1580;v&#65533;&#65533;z&#65533;&#65533;xL.&#65533;&#65533;&#36122;Y[&#65533;&#65533;&#65533;|&#1965;I}&#65533;&#65533;&#65533;&#65533;/o&#65533;a/W!/&#65533;m++(&#65533;&#65533;&#65533;&#65533;&#65533;(&#65533;nC!&#65533;{&&#65533;U5&#65533;&#65533;HV(r&#65533;&#65533;&#65533;&#65533;&#65533;&#65533;&#65533;&#65533;&#65533;&#65533;!t&#65533;&#65533;S+&&#65533;IU&&#65533;hm&#65533;&#65533;&#65533;&#65533;&#65533;&#65533;O/&#65533;&#65533;&#65533;&#65533;&#65533;iv&#65533;R&#65533;&#65533;GT&#65533;&#65533;e/!&#65533;&#65533;&#65533;&&#65533;b(&#65533;&#65533;0&#65533;&#65533;&#65533;&#65533;&#65533;&#65533;&#65533;&#65533;&#65533;<*&#65533;ya&#65533;/l(&#1301;a&#65533;&#1616;&#65533;2T&#65533;&#65533;&#65533;1Tf5,b&#65533;]&#65533;qY&#65533;&#65533;&#896;e&#65533;)A'&#65533;{J('&#65533;)*Wi)%&#65533;&#65533;-2&#65533;
&#65533;3M7!4*Id&#65533;&#65533;/&#756;2I&#65533;&#65533;1&#65533;P&#65533;r11&#65533;B&#626;K(Z&#65533;&#65533;v&#65533;S)d&#65533;;
&#65533;_,Q&#65533;&#65533;&#65533;f(&#65533;&#65533;&#65533;&yW&#65533;r@B&#65533;&#65533;&#65533;&#65533;&#65533;b&#65533;[-5&#65533;E&#65533;&#65533;0&#65533;&#65533;'&#65533;4s&#65533;&#65533;us&#65533;&#65533;&#65533;UO1
&#65533;tCv&#65533;&#65533;&#65533;&#65533;x@&#65533;&#65533;+l&#4677;(#&#65533;&#65533;&#65533;J&#65533;&#65533;}9&#65533;&#65533;&#65533;NR=V&#65533;&#1776;m$&#65533;&#65533;+A&#65533;&#65533;_&#65533;_V&#65533;>=EF&#65533;$&#65533;&f&#65533;&#65533;&#65533;&#65533;n&#65533;Gf&#65533;/&#65533;)&#65533;&#65533;g&#65533;&#65533;I&#65533;&#65533;&#65533;S&#65533;=&#65533;&#65533;?&#65533; &#65533;h0&#65533;&#65533;&#65533;Q~&#65533;&#65533;5&#65533;v&#65533;&#65533;&#65533;~=A&#65533; UM&#65533;&#65533;&#65533;8!&#65533;&#65533;@c&#65533;&#65533;&#65533;C&#65533;'lMg&#65533;&#65533;1A&#65533;/&#65533;&#129;&#65533;*&#65533;&#65533;&#65533;)&#65533;&#65533;&#65533;H&#65533;D&#65533;R&#65533;H&#65533;&#65533;Gxc&#65533;&#1220;3&#65533;:&#1105;@/&#1314;%5&#65533;&#144;R&#65533;y&#65533;BMt"&#65533;^&#65533;&#65533;&#65533;<&#65533;&#65533;O&#65533;&#65533;&#65533;L&#65533;&#65533;pu&#65533;Q&#65533;Ek&#65533;&#65533;&#65533;o0a&#65533;\&#65533;&#65533;)&#65533;1&#65533;J&#65533;&#65533;&#65533;q)&#65533;2]&#65533;&#65533;W&#65533;&#65533;F8&#65533;`&#65533;`&#65533;&#65533;&#65533;$&#65533;&#65533;3&#65533;
&#65533;&#65533;&#65533;&#65533;D&#65533;&#65533;&#65533;&#65533;$!P2&#65533;,6&#65533;"&#65533;&#65533;&#65533;Z%!@&#65533;F*n&#65533;J&#65533;&#65533;&#65533;xD&#65533;&#65533;0i&#65533;1gv&#65533;&#65533;&#65533;&#65533;K&#65533;&#65533;^"&#65533;&#65533;&#65533;&#65533;-&#65533;&#65533;b&#65533;&#65533;ZX&#65533;.&#65533;
&#65533;`&#65533;&#65533;h&#65533;Q&#65533;&#65533;&#65533;P:Y&#65533;&#65533;\&#65533;&#65533;r&#65533;&#65533;$9Q$&#65533;&#65533;2&#65533;-p@&#65533;&#65533;J&#65533;p@&#1821;*D&#65533;E&#65533;K&#65533;E(B-P&#65533; &#65533;&#65533;&#929;&#65533;&#65533;&#65533;8&#783;&#65533;}t3&#65533;&#65533;&#65533;r&#65533;Qe&#65533;&#65533;D&#65533;
&#65533;Z&#65533;H&#65533;&#65533;h&#65533; &#65533;<$L:a&#65533;&#65533;)?\&#65533;&#65533;0&#1746;r&#65533;[&#65533;+&#65533;&#65533;g&#65533;&#65533;&#65533;B@3Y&#65533;B&#65533;2/&#65533;7&#65533;&#65533;3&#65533;z&#65533;&#65533;b&#65533;2&#65533;&#65533;,Lk&#65533;G&#65533;&#1865;&#65533;
&#65533;5tVN&@l&#65533;yKuc&#65533;`&#65533;y-&#65533;E +Uk%&#65533;I$&#65533;&#65533;A&#65533;&#65533;&#65533;~*&#65533;&#675;&#65533;A&#65533;&#65533;e)8QB&#65533;&#65533;3+&#65533;&#65533;&#1301;_ar5&#65533;&#65533;&#65533;0&#65533;	&#65533;E&#65533;~&#65533;Q&#65533;&#1770;&#65533;I&#65533;&#65533;&#65533;&#65533;k&#65533;{_g&#65533;cE@+&#65533;&#65533;st&#65533; &#65533;&#65533;T&#65533;AO&#65533;&#335;&#65533;E(&#65533;!&#65533;C&#65533;&#65533;}&#65533;&#65533;rG(!&#65533;%&#65533;>hNw&#65533;\&#65533;&#65533;&#65533;tl&#65533;&#65533;&#65533;{&#65533;U&#65533;1"&#65533;n
t&#65533;&#65533;&#65533;<&#65533;zP4&#65533;&#65533;(&#65533;/&#65533;i]&#65533;^"TK09 &#65533;&#65533;&#65533;&#65533;&gJ&#356;W9&#65533;&#65533;jC&#65533;&#65533;&#65533;R &#65533;?&#65533;&#65533;&#65533;&#65533;&#65533;&#65533;&#65533;&#65533;MC&#65533;`&#65533;&#65533;&#65533;M&#65533;p&#65533;&#65533;&#65533;&#65533;&#65533;&#254;&#65533;&#65533;~&#65533;@&#65533;(&#65533;&#65533;c&#65533;&#65533;&#65533;&#65533;-&#65533;j&#65533;/Sv&#65533;&#65533;&#65533;A&#65533;'&#65533;&&#65533;P&#65533;*&#65533;
&#65533;!&#65533;2m&#65533;&#36632;&#65533;L&#65533;&#195;&#65533;&#65533;&#65533;&#65533;&#65533;ht4&#65533;3* 6<&#65533;&#65533;&#65533;&#65533;&#65533;&#65533;&&#65533;&#65533;EH&#65533;&#65533;&#65533;&#65533;&#65533;,&#65533;&#65533;G&#65533; #&#1216;&#65533;I./ &#548;&7&#65533;&#65533;Nz&#65533;&#65533;(?i&#65533;R&#65533;&#65533;L&#65533;*W&#65533;&#65533;V&#65533;r&#65533;p&#65533;%&#65533;0&#65533;Z&#65533;&#65533;&#65533;&#65533;+w&#65533;&#65533;^&#65533;&#65533;&#65533;k&#65533;rI&#65533;b&#65533;L&#65533;2&#65533;i&#65533;-&#65533;&#65533;{&#65533;&#65533;I&#65533;j&#65533;&#65533;&#65533;&#65533;&#65533;&+&#65533;&#854;&#65533;m&#65533;C&#65533;&#65533;8&#489;&#65533;r&#65533;e&#65533;	8&#65533;`A\&#65533;&#65533;'5&#65533;IOl^&#65533;&#65533;&#65533;b&#65533;&#65533;OJ&#65533;&#65533;&#65533;&#65533;&#65533;IPb&#65533;&#921572;@@&#65533;&#65533;&#965;&#65533;1&#65533;&#65533;D'J&#65533;`&#65533;&#65533;&#65533;%B7&#65533;KT&#65533;&#65533; &#325;&#65533; &#65533;&#65533;&#65533;&#65533;t &#65533;&#65533;I&#65533;2 &#65533;&#65533;&#65533;95p&#65533;&#65533;&#65533;&#65533;&#65533;&#65533;BI&#65533;rR1pU&#65533;$	&#65533;&#1024;M0&#65533;&#65533;L&#65533;&#1601;#&#65533;`&#65533;W&#65533;&#65533;&#65533; &#65533;&#65533;&#65533;S&#65533;B&#65533;A4y&#1316;Vs&#65533;&#65533;T&#65533;l&#65533;&#65533;&#65533;&#65533;@X%7a&#65533;N/&#65533;s&#65533;TV&#65533; &#65533;&#65533; &#65533;^=&X&#65533;I&#65533;&#65533;&#65533;&#65533;M&#65533;&#65533;SU&#65533;&#65533;l&#65533;u3s&#65533;K&#65533;&#1404;s&#65533;&#820;&#65533;b&#65533;&#65533;v&#65533;&#65533;&#65533;&#65533;%J;9T&#65533;&#65533;.&#65533;jckP&#65533;*S&#65533;B&#65533;A
&#1178;S&#65533;&#65533;$` ]{W&#65533;&#1268;&#700; j&#65533;@&#65533;f&#1461;&#65533;&#65533;&#65533;H&#65533;&#65533;a&#65533;&#65533;&#65533;-q&#65533;L&#65533;&#65533;B&#65533;&#65533;o&#65533;	&#65533;&#65533;r&#65533;&#65533;H&#65533;n&#1026;&#65533;*&#65533;&#65533;&#65533;&#65533;&#65533;PK&#65533;&#65533;VW&#65533;&#65533;&#65533;&#65533;&#65533;&#65533;&#65533;j4&#65533;&#65533;,&#65533;:pJ&#65533;&#65533;l&#65533;&#65533;&#65533;H&#65533;&#65533;&#65533;LU&#65533;u&#65533;(&#65533;&#65533;&#65533;A&#65533;&#65533;&#65533;d&#65533;&#65533;[+&#65533;w&#65533;p&#65533;&#65533;&#65533;_,`p(	&#65533;K&#65533;0&#65533;&#65533;p&#65533;&#65533;*H&#65533;`&#65533;&#65533;*&#65533;  X&#65533;&#65533;&#65533;&#65533;+/&#65533;#&#65533;&#307;&#65533;&#65533;_!&#65533;`&#65533;6&#65533; 0@0&#65533;&#65533;w&#65533;&#65533;&#65533; &#65533;&#65533;&#65533;&#65533;1,&#65533;j&#65533;&#65533;&#65533;&#65533;@&#65533;	&#65533;&#65533;zF &#65533;`&#65533;&#65533;S&#65533;&#65533;&#65533;Kpq(e
&#65533;,&#65533;.&#65533;si6&#65533;&#65533;&#65533;|	IJ&#65533;&#65533;-
*&#65533;&#65533;&#65533;&#65533;sZ&#65533;m&#65533;&#65533;NH&#65533;=&#65533;&#65533;&#65533;&#65533;I&#65533;&#65533;&#65533;&#65533;&#65533;JEt&#65533;&#65533;&#65533;&&#1169;&#65533;&#65533;=&#971;&#65533; `z&#65533;&#65533;f&#65533;&#65533;LGg&#65533;&#1247;&#65533;m&#65533;&#65533;Y&#65533;9&#65533;&#65533;T>o2&#65533;&#65533;&#65533;&#65533;&#65533;&#65533;5&#65533;S&#65533;Z&#65533; &#65533;&#65533;&#328;tM&#65533;N&#65533;&#65533;S&#65533;&#65533;b&#65533;&#65533;Eb&#65533;gc&#65533;3~1&#65533;&#65533;&#65533;&#1171;&#65533;&#65533;&#64267;&#65533;&#65533;hd&#65533;.+<2&#65533;&#65533;&#65533;z&#65533;GHg.x7 e'&#65533;CPP;D&#1322;T&#65533;U&#65533;,&#18954;&#65533;!&#65533;e&#65533;&#65533;&#65533;	&#65533;&#65533;>&#65533;7.%&#65533;!&#65533;&#65533;L>&#65533;R&#65533;&#65533;P~&#65533;&#65533;2XJEON3&#65533; &#65533;C&#65533;&#65533;&#458;7e&#65533;!NL(&#65533;&#65533; &#65533;&#65533;C!0]&#65533;8	&#65533;!&#65533;&#65533;&#65533;L&#65533;ID&Z!&#65533;u&#65533;B&#65533;sy&#65533;GS&#65533;&#65533;-&#65533;&#65533;&#1896;&#65533;:&#65533;&#65533;'/&#65533;&#65533;&#65533;\&#65533;&#65533;&#65533;&#65533;&#65533;&#65533;Z&#65533;&#65533;dd8k&#135;&#65533;&#65533;&#65533;&#65533;&#65533;D&#65533;&#65533;cz&#65533;r&#65533;&#65533;n&#65533;|&#65533;&#65533;&#65533;&#65533;V&#65533;&#65533;&#65533;&#65533;&#65533;&#65533;J&#1033;&#65533;&#1486;&#65533;wC*&#253;&#65533;&#594;)I8^5*@9&#65533;&#65533;c.&#65533;1#m&#65533;&#65533; &#65533;D&#65533;&#61824;&#65533;;&#65533;Qj&#65533;x&#65533;EL&#65533;&#65533;&#65533;&#608;3&#65533;&#65533;&#65533;P&#65533;#t&#65533;y&#65533;Bd)&#65533;&#65533;&#65533;D^&#65533;q&#65533;4 v &#65533;&#65533;^) &#65533;@&#65533;&#65533;H&#65533;'&#65533;&#65533;lw&#65533;&#65533; &#65533;%1!c/+r}&#65533;&#65533;&#65533;MiuB&#1959;&#65533;&#65533;&#65533;&#65533;T&#361;&#65533;o`&#65533;r&#65533;&#65533;&#65533;k&#65533;&#65533;&#65533;42&#65533;&#65533;|&#65533;&#65533;
`&#65533;4&#13250;&#65533;&#65533;/%R$&#65533;&#65533;6=&#65533;o&#65533;wO&&#65533;3&#65533;&#65533;	&#65533;&#65533;&#65533;'	&#65533;0&#65533;0&#65533;&#65533;&#65533;$R3 WC5&#65533;&#65533;l&#65533;DB3m&#65533;&#65533;'&#65533;&#65533;+&#65533;&#65533;&#65533;&#65533;0&#65533;2&#65533; &#65533;cD&#65533;&#65533;&#818;RC@&#65533;Q&#65533;F&#65533;E&#65533;m&#65533;&#65533;=&#65533;f&#65533;+&#65533;	&#65533;&#65533;)]t3&#65533;&#65533;~&#65533;C&#65533;Q&#65533;SkH&#65533;&#65533;&#65533;0&#65533;b(&#65533;Qh&#65533;q;&#65533;&#65533;@&#65533;&#65533;0H&#65533;w&#65533;Q&#65533;X&#65533;
h&#65533;N$s&#65533;y&#65533;"&#65533;0$&#65533;&#65533;(Bvwh;&#65533;m(&#65533;(DU&#65533;lC&#65533;&#65533;SrdqE&#65533;y&#65533;gR&#65533;'b&#65533;24&#65533;&#65533;&#65533;S&#65533;&#65533;&&#65533;
&#65533;cCSv_&#65533;&#65533;&#65533;&#1280;&#65533;&#65533;}&#65533;&#65533;@&#65533;&#65533;8F7&#65533;&#65533;GF >z&#65533;p&#65533;tM w&#65533; $&#65533;LG7A&#65533;1&#65533;&#65533;&#65533; `?<&#65533;
&#65533;t&#65533;b"&#65533;&#65533;A&#65533;&#65533;Ay&#65533;!&#65533;T@E&#65533;&#65533;"&#65533;Rm| &#65533;a3O !&#65533;&#65533;?$&#65533;&#65533;E &#65533;H`*&#65533;n&#65533;&#65533;G@u&F&#65533;7I&#1009;&#65533;&#65533;&#65533;ux#&#65533;&#65533;&#65533;&#65533;&#65533; &#65533;&#65533;(&#65533;&#65533;&#65533; &#65533;x&#65533;1&#65533;G&#65533;&#65533;H~	w^s&#65533;&#65533;H&#65533;i&#65533;m-srN0&#65533;&#65533;&#65533;&#65533;@&#65533;&#65533;*&#65533;g&#65533;&#65533;&#65533;&#65533;&#65533;&#65533;&#65533;L`&#65533;&#65533;&#65533;&#65533;&#65533;&#65533;y64&#65533;&#65533;x2I"$y&#65533;q&#65533;&#65533;*&#65533;&#65533;)y&#65533;&#65533;0y
A&#65533;=&#65533;&#65533;Y&#65533;%5&#65533;>&#65533;q&#65533;H&#65533;8x&#65533;&#65533;@9&#65533;N0r&#65533;&#65533;6Ay&#65533;(eW&#65533;&#65533;s!K&#65533;3`i&#65533;2"&#65533;&#65533;L y&#65533;Qi&#65533; l14&#65533;z&#65533;&#65533;&#65533;&#65533;&#65533;3&#65533;&#65533;`wSpa&#65533;&#65533;N;&#65533;&#65533;&#65533;&#65533;&#65533;,&#65533;&#65533;&#65533;&#65533;!&#65533;&#65533;&#65533;&#65533;0&#65533;O y&#65533;#	 #&#65533;&#65533;&#65533;! &#65533;&#65533; ~d`&#65533;{(&#65533;&#65533;f&#65533;&#65533;&#65533;`&#65533;y&#65533;&#1842;0&#65533;P&#65533;p&#65533;&#65533;&#65533;&#65533;hb&#65533;&#65533;&#65533;I=&#65533;&#65533;&#65533;i,&#65533;`H&#65533;&#65533;`&#65533;x4S&#65533;&#65533;q&#65533;N&#65533;&#65533;y0x&#65533;&#65533;Y&#65533;&#386;	+&#65533;Sf&#65533;&#65533;r&#65533;&#65533;&#65533;&#65533;XW&#65533;&#65533;&#65533;&#65533;&#65533;vb&#65533;&#65533;&#65533;&#65533;G0&#65533;&#65533;&#65533;&#65533;&#65533;&#65533; &#65533;*tA  !&#65533;     ,    &#65533; &#65533;iL3	/_ 3f6i?oI|Ly&#65533;  &#65533;&#65533;&#65533;//&#65533;??&#65533;OO&#65533;__&#65533;oo&#65533;O&#65533;R&#65533;/Y&#65533;#V&#65533;&Y&#65533;)\&#65533;,_&#65533;?f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&#65533;@&#65533;pH,&#65533;&#548;r&#65533;l:&#65533;&#1064;tJ&#65533;Z&#65533;&#1580;v&#65533;&#65533;z&#65533;&#65533;xL.&#65533;&#65533;&#65533;z&#65533;n&#65533;&#65533;&#65533;!&#65533;&#65533;&#65533;&#65533;x\&#65533;&#65533;&#65533;&#65533;&#65533;2!W$2~8.&#65533;+!&#65533;&#65533;&#65533;&#65533;&#65533;+&#65533;.8I)&#65533;j)&#65533;U8&#65533;IV+n&#65533;!&#65533;&#65533;&#65533;&#65533;&#65533;&#65533;&#65533;&#65533;!&#65533;B&#65533;.j&#65533;&#65533;S.)&#65533;IU&#65533;$i&#65533;!&#65533;&#65533;&#65533;&#65533;&#65533;&#65533;O2&#65533;&#65533;&#65533;&#65533;&#65533;&#65533;g8&#65533;&#65533;R&#65533;&#65533;HT2f2$&#65533;&#65533;!)&#65533;f&#65533;)&#65533;bq t&#65533;&#429;*&#65533;&#65533;iGe&#65533;t^d&#65533;&#65533;u&#65533;@&#65533;&#1644;&#65533;v@Z&#65533;Md&#65533;}&#65533;&#65533;Jab&#65533;&#65533;&#65533;&#65533;&#65533;&#65533;&#65533;&#65533;&#65533;&#65533;&#65533;&#65533;>P&#65533;&#65533;!&#65533;&#65533;&#65533;	&#65533;&#300;&#65533;%&#65533;&#65533;&#65533;!(&#65533;&#65533;K&#65533;&#65533;F&#65533;K@k&#65533;&#65533;(&#65533;h&#65533;@1g&#65533;&#65533;r&#65533;&#65533;&#65533;&#65533;B&#65533;&#65533;&#65533;uK
&#65533;@&#65533;&#161;&#65533;&#65533;%)&#65533;e&#65533;W&#65533;aXubi&#65533;&#65533;&#65533;Bl&#65533;&#65533;&#65533;F&#65533;g1&#65533;&#65533;&#65533;Q&#65533;&#65533;&#65533;290!&#65533;&#65533;K&#65533;&#65533;&#65533;&#65533;^Z-z&#65533;@y|&#65533;'&#65533;4s&#65533;us&#65533;&#65533;US:&#65533;+^uO0(&#65533;&#65533;k&#65533;k/g&#65533;e&#65533;J&#65533;&#65533;&#65533;&#65533;g&#65533;l
&#65533;{d&#65533;6&#65533;'&#65533;&#65533;'&#65533;+&#65533;&#65533;&#65533;&#65533;S&#1495;&#65533;&#65533;A&#65533;t&#65533;&#65533;OO&#65533;&#65533;}I&#65533;&#870;&#65533;P&#65533;rS&#65533;&#65533;&#65533;^\&#65533;~I2'$&#65533;&#65533;+&#65533;&#65533;{L5A&#65533;u&#65533;&#65533;&#65533;R&#65533;A&#65533;TF&#65533;&#65533;{&#65533;-&#65533;&#65533;&#65533;&#65533;&#65533;Da&#65533;a&#65533;&#65533;'Q&#65533;&#65533;&#65533;&#65533;Y&#65533;&#65533;&#65533;}G&#65533;2&#65533;&#65533;&#920;r&#65533;&#65533;H&#65533;&#65533;&#65533;9yE&#65533;x&#65533;r_&#65533;@HcTI&#65533;&#65533;&#65533;&#65533;R!0{J
&#65533;&#65533;88&#65533;vG&#65533;QC8'.&#65533;&#65533;p&#65533;&#65533;&#65533;&#65533;t,"!&#65533;,&#65533;!1
vI&#65533;&#547;A5&#65533;8&#869;&#65533;8&#65533;'rik&#65533;&#65533;&#65533;&#65533;&#65533;q&#65533;b&#65533;&#65533;&#65533;&#65533;9V(&#65533;$&#65533;c^8&#65533;7DG&#65533;&#65533;&#65533;J&#65533;D&#65533;&#65533;(&#65533;p&#65533;&#1190;&#65533;<&#65533;&#65533;&#65533;&#65533;&#65533;,C&#65533;&#193;&#65533;E&#1328;&#65533;X&#65533;&#65533;&#65533;&#65533;	&#65533;&#65533;&#65533;JL&#65533;$&#65533;&#65533;&#65533;b&#65533;	&#65533;&#65533;1&#65533;&#65533;&#65533;&#65533;3@&#65533;&#65533;a&#65533;%&#65533;&#65533;&#65533;&#65533;I&#65533;&#65533;&#65533;&#65533;:&#65533;&#65533;K&#65533;.&#65533;&#65533;&#65533;0k&#65533;#&#65533;&#65533;o&#65533;&#65533;&#65533;&#65533;l5&#65533;&#65533;jE/&#65533;&#65533;"&#65533;j&#65533;
&#65533;`4&#1533;w&#65533;&#65533;[&#65533;P&#65533;-&#902;	&#65533;bh&#65533;H&#65533;&#65533;&#65533;m.-&#65533;&#65533;:l[@M&#1224; &#65533;1&#65533;&#541;&#65533;&#65533;A&#65533;&#65533;&#65533;vh&#65533;&#65533;&#65533;&#65533;~&#65533;&#65533;;&#65533;,9 &#65533;EX&#65533;ko&#65533;&#65533;X&#65533;D&#65533;44.&#65533;&#65533;&#259;r&#65533;&#944;&#65533;&#65533;c&#65533;$(&#65533;&#65533;&#65533;pn&#65533;&#65533;B&#65533;&&#65533;Bt&#65533;b2&#65533;$6&#1320;&#65533;85&#65533;&#65533;LN&#65533;q&#65533;&#65533;&#65533;&#65533;&#65533;B&#65533;&#65533;&#65533;&#65533;&#65533;2eu&#65533;rt&#65533;E&#65533;,d&#65533;`&#1065; v&#685;&#65533;d{"i&#65533;&#65533;^=j&#65533;d&#65533;&#65533;2&#65533;Q&#1390;tZ&#65533;&#65533;vk&#65533;&#65533;w&#65533;&#65533;&#65533;W&#65533;,&#65533;&#65533;&#65533;+&#65533;&#65533;&#65533;&#65533;&#65533;L&#65533;DX({&#65533;z&#65533;&#65533;&#65533;K&#65533;.`{ &#65533;E0&#65533;-&#65533;B&#65533;&#65533;<&#65533;&#65533;4&#65533;&#505;c
a&#65533;&#1077;&#65533;&#65533;&#65533;c&#65533;&#65533;K&#65533;m&#65533;&#65533;1_&#65533;l%4&#65533;&#65533;)&#65533;&#129;&#65533;&#65533;&#65533;(
&#65533;&&#65533;S)&#65533;&#65533;&#65533;q+a &#65533;\&#65533;&#542;&#65533;&#65533;&#65533;0&#65533;&#65533;U&#65533;&#1552;&#65533;$&#65533;&#65533;T&#65533;&#65533;&#65533;Ct &#65533;&#65533; xD&#65533;x&#65533;&#1129;6&#65533;"/&#65533;&#65533;<5&#65533;&#65533;&#65533;&#65533;?)&#65533;C}&#16449;&#65533;&#65533; g&#65533;&#65533;u`"L8*&#65533;wpT&#65533;&#65533;!&#65533;&#65533; 1J&#65533;(@@&#177;4$j&#65533;'O4 &#65533;*s&#65533;&#65533;&#1694;&#65533;&#65533;/Ad&#65533;(s&#65533;&#65533;&#65533;n&#65533;c&#65533;&#65533;&#65533;&#1049200;U}&#65533;&#65533;G@&#65533;G3&#65533;&#65533;&#65533;&#65533;&#65533;&#1724;Gbtc  &#65533;&#65533;&#65533;?&#65533;H&#65533;&#65533;&#65533;E!&#65533;&#65533;x&#65533;&#65533;)&#65533;
)&#65533;&#65533;&#65533;a2&#65533; FI&#65533;R&#65533;&#65533;L&#65533;*W&#65533;&#65533;Tf&#65533;&#65533;&#65533;&#65533;&#65533;,gI&#65533;Z&#65533;&#618020;&#65533;.&#65533;I$&#65533;&#65533;&#65533;&#65533;0M&#65533;&#65533;b&#65533;&#524;&#65533;zy&#65533;pq	&#204;&#65533;4&#65533;&#65533;&#65533;dZ&#65533;&#65533;&#65533;&#65533;&#65533;y1	&#65533;&#65533;8U&#65533;&#65533;r&#65533;&#1238;U&#65533;&#65533;D+&#65533;&#65533;&#65533;<&#65533;<&#65533;Iv&#65533;lToT<&#65533;&#65533;y&#65533;&#65533;&#65533;S&#65533;&#65533;L&#65533;y y4&&#65533;0&#65533;BQ~:4&#65533;&#65533;&#65533;h2/&#65533;Px!&#65533;&#65533;U&#65533;&#65533;&#65533;&#65533;&#1102;z&#65533;x&#65533;H&#65533;)&#1106;s&#65533;M&#65533;Jc&#65533;&#65533;&#65533;(&#65533;@8&#65533;* &#65533;&#65533;&#65533;&#65533;&#65533;;M:&#65533;&#65533;&#65533;?&#65533;-&#65533;&#65533;R&#65533;t&#65533;3&#65533;y&#65533;&#65533;&#65533;t*t:N&#65533;&#65533;GP:&#65533;#&#65533;&#65533;&#65533;&#65533;J&#65533;&#65533;*&#65533;&#65533;$&#65533;&#65533;R&#65533;&#65533;8&#65533;j&#65533;&#65533; /&#65533;)&#65533;&#65533;&#65533;ZV&#65533;&#65533;l&#65533;K&#65533;uT"&#65533;u%@&#65533;&#65533;&#65533;Vj&#65533;&#65533;&#65533;7&#65533;&#65533;`&#65533;Uh&#65533;&#65533;V&#65533;+?&#65533;&#65533;&#65533;!&#65533;i-&#65533;4&#65533;&#65533;&#65533;`,BYN&&#65533;'&#65533;&#65533;bp&#65533;&#65533;j&#65533;&#65533;&#65533;&#65533;[&#65533;@&#65533;u&#65533;&#65533;gSup!&#65533;&#65533;}&#65533;0c{M&#65533;v7&#65533;misk&#65533;"&#65533;BX@p&#65533;KR&#65533;^&#65533;(&#65533;&#65533;r&#65533;\Y2&#65533;&#65533;M&#65533;t &#65533;&#65533;&#65533;R&#65533;&#65533;&#65533;-&#65533;f{&#65533;~&#65533;&#65533;E&#65533;&#65533;@&#65533;&#65533;V7&#65533;&#65533;D&#65533;@K&#65533;&#65533;&#65533;K&#65533;&#65533;&#65533;Lw{&#65533;
&#65533;&#65533;&#65533;E/~&#65533;&#65533;!&#65533; &#65533;&#65533;l{&#65533;&#65533;&#65533;&#65533;k&#65533;Y_&#65533;K`R.`N&#65533;*l&#65533;&#65533;v3H&#65533;&#65533;Ja(d&#65533;&#65533;v&#65533;&#65533;&&#65533;&#65533;QB&#65533;&#65533;"&#65533;%&#65533;&#65533;&#65533;&#65533;&#65533;-&#65533;&#65533;%f&#65533;&#65533;+&#65533;
&#65533;\ P&#65533;0&#65533;
&#561;&#65533;w&#65533;K U&#65533;&#65533;/&#65533;&#65533; &#65533;&#65533;&#65533;&#65533;&#65533;J&#65533;F &#65533;h&#65533;(S^&#65533;&#65533;b&#65533;"mV&#65533;
&#65533;&#65533;&#65533;2&#65533;&#65533;q^&#65533;&#65533;&#65533;lP"3&#65533;[&#65533;&#65533;>&#65533;&#65533;&#65533;) &#65533;E@L&#65533; &#65533;xZ&#65533;TH&#65533;&#65533;&#65533;T&#65533;lX&#65533;&#65533;&#65533;&#65533;&#603;&#65533;&#65533;&#65533;&#65533;&#65533;&#65533;^&#65533;&#65533;i&#65533;&#65533;p u?G&#65533;M
 h&#2037;&#65533; R&#65533;ji&#65533;&#65533;&#65533;&#65533;&#65533;&#65533;e&#65533;&#65533;&#65533;.&#65533;&#65533;n&#65533;r
_&#65533;&#65533;&#65533;&#65533;H"s&#65533;&#65533;&#65533;&#65533;&#65533;&#65533;&#65533;&#65533;JB V\&#65533;\&#65533;&#65533;h&#65533;a&#65533;z&#65533;>h&#65533;&#65533;P&#65533;&#1950;S&#65533;xI&#469;D&#65533;KGd&#65533;t&#65533;&#65533;&#65533;&#65533;(&#65533;x&#65533;&#65533;(&#65533;&#65533;(&#65533;m&#65533;*&#65533;&#65533;&#1089;&#65533;&#65533;$&#65533;&#65533;6&#65533;&#65533;&#901;#&#65533;P*&#65533;UKi&#65533;r&#65533;&#65533;&#65533;`&#65533;&#369;&#65533;&y&#65533;p&#65533;&#65533;`X+h&#65533;&#65533;&#65533;&#65533;&#65533;&#65533;&#2034;G&#65533;&#65533;I&#65533;F&#65533;&#343;&#65533;&#65533;&#65533;()H)&#65533;&#65533;Z&#65533;&#65533;&#65533;&#65533;&#65533;&#65533;Kx&#65533;&#65533;&#65533;a&#65533;&#65533;e&#65533;3&#65533;R&#65533;x&#65533; &#65533;&#65533;b|&#65533;S[b&#65533;^s{&#65533;
a&#65533;#&#65533;&#65533;&#65533;wT&#65533;&#65533;&#65533;-I&#65533;&#65533;&#65533;&#65533;&#65533;$&#65533;&#45130;&#65533;&#1419;&#65533;&#65533;&#65533;O&#65533;Z&#65533;&#65533;&#65533;&#426;M&#65533;&#65533;&#977;&#65533;&#65533;&#65533;&#65533;7&#65533;]eO&#1675;&#65533;`&#65533;w&#65533;&#65533;=PQ8&#65533;&#65533;&#65533;&#65533;%&#65533;H&#65533;V;:&#65533;^zX&#65533;yJ&#65533;M&#65533;9&#65533;&#65533;r&#65533;FJ<&#65533;&#65533;G&#65533;'&#65533;&#65533;L&#65533;iW&#65533;&#952;B&#65533;_&#65533;&#65533;8&#65533;&#553;ZUE&#65533;v&#65533;&#65533;l&#65533;a&#65533;&#65533;&#65533;&#150;&#65533;&#65533;B&#65533;&#65533;yB&#65533;&#65533;r&#65533;&#65533;&#65533;G |&#65533;&#65533;&#65533;g#&#65533;YO;&#65533;F&#65533;&#65533;E
c&#65533;V&#65533;#!e=&#65533;&#65533;&#65533;&#65533;|&#65533;a 3.&#65533;~j &#65533;u&#65533;K&#65533;&#65533; E&#1521;&#65533;Iid&#65533;D&#65533;&#65533;P&#65533;&#65533;V&#65533;|&#65533;&#65533;0&#65533;&#65533;&#65533;&#65533;_&#65533;&#65533;1&#65533;&#65533;&#65533;&#65533;	&#65533;@!&#65533;&#65533;"D*&#65533;q2
&#65533;;	b	&#65533;=&#65533;&#65533;1&#65533;&#65533; 	4X&#65533;6x&#65533;&#1776;&#65533;&#65533;&#65533;&#65533;&#65533;5&#65533;&#65533;/_0-H |J5z`&#65533;&#65533;&#65533;&#65533;&#65533;_c
&#65533;ba&#402;f)e,&#65533;&#65533;&#65533;&#65533;&#1382;&&#65533;&#65533;hAwU&#65533;&#65533;z&#65533;=&#65533;&#65533;z&#65533;37&#65533;&#65533;&#65533;&#65533;&#65533;r8&#65533;[h&#65533;q:&#65533;>KQ-E&#65533;H&#65533;&#65533;&#65533;q`	\&#65533;68Ay&#65533;&#65533;&#65533;u&#65533;&#65533;hJ&#65533;E0&#65533;&#65533;&#65533;m2&#65533;u&#65533;?G@&#1232;&#65533;&#65533;&#65533;&#65533;&#65533;&#65533;&#65533;$&#65533;&#65533;22 &#65533;sl&#65533;i`A%5&#65533;00s7T&#65533;p&#65533;CL 
uw&#65533;&#65533;&#65533;g&#65533;V'&&#65533;&#65533;&#65533;&#65533;&#65533;%\&#65533;/t&#65533;&#65533;
jW&#65533;x&#33192;&#65533;&#65533;&#65533;^A@Q&#65533;5H`=&#65533;&#65533;&#65533;&#65533;#2&#65533;&#963;6&#65533;T&&#65533;{C&#65533;&#65533;Q &#65533;."<&#65533;I+&#65533;&#65533;O0!M&#65533;t&#65533;&#65533;BO@&#65533;&#65533;m5&#65533;>&#65533;H&#65533;&#65533;&#65533;H&#1953;X&#65533;!Wrx&#65533;Tt&#65533;pT&#65533;6B&#65533;&#1267;Qx&#65533;&#65533;3p&#65533;&#65533;&#65533;&#65533;&#65533;&#65533;&#65533;x&#65533;&#65533;&#248;o&#65533;I+&#1041;sG6&#65533;&#65533;x3&#65533;&#65533; &#65533;A&#65533;&#65533;/+&#65533;Bm7#W&#65533;&#65533;&#65533;&#65533;5&#65533;}K@&#65533;X&#65533;v&#65533;@&#65533;iT9&#65533;&#65533;5SY&#65533;!&#65533;&#65533;6&#65533;&#65533;;&#65533;&#65533;&#65533;&#65533;ByDY&#65533;a&#65533;hA&#65533;&#65533;&#65533;@d8@r&#65533;M&#65533;&#65533;&#65533;`Ic&#65533;R&#65533;P&#65533;1&#65533;-iy&#65533;&#65533;f&#65533;&#1110;1&#65533;M&#65533;&#65533;St&#65533;Pp+&#65533;&#65533;&#65533;&#65533;&#65533;&#1047;&#65533;{&#65533;&#65533;&#65533;&#65533;{``	/&#65533;&#65533;e
#&#65533;t&#65533;[Y5&#65533;S&#65533;&#65533;Q&#65533;&#65533;	&#65533;4&#65533;QI&#65533;&#65533;&#65533;&#65533;&#65533;&#65533;m1&#65533;&#65533;Z&#65533;&#65533;&#65533;|lS tT:B&#65533;8&#65533;&#65533;&#65533;&#65533;&#65533;.&#65533;'&#65533;&#1392;&#65533;.&#65533;D&#65533;&#65533;{&#65533;I&#65533;&#65533;&#65533;&#65533;&#65533;`[&#65533;W&#65533;&#65533;&#65533;-&#65533;&#65533;&#65533;&#65533;,&#65533;{&#65533;&#65533;n%Y&#65533;&#65533;9&#65533;&#65533;&#65533;.yS,&#65533;Y&#65533;&#65533;	. &#65533;&#65533;j&#65533;&#65533;&#65533;&#65533;X&#65533;&#65533;&#65533;*&#65533;7&#65533;&#65533;&#65533;
&#65533;&#65533;&#1696;&#65533;&#65533;zA 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O&#65533;^&#65533;&#65533;R+&&#65533;HU&!i&#65533;&#65533;&#65533;&#65533;&#65533;&#65533;&#65533;N/&#65533;&#65533;&#65533;&#65533;&#65533;&#65533;G&&#65533;Z5&#65533;&#65533;Q{&#65533;FT/f/!&#65533;&#65533;&#65533;&&#65533;f&#65533;&&#65533;&#65533;}E2&#65533;&#65533;\d&#65533;&#65533;&#65533;&#65533;\&#65533;sS$H &#65533;&#20809;
&#65533;$C&#65533;&#65533;M&#65533;A&#65533;&#65533;{$"&#65533;&#65533;Wnq&#65533;&#65533; &#65533;[ &#65533;x&#65533;l&#65533;
H&#65533;&#65533;&#65533;N&#65533;&#65533;H&#65533;bT&#65533;0/+WL)iRJ)&#65533;Rj&#65533;&#65533;&#65533;&#65533;&#922;&&#65533;&#260;&#65533;&#65533;Eo&#65533;bu&#65533;&#65533;&#65533;8]&#65533;&#65533;&#1856;[&#65533;$&#65533;&#65533;0&#65533; &#65533;P~&#65533;&#65533;&#65533;T&#65533;c&#65533;&#65533;&#65533;&#65533;*g&#65533;[4~&#65533;&#65533;&#19321;Mj&#65533;&#65533;&#65533;!&#65533;i&#65533;*&#65533;&#65533;C#&#65533;&#65533;v&#65533;&#65533;&#65533;&#65533;t&#65533;&#65533;&#65533;0&#65533;&#65533;&#65533;g&#65533;JvR#&#65533;&#65533;F&#65533;&#24781;%(&#65533;&#65533;11[
&#65533;h&#65533;&#65533;WsA]&#65533;7k&#65533;O&#65533;&#811;|&#65533;-R|qI&#65533;&#65533; &#65533;&#65533;&#187;&#65533;&#65533;n&#65533;&#677;&#65533;Lt&#65533;&#65533;]24&#65533;l&#65533;E&#65533;
&#65533;&#65533;{&#65533;| &#65533;J&#65533;&#65533;&#65533;&#65533;&#65533;&#65533;&#65533;&#65533;&#65533;D&#65533;&#65533;|`&#65533;&#65533;&#65533;)&#65533;&#65533; 6h
,5&#65533;&#65533;?5&#65533;&#65533;(&#65533;&#65533;!Xu` BUN&#65533;&#65533;&#65533;&#65533;r&#1904;&#65533;h&#65533;H`&#65533;&#65533;`&#65533;&#65533;$Q&#65533;&#65533;&#65533;	'M&#65533;w&#65533;6d&#65533;&#193;&#65533;4zQ&#65533;&&#65533;xr&#65533;m"&#65533;&&#65533;w&#65533;/"&&#65533;&#390;&#65533;=&#65533;A/Kp@@v&#65533;p `9&#65533;0&#65533;gj&#65533;&#65533;1&#65533;&#65533;&#65533;J&#65533;&#65533;&#65533;1&#65533;!!&#65533;&#65533;&#65533;&#65533;5@&#65533;&HD&#65533;&#65533;&#65533;r&#793;&#65533;&#65533;&#65533;MA&#65533;q&#608;Q:ZD&#65533;e&#65533;&#65533;k&#65533;,w&#65533;[JhBi&#65533;o\&#65533;{&#65533;vc='&#656;&#65533;&#65533;&#65533;&#65533;:F !J(S&#65533;&#10991;&#65533;ZA!!&#65533;r&#65533;%&#65533;&#65533;&#65533;&#65533;&#65533;WZ:&#940;&#65533;&#65533;&#65533;&#65533;
&#65533;F&#65533;&#65533;)&#65533;&#65533;&#567;&#65533;~+&#52646;&#65533;L&#65533;&#65533;&#65533;fQ&#65533;C&#65533;J&#65533;&#65533;&#65533;W&#65533;&#320;D-&#65533;&#65533;h&#65533;&#65533;&#65533;
+&#65533;z&#65533;&#65533;&#65533;a83&#65533;&#65533;hTJ&#65533;P&#65533;&#65533;b&#65533;&#65533;nJ&#65533;
Q&#65533;|2 &#65533;&#65533;!'q&#65533;J&#65533;&#65533;<!&#65533;&#65533;&#65533;=$s&#705;&#65533;&#65533;&#65533;&#65533;&#65533; 8&&#65533;&#65533;&#65533;5XFu|&#65533;J9+&#65533;B&#741;&#65533;,&#65533;E]&#65533;&#630;&[&#65533;&#65533;/&#65533;Q&#65533;'&#65533;&#65533;p {4n\D&#65533;5 d,&#65533;9&#65533;0&#65533;*M&#65533;&#65533;)[< 7&#65533;&#65533;g:&#65533;T&#65533;&#65533;&#65533;m&#65533;z&#65533;%&#65533;&#65533;QjD&#65533;&#65533;&#65533;&#65533;H&#1335;&#65533;P&#65533;&#65533;&#65533;&#65533;r@&#65533;4*&#65533;&#65533;&#65533;)&#65533;tCk&#65533;:F
&#65533;&#65533;mE;ao&&#65533;B&#65533;u&#1952;&#65533;&#65533;AZZXF2T&#65533;&#65533;&#65533;7&#65533;&#65533;&#65533;&#65533;rNk~&#65533;&#65533;x&#65533;[&#65533;&#65533;??&#65533;&#65533;W&#65533;m:l&#65533;&#65533;2&#65533;,&#65533;7&#65533;&#65533;<9&#65533;"&#65533;&#1710;&#65533;
b&#65533;&#65533;!&#65533;	&#65533;&#65533;&#157;.&#65533;&#65533;X&#65533;)D&#65533;ClW
&#65533;&#1171;q&#65533;G&#65533;'?&#65533;&#65533; &#65533;&#65533;b&#65533;&#1984;&#65533;p&#65533;s&#65533;F&#65533;&#65533;?FY!&#65533;&#791;&#65533;&#65533;	&#65533;;&#65533;&#712;,&#65533;&#65533;&#65533;&#65533;F!E&#65533;&#65533;&#65533;&#65533;H&#65533;&#65533;&#65533;&#65533;&#65533;	&#65533;&#65533;3sc&#65533;&#1339;&#65533;&#65533;@&#419; &#1827;&#65533;&#65533;y&#65533;F&#65533;&#65533;':U&#65533;
&#65533;U(&#65533;g&#65533; SC&#1055;@&#65533;&#65533;&#65533;>&#65533;&#65533;(&#65533;&#65533;&#65533;&#65533;&#2026;&#65533;&#65533;&#65533;'&#65533;dB @>b&#65533;8&#1098;e&#65533;EL&#65533;B&#65533;b&#65533;&#65533;k&#65533;YN&#65533;8hB7W&#65533;D&#65533;&#65533;&#43480;&#65533;<'&#65533;m&#65533;&#65533;&#65533;&#65533;.&#65533;&#65533;/&#65533;Q><&#65533;&#65533;4&#65533;&#65533;a#$o&#65533;&#65533;&#65533;Z$&#65533;&#65533;
&#65533;&#65533;>&#65533;|&#65533;&#65533;#&#65533;D&#65533;K&#65533;AP&#65533;4&#65533;&#65533;R&#65533;&#65533;L&#65533;*W&#65533;&#65533;V&#65533;r&#65533;&#65533;&#65533;,gI&#65533;Z&#65533;&#65533;&#805;.o6&#65533;R&#65533;&#65533;0&#65533;ILT&#65533;&#65533;&#65533;L&#65533;2i&#65533;!z&#65533;&#65533;&#65533;&#1036;&#65533;4&#65533;&#65533;jZ&#65533;x&#65533;3&#65533; &#65533;&#65533;M
&#65533;&#65533;8Y&#65533;&#65533;r&#65533;&#65533;L&#65533;&#65533;B&#65533;P:&#65533;=s&#65533;&#65533;&#65533;&#65533;9&#65533;I&#65533;%&#65533;&#65533;bx&#65533;$&#65533;&#65533;~&#65533;&#65533;&#65533; -&#65533;&#65533;&#65533;&#65533;p}&#65533;)M&#65533;B!:&#65533;&#65533;&#65533;2)`&#65533;7&#65533;d&#65533;x&#65533;&#65533;&#65533;&#65533;z&#65533;&#65533;&#65533;{&#65533;H&#65533;)&#1106;&#65533;  M&#65533;JO&#65533;AD{&#942;&#65533;ZP&#65533; &#65533; T&#916;#&#65533;&#65533;I&#31297;&#65533;&#1319;&#549;&#65533;^J&#65533;o&#65533;$&#65533;pJ&#65533;B &#65533;&#65533;&#65533;&#65533;9;p&#65533;&#65533;S	F&#65533;&#65533; &#65533;&#65533;/^!&#65533;B&#65533;AL&#65533;T&#65533;&#65533;S&#65533;&#65533;T&#65533;l&#65533;&#65533;&#65533;@&#65533;%&#65533;&#678;9&#65533;F`&#65533;|X&#65533; &#65533;&#65533;&#65533;f&#65533;&Z&#65533;I&#65533;&#65533;@&#65533;T&#65533;&#65533;Um&#65533;&#65533;\&#65533; &#65533;&#1707;p&#65533;&#65533;&#65533;V&#65533;&#65533;&#358;n &#65533;&#65533;e&#65533;/&#65533; V&#65533;&#65533;.&#65533;e/&#65533;&#65533;ZS&#65533;B&#65533;A
&#65533;*&#65533;&#65533;&#65533;&#65533;&#65533;ke&#65533;&#65533;&#65533;h&#65533;&#1434;&#65533;&#65533;h@[&#65533;&#65533;v&#65533;E&#65533;&#65533;&#65533;&#65533;&#65533;&#65533;v&#65533;&#65533;&#65533;&#65533;J&#65533;V!&#1568;&#65533;&#65533;<.rS&#65533;T  3&#65533;A&#65533;&#65533;&#65533;&#65533;`F&#65533;&#65533;&#65533;-&#65533;]`r&#65533;&#65533;E&#65533;&#65533; &#65533;&#65533;&#65533;&#65533;&#65533;,&#65533;:0&#65533;&#65533;W8&#65533;&#65533;&#65533;W&#65533;&#65533;&#65533;&#65533;&#65533;V&#65533;&#65533;&#65533;+&#65533;&#65533;A&#65533;&#65533;&#65533;f&#65533;k\%x&#65533;g&#65533;&#2034;&#65533;&#65533;&#65533;R.`	Vp+&#65533;L&#65533;0(&#65533;&#65533;Za$hx&#65533;	!:\J X&#65533;&#65533;%&#65533;./&#65533;#,&#65533;&#65533;&#65533;&#1161;]GQW&#65533;&#65533;rX&#65533;)&#65533; ( &#65533;&#65533;&#65533;1;&#65533;&#65533;&#65533;&#65533;&#65533;G&#65533;^&#65533;&#65533;&#65533;&#65533;z&#65533;&#65533;&#65533;&#65533;C&#65533;&#65533;|&#65533;&#65533;&#65533;\&#65533;&#65533;&#65533;&#65533;&#65533;&#65533;(&#65533;?&#65533;&#65533;	&#65533;&#65533;x&#65533;&#65533;&#65533;&#65533;ly&#65533;r&#65533;'&#65533;J8?c&#65533;D}g&#65533;&#65533;:&#65533;y&#65533;t05$&#65533;#]&#65533;E&#65533;&#65533;&#65533;l&#65533;&#65533;$@&#65533;&#65533;?Y&#65533;&#1112;h{Q &#65533;O&#65533;3&#65533;&#1564;@&#65533;&#65533;&#65533;&#65533;&#65533;&#1342;E&#65533;5&#65533;&#65533;P&#65533;&#65533;k&#65533;UCN&#65533;&#65533;@*DJ&#65533;>&#65533;$&#65533;&#65533;&#65533;-$&#65533;6 &#65533;Z&#65533;&#65533;&#65533;&#65533;&#65533;&#65533;=&#65533;"s&#65533;&#65533;OX
MR&#65533;&#65533;&#1542;D>&#65533;$ib+&#65533;;K&#65533;&#65533;mM&#65533;&#65533;&#65533;kK#)4&#65533;&#65533;+&#65533;J&#65533;&#65533;&#65533;" (B&#153;@&#65533;&#65533;&#65533;@&#65533;@pb&#65533;'&#481;~SA&#65533;
B&#65533;&#65533;R&#65533;U&#65533;&#65533;&#65533;&#65533;&#65533;?\yo&#397;&wT!4&#65533;~&#65533;P&#65533;&s&#65533;U	&#65533;K&#65533;!&#362;&#65533;]&#65533;,&#605; &#65533;&#65533;&#65533;&#65533;w&#65533;!4*tD&#65533;BnO&#65533;]o&#65533;C&#65533;&#721;~&#65533;&#65533;9&#65533;&#65533;&#65533;6x&#65533;W
v&#65533;&#65533;.^&#65533;&#65533;b<}&#65533;`&#65533;&#65533;&#65533;7&#65533;&#65533;)&#65533;s&#65533;h&#65533;&#65533;'"&#65533;d0&#65533;&#65533;I&#65533;m&#65533;&#65533;&#65533;0&#65533;&#65533;:&#65533;[&#65533;&#65533;&#65533;&#65533;Zo&#65533;&#65533;&#65533;&#65533;&#65533;&#65533;&#65533;^&#65533;H&#65533;&#65533;D&#65533;r&#65533;&#65533;(+&#65533; &#65533;&#65533;&#65533;&#65533;
d&#950;&#65533;&#65533;&#65533;r&#65533;gV&#65533;B~xAq&#65533;&#65533;
~&#65533;a%5&#65533;[1L&#65533;&#65533;&#65533;2V'&#65533;0#
&#65533;@/&#65533;PB&#65533;&#65533;gc&#536;L&#873;V|&#65533;&#65533;&#65533;&#65533;a :x&#65533;&#65533;3&#65533;&#65533;!&#65533;.^jz&#65533;&#65533;&#1141;u-nx&#65533;&#65533;&#65533;&#65533;@B&#65533;&#65533;QxI&#65533;&#65533;&#65533;&#65533;$&#65533;m&#65533;&#65533;&#65533;&#65533;&#65533;X&#65533;&#65533;&#65533;9+&#65533;=&#65533;&#1252;&#65533;&#65533;&#65533;&#65533;&#65533;&#65533;&#536;V&#65533;,~,&#65533;G{L&#65533;|&#65533;&#65533;E&#65533;&#65533;'&#65533;ss&#1638;&#65533;&#65533;&#65533;<&#65533;>H&#65533;&#65533;0C#&#65533; 0&#65533;&#65533;&#65533;&#65533;&#65533;w0	s
&#65533;P~&#65533;3&#65533;'&#65533;&&#65533;,&#65533;150-&#65533;W&#65533;&#65533;&#65533;B&#65533;/&#65533;&#65533;
&#688;:&#65533;&#65533;<&#1539;&#65533;@&#65533;&#65533;&#65533;&#65533;p5&#1344;._&#65533;,K&#65533;*/&#65533;5&#65533;X"
&#65533;"&#65533;&#65533;.&#65533;&#65533;lJ2&#65533;&#65533;`&#65533;h&#65533;Q&#65533;r.&#65533;&#65533;}Q&#65533;l&#65533;&#65533;pq&#65533;`+8&#65533;a&#65533;h >&#65533;r&#65533;[  G3&#65533;&#65533;ly&#65533;e&#65533;p k&#518;vCt&#65533;w&#65533;G&#65533;rIP1&#65533;q}g&#65533;w&#65533;rR&&#65533;+&#65533;CL&#65533;&#65533;7Wno&#65533;&#65533;&#65533;*&#65533;H8D&#65533;&#65533;D &#65533;&#65533;o&#65533;&#65533;#&#65533;&#65533;&#65533;+&#65533;g!'&#65533;&#65533;'&#65533;0Pc&#65533;#&#65533;&#65533;h&#65533;`Oc3&#65533;KrQp5&#65533;~cQ}MP&#65533;&#65533;1WF&#65533;<&#65533;$gqF&#65533;&#65533;&#65533;&#65533;&#65533;a:&#65533;5 7Tg&#1099;y&#65533;B8&#65533;&#65533;H&#65533;&#65533;&#65533;&#65533;@
)&#65533;%&#65533;k"&#1800;&#65533;&#1624;&#65533;8&#65533;&#65533;=!&#65533;&#65533;qP "&#65533;&#65533;&#65533;&#65533;&#143;&#65533;[7W&#65533;h&#1033;7w&#65533;H&#1038;&#1328;&#65533;<W&#27649;&#65533;&#65533;HN&#65533;&#65533;&#65533;&#65533;J&#65533;<UG( &#65533;mF5&#65533;&#65533;X3&#65533;mx&#65533;hv&#65533;P&#65533;O&#65533;&#65533;&#65533;@&#65533;Q&#65533;!	/&#65533;tX&#65533;AM`%x`&#65533;F&#65533;0)&#65533;&#65533;&#65533;kc&#65533;%&#65533;&#65533;s&#65533;&#65533; &#65533;&#65533;1&#65533;v &#65533;F&#65533;&#65533;V &#65533;C&#65533;w@&#65533;3Li&#65533;G&#65533;PYRiN&#65533;`&#65533;oZb5&#65533;`&#65533;&#65533;w&#65533;N&#65533;&#65533;w0&#65533;E@!y&#65533; h&#65533;|!&#65533;y!&#65533;&#65533;1mL &#65533;QY&#65533;N&#65533;:	&#65533;f&#65533;M&#65533;0&#65533;&#65533;&#65533;&#65533;U;I&#65533;=&#65533;u&#65533;&#65533;&#65533;4b&#65533;:&#851;&#65533;+&#65533;&#65533;^&#65533;wi&#65533;&#65533;X&#65533;4&#65533;&#65533;Qr&#65533;`&#65533;\&#65533;4&#65533;7<&#65533;+0&#65533;y4&#65533;g] B&#65533;'&#65533;&#65533;R&#65533;	%I&#65533;&#65533;&#65533;&#65533;z0&#65533;&#65533;+p&#1120;0)Y, &#65533;]y&#65533;Fi&#65533;Xf&#65533;&#65533;&#65533;&#857;
&#65533;&#65533;&#65533;&#65533;&#65533;`&#65533;&#65533;&#65533;&#65533;&#65533;aW&#1106;&#65533;b&#65533;_`0&#65533;2&#65533;&#65533;),&#65533;&#1049;v U	}&#65533;&#65533;&#65533; &#65533;:&#65533;Z&#65533;z&#65533;&#65533;&#65533;!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&#65533;&#65533;*&#65533;&#65533;&#65533;&#65533;-&#65533;&e\Vx&#65533;@&#65533; =&#65533;w&#65533;e&#65533;7@&#171;"&#65533; f&#65533;0`&#340;&#65533;&#65533;pt2&#65533;&#65533;&#65533;&#65533;&#65533;XI&#65533;%&#668;z~&#65533;&#65533;xC&#65533;--&#1572;&#65533;&#65533;Y&#65533;&#65533;0p1&#65533;&#65533;B&#284;Kp&#65533;I&#65533;Y&#65533;u|2Uc-&#65533;L.I&#65533;&#65533;&#1042;&#65533;&#65533;}"&#65533;K&#65533;
&#65533;h&#65533;&#65533;&#65533;&#65533;&#65533;M&#65533;&#65533;8 &#65533;
AR&#65533;&#65533;b&#65533;6-5&#65533;E1&#65533;M&#65533;'&#65533;&#65533;n&#65533;,o&#65533;&#65533;+5B&#65533;$+&#65533;
M&#65533;&#65533;&#65533;&#65533;&#65533;&#65533;v&#1509;&#65533;Nj,{&#65533;&#65533;
&#65533;d9&#555;Jf&#65533;N&#65533;|&#65533;&#65533;\&#65533;&#65533;&#65533;@&#65533; &#65533;&#65533;R&#65533;&#65533;:&#65533;Du&#349;\"&#65533;&#65533;6X&#65533;I45&#65533;q]	&#65533;&#7217;[td&#65533;&#65533;&#65533;S&#65533;&#65533;U&#65533;x&#65533;&#65533;'H E&#65533;&#65533;|a&#65533; &#65533;-&#65533;&#65533;!&#65533;&#65533;( 5&#65533;&#65533;E&#65533;&#65533;(&#65533;&#65533;!&#65533;M&#65533;E&#65533;G&#65533;&#65533;i&#65533;@@&#65533;I&#65533;r&#65533;&#65533;&#65533;T&#65533;&#65533;a&#65533;@&#65533;$Q&#65533;&#65533;MV&#65533;j&#65533;&#65533;&#65533;	O&#65533;pp!&#65533;^&#1312;&#65533;3"&#65533;&#65533;&#65533;&#65533;&#65533;M%&#65533;B&#65533;&#65533;&#65533;K&#65533;H&#65533;&#65533;&#65533;SO`P&#65533;&#65533;&#65533;(&#65533; Z{7&#65533;&#65533;D&#65533;\&#65533;%2&#65533;&#65533;c4M&#65533;&#65533;^pZ&#65533; a^&#65533;7&#65533;&#65533;&#65533;&#65533;D&#65533;/&#65533;&#65533;d;E(&#65533;Q.q	9&#65533;&#65533;qi&#65533;&Q&#65533;&#65533;&#65533;&#65533;U&#224;F&#65533;&&#65533;f&#65533;)PM&#65533;J&#65533;8lv&#65533;&#65533;C&#65533;&#65533;&#1314;&#65533;eB!&#65533;&#65533;&#65533;*&#65533;+A&#65533;,g&#65533;&#388;&#65533;C&#65533;&#43086;I&#65533;ZD-&#65533;u&#65533;&#65533;&#65533;&#65533;z&#688;&#65533;"&#65533;&#65533;&#65533;&#65533;&#65533;&#65533;)&#65533;sl&#65533;&#65533;Y&#65533;&#65533;&#65533;b&#65533;&#65533;d&#65533;'&#65533;&#65533;p$}2&#65533;)&#65533;&#65533;"M&#65533;&#65533;&#65533; &#65533;&#65533;P)&#65533;&#65533;P?0&#65533;&#65533;&#395;d&#65533;&#65533;&#65533;j&#65533;#
>m&#65533;
;&#65533;&#65533;<&#65533;&#65533;&#65533;&#65533;&#65533; &#65533;&#65533;&#65533;	Qa&#65533;&#65533;9&#1596;7&#65533;t&#65533;Mr&#65533;&#65533;
&#2011;S&#65533;%u&#65533;&#65533;&#65533;&#65533;.75@&#65533;c&#65533;4R<&#65533;&#65533;C&#65533;&#65533;&#65533;!&#65533;&#65533;y/(&#65533;&#65533;>{&#65533;&#65533;&#65533;<D&#65533;&#65533;&#1094;&#65533;&#65533;4&#65533;V&#65533;r&#65533;z	J&#65533;&#65533;&#65533;We&#65533;&#65533;dB&#1514;
QCe&#65533;t7&#10554;&#65533;&#65533;Ec&#65533;&#65533;K1&#65533;E-9&#65533;&#65533;j&#29508;9ZC&#65533;&#65533;&/"F&#65533;V&#65533;&#65533;&#65533;S&#65533;R&#65533;&#1046;&#65533;H&#65533;fP&#65533;c&#65533;11&#65533;&#65533;Y&#65533;L&#65533;$&#65533;MD&#65533;z&#65533;q&#65533;X-&#65533;_*jmt&#65533;&#65533;I&#65533;D&&#65533;L&#65533;&#65533;&#65533;* &#65533;&#65533;&#65533;y
&#65533;&#65533;&#65533;T&#65533;&#65533;\&#65533;o
&#65533;&#65533;M&#65533;M=5&#65533;N&#65533;r&#65533;&#65533;/&#65533;:&#65533;&#65533;&#65533;$&#65533;&#65533;&#65533;=/&#65533;&#1370;&#65533;7Dh/m&#65533;3&#65533;&#65533;&#65533;Y&#65533;jU&#65533;&#65533;&#65533;&#65533;&#65533;u&#65533;~&#65533;(&#65533; &#65533;Q&#65533;&#65533;&/0&#65533;4^&#65533;.$]ce7&#65533;&#65533;&#65533;S3&#65533;HIC&#65533; &#65533;s&#65533;Q]&#65533;2&#65533;&#65533;&#65533;7&#65533;<&#65533;&#65533;R&#65533;&#65533;&#65533;O&#1888;B&#65533;&#65533;&#65533;
C&#65533;@_lcS:&#65533;&#229;&#65533;${%qe&#65533;&#65533;A&#65533;=q&#65533; &#65533;Mn3&#65533;&#65533;&#65533;&#65533;~&#65533;&#65533;e|wE9h&#65533;2&#65533;&#65533;%:x&#65533;&#65533;~a,#&#65533;2&#65533;&#65533;
&#65533;&#138;|A&#65533;&#65533;G9&#65533;&#65533;&#65533;Z!X&#65533;g&#65533;a~l&#65533;Iq&#65533;D!E&#65533;rd, #I#,i}&#65533;LCAd&#65533;&#65533; &#65533;&#65533;(GI&#65533;R&#65533;&#65533;L&#65533;)-&#65533;&#65533;V&#65533;&#613388;&#65533;,gI&#65533;Z&#65533;2d&#65533;T&#65533;&#65533;^&#65533;&#620788;&#65533;0&#65533;I&#65533;b&#65533;&#65533;4&#65533;10&#65533;&#65533;&#65533;f"&#65533;&#65533;&#1036;&#65533;4- #6&#65533;&#65533;&#65533;&#65533;3&#65533;&#65533;&#65533;SN&#65533;&#65533;&#65533;%&#65533;9=&#65533;&#65533;S&#65533;:&#65533;&#65533;v&#65533;&#65533;&#65533;tb&#65533;A
/Za&#65533;&#65533;&#1830;;&#65533;&#65533;M#&#65533;s &#65533;&#65533;B_&#65533;&#65533;&#65533;&#65533;&#65533;&#65533;&#65533;&#65533;&#65533;e&#65533;&#65533;&#420; "
&#65533;&#1034;Z4/&#65533;&#65533;F7&#65533;QS`&#65533;&#65533; &#65533;%DG*Lt&#65533;&#65533;(&#65533;&#65533;&#65533;T&#65533;&#65533;R&#65533;&#65533;&#65533;&#65533;FS&#65533;T&#65533;$u&#65533;N&#65533;S&#65533;~&#65533;&#65533;E`&#65533;&#65533;&#65533;pF&#46881;&#65533;$BD&#65533;T&#1844;&#65533;9g&#65533;pqZr&#65533;4&#215;&#385;N( U3H@(&#65533;&#65533;TnF&#65533;*&#65533;&#65533;X&#65533;&#65533;a&#65533;'&#65533;*d r_&#65533;&#65533;z&#65533;&#65533;&#1369;g&#65533;&n &#65533;VN&#65533;U&#65533;e&#65533;&#65533;&#65533;/&#65533;B&#65533;)&#65533;&#65533;&#65533;fv&#65533;6&#65533;A4`&#65533;pV&#65533;&#65533;4&#65533;WI&#65533;&#65533;&#65533;@&#65533;&#65533;&#65533;&#65533;C/&#884;
!)&#65533;+PC[&#65533;&#65533;2@&#65533;&#65533;&#65533;&#65533;j&#65533;&#65533;&#65533;h^&#65533;&#65533;C&#65533;&#65533;lAK&#65533;!&#65533;#&#65533;R&#65533;[_&#65533;V&#65533;(&#65533;[&#65533;`&#65533;&#65533;&#65533;&#65533;&#65533;%eRI&#65533;&#65533;&#65533;&#65533;-`nsy&#65533;&#65533;&#65533;on&#65533;&#65533;4&#65533;+vw&#65533;&#65533;p &#65533;_&#65533;+&#65533;&#65533;&#65533;B&#65533;+&#65533;&#65533;&#1951;}B&#65533;b8.(&#65533;*&#65533;&#65533;&#65533;W&#65533;&#65533;&#65533;&#65533;&#65533;&#65533;V^ &#65533;&#65533;%n&#65533;&#65533; &#65533;Ak&#65533;&#65533;k{&#1995;&#65533;&#65533;&#65533;Fe&#65533;&#65533;	&#65533;&#65533;&#65533; &#65533;&#65533;&#65533;O%L&#961;J&#65533;&#65533;&#65533;E	&#65533;&#65533;&#65533;&#65533;#&#65533;&#65533;X`&#65533;&#306;xv&#65533;&#65533;1&#65533;ga&#65533;rX&#65533;(&#65533; (&#65533;&#65533;&#945;0;&#65533;&#65533;|&#65533;&#65533;&#65533;"E&#65533;&#65533;&#65533;&#65533;z&#65533;&#65533;&#65533;2C&#65533;&#65533;&#65533;|&#65533;&#65533;]&#65533;Ha&#65533;\&#65533;&#65533;&#65533;B&#65533;&#65533;&#65533;I&#65533;}N&#65533;m&#65533;&#65533;&#65533;&#65533;&#65533;&#65533;&#65533;&#65533;sfg&#65533;&#65533;Y&#65533;&#65533;&#65533;HB&#65533;&#65533;2&#65533;&#65533;A&#65533;&#65533;&#65533;v&#65533;&#65533;&#65533;20&#65533;&#1102;&#65533;&#65533;'i&#65533;]&#65533;&#65533;&#65533;&#65533;zQ &#65533;O&#65533;3&#65533;&#1244;@&#65533;&#65533;&#65533;&#65533;&#65533;&#1340;E&#65533;4 &]:&#65533;q&#65533;UK&#65533;&#65533;G&#65533;&#65533;d&#1401;&#65533;V&#65533;&#65533;k&#65533;e &#65533;hd&#65533;&#65533;!P&#65533;&#65533;&#65533;yc&#65533;VA&#65533;e7&#65533;&#65533;&#65533;<2L&#65533;&#65533;&#65533;&#1652;6&#65533;q&#65533;&#65533;`&#65533;&#65533;&#1156;UP&#65533;Z&#65533;&#65533;&#1718;&#65533;&#65533;0V&#65533;&#65533;T&#65533;Xi&#65533;%&#65533;&#65533;n,D(&#65533;	!)$X&#65533;&#65533;Q6&#65533;!&#65533;&#65533;&#65533;M&#65533;&#65533;&#1445;&#1586;&#65533;* O&#65533;	&#65533;&#65533;&#65533;P4d&#65533;2&#65533;&#65533;&#65533;F7p&#7659;&#65533;Hb&#65533;&#65533;&#65533;&#65533;&#65533;&#65533;G&#65533;y|&#65533;r&#65533;L/&#65533;&#65533;&#65533;M&#65533;Fn&#65533;J&#65533;N&#65533;&#65533;&#65533;&#65533;D,J&#65533;i;U&#65533;[&#695; &#65533;&#65533;h&#65533;&#65533;&#65533;&#65533;&#65533;x&#65533;&#65533;&#65533;Pd7/&#65533;:&#65533;&#65533;qV&#65533;{1h	&#65533;A&#65533;m&#65533;&#65533;&#65533;Y&#65533;j&#65533;]ZBn&#65533;&#65533;&#65533;'V7M&#65533;&#65533;01&#65533;&#65533;&#65533;&#65533;&#65533;&#65533;s"&#65533;&#65533;sG&#65533;&#943;*&#53089;&#65533;%&#65533;&#588;l&#65533;"&#65533;&&#65533;&#65533;&#65533;&#65533;|&#65533;w#u&#65533;&#65533;&#65533;&#65533;9&#418;&#65533;&#65533;&#65533;&#65533;&#65533;B(&#65533;L&#65533;Mq&#65533;&#405;&#65533;&#65533;B&#65533;I${&#65533;A&#65533;p&#65533;&#65533;&#65533;&#65533;0b"&#65533;&#65533;d&#65533;1&#65533;W&#59486;&#65533;&#65533;&#65533;&#65533;&#65533;}&#509;&#65533;&#65533;|&#65533;[&#65533;&#65533;&#65533;&#65533;qc&#65533;"a&#65533;&#65533;&#65533;&#65533;ao!h&#65533;H~&#65533;3&#65533;!nAs	&#65533;&#65533;*&#65533;).&#473;&#65533;&#1246;&#65533;&#65533;&#65533;&#65533;&#65533;&#65533;;&#65533;}c&#65533;"&#65533;T&#65533;S&&#65533;|&#65533;1E&#65533;&#65533;,&#65533;B@q&#65533;}&#65533;"&#65533;&#65533;&#65533;&#65533;
&#65533;&#65533;&#65533;&#65533;G0s
&#65533; &#65533;T@OM&#65533;.&#65533;4&#65533;B3KI&#65533;&#65533;&#65533;|&#65533;&#65533;"&#65533;&#65533;
&#560;0&#65533;28&#65533;&#65533;@&#65533;&#65533;&#65533;&#65533;&#65533;F&#65533;p._&#65533;,J&#65533;.	&#65533;&#65533;@:&#65533;&#65533;}0&#65533;e (&#65533;-&#65533;&#65533;f'&#65533;+&#65533;&#65533;&&#65533;&#65533;&#65533;Dq&#1537;&#65533;!d&#65533;&#65533;A&#65533;ok&#65533;&#65533;48&#65533;c8&#65533;V!w4&#65533;&#65533;nH1&#65533;&#65533;H$&#65533;b&#65533;&#65533;u&#65533;&#65533;&#65533;E3&#65533;3&#65533;B&#65533;`&#65533;&#65533;&#65533;I&#65533;C&#65533;r&#65533;s$qX&#65533;dG'Afw&#65533;m2&#65533;&#65533;&#65533;8f(G<nG&#65533;}Jp8`1F&#65533;P"y&#65533;4'Y&#65533;;$&#65533;g7$J&#65533;v`q&#65533;`&#65533;&#65533; &#1393;w&#65533;&#65533;!FO&#65533;%&#1975;T&#65533;@J&#65533;&#65533;M&#65533;E2&#65533;&#823;$&#65533;3I&#65533;&#65533;Q!`M&#65533;&#65533;1r &#65533;&#65533;H,th#yL&#65533;?&#65533;A BN&#65533;%P&#65533;r$&#65533;&#65533;D&#65533;T(&#65533;c&#65533;%G&#65533;<&#65533;tmT&#65533;<&#65533;4r&#65533;@&#65533;&#835160;`&#65533;C -&#65533;&#65533;<&#65533;7'&#65533;&#65533;s+0&#65533; &#65533;&#65533;xHO0&#65533;v &#65533;M&#65533; '&#65533;!w*&#65533;&#65533;qr&#65533;&#65533;x&`&#65533;)a&#65533;K&#65533;"U&#1281;gd&#65533;*&#65533;&#65533;c!Yp&#65533;&#65533;&#65533;w$	OC&#65533;F&#65533;&#65533;&#65533;&#65533;&#65533;^1D&#65533;&#65533;r&#65533;l&#65533;4&#65533;p&#65533;~'!PTE&#65533;&#65533;&#65533;&#65533;<r&#65533;Z&#65533;yP&#65533;&#65533;w@&#65533;Y&#65533;&#65533;[&#65533;&#65533;&#65533;%&#65533;A&#65533;P &#65533;&#65533;X&#65533; &#65533;H@&#65533;v`&#65533;Cp&#65533;&#133;b&#65533;?Q;&#34308;!0!&#65533;X&#65533;V&#65533;;S)&#65533;&#65533;&#65533;)&#65533;h&#65533;&#65533;+`<&#65533;&#65533;&#65533;,&#65533;y&#65533;&#464;X&#65533;):|&#65533;x&#65533;c&#65533;&#65533;S&#65533;&#65533;&#65533;Z&#65533;n&#65533;&#65533;&#65533;y4t&#65533;Y	U&#65533;&#65533;&#65533;/&#65533;&#65533;/Y&#65533;&#65533;&#65533;&#65533;&#129;`&#65533;A&#65533;$`&#65533;R&#65533;	&#65533;	(&#1561;&#65533;F&#1622;s&#65533;&#65533;Lx0!y,q&#65533;&#65533;&#65533;H&#65533;X]&#65533;+&#65533;&#65533;&#65533;
&#274;&#65533;&#1689;&#65533;&#65533;&#65533;
&#65533;^`v&#4119;&#65533;&#65533;&#65533;&#401;t00&#65533;&#65533;&#65533;&#65533;I,&#65533;&#65533;&#65533;&#65533;&#65533;a}&#65533;&#65533;&#65533;x&#65533;&#65533;&#65533;&#65533;&#65533;&#65533;&#65533;&#65533;&#1631;&#65533;&#65533;&#65533; &#65533;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P&#65533;&#65533;!i&#65533;&#65533;&#65533;&#65533;&#65533;&#65533;&#65533;O/&#65533;&#65533;&#65533;&#65533;&#65533;&#65533;h5&#65533;&#65533;R{&#65533;FP&#65533;&#65533;f/!&#65533;&#65533;&#65533;&&#65533;f&#65533;&&#65533;&#65533;}g2&#65533;U&#65533;&#65533;&#65533;N4&#65533;*&#65533;)&#65533;	(C&#65533;&#65533;M&#65533;A&#65533;&#65533;{D&#65533;*&#65533;&#65533;&#65533;&#65533;&#65533;	&#65533;J5&#1266;&#131;R&#50044;&#65533;.&#65533;^&#65533;	&#65533;bJF&#65533;B8Jy&#65533;T&#65533;M-2\&#65533;&#65533;&#65533;&#65533;&#65533;&#65533;R&#65533; &#65533;M&#65533;M&#65533;&#65533;nE&#65533;6&#65533;&#65533;/+P&#313;&#65533;`&#65533;R&#65533;&#65533;&#65533;&#65533;
&#974;O&#65533;j&#65533;e&#1353;&#65533;5&#65533;-&#65533;&#65533;&#65533;&#65533;\&#65533;&#65533;&#65533;&#65533;2&#65533;&#65533;&#65533;&#65533;&#65533;o&#65533;&#65533;&#65533;F9 A&#65533;&#65533;*Ie&#65533;w&#65533;	uZ&#65533;&#65533;&#65533;Z&#65533;&#65533;xrz&#65533;V&#65533;`&#65533;&#65533;&#65533;V&#65533;4&#65533;#Re&#65533;&#65533;$&#65533;+&#802;H*&#65533;&#65533;j/X&#333;=&#65533;&#65533;&#65533;'.r&#65533;	Oa&#65533;= @&#65533;w&#65533;&#65533;U&#65533;dX&#65533;7&#65533;&#65533;&#65533;u/&#65533;)6&#65533;*&#65533;&#65533;N&#65533;&#65533;1&#293;&#65533;&#65533;&#65533;.&#65533;/&#65533;\&#65533;X&#65533;&#1572;&#65533;w&#65533;&#65533;P3 YT&#65533;&#65533;&#65533;f&#65533;&#1633;&#65533;&&#33826;&#65533;|h5&#65533;&#65533;(4(&#65533;u&#65533;&#65533;dB5&#65533;&#65533;&#65533;&#65533;V&#65533;K&#65533;8&#65533;0/H0&#65533;ox&#65533;$&#65533;m&#65533;F&#65533;&#65533;hx&#65533;sM(&#65533;z&#65533;H&#65533;&#65533;j&#65533;=&#65533;h&#65533;5hr&#65533;&#65533;H&#65533;D-&#65533;&#65533;&#65533;1o&#65533;&#65533;$&#65533;&#65533;)&#65533;u&#65533;Uw?Ml&#65533;&#65533;n&#65533;ptM&#65533;&#65533;&#65533;&#65533;&#65533;	&#65533;}J\R&#65533;&#65533;p&#65533;Q0&#1693;g_1&#65533;&#65533;&#1611;9m&#65533;&#65533;%&#65533;&#65533;&#65533;&#65533;UYD&#65533;&#65533;W&#65533;G(&#65533;&#65533;&&#65533;J:&#65533; &#65533;-&#65533;i<&#65533;YYDSz&#65533;[&#65533;&#65533;H&#65533;&#65533;
R&#65533;&#18091;&#65533;VPH&#65533;q&#65533;&#65533;E&#65533;J&#65533;&#557351;F&#65533;R[&#65533;z &#65533;&#65533;&#65533;j+"&#65533;f&#65533;m&#65533;&#1306;&#171;2&#65533;&#65533;x0&#65533;&#65533;`&#65533;&#65533;.i&#65533;y&#65533;&#65533;&#65533;>&#65533;&#65533;C&#65533;T
+&#65533;z&#65533;&#65533;b<&#65533;K(&#65533;R&#65533;+e&#65533;&#65533;&#65533;[&#65533;&#65533;.&#65533;n&#65533;&#65533;&#65533;&#65533;2|u&#65533;Ct+&#65533;+&#65533;&#65533;;&#65533;3&#65533;d\-S&#65533;&#65533;"q.
b~Ql&#65533;
&#65533;D&#65533;p2&#65533; r)&#65533;(W&#65533;&#65533;<&#65533;R&#65533;&#65533;&#65533;&#65533;&#65533;&#65533;&#65533;&#65533;&#65533;C6Q&#65533;&#65533;>&#65533;&#65533;D&#1080;b&#65533;1`&#65533;&#65533;!m&#65533;&#65533;{&#65533;z&#65533;&#65533;5\&&#65533;$VG&#65533;&#65533;P
}&#65533;O&#65533;&#65533;s>uo&#65533;&#65533;&#65533;hY&#65533;Dd&#65533;&#65533;s&#65533;F&#65533;&#65533;&#65533;@4cq&#65533;&#65533;!&#65533;&#65533;y&#65533;l&#65533;Z//&#65533;Nr&#65533;d)&#65533;R&#65533;]&#65533;&#65533;&#65533;`Cl&#65533;&#65533;&#65533;[&#65533;|&#65533;&#65533;&#65533; &#65533;Y&#65533;&#65533;&#65533;&#65533;&#65533;o&#65533;&#65533;{IehDa'*4&#65533;<&#65533;.&#65533;qK&#1769;&#65533;_!&#65533;RA&#65533;C&#65533;D &#65533;3&#65533;0&#65533;>&#65533;E&#65533;&#65533;~)&#65533;2e&#65533;&#65533;Cv&#65533;%&#65533;V&#65533;{&#65533;&#65533;%&#65533;q]&#65533;&#65533;&#65533;w&#65533;G4K&#65533;v&#65533;&#65533;&#65533;z&#40433;0&#65533;D&#65533;~&#178;&#65533; #q&#65533;&#65533;F&#65533;$&#1048;,&#65533;&#65533; &#65533;&#65533;&#65533;&#65533;Mq&#65533;I7&#65533;&#65533;&#65533;&#65533;B&#65533;&#65533;=t&#65533;&#65533;x&#65533;&#65533;AO&#65533;`&#65533;O?&#65533;q&#65533;&#65533;K2&#65533;+&#65533;&#65533;&#65533;J&#65533;p&#65533;&#65533;&#2003;l&#65533;&#65533;S&#65533;&#65533;j&#65533;&#65533;q&#65533;Po&#65533;0&#65533;&#255;#j&#65533;y%$&#65533;&#65533;&#65533;&#65533;D&#65533;!&#65533; &#65533;&#65533;RQP3&#65533;9w&#65533;~&#65533;c&#65533;_LC&#65533;&#65533;A&#65533;46JH&#65533;&#65533;&#65533;0DR&#65533;i&#65533;0*&#65533;&#65533;r&#65533;&#65533;N&#65533; &#65533;@&#65533;A&#65533;. H&#65533;"&#65533;&#65533;F:&#594956;&#65533;$i&#65533;JZ&#65533;&#804;&7&#65533;&#65533;Nzr&#65533;&#65533;&#65533;!o0&#65533;R&#65533;&#65533;d&#65533;'W&#65533;&#65533;V&#65533;&#65533;8&#65533;&#65533;&#65533;&#65533;&#65533;Z&#65533;&#65533;x&#65533;.w&#65533;KA&#65533;t&#65533;&#65533;&#65533;b&#65533;&#65533;L&#65533;29Ia&#65533;&#65533;-&#65533;[&#65533;1&#65533;I&#65533;eZ&#65533;C&#65533;f&#65533;&#65533;p&#65533;&#65533;x1&#65533;g1&#65533;I&#65533;d&#65533;p&#65533;&#65533;&#65533;^L"Em&#65533;&#65533;&#65533;$&#65533;&#65533;I&#65533;Z&#65533;&#912356; !&#65533;&#65533;x&#65533;&#65533;wi&#65533;&#65533;J&#1026;&#65533;&#65533;L&#65533;)&#65533;&#65533;&#65533;U&#65533;&#65533;&#65533;&#65533;)&#65533;9&#65533;&#65533;&#65533;Xp&#65533; &#65533; Fn&#65533;
&#65533;fC&#65533;&#65533;&#65533;&#65533;&#1316;&#65533;&#65533;.&#65533;:&#65533;A&#65533;d&#65533;[p$	&#65533;&#1024;E&#65533;!=&#65533;H&#65533;&#1601;#&#65533;&#65533;&#65533;&#65533;&#65533;
L&#65533; &#65533;&#65533;A&#65533;B&#65533;Ay&#1244;s&#65533;&#65533;T&#65533;l&#65533;&#65533;&#65533;@&#65533;$&#65533;zG8&#65533;X&#65533;R&#65533; &#65533;&#65533; &#65533;N&#65533;%T&#65533;I&#65533;&#65533;&#65533;&#65533;=&#65533;&#65533;O5&#65533;4&#65533;&#65533;&#65533;cH&#65533;&#1332;&#65533;r&#65533;&#65533;&#65533;&#65533;b&#65533;&#65533;v&#65533;&#65533;t&#65533;&#65533;J&#65533;&#65533;K&#65533;&#65533;_&#65533;	&#65533;]JU1HAVU&#65533;&#65533;"0&#65533;d&#65533;&#65533;Y'k&#65533;&#65533;&#65533;&#65533;&#65533;6&#65533;&#65533;&#65533;&#65533;&#65533;&#65533; Y&#1182;&#1204;&#65533;&#65533;@	&#65533;*&#65533;&#65533;&#65533;}m#gJ$`7hAmm[J&#65533;&s&#65533;&#65533;&#65533;V&#65533;+&#65533;"&#65533;D@+s&#65533;\V&#65533;@&#65533;$o&#65533;&#65533;&#65533;=(C&#65533;&#253;Aq9S!hw&#65533;&#65533;&#65533;.+7 X&#65533;&#65533;&#65533;nko`&#1955;&#65533;&#65533;&#65533;PT&#65533;u&#65533;&#65533;!&#65533;&#65533;&#65533;&#65533;/+a&#65533;Y&#65533;&#65533;&#65533;7Hik&#65533;.&#65533;C&#65533;b0 &#65533;^7W&#65533;&#65533;&#65533; &#65533;0&#65533;&#65533;^x&#65533;&#65533;*&#65533; ,`&#65533;	` &#65533;&#65533;&#65533;&#65533;x&#65533;8&#65533;	;&#65533;&#65533;a3&#65533;A=Pcz&#1976;&#65533;&#65533;&#65533;&#1719;_&#65533;&#65533; &#65533;&#65533;;QPdq&#65533;&#65533;p2)&#65533;,&#65533;.bs\eC&#65533;&#65533;yer&#684;*&#65533;K&#65533;:f&#65533;&#65533;&#1626;]s\&#65533;&#65533;
K&#65533;&#65533;n~&#65533;2&#65533;B=&#65533;&#65533;&#65533;:&#65533;&#911947;  z&#65533;&#65533;&#65533;&#65533;0&#65533;&#439;&#65533;&#1031;.m&#65533;yY&#65533;&#65533;&#65533;rv&#1124;.^2&#65533;&#65533;&#65533;&#65533;&#65533;&#65533;&#65533;&#65533;4>`G&#65533;Ns&#65533;8&#65533;a&#65533;E&#65533;&#65533;&#65533;&#803;&#65533;k0&#65533; &#65533;Z&#65533;QE&#65533;8g&#65533;0&#29687;&#386;:&#1409;&#65533;&#65533;IPR9 :-&#65533;&#65533;$e^;&#65533;v-*&#65533;}cE&#65533;&#65533;&#298;&#65533;]&#65533;&#65533;d@ &#65533;&#379;zej&#46892;6&#65533;b`	&#65533;&#65533;m'P
)&#65533;&#65533;&#65533;&#65533;&#65533;6&#65533;`S&#65533;&#65533;Z	&#65533;&#65533;*&#65533;&#65533;&#65533;'X&#65533;A&#65533;j&#65533;c&#65533;&#65533;&#65533;&#1778;0&#65533;&#65533;&#65533;P&#65533;&#65533;&#65533;&#1922;&#65533;<v&#65533;*&#65533;&#65533;IEC->!&#65533;v&#65533;+B&#65533;&#65533;&#65533;ydK0|"
&#65533;&#65533;&#65533; Kc&#65533;&#65533;&#65533;u&#65533;&#65533;&#65533;e:&#65533;u]T&#19333;&#65533;>&#583;&#65533;%&#65533;&#65533;]&#65533;X;&#65533;&#65533;&#1796;&#65533;&#65533;su6m&#65533;&#65533;NH&#13459;&#65533;&#65533;&#65533;&#1668;&#65533;8&#65533;&#65533;&#65533;&#65533;r+&#65533;&#767;&#65533;&#65533;&#65533;&#65533;&#65533;&#65533;&#438;&#65533;Pt&#65533;&#65533;'&#65533;&#65533;z&#65533;p'&#65533;}&#65533;&#65533;(G&#65533;0&#65533;"&#65533;&#65533;&#65533;`&#65533;&#65533;&#65533;6&#65533;&#65533;$&#65533;]~d&#65533;&#65533;&#65533;&#65533;|&#65533;8&#65533;8&#65533;&#65533;|&#65533;q&#65533;r:{&#65533;!&#699;I&#65533;	&#65533;fc&#65533;O&#65533;&#65533;&#65533;T&#65533;&#65533;G&#65533;&#65533;&#65533;&#65533;&#65533;8*K&#65533;Z\&#65533;&#65533;&#65533;&#65533;p&#65533;$&#65533;&#65533;&#65533;&#65533;&#65533;6&#65533;&#324;&#65533;F`&#65533;(&#65533;&#65533;&#65533;&#65533;o&#65533;iN&#65533;&#65533;&#65533;4T&#1331;&#65533;Og&#65533;&#65533;&#65533;;&#65533;&#65533;2&#65533;&#65533;&#65533;0j&#65533;t&#65533;&#65533;h&#65533;ZR&#65533; &#65533;&#65533;&#65533;	&#1447;&#65533;t6S&#65533;&#65533;&#65533;&#65533;&#65533;&#65533;&#65533;/Q&#65533;&#65533;&#65533;/&#65533;I&#65533;&#65533;t1M&#65533;1&#65533;Ml&#65533;&#65533;bp&#65533;&#65533;
&#65533;&#65533;O&#65533;&#65533;&#65533;&#65533;&#65533;&#65533;&#65533;&#65533;@&#65533; 0&#65533; s&#65533;._0,&#65533;&#65533;_Qa#&#65533;G~&#65533;&#65533;z&#65533;-&#65533;&#65533;~KVP&#65533;.&#65533;0xm&#65533;s&#65533;&#65533;_&#65533;E&#65533;a&#199;yI&#65533;5&#1750;&#65533;&#65533;<&#65533;8o&#65533;jM &#65533;&#65533;Vo&#65533;0xx&#65533;q&#65533;sy;2&#65533;sw8AB"&#65533;3&#65533;50q!&#65533; Lp&#65533;&#65533;p&#65533;&#65533;&#65533;r&#65533;Cp	Z&#65533;&#65533;&#65533;5&#65533;vfr&#65533;'\12&#65533;R&#65533;!&#65533;&f('Ih&#65533;(k &#65533;'L`&#65533;1&#65533;\&#65533;>P s[j&#65533;Mb"Sw$&#65533;&#130;&#65533;&#65533;$IS&#535;&#65533;&#65533;&#65533;&#65533;(/@J&#65533;,N@#&#65533;Z1&#65533;@A~%&#65533;)g&#65533;"?&#65533;soa&#65533;R&#65533;&#65533;9v&#65533;-&#65533;3&#65533;G&#65533;L&#65533;&#65533;d&#65533;&#65533;a&#65533;&#65533;6&#65533;&#65533;|nt&#65533;&#65533;&#65533;N&#65533;=&#929;&#65533;Ae&#65533;&#65533;SS&#65533;=+P &#65533;6&#65533;&#65533;bX&#65533;A 9&#65533;=2h&#65533;bs_$qr&#65533;&#65533;&#65533;&#65533;B &#65533;&#65533;M&#65533;&#65533;&#5579;'&#65533;(A;&#65533;$&#65533;&#65533;zT~N&#65533;%&#65533;&#65533;&#65533;I&#65533;&#65533;&#65533;&#65533;&#65533;&#65533;&#65533;f&#65533;csI	
&#65533;Px&#65533;%&#65533;&#65533;ut!PV&#65533;&#65533;&#1103;8X}g&#65533;y&#65533;&#65533;H&#65533;&#65533;&#65533;&#65533;&#65533;&#65533;&#65533;!@&#65533;oP!&#65533;&#65533;2mt&#65533;&#65533;(	&#65533;g(@&#65533;&#65533;&#65533;&#65533;&#65533;A&#65533;&#1295;bV&#65533;C)y&#65533;&#65533;v@&#65533;&#65533;t&#65533;&#65533;>X	&#65533;&#65533;{o&#4823;r&#65533;wp&#65533;&#65533;['0lb &#65533;<&#65533;+&#65533;&#65533;`&#65533;B&#65533; &#65533;/&#65533;^i.(=X&#65533;2&#65533;&#65533;+&#65533;&#65533;+&#65533;&#65533;&#65533;P5e&#65533;@&#65533;d|&#65533;&#65533;&#65533;Q/'v&#65533;&#65533;&#65533;&#65533;
&#65533;&#65533;Q&#65533;)&#65533;'-&#65533;w&#65533;w&#65533;&#65533;&#65533;X&#65533;X&#416;&#65533;X&#65533;F&#65533;+&#65533;&#65533;&#65533;&#65533;&#65533;
&#65533;&#65533;/&#65533;&#65533;m7&#1528;&#65533;c&#65533;&#65533;e&#65533;/&#65533;&#65533;&#65533;&#65533;&#65533;+&#65533;&#65533;&#65533;&#65533;&#65533;&#65533;fX&#65533;&#65533;y&#65533;&#537;&#65533;&#697;&#65533;&#65533;&#1628;&#65533;&#65533;&#65533;&#65533;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E&#65533;&#65533;&#65533;f/!&#65533;&#65533;&#65533;&&#65533;f&#65533;&&#65533;&#65533;}g2&#65533;C/&#65533;O&#65533;&#65533;D&#65533;ds"A&#65533;&#65533;.&#65533;*&#65533;"p&#65533;A65e 6&#65533;&#65533;#2&#65533;8&#624;&#65533;I(7j(4e&#65533;&#65533;&#7596;&#65533; &#65533;&#65533;z)&#65533;&#65533;HJ&#65533;+1'W&#65533;&#65533;&#65533;&#65533;&#65533;G'+h&#65533;&#65533;&#587;m^d&#65533;&#65533;!&H=D_&#65533; &#65533;+)&#65533;G~v&#65533;&#65533;&#65533;	&#65533;&#65533;x&#65533;K^&#331; &#65533;$t&#65533;&#65533;&#65533;
	^&#65533;&#1097;V\n&#65533;&#65533;&#65533;&#65533;I/&#65533;Y&#65533;&#65533;&#65533;05m&#65533;f(le&#65533;b&#65533;&#65533;V Ii&#65533;&#65533;MH&#65533;bbd&#65533;&#65533;&#65533;&#65533;&#65533;@g&#65533;&#65533;
&#65533;&#65533;&#65533;&#65533;l&#65533;(&#65533;'&#65533;@K1!Ojh-Jk&#710;"#Q&#65533;&#65533;o#&#65533;Xw&#65533;&#65533;v&#65533;&#65533;B&#65533;"&#65533;'5&#65533;A!&#65533;&#65533;0uq&#65533;&#65533;{ @@&#65533;r-&&#65533;{x&#65533;&#65533;&#65533;%&#65533;&#65533;]&#65533;&#65533;|&#65533;* &#65533;f&#65533;&#65533;&#65533;&#65533;&#65533;H&#65533;&#65533;rhMOh&E 7}b&#65533;6 &#65533;%&#65533;&#65533;V5X
(5&#65533;_dN&#65533;0&#65533;x&#65533;&#65533;Q&#65533;I&#65533;w&#65533;
&#65533;aV&#65533;&#65533;&#65533;~&#65533;-&#65533;t&#65533;H&#65533;b&#65533;`&#65533;&#65533;&#65533;$Bx&#65533;&#65533;/M0&#65533;&#65533;4&#65533;Q&#65533;p !&#65533;^&#1312;&#65533;~&#65533;&#65533;&#65533;&#65533;&#65533;&#65533;w&#65533;1&#65533;^&#65533;&#65533;&#65533;&#65533;&#65533;&#65533;d&#65533;x&#1079;_&#65533;B&#65533;&#65533;U&#65533;&#65533;&#65533;2&#65533;HJ'&#65533;&#65533;#}@2&#65533;&#65533;%&#957;	&#65533;"]^&#65533;&#65533;&#65533;"}V&#65533;ID-"q	9~&#65533;&#65533;)&#65533;&#65533;&#65533;l&#65533;`{&#65533;&#65533;@&#65533;&#65533;
&#65533;F
&#356;&#65533;T&#65533;D&#65533;&#65533;&#65533;B&#65533;DJ|jD/&#65533;FA`)hH&#65533;&#65533;
Q&#65533;&#65533;&#65533;VPHW&#65533;r&#65533;H &#65533;&#65533;&#65533;&#65533;Fe&#65533;xT&#65533;&#65533;&#65533;l-&#65533;&#65533;BL&#65533;&#65533;z&#65533;&#65533;&#65533;&#65533;+"&#65533;Kn&#65533;&#65533;&#65533;&#65533;T&#65533;1&#514;&#65533;P&#65533;C<{&#65533;&#208;%&#65533;&#65533;&#65533;&#65533;&#65533;"7&#65533;)&#65533;&#65533;"3&#65533;&#65533;&#65533; &#65533;BQ)&#65533;&#65533;P5<Vj&#65533;Q&#65533;&#65533;q&#65533;&#65533;	
&#65533;{&#65533;+&#65533;,3&#65533;&#65533;.S&#65533;&#65533;"&#65533;*&#65533;&#65533;6&#65533;C&#65533;Ts &#65533;&#65533;&M|[D&#65533;&#65533;&#65533;&#65533;l&#65533;&#65533;&#65533;i&#65533;&#65533;b&#65533;&#44892;&#65533;L&#65533;C9L	:&G&#65533;&#676;`&#65533;&#65533;&#65533;&#65533;&#65533;I_&#65533;E&#65533;&#65533;{^Rp&#65533;&#65533;&#65533;&#65533;A&#65533;&#65533;j*l&#65533;&#272;	U&#65533;&#65533;&#65533;q&#65533;&#65533;[2}&#65533;&#65533;/&#65533;&#65533;&#65533; &#65533;&#909;&#65533;9T&#65533;&#65533;&#65533;&&#65533;&#65533;+&#657;&#65533;Q&#65533;&#65533;w&#1868;&#65533;
&#65533;P&#65533;&#65533;(&#65533;&#65533;8 o&#65533;lt&#65533;&#65533;T&#65533;U&#65533;&#65533;yq&#65533;&#65533;&#65533;2n&#263;&#65533;P&#65533;&#65533;*&#65533;&#65533;&#65533;&#65533;p&#65533;&#65533;6njtM&#65533;P&#65533;e&#65533;&#65533;&#65533;(&#65533;&#65533;{)D &#65533;B&#65533;&#65533;8&#65533;CD3&#65533;4/&#65533;&#65533;&#65533;&#65533;8eO&#65533;&#65533;&#65533;tgqq&#65533;Ff&#65533;&#65533;&#65533;&#65533;&#65533;&#65533;&#65533;&#65533;`cE&#65533;&#1231;&#65533;B2&#161;n@(&#653;~&#1480;&#65533;L&#1096;&#65533;&#65533;&#65533;q&#65533;R8U&#65533;K&#65533;HM&#65533;&#65533;[HP&#1269;K0&#65533;r&#65533;92e&#65533; &#65533;Cj &#65533;Al&#65533;&#65533;&#65533;y&#65533;&#65533;&#65533;&#65533;:&#65533;&#65533;&#65533;^2&#541;&#65533;l8&#65533;^&#65533;$( &#65533;&#65533;xx&#65533;&#65533;H&#65533;&#65533;&#65533;!&#65533;6&#65533;u&#65533;M&#65533;!1&#65533;&#65533;&#65533;9DG(9 5Dy&#51978;f&#65533;&#65533;&#65533;&#567;g4&#65533;&#65533;rXX10&#65533;81&#65533;l&#65533;&#65533;)&#65533;&#65533;&#65533;&#65533;%&#65533;&#65533;iPH&#65533;&#65533;&#65533;&#65533;q  &#65533; I&#65533;B&#65533;L&#65533;"i&#65533;F:&#594956;&#65533;$'I&#65533;JZr&#65533;&#65533;#&#65533;&#65533;Nz&#602428;&#65533;(GI&#65533;RB&#65533;&#65533;2&#65533;
(W&#65533;&#65533;V"&#65533;&#65533;&#65533;&#65533;&#65533;,-&#65533;&#65533;T.&#65533;&#65533;q&#65533;.w&#65533;&#65533;Y&#65533;&#65533;4&#1086;H&#65533;&#65533;&#65533;&#65533;&#65533;L&#65533;2&#65533;&#65533;&#65533;f&#65533;&#65533;&#65533;sX&#65533;&#65533;&#65533;&#65533;&#65533;j&#44185;&#65533;&#65533;e&#65533;r$&#280;&#65533;&#65533;<Q\a.X&#65533;&#806;:MI&#65533;p&#65533;&#65533;&#65533;&#65533;&#65533;j&#65533;&&#65533;z&#65533;&#65533;]C&#65533;>;&#65533;&#65533;~&#65533;&#65533; &#65533;&#65533;@OqL&#65533;&#65533;&#65533;,&#65533; &#65533; B.&#65533;&#65533;L&#65533;?&#65533;&#65533;&#65533;X&#1314;&#65533;&#65533;VpP6&#65533;&#65533;8&#65533;Qe!I &#65533;&#65533;&#65533;&#65533;(/'&#65533;
&#65533;&#65533;&#65533;&#65533;&#65533;c&#65533;&#65533;&#65533;RP&#65533;&#65533;$&#65533;f&#65533; A&#65533;T&#65533;&#65533;d&#65533;/Up&#65533;&#65533;&#65533;1&#65533;&i &#65533;&#65533;+&#65533;&#65533;Cr:&#65533;&#65533;)&#65533;+&#65533;&#65533;K&#65533; &#65533;t&#65533;`*&#65533;3D&#65533;i&#65533;&#65533; &#65533;&#65533;&#65533;j&#65533;&#65533;\&#65533;&#65533;n&#65533;&#65533;v-+&#65533;9&#65533;&#65533;&#65533;7pAO&#65533;&#65533;&#65533;t&#65533;5&#65533;DBR&#65533;T&#65533;&#65533;&#65533;T%&#65533;`U&#65533;&#65533;&#65533;&#65533;&#65533;&#65533;;4V&#65533;&#65533;&#65533;i_I&#65533;&#65533;a&#65533;&#65533;,?3K&#65533; &#65533;B&#65533;&#65533;gOZ&#65533;&#65533;&#65533;&#65533;M&#65533;n&#1026;&#1322;v&#65533;&#65533;&#65533;&#65533;K&#65533;&#65533;v&#65533;&#65533;&#65533;&#65533;&#65533;&#2030;6&#65533;&#65533;,&#65533;:&#65533;H&#65533;W&#65533;z8FBo&#65533;&#1515;
&#65533;&#65533;&#65533;.tE&#65533;&#65533;!&#65533;&#65533;&#65533;&#65533;kqA;&#65533;&#65533;V&#65533;&#65533;s&#65533;&#65533;&#65533;&#65533;M&#65533;xG	&#65533;&#65533; ^&#65533;AF&#65533;&#65533;&#65533;RQ#&#65533;&#65533;&#65533;H|7&#65533;&#65533;&#1839;(/&#65533;#&#65533;&#65533;&#65533;&#65533;"&#65533;&#65533;&#65533;&#65533;&#65533;&#65533;&#65533;`&#65533;&#65533; 0@&#65533;&#65533;/&#1601;&#65533;&#65533; &#65533;&#65533;C&#65533;&#65533; &#65533;&#65533;&#65533;&#65533;&#65533;H&#65533;9W&#65533;&#65533;&#65533;&#65533;&#65533;&#65533;&#65533;&#65533;J&#65533;I&#65533;C&#65533;(&#1073;5y&#65533;&#65533;	&#65533;&#580;8&#65533;&#65533;6&#65533;&#65533;*A&#65533;&#65533;d26&#65533;`&#65533;9p&#65533;kd&#65533;&#65533;2&#65533;&#65533;&#65533;2|yA&#65533;q2U1&#65533;&#65533;&#65533;&#65533;t&#65533;&#65533;p&#65533;V7&#959;<&#65533;P  ;_&#1011;&#65533; &#65533;&#65533;&#65533;&#65533;&#65533;&#1004;&#65533;,&#65533;&#65533;e	&#65533;G&#38558;&#65533;&#65533;&#65533;Uzz/+&#532;&m&#65533;&#65533;`&#65533;&#65533;&#65533;0&#65533;<<&#65533;i0&#1304;&#65533;
D&#65533;&#65533;&#65533;D&#65533;&#65533;&#65533;V3&#65533;\&#65533;D(z&#65533;&#65533;&#65533;L&#65533;&#320;&#65533;^w&#65533;&#65533;o&#65533;g&#65533;EM&#65533;9&#65533;&#65533;F)&#65533;&#65533;R(aCQ&#65533;M&#65533;&#65533;&#65533;d&#65533;=D1A&#65533;W&#1889;&#65533;M&#65533;&#65533;x	&#65533;m&#65533;G&#1888; !1&#65533;&#65533;
J&#65533;
L&#65533;&#65533;&#65533;J&#65533;&#65533;Mn&#65533;&#65533;(&#65533;&#65533;&#414;&#65533;&#65533;?&#65533;&#65533;%V&#65533;G&#65533;So&#1972;&#65533;5&#65533;&#65533;E&#153;&#1535;7&#65533;B&#65533;&#65533;hD&#65533;&#65533;&#65533;`&#65533;&#65533;t&#65533;&#65533;6&#65533;&&#65533;&#65533;[&#65533;F&#65533;&#65533;LD&#27206;_&#65533; 8&#65533;&#65533;&#65533;&#65533;|&#65533;C&#65533;&#65533;&#58492;&#65533;i"&#283;y&#65533;3&#65533;a&#65533;mDQ9N2&#65533;&#65533;<&#65533;w7&#65533;].w&#65533;&#65533;&#65533;KxA&#65533;8&#65533;&#65533;&#65533;\&#65533;{&#65533;(&#65533;&#65533;p&#65533;&#65533;	&#65533;0Q&#65533;F&#20170;$&#65533;$&#65533;&#65533;&#65533;1&#65533;)!'&#65533;&#65533;
&#65533;m\&#65533;mpF&#65533;W&#65533;&#65533;&#65533;&#65533;3&#65533;&#65533;&#65533;C#&#65533;&#1096;&#65533;%h&#65533;	5Vk!&#65533;&#65533;&#65533;&#65533;x' &#65533;Y&#65533;Z&#65533;&#65533;HE&#65533;&#65533;&#65533;&#65533;&#65533;&#65533;F Eq&#65533;D&#65533;T&#65533;&#65533;U(M\&#65533;S,)\&#65533;Q&#65533;&#65533;&#65533;kLi8&#65533;&#65533;^&#65533;&#65533;E&#65533;i&#65533;&#65533;X&#65533;:&#65533;&#999;K&#65533;!&#65533;I&#65533;-&#65533;&#65533;&#65533;&#65533;&#1113;&&#1935;0&#65533;W&#65533;&#65533;&#65533;:J&#65533;&#65533; 4VD#&#65533;P&#65533;&#65533;&#65533; &#65533; La&#65533;h&#65533;&#65533;&#65533;PD=&#65533;AH&#65533;&#65533;E&#65533;+&#65533;o(&#65533;&#65533;&#65533;+_&#65533;&#65533;&#65533;&#65533;8&#65533;X&#65533;&#65533;~&#65533;V&#65533;&#65533;.^&#65533;&#65533;,&#65533;|ZD&#65533;&#65533;9&#65533;<&#65533;&#65533;!&#65533;-&#65533;+&#65533;+&#65533; @&#65533;O&#65533;&#65533;.&#65533;fVal&#65533;y&#65533;#&CsI&#65533;1&#65533;o&#65533;G"&#65533;vtC&#65533;8&#65533;&#65533;h&#65533;b&#65533;DM&#65533;4:&#65533; &#65533; 40&#65533;*Hm=X
w%&#65533;=&#65533;I&#65533;"Kp+G&#65533;k&#65533;&#65533;/W&#65533;4xnp&zR&#65533;&#65533;f+&#65533;=B&#65533;zJp'&#65533;!L &#65533;Kpm2&#65533;q&#65533;_&#65533;&#65533;9wy&#65533;&#65533;&#65533;&#65533;&#65533;z&#65533;&#65533;!&#65533;S&#65533;Kp 5W-&#65533;B2&#65533;h&#65533;/P$uGDK	&#65533;&#65533;F~3vC&#65533;&#65533;&#65533;A!S7-&#65533;w	kDg#b&#65533;&#65533;#wK&#65533;q&#65533;&#65533;&#65533;==&#65533;&#65533;C2`=&#65533;r$&#65533;&#65533;&#65533;lW&#65533;&#65533;&#65533;W&#65533;F&#65533;qT&#65533;=F&#65533;i&#65533;q `&#65533;*&#65533;&#65533;&#65533;{&#65533;&#65533;&#65533;P&#65533;<&#12745;v&#65533;&#65533;Kp&#65533;S&#65533;&#65533;(t&#65533;&#65533;>&#65533;&#65533;G&#65533;P&#65533;|&#65533;q&#65533;h@&#65533;H7@#&#65533;&#65533;sFb*&#65533;X	&#65533;&#65533;3&#65533;&#65533;a&#65533;&#65533;&#65533;)w&#65533;D&#65533;&#65533;Xq!v:a&#65533;&#65533;%X&#65533;&#65533;	&#65533;Q&#65533;8&#65533;&#65533;K&#65533;&#65533;0{A&#65533;L&#1039;\&#65533;f&#65533;tP!&#65533; y&#65533;!]A&#65533;)&#65533;hA&#65533;&#65533;0&#65533;H@!&#65533;X&#65533;@(&#65533;*9&#65533;W&#65533;H &#65533;0A1~M1
&#65533;w*S&#65533;|G&#696;&#65533;&#65533;~&#65533;xb&#65533;&#65533;&#65533;KQ&#65533; .&#65533;<cp&#65533;&#65533;&#65533;G\&#65533;&#65533;,&#65533;E1;&#65533;aE&#273;M&#65533;td@4rd,&#65533;&#65533;&#65533;m30C&#65533;	D	&#65533;0&#65533;&#65533;n&#65533;g&#65533;&#65533; &#65533;.5Y&#65533;&#65533;&#65533;|R&#65533;&#65533;&#65533;<P&#65533;&#65533;u&#1031;T0mY&#65533;&#65533;&#65533;&#65533;P,&#65533;&#1626;&#65533;&#65533;
70&#65533;&#65533;]&#65533;2&#65533;&#65533;&#65533;~&#65533;H&#65533;+&#65533;&#65533;&#65533;&#338;+p&#65533;]&#65533;kIc&#65533;&#65533;&#697;&#65533;&#65533;&#1628;&#65533;&#65533;&#65533;&#65533;&#65533;&#65533;9&#65533;< !&#65533;     ,    &#65533; &#65533;iL3	/_ 3f?oI|Ly&#65533;  &#65533;&#65533;&#65533;//&#65533;??&#65533;OO&#65533;__&#65533;oo&#65533;O&#65533;/Y&#65533;&Y&#65533;,_&#65533;?f&#65533;/b&#65533;3f&#65533;?o&#65533;Or&#65533;_&#65533;Ly&#65533;Y&#65533;&#65533;o&#65533;&#65533;f&#65533;&#65533;&#65533;&#65533;r&#65533;&#65533;&#65533;&#65533;&#65533;&#65533;&#65533;&#1167;&#65533;&#1567;&#65533;&#24575;&#65533;&#65533;&#351;&#65533;&#345;&#65533;&#815;&#65533;&#997;&#65533;&#1202;&#65533;&#1599;&#65533;&#1599;&#65533;&#65533;&#65533;&#65533;&#65533;&#65533;&#65533;&#65533;&#65533;&#65533;&#65533;&#65533;&#65533;&#65533;&#65533;&#65533;&#65533;&#65533;&#65533;&#65533;&#65533;&#65533;&#65533;&#65533;&#65533;&#65533;&#65533;&#65533;&#65533;&#65533;&#65533;&#65533;&#65533;&#65533;&#65533;                        &#65533;&#65533;&#65533;pH,&#65533;&#548;r&#65533;l:&#65533;&#1064;tJ&#65533;Z&#65533;&#1580;v&#65533;&#65533;z&#65533;&#65533;xL.&#65533;&#65533;&#65533;z&#65533;noe&#65533;&#65533;{N&#65533;&#1755;&&#128; &#65533;&#65533;&#65533;&#65533;h5&#65533;U!/&#65533;5+&#65533;(&#65533;&#65533;&#65533;&#65533;&#65533;(&#65533;+5&#65533;7&&#65533;U5&#65533;&#65533;Ez&#65533;&#65533;rR(n&#65533;&#65533;&#65533;&#65533;&#65533;&#65533;&#65533;&#65533;&#65533;t&#65533;&#65533;S+&&#65533;D&#65533;{}P&&#65533;g&#65533;&#65533;&#65533;&#65533;&#65533;&#65533;&#65533;O/&#65533;&#65533;&#65533;&#65533;&#65533;&#65533;&#65533;&#65533;&#65533;R&#65533;C+7&#65533;/&#65533;P&#65533;f/!&#65533;&#65533;Ld2&#65533;&#65533;D5&#65533;2(:##W&#65533;&#65533;&#65533;&#65533;`%&#65533;&#65533;&#65533;1&#65533;a&#65533;&#65533;&("&#65533;&#65533;&#65533;65 e&#65533;E&#65533;a&#65533;&#274;h&#65533;&#65533;DO0j&#1842;&#65533;&#65533;&#65533;&#65533;&#65533;/&#65533;x&#65533;&#65533;8O&#65533;L&#65533;B&#65533;&#65533;&#65533;q2&#65533;&#65533;&#65533;\d-&#65533;t(&#65533;>u&#65533;E&#65533;S&#65533;P&#65533;&#65533;bv&#65533;&#65533;&#65533;-&#65533;B%R$&#1077;\&#65533;&#65533;&#65533;&#65533;i&#65533;M&#65533;@|E&#65533;Xd&#65533;:&#65533;&#65533;P&#65533;&#65533;XT9#@&#65533;/Z&#65533;&#65533;7Y&#65533;%&#65533;c&#65533;&#65533;&#65533;&#65533;&#65533;w&#65533;&#65533;&#65533;j&#65533;&#65533;&#65533;&#65533;&#2031;&#65533;&#65533;&#65533;&#65533;&#65533;&#65533;&#65533;Y&#65533;"4`:&#65533;50&#65533;@&#65533;U&#65533;k&#65533;6&#65533;P0`&#65533;&#65533;H&#1976;&#65533;&#1318;P&#65533;	!&#65533;&#65533;&#65533;N*&#65533;b&#65533;&#1954;Q	N&#65533;@&#65533;&#65533;n&#65533;&#65533;&#65533;&#65533;w&&#65533;&#65533;W&#65533;&#65533;&#65533;&#65533;&#65533;4&#65533;&#65533;&#65533;y&#65533;'+&#65533;VdHd&#65533;*Op&#65533; @&#65533;&#65533;+ &#65533;&#65533;}HhE sM&#65533;0 &#65533;&#65533;&#65533;&#65533;&#65533;Q2&#65533;&#65533;
z&#65533;&#65533;`&#65533;&#65533;&#65533;&#65533;&#65533;E&#65533;Q&#65533;&#65533;&#65533;W&#65533;=
R.&#65533;&#65533;&#65533;&#772;&#65533;=3"ARt`&#65533;&#65533;N&#65533;&#65533;&#65533;&#65533;E&#65533;&#65533;&#65533;&#65533;-!&#778;P&#65533;&#65533;&#65533;|H@C&#65533;&#65533;m&#65533;8&#65533;`H&#65533;x^&#65533;1&#65533;a&#65533;&#65533;&#65533;&#65533;&#65533;F&#65533;^&#65533;&#65533;&#65533;&#65533;?&#65533;&#65533;9&#65533;sm
&#65533;&#65533;:8D&#65533;&#65533;i&#65533;W.&#65533;ODW@&#8285;&#65533;:1&#65533;q[D&#65533;`"a`&#65533;PzE?&#65533;&#65533;&#65533;x&#65533;&#483;&#65533;&#65533;5&#65533;~+)q&#65533;&#1064;&#65533;&#333;H&#65533;&#65533;H&#65533;&#65533;&#65533;O&#65533;$&#65533;l&#65533;R I&#65533;&#65533;&#65533;	&#65533;~xD&#65533;C&#65533;z"&#65533;I&#65533;Z&#65533;0&#65533;m&#65533;P&#65533;&#65533;,-&#65533;&#65533;[&#634;&#65533;&#65533;&#52838;0&#65533;&#65533;&#65533;b!&#1208;I`{C&#65533;~&#65533;gMu&#65533;&#1104;M2&#65533;&#65533;+v&#65533;&#65533;&#65533;&#65533;\2%&#65533;X&#65533;5&#65533;&#65533;bR(&#65533;&#65533;&#65533;&#65533;+&#319;N&#65533;&#47683;&#65533;0)q o&#65533;hw&#65533;&#65533;&#65533;2&#65533;\E&#134;&#65533;K&#65533;&#65533;&#65533;JU|&#1133;O&#65533;0&#65533;!,7&#65533;i&#65533;Bu&#65533;&#65533;\&#65533;&#1796;j&#65533;&#65533;<D&#65533;5`&#65533;~"&#65533;
X&#65533;&#65533;!Q+&#65533;k!&#65533;&#65533;&#65533;4&#65533;<&#65533;H&#65533;&#1386;S&#65533;&#65533;q&#65533;&#65533;&#65533;LY&#65533;hzE&#65533;&#65533;&#1596;:&#65533;&#65533;[&#65533;&#65533;&#65533;&#65533;pC&#65533;:&#65533;&#65533;&#1349;&#65533; &#65533;&#65533;&#65533;&#65533;BM|3&#65533;&#65533;t&#65533;@viK&#65533;&#65533;_&#65533;&#65533;&#65533;&#65533;+&#65533;&#65533;&#65533;@HvMsn&#65533;&#65533;&#1125;d&#65533;&#65533;j&#65533;cT&#65533;&#65533;&#65533;&#65533;&#65533;&#65533;"]C&#65533;i&#65533;v&#65533;&#686;&#65533;
u&#65533;{&#65533;dEh+&#65533;=&#65533;g&#65533;ZrEHb&#65533;b&#65533;&#65533;d&#65533;$&
A|&#65533;&#65533;&#65533;&#65533;=&#2016;!24&#65533;y@&#65533;2&#65533;y&#65533;ceA*V&#65533;xT&#65533;V&#65533;&#65533;P&#65533;t&#65533;&#65533;V&#65533;$&#65533;`&#65533;D&#65533;&#65533;&#65533;Y&#65533;# &#65533;&#65533;T&#65533;&#65533;&#65533;w<~&#65533;A&#65533;&#65533;&#65533;#*&#65533;&#223;=L&<&#65533;&#65533;
&#65533;&#65533;&#65533;P &#65533;&#65533;&#65533;+8&#65533;h&#65533;cS;&#65533;&#228;&#65533;t{P&#65533;-A&#65533;&#65533;'.&#65533;&#65533;&#65533;&#65533;`&#65533;<&#65533;c&#65533;&#65533;	&#65533;U&#1785;&#65533;&#65533;&#65533;&#65533;D:&#65533;&#65533;&Z&#65533;G&#65533;&#97614;#&#65533;]&#65533;&#65533;&#65533;'vQu&#65533;@&#65533;&#65533;&#65533;&#65533;l&#65533;m&#65533;2&#65533;8 @:&#65533;(&#65533;&#65533;c&#1683;BA&#65533;!!&#65533;4B&#65533;@&#65533;&#65533;2&#65533;&#65533;1&#65533;Td @&#65533;JZ&#65533;&#804;&7&#65533;&#65533;Nj&#65533;&#65533;&#65533;(GI&#65533;R&#65533;&#65533;L%)%&#65533;.&#65533;DR&#65533;&#65533;&#65533;,gI&#65533;K&#65533;&#65533;&#805;.A&#65533;Jt&#65533;QP/&#65533;%,kI&#65533;bs&#65533;&#65533;L&2+ 	X*&#65533;&#199;0&#65533;&#65533;2&#65533;&#65533;&#65533;&#806;'&#65533;&#65533;&#65533;n&#65533;R&#1396;&#65533;H&#65533;)#h&#65533;&#35620;7&#65533;&#65533;&#65533;P&#65533;&#65533;&#65533;wh&#65533;&#1562;&#65533;&#65533;zf&#65533;&#65533;&#65533;&#65533;&&#65533;9&#436;&#65533; &#65533;&#65533;v*	&#65533;&#65533;&#65533;&#807;Bw9&#65533;:&#65533;uhb&#65533;&#65533;&#65533;&#65533;Z&#65533;&#65533;&#65533;C&#65533;Fe&#65533;&#1038;&#1970; &#65533;Hi1&#65533;0&#65533;O_G&#65533;d&#65533;&#65533;&#65533;K&#65533;tE&#65533;G&#1769;&#65533;&#65533;&#1318;@&#65533;N&#65533;6(	M&#65533;$	&#65533;&#65533; K&#65533;1=&#65533;L&#65533;&#1601;#&#65533;&#65533;&#65533;&#65533;K4&#65533;&#65533;&#65533;=&#65533;&#65533;B&#65533;P&#611;&U&#65533;K&#65533;&#65533;
n`&#65533;4B&#1536;)&#65533;PU\&#65533;519T!&#65533;&#65533;&#65533;7@&#65533;W&#65533;&#65533;n&#65533;&#65533; eSo&#65533;&#65533;R&#65533;!&#65533;oDV&#65533; &#65533;xu&#65533;&#65533;&#65533;2mp&#65533;h@&#65533;&#65533;&#65533;a_iN&#65533;&#1920;.&#65533;&#65533;&#65533;&#65533;X&#65533;&T&#65533;&#65533;&#65533;b&#65533;&#65533;&#42291;E&#65533;*	`W&#65533;&#65533;&#1396;&#65533;Dm2/&#65533;&#65533;!&#65533;&#65533;&#65533;&#65533;&#65533;&#65533;d{&#65533;A&#65533;&#65533;&#65533;,u&#65533;L&#65533; &#65533;B&#65533;pG)\"3&#65533;A&#65533;&#65533;&#65533;X2&#65533;&#65533;P-&#65533;Z&#65533;&#65533;a^r&#65533;$&#65533;&#65533;&#65533;&#65533;&#65533;&#65533;r&#65533;&#65533;&#65533;,&#65533;: J&#65533;w&#65533;&#65533;&#65533; #&#65533;&#65533;&#65533;&#65533;R&#65533;&#65533;&#65533;u&#65533;{&#65533;&#65533;A&#65533;&#65533; e&#65533;&#65533;/&#65533;w&#65533;&#65533;=&#65533;[I&#65533;&#65533;&#65533;$&#65533;q	&#65533;&#65533;&#65533; &#65533;AN&#1797;GnmT&#65533;&#1732;&#65533;&#65533;YK>@&#65533;&#65533;&7|&#65533;&#65533;&#65533;&#65533;%&#65533;R<M3&#65533;/&#65533;&#65533;&#65533;&#65533;&#65533; K"`H&#65533;&#65533;&#65533;I&#65533;[v&#65533;'&#65533;&#65533;}&#65533;&#65533;&#65533;)&#65533;t&#65533;X&#65533;&#65533;&#65533;|&#65533;&&#65533;YsE&#65533;&#1235;&#65533;>&#65533;(&#65533;s(
&#65533;lO/&#65533;Sf>&#65533;!vAP7&#65533;lnu&#65533;&#65533;&#65533;f|~&#65533;&#65533;@.OW&#65533;g&#65533;&#65533;&#65533;&#65533;&5DO&#65533;&#65533;&#65533;&#65533;&#821;&#1030;>&#65533;7&#65533;q2&#65533;&#1099;~&#65533;&#65533;*i&#65533;e&#65533;&#65533;&#65533;D 6}&#65533;N'&#65533;&#1222;0 &#65533;&#65533;&#65533;&#1337;552?&#65533;&#65533;&#65533;&#65533;&#65533;+&#65533;4L&#65533;&#65533;&#65533;&#65533;#&#65533;&#1205;
Q&#65533;^7P5AH9&#65533;&#65533;&#65533;&#65533;&#65533;&#65533;&#65533;&#65533;b&#65533;Ff&#65533;&#65533;Z&#65533;B-8n&#65533;&#65533;&#65533;vH&#65533;&#65533;&#65533;&#65533;`R&#65533;Z&#65533;77&#65533;[&#1678;&#65533;?&#65533;&#65533;EMEF&#65533;&#65533;&#498;&#65533;me&#65533; &#65533;g&#65533;HU&#65533;!!8J&#65533;@&#65533;76&#65533;A!Iu%m&#65533;r&#65533;qQqP&#65533;8Rx&#65533;&#65533;fM&#1847;&#65533;D'&#65533;&#65533;&#65533;&#65533;k&#65533;m4&#65533;&#65533;|&#65533;5&#65533;&#65533;&#65533;'D&#65533;@&#65533;|&#65533;&#65533;&#65533;&#65533;<SD>[3&#65533;{&#65533;&#65533;&#65533;&#65533;&#65533;s&#65533;&#65533;q&#65533;&#65533;&#65533;&#65533;&#65533;m&#65533;,/&#65533;a&#65533;&#65533;&#65533;&#65533;&#65533;&#65533;&#65533;s&#65533;&#65533;.&#65533;&#65533;&#65533;&#65533;VS&#65533;&#65533;&#65533;4&#65533;&#65533;&#65533;@|&#65533;&#65533;&#65533;&&#65533;&#65533;&#1628;B&#65533;3Jw&#65533;&#65533;&#65533;}&#65533;&#65533;&W&#65533;&#65533;?&#65533;AwD&#65533;&#65533;&#65533;&#1463;3WI&#65533;&#65533;&#65533;_&#1069;&#65533;&#65533;yJ`&#65533;<&#65533;&#65533;&#65533;&#65533;s3B&#65533;&#65533;!L&#65533;%0A&#2039;j&#65533;`4&#65533;&#65533;&#1680;&#65533;&#65533;P3zTC&#65533;&#65533;82&#65533;1H&#65533;&#65533;&#65533;&#65533;&#65533;B@[")C3&#65533;&#65533;c8&#65533;D&#65533;{&#65533;&#65533;%&#65533;&#65533;Gv6FX&#65533;&#65533;&#65533;p&#65533;gmHS&#65533;r&#978;&#65533;A5&#65533;&#30398;&#65533;&#65533;&#65533;jK!e&#65533;W&#65533; p&#65533;&#65533;`&#65533;O&#870;J&#1116;y&#65533;<Q&#65533;G&#65533;"&#1571;&#65533;&#65533;b4&#65533;0&#65533;	&#65533;&#65533;c`&#65533;~&#65533;z&#65533;&#65533;&#65533;&#65533;$B ?k&#65533;&=&#65533;!&#65533;RB#&#65533;&#65533;h6&#65533;Bg&#65533;&#65533;	&x&#65533;(&#65533;&#65533;&#65533;	&#65533;01&#65533;&#65533;5&#65533;@/_0)&#65533;p^&#65533;{&#65533;&#65533;&#65533;W/&#65533; rQ&#65533;&#65533;<&#65533;R.&#65533;"f!e,&#65533;&#65533;&#65533;'&#65533;!&#65533;|&#65533;&#65533;h&#65533;q"&#65533;Qz&#65533;&#65533;<&#65533;&#65533;&#65533;N&#65533;EA&#65533;&#65533;&#65533;&#65533;`&#65533;K&#65533;"6&#65533;&#65533;&#65533;ns}&#65533;&#65533;&#65533;&#65533;x&#65533;1$H&#65533;0O&#199;F&#65533;&#65533;{&#65533;2&#65533;&#65533;v
&#65533;sx &#65533;g&#65533;xs&#65533;&}&#65533;04&#65533;&#65533;DC9&#65533;Bn4&#65533;!&#1159;K&#65533;pu&#65533;&#65533;&#65533;&#65533;{L =&#65533;&#65533;'L`&#65533;Q&#65533;j&#20547;Z&#65533;&#65533;&#65533;&#65533;&#65533;&#65533;?&#65533;&#65533;$&#65533;%@aE]&#65533;&#65533;q:&#65533;h&#65533;75&#65533;&#65533;A&#65533;>-bH&#65533; &#65533;&#65533;z@&#65533;Ep&#65533;"&#65533;a &#840;&#65533;\&#65533;&#1075; &#65533;&#65533;w&#65533;8&#65533;S&#65533;7&#65533;&#65533;$&#65533;&#65533;&#65533;t&#65533;hI2&#65533;Pp&#65533;&#65533;&#65533;m&#65533;&#65533;&#65533;p&#65533;&#65533;&#65533;p&#65533;&#65533;1&#65533;xvO&#65533;r&#65533;E&#65533;&#65533;{N&#65533;&#65533;	&#65533;h&#65533;w_D&#65533;4u&#65533;XZ&#65533;&#65533;&#65533;&#65533;&#65533;&#65533;&#65533;&#65533;I&#65533;&#65533;X0u-B&#65533;C&#65533;2HG&#65533;&#65533;qb&#65533; &#65533;]&#65533;&#65533;V&#65533;&#17551;s&#65533;&#65533;&#65533;&#65533;U y&#65533;&#1169;.	0&#65533;"&#65533;pM`R&#65533;'8"z&#65533;EM&#65533;/)&#65533;M&#65533;!Z&#65533;&#65533;*FHii&#65533;&#65533;g~&#65533;N &#65533;@&#65533;)Vh+&#65533;M&#65533;<&#65533;&#65533;&#65533;S&#65533;&#65533;y&#65533;'&#65533;&#65533;&#65533;7 &#65533;v@6&#65533;!x=c&#65533;&#65533;Hc;&#65533;&#65533;&#65533;,&#65533;&#65533;&#65533;&#65533;PHa&#65533;&#65533;v&#65533;>?T&#65533;{oGU&#65533;&#65533;3&#65533;r	j&#65533;&#65533;&#1600;f&#65533;"&#65533;G&#65533;7
B !&#65533;,d&#65533;m&#65533;'+&#65533;&#65533;z&#65533;-X&#65533;!&#65533;&#65533;&#65533;&#65533;&#65533;&#65533;&#65533;&#65533;H&#1394;&#65533;P&#65533;HPEm&#65533;&#65533;DH1&#65533;&#65533;,&#65533;y&#65533;&#65533;b&#65533;i&#65533;n xR&#65533;-&#65533;&#65533;syS,&#537;&#65533;&#65533;b	&#65533;&#65533;7&#65533;&#65533;1&#65533;"&#65533;&#65533;X&#65533;L@"&#65533;i&#65533;&#65533;&#65533;?&#65533;&#65533;&#65533;&#65533;&#65533;&#65533;&#65533;&#65533;&#65533;9&#65533;&#65533; !&#65533;     ,    &#65533;  &#65533;&#65533;&#65533;pH,&#65533;&#548;r&#65533;l:&#65533;&#1064;tJ&#65533;Z&#65533;&#1580;v&#65533;&#65533;z&#65533;&#65533;xL.&#65533;&#65533;&#65533;z&#65533;n&#65533;&#65533;&#65533;|N&#65533;&#65533;&#65533;&#65533;&#65533;z&#65533;k+&#65533;(&#65533;&#65533;&#65533;&#65533;&#65533;(&#65533;+5x&~U5&#65533;xHV(n&#65533;&#65533;&#65533;&#65533;&#65533;&#65533;&#65533;&#65533;&#65533;&#65533;p&#65533;&#65533;S+&&#65533;HU&!i&#65533;&#65533;&#65533;&#65533;&#65533;&#65533;&#65533;O/&#65533;&#65533;&#65533;&#65533;&#65533;&#65533;h5&#65533;&#65533;R{&#65533;FT/f/!&#65533;&#65533;&#65533;&&#65533;f&#65533;&&#65533;&#65533;}g2&#65533;U&#65533;&#65533;&#65533;&#65533;S&#1660;&#65533;0Q&#65533;&#65533;c(&#65533;&#65533;1(&#65533;o&#65533;&#65533;&#65533;&#65533;@%&#65533;>"&#65533;&#65533;E&#65533;0@&#65533;$&#65533;:@&#65533;&#65533;s&#65533;&#65533;&#65533;J&#65533;P Y&#65533;($&#65533;q&#65533;&#65533;HI&#65533;&#65533;&#65533;I&#65533;zD )&#65533;'&#852;&#65533;&#65533;[&#65533;[Q&#65533;n1&#65533;&#65533;BD&#65533;K
&#65533;N'&#65533;$&#1840;&#65533;&#65533;&#65533;/&#65533;`B&#65533;&#65533;&#913;&#65533;b&#65533;"&#195;&#65533;r&#65533;h&#683;D&#1848;P&F&#65533;&#65533;Tkp&#65533;b&#65533;$&#65533;&#65533;&#65533;&#65533;)&&#65533;Y&#65533;RC&#65533;&#65533;#G&#65533;&#65533;G\S'&#65533;C&#65533;G&#65533;q&#65533;&#65533;&#65533;ESy&#65533;]&#991;w&#65533;A&#65533;&#65533;+R&#65533;&#65533;M+&#65533;WAa&#65533;&#65533;&#65533;&#65533;r&#65533;&#65533;o<(:wVJ&#65533;&#1453;%0&#65533;[(&#65533;&#65533;v&#65533;&#2034;&#2009;&#65533;D&#65533;&#65533;$(x&#65533;&#65533;e&#65533;&#65533;&#65533;O8p&#65533;&#65533;&#65533;&#65533;&#65533;&#143;5!M&#65533;&#65533;&#65533;&#65533;&#65533;&#65533;
&#65533;`p^!`&#65533;.&#65533;q&#65533;&#65533; &#1409;BGM&#1047;S(&#65533;&#65533;&#65533;&#65533;&#65533;&#65533;pD |Y&#65533;R&#65533;(&#65533;%&#65533;&#65533;i&#65533;5&#65533;[OH&#65533;&#65533;p&#65533;&#65533;H&#65533;8&#65533;)I-q&#65533;n&#452;~&#65533;&#65533;&#65533;A&#65533;1vQ&#65533;&&#65533;HD&#65533;&#65533;&#65533;hD-N^d&#65533;-&#65533;&#711;E&#65533;&#65533;&#65533;tF&#65533;7 ?&#65533;&#65533;}\&#65533;	J&#65533;`&#65533;h&#65533; &#65533;&#65533;KL&#65533;&#270;&#65533;&#65533;&#516;lK\&#1179;&#65533;&#65533;&#65533;&#65533;f&#65533;&#65533;&#65533;aZ+J]&#65533;~&#1460;I&#65533;gz&#65533;J&#65533;)&#65533;%&#65533;.&#65533;&#65533;x&#65533;_&#65533;T&#65533;f&#65533;J&#65533;&#65533;%%*&#65533;&#65533;&#65533;y&#65533;CJ|zD/&#65533;&#65533;&#1559;&#65533;&#65533;PH(&#65533;&#65533;&#687;&#65533;J&#65533;k&#65533;&#65533; &#65533;&#65533;&#65533;z&#234;F&#65533;&#65533;!sI&#65533;&#65533;&#65533;7`&#65533;&#65533;3*&#65533;",&#65533;&#65533;t&#65533;m&#65533;&#65533;&#65533;z&#65533;&#65533;&#65533;`&#65533;&#65533;kf&#65533;BXX&#65533;0&#65533;I;&#65533;=9b&#65533;&#65533;'[&#65533;&#138;P&#65533;&#65533;&#65533;+&#65533;A(&#65533;R&#65533;+	eQ&#65533;&#65533;&#65533;&#65533;&#65533;&#65533;&#65533;&#65533;&#65533;
!A&#65533;T0&#257;&#65533;+&#65533;&#65533;$&#65533;a\3&#65533;l<&#65533;|D&#65533;J&#65533;&#65533;1;&#260;&#65533;b&#65533;B!{&#65533;Q&#65533;E&#65533;`r) &#65533;&#65533;"&#65533;s&#65533;&#65533;=&#65533;'E/&#65533;&#65533;&#65533;&#1018;]&#65533;&#65533;&#65533;.&#65533;&#65533;,&#65533;&#65533;&#65533;&#1805;{&#65533;&#65533;&#65533;&#65533;DI&#65533;&#1086;b&#65533;&#65533;&#65533;5&#65533;&#65533;`.&#65533;&#65533;&#65533;&#65533;Xq&#65533;0q&#65533;2)&#65533;K&#65533;&#65533;($&#65533;&#65533;2q&#65533;x&#65533;id&#65533;&#65533;7&#65533;#&#65533;&#65533;&#65533;&#65533;Sk&#65533;/}#G&#208;r&#65533;DV&#65533;A=&#65533;^a&#1427;=&#65533;&#65533;$(&#65533;&#65533;&#65533;&#65533;&#65533;7V6&#65533;X&#65533;&#65533;&#65533;&#65533;H&#65533;&#65533;&#65533;&#1113;{&#65533;316
&#65533;~YG&#65533;c&#65533;&#65533;ubY&#65533;&#65533;&#65533;w&#65533;&#65533;[&#65533;+&#65533;=&#1286;j&#65533;"&#65533;&#65533;B&#65533;&#65533;&#65533;&#65533;&#65533;&#65533;3G&#65533;&#65533;&#65533;&#973;R&#65533;&#65533;&#983;&#65533;&#1032;&#65533;&#65533;-&#65533;`&#65533;&#65533;&#65533;&#65533;&#65533;&#204;&#65533;&#65533;&#65533;qkl&#65533;&#65533;&#65533;&#65533;&#65533;N&#65533;&#65533;	&#65533;&#65533;&#65533;&#65533;&#65533;&#65533;C&#65533;&&#65533;&#65533;dO$p&#65533;&#65533;&#65533;&#65533;&#65533;	&#65533;EB&#65533;&#65533;ZB3A&#65533;i&#65533;&#65533;&#65533;P&#65533; &#65533;&#65533;!=&#65533;O&#65533;.&#65533;&#65533;&#357;&#65533;pr_&#65533;.a &#65533;&#65533;K&#65533;&#65533;&#65533;&#65533;w&#65533;&#65533;Pt+y&#65533;6(e&#65533;:P
|7h&#65533;5&#65533;U&#65533;^Dc%&#65533;+"z!&#65533;&#65533;g&#65533;c&#65533;&H&#65533;&#65533;&#65533;qQ&#65533;w&#65533;&#65533;&#65533;v		>O$@ Vq:0&#65533;OC&#65533;&#65533;2G&#65533;G&#65533;Hst#zQ&#65533;&#65533;QR~&#65533;I-&#65533;&#65533;=&#1921; *&#65533;&#65533;t'6&#656;s&#1546;&#65533;(*$&#65533;&#65533;jX&&#65533;&#65533;&#65533;  &#65533;&#65533;&#65533;&#65533;(GI&#65533;R&#65533;&#65533;,&#65533;V&#65533;&#65533;V&#65533;&#613388;&#65533;,gI&#65533;XF`{&#65533;$B*w&#65533;&#65533;^&#65533;R&#65533;&#65533;&#65533;0&#65533;ILW&#65533;P&#65533;&#65533;2&#65533;&#65533;L&#65533;&#1036;&#65533;&#65533;&#65533;&#65533;0&#65533;c%&#65533;k&#65533;6&#65533;iJiz&#65533;&#65533;&#65533;5rC&#65533;d&#65533;&#65533;L&#65533;:&#65533;&#65533;&#65533;vrAj&#65533;:&#65533;u&#65533;S&#65533;&#65533;&#807;7&#65533;0&#65533;+&#65533;&#65533;[ &#65533;&#65533;Y&#65533;n&#65533;&#65533;&#65533;U&#65533;>ZL
&#65533;&#65533;&#65533;(D&#65533;&#65533;-&#65533;&#65533;()0&#65533;&#1038;&#65533; &#65533;4J&#1170;&#65533;&#135;[p&#65533;&#65533;&#65533;@J@&#65533;&#65533;t)<&#65533;&#912;&#65533;S'&#65533;iN?0K&#65533;<&#65533;{$.&#65533;@J&#65533;&#65533;4*h&#65533;M&#65533;&#65533;&#65533;G8A8&#65533;"T:&#808;'	4BQ&#65533;0&#65533;&#65533;R&#65533;L&#1894;S&#65533;&#65533;&#65533;&#1536;9&#65533;&#65533;6&#65533;&#65533;&#65533;+&#65533;&#65533;&#65533;
&#65533;&#65533;U!&#65533;&#65533;7XjX&#65533;9Vo&#65533;&#65533; `%To UXz&#65533;r&#65533;g&#65533;*&#65533;&#65533;" &#65533;{ef_&#65533;i&#65533;&#65533;@&#65533;&#65533; f&#65533;&#65533;$l&#65533;.&#65533;&#65533;&#65533;
&#65533;&#65533;*t&#65533;&#65533;,&#65533;b&#65533;&#65533;&#65533;&#65533;&#65533;H&#65533;,&#65533;&#65533;&#1596;&#65533;v&#65533;&#65533;&#65533;&#65533;T;&#65533;&#65533;&#65533;&#65533;&#65533;&#65533;(&#65533;J&#65533;@(&#65533;m{&#65533;&#65533;hj&#65533;j&#65533;~k&#65533;&#65533;
W&#65533;&#65533;E@fp&#65533;(w&#65533;&#65533;l&#65533;77&#65533;&#65533;Z&#65533;&#1402;E&#65533;&#65533;'@&#65533;&#65533;&#65533;&#65533;&#65533;f	&#65533;&#1025;VF&#65533;&#65533;&#65533;U&#65533;&#65533;&#65533;&#65533;&#1952;&#65533;&#65533;4&#65533;&#65533;&#65533;&#65533;T&#65533;W&#65533;&#65533;
Xy&#65533;&#666;&#65533;[&#65533;/&#65533; &#65533;&#65533;)A&#65533;&#65533;\&#65533;\&#65533;SX&#65533;0X-`&#65533;&#65533;&#65533;&#65533;Y&#65533;&#65533;j&#65533;&#65533;&#65533;&#65533;&#65533;&#65533;&#65533;&#65533;;&#65533;&#65533;&#65533;,0BaQ|&#65533;&#65533;&#65533;Y&#580;&#65533;+&#65533;0`&#65533;L &#65533; &#65533;&#65533;&#65533;&#65533;NO&#65533;Y&#65533;&#65533;kj&#65533;I&#65533;LR8&#65533;P&#65533;g&#65533;L&#65533;&#65533;$&#65533;&#65533;&#65533;&#65533;&#65533;D|&#65533;&#65533;a&#65533;&#65533;&#65533;&#65533;&#65533;5_&#65533;&#65533;@&#65533;&#65533;U&#65533;,&#65533;7&#65533;3&#65533;&#65533;&#65533;&#158;&#65533;|&#223;F&#65533;&#65533;&#65533;4;&#65533;i&#65533;9&#65533;Jy&#65533;k&#65533;hpz&#65533;&#1105;&#65533;&#292;&#65533;Z&#65533;&#65533;o&#65533;wI &#65533;4>;-&#65533;	d&#65533;&#65533;&#65533; B-j&#1810;:&#65533;&#65533;"${!&#65533;R&#65533;&#65533;&#65533;gP&#65533;MuM?&#65533;&#65533;&#65533;&#65533;u&#65533;C&#65533;]&#65533;	<&#65533;&#65533;@&#65533;AOa&#65533;!A&#65533;&#65533;#$&#65533;t&#65533;&#65533;&#65533; &#65533;t&#65533;&#65533;&#65533;^&#65533;&#204;&#65533;&#65533;YB&#65533;Ij&#65533;&#65533;&#65533;&#65533;A.&#65533;&#65533;&#65533;x<&#65533;&#65533;M&#65533;K\&#65533;ntd)&#65533;}&#65533;f&#65533;[&#65533; &#65533;&#65533;A&#65533;"&#65533;&#65533;&#65533;&#65533;&#65533;&#65533;&#65533;-&#65533;B&#65533;QYn&#65533;?&#65533;TC&#65533;S&#65533;&#65533;&#65533;&#65533;&#65533;&#65533;C&#65533;Cp&#1412;&#65533;m*M&#65533;&#65533;"&#65533;&#65533;&#65533;(&#65533;&#65533;q)&#65533;K&#65533;&#65533;[&#65533;!a&#65533;&#65533;d&#65533;&#65533;A&#65533;&#65533;&#65533;&#65533;l;&#65533;|&#65533;&#65533;&#65533;&#65533;&#65533;&#65533;!&#65533;b&#65533;&#65533;i&#65533;&#65533;&#65533;&#65533;F&#65533;&#65533;&#65533;&#65533;[&#65533;&#65533;&#65533;&#65533;(&#65533;(2X3&#1285;&#65533;&#65533;&#65533;&#65533;i&#65533;&#1220;&#65533;6)0]cbD&#65533;&#65533;G&#65533;&#65533;&#65533;@(S&#65533;&#65533;C&#65533;L&#65533;&#65533;1&#65533;&#65533;(n&#65533;&#65533;&#65533;]
	c&#65533;~n&#65533;&#65533;&#65533;%&#65533;&#65533;A&#65533;A&#65533;A&#65533;C&#65533;&#1147;6&#65533;L.mYs&#65533;8&#65533;&#65533;l%9&#65533;q&#65533;-8&#65533;&#65533;&#65533;L&#65533;#&#65533;&#65533;y%&#65533;&&#65533;&#65533;C&#192;k&#65533;T&#138;&#65533; +@:.dQ&#65533;&#65533;yL&#65533;&#65533;&#65533;sC&#65533;&#65533;cJN\&#65533;&#65533;yY&#65533;	u&#65533;@&#65533;&#65533;&#65533;&&#65533;&#65533;&#65533;@&#65533;Y&#65533;&#65533;&#65533;95L]&#65533;"9&#65533;&#65533;n&#521;&#65533;&#65533;&N]&#65533;Mk&#65533;)N&#65533;/6&#65533;&#65533;D
R&#65533;&#44972;N&#65533;Mh&#65533;3&#65533;F&#65533;s#.&#65533;&#65533;y&#65533;:&#65533;W&#65533;2&#65533;&#65533;&#65533;&#65533;&#1367;1&#65533;T&#65533;y#&#65533;C1&#391;~&#1572;0:&#65533;
7&#65533;&#65533;&#65533;(0s
&#65533;&#65533;>VP0&#65533;y7&#65533;PcasA&#65533;=+&#65533;+&#1175;-&#65533;+&#65533;&#65533;&#65533;0&#65533;DX&#65533;F&#65533;	&#65533;+3&#65533;g._&#65533;,K &#65533;&#65533;!&#513;&#65533;:y&#65533;H&#65533;&#65533;+eFR&#65533;R.&#65533;&#65533;zP mwba&#65533;&#65533;!&#65533;1T&#65533;&#65533;&#65533;ArX&#65533;~J&#65533;{G8&#65533;s(&#65533;Z&#65533; &#65533;68&#65533;&#65533;&#65533;	t&#65533;D&#65533;&#65533;&#65533;&#65533;`l&#65533;	y&#65533;||H&#65533;&#65533;&#65533;&#65533;)R7&#65533;xX&#65533; E&#65533;!&#65533;&#65533;&#65533;&#65533;&#65533;dR&#65533;M@Cv&#65533;I8&#65533;&#65533;#&#65533;&#65533;M&#65533;&#65533;&#65533;Ahm&#65533;u"1&#65533;C&#65533;p*b&#65533;bv&#65533;&#65533;&#65533;&#65533;&#65533;~&#65533;&#65533;!T!&#65533;&#65533;$97&#65533;&#65533;&#65533;$0$&#65533;tI&#65533;&#65533;XL&#65533;|&#65533;1!&#65533;--r	$&#65533;o(T#&#65533;_Rtl&#65533;&#65533;&#65533;&#65533;s&#65533;6$#&#65533;ir +&#65533;$&#65533;8U'[&#65533;"&#65533;A=&#65533;&#65533;&#65533;&#65533;&#65533;N&#65533;C&#65533;<&#65533;&#65533;&#65533;&#65533; &#65533;&#65533;#&#65533;.7" n69&#65533;5r1>r'&#65533;nX4X(9S&#65533;G/&#65533;&#65533;X$1&#65533;&#65533;iU&#65533;&#65533;1[&#65533;&#65533;&#808;-&#65533;&#65533;&#65533;h&#65533;;vT`u&#65533;3A&#65533;1&#65533;&#65533;4>&#65533;&#65533;
&#433;&#65533;&#65533;/i&#65533;1=E&#65533;uA2&#65533;&#65533;|X&,[&#275;m&#1044;&#65533;H&#65533;4]@&#65533;P<&#65533;&#65533;&#65533;&#65533;&#65533;&#65533;&#65533;c&#65533;&#65533;&#65533;&#464;:&#65533;Ba&#65533;I&#65533;y=q&#65533;[1MP~0(&#65533;&#65533;pP&#65533;P&#65533;S+k&#65533;&#65533;&#516;&#65533;@{&#65533;&#65533;&#65533;iPq&#65533;&#65533; &#65533;u&#65533;bP&#65533;<&#65533;;&#65533;(h&#65533;&#65533;+	&#65533;&#65533;MP8q&#65533;&#65533;&#65533;&#65533;Tpscp/&#65533;&#65533;Z&#65533;Z0S&#65533;&#65533;&#65533;G&#967;&#65533;&#65533;g;h&#65533;#x&#65533; &#65533;&#65533;&#65533;&#65533;#&#65533;&#1048;g&#65533;n&#65533;&#65533;&#65533;s&#65533;&#65533;U&#65533;E_&#65533;&#65533;&#65533;
&#242;&#65533;&#1849;&#65533;&#65533;P{&#65533;&#65533;&#65533;ty;&#65533;&#65533;$iU&#65533;I&#65533;&#1630;&#1753;&#65533;b&#65533;&#65533;&#65533;&#65533;&#65533;&#65533;y&#65533;&#65533;&#65533;&#65533;&#65533;&#65533;&#65533;&#65533;&#1631;&#65533;&#65533;&#65533; &#65533;rA  ;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7D259-7158-4577-A818-35CD0B3D85F1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135FE-B1CD-4932-9706-DA9A51B054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7851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AD5D1B-9368-4D72-B7B4-E9D468FFC46B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564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563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4305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6193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8" y="279965"/>
            <a:ext cx="10363203" cy="3081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9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9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8" y="933461"/>
            <a:ext cx="10363203" cy="218617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52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325855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24" y="216474"/>
            <a:ext cx="10920148" cy="651406"/>
          </a:xfrm>
        </p:spPr>
        <p:txBody>
          <a:bodyPr lIns="0" tIns="0" rIns="0" bIns="0"/>
          <a:lstStyle>
            <a:lvl1pPr>
              <a:defRPr sz="42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3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7739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862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370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298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202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705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54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0651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675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90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xt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2060423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138459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72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xmlns="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616895" y="413481"/>
            <a:ext cx="2058233" cy="962697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xmlns="" id="{75008494-61E4-463C-93FC-17CA4E6B573C}"/>
              </a:ext>
            </a:extLst>
          </p:cNvPr>
          <p:cNvSpPr txBox="1"/>
          <p:nvPr/>
        </p:nvSpPr>
        <p:spPr>
          <a:xfrm>
            <a:off x="9722908" y="523152"/>
            <a:ext cx="1846206" cy="732168"/>
          </a:xfrm>
          <a:prstGeom prst="rect">
            <a:avLst/>
          </a:prstGeom>
        </p:spPr>
        <p:txBody>
          <a:bodyPr wrap="square" lIns="0" tIns="32746" rIns="0" bIns="0">
            <a:spAutoFit/>
          </a:bodyPr>
          <a:lstStyle/>
          <a:p>
            <a:pPr algn="ctr" defTabSz="1189620">
              <a:spcBef>
                <a:spcPts val="259"/>
              </a:spcBef>
              <a:defRPr/>
            </a:pPr>
            <a:r>
              <a:rPr lang="ru-RU" sz="4543" b="1" spc="21" dirty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r>
              <a:rPr lang="ru-RU" sz="4543" b="1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000" b="1" spc="-10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689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xmlns="" id="{4E418E96-8D0E-4CF2-BB71-0FCCC8070997}"/>
              </a:ext>
            </a:extLst>
          </p:cNvPr>
          <p:cNvSpPr/>
          <p:nvPr/>
        </p:nvSpPr>
        <p:spPr>
          <a:xfrm>
            <a:off x="169293" y="2147833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xmlns="" id="{722B2BF1-2D3B-48C0-8AEE-EE5C76C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00" y="75849"/>
            <a:ext cx="1539329" cy="1626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object 5">
            <a:extLst>
              <a:ext uri="{FF2B5EF4-FFF2-40B4-BE49-F238E27FC236}">
                <a16:creationId xmlns:a16="http://schemas.microsoft.com/office/drawing/2014/main" xmlns="" id="{4E418E96-8D0E-4CF2-BB71-0FCCC8070997}"/>
              </a:ext>
            </a:extLst>
          </p:cNvPr>
          <p:cNvSpPr/>
          <p:nvPr/>
        </p:nvSpPr>
        <p:spPr>
          <a:xfrm>
            <a:off x="169292" y="4295666"/>
            <a:ext cx="599813" cy="186662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" name="AutoShape 2" descr="Электронный микроскоп Атом, Электрон с, электрон, микроскоп, область png |  PNGW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836" y="2617477"/>
            <a:ext cx="5398865" cy="279396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931" y="2318361"/>
            <a:ext cx="3377123" cy="3392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415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(25-mashq)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5400" y="2341334"/>
            <a:ext cx="105851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nduksiyasi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0,4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chiziqlari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5 cm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uzunlikdagi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tkazgichga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maydon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ta’siri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2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mN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teng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O‘tkazgichdagi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tok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kuchi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qanday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9376" y="1487108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-masala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189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586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335360" y="1170433"/>
            <a:ext cx="11305322" cy="2114551"/>
            <a:chOff x="1347" y="1319"/>
            <a:chExt cx="5875" cy="1332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gray">
            <a:xfrm>
              <a:off x="1536" y="1319"/>
              <a:ext cx="5686" cy="131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AutoShape 4"/>
            <p:cNvSpPr>
              <a:spLocks noChangeArrowheads="1"/>
            </p:cNvSpPr>
            <p:nvPr/>
          </p:nvSpPr>
          <p:spPr bwMode="gray">
            <a:xfrm>
              <a:off x="1347" y="1727"/>
              <a:ext cx="378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6"/>
            <p:cNvSpPr txBox="1">
              <a:spLocks noChangeArrowheads="1"/>
            </p:cNvSpPr>
            <p:nvPr/>
          </p:nvSpPr>
          <p:spPr bwMode="gray">
            <a:xfrm>
              <a:off x="1725" y="1352"/>
              <a:ext cx="5385" cy="12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Induksiyasi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2 T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bo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‘lgan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magnit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maydon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kuch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chiziqlariga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tik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joylashgan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o‘tkazgichdan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0,3 A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tok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o‘tayotgan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va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unga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0,6 N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kuch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ta’sir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qilayotgan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bo‘lsa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320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o‘tkazgich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uzunligini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toping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?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gray">
            <a:xfrm>
              <a:off x="1425" y="1744"/>
              <a:ext cx="260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1</a:t>
              </a:r>
            </a:p>
          </p:txBody>
        </p:sp>
      </p:grpSp>
      <p:grpSp>
        <p:nvGrpSpPr>
          <p:cNvPr id="25" name="Group 3"/>
          <p:cNvGrpSpPr>
            <a:grpSpLocks/>
          </p:cNvGrpSpPr>
          <p:nvPr/>
        </p:nvGrpSpPr>
        <p:grpSpPr bwMode="auto">
          <a:xfrm>
            <a:off x="460375" y="3573016"/>
            <a:ext cx="11180241" cy="2736851"/>
            <a:chOff x="1347" y="1319"/>
            <a:chExt cx="5810" cy="1724"/>
          </a:xfrm>
        </p:grpSpPr>
        <p:sp>
          <p:nvSpPr>
            <p:cNvPr id="26" name="AutoShape 5"/>
            <p:cNvSpPr>
              <a:spLocks noChangeArrowheads="1"/>
            </p:cNvSpPr>
            <p:nvPr/>
          </p:nvSpPr>
          <p:spPr bwMode="gray">
            <a:xfrm>
              <a:off x="1536" y="1319"/>
              <a:ext cx="5621" cy="1724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AutoShape 4"/>
            <p:cNvSpPr>
              <a:spLocks noChangeArrowheads="1"/>
            </p:cNvSpPr>
            <p:nvPr/>
          </p:nvSpPr>
          <p:spPr bwMode="gray">
            <a:xfrm>
              <a:off x="1347" y="1727"/>
              <a:ext cx="378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 Box 6"/>
            <p:cNvSpPr txBox="1">
              <a:spLocks noChangeArrowheads="1"/>
            </p:cNvSpPr>
            <p:nvPr/>
          </p:nvSpPr>
          <p:spPr bwMode="gray">
            <a:xfrm>
              <a:off x="1725" y="1352"/>
              <a:ext cx="5320" cy="16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2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Uzunligi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 0,6 m </a:t>
              </a:r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bo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‘lgan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o‘tkazgichdagi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induksiyasi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50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mT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bo‘lgan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magnit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maydonning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induksiya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chiziqlari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o‘zaro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tik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joylashgan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. Agar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o‘tkazgichga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150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mN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kuch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ta’sir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qilayotgan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bo‘lsa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va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undan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800 C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zaryad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oqib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o‘tsa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ta’sir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kuchi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qancha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vaqt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davom</a:t>
              </a:r>
              <a:r>
                <a:rPr lang="en-US" sz="32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200" dirty="0" err="1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etgan</a:t>
              </a:r>
              <a:r>
                <a:rPr 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en-US" sz="3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Text Box 7"/>
            <p:cNvSpPr txBox="1">
              <a:spLocks noChangeArrowheads="1"/>
            </p:cNvSpPr>
            <p:nvPr/>
          </p:nvSpPr>
          <p:spPr bwMode="gray">
            <a:xfrm>
              <a:off x="1423" y="1727"/>
              <a:ext cx="229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 smtClean="0">
                  <a:latin typeface="Arial" pitchFamily="34" charset="0"/>
                  <a:cs typeface="Arial" pitchFamily="34" charset="0"/>
                </a:rPr>
                <a:t>2</a:t>
              </a:r>
              <a:endParaRPr lang="en-US" sz="36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2901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71464" y="332656"/>
            <a:ext cx="102251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31"/>
          <p:cNvGrpSpPr>
            <a:grpSpLocks/>
          </p:cNvGrpSpPr>
          <p:nvPr/>
        </p:nvGrpSpPr>
        <p:grpSpPr bwMode="auto">
          <a:xfrm>
            <a:off x="326046" y="1616541"/>
            <a:ext cx="11170554" cy="2107458"/>
            <a:chOff x="1548" y="1899"/>
            <a:chExt cx="2736" cy="383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10" name="AutoShape 10"/>
            <p:cNvSpPr>
              <a:spLocks noChangeArrowheads="1"/>
            </p:cNvSpPr>
            <p:nvPr/>
          </p:nvSpPr>
          <p:spPr bwMode="gray">
            <a:xfrm>
              <a:off x="1548" y="1899"/>
              <a:ext cx="2736" cy="383"/>
            </a:xfrm>
            <a:prstGeom prst="roundRect">
              <a:avLst>
                <a:gd name="adj" fmla="val 16667"/>
              </a:avLst>
            </a:prstGeom>
            <a:grpFill/>
            <a:ln>
              <a:headEnd/>
              <a:tailEnd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 Box 12"/>
                <p:cNvSpPr txBox="1">
                  <a:spLocks noChangeArrowheads="1"/>
                </p:cNvSpPr>
                <p:nvPr/>
              </p:nvSpPr>
              <p:spPr bwMode="gray">
                <a:xfrm>
                  <a:off x="1574" y="1915"/>
                  <a:ext cx="2675" cy="367"/>
                </a:xfrm>
                <a:prstGeom prst="rect">
                  <a:avLst/>
                </a:prstGeom>
                <a:grpFill/>
                <a:ln>
                  <a:noFill/>
                </a:ln>
                <a:effectLst/>
                <a:extLst>
                  <a:ext uri="{91240B29-F687-4F45-9708-019B960494DF}">
                    <a14:hiddenLine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algn="just"/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  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Magnit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maydon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tomonidan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shu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maydonda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joylashgan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tokli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o‘tkazgich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qismiga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ta’sir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qiluvchi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200" b="1" dirty="0" err="1" smtClean="0">
                      <a:latin typeface="Arial" pitchFamily="34" charset="0"/>
                      <a:cs typeface="Arial" pitchFamily="34" charset="0"/>
                    </a:rPr>
                    <a:t>kuch</a:t>
                  </a:r>
                  <a:r>
                    <a:rPr lang="en-US" sz="32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𝑭</m:t>
                      </m:r>
                    </m:oMath>
                  </a14:m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, </a:t>
                  </a:r>
                  <a:r>
                    <a:rPr lang="en-US" sz="3000" b="1" dirty="0" err="1" smtClean="0">
                      <a:latin typeface="Arial" pitchFamily="34" charset="0"/>
                      <a:cs typeface="Arial" pitchFamily="34" charset="0"/>
                    </a:rPr>
                    <a:t>tok</a:t>
                  </a:r>
                  <a:r>
                    <a:rPr lang="en-US" sz="30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b="1" dirty="0" err="1" smtClean="0">
                      <a:latin typeface="Arial" pitchFamily="34" charset="0"/>
                      <a:cs typeface="Arial" pitchFamily="34" charset="0"/>
                    </a:rPr>
                    <a:t>kuchii</a:t>
                  </a:r>
                  <a:r>
                    <a:rPr lang="en-US" sz="30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3000" b="1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(</m:t>
                      </m:r>
                      <m:r>
                        <a:rPr lang="en-US" sz="3000" b="1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𝑰</m:t>
                      </m:r>
                      <m:r>
                        <a:rPr lang="en-US" sz="3000" b="1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)</m:t>
                      </m:r>
                    </m:oMath>
                  </a14:m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, </a:t>
                  </a:r>
                  <a:r>
                    <a:rPr lang="en-US" sz="3000" b="1" dirty="0" err="1" smtClean="0">
                      <a:latin typeface="Arial" pitchFamily="34" charset="0"/>
                      <a:cs typeface="Arial" pitchFamily="34" charset="0"/>
                    </a:rPr>
                    <a:t>o‘tkazgich</a:t>
                  </a:r>
                  <a:r>
                    <a:rPr lang="en-US" sz="30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b="1" dirty="0" err="1" smtClean="0">
                      <a:latin typeface="Arial" pitchFamily="34" charset="0"/>
                      <a:cs typeface="Arial" pitchFamily="34" charset="0"/>
                    </a:rPr>
                    <a:t>uzunligi</a:t>
                  </a:r>
                  <a:r>
                    <a:rPr lang="en-US" sz="3000" b="1" dirty="0" smtClean="0">
                      <a:latin typeface="Arial" pitchFamily="34" charset="0"/>
                      <a:cs typeface="Arial" pitchFamily="34" charset="0"/>
                    </a:rPr>
                    <a:t>  </a:t>
                  </a:r>
                  <a14:m>
                    <m:oMath xmlns:m="http://schemas.openxmlformats.org/officeDocument/2006/math">
                      <m:r>
                        <a:rPr lang="en-US" sz="3000" b="1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(∆</m:t>
                      </m:r>
                      <m:r>
                        <a:rPr lang="en-US" sz="3000" b="1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𝒍</m:t>
                      </m:r>
                      <m:r>
                        <a:rPr lang="en-US" sz="3000" b="1" i="1" smtClean="0">
                          <a:latin typeface="Cambria Math" panose="02040503050406030204" pitchFamily="18" charset="0"/>
                          <a:cs typeface="Arial" pitchFamily="34" charset="0"/>
                        </a:rPr>
                        <m:t>)</m:t>
                      </m:r>
                    </m:oMath>
                  </a14:m>
                  <a:r>
                    <a:rPr lang="en-US" sz="3000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b="1" dirty="0" err="1" smtClean="0">
                      <a:latin typeface="Arial" pitchFamily="34" charset="0"/>
                      <a:cs typeface="Arial" pitchFamily="34" charset="0"/>
                    </a:rPr>
                    <a:t>ga</a:t>
                  </a:r>
                  <a:r>
                    <a:rPr lang="en-US" sz="30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b="1" dirty="0" err="1" smtClean="0">
                      <a:latin typeface="Arial" pitchFamily="34" charset="0"/>
                      <a:cs typeface="Arial" pitchFamily="34" charset="0"/>
                    </a:rPr>
                    <a:t>hamda</a:t>
                  </a:r>
                  <a:r>
                    <a:rPr lang="en-US" sz="30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b="1" dirty="0" err="1" smtClean="0">
                      <a:latin typeface="Arial" pitchFamily="34" charset="0"/>
                      <a:cs typeface="Arial" pitchFamily="34" charset="0"/>
                    </a:rPr>
                    <a:t>magnit</a:t>
                  </a:r>
                  <a:r>
                    <a:rPr lang="en-US" sz="3000" b="1" dirty="0" smtClean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b="1" dirty="0" err="1" smtClean="0">
                      <a:latin typeface="Arial" pitchFamily="34" charset="0"/>
                      <a:cs typeface="Arial" pitchFamily="34" charset="0"/>
                    </a:rPr>
                    <a:t>induksiyasiga</a:t>
                  </a:r>
                  <a:r>
                    <a:rPr lang="en-US" sz="3000" b="1" dirty="0">
                      <a:latin typeface="Arial" pitchFamily="34" charset="0"/>
                      <a:cs typeface="Arial" pitchFamily="34" charset="0"/>
                    </a:rPr>
                    <a:t> </a:t>
                  </a:r>
                  <a:r>
                    <a:rPr lang="en-US" sz="3000" b="1" dirty="0" smtClean="0">
                      <a:latin typeface="Arial" pitchFamily="34" charset="0"/>
                      <a:cs typeface="Arial" pitchFamily="34" charset="0"/>
                    </a:rPr>
                    <a:t>……...</a:t>
                  </a:r>
                  <a:endParaRPr lang="ru-RU" sz="3000" dirty="0">
                    <a:latin typeface="Arial" pitchFamily="34" charset="0"/>
                    <a:cs typeface="Arial" pitchFamily="34" charset="0"/>
                  </a:endParaRPr>
                </a:p>
              </p:txBody>
            </p:sp>
          </mc:Choice>
          <mc:Fallback xmlns="">
            <p:sp>
              <p:nvSpPr>
                <p:cNvPr id="11" name="Text 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gray">
                <a:xfrm>
                  <a:off x="1574" y="1915"/>
                  <a:ext cx="2675" cy="367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l="-1452" t="-3927" r="-1396" b="-8459"/>
                  </a:stretch>
                </a:blipFill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" name="Text Box 12"/>
          <p:cNvSpPr txBox="1">
            <a:spLocks noChangeArrowheads="1"/>
          </p:cNvSpPr>
          <p:nvPr/>
        </p:nvSpPr>
        <p:spPr bwMode="gray">
          <a:xfrm>
            <a:off x="3143672" y="3170001"/>
            <a:ext cx="4032447" cy="5539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to‘g‘ri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latin typeface="Arial" pitchFamily="34" charset="0"/>
                <a:cs typeface="Arial" pitchFamily="34" charset="0"/>
              </a:rPr>
              <a:t>proporsional</a:t>
            </a: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3"/>
          <p:cNvGrpSpPr>
            <a:grpSpLocks/>
          </p:cNvGrpSpPr>
          <p:nvPr/>
        </p:nvGrpSpPr>
        <p:grpSpPr bwMode="auto">
          <a:xfrm>
            <a:off x="431563" y="4134859"/>
            <a:ext cx="10660326" cy="1846705"/>
            <a:chOff x="1536" y="1122"/>
            <a:chExt cx="6034" cy="1561"/>
          </a:xfrm>
        </p:grpSpPr>
        <p:sp>
          <p:nvSpPr>
            <p:cNvPr id="15" name="AutoShape 5"/>
            <p:cNvSpPr>
              <a:spLocks noChangeArrowheads="1"/>
            </p:cNvSpPr>
            <p:nvPr/>
          </p:nvSpPr>
          <p:spPr bwMode="gray">
            <a:xfrm>
              <a:off x="1536" y="1122"/>
              <a:ext cx="6034" cy="1561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5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gray">
            <a:xfrm>
              <a:off x="1662" y="1166"/>
              <a:ext cx="5772" cy="14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  </a:t>
              </a:r>
              <a:r>
                <a:rPr lang="en-US" sz="36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Magnit</a:t>
              </a:r>
              <a:r>
                <a:rPr lang="en-US" sz="3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dirty="0" err="1">
                  <a:latin typeface="Arial" panose="020B0604020202020204" pitchFamily="34" charset="0"/>
                  <a:cs typeface="Arial" panose="020B0604020202020204" pitchFamily="34" charset="0"/>
                </a:rPr>
                <a:t>maydonning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dirty="0" err="1">
                  <a:latin typeface="Arial" panose="020B0604020202020204" pitchFamily="34" charset="0"/>
                  <a:cs typeface="Arial" panose="020B0604020202020204" pitchFamily="34" charset="0"/>
                </a:rPr>
                <a:t>tokli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dirty="0" err="1">
                  <a:latin typeface="Arial" panose="020B0604020202020204" pitchFamily="34" charset="0"/>
                  <a:cs typeface="Arial" panose="020B0604020202020204" pitchFamily="34" charset="0"/>
                </a:rPr>
                <a:t>o‘tkazgichga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ta’sir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etuvchi</a:t>
              </a:r>
              <a:r>
                <a:rPr lang="en-US" sz="3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dirty="0" err="1">
                  <a:latin typeface="Arial" panose="020B0604020202020204" pitchFamily="34" charset="0"/>
                  <a:cs typeface="Arial" panose="020B0604020202020204" pitchFamily="34" charset="0"/>
                </a:rPr>
                <a:t>kuchining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yo‘nalishini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........................................................................</a:t>
              </a:r>
              <a:r>
                <a:rPr lang="en-US" sz="3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.............................................</a:t>
              </a:r>
              <a:r>
                <a:rPr lang="en-US" sz="36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dan</a:t>
              </a:r>
              <a:r>
                <a:rPr lang="en-US" sz="3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foydalanib</a:t>
              </a:r>
              <a:r>
                <a:rPr lang="en-US" sz="36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dirty="0" err="1">
                  <a:latin typeface="Arial" panose="020B0604020202020204" pitchFamily="34" charset="0"/>
                  <a:cs typeface="Arial" panose="020B0604020202020204" pitchFamily="34" charset="0"/>
                </a:rPr>
                <a:t>aniqlash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600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mumkin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ru-RU" sz="35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" name="Text Box 6"/>
          <p:cNvSpPr txBox="1">
            <a:spLocks noChangeArrowheads="1"/>
          </p:cNvSpPr>
          <p:nvPr/>
        </p:nvSpPr>
        <p:spPr bwMode="gray">
          <a:xfrm>
            <a:off x="8256240" y="4726885"/>
            <a:ext cx="280141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chap  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qo‘l</a:t>
            </a:r>
            <a:endParaRPr lang="ru-RU" sz="3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gray">
          <a:xfrm>
            <a:off x="623392" y="5229200"/>
            <a:ext cx="280141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qoidasi</a:t>
            </a:r>
            <a:endParaRPr lang="ru-RU" sz="35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0" y="0"/>
            <a:ext cx="12192000" cy="113645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617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13644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utoShape 2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Issiqlik harakati amalga oshirilmoqda. Issiqlik harakati. Braun harakati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9" name="Group 3"/>
          <p:cNvGrpSpPr>
            <a:grpSpLocks/>
          </p:cNvGrpSpPr>
          <p:nvPr/>
        </p:nvGrpSpPr>
        <p:grpSpPr bwMode="auto">
          <a:xfrm>
            <a:off x="626012" y="1226935"/>
            <a:ext cx="10510581" cy="1500188"/>
            <a:chOff x="1350" y="1338"/>
            <a:chExt cx="5462" cy="945"/>
          </a:xfrm>
        </p:grpSpPr>
        <p:sp>
          <p:nvSpPr>
            <p:cNvPr id="20" name="AutoShape 5"/>
            <p:cNvSpPr>
              <a:spLocks noChangeArrowheads="1"/>
            </p:cNvSpPr>
            <p:nvPr/>
          </p:nvSpPr>
          <p:spPr bwMode="gray">
            <a:xfrm>
              <a:off x="1536" y="1338"/>
              <a:ext cx="5276" cy="94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21B3E1">
                    <a:gamma/>
                    <a:tint val="21176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AutoShape 4"/>
            <p:cNvSpPr>
              <a:spLocks noChangeArrowheads="1"/>
            </p:cNvSpPr>
            <p:nvPr/>
          </p:nvSpPr>
          <p:spPr bwMode="gray">
            <a:xfrm>
              <a:off x="1350" y="1613"/>
              <a:ext cx="378" cy="432"/>
            </a:xfrm>
            <a:prstGeom prst="diamond">
              <a:avLst/>
            </a:prstGeom>
            <a:gradFill rotWithShape="1">
              <a:gsLst>
                <a:gs pos="0">
                  <a:srgbClr val="21B3E1">
                    <a:gamma/>
                    <a:shade val="46275"/>
                    <a:invGamma/>
                  </a:srgbClr>
                </a:gs>
                <a:gs pos="100000">
                  <a:srgbClr val="21B3E1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 Box 6"/>
            <p:cNvSpPr txBox="1">
              <a:spLocks noChangeArrowheads="1"/>
            </p:cNvSpPr>
            <p:nvPr/>
          </p:nvSpPr>
          <p:spPr bwMode="gray">
            <a:xfrm>
              <a:off x="1725" y="1352"/>
              <a:ext cx="4910" cy="9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Agar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o‘tkazgichlarni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parallel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ulasak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,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ulardan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bir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xil</a:t>
              </a:r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yo‘nalishda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tok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o‘tganda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ular</a:t>
              </a:r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o‘zaro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qanday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ta’sirlashadi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?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 Box 7"/>
            <p:cNvSpPr txBox="1">
              <a:spLocks noChangeArrowheads="1"/>
            </p:cNvSpPr>
            <p:nvPr/>
          </p:nvSpPr>
          <p:spPr bwMode="gray">
            <a:xfrm>
              <a:off x="1491" y="1464"/>
              <a:ext cx="9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endParaRPr lang="en-US" sz="3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" name="Group 32"/>
          <p:cNvGrpSpPr>
            <a:grpSpLocks/>
          </p:cNvGrpSpPr>
          <p:nvPr/>
        </p:nvGrpSpPr>
        <p:grpSpPr bwMode="auto">
          <a:xfrm>
            <a:off x="599313" y="3861048"/>
            <a:ext cx="6687337" cy="738188"/>
            <a:chOff x="1349" y="2379"/>
            <a:chExt cx="3685" cy="465"/>
          </a:xfrm>
        </p:grpSpPr>
        <p:sp>
          <p:nvSpPr>
            <p:cNvPr id="30" name="AutoShape 15"/>
            <p:cNvSpPr>
              <a:spLocks noChangeArrowheads="1"/>
            </p:cNvSpPr>
            <p:nvPr/>
          </p:nvSpPr>
          <p:spPr bwMode="gray">
            <a:xfrm>
              <a:off x="1536" y="2379"/>
              <a:ext cx="3498" cy="46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33">
                    <a:gamma/>
                    <a:tint val="21176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AutoShape 16"/>
            <p:cNvSpPr>
              <a:spLocks noChangeArrowheads="1"/>
            </p:cNvSpPr>
            <p:nvPr/>
          </p:nvSpPr>
          <p:spPr bwMode="gray">
            <a:xfrm>
              <a:off x="1349" y="2409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 Box 17"/>
            <p:cNvSpPr txBox="1">
              <a:spLocks noChangeArrowheads="1"/>
            </p:cNvSpPr>
            <p:nvPr/>
          </p:nvSpPr>
          <p:spPr bwMode="gray">
            <a:xfrm>
              <a:off x="1787" y="2424"/>
              <a:ext cx="3228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O‘zaro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tortishadi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Text Box 18"/>
            <p:cNvSpPr txBox="1">
              <a:spLocks noChangeArrowheads="1"/>
            </p:cNvSpPr>
            <p:nvPr/>
          </p:nvSpPr>
          <p:spPr bwMode="gray">
            <a:xfrm>
              <a:off x="1409" y="2435"/>
              <a:ext cx="271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grpSp>
        <p:nvGrpSpPr>
          <p:cNvPr id="39" name="Group 31"/>
          <p:cNvGrpSpPr>
            <a:grpSpLocks/>
          </p:cNvGrpSpPr>
          <p:nvPr/>
        </p:nvGrpSpPr>
        <p:grpSpPr bwMode="auto">
          <a:xfrm>
            <a:off x="553773" y="2948681"/>
            <a:ext cx="6691836" cy="768351"/>
            <a:chOff x="1324" y="1926"/>
            <a:chExt cx="4132" cy="484"/>
          </a:xfrm>
        </p:grpSpPr>
        <p:sp>
          <p:nvSpPr>
            <p:cNvPr id="40" name="AutoShape 10"/>
            <p:cNvSpPr>
              <a:spLocks noChangeArrowheads="1"/>
            </p:cNvSpPr>
            <p:nvPr/>
          </p:nvSpPr>
          <p:spPr bwMode="gray">
            <a:xfrm>
              <a:off x="1536" y="1926"/>
              <a:ext cx="3920" cy="473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99CC00">
                    <a:gamma/>
                    <a:tint val="21176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AutoShape 11"/>
            <p:cNvSpPr>
              <a:spLocks noChangeArrowheads="1"/>
            </p:cNvSpPr>
            <p:nvPr/>
          </p:nvSpPr>
          <p:spPr bwMode="gray">
            <a:xfrm>
              <a:off x="1324" y="1978"/>
              <a:ext cx="432" cy="432"/>
            </a:xfrm>
            <a:prstGeom prst="diamond">
              <a:avLst/>
            </a:prstGeom>
            <a:gradFill rotWithShape="1">
              <a:gsLst>
                <a:gs pos="0">
                  <a:srgbClr val="99CC00">
                    <a:gamma/>
                    <a:shade val="46275"/>
                    <a:invGamma/>
                  </a:srgbClr>
                </a:gs>
                <a:gs pos="100000">
                  <a:srgbClr val="99CC00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Text Box 12"/>
            <p:cNvSpPr txBox="1">
              <a:spLocks noChangeArrowheads="1"/>
            </p:cNvSpPr>
            <p:nvPr/>
          </p:nvSpPr>
          <p:spPr bwMode="gray">
            <a:xfrm>
              <a:off x="1728" y="1970"/>
              <a:ext cx="3617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Ta’sirlashmaydi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 Box 13"/>
            <p:cNvSpPr txBox="1">
              <a:spLocks noChangeArrowheads="1"/>
            </p:cNvSpPr>
            <p:nvPr/>
          </p:nvSpPr>
          <p:spPr bwMode="gray">
            <a:xfrm>
              <a:off x="1388" y="1995"/>
              <a:ext cx="304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627063" y="4869160"/>
            <a:ext cx="6686850" cy="711200"/>
            <a:chOff x="1345" y="2858"/>
            <a:chExt cx="3693" cy="448"/>
          </a:xfrm>
        </p:grpSpPr>
        <p:sp>
          <p:nvSpPr>
            <p:cNvPr id="35" name="AutoShape 20"/>
            <p:cNvSpPr>
              <a:spLocks noChangeArrowheads="1"/>
            </p:cNvSpPr>
            <p:nvPr/>
          </p:nvSpPr>
          <p:spPr bwMode="gray">
            <a:xfrm>
              <a:off x="1536" y="2858"/>
              <a:ext cx="3502" cy="446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E46ACD">
                    <a:gamma/>
                    <a:tint val="21176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AutoShape 21"/>
            <p:cNvSpPr>
              <a:spLocks noChangeArrowheads="1"/>
            </p:cNvSpPr>
            <p:nvPr/>
          </p:nvSpPr>
          <p:spPr bwMode="gray">
            <a:xfrm>
              <a:off x="1345" y="2874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E46ACD">
                    <a:gamma/>
                    <a:shade val="46275"/>
                    <a:invGamma/>
                  </a:srgbClr>
                </a:gs>
                <a:gs pos="100000">
                  <a:srgbClr val="E46ACD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 Box 22"/>
            <p:cNvSpPr txBox="1">
              <a:spLocks noChangeArrowheads="1"/>
            </p:cNvSpPr>
            <p:nvPr/>
          </p:nvSpPr>
          <p:spPr bwMode="gray">
            <a:xfrm>
              <a:off x="1737" y="2916"/>
              <a:ext cx="3202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O‘zaro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itarishadi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.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Text Box 23"/>
            <p:cNvSpPr txBox="1">
              <a:spLocks noChangeArrowheads="1"/>
            </p:cNvSpPr>
            <p:nvPr/>
          </p:nvSpPr>
          <p:spPr bwMode="gray">
            <a:xfrm>
              <a:off x="1390" y="2879"/>
              <a:ext cx="28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</p:grpSp>
      <p:sp>
        <p:nvSpPr>
          <p:cNvPr id="44" name="Text Box 6"/>
          <p:cNvSpPr txBox="1">
            <a:spLocks noChangeArrowheads="1"/>
          </p:cNvSpPr>
          <p:nvPr/>
        </p:nvSpPr>
        <p:spPr bwMode="gray">
          <a:xfrm>
            <a:off x="1398799" y="5711888"/>
            <a:ext cx="5735856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en-US" sz="3000" dirty="0">
                <a:latin typeface="Arial" pitchFamily="34" charset="0"/>
                <a:cs typeface="Arial" pitchFamily="34" charset="0"/>
              </a:rPr>
              <a:t> </a:t>
            </a:r>
            <a:endParaRPr lang="en-US" sz="30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5" name="Group 32"/>
          <p:cNvGrpSpPr>
            <a:grpSpLocks/>
          </p:cNvGrpSpPr>
          <p:nvPr/>
        </p:nvGrpSpPr>
        <p:grpSpPr bwMode="auto">
          <a:xfrm>
            <a:off x="626576" y="5816717"/>
            <a:ext cx="6687337" cy="738188"/>
            <a:chOff x="1349" y="2379"/>
            <a:chExt cx="3685" cy="465"/>
          </a:xfrm>
        </p:grpSpPr>
        <p:sp>
          <p:nvSpPr>
            <p:cNvPr id="46" name="AutoShape 15"/>
            <p:cNvSpPr>
              <a:spLocks noChangeArrowheads="1"/>
            </p:cNvSpPr>
            <p:nvPr/>
          </p:nvSpPr>
          <p:spPr bwMode="gray">
            <a:xfrm>
              <a:off x="1536" y="2379"/>
              <a:ext cx="3498" cy="465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9933">
                    <a:gamma/>
                    <a:tint val="21176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12700" algn="ctr">
              <a:solidFill>
                <a:schemeClr val="tx1"/>
              </a:solidFill>
              <a:round/>
              <a:headEnd/>
              <a:tailEnd/>
            </a:ln>
            <a:effectLst>
              <a:outerShdw dist="99190" dir="238833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AutoShape 16"/>
            <p:cNvSpPr>
              <a:spLocks noChangeArrowheads="1"/>
            </p:cNvSpPr>
            <p:nvPr/>
          </p:nvSpPr>
          <p:spPr bwMode="gray">
            <a:xfrm>
              <a:off x="1349" y="2409"/>
              <a:ext cx="391" cy="432"/>
            </a:xfrm>
            <a:prstGeom prst="diamond">
              <a:avLst/>
            </a:prstGeom>
            <a:gradFill rotWithShape="1">
              <a:gsLst>
                <a:gs pos="0">
                  <a:srgbClr val="FF9933">
                    <a:gamma/>
                    <a:shade val="46275"/>
                    <a:invGamma/>
                  </a:srgbClr>
                </a:gs>
                <a:gs pos="100000">
                  <a:srgbClr val="FF9933"/>
                </a:gs>
              </a:gsLst>
              <a:lin ang="0" scaled="1"/>
            </a:gradFill>
            <a:ln w="25400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63500" dir="2212194" algn="ctr" rotWithShape="0">
                <a:srgbClr val="333333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pPr algn="just"/>
              <a:endParaRPr lang="en-US" sz="36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Text Box 17"/>
            <p:cNvSpPr txBox="1">
              <a:spLocks noChangeArrowheads="1"/>
            </p:cNvSpPr>
            <p:nvPr/>
          </p:nvSpPr>
          <p:spPr bwMode="gray">
            <a:xfrm>
              <a:off x="1707" y="2433"/>
              <a:ext cx="3228" cy="3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en-US" sz="3000" dirty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Tok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kuchiga</a:t>
              </a:r>
              <a:r>
                <a:rPr lang="en-US" sz="3000" dirty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3000" dirty="0" err="1" smtClean="0">
                  <a:latin typeface="Arial" pitchFamily="34" charset="0"/>
                  <a:cs typeface="Arial" pitchFamily="34" charset="0"/>
                </a:rPr>
                <a:t>bog‘liq</a:t>
              </a:r>
              <a:endParaRPr lang="en-US" sz="3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Text Box 18"/>
            <p:cNvSpPr txBox="1">
              <a:spLocks noChangeArrowheads="1"/>
            </p:cNvSpPr>
            <p:nvPr/>
          </p:nvSpPr>
          <p:spPr bwMode="gray">
            <a:xfrm>
              <a:off x="1402" y="2435"/>
              <a:ext cx="285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92457" dir="9843276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just"/>
              <a:r>
                <a:rPr lang="en-US" sz="3600" dirty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10402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29614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FIZIKA</a:t>
            </a:r>
            <a:endParaRPr lang="ru-RU" sz="8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99656" y="2147372"/>
            <a:ext cx="68407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MASALALAR YECHISH</a:t>
            </a:r>
            <a:endParaRPr lang="en-US" sz="4800" b="1" dirty="0" smtClean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2655288"/>
            <a:ext cx="4464496" cy="4133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466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5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95400" y="1772816"/>
            <a:ext cx="1029714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Induksiyasi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0,5 T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chiziqlariga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20 cm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uzunlikdagi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tkazgichga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0,03 N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tkazgichdan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tayotgan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4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25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5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en-US" sz="5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9376" y="2104688"/>
            <a:ext cx="1087320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0,4 m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uzunlikdagi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tkazgich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induksiyasi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25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mT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induksiya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chiziqlari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o‘tkazgichga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120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qilayotgan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kesimi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yuzasidan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minutda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miqdordagi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zaryad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oqib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(25-mashq)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5400" y="2341334"/>
            <a:ext cx="104411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Uzunligi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50 cm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tkazgich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induksiyasi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1,2 T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joylashtirilgan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induksiyasi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o‘tkazgichdan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 A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79376" y="1487108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1-masala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352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(25-mashq)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5400" y="2341334"/>
            <a:ext cx="104411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Induksiyasi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0,4 </a:t>
            </a: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 </a:t>
            </a:r>
            <a:r>
              <a:rPr lang="en-US" sz="4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chiziqlariga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joylashtirilgan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15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uzunlikdagi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tkazgichga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60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O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tkazgichdan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tayotgan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000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79376" y="1487108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2-masala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076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-27384"/>
            <a:ext cx="12192000" cy="136815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r>
              <a:rPr lang="en-US" sz="45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(25-mashq)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5400" y="2341334"/>
            <a:ext cx="104411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Uzunligi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 25 cm </a:t>
            </a:r>
            <a:r>
              <a:rPr lang="en-US" sz="4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bo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5 A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tayotgan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tkazgichga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2,5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O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tkazgich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induksiyasini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07568" y="378904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79376" y="1487108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4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-masala</a:t>
            </a:r>
            <a:endParaRPr lang="en-US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5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2983</TotalTime>
  <Words>431</Words>
  <Application>Microsoft Office PowerPoint</Application>
  <PresentationFormat>Произвольный</PresentationFormat>
  <Paragraphs>44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432</cp:revision>
  <dcterms:created xsi:type="dcterms:W3CDTF">2020-10-11T11:44:17Z</dcterms:created>
  <dcterms:modified xsi:type="dcterms:W3CDTF">2021-04-26T05:22:39Z</dcterms:modified>
</cp:coreProperties>
</file>