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6"/>
  </p:notesMasterIdLst>
  <p:sldIdLst>
    <p:sldId id="270" r:id="rId4"/>
    <p:sldId id="1829" r:id="rId5"/>
    <p:sldId id="1844" r:id="rId6"/>
    <p:sldId id="1846" r:id="rId7"/>
    <p:sldId id="1847" r:id="rId8"/>
    <p:sldId id="1848" r:id="rId9"/>
    <p:sldId id="1849" r:id="rId10"/>
    <p:sldId id="1852" r:id="rId11"/>
    <p:sldId id="1854" r:id="rId12"/>
    <p:sldId id="1853" r:id="rId13"/>
    <p:sldId id="1855" r:id="rId14"/>
    <p:sldId id="178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4" autoAdjust="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7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4543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83950"/>
            <a:ext cx="4068450" cy="3061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4" y="2765154"/>
            <a:ext cx="46958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26012" y="1365046"/>
            <a:ext cx="10439382" cy="739775"/>
            <a:chOff x="1350" y="1425"/>
            <a:chExt cx="5425" cy="466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425"/>
              <a:ext cx="5239" cy="4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447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451"/>
              <a:ext cx="491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Spiral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shaklidagi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simlar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o‘ramiga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deb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ataladi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24" y="1464"/>
              <a:ext cx="2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599313" y="3754257"/>
            <a:ext cx="6687337" cy="738188"/>
            <a:chOff x="1349" y="2379"/>
            <a:chExt cx="3685" cy="465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498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787" y="2424"/>
              <a:ext cx="322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Solenoid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409" y="2435"/>
              <a:ext cx="2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B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553773" y="2590757"/>
            <a:ext cx="6691836" cy="768351"/>
            <a:chOff x="1324" y="1926"/>
            <a:chExt cx="4132" cy="484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926"/>
              <a:ext cx="3920" cy="4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24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28" y="1970"/>
              <a:ext cx="36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o‘tkazgich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388" y="1995"/>
              <a:ext cx="3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A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7063" y="4826264"/>
            <a:ext cx="6686850" cy="711200"/>
            <a:chOff x="1345" y="2858"/>
            <a:chExt cx="3693" cy="448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536" y="2858"/>
              <a:ext cx="3502" cy="44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345" y="2874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737" y="2916"/>
              <a:ext cx="320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Toroid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1390" y="2879"/>
              <a:ext cx="2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C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 Box 6"/>
          <p:cNvSpPr txBox="1">
            <a:spLocks noChangeArrowheads="1"/>
          </p:cNvSpPr>
          <p:nvPr/>
        </p:nvSpPr>
        <p:spPr bwMode="gray">
          <a:xfrm>
            <a:off x="1398799" y="5711888"/>
            <a:ext cx="5735856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endParaRPr lang="en-US" sz="3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32"/>
          <p:cNvGrpSpPr>
            <a:grpSpLocks/>
          </p:cNvGrpSpPr>
          <p:nvPr/>
        </p:nvGrpSpPr>
        <p:grpSpPr bwMode="auto">
          <a:xfrm>
            <a:off x="626576" y="5816717"/>
            <a:ext cx="6687337" cy="738188"/>
            <a:chOff x="1349" y="2379"/>
            <a:chExt cx="3685" cy="465"/>
          </a:xfrm>
        </p:grpSpPr>
        <p:sp>
          <p:nvSpPr>
            <p:cNvPr id="46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498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gray">
            <a:xfrm>
              <a:off x="1707" y="2433"/>
              <a:ext cx="322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Elektomagnit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gray">
            <a:xfrm>
              <a:off x="1402" y="2435"/>
              <a:ext cx="28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D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34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26012" y="1312663"/>
            <a:ext cx="10425912" cy="817563"/>
            <a:chOff x="1350" y="1392"/>
            <a:chExt cx="5418" cy="515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29" y="1392"/>
              <a:ext cx="5239" cy="51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429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676" y="1460"/>
              <a:ext cx="491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qaysi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qismida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tortishish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katta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24" y="1446"/>
              <a:ext cx="2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8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571603" y="3684991"/>
            <a:ext cx="7026694" cy="738188"/>
            <a:chOff x="1349" y="2379"/>
            <a:chExt cx="3872" cy="465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685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707" y="2433"/>
              <a:ext cx="351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Faqat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qutbida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409" y="2435"/>
              <a:ext cx="2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B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622238" y="2604611"/>
            <a:ext cx="6976059" cy="754063"/>
            <a:chOff x="1348" y="1926"/>
            <a:chExt cx="4108" cy="475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926"/>
              <a:ext cx="3920" cy="4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48" y="1969"/>
              <a:ext cx="388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28" y="1970"/>
              <a:ext cx="36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Faqat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qutbida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404" y="1968"/>
              <a:ext cx="3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A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99353" y="4812409"/>
            <a:ext cx="6998287" cy="711200"/>
            <a:chOff x="1345" y="2858"/>
            <a:chExt cx="3865" cy="448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536" y="2858"/>
              <a:ext cx="3674" cy="44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345" y="2874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737" y="2880"/>
              <a:ext cx="32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Markaziy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qutbida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1390" y="2897"/>
              <a:ext cx="2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C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 Box 6"/>
          <p:cNvSpPr txBox="1">
            <a:spLocks noChangeArrowheads="1"/>
          </p:cNvSpPr>
          <p:nvPr/>
        </p:nvSpPr>
        <p:spPr bwMode="gray">
          <a:xfrm>
            <a:off x="1398799" y="5711888"/>
            <a:ext cx="5735856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endParaRPr lang="en-US" sz="3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32"/>
          <p:cNvGrpSpPr>
            <a:grpSpLocks/>
          </p:cNvGrpSpPr>
          <p:nvPr/>
        </p:nvGrpSpPr>
        <p:grpSpPr bwMode="auto">
          <a:xfrm>
            <a:off x="626576" y="5816717"/>
            <a:ext cx="6970437" cy="738188"/>
            <a:chOff x="1349" y="2379"/>
            <a:chExt cx="3841" cy="465"/>
          </a:xfrm>
        </p:grpSpPr>
        <p:sp>
          <p:nvSpPr>
            <p:cNvPr id="46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654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gray">
            <a:xfrm>
              <a:off x="1731" y="2451"/>
              <a:ext cx="322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Ikkita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qutbida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gray">
            <a:xfrm>
              <a:off x="1410" y="2426"/>
              <a:ext cx="28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D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95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61C33E-62E9-428D-8457-B5629F020F12}"/>
              </a:ext>
            </a:extLst>
          </p:cNvPr>
          <p:cNvSpPr txBox="1"/>
          <p:nvPr/>
        </p:nvSpPr>
        <p:spPr>
          <a:xfrm>
            <a:off x="1034093" y="1536849"/>
            <a:ext cx="8622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AutoNum type="romanUcPeriod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O‘tilgan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mavzularni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takrorlash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71500" indent="-571500" algn="just">
              <a:buAutoNum type="romanUcPeriod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71500" indent="-571500" algn="just">
              <a:buAutoNum type="romanUcPeriod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Magnitni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bo‘laklarga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bo‘ling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ularni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o‘zaro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ta’sirini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o‘rganing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3" name="object 4"/>
          <p:cNvSpPr txBox="1">
            <a:spLocks noChangeArrowheads="1"/>
          </p:cNvSpPr>
          <p:nvPr/>
        </p:nvSpPr>
        <p:spPr bwMode="auto">
          <a:xfrm>
            <a:off x="4469547" y="2744106"/>
            <a:ext cx="5670383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: O‘TILGAN MAVZULARNI MUSTAHKAMLASH</a:t>
            </a:r>
          </a:p>
        </p:txBody>
      </p:sp>
      <p:sp>
        <p:nvSpPr>
          <p:cNvPr id="2" name="AutoShape 2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626493" y="2457549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616661" y="45862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94" y="2479992"/>
            <a:ext cx="2532634" cy="36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096000" y="5279300"/>
            <a:ext cx="3810000" cy="1054700"/>
            <a:chOff x="1536" y="1338"/>
            <a:chExt cx="5239" cy="903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63" y="1350"/>
              <a:ext cx="4910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Abu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Rayhon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Beruniy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(973-1047)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113474" y="5023263"/>
            <a:ext cx="4943432" cy="1630376"/>
            <a:chOff x="1194" y="2300"/>
            <a:chExt cx="5958" cy="759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7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94" y="2500"/>
              <a:ext cx="766" cy="294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966" y="2300"/>
              <a:ext cx="5134" cy="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O‘z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asarlarida</a:t>
              </a:r>
              <a:r>
                <a:rPr lang="en-US" sz="25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magnitni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“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ohanrabo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” – “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temirni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tortuvchi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” deb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atagan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alloma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kim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374" y="2538"/>
              <a:ext cx="464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93126" y="3208881"/>
            <a:ext cx="4863780" cy="1644645"/>
            <a:chOff x="1138" y="1845"/>
            <a:chExt cx="6691" cy="1039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45"/>
              <a:ext cx="6293" cy="10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138" y="2122"/>
              <a:ext cx="856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992" y="1853"/>
              <a:ext cx="5749" cy="1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Magnitning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induksiyasining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birligi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olingan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kimning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sharafiga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285" y="2164"/>
              <a:ext cx="53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6096000" y="1110485"/>
            <a:ext cx="5666509" cy="1790674"/>
            <a:chOff x="1536" y="1814"/>
            <a:chExt cx="6293" cy="829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1536" y="1814"/>
              <a:ext cx="6293" cy="8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gray">
            <a:xfrm>
              <a:off x="1728" y="1841"/>
              <a:ext cx="6013" cy="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25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>
                  <a:latin typeface="Arial" pitchFamily="34" charset="0"/>
                  <a:cs typeface="Arial" pitchFamily="34" charset="0"/>
                </a:rPr>
                <a:t>chiziqlarining</a:t>
              </a:r>
              <a:r>
                <a:rPr lang="en-US" sz="25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>
                  <a:latin typeface="Arial" pitchFamily="34" charset="0"/>
                  <a:cs typeface="Arial" pitchFamily="34" charset="0"/>
                </a:rPr>
                <a:t>yo‘nalishi</a:t>
              </a:r>
              <a:r>
                <a:rPr lang="en-US" sz="25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sifatida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shartli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ravishda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shimoldan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chiquvchi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janubga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kiruvchi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yopiq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chiziqlar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qabul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qilingan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Стрелка влево 4"/>
          <p:cNvSpPr/>
          <p:nvPr/>
        </p:nvSpPr>
        <p:spPr>
          <a:xfrm rot="10800000">
            <a:off x="5290400" y="1773382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6095999" y="3149354"/>
            <a:ext cx="5666509" cy="1648603"/>
            <a:chOff x="1536" y="2340"/>
            <a:chExt cx="5512" cy="512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gray">
            <a:xfrm>
              <a:off x="1536" y="2340"/>
              <a:ext cx="5512" cy="5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gray">
            <a:xfrm>
              <a:off x="1667" y="2340"/>
              <a:ext cx="5381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500" dirty="0" err="1">
                  <a:latin typeface="Arial" pitchFamily="34" charset="0"/>
                  <a:cs typeface="Arial" pitchFamily="34" charset="0"/>
                </a:rPr>
                <a:t>Magnitning</a:t>
              </a:r>
              <a:r>
                <a:rPr lang="en-US" sz="25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25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>
                  <a:latin typeface="Arial" pitchFamily="34" charset="0"/>
                  <a:cs typeface="Arial" pitchFamily="34" charset="0"/>
                </a:rPr>
                <a:t>induksiyasining</a:t>
              </a:r>
              <a:r>
                <a:rPr lang="en-US" sz="25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>
                  <a:latin typeface="Arial" pitchFamily="34" charset="0"/>
                  <a:cs typeface="Arial" pitchFamily="34" charset="0"/>
                </a:rPr>
                <a:t>birligi</a:t>
              </a:r>
              <a:r>
                <a:rPr lang="en-US" sz="25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XBS da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serbiya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fizika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Nikola Tesla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sharafiga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Tesla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qabul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qilingan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Стрелка влево 43"/>
          <p:cNvSpPr/>
          <p:nvPr/>
        </p:nvSpPr>
        <p:spPr>
          <a:xfrm rot="10800000">
            <a:off x="5255855" y="3762275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208270" y="1227739"/>
            <a:ext cx="4926643" cy="1459488"/>
            <a:chOff x="1166" y="1338"/>
            <a:chExt cx="5683" cy="903"/>
          </a:xfrm>
        </p:grpSpPr>
        <p:sp>
          <p:nvSpPr>
            <p:cNvPr id="46" name="AutoShape 5"/>
            <p:cNvSpPr>
              <a:spLocks noChangeArrowheads="1"/>
            </p:cNvSpPr>
            <p:nvPr/>
          </p:nvSpPr>
          <p:spPr bwMode="gray">
            <a:xfrm>
              <a:off x="1610" y="1338"/>
              <a:ext cx="5239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>
              <a:off x="1166" y="1535"/>
              <a:ext cx="733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gray">
            <a:xfrm>
              <a:off x="1966" y="1411"/>
              <a:ext cx="4767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chiziqlarining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yo‘nalishi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sifatida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qabul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dirty="0" err="1" smtClean="0">
                  <a:latin typeface="Arial" pitchFamily="34" charset="0"/>
                  <a:cs typeface="Arial" pitchFamily="34" charset="0"/>
                </a:rPr>
                <a:t>qilingan</a:t>
              </a:r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gray">
            <a:xfrm>
              <a:off x="1266" y="1579"/>
              <a:ext cx="444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50" name="Стрелка влево 49"/>
          <p:cNvSpPr/>
          <p:nvPr/>
        </p:nvSpPr>
        <p:spPr>
          <a:xfrm rot="10800000">
            <a:off x="5224200" y="5610182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66421" y="1198360"/>
            <a:ext cx="10452849" cy="1095375"/>
            <a:chOff x="1371" y="1320"/>
            <a:chExt cx="5432" cy="690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64" y="1320"/>
              <a:ext cx="5239" cy="6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71" y="1443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52"/>
              <a:ext cx="491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jismlar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ulkan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haqida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”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kitobining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muallifi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kim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51" y="1460"/>
              <a:ext cx="2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2040187" y="3893669"/>
            <a:ext cx="4652153" cy="706438"/>
            <a:chOff x="1349" y="2397"/>
            <a:chExt cx="2472" cy="445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15" y="2414"/>
              <a:ext cx="2306" cy="3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707" y="2397"/>
              <a:ext cx="211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Andre Mari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Amper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414" y="2435"/>
              <a:ext cx="2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B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2022355" y="2861738"/>
            <a:ext cx="4669985" cy="672887"/>
            <a:chOff x="1324" y="1978"/>
            <a:chExt cx="2797" cy="436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989"/>
              <a:ext cx="2585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24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28" y="1997"/>
              <a:ext cx="2211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Uilyam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Gilberg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393" y="1995"/>
              <a:ext cx="295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A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2100613" y="5779779"/>
            <a:ext cx="4591728" cy="685800"/>
            <a:chOff x="1331" y="1852"/>
            <a:chExt cx="2539" cy="432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2334" cy="3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1331" y="185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gray">
            <a:xfrm>
              <a:off x="1668" y="1874"/>
              <a:ext cx="220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Abu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Rayhon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Beruniy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gray">
            <a:xfrm>
              <a:off x="1392" y="1869"/>
              <a:ext cx="2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D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095644" y="4837809"/>
            <a:ext cx="4596695" cy="685800"/>
            <a:chOff x="1345" y="2874"/>
            <a:chExt cx="2477" cy="432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523" y="2880"/>
              <a:ext cx="2299" cy="41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345" y="2874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737" y="2898"/>
              <a:ext cx="208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Georg Simon Om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1393" y="2879"/>
              <a:ext cx="2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51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26012" y="1214234"/>
            <a:ext cx="10439382" cy="685800"/>
            <a:chOff x="1350" y="1330"/>
            <a:chExt cx="5425" cy="432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330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52"/>
              <a:ext cx="491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Berilganlar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ichidan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noto‘g‘ri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jumlani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toping.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24" y="1347"/>
              <a:ext cx="2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627023" y="3237738"/>
            <a:ext cx="10530969" cy="1016000"/>
            <a:chOff x="1349" y="2298"/>
            <a:chExt cx="5803" cy="640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6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707" y="2298"/>
              <a:ext cx="534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Turli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qutbli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magnitlar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bir-biridan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itariladi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xil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qutbli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magnitlar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esa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bir-biriga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tortiladi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409" y="2435"/>
              <a:ext cx="2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B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623048" y="2059216"/>
            <a:ext cx="10534945" cy="1016000"/>
            <a:chOff x="1324" y="1853"/>
            <a:chExt cx="6505" cy="640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24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28" y="1853"/>
              <a:ext cx="601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ikkita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−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qutbga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ega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bu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qutblar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xususiyatiga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ko‘ra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turlichadir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388" y="1995"/>
              <a:ext cx="3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A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618176" y="5668939"/>
            <a:ext cx="10539816" cy="685800"/>
            <a:chOff x="1331" y="1852"/>
            <a:chExt cx="5828" cy="432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5623" cy="3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1331" y="185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gray">
            <a:xfrm>
              <a:off x="1668" y="1874"/>
              <a:ext cx="526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qutbli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magnitni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bo‘lmaydi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gray">
            <a:xfrm>
              <a:off x="1392" y="1869"/>
              <a:ext cx="2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D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7063" y="4425629"/>
            <a:ext cx="10530929" cy="1016000"/>
            <a:chOff x="1345" y="2754"/>
            <a:chExt cx="5816" cy="640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536" y="2777"/>
              <a:ext cx="5625" cy="6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345" y="2874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737" y="2754"/>
              <a:ext cx="532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qizdirilganda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tabiiy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magnitlarning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ham,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sun’iy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magnitlarning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ham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xossalari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yo‘qoladi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1390" y="2879"/>
              <a:ext cx="2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C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78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26012" y="1226934"/>
            <a:ext cx="10439382" cy="1050925"/>
            <a:chOff x="1350" y="1338"/>
            <a:chExt cx="5425" cy="662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6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438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52"/>
              <a:ext cx="491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Jismalarning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xossalarini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o‘lchovchi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asbob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nomlanadi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45" y="1455"/>
              <a:ext cx="2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32"/>
          <p:cNvGrpSpPr>
            <a:grpSpLocks/>
          </p:cNvGrpSpPr>
          <p:nvPr/>
        </p:nvGrpSpPr>
        <p:grpSpPr bwMode="auto">
          <a:xfrm>
            <a:off x="1001098" y="3893669"/>
            <a:ext cx="4652153" cy="706438"/>
            <a:chOff x="1349" y="2397"/>
            <a:chExt cx="2472" cy="445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gray">
            <a:xfrm>
              <a:off x="1515" y="2414"/>
              <a:ext cx="2306" cy="3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gray">
            <a:xfrm>
              <a:off x="1707" y="2397"/>
              <a:ext cx="211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Lyuksmetr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gray">
            <a:xfrm>
              <a:off x="1414" y="2435"/>
              <a:ext cx="2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B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31"/>
          <p:cNvGrpSpPr>
            <a:grpSpLocks/>
          </p:cNvGrpSpPr>
          <p:nvPr/>
        </p:nvGrpSpPr>
        <p:grpSpPr bwMode="auto">
          <a:xfrm>
            <a:off x="983266" y="2861738"/>
            <a:ext cx="4669985" cy="672887"/>
            <a:chOff x="1324" y="1978"/>
            <a:chExt cx="2797" cy="436"/>
          </a:xfrm>
        </p:grpSpPr>
        <p:sp>
          <p:nvSpPr>
            <p:cNvPr id="50" name="AutoShape 10"/>
            <p:cNvSpPr>
              <a:spLocks noChangeArrowheads="1"/>
            </p:cNvSpPr>
            <p:nvPr/>
          </p:nvSpPr>
          <p:spPr bwMode="gray">
            <a:xfrm>
              <a:off x="1536" y="1989"/>
              <a:ext cx="2585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AutoShape 11"/>
            <p:cNvSpPr>
              <a:spLocks noChangeArrowheads="1"/>
            </p:cNvSpPr>
            <p:nvPr/>
          </p:nvSpPr>
          <p:spPr bwMode="gray">
            <a:xfrm>
              <a:off x="1324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gray">
            <a:xfrm>
              <a:off x="1728" y="1997"/>
              <a:ext cx="2211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Aktinometr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gray">
            <a:xfrm>
              <a:off x="1393" y="1995"/>
              <a:ext cx="295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A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31"/>
          <p:cNvGrpSpPr>
            <a:grpSpLocks/>
          </p:cNvGrpSpPr>
          <p:nvPr/>
        </p:nvGrpSpPr>
        <p:grpSpPr bwMode="auto">
          <a:xfrm>
            <a:off x="1061524" y="5779779"/>
            <a:ext cx="4591728" cy="685800"/>
            <a:chOff x="1331" y="1852"/>
            <a:chExt cx="2539" cy="432"/>
          </a:xfrm>
        </p:grpSpPr>
        <p:sp>
          <p:nvSpPr>
            <p:cNvPr id="55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2334" cy="3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AutoShape 11"/>
            <p:cNvSpPr>
              <a:spLocks noChangeArrowheads="1"/>
            </p:cNvSpPr>
            <p:nvPr/>
          </p:nvSpPr>
          <p:spPr bwMode="gray">
            <a:xfrm>
              <a:off x="1331" y="185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gray">
            <a:xfrm>
              <a:off x="1668" y="1874"/>
              <a:ext cx="220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Fotometr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13"/>
            <p:cNvSpPr txBox="1">
              <a:spLocks noChangeArrowheads="1"/>
            </p:cNvSpPr>
            <p:nvPr/>
          </p:nvSpPr>
          <p:spPr bwMode="gray">
            <a:xfrm>
              <a:off x="1392" y="1869"/>
              <a:ext cx="2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D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33"/>
          <p:cNvGrpSpPr>
            <a:grpSpLocks/>
          </p:cNvGrpSpPr>
          <p:nvPr/>
        </p:nvGrpSpPr>
        <p:grpSpPr bwMode="auto">
          <a:xfrm>
            <a:off x="1056555" y="4837809"/>
            <a:ext cx="4596695" cy="685800"/>
            <a:chOff x="1345" y="2874"/>
            <a:chExt cx="2477" cy="432"/>
          </a:xfrm>
        </p:grpSpPr>
        <p:sp>
          <p:nvSpPr>
            <p:cNvPr id="60" name="AutoShape 20"/>
            <p:cNvSpPr>
              <a:spLocks noChangeArrowheads="1"/>
            </p:cNvSpPr>
            <p:nvPr/>
          </p:nvSpPr>
          <p:spPr bwMode="gray">
            <a:xfrm>
              <a:off x="1523" y="2880"/>
              <a:ext cx="2299" cy="41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AutoShape 21"/>
            <p:cNvSpPr>
              <a:spLocks noChangeArrowheads="1"/>
            </p:cNvSpPr>
            <p:nvPr/>
          </p:nvSpPr>
          <p:spPr bwMode="gray">
            <a:xfrm>
              <a:off x="1345" y="2874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22"/>
            <p:cNvSpPr txBox="1">
              <a:spLocks noChangeArrowheads="1"/>
            </p:cNvSpPr>
            <p:nvPr/>
          </p:nvSpPr>
          <p:spPr bwMode="gray">
            <a:xfrm>
              <a:off x="1737" y="2898"/>
              <a:ext cx="208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Magnitometr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 Box 23"/>
            <p:cNvSpPr txBox="1">
              <a:spLocks noChangeArrowheads="1"/>
            </p:cNvSpPr>
            <p:nvPr/>
          </p:nvSpPr>
          <p:spPr bwMode="gray">
            <a:xfrm>
              <a:off x="1393" y="2879"/>
              <a:ext cx="2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79" y="2627072"/>
            <a:ext cx="3867026" cy="28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26012" y="1214234"/>
            <a:ext cx="10439382" cy="685800"/>
            <a:chOff x="1350" y="1330"/>
            <a:chExt cx="5425" cy="432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330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52"/>
              <a:ext cx="491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Qutb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yog‘dusi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qaysi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joylarida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kuzatiladi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24" y="1347"/>
              <a:ext cx="2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599313" y="3574151"/>
            <a:ext cx="6687337" cy="738188"/>
            <a:chOff x="1349" y="2379"/>
            <a:chExt cx="3685" cy="465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498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707" y="2406"/>
              <a:ext cx="322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faqat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qutbida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409" y="2435"/>
              <a:ext cx="2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B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581483" y="2355223"/>
            <a:ext cx="6691836" cy="768351"/>
            <a:chOff x="1324" y="1926"/>
            <a:chExt cx="4132" cy="484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926"/>
              <a:ext cx="3920" cy="4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24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28" y="1970"/>
              <a:ext cx="36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faqat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qutbida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388" y="1995"/>
              <a:ext cx="3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A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7063" y="4743134"/>
            <a:ext cx="6686850" cy="711200"/>
            <a:chOff x="1345" y="2858"/>
            <a:chExt cx="3693" cy="448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536" y="2858"/>
              <a:ext cx="3502" cy="44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345" y="2874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737" y="2880"/>
              <a:ext cx="320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ekvator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qismida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1390" y="2879"/>
              <a:ext cx="2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C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 Box 6"/>
          <p:cNvSpPr txBox="1">
            <a:spLocks noChangeArrowheads="1"/>
          </p:cNvSpPr>
          <p:nvPr/>
        </p:nvSpPr>
        <p:spPr bwMode="gray">
          <a:xfrm>
            <a:off x="1398799" y="5711888"/>
            <a:ext cx="5735856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endParaRPr lang="en-US" sz="3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32"/>
          <p:cNvGrpSpPr>
            <a:grpSpLocks/>
          </p:cNvGrpSpPr>
          <p:nvPr/>
        </p:nvGrpSpPr>
        <p:grpSpPr bwMode="auto">
          <a:xfrm>
            <a:off x="626576" y="5816717"/>
            <a:ext cx="6687337" cy="738188"/>
            <a:chOff x="1349" y="2379"/>
            <a:chExt cx="3685" cy="465"/>
          </a:xfrm>
        </p:grpSpPr>
        <p:sp>
          <p:nvSpPr>
            <p:cNvPr id="46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498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gray">
            <a:xfrm>
              <a:off x="1707" y="2406"/>
              <a:ext cx="322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qutblarida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gray">
            <a:xfrm>
              <a:off x="1402" y="2435"/>
              <a:ext cx="28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D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00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26012" y="1226934"/>
            <a:ext cx="10439382" cy="1038225"/>
            <a:chOff x="1350" y="1338"/>
            <a:chExt cx="5425" cy="654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6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447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52"/>
              <a:ext cx="491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yog‘dusi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sirtidan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balandlikda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kuzatiladi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24" y="1464"/>
              <a:ext cx="2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599313" y="3754257"/>
            <a:ext cx="6687337" cy="738188"/>
            <a:chOff x="1349" y="2379"/>
            <a:chExt cx="3685" cy="465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498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787" y="2424"/>
              <a:ext cx="322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100-150 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km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balandlikda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409" y="2435"/>
              <a:ext cx="2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B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553773" y="2590757"/>
            <a:ext cx="6691836" cy="768351"/>
            <a:chOff x="1324" y="1926"/>
            <a:chExt cx="4132" cy="484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926"/>
              <a:ext cx="3920" cy="4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24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28" y="1970"/>
              <a:ext cx="36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80-1000 km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balandlikda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388" y="1995"/>
              <a:ext cx="3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A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7063" y="4826264"/>
            <a:ext cx="6686850" cy="711200"/>
            <a:chOff x="1345" y="2858"/>
            <a:chExt cx="3693" cy="448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536" y="2858"/>
              <a:ext cx="3502" cy="44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345" y="2874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737" y="2916"/>
              <a:ext cx="320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1000-1200 km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balandlikda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1390" y="2879"/>
              <a:ext cx="2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C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 Box 6"/>
          <p:cNvSpPr txBox="1">
            <a:spLocks noChangeArrowheads="1"/>
          </p:cNvSpPr>
          <p:nvPr/>
        </p:nvSpPr>
        <p:spPr bwMode="gray">
          <a:xfrm>
            <a:off x="1398799" y="5711888"/>
            <a:ext cx="5735856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endParaRPr lang="en-US" sz="3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32"/>
          <p:cNvGrpSpPr>
            <a:grpSpLocks/>
          </p:cNvGrpSpPr>
          <p:nvPr/>
        </p:nvGrpSpPr>
        <p:grpSpPr bwMode="auto">
          <a:xfrm>
            <a:off x="626576" y="5816717"/>
            <a:ext cx="6687337" cy="738188"/>
            <a:chOff x="1349" y="2379"/>
            <a:chExt cx="3685" cy="465"/>
          </a:xfrm>
        </p:grpSpPr>
        <p:sp>
          <p:nvSpPr>
            <p:cNvPr id="46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498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gray">
            <a:xfrm>
              <a:off x="1707" y="2433"/>
              <a:ext cx="322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1500-2000 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km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balandlikda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gray">
            <a:xfrm>
              <a:off x="1402" y="2435"/>
              <a:ext cx="28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D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32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26012" y="1226934"/>
            <a:ext cx="10439382" cy="1038225"/>
            <a:chOff x="1350" y="1338"/>
            <a:chExt cx="5425" cy="654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6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429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52"/>
              <a:ext cx="491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toki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bilan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bog‘liqligini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tajribada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birinchi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kim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qachon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aniqladi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24" y="1446"/>
              <a:ext cx="2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571603" y="3684991"/>
            <a:ext cx="7026694" cy="738188"/>
            <a:chOff x="1349" y="2379"/>
            <a:chExt cx="3872" cy="465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685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707" y="2433"/>
              <a:ext cx="351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1815-yilda Dominik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Fransua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Agaro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409" y="2435"/>
              <a:ext cx="2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B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622238" y="2604611"/>
            <a:ext cx="6976059" cy="754063"/>
            <a:chOff x="1348" y="1926"/>
            <a:chExt cx="4108" cy="475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926"/>
              <a:ext cx="3920" cy="4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48" y="1969"/>
              <a:ext cx="388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28" y="1970"/>
              <a:ext cx="36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1810-yilda Andr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e Mari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Amper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404" y="1968"/>
              <a:ext cx="3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A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99353" y="4812409"/>
            <a:ext cx="6998287" cy="711200"/>
            <a:chOff x="1345" y="2858"/>
            <a:chExt cx="3865" cy="448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536" y="2858"/>
              <a:ext cx="3674" cy="44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345" y="2874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737" y="2880"/>
              <a:ext cx="321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1820-yilda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Xans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Kristian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Ersted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1390" y="2897"/>
              <a:ext cx="2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C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 Box 6"/>
          <p:cNvSpPr txBox="1">
            <a:spLocks noChangeArrowheads="1"/>
          </p:cNvSpPr>
          <p:nvPr/>
        </p:nvSpPr>
        <p:spPr bwMode="gray">
          <a:xfrm>
            <a:off x="1398799" y="5711888"/>
            <a:ext cx="5735856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endParaRPr lang="en-US" sz="3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32"/>
          <p:cNvGrpSpPr>
            <a:grpSpLocks/>
          </p:cNvGrpSpPr>
          <p:nvPr/>
        </p:nvGrpSpPr>
        <p:grpSpPr bwMode="auto">
          <a:xfrm>
            <a:off x="626576" y="5816717"/>
            <a:ext cx="6970437" cy="738188"/>
            <a:chOff x="1349" y="2379"/>
            <a:chExt cx="3841" cy="465"/>
          </a:xfrm>
        </p:grpSpPr>
        <p:sp>
          <p:nvSpPr>
            <p:cNvPr id="46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654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gray">
            <a:xfrm>
              <a:off x="1731" y="2451"/>
              <a:ext cx="322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1825-yilda Georg Simon Om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gray">
            <a:xfrm>
              <a:off x="1410" y="2426"/>
              <a:ext cx="28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D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17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10265</TotalTime>
  <Words>430</Words>
  <Application>Microsoft Office PowerPoint</Application>
  <PresentationFormat>Широкоэкранный</PresentationFormat>
  <Paragraphs>113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998939277742</cp:lastModifiedBy>
  <cp:revision>1128</cp:revision>
  <dcterms:created xsi:type="dcterms:W3CDTF">2020-03-24T02:20:14Z</dcterms:created>
  <dcterms:modified xsi:type="dcterms:W3CDTF">2021-03-09T17:47:30Z</dcterms:modified>
</cp:coreProperties>
</file>