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xt" ContentType="application/txt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1"/>
  </p:notesMasterIdLst>
  <p:sldIdLst>
    <p:sldId id="270" r:id="rId4"/>
    <p:sldId id="1834" r:id="rId5"/>
    <p:sldId id="1829" r:id="rId6"/>
    <p:sldId id="1767" r:id="rId7"/>
    <p:sldId id="1828" r:id="rId8"/>
    <p:sldId id="1820" r:id="rId9"/>
    <p:sldId id="1822" r:id="rId10"/>
    <p:sldId id="1819" r:id="rId11"/>
    <p:sldId id="1835" r:id="rId12"/>
    <p:sldId id="1836" r:id="rId13"/>
    <p:sldId id="1837" r:id="rId14"/>
    <p:sldId id="1838" r:id="rId15"/>
    <p:sldId id="1843" r:id="rId16"/>
    <p:sldId id="1839" r:id="rId17"/>
    <p:sldId id="1840" r:id="rId18"/>
    <p:sldId id="1841" r:id="rId19"/>
    <p:sldId id="178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769"/>
    <a:srgbClr val="A7E4DC"/>
    <a:srgbClr val="AADBE0"/>
    <a:srgbClr val="70D2C2"/>
    <a:srgbClr val="6C9C90"/>
    <a:srgbClr val="D64646"/>
    <a:srgbClr val="D02023"/>
    <a:srgbClr val="D94D4C"/>
    <a:srgbClr val="D84A49"/>
    <a:srgbClr val="99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4" autoAdjust="0"/>
  </p:normalViewPr>
  <p:slideViewPr>
    <p:cSldViewPr snapToGrid="0">
      <p:cViewPr varScale="1">
        <p:scale>
          <a:sx n="82" d="100"/>
          <a:sy n="82" d="100"/>
        </p:scale>
        <p:origin x="-4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media/image15.txt>GIF89a&#65533;&#65533;&#65533; &#65533;&#65533;&#65533;&#65533;&#65533;x&#65533;&#65533;))Mp&#65533;mmo&#65533;&#940;n &#65533;&#65533;&#65533;&#65533;&#1661;&#65533;Y&#65533;&#65533;Jpmd&#65533;&#1529;&#65533;+Sn3Hez&#65533;v&#65533;&#65533;&#65533;&#626;Qft&#65533;&#65533;&#65533;&#65533;zsPp,c&#65533;&#65533;&#65533;&#65533;&#65533;&#950;&#65533;)).BSi&#65533;&#65533;&#65533;`YINUIXiYk&#65533;&#826;&#65533;&#65533;&#65533;&#65533;&#65533;&#65533;-F&#65533;n&#65533;{&#65533;&#65533;&#65533;&#65533;&#65533;v&#65533;&#65533;&#65533;B^?Yn0R9b|lHq&#65533;''GM&#65533;&#65533;is&#65533;Nn&#65533;8Llca&#65533;&#65533;|}c&#65533;cWV&#65533;nU&#65533;&#65533;&#65533;*=&#65533;&#65533;&#65533;&#65533;u&#65533;&#236046;GU&#65533;tV}&#65533;&#65533;R&#65533;&#65533;&#937;&#65533;&#419;Xs&#65533;&#65533;34&#1046;&#65533;&#65533;&#65533;26{&#65533;&#65533;&#65533;&#1453;tZ&#65533;&#65533;&#1453;&#65533;p`&#65533;EAH]&#65533;&#65533;&#159;3g&#65533;&#65533;)1&#65533;&#65533;&#65533;&#65533;Z&#65533;&#65533;&#65533;&#65533;k&#65533;&#65533;l&#65533;&#65533;&#65533;&#829;&#65533;&#65533;&#65533;&#65533;&#65533;&#886;&#65533;>:T;@&#65533;]]&#65533;1)&#65533;&#65533;&#65533;&#65533;! &#65533;y|&#65533;&#65533;&#65533;&#65533;) &#65533;&#65533;&#65533;&#65533;&#1469;]__&#65533;|&#65533;x&#65533;&#65533;&#1461;&#65533;&#1981;&#65533;&#65533;&#65533;&#65533;&#1469;&#1124;&#65533;&#65533;&#65533;&#65533;~}&#65533;&#65533;&#1461;&#65533;1)&#65533;)1&#65533;&#65533;&#65533;&#65533;&#65533;&#65533;&#65533;&#65533;&#447;&#65533;&#65533;&#65533;&#65533;&#65533;&#65533;&#65533;&#65533;&#65533;&#65533;&#65533;&#65533;&#65533;&#65533;&#65533;&#65533;&#65533;&#65533;&#65533;&#65533;   !&#65533;NETSCAPE2.0   !&#65533;XMP DataXMP<?xpacket begin="&#65279;" id="W5M0MpCehiHzreSzNTczkc9d"?> <x:xmpmeta xmlns:x="adobe:ns:meta/" x:xmptk="Adobe XMP Core 5.3-c011 66.145661, 2012/02/06-14:56:27        "> <rdf:RDF xmlns:rdf="http://www.w3.org/1999/02/22-rdf-syntax-ns#"> <rdf:Description rdf:about="" xmlns:xmpMM="http://ns.adobe.com/xap/1.0/mm/" xmlns:stRef="http://ns.adobe.com/xap/1.0/sType/ResourceRef#" xmlns:xmp="http://ns.adobe.com/xap/1.0/" xmpMM:OriginalDocumentID="xmp.did:238F85C9759DE4118198B591A29F472C" xmpMM:DocumentID="xmp.did:F602D6559D8D11E49468DDF531891194" xmpMM:InstanceID="xmp.iid:F602D6549D8D11E49468DDF531891194" xmp:CreatorTool="Adobe Photoshop CS6 (Windows)"> <xmpMM:DerivedFrom stRef:instanceID="xmp.iid:692C861F8C9DE4118198B591A29F472C" stRef:documentID="xmp.did:238F85C9759DE4118198B591A29F472C"/> </rdf:Description> </rdf:RDF> </x:xmpmeta> <?xpacket end="r"?>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~}|{zyxwvutsrqponmlkjihgfedcba`_^]\[ZYXWVUTSRQPONMLKJIHGFEDCBA@?>=<;:9876543210/.-,+*)('&%$#"! 
	  !&#65533;  ,    &#65533;&#65533;@&#65533;&#65533;|}}|{||y&#65533;&#65533;|Z&#65533;{{y}w&#65533;|u&#65533;&#65533;&#65533;a&#65533;&#65533;w&#65533;&#65533;&#65533;&#65533;&#65533;&#65533;{}&#65533;&#65533;}&#65533;&#65533;&#65533;y&#65533;&#65533;a&#65533;{Z&#65533;y&#65533;&#65533;&#65533;&#65533;&#65533;&#65533;&#65533;|&#65533;&#65533;&#65533;&#65533;&#65533;&#65533;&#65533;&#65533;&#65533;a&#65533;&#65533;&#65533;yu&#65533;&#65533;aZ&#65533;&#65533;&#65533;&#764;&#65533;&#65533;&#65533;&#65533;&#65533;&#65533;&#65533;&#65533;&#65533;&#65533;&#471;&#65533;&#65533;&#525;&#1694;Z&#903;a&#65533;&#65533;&#558;&#65533;&#65533;&#65533;&#1613;wy&#65533;&#575;&#65533;&#65533;&#65533;&#65533;&#65533;&#65533;&#65533;&#65533;&#65533;&#65533;&#54965;K`A-~)&#65533;&#65533;/&#65533;9?&#65533;&#65533;y&#65533;&#65533;I`&#65533;0&#65533;"&#65533;h&#65533;&#65533;Z&#65533;"&#65533;BTK&#65533;*S&#65533;&#65533;8;F&#65533;1&#65533;&#65533;&#65533;&#1353;&#65533;+O&#65533;>&#65533;JUv&#65533;%L&#65533;&#65533;e&#65533;v&#65533;8U&#65533;}J&#65533;&#65533;UAA&#65533;J&#65533;&#65533;&#65533;
W*O&#65533;&#1466;$+j&#65533;&#65533;&#65533;&#65533;&#65533;kY*&#65533;\]O}&#65533;h&#65533;I&#65533;&#65533;&#65533;&#65533;&#65533;FHT&#65533;J/Md&#65533;TL&#65533;K}&#65533;E.&#65533;?&#65533;v&#1654;}&#65533;&#65533;b0&#65533;u&#65533;f&#65533;&#65533;Z&#1852;&#65533;&#65533;&#18581;qQ&#65533;[&#65533;&#65533;&#65533;g&#65533;QHC&#65533;&#65533;R&#65533;-&#65533;.W|2&#65533;9&#65533;\&#65533;&#65533;&#65533;&#65533;\&#65533;ic&#65533;&#65533;&#65533;qC&#430;&#65533;l&#65533;A&#65533;&#65533;s&#396;&#65533;1&#65533;&#1590;&#65533;&#65533;I !&#65533;&#65533;&#65533;&#65533;b&#65533;&#65533;i^&#65533;
&#65533;&#65533;&#65533;&#65533;&#65533;&#49958;J&#65533;&#65533;4&#65533;&#65533;&#65533;W&#65533;&#65533;_&#65533;&#65533;1&#65533;&#65533;&#65533;P8&#65533;&#65533;Y#&#65533;s&#65533;$M_&#65533;&#65533;eu&#65533;&#65533;&&#65533;z&#65533;$&#406;@{&#65533;iy14KE&#65533;&#65533;&#65533;)&#65533;&#65533;&#65533;T7&#65533;)E&#65533;R&#65533;&#65533;c&#65533;q&#65533;0&#65533;M^&#65533;&#65533;#&#65533;5[&#65533;f&#65533;d&#369;W#C&#65533;|&#65533;&#1669;&#65533;&#1590;]~&#65533;$_&#65533;r5&#65533;&#65533;U&#65533;&#630;&#65533;v}&#65533;&#65533;U6&#65533;&#65533;&#65533;^'&#225;BKB5&#65533;vb&#65533;4&#65533;&#65533;&#1922;&#65533;&#65533;&#65533;z&#65533;}&#65533;Gj 
b&#65533;&#65533;&#65533;6?&#65533;V<0&#65533;c&#65533;EF&#1423;|e5YV&#65533;5&#65533;&#65533;'&#65533;}&#65533;&#65533;BA&#65533;&#65533;[&#65533;&#1777;&#65533;#&#65533;&#65533;&#276;&#65533;/svOt&#65533;De\|$%&#65533;k_U&#65533;K&#65533;&#65533;&#65533;&#668;&#65533;&#65533;P&#65533;"C&#65533;"K`n&#65533;&#65533;&#65533;v`&#65533;&#65533;&#1990;&#65533;&#65533;&#65533;`lF&#65533;&#65533;&#65533;&#65533;&#65533;&#65533;F&#65533;Qg&#65533;K&#65533;&#65533;&#1494;X&#65533;&#65533;&#65533;&#475;&#65533;p&#65533;G&#65533;	m&#65533;&#65533;&#65533;JQ[&#65533;3%&#65533;&#65533;&#1896;&#65533;-&#65533;.&#65533;&#65533;&#65533;a&#65533;5&#65533;:\!&#65533;&#65533;&#65533;+0J&#65533;;&#65533;{&#65533;&#65533;&#65533;r&#65533;06R#&#681;&#65533;\&#65533;&#65533;D&#65533;f&#65533;6&#65533;&#65533;/&#65533;L,&#65533;K2&#65533;&#65533;&#65533;&#65533;&#65533;T&#65533;LlV}&#65533;&#65533;&#65533;&#65533;X&#65533;&#65533;G&#65533;&#65533;&#65533;&#980;B&#65533;&#65533;7&#65533;&#65533;&#65533;e-nK&#65533;c/*&#65533;W&#65533;&#65533;)&#65533;*&#65533;t&#65533;Vh&#65533;gT5p&#65533;&#65533;&#65533;&#65533;&#65533;&#65533;&#65533;&#65533;8<&#65533;&#65533;&#65533;z:&#65533;&#65533;Pp&#65533;H&#65533;&#65533;&#65533;&#65533;%)Yod&#65533;&#65533;}T&#65533;&L&#65533;&#65533;z&#65533;&#65533;&#65533;**&#65533;dA}qH&#65533;&#65533;sUJ&#65533;&#65533;&#768;&#65533;gE|&#65533;&#65533;K>*S "&#65533;~=&#65533;p&#65533;&#65533;K)&#65533;&#65533;h!x&#65533;&#65533;]A&#65533;&#65533;&#65533;&#65533;&#495;2&#65533;!w&#65533;&#65533;&#65533;&#920;{&#65533;Wc~&#65533;Fz&#65533;{&#65533;&#65533;&#65533;Num&#65533;&#65533;;&#65533;&#65533;&#65533;P&#65533;&#65533;qA]d&#65533;&#65533;&#65533;&#671;5Q"&#65533;&#65533;&#65533;]c&#65533;&#65533;&#65533;&#65533;G&#65533;&#65533;&#65533;&#65533;+&#65533;&#65533;&#65533;p&#65533;&#65533;#&#65533;&#65533;&#65533;&#65533;L&#65533;&#65533;&#65533;x&#65533;T&#65533;f^&#65533;N&#65533;7.>Ud T&#65533;&#65533;OET{&#65533;2}_{&#65533;&#65533;ViQd&#65533;&#65533;\&#65533;`&#65533;Q&#65533;t&#65533;&#581;&HE&#65533;2\>\&#65533;L6~&#65533;&#65533;.&#65533;&#65533;&#65533;&#65533;n[f&#65533;&#65533;&#65533;&#65533;d
"F&#65533;@X$H&#65533;&#65533;k&#65533;&#65533;E5&#65533;M&#65533;uW+U&#65533;P&#568;wA&#65533;i(LH2&#65533;;&#65533;&#65533;&#65533;3&#65533;{W&#65533;b&#65533;&#65533;p&#65533;W^!&#65533;&#65533;Pn1ds&#65533;S&#65533;&#65533;i&#65533;!&#65533;P,~T&#65533;F){J&#65533;&#65533;&#65533;p&&#65533;s&#65533;"&#65533;&#10432;&#65533;+;&#65533;&#65533;&#65533;&#65533;&#65533;&#65533;5o&#65533;&#65533;)(,&#65533;&#65533;PCqxoa&#65533;&#65533;&#65533;&#65533;&#65533;	&#65533;H&#65533;&#65533;&#65533;p<&#65533;&#65533;J&#65533;=
&#65533;E&#65533;&#65533;i&#65533;&#1672;#&#65533;&#65533;M&#65533;&#65533;k;&#65533;&#65533;
&#65533;&#65533;&#65533;&#65533;&#65533;ey4<&#65533;!4&#534;&#65533;0&#65533;R<D'&#65533;G&#65533;G&#65533;q`+&#65533;&#65533;h&#65533;%&#65533;&#65533;&#65533;&#65533;&#65533;&#65533;V&#65533;pL&#65533;P&#65533;uQ&#65533;&#65533;x&#257;9T&#65533;CFib&#65533;&#65533;&#65533;cL&#65533;Y&#65533;O&#65533;c&#65533;V&#65533;`&#65533;&#65533;]&#65533;G&#65533;1&#65533;&#65533;)&#65533;&#65533;&#65533;kV&#65533;&#65533;&#65533;$&#65533;&#65533;&#65533;&#65533;&#65533;a<\&#65533;G&#65533;&#65533;] &#65533;&#65533;"&#65533;X&#65533;&#65533;7PQ2&#65533;&#65533;&#65533;&#65533;HC&#65533;3&#65533;#JT&#65533;&#1878;(LX&#65533;U&#65533;&#65533;{&#796;DC&#65533;&#632;&#65533;&#65533;&#38460;&#65533;&#65533;3&#65533;B&#65533;&#65533;&#65533;&#65533;mK#x&#65533;&#65533;&#65533;&#53350;&#65533;&#65533;,%&#65533;&#65533;&r&#65533;x&#65533;s&#65533;M&#65533;&#65533;&#65533;&#65533;YcR&#65533;D&#65533;V#&#65533;+|&#65533;&#1294;&#65533;&#65533;&#65533;&#65533;`&#65533;+3X&#65533;+&#65533;&#65533;&#65533;&#65533;E&#65533;5&#65533;&#65533;&#65533;2&#65533;&#65533;&#65533;&#65533;-&#65533;'d&#65533;u\&#1543;c&#65533;X&#65533;&#65533;&#65533;&#697;Rj2&#65533;&#65533;=`i&#65533;&#2001;$&#65533;&#65533;&#65533;&#65533;RA&#65533;IR&#65533;I&#804;&#65533;0&#65533;	h&#65533;a&#65533;&#65533;f0&#65533;&#65533;&#162;&#65533;&#65533;&#65533;u&#65533;&#65533; &#65533;&#65533;&#65533;&#65533;&#65533;lf?{S&#65533;\&#65533;&#1835;&#65533;z:&#601;&#65533;&#65533;0N&#65533;h&#65533;x&#65533;Y&#65533;&#65533;&#65533; ]lm	&#65533;/&#65533;&#65533;&#65533;-&#65533;&#65533;&#65533;&#65533;	7&#65533;PK&#65533;&#65533;&#65533;cfJg&#65533;`->o%M&#65533;&#65533;&#65533;&#65533;S#I&#65533;&#65533;&#65533;&#65533;5V]X&#65533;&#65533;B&#65533;&#65533;ZJa^w&#65533;&#65533;&#65533;|&#65533;&#65533;a&#63882;&#65533;Q&#65533;p&#65533;&#65533;Z&#65533;:BN&#65533;l)&#65533;&#65533;8T&#65533;-&#65533;G&#65533;4&#65533;
&#65533; h&#65533;&#65533;p&#65533;&#65533;!9&#65533;:&#65533;:@H&#65533;&#65533;&#65533;&#65533;&#65533;&#65533;S&#65533;&#65533;&#65533;)&#65533;&#65533;/vq&#65533;cc&#65533;8	-&#65533;&#65533; JL&#65533;&#65533;x
Fx&#65533;&#65533;&#65533;d@&#65533;&#65533;CzY&#65533;6&#65533;&#65533;&#141;pc]{&#1751;~&#65533;&#65533;&#65533;=0JS{[&w&#65533;&#65533;g_&#65533;&#65533;&#65533;F&#65533;&#65533;&#65533;r&#65533;R&#65533;R&#65533;H&#65533;|De&#1851;zvOw &#65533;K&#65533;R&#65533;~&#65533;r	U&#65533;
&#65533;&#65533;U&#65533;&#65533;u"&#1159; &#65533;&#65533;m&#334;v&#65533;&#65533;H&#65533;&#65533;&#65533;&#65533;cv"N&#65533;&#65533;&#65533;S&#65533;&#65533;+k&#65533;&#1163;&#65533;r&#65533;&#65533;&#65533;Z&#65533;b&#65533;&#65533;:&#65533;c$&#65533;0&#65533;&#65533;&#65533;W,c&#65533;:&#1464;&#65533;&#65533;&#65533;[&#65533;&#65533;^&#65533;&#65533;&#1534;F1&#65533;&#65533;&#65533;a&#65533;&#65533;&#414;B&#65533;&#65533;&#65533;&#65533;ld+&#65533;&#65533;N&#65533; n0&#65533;$ !H&#65533;d&#65533;|&#65533;z&#65533;&#65533;&#65533;&#65533;8&&#65533;<P>&#65533;&#65533;&#65533;&#65533;e&#65533;&#65533;&#65533;/&#65533;&#65533;&#65533;&#65533;D&#65533;C+&#65533;nz&#65533;&#65533;&#65533;&#65533;&S&#354;&#65533;pAd&#65533;s&#65533;C	hCH&#65533;&#65533;[&#532;!&#65533;&#65533;&#65533;tG&#65533;&#65533;&#65533;Be&#65533;&#65533;&#39841;&#65533;&#65533;g&#65533;&#65533;Wr_y&#65533;np
gY1&#65533;<&#65533;&#65533;&#65533;S&#65533;&#65533;xqt&#65533;&#65533;S&#35850;YLcZ&#1500;&#65533;&#1461;&#65533;m&#65533;&#65533;`&#65533;&#65533;@w&#65533;&#65533;&#65533;&#65533;&#65533;/[&#65533;Fv&#65533;&#65533;&#65533;&#65533;&#65533;3&#65533;&#65533;F&#65533;t&#65533;&#65533;h&#65533;c&#65533;Cj&#65533;m(&#65533;&#65533;&#65533;&#65533;e&#65533;&#65533;&#65533;&#65533;w{&#65533;Mt&#65533;e!&#65533;X&#65533;&#65533;&#65533;&#1258;&#65533;(0&#47924;&#65533;&#65533;F"&#65533;&#65533;&#65533;&#65533;3&#65533;L7&#65533;&#65533;&#65533;6t&#65533;&#65533;]p3&#65533;F&#65533;a&#65533;&#65533;&#65533;t&#65533;&#65533;y&#65533;&#65533;S^&#65533;&#65533;&#65533;Y&#314591;&#65533;/&#65533;&#65533;a&#65533;Y&#1020;&#65533;*&}&#65533;y&#65533;&#65533;&#65533;&#65533;?/&#65533;&#975;Nt&#65533;'&#65533;&#65533;&#65533;~&#65533;&#65533;w&#65533;&#65533;&#65533;&#65533;&#65533;&#65533;`&#65533;&#65533;&#65533;`u&#65533;n&#65533;&#65533;&#65533;&#65533;&#65533;&#65533;?{&#65533;%_&#65533;&#65533;Y&#65533;t&#65533;M][1t&#65533;n&#65533;&#65533;gHkn&#635;&#65533;&#65533;C\&#65533;&#65533;a&#65533;Q&#65533;&#65533;&#65533;p&#65533;L7&#65533;&#65533;:,&#1440;&#65533;3>&#65533;Q&#962;&#65533;&#65533;&#65533;&#65533;&#65533;I~&#65533;&#65533;c&#65533; d@)&#65533;e&#65533;b&#65533;7z;&#65533;&#65533;	&#65533;s&#65533;Wc&#65533;&#65533;&#65533;7&#65533;H&#65533;k&#65533;w&#65533;Hwt&#65533;&#65533;&#65533;&#65533;&#449;&#1537;J&#65533;&#65533;&&#65533;&#65533;&#65533;S&#65533;l[&#65533;gp&#65533;&#65533; Z0n/u|&#65533;7&#65533;[7P18&#65533;&#65533;$&#65533;&#65533;&#65533;&#65533;X&#583;|&#65533;EE&#65533;5e&#1911;X&#65533;f)&#65533;ZvWL&#65533;&#65533;Q&#65533;&#65533;xyUnQ&#1974;X!gy&#65533;VyPW&#65533;m/&#65533;Q!w&#65533;y&#65533;&#65533;&#65533;7eN&#65533;d&#65533;q  &#1030;l&#1542;p&#65533;rX2&#65533;e&#65533;b&#65533;&#65533;ky&#65533;s&#1543;&#65533;&#65533;Fst&#65533;c#8%8l&#65533;h&#65533;&#65533;&#1544;&#65533;&#65533;l"&#65533;t&#65533;&#65533;X&#65533;#x&#65533;&#65533;%x&#65533;7&#65533;f&#65533;Y[&#65533;z`3x&#65533;Z&#65533;&#65533;&#65533;Y&#65533;&#65533;[%&#65533;&#65533;GE&#65533;[M&#65533;|&#65533;uu&#65533;&#65533;&#65533;&#65533;&#65533;L&#65533;%&#65533;&#65533;i&#65533;GY&#65533;&#65533;&#65533;wS&#65533;Gf&#65533;cx`%&#65533;d	&#65533;m&&#65533;&#65533;&#65533;&#65533;ZPy&#65533;(ry@f p&#65533;&#65533;m&#525; &#65533;&#65533;r&#65533; &#65533;&#65533; pH&#65533;&#65533;8&#65533;&#65533;&#65533; 
 p&#65533;>'&#65533;1Gl8t,&#65533;  &#65533;&#65533;&#65533;x &#65533;&#1551;&#65533;&#65533;&#65533; &#65533;9&#65533;y $&#65533;,&#25101;h&#65533;&#65533;&#1552;&#65533;&#65533;&#65533;&#65533;&#65533;"8&#65533;I&#65533;9[&#65533;'&#65533;u/e	&#65533;u&#65533;&#65533;&#65533;!&#65533;&#65533;:H&#65533;&i&#65533;	&#65533;Rg&#65533;&#65533;&#65533;u&#65533;.&#65533;m	 e&#65533;uSG&#65533;Z&#65533;&#65533;x&#65533;}Z`)g&#65533;X&#65533;(j#&#65533;r&#65533;q&#65533;Xy!W&#65533;&#65533;G&#65533;g0&#65533;R&#65533;&#65533;P	&#65533;8&#65533;p&#65533;&#65533;&#65533;&#65533;&#1542;&#32277;&#65533;8&#65533;`&#65533;_&#65533;&#65533;&#65533;(&#65533;&#65533;&#65533;&#65533;&#65533;b&#65533;&#65533;&#65533;&#65533;&#65533;&#65533;&#65533;&#65533;n&#65533;&#65533;&#65533;r9&#65533;t)&#65533;&#464;&#65533;&#65533;x&#65533;&#65533;&#1623;&#38336;&#65533;&#65533;.&#65533;9@&#65533;&#65533;&#65533;&#65533;Y&#65533;&#65533;&#65533;&#65533;h&#65533;&#65533;38&#65533;&#65533;&#1432;\&#65533;&#65533;7&#65533;8hj&#65533;&#65533;`&#65533;P&#65533;&#65533;[0&#65533;iZ&#65533;]`6HjGi&#65533;JIn3Q&#65533;d&#65533;&#65533;GIn&#65533;l&#65533;&#65533;)&#65533;&#65533;&#1613;&#65533;X&#65533;W&#65533;Y&#1621;\&#65533;&#65533;b&#65533;&#65533;&#65533;5&#65533;L&#65533;&#65533;&#598;&#697;&#65533;&#65533;&#65533;&#65533;nI&#65533;&#65533;&#65533;&#65533;	&#65533;K&#471;i&#65533;&#65533;&#65533;&#65533;i&#65533;I&#65533;&#65533;&#65533;):@&#65533;&#65533;ug&#65533;yY&#65533;&#65533;&#65533;Uy&#65533;	&#65533;(&#65533;5X&#65533;&#65533;I&#65533;&#65533;&#65533;&#65533;'&#65533;&#65533;i|&#65533;&#65533;&#65533;b&#65533;Xf(&#65533;&#65533;L&#65533;Q&#65533;&#65533;L!&#65533;&#65533;x&#65533;&#616;&#65533;Z(&#65533;&#65533;
 XP&#65533;&#65533;&#65533;&#65533;&#65533;&#65533;&#65533;&#1563;&#65533;&#65533;^	&#65533;_&#65533;&#65533;9&#65533;$J&#65533;&#65533;y&#65533;&#889;&#65533;&#1273;&#65533;,:&#65533;b&#65533;&#65533;&#65533;&#65533;9&#65533;.&#1053;&#65533;h&#65533;&#65533;&#65533;)&#65533;&#65533;9@@	P&#65533;p&#65533;B
&#65533;?JYB&#65533;u&#65533;`	0PCY&#65533;&#65533;&#65533;&#65533;&#65533;Y&#65533;&#65533;)&#65533;#)&#65533;#I&#65533;9XQ&#65533;9&#65533;&#65533;X&#65533;wLW&#65533;&#65533;LJ&#65533;&#568;&#65533;G9&#65533;&#65533;g&#65533;&#65533;k
j&#65533;&#65533;n&#65533;u&#65533;
&#65533;&#65533;w&#65533;&#65533;
&#65533;{:&#65533;&#65533;&#65533;&#65533;&#65533;&#65533;&#65533;&#65533;&#65533;&#65533;&#65533;&#65533;&#65533;&#65533;&#65533;&#65533;&#1704;&#65533;&#65533;&#65533;;&#65533;&#65533;&#65533;&#1698;&#65533;Z&#65533;&#65533;h&#65533;0&#65533;&#65533;4&#65533;8&#1705;&#39516;&#65533;&#65533;&#65533;<&#65533;&#65533;y&#65533;C&#65533;&#65533;&#47722;GZ&#65533;H:&#65533;&#65533;E&#65533;&#65533;&#65533;&#65533;&#65533;u&#65533;&#65533;D&#65533;&#65533;&#65533;*I&#65533;{&#65533;&#65533;Y&#65533;<&#543;bz&#65533;ij&#65533;+&#65533;&#65533;gp&#65533;&#602;&#65533;q&#65533;&#65533;Y &#65533;&#65533;&#65533;zz&#65533;|&#65533;&#65533;&#65533;&#65533;}&#65533;&#65533;  V&#65533;&#65533;&#65533;&#65533;&#65533;Z&#65533;&#65533;&#65533;&#65533;&#42670;&#65533;&#65533;&#65533;&#65533;&#65533;&#65533;&#65533;^@&#65533;&#65533;&#65533;t&#65533;&#65533;&#65533;&#65533;&#65533;&#65533;&#687;&#65533;&#65533;&#65533;&#65533;&#65533;&#65533;&#65533;&#65533;&#65533;&#65533;&#65533;&#65533;@&#65533;(&#65533;&#65533;&#65533;&#65533;{&#65533;[&#65533;&#65533;&#65533;{&#65533;.&#65533;#&#65533;&#65533;7&#65533;&#65533;Z&#65533; \&#65533;&#65533;&#65533;z&#65533;&#65533;)&#65533;	&#65533;J&#65533;&;&#65533;Ej&#65533;&#65533;
&#65533;&#65533;|Zw&#65533;&#65533;&#65533;&#65533;>j&#65533;&#1474;&#65533;:&#65533;&#65533;9&#65533;
&#65533;&#65533;&#65533;&#1708;u&#65533;&#65533;J&#65533;H&#65533;&#65533;*L&#756;&#1434;&#65533;P&#65533;&#65533;Q{&#65533;S&#749;&#65533;Z &#48814;&#65533;&#65533;&#65533;&#65533;h&#65533;6&#65533;_&#65533;0&#65533;6&#65533;g&#65533;h&#65533;&#65533;kk[&#65533;&#65533;# &#65533;r&#65533;&#65533;&#65533;*&#65533; &#65533;&#65533;&#65533;&#65533;&#65533;&#65533;z&#1783;&#65533;&#65533;&#65533;&#65533;'&#65533;;&#65533;[&#65533;K&#65533;&#65533;k&#65533;&#65533;&#65533;&#65533;&#65533;&#48656;;&#65533;&#65533;k &#65533;k*&#65533;k&#65533;?j&#65533;&#65533;&#65533;&#65533;&#65533;&#65533;&#65533;(&#65533;*&#65533;&#65533;-&#1778;`&#65533;&#65533;O&#65533;&#65533;/)&#65533;&#65533;&#65533;&#65533;H&#65533;&#65533;j&#65533;f&#65533;C;&#65533;E&#65533;&#65533;&#65533;&#65533;&#1723;&#65533;M+"&#65533;@ &#65533;&#65533;J&#65533;R&#65533;&#65533;v&#65533;&#65533;&#65533;}&#700;}Z&#65533;&#65533;\&#65533;c+&#65533;e&#758;&#65533;;l;h &#65533;&#65533;;&#65533;&#65533;+&#65533;h&#65533;o&#65533;$ &#65533;&#65533;z&#65533;&#65533;&#65533;&#686;Z&#1774;&#65533; &#65533;&#65533;8&#65533; U&#65533;&#65533;&#65533;&#1791; &#65533; <&#65533;
 |&#65533;l&#65533;
&#65533; &#65533;(&#65533;&#65533;{&#65533;&#65533;&#65533;&#65533;&#65533;+&#65533;8&#1720;q&#65533;&#65533;<&#65533;&#65533;&#65533;,&#65533;#0g&#65533;&#65533;!k&#65533;g&#65533;&#65533;&#65533;&#65533;&#65533;;&#65533;&#65533;Y&#65533;&#65533;j&#65533;G&#65533;&#65533;&#65533;&#65533;Iz&#65533;&#65533;);&#65533;L&#1682;&#65533;&#65533;&#65533;J&#65533;&#65533;<lrC&#748;q&#65533;D&#1851;J+&#65533;&#65533;`&#65533;&#65533;{&#65533;&#65533;&#65533;   i&#65533; P [&#65533;&#65533;&#65533;&#65533;&#65533;&#65533;^&#65533;b&#65533;`&#65533;&#65533;`\   Z&#65533;&#65533;&#65533;&#65533;&#65533;;&#65533;&#65533;{&#65533;&#39592;&#65533;*&#65533;&#65533;&#65533;b&#65533;&#65533;r&#65533;5P&#65533;<&#65533;U&#516;,&#65533;&#65533;&#65533;&#65533;&#1855;,&#65533;	&#65533;&#65533;&#65533;&#65533;&#65533;B0&#596;&#65533;&#65533;< &#65533;&#65533;&#65533;&#65533;,&#65533;&#65533;x&#65533;&#65533;&#65533;&#65533;&#65533;&#65533;&#65533;&#65533;&#65533;&#65533;;&#65533;j 0&#174;L&#65533;!|&#177;&#65533;&#65533;!<&#65533;C&#65533;&#65533;&#65533;f&#747;J&#65533;&#65533;i&#65533;Nj&#65533;&#65533;&#65533;&#65533;&#330;&#65533;&#65533;@|&#65533;&#65533;k&#65533;&#65533;K&#65533;!&#65533;&#65533;JKO|&#65533; &#65533;p&#65533;p&#65533;l&#65533;&#65533;&#65533;&#65533;&#65533;&#65533;&#65533;&#65533;&#65533;e&#65533;&#65533;&#65533;|&#65533;&#65533;l&#65533; &#65533;x&#65533; &#65533;&#65533;&#65533;&#65533;&#65533;&#65533;&#65533;,&#65533;&#65533;&#65533;&#65533;&#65533;&#65533;
&#65533;&#65533;&#65533;&#65533;d&#758;PL &#65533;50&#65533;]&#65533;&#65533;}&#514;l&#519;&#65533;&#65533;&#65533;&#525;,&#593;&#597;\&#1107;-&#65533; )&#65533;&#65533;L&#65533;+b&#65533;&#65533;&#65533;\&#1184;|&#65533;&&#65533;&#65533;&#65533;L&#65533;l&#657;;] ` &#65533;\&#65533;"|&#65533;p&#65533;k&#65533;&#65533;&#65533;&#65533;&&#65533;&#65533;*&#65533;B&#874;&#65533;&#65533;)[&#65533;&#65533;X&#65533;E&#65533;&#65533;&#65533;&#65533;N]&#65533;o&#65533;&#65533;s&#65533;&#602;HXJ&#65533;&#65533;A&#65533;N&#65533;R&#65533;&#65533;&#1516;&#65533;&#65533;\&#65533;&#65533;&#65533;h&#65533;&#65533;*`k&#65533;&#65533;l&#65533;0&#65533;&#65533;L&#65533;&#65533;&#65533;&#65533;\&#65533;&#65533;\&#65533;
&#65533;&#45759;]&#65533;&#65533;&#65533; &#65533;x&#65533;&#65533;\&#65533;k&#65533;&#65533;y&#65533;&#65533;vZ &#65533;&#65533;
m&#65533;
&#65533;&#65533;&#65533;&#65533;-&#1106;&#65533;&#1109;&#65533;&#1107;&#65533; &#65533;&#65533;&#1630;&#65533;&#65533;0P&#65533;&#65533;k&#65533;&#65533;Z&#65533;&#65533;&#65533;&#1196;m&#65533;+&#65533;&#65533;,&#65533;&#65533;&#803;2M3=&#65533;5&#65533;&#65533;&#65533;8&#65533;&#65533;>=&#757;&#65533;&#65533;&#65533;&#65533;&#65533;&#65533;=&#65533;Bm&#65533;&#65533;&#65533;&#65533;&#65533;&#65533;&#65533;&#65533;OM&#65533;&#65533;Y&#65533;&#65533;p&#65533;J@&#65533;J&#65533;&#65533;Y&#65533;&#65533;Z&#65533;&#65533;&#65533;L<&#65533;P\&#65533;&#65533;&#65533;&#65533;&#1660;&#65533;`&#65533;&#65533;&#65533;h&#65533;&#65533;*P&#65533;&#65533;}&#65533;&#65533;&#65533; *&#65533;&#65533;q&#65533;&#65533;&#65533;&#65533;`&#65533;&#49855;~&#65533;&#65533;&#65533; &#65533;Q&#65533; &#65533;&#65533;Q@>&#65533;DP&#65533;N&#65533;&#955;&#65533;&#956;&#65533; &#65533;M&#1611;l&#1623;M&#65533;	\P&#65533; `&#65533;+&#65533;&#65533;,n&#65533;*&#65533;&#65533;1&#65533; &#65533;]&#65533;q&#65533;&#1710;&#65533;&#65533;'&#65533;&#1201;&#65533;&#65533;{&#948;&#65533;m&#65533;&#65533;&#1786;&#65533;&#65533;k&#65533;&#1775;&#65533;7]&#65533;=&#65533; &#65533;{&#65533;&#65533;{&#1850;&#65533;&#65533;,[&#65533;5&#65533;&#65533; &#65533;&#65533;&#65533;X&#65533;&#65533;&#65533;`Y&#65533;<p&#65533;&p&#65533;f~&#65533;h&#65533;&#65533;j&&#65533;&#65533;(q&#65533;&#65533;&#65533;&#65533;&#65533;&#65533;M|&#65533;@ }&#65533;&#65533;&#65533;&#65533;&#65533;&#65533;&#65533;&#65533;&#65533;&#65533;&#65533;&#65533;*&#65533; &#65533;&#1422;&#65533;&#65533;~&#65533;&#65533; 	&#65533;&#65533;d;
&#65533; &#65533;&#65533;Q&#65533;>&#65533;n &#65533;&#65533;n&#65533;4&#65533;&#65533;0&#65533;&#65533;&#65533;&#65533;.&#48206; V &#65533;&#65533;\&#65533;&#65533;&#65533;+>&#65533;0&#65533;&#65533;.&#65533;>&#65533;&#65533;^&#65533;5.&#65533;7&#65533;&#65533;&#65533;&#65533;&#65533;<&#65533;&#65533;bp&#65533;.&#65533;Q &#65533;QP&#65533;&#1438;&#1787;&#65533;&#65533;&#65533;&#65533;&#65533;&#65533;&#65533;*,&#1850;<&#65533;U.&#65533;&#653;u5&#65533;M:&#65533;c&#65533;ucNeN&#65533;f&#65533;i^&#65533;&#65533;&#65533;&#65533;&#1773;&#65533;(&#65533;&#65533;&#65533;-&#65533;&#65533;>&#65533;&#65533;&#65533;<&#65533;P&#65533;&#65533;&#65533;Z&#65533;&#65533;
&#65533;&#65533;&#65533;&#65533;&#65533;&#65533;&#65533;?&#65533;/&#65533; &#65533;.&#65533;N&#65533;@&#65533;3]&#65533;&#65533;N&#65533;&#65533;&#65533;>&#65533;4=$?M@&#65533;&#65533;&#65533;,&#65533;&#65533;-&#65533; &#65533;&#65533;&#65533;.&#65533;2_&#65533;5&#65533;.>&#65533;&#462;&#65533;&#622;&#65533;&#65533;>&#65533;c&#65533; B?&#65533;&#65533;.&#65533;C&#65533;&#65533;4&#65533;&#65533;M&#65533;&#687;&#65533;&#65533;=&#65533;&#65533;~&#65533;&#65533;{&#60025;.&#65533;&#65533;&#65533;N&#59547;&#65533;&#65533;&#612;&#65533;&#65533;&#65533;&#65533;&#65533;&#65533;&#65533;&#65533;&#65533;Y`&#65533;&#65533;&#65533;n&#65533;lo&#65533;&#1613;&#65533;k&#65533;&#65533; &#65533;&#65533;&#65533;&#65533;&#65533;X&#65533;x&#65533;zO&#65533;t>&#65533;P&#65533;&#65533;&#65533;&#65533;&#65533;!p&#65533;o&#65533;&#65533;&#65533;}&#65533;&#65533;~&#65533;5-&#65533;&#65533;M0&#143;?&#65533;&#65533;&#65533;&#65533;&#65533;&#65533;&&#65533;&#65533;&#65533;&#65533;/o&#65533;&#65533;&#65533;r&#65533; &#65533;&#65533;N&#65533;&#65533;&#65533;&#65533;.&#65533;1&#65533;&#65533;&#65533;&#65533;&#65533;-&#65533;&#65533;'&#65533;&#65533;&#65533;N;P&#65533; &#65533;&#65533;Z B&#65533;&#65533;o&#65533;&#65533;?&#65533;!&#65533;&#65533;H&#65533;&#65533;$&#65533;&#65533;&#65533;&#767;]&#65533;T&#65533;&#65533;?&#65533;&#65533;~&#65533;&#65533;&#65533;C&#690;A&#1674;E&#65533;&#65533;&#65533;r&#65533;&#65533;W8&#65533;&#65533;{&#65533;&#65533;p&#65533;cN&#65533;k&#65533;&#65533;n&#65533;&#65533;p j&#65533;&#65533;t&#65533;&#65533;o>&#65533;vo&#65533;r&#65533;" r&#65533;"n&#65533;rk&#65533;&#65533;&#65533;&#65533;&#65533;kr&#65533;&#65533;&#65533;&#65533;&#65533;&#65533;&#65533;&#65533;&#65533;&#65533;&#65533;&#65533;&#65533;&#65533;&#65533;i&#65533;&#65533;&#65533;&#65533;&#65533;&#65533;i &#65533;&#65533;&#65533;&#65533;&#65533;&#65533;&#65533;&#65533;&#65533;&#65533;&#65533;&#65533;&#65533;&#65533;&#65533;&#65533;&#65533; ]&#65533;&#65533;&#65533;$&#65533;*&#65533;&#65533;*&#65533;&#65533;iQ&#65533;Q&#65533;&#65533;QD&#65533;D&#65533;&#65533;&#65533;&#50577;&#65533;kg\g&#65533;&#65533;k	&#65533;g&#65533;&#65533;	&#65533;g&#65533;&#65533;&#65533;9&#65533;&#65533; &#65533;30C=p&#65533;&#65533;&#65533;&#1232;bA&#65533;z&#65533;&#65533;1&#65533;&#65533;#jt&#65533;&#65533;$&#584;'&#65533;&#65533;Cr%A7w^Ty&&#65533;&#65533;P&#1593;&#65533;&#65533;&#65533;&#65533;!"&#65533;&#65533;&#65533;&#65533;<&#12713;&#1254;&#65533;&#65533;>u&#65533;_SyM&#65533;&#65533;s&#65533;&#65533;&#65533;yH&#65533;JJ&#65533;&#65533;]%u&#65533;&#1065;5'!J[	!0&#65533;(&#65533;&#65533;E]v'&#65533;I&#65533;&#65533;U_&#65533;|Q&#25304;aa&#65533;	&#65533;&#65533;&#65533;vD&#65533;L&#65533;&#65533;4k&#65533;&#65533;i&#65533;&#65533;&#65533;&#65533;&#65533;&#65533;&#65533;&#65533;&#65533;s&#65533;&#65533;&#1321;]&#65533;&&#65533;q&#65533;D&#65533;&#65533;?y&#65533;&#65533;&#65533;&#65533;w&#65533;a&#65533;&#65533;&#65533;-40&#65533;&#65533;&#65533;%)&#65533;&#65533;x&#65533;D&#65533;&#65533;&#65533;8&#1304; c&#585;%	&#1977;&#65533;&#65533;er&#65533;&#65533;[zO&#65533;&#65533;R&#65533;-&#65533;&#65533;&#65533;7&#65533;j&#65533;&#65533;&#65533;&#65533;Y&#65533;&#65533;r~&#1386;Z&#65533;&#65533;&#65533;&#65533;&#65533;&#65533;N&#65533;&#65533;  @ .&#65533;&#131;xE&#65533;Vh&#65533;&#65533;&#65533;&#65533;&#65533;&#65533;&#65533;!&#65533;&#65533;&#65533;%&#65533;`&#65533;)FC&#65533;m&#65533;&#202;&#65533;&#65533;&#65533;"4&#65533;\V&#65533;5&#65533;q&#65533;g|&#65533;cg`9@!$Z&#65533;&#65533;c&#65533;4&#65533;&#65533;l&#65533;l&#65533;&#65533;mN&#65533;&#65533;&#65533;?&#65533;d&#65533;BU"d\C=t&#65533;r[BdG&#853;&#65533;GqT]D&#65533;&#65533;Qs#%&#486;D&#65533;&#65533;&#65533;&#65533;q&#65533;i!^yp&#65533;&#65533;&#65533; B)&#65533;&#65533;&#65533; `&#65533;&#65533;&#65533;d&#65533;#&#65533;?&#65533;&#65533;&#65533;^~O&#1383;~g&#561;&#65533;M8q&#65533;&#65533;Wp&#65533;&#65533;J@&#65533;
&#65533;&#65533;&#65533;,\&#65533;*\+&#65533;&#65533;Z&#65533;a&#65533;z&#65533;&#48060;&#65533;&#65533;&#815;&#65533;&#65533;&#65533;&#65533;Hf3j&#65533;&#1613;&#65533;v&#65533;g;~P&#65533;&#65533;x&#65533;&#65533;&#65533;&#27173;&#65533;&#65533;&#65533;&#65533;&#65533;GNb&#65533;W&#65533;&#65533;3&#65533;O&#65533;&&#65533;&#65533;&#65533;3&#65533;&#65533;&#65533;q['&#65533;CdJgQt&#65533;I&#17534;j:G&#65533;&#65533;q&#510;&#1385;Qs&#65533;&#65533;]xv&#65533;&#65533;&#65533; P!&#65533;&#65533;R\&#65533;&#65533;/@q  @q&#65533;a&#65533;,cQ&#65533;
^ &#186;&#65533;IE&#1189;l&#65533;S<&#65533;D&#65533;@&#65533;3
pPt&#1119;z
&#65533;&#65533;&#65533;6mj&#65533;0A&#65533;&#65533;>&#65533;!&#65533;&#65533;v&#65533;u&#65533;&#65533;vmM&#65533;__6&#65533;4&#65533;,&#65533;&#65533;&#65533;v&#65533;&#65533;&#65533;&#65533;&#65533;,LP(&#65533;j&#65533;&&#65533;j|&#65533;&#1417;Y&#65533;&#65533;R&#65533;"&#65533;V&#65533;&#65533;&#65533;>&#65533;&#65533;)r&#65533;&#65533;&#65533;&#65533;&#65533;&#1857;&#65533;&#65533;a&#65533;a&#65533;&#65533;G&#65533;&#1681;&#65533;kD&#65533;&#65533;&#65533;&#65533;I&#65533;vpz&#65533;&#65533;&#65533;2&#65533;&#65533;\&#65533;B[ &#65533;/&#65533;&#65533;&#65533;/\&#65533;1
2&#65533; 
&#65533;A4&#65533;q&#65533;@&#65533;&#65533;&#65533;&#65533;Y&#65533;&#65533;C&#65533;&D&#65533;&#65533;&#65533;<w/4&#65533;B&#65533;&#65533;&#65533;&#65533;&#65533;)
I/&#65533;t&#65533;M&#65533;J &#65533;QS&#65533; &#65533;Z&#65533;&#65533;&#65533;m&#65533;m&#65533;&#65533;&#65533; &#65533;F@T&#65533;  >&#65533;D&#65533;&#65533;n&#65533;&#65533;&#65533;Dl&#65533;&#65533;&#65533;x&#65533;!q&#65533;C&#65533;n.&#1582;&#65533;&#65533;&#65533;%&#65533;&#65533;&#65533;zs'&#65533;&#65533;i9_&#65533;&#65533;p&#65533;&#65533;&#65533;d&#65533;p@&#65533;E42&#65533;5&#65533;`&#65533;N&#65533;&#1572;&#65533;&#65533;&#65533;)b?4HL,&#65533;&#65533;&#65533;&#65533;@ z&#65533;D&#65533;nBMd"&#65533; <&#65533;&#65533;&#65533;P&#65533;b&#65533;^PD!  t&#65533;0&#65533;Ie@&#65533;3&#65533;&#65533;&#65533;3&#65533;&#65533;Q}pD_&#65533;>&#65533;>Q&#65533;&#65533;
&#65533;&#65533;&#65533;&#65533;&#65533;5T)(J&#65533;&#65533;Q&#65533;&#218; &#65533;&#65533;(FB&#65533;%&#65533;&#65533;F*&#65533;&#65533;&#65533; &#65533;W&#65533;1IM)&#914;&#65533;&#65533;&#65533;U&#65533;/&#65533;&#65533;'R&#65533;
a&#65533;&#65533;>&#65533;i&#65533;&#65533;Xx&#1133;&#65533;:&#65533;A&#65533;#&6Y$&#65533;c&#65533;m&#65533;~&#65533;	v&#1961;&#65533;x&#65533;s&#65533;&#65533;&#65533;!?n&#65533;B&#65533;&#65533;&#65533;&#65533;&#65533;&#65533;ES&#65533;
&#65533;&#65533;	&#65533;&#65533;f*P 'ls&#65533;&#65533;t&#65533;5&#65533;&#65533;&#65533;
&#65533;&#139;H&#65533;"&#1824;&#65533;&#65533;p&#65533;&#65533;&#65533;&#65533;&#65533;&#65533;F&#65533;&#65533;&#65533;hoL&#65533;>&#65533;&#65533;&#65533;9R@&#65533;fh&#65533;&#65533;&#65533;&#65533;&#65533;&#65533;&#65533;&#65533;&#65533;;&#65533;&#65533;P&#65533;<&#65533;&#65533;&#65533;:S &#65533;)Lj&#65533;&#65533;&#65533;&#65533;JW6&#65533;Nz&#65533;Q&#65533;&#1316;&#65533;&#65533;&#599;`&#65533;P&#65533;\&#65533;&#60754;&#65533;&#65533;a%1&#65533;&#65533;f&#65533;&#65533;&#65533;&#65533;)&#65533;&#65533;!Mw&#65533;&#65533;^&#65533;&#65533;&#65533;y&#65533;&#65533;u`x&#65533;&#65533;&#65533;f &#65533;&#65533;1/X&#65533;03&#65533;&#65533;Q,!g"<@&#65533; &#65533;&#65533;
&#65533;&#156;&#65533;4&#65533;X&#65533; t&#65533;!&#65533;w&#65533;&#65533;&#65533;)&#65533;B&#65533;GSn&#65533;+|&#65533;&#65533;&#65533;&#65533;&#65533;gb&#65533;3&#226;&#65533;p&#65533;v&#65533;&#65533;T*i}&#65533;I)J&#1653;&#65533;&#65533;&#65533;G&#65533;&#65533;x&#65533;&#65533;&#65533;s-&#65533;&#65533;&#65533;&#65533;s&#65533;B&#65533;<+&#65533;)xbx&#65533;&#65533;G&#65533;%]Wh&#65533;&#1193;9&#65533;1]&#65533;&#65533;&#65533;&#65533;Y&#65533;&#65533;t)l5B&#1730;&#65533;&#65533;A&#65533;&#65533;i&#65533; L&#65533;&#65533;&#65533;&#65533;KuCD@&#65533; |&#696;&#65533;&#65533;&#65533;t&#65533;&#65533;UZ&#65533;&#65533;6&#65533;E#f}Fk&#65533;I&#65533;Y&#65533;&#65533; &#65533;b&#65533;! oBP&#65533;&#65533;&#65533;?n&#65533;d&#65533;&#65533;W&#65533;&#65533;d&#65533;&#65533;,I&#65533;[L&#65533;&#65533;&#65533;%&#65533;&#65533;,b&#65533;[Y&#65533;
&#65533;&#65533;&#65533;&#65533;&#65533;~M&#65533;^&#298;T<&#65533;])e&#45330;&#65533;&#276;$&&#65533;&#65533;{]&#65533;&#65533;z&#65533;L&#65533;-yj	&#65533;&#65533;&#1334;&#65533;>&#65533;mH&#65533;&#65533;a&#65533;~&#65533;&#65533;8DqE&#65533;:&#65533;4&#65533;z0&#65533;i\O!WTA&#65533;&#65533;&#65533;&#65533;&#65533;&#65533;&#65533;&#65533;&#65533;;&#65533;&#60636;&#65533;Y&#65533;H&/y&#65533;&#65533;b&#65533;M&#65533;&#65533;&#65533;&#65533;APz&#65533;&#65533;&#65533;)&#65533;&#65533;3&#65533;My&#65533;&#790;gO&#65533;&#65533;r&#65533;
r&#65533;&#65533;*&#65533;,&#65533;&#65533;&#65533;=b6}&#65533;&#65533;&#65533;&#65533;a&#65533;&#65533;;&#65533;&#65533;&#65533;n[s&#65533;1nc:&#65533;&#65533;)9&#65533;&#65533;p&#65533;m&#65533;&#65533;<&#65533;&#65533;{&#65533;e&#65533;c&#65533;&#65533;L&#65533;&#65533;&#65533;&#65533;&#65533;[*&#65533;&#65533;4Z&#65533;&#65533;xc&#65533;&#65533;T&#65533;&#65533;c&#65533;&#65533;&#65533;c&#65533; P&#65533;Q+jVcH&#65533;B&#65533;&#65533;&#65533;T&#63844;,&#65533;.&#65533;&#766;&#65533;&#1562;37&#65533;a&#65533;&#65533;&#65533;&#65533;&#65533;&#240;&#65533;\Z&#65533;w&#65533;a&#65533;f&#1529;&#65533;>&#65533;Mt:	&#65533;]w&#65533;&#1988;$&#65533;,&#65533;N&#65533;&#65533;}&#65533;&#65533;r$D&#65533;iO&#845;&#65533;A&#65533;XL&#65533;~7&#65533;&#1501;&#65533;=&#65533;D&#65533;&#65533;&#65533;&#65533;&#65533;o&#1241;n"~&#65533;&#254;&#65533;P&#65533;0&#65533;&#65533;T&#65533;&#65533;s&#65533;}k&#65533;&#65533;2%&#65533;r&#65533;J&#65533;&#65533;&#65533;"+&#65533;&#65533;&#65533;&#65533;&#65533;&#65533;%Ws&#65533;i
&#791;l&#65533;r&#65533;&#65533;M&#65533;}pj&#65533;&#1607;&#1934;&#65533;N/&#1180;&#65533;&#65533;&#65533;&#65533;$&#904;i&#65533;&#65533;D&#65533;&#65533;`&#65533;&#244;qjYT&#65533;rN"Z&#65533;w&#65533;fS&#65533;A&#65533;&#65533;&#65533;-&#65533;Ulb}&#65533;x&#65533;&#65533;&#65533;&#65533;&#65533;&#65533;&#65533;~&#65533;V&#65533;&#65533;&#65533;CI&#270;&#65533;D&#65533;&#65533;&#65533;7&#65533;&#65533;>@&#65533;B&#65533;C&#65533;&#65533;.&#65533;=|&#65533;_{&#1647;&#65533;u&#65533;i&#65533;&#65533;)&#65533;d&#65533;&#65533;e&#65533;y&#65533;(&#65533;Je&#65533;r&#65533;a'&#65533;u&#65533;&#65533;&#65533;a&#954;&#65533;&#65533;&#65533;7&#65533;%J
^xJ&#65533;&#65533;9MUn&#65533;2&#65533;&#65533;Fw!&#65533;M&#65533;&#65533;&#65533;&#65533;&#65533;&#65533;D}L&#65533;N0a&#65533;V&#65533;K7&#65533;&#65533;_8i&#65533;&#65533;&#65533;&#65533;&#65533;&#65533;~P&#65533;}w&#65533;&#65533;!&#65533;&#65533;"&#65533;o&#65533;&#65533;&#65533;m/&#65533;&#1675;&#65533;&#65533;&#65533;&#65533;}&#65533;n?]&#65533;&#606;w&#65533;^&#65533;&#65533;&#65533;>&#65533;&#65533;&#65533;&#65533;|}&#65533;&#65533;F&#65533;>}}&#65533;}&#65533;;&#65533;&#1997;|Mg&#65533;:8&#809;&#65533;]&#65533;0&#65533;&#65533;u,FaBh&#65533;&#65533;&#65533;[p&#65533;n&#65533;5[&#65533;z&#65533;V&#65533;<wn&#65533;&#65533;R&#65533;Uh&&&#65533;o&#65533;v5&#65533;&#65533;&#65533;K&#65533;h&#65533;u0&#65533;'w&#65533;F0&#65533;Q&#65533;|Avz&#65533;&#65533;&#65533;v"aw&#903;C~&#65533;~9T&#65533;&#65533;gu&#65533;vi~`i}&#65533;&#65533;d&#65533;~Gh|Cv&#807;~&#65533;Fp&#65533;Sp&#65533;v&#65533;}z&#65533;~&#65533;fw&#65533;fw&#65533;vu&#65533;ow&#65533;'G&#65533;&#65533;&#65533;h&#65533;W|&#65533;&#65533;`X&#65533;}&#65533;&#65533;}&#65533;&#65533;\&#65533;&#65533;&#65533;&#65533;zg~SX&#65533;}&#65533;Gv&#65533;T&#65533;&#65533;sQ&#65533;S}&#65533;&#65533;&#65533;s&#65533;C$&#65533;ao&#65533;&&#65533;1E&#65533;&#1745;b&#65533;b&#65533;HT&#65533;&#65533;h,Fb&#65533;X&#65533;&#65533;&#65533;W&#65533;!T&#65533;W&#65533;/&#65533;}A&#65533;&#65533;1iu@0&#65533;&#65533;wr&#65533;vv}&#65533;w&#65533;&#65533;Wo&#65533;Sr&#65533;&#65533;&#29370;&#65533;m7w\(L'&#65533;w&#65533;&#65533;&#65533;&#65533;sw&#65533;c~t&#65533;&#65533;r&#65533;&#65533;&#65533;&#65533;w?7}b&#65533;o&#65533;h&#65533;&#65533;&T~p0&#65533;(v&#1640;otHwi&#65533;u&#65533;~Q&#65533;&#65533;y&#65533;o&#65533;x&#65533;xXw{ww&#65533;&#65533;o8&#65533;&#65533;(&#65533;&#65533;w&#65533;&#65533;8p&#65533;&#1550;t(&#65533;NH&#65533;&#65533;x&#65533;&#65533;&#65533;&#65533;h{&#65533;|(&#65533;Ew&#65533;&#65533;`'&#65533;&#65533;(&#65533;&#199;&#65533;&#465;&#65533;&#65533;E[y[&#65533;&#65533;ob&#65533;v&#65533;&#65533;&(&#65533;&#65533;xys&#460;\(vS&#65533;i&#65533;Y&#65533;&#65533;&#65533;}\Hw|&#65533;&#65533;GXw&#65533;f&#65533;&#65533;Tzgwp&#65533;&#65533;&#65533;b&#65533;&#65533;x&#65533;kw7&#65533;xw&#65533;'w&#65533;(&#65533;&#65533;&#65533;&#65533;&#65533;7&#65533;)T&#65533;(&#65533;dW&#65533;&#65533;E&#65533;}P&#65533;&#65533;8&#65533;S&#65533;&#65533;|&#65533;vw&#65533;
)&#65533;R)&#65533;}&#65533;Zly&#65533;]9&#65533;wwo	&#65533;&#53712;UT&#65533;6&#65533;x	&#65533;g	&#65533;P&#38343;&#65533;&#65533;&#65533;6&#65533;&#65533;&#65533;x(&#65533;B&#65533;&#65533;&#65533;(&#65533;w'&#65533;&#65533;&#65533;&#65533;} S&#65533;~bX~tG&#65533;n&#65533;x&#517;&#65533;h&#65533;^&#535;&#65533;&#65533;c7&#65533;&#65533;&#65533;&#65533;yI&#65533;qW~&#65533;&#65533;1&#65533;&#65533;&#65533;|A&#65533;&#65533;~O&#65533;&#65533;&#1799;&#65533;&#65533;} &#65533;h&#65533;^&#65533;M&#65533;&#65533;c'&#65533;&#65533;&#531;2I&#65533;I&#65533;Yw&#65533;wx&#65533;Ly&#65533;&#65533;&#65533;&#65533;&#65533;&#65533;w&#473;&#65533;&#65533;wup&#65533;zH&#65533;g&#527;'&#65533;&#65533;&#65533;&#65533;g&#1620;&#65533;&#65533;&#65533;~&#65533;&#65533;&#1624;&#65533;o&#65533;&#65533;o&#65533;&#65533;~&#65533;&#65533;&#65533;&#65533;x&#65533;&#65533;&#65533;&#65533;&#65533;&#65533;&#65533;&#65533;&#65533;i&#65533;o&#65533;~j9&#65533;w&#65533;&#65533;&#65533;v&#65533;%&#65533;&#65533;o&#65533;&#600;&#65533;Y&#65533;&#65533;&#65533;~S&#65533;&#65533;y&#65533;YG&#65533;&#65533;[&#65533;&#65533;v&#65533;&#65533;&#65533;&#65533;&#65533;&#65533;&#65533;y&#65533;P)&#65533;~&#65533;&#65533;TI&#65533;&#65533;y&#65533;&#34337; &#65533;&#65533;&#65533;&#65533;&#65533;j&#30676;&#65533;&#65533;&#49696;~&#65533;&#65533;&#65533;y&#65533;&#65533;I&#65533;&#65533;T&#65533;&#65533;&#65533;&#65533;~6
&#65533;&#65533;&#65533;C&#674;&#65533;&&#65533;&#6680;6&#65533;&#65533;&#65533;Y&#65533;IZ&#65533;{&#65533;a0&#65533;&#65533;~`I&#65533;&#65533;i&#65533;&#65533;(&#65533;&#65533;9&#65533;| &#65533;&#65533;[&#42467;Y&#65533;Y&#65533;&#65533;&#65533;>
&#65533;&#65533;X&#65533;a&#65533;&#65533;Z&#65533;&#1701;Z&#65533;R	&#65533;?&#65533;&#65533;&#65533;&#65533;&#65533;jH&#65533;[(&#65533;D&#39185;I&#65533;H&#65533;&#65533;&#65533;&#65533;&#65533;&#65533;&#65533;&#65533;&#65533;&#65533;&#65533;Z&#65533;>Z&#65533;m&#611;&#65533;&#1696; 	&#65533;ap&#65533;&#65533;	&#65533;)&#65533;V&#65533;C:&#65533;v&#65533;v&#65533;&#65533;b&#664;&#65533;&#65533;g&#65533;&#65533;&#65533;&#65533;&#65533;lh&#65533;&#65533;&#65533;~&#65533;&#65533;?&#65533;&#65533;*&#65533;b&#65533;&#65533;)&#65533;y&#65533; &#65533;&#65533;&#65533;&#65533;&#65533;Z&#65533;X*&#65533;8&#65533;~5
&#65533;&#37410;&#65533;&#65533;Q&#65533;t&#65533;&#65533;&#65533;&#65533;P*&#65533;gjoh*&#65533;&#65533;&#65533;&#65533;&#65533;Y&#65533;4*&#65533;&#65533;Y&#65533;&#45638;&#65533;&#65533;xX&#65533;*&#65533;&#65533;&#65533;&#65533;h&#65533;o[&#675;Y&#65533;p&#65533;&#65533;&#65533;&#65533;&#65533;&#65533;&#65533;&#65533;&#65533;&#65533;&#65533;FZ&#65533;&#65533;&#65533;&#65533;
&#1708;&#65533;&#65533;&#65533;PJ&#65533;&#65533;&#65533;vI&#1638;^X&#65533;&#65533;g:&#65533;j&#1550;1&#1552;&#65533;:&#65533;&#65533;&#65533;&#65533;Y&#604;&#65533;&#65533;&#65533;&#65533;&#65533;&#65533;&#65533;Y&#65533;&#65533;&#65533;&#65533;&#65533;}&#65533;&#65533;~&#65533;&#65533;&#65533;&#65533;@&#65533;&#65533;G&#65533;&#65533;8&#65533;&#65533;j&#65533;xY&#65533;&#65533;|&#65533;&#65533;&#65533;:&#65533;\&#65533;&#65533;&#65533;x&#65533;&#65533;9&#65533;&#65533;J&#65533;&#65533;|&#65533;<&#735;&#65533;j&#65533;Z&#65533;&#65533;j&#65533;&#65533;&#65533;&#65533;&#65533;&#65533;&#65533;&#65533;&#65533;A&#65533;&#65533;&#65533;&#65533;g&#65533;&#65533;Z&#1762;&#65533;*&#65533;D9&#65533;&#65533;&#65533;&#65533;yZ&#65533;k{&#65533;&#65533;&#1700;&#65533;(&#65533;&#65533;*&#65533;?j&#65533;&#65533;&#922;&#65533;Z &#65533;&#65533;&#1613;&#65533;	&#65533;&#65533;&#597;&#65533;&#65533;&#65533;&#65533;&#65533;&#65533;L&#65533;`&#1625;'&#65533;&#65533;F&#65533;j&#65533;&#65533;	&#65533;&#65533;&#65533;&#65533;+&#65533;P
&#65533;z&#65533;&#65533;&#65533;&#65533;%&#65533;&#65533;&#65533;T&#65533;&#65533;&#65533;
&#65533;1&#65533;&#65533;K&#65533;A&#65533;&#65533;wj&#65533;Lz&#65533;lZ&#65533;h&#65533;&#65533; Z&#65533;&#65533;&#1580;`K&#65533;&#65533;&#65533;&#65533;v[&#65533;~&#65533;&#1514;&#65533;&#65533;&#2042;&#65533;&#65533;&#1648;m:pZ&#719;8&#65533;a&#65533;&#65533;@&#688;U&#65533;&#65533;&#65533;J&#65533;&#65533;&#65533;q&#65533;A&#65533;&#65533;&#65533;&#65533;&#65533;j&#65533;fz&#65533;&#65533;&#65533;&#235;&#65533;T&#65533;&#65533;(&#65533;m&#65533;&#65533;&#65533;&#65533;&#65533;&#65533;j&#65533;*&#65533;&#65533;+Ty&#65533;&#65533;&#65533;z&#65533;F*&#65533;&#65533;&#65533;&#65533;m	&#65533; &#65533;&#65533;&#65533;Y&#65533;6&#65533;
K&#65533;&#65533;&#65533;&#65533;6i&#65533;&#65533;z&#65533;&#65533;J&#65533;wH&#65533;x&#65533;>&#65533;&#65533;&#65533;&#65533;&#1670;Z&#1744;&#65533;	&#65533;W&#65533;|&#65533;h&#65533;+&#65533; |w_&#65533;&#65533;
&#65533;FJ&#65533;&#23013;Z&#65533;&#65533;&#65533;5I&#65533;b&#1718;L
&#65533;&#65533;&#65533;&#65533;&#65533;&#65533;&#65533;&#65533;&#65533;&#65533;&#42964;:&#65533;&#65533;&#65533;P&#676;&#65533;&#65533;R
&#65533;ri&#65533;&#65533;;&#65533;{p&#65533;>&#678;i&#65533;8&#65533;L
&#65533;&#65533;;&#65533;i&#1486;ZL&#65533;`&#65533;&#65533;&#65533;&#698;&#65533;i&#65533;&#65533;	&#65533;Z&#65533;&#65533;+&#65533;&#65533;&#65533;&#65533;f&#65533;&#65533;&#65533;&#663;&#65533;Z&#65533;&#65533;&#1738;GK&#65533;&#25101;&#65533;&#65533;o*+&#65533;`&#65533;&#65533;&#65533;&#65533;&#65533;&#65533;8&#65533;R&#65533;&#65533;h9&#65533;&#65533;x&#65533;Y~&#65533;&#1606;x&#65533;&#65533;k&#65533;&#65533;&#65533;&#65533; l&#65533;|x&#65533;&#65533;9&#65533;&#58849;&#65533;I&#65533;I&#65533;&#65533;?~&&#65533;wzW&#65533;bz&#65533;J&#65533;&#65533;l&#65533;?&#65533;&#65533;&#65533;Y&#65533;J+&#65533;&#65533;&#65533;&#65533;&#65533;&#65533;&#65533;&#65533;&#65533;&#65533;&#65533;&#65533;Y&#1679;Lj&#65533;&#65533;
&#65533;h
&#65533;H&#45451;K&#65533;&#65533;&#65533;D;&#65533;&#65533;W&#65533;&#65533;h&#65533;'j&#65533;&#65533;i&#65533;&#65533;&#65533;&#65533;}&#65533;&#65533;s&#499;&#65533;&#65533;&#65533;)&#65533;&H&#65533;$j&#133;&#65533;&#65533;&#65533;&#65533;}&#65533;&#65533;&#65533;Uz}&#65533;&#65533;&#65533;b&#1621;)&#65533;ow&#65533;DZ&#65533;&#65533;&#65533;&#65533;&#65533;h&#65533;&#65533;&#65533;&#65533;&#65533;G&#65533;&#65533;h&#65533;&#65533;	&#65533;Ai&#65533;y&#65533;&#65533;&#65533;&#65533;&#65533;)&#669;&#65533;&#65533;<p&#65533;&#557;&#65533;&#65533;&#65533;&#65533;-\&#65533;i8&#65533;&#65533;&#65533;~U|~&#65533;L&#65533;(L&#65533;&#65533;j&#503;k&#65533;&#65533;&#65533;j&#65533;,&#65533;w&#65533;&#65533;&#65533;&#65533;&#1132;&#65533;W[&#65533;&#65533;&#65533;&#65533;&#65533;"*&#65533;&#65533;&#65533;h;&#65533;\&#65533;&#129;&#735;&#65533;&#65533;&#65533;&#65533;&#65533;A&#42709;k&#65533;Zk&#65533;oz&#65533;&#65533;,&#65533;&#65533;&#65533;7h&#65533;&#65533;:&#65533;<&#1626;e&#65533;&#65533;M&#855;?J&#65533;&#1096;w&#809;&#65533;&#65533;&#65533;.&#65533;u<&#65533;ow&#505;&#65533;&#65533;&#65533;&#65533;H&#65533;&#65533;&#65533;&#65533;"&#65533;&#65533;&#65533;&#65533;>:&#65533;{&#65533;&#65533;&#65533;l&#65533;wg&#65533;z&#65533;&#65533;]&#65533;&#65533;
&#892;&#65533;&#604;&#65533;&#1638;&#65533;i&#65533;1&#65533;&#65533;&#65533;&#65533;&#65533;M&#65533;D&#65533;&#65533;}&#65533;&#65533;VY&#65533;t8&#65533;zx&#65533;&#65533;&#52602;J&#65533;)&#65533;&#65533;<&#759;&#65533;&#65533;&#65533;&#65533;,&#65533;&#65533;&#65533;&#65533;&#65533;	&#65533;&#65533;[&#65533; &#65533;cw&#65533;4&#65533;&#65533;uIv)&#65533;&#65533;&#65533;z&#65533;>J&#65533;j&#65533;z&#65533;&#65533;&#65533;&#65533;v&#65533;&#65533;&#65533;&#65533;&#1170;Y&#65533;&#65533;&#65533;&#65533;jHw&#65533;&#65533;Yh|&#65533;&#65533;|&&#65533;~&#1603;f&#65533;Q&#65533;n&#1500;&#65533;&#65533;&#65533;&#65533;)&#65533;v&#65533;&#65533;}&#65533;&#65533;&#65533;&#65533;&#65533;&#65533;[&#65533;&#65533;&#65533;&#65533;&#65533;&#65533;&#65533;&#65533;&#65533;&#1655;&#65533;&#65533;J&#65533;g}&#65533;&#65533;&#65533;&#65533;v&#65533;&#65533;&#38121;}&#838;z&#65533;&#65533;&#65533;&#65533;	&#65533;7&#65533;&#65533;&#65533;&#137;&#65533;&#65533;&#65533;'&#65533;&#65533;&#65533;*&#65533;&#65533;&#737;&#65533;&#65533;&#1675;J&#65533;&#65533;]&#65533;[&#65533;&#65533;&#65533;{&#65533;&#65533;&#65533;&#65533;J&#65533;)&#65533;&#65533;&#65533;&#65533;&#65533;j&#65533;&#65533;&#65533;|~&#873;~2&#65533;z8&#65533;;&#65533;&#65533;&#65533;<|&#65533;w&#65533;Y&#65533;Eh&#65533;&#65533;&#65533;&#65533;w&#65533;g&#65533;&#988;&#65533;u,&#65533;~C&#65533;&#65533;:X[&#65533;X&#65533;&#65533;&#65533;c=ig}!&#65533; g:g(&#65533;&#65533;&#65533;&#65533;:&#65533;&#65533;k&#65533;~	Z&#65533;\&#65533;&#65533;&#1625;&#65533;&#65533;&#65533;|x&#65533;o&#65533;!&#65533;&#65533;K^&#65533;&#65533;&#65533;&#65533;~H&#65533;W&#65533;&#65533;&#860;	&#65533;]&#65533;o&#65533;&#65533;&#65533;+&#778;i&#2019;&#65533;&#65533;&#65533;&#65533;n&#65533;&#1205;&#65533;&#65533;|X&#65533;&#65533;&#65533;~&#65533;*&#65533;&#65533;&#65533;<}qg&#65533;&#65533;&#65533;&#65533;&#65533;&#1482;g&#65533;&#65533;&#65533;&#65533;&#65533;&&#65533;Q&#65533;$&#65533;&#65533;&#65533;&#65533;h=8&#65533;&#65533;&#1047;&#65533;&#1261;&#65533;&#65533;7&#65533;&#65533;&#65533;h&#65533;&#65533;&#65533;v'x{&#65533;w&#65533;'&#65533;vs*&#65533;^z&#65533;&#65533;>&#65533;&#215;&#65533;R&#65533;&#65533;,)&#65533;&#65533;&#65533;o]&#65533;&#65533;&#65533;&#65533;9&#65533;&#65533;8&#65533;&#65533;=&#65533;{&#65533;}&#65533;G&#65533;&#65533;&#65533;u&#65533;7&#65533;&#65533;&#65533;&#65533;v&#45894;o(&#65533;&#65533;\&#65533;&#65533;&#65533;&#65533;&#65533;&#65533;<&#65533;&#65533;I&#65533;&#65533;&#65533;&#65533;&#65533;~\&#601;&#65533;(&#65533;&#65533;x&#65533;c'&#65533;&#65533;7&#65533;^&#65533;&#65533;&#65533;hG&#65533;&#65533;&#65533;&#65533;g&#65533;|:&#65533;`&#65533;&#65533;-&#65533;&#65533;%Qk&#65533;&#808;&#65533;'L&#65533;I&#65533;&#65533;(&#65533;&#65533;g&#65533;&#65533;&#65533;&#65533;m=Y[&#65533;&#65533;Cbx'p\&#65533;@&#65533;t&#65533; &#65533;t@S0%?$o&#65533;)&#65533;&#65533;'&#65533;&#65533;.&#65533;&#65533;$&#65533;0?&#65533;2_&#65533;3``&#65533;t&#65533;&#65533;S ,&#65533;&#65533;$&#65533;=&#65533;&#65533;S0 [&#65533;&#65533;&#65533;>`0' &#65533;y&#65533;t&#65533;&#65533;z&#65533;&#65533;&#1623;&#42406;|&#65533;hb&#65533;eu&#65533;~i&#1022;&#65533;&#65533;&#362;&#65533;>&#65533;&#65533;+&#65533;o:`&#524;&#10799;Dy&#65533;W&#1578;}&#34043;-vy&#65533;&#65533;&#65533;&#65533;&#65533;S:&#65533;&#65533;&#65533;&#65533;&#1464;&#65533;&#525;&#65533;`~&#65533;&#65533;&#65533;&#65533;&#65533;&#475;&#65533;&#65533;R&#65533;&#65533;A&#65533;&#65533;wbQ[&#65533;&#65533;&#65533;&#1416;'9&#65533; &#65533;&?&#65533;-&#65533;&#65533;?`&#65533;&#65533;&#65533;&#65533;o&#65533;&#65533;&#65533;&#65533;4&#65533;&#65533;?&#65533;D&#65533;&#65533;?&#65533;&#65533;o&#65533;>/&#65533;&#65533;&#65533;?&#65533;&#65533;&#65533;&#65533;&#65533;&#65533;&#65533;&#65533;I &#65533;&#65533;&#65533;&#65533;9&#65533;Fb&#1377;&#65533;_&#65533;S&#65533;i&#65533;t&#65533;&#65533;&#65533;K&#65533;/&#65533;!A&#65533;&#65533;6&#65533;nJ0&#65533;&#65533;&#65533;&#65533;&#65533;&#65533;B&#65533;&#65533;&#65533;:&#65533;]i&#65533;&l&#65533;>Y&#65533;[&#65533;o&#65533;&#65533;&#29544;&#65533;v&#65533;8&#65533;&#65533;&#65533;&#65533;<lhyygyz{~&#65533;yuz&#65533;pz&#65533;p&#65533;z&#65533;&#65533;&#65533;&#65533;y{zg&#65533;&#65533;&#65533;&#65533;y|wHHI`sStSs&#65533;&#65533;&#65533;&#65533;&#65533;&#65533;&#65533;&#65533;&#65533;&#65533;&#65533;&#65533;&#65533;&#65533;&#65533;&#65533;&#65533;&#65533;&#65533;&#65533;&#65533;&#65533;`&#65533;&#240;&#299;&#65533;S&#65533;&#65533;&#65533;&#65533;&#65533;&#65533;&#65533;&#65533;&#65533;&#65533;&#65533;&#65533;&#65533;&#65533;&#65533;&#65533;.&#65533;bI:awz	&#65533;&#65533;&#65533;{&#65533;&#65533;&#65533;	y&#65533;&#54040;&#65533;Z&#65533;{&#65533;&#65533;&#65533;&#65533;&#65533;|&#65533;&#65533;&#65533;&#65533;&#65533;&#65533;&#132;&#65533;P?&#65533;&#65533;&#65533;;&#65533;&#65533;&#65533;Cz&#65533;&#65533;B&#65533;&#65533;T&#65533;&#65533;&#989;&#65533;{&#65533;&#65533;&#65533;&#65533;&#65533;&#65533;L&#65533;&#65533;zT&#65533;&#65533;F&&#65533;3hn&#65533;&#65533;M&#65533;&#65533;&#65533;#&#65533;&#65533;AIn*&#65533;$$&#37135;'7&#65533;QJki&#65533;&#65533;&#65533;&#65533;&#1946;&#65533;.aX&#65533;e&#65533;&#65533;Wj_&#65533;&#65533;&#65533;FV[&#1651;f&#1238;&#65533;&#65533;-&#65533;).&#65533; 	C&#65533;&#65533;$=Z(&#65533;+&#65533;&#65533;]&#65533;v&#65533;&#65533;&#65533;N&#65533;J&#65533;&#65533;&&#65533;&#65533;'%&#65533;~5&#65533;&#65533;{|2&#65533;&#522;3&#65533;&#65533;&#65533;G!&#65533;&#65533;&#65533;&#65533;&#65533;#	&#65533;&#65533;&#65533;&#65533;B&#65533;&#65533;&#65533;&#1113;t&#65533;zV&#65533;y&#65533;m&#65533;&#65533;&#65533;#Z&#65533;&#65533; 2f@@A&#65533;8)5R&#65533;&#65533;&#65533;*&#65533;\&#65533;&#65533;>&#65533;uU&#65533;&#65533;&#65533;&#972;&#65533;&#65533;.&#65533;&#65533;&#65533;&#65533;h&#195;&#65533;&#65533;&#65533;Z&#65533;&#65533;`&#1810;O&#65533;&#340;&#65533;#&#65533;j"G&#65533;\&#65533;&#65533;&#65533;%.&#65533;w&#65533;&#65533;&#65533;&#65533;D"X>&#65533;&#65533;W%&#65533;&#65533;P"&#65533;&#65533;VH&12?&#65533;&#65533;A/&#65533;&#65533;&&#65533;=&#65533;IM&#65533;&#65533;&#65533;2q&#1545;;;&#65533;&#65533;&#65533;8&#65533;&#65533;Tn&#65533;&#65533;ZhA&#65533;p&#65533;IQ&#65533;&#65533;&#65533;X?WE
PvH^&#65533;$4&#65533;L!	D)&#65533;TVi&#65533;W
&#65533;^*&#65533;&#65533;y&#65533;-&#65533;&#65533;&#65533;a&#65533;&#65533;7h&#65533;&#65533;&#65533;79h&#65533;}&#65533;&#65533;a&#65533;&#65533;A&#65533;&#65533;&#65533;&#65533;7&#1984;w&#65533;gH_(9&#65533;	&#65533;&#65533;&#65533;&#65533;&#65533;&#65533;&#65533;&#65533;&#65533;&#65533;@x&#136;N&#65533;&#65533;$&#65533;&#65533;&#201; w&#1059;&#65533;&#65533;"&#65533; :&#65533;&&#65533;&#65533;&#65533;&#65533;&#65533;&#65533;FXH&#65533;&#65533;&#65533;9&#65533;p>&#65533;
&#65533;&#65533;&#65533;&#47996;&#65533;&#65533;&#65533;&#65533; ( C&#65533;&#65533;&#65533;D1&#65533;&#65533;nE&#65533; &#65533;
p&#65533;&#65533;&#65533;>&#65533;&#65533;&#65533;Vk&#65533;[&#65533;W^5c&#65533;I&#65533;&#1926;&#65533;^&#65533;&#65533;i.&#65533;.&#65533;&#65533;&#65533;&#65533;&#65533;lb&#65533;}&#65533;&#65533;&#65533;&#65533;&#65533;&#65533;'&#65533;&#65533;&#65533;g&#65533;&#65533;&#65533;G c&#65533;$H&#65533;c&#65533;&#65533;&#65533;H$&#65533;&#65533;x'&#65533;&#65533;&#65533;'&#65533;&#65533;V&#65533;&#258;8&#51816;&#65533;&#65533;&#65533;0pA&#65533;&#65533;q &#65533;*&#65533;&#65533;&#65533;k&#65533;(&#65533;z+&#65533;&#65533;&#65533;&#65533;25&#65533;,&#304;FN&#65533;E&#65533;8&#65533;&#812;&#65533;&#65533;:{&#65533;&#65533;@]&#65533; `&#65533;[f&#65533;H&#65533;&#65533;t&#65533;L/&#65533;t&#65533;&#65533;&#65533;WH&#65533;&#65533;%`GgX=_9&#65533;&#65533;c&#65533;&#65533;{&#65533;G&#63268;z&#65533;&#637;&#65533;&#34392;_&#65533;!&#65533;N$&#65533;&#65533;s)o&#65533;R&#65533;*i&#65533;&#1110;*&#65533;|_&#65533;w&#65533;& !&#65533;&#65533;&#65533;&^&#65533;&#65533;'&#65533;&#65533;&#65533;&#698;&#65533;&#65533;k&#65533;/<&#65533;&#65533;&#65533;&#65533;&#65533;&#65533;8&#65533;,&#65533;&#1056;&#65533;&#65533;3&#65533;&#65533;&#65533;&#65533;t&#1256;&#65533;&#65533;:&#65533;I&#65533;G&#65533;&X&#65533;{&#65533;&#65533;&#65533;&#65533;	&#65533;&#65533;V&#65533;&#65533;o&#65533;&#65533;&#65533;&#65533;&#65533;&#65533;&#65533;4b&#65533;^&#65533;
&#65533;&#65533;
?&#65533;&#1767;&#65533;&#65533;zS&#65533;;Y&#65533;n&#65533;&#1143;p&#65533;&#65533;&#65533;&#1759;! &#65533;&#65533;&#65533;~&#65533;&#65533;:r&#65533;&#65533;&#65533;&#65533;x&#65533;&#226105;&#65533;&#65533;?&#65533;&#65533;&#65533;&#2028;&#65533;&#65533;&#65533;_&#65533;tH&#65533;RG&#65533;&#65533;%MlOYW@&#65533;&#65533;d&#65533;&#65533;&#65533;&#65533;&#65533;&#65533;m"k\&#65533;&#65533;}$&#1582;&#65533;Ypk&#65533;yS&#65533;&#65533;&#309;J&#65533;&#65533;%,&#65533;&#65533;H%&#65533;&#65533;&#65533;b&#1091;&#65533;d&#65533;7Si&#65533;Tn&#1566;&#65533;&#65533;,&#65533;!?&#65533;^&#65533;&#65533;7D&#65533;Q|F$&#65533;&#65533;`&#65533;&#65533;}&#65533;&#65533;&#65533;v&#65533;*n&#65533;&#65533;&#65533;W&#802;&#65533;&#65533;,vq^&#65533;_&#65533;&#65533;GF&#65533;i)&#65533;&#65533;K&#65533;&#65533;F&#65533;&#65533;TS&#65533;&#65533;&#65533;uX;&#65533;&#65533;&#65533;0R&#1039;~&#65533;&&#65533;/=Q0l&#65533;`>&#65533;&#65533;'&#65533;&#65533;&#65533;RS&#65533;Q&#65533;`1&#65533;&#65533;o&#65533;&#65533;#&#65533;t&#573;&#65533;&#65533;&#65533;@&#65533;B&#65533; 	dA&#65533;@&#65533;X&#65533;&#65533;&#65533;DbgI&#65533;&&#65533;&#65533;X&#1826;6&#65533;&#65533;^z&#65533;&#65533;&#65533;&#65533;<&#65533;&#65533;&#65533;&#65533;<f2&#65533;i&#65533;&#65533;1kb&#65533;&#65533;&#65533;v&#65533;&#65533;jZ&#65533;&#1340;f5&#65533;&#65533;M&#65533;ys&#65533;&#65533;&#65533;8&#65533;&#65533;.&#65533; &#65533;k&#65533;&#65533;&#65533;7&#65533;&#1229;&#65533;&#65533;&#65533;&#65533;)&#504;&#65533;`&#65533;&#65533;c|&#65533;p.&#65533;1&#65533;&#65533;&#65533;
&#556;&#1184;&#65533;#$&#65533;0&#65533;&#65533;i-v&#65533;&#65533;&#65533;&#65533;&#65533;&#65533;&#65533;&#65533;b&#65533;&#65533;d1y*MrR&#65533;&#65533;&#65533;'E)J	&#65533;&#65533;&#65533;&&#65533;&#65533;*&#65533;KX&#65533;&#65533;&#65533;K<bL&#65533;W ^: &#65533;&#65533;&#65533;2&#65533;&#65533;&#65533;&#65533;&#65533;?E&#65533;P&#65533;:&#65533;&#65533;&#65533;7&#65533;&#65533;R &#65533;lr&#65533;&#65533;&#65533;&#65533;"&#65533;&#65533;&#746;n1&#65533;T&#65533; &#65533;&#65533;*p&#65533;&#65533;\&#65533;W &#65533;&#65533;s&#65533;&#65533;&#65533;;&#65533;&#65533;&#1461;&#65533;&#1373;&#65533;K&#65533;F@&#65533;|&#65533;&#65533;&#65533;&#65533;#&#65533;&#65533;&#65533;3&#65533;&#65533;&#65533;&#65533;&#65533;+A&#65533;G>Np&#65533;bz&#65533;wm&#65533;aU&#65533;&#65533;&#65533;&#65533;&#65533;D&#65533;&#65533;&&#65533;&#65533;&#65533;&#65533;&#65533;&#1103;&#65533;0&#65533;?&#65533;hMyJ( @&#65533;&#65533;&#65533;^ J&#65533;&#65533;&#65533;&#65533;&#65533; &#65533;(&#65533;t[ &#65533;&#1463;&#65533; 
&#65533;'S&#65533;U &#65533;&#65533;&#65533;&#65533;&#65533;1}:&#65533;&#65533;N&#65533;&#65533;E&#65533;.&#65533;K]&#65533;^&#1098;Z&#65533;b/y&#65533;&#65533;b&#65533;&#65533;&#65533;&#65533;4&
P&#65533;&#65533;&#1515;&#65533;&#65533;&#65533;z&#65533;&#65533;U&#65533;&#65533;Ub&#65533;/|&#65533;+_&#65533;&#65533;&#65533;=m&#65533;&#65533;Z&#65533;&#65533;&#65533;&#65533;&#65533;7&#65533;b`*S&#65533;J&#65533;&#65533;&#65533;&#65533;&#65533;_3&#65533;3&#1567;&#65533;&#65533;k&#65533;&#65533;&#65533;O
Vx&#65533;|\,&#65533;4<;z=&#65533;?&#65533;&#65533;&#65533;&#65533;&#65533;v&#65533;xET&#65533;&#65533;&#65533;/iC&#65533;~4&#65533;u b(E&#65533;3P &#65533;@ &#65533;&#1390;&#1461;&#65533;@&#65533;Yp&#65533;8&#65533;@&#65533;X&#65533;[&#65533;&#65533;&#65533;&#65533;N&#65533;2&#65533;&#65533;,e'O&#65533;&#65533;&#65533;mnu&#65533;[T&#65533;J&#65533; &#65533;=&v&#65533;&#65533;&#65533;`&#65533;4&#65533;a&o&#65533;&#65533;&#65533;6&#65533;&#1660;k.o&#65533;&#65533;&#65533;&#65533;&#65533;&#1721;&#65533;&#65533;/}&#65533;_!&#65533;&#65533;&#65533;B&#65533;&#65533;&#65533;&#65533;&#65533;&#65533;&#512;&#65533;&#65533;}k&#65533;&#336;T/U&#65533;tp&#65533;Li|&#65533;5r&#512;2&#65533;i4&#65533;&#65533;l&#65533;:&#65533;
V&#65533;&#65533;0 g&#65533;a&#65533;T&#65533;^&&#655;]hC&#65533;&#65533;&#24990;&#865;&#65533;?)D&#65533;&#65533;&#1457;&#65533;y&#65533;&#65533;&#65533;&#65533;&#65533;E.r&#65533;&#65533;mf7&#65533;&#65533;&#65533;~&#65533;
,&#65533;&#65533;&S&#65533;Q&#65533;&#65533;&#65533;&#65533;< &#65533;&#65533;&#65533;&#65533;&#65533;&#65533;&#65533;&#65533;m@&#65533;&#65533;&#65533;%wY&#798;z9&#65533; x&#65533;&#65533;&#65533;93&#65533;&#65533;n&#65533;3&#65533;&#65533;\&#65533;;&#65533;&#65533;`&#1395;&#65533;&#65533;&#65533;A&#65533;&#964;&#65533;&#65533;&#65533;&#65533;&#65533;&#65533;l<&#65533;6&#65533;g:&#65533;&#65533;vt&#65533;'M`K&#65533;&#65533;O&#65533;&#65533;D.&#65533;Mo&#65533;&#65533;&#65533;v&#65533;B-aQ&#65533;&#65533;yD5&#65533;&#65533;a&#65533;&#65533;&#65533; &#65533;v&#65533;&#65533;&#65533;E&#65533;*6L&#65533;>&#701;3&#65533;&#65533;&#65533;&&#65533;&#65533;	P&#65533;&#65533;s&#65533;&#1535;&#65533;&#65533;w&#65533;Zc&#65533; &#65533;D&&#65533;&#65533;&#65533;&#65533;l$G&#65533;&#65533;&#65533;&#65533;&#174;&#65533;&#65533;&#65533;]&#65533;@&#65533;&#65533;&#65533;mr&#65533;h&#65533;&#65533;.&#65533;M&#65533;&#65533;&#65533;{&#65533;&#65533;&#65533;&#65533;G!
D <&#65533;&#65533;m&#1622;&#65533;&#65533;&#65533;@	&#65533;<&#65533;&#65533;&#65533;&#65533;&#65533;&#65533;&#65533;&#65533;&#65533;[p&#65533;&#65533;&#65533;&#65533;&#65533;&#65533;&#65533;s&#65533;&#1132;8&#65533;G&#65533;&#65533;JZ&#1172;&#65533;&#65533;&#65533; &#1459;~&#65533;0&#65533;&#65533;&#65533;&#65533;&#65533;&#65533;s&#65533;&#65533;&#65533;&#65533;)l&#65533;&#65533;&#65533;&#65533;d&#65533;&#65533;/|&#65533;&#65533;A&#65533;X&#65533;N&#65533;&#65533;;&#65533;&#65533;7&#65533;&#65533;n&#65533;&#65533;T&#65533;&#65533;`:PlaS=&#65533;&#65533;m&#65533;&#65533;&#65533;&#962;&#65533;&#65533;,8&#65533;`&#65533;;`&#65533;&#65533;&#65533;&#65533;n&#65533;&#65533;&#65533;&#65533;&#65533;&#65533;&#2018;6&#65533;&#1844;&#65533;&#65533;e x&#65533;w&#65533;w&#65533;'x&#65533;7x@&#65533;&#65533;&#65533;R&#65533;7&#65533;X&#65533;&#65533;DLT8&#65533;ou&#65533;^&#65533;'_
&#65533;j&#65533;y$ &X&#65533;&#65533;w&#65533;&#65533;&#65533;&#65533;&#65533;zb$z&#65533;Gzi4XWc&#65533;w8x&#65533;Gr&#65533;{&#65533;&#65533;&#65533;*&#65533;&#65533;&#65533;r-&#65533;G&#65533;&#65533;GFA&#65533;&#65533;&#65533;A&#65533;t;&#65533;&#65533;&#65533;sID&#65533;"&#65533;&#65533;}&&#65533;&#65533;\ &#65533;&#65533;&#65533;&#65533;&#65533;&#1639;L&#65533;t&#65533;&#65533;}&#65533;&#65533;Z&#65533;&#65533;}@ m&#1542;&#65533;7&#65533;&#65533;,@&#65533;&#65533;&#65533;w&#65533;z&#65533;&#65533;|&#65533;&#65533;&#65533;&#65533;W&#65533;\&#65533;&#65533;&#65533;w	&#65533;&#65533;
(r&#65533;&#65533;&#1539;0&#65533;&#65533;&#65533;&#65533;(&#65533;H&#65533;/u&#65533;&#65533;h&#65533;,&#65533;&#65533;&#65533;&#65533;&#65533;(&#521;&#65533;X&#65533;[*&#33377;&#514;.&#65533;?0(&#65533;1hzt%Gp&#65533;&#65533;&#65533;&#65533;&#65533;z&#65533;&#65533;&#65533;&&#65533;(&#65533;i&a&#65533;7jGs&#65533;&#65533;j&#65533;GI|&#65533;a&#65533;A%&#65533;X&#65533;Cf &#887;&#65533;Y(&#65533;@&#65533;\x&#65533;&#65533;7}&#65533;`X}&#65533;&#65533;tL&#65533;&#65533;&#65533;}&#65533;cpj~ O&#398;&#65533;&#65533;&#65533;&#398;&#65533;&#65533;zp&#65533;&#65533;{<Xr&#65533;&#65533;&#65533;&#65533;=&#65533; &#1615;&#65533;&#65533;Xxx&#65533;&#65533;H&#65533;&#65533;&#65533; &X&#65533;&#65533;(&#65533;&#65533;&#65533;&#65533;&#65533;&#65533;y&#65533;&#65533;?&#65533;&#65533;&#65533;&#65533;]tx&#65533;w&#65533;h&#65533;&#65533;&#65533;z&#65533;{&#65533;&#65533;i)jC&#65533;{,&#65533;&#65533;vj&#65533;x1&#65533;8&#65533;Y&#65533;P&#65533;P%A)4&#65533;&#65533;&#65533;S*5&&#65533;&#65533;|C&#65533;&#65533;&#65533;&#65533;&#1223;&#65533;&#65533;&#65533;&#65533;&#1848;&#65533; &#65533;&#65533;&#65533;d&#65533;&#65533;&#65533;}V)&#65533;X&#65533;}< &#65533;VJ?&#65533;J&#65533;&#65533;ir {d9&#65533;k&#65533;&#65533;&#65533;i&#65533;&#65533;` &#65533;my&#65533;k)&#65533;&#65533;{C&#65533;&#65533;&#65533;m &#65533;[&#65533;&#65533;|&#65533;&#65533;}&#65533;&#65533;&#65533; px	&#65533;&#65533;&#65533;&#65533;Y&#65533;&#65533;&#65533;&#65533;&#65533;&#65533;&#65533;&#65533;&#65533;zy &#65533; h&#65533;v&#65533;&#65533;Eh&#65533;w&#65533;&#65533;&#65533;8x&#65533;Xr?&#65533;&#65533;&#65533;&#65533;&#65533;&#65533;&#65533;WD&#65533;{&#65533;s4&#580;5&#65533;A&#215;&#65533;&#65533;ys&#65533;C*&#65533;&#211;4qQ+&#65533;)&#65533;Rk5&#65533;Wh&#65533;&#65533;7}&#65533;g&#65533;_&#65533;&#65533;&#65533;&#65533;&#65533;(@&#65533;&#65533;!i&#65533;GDW&#65533;Vt}%&#65533;&#65533;k&#65533;=&#65533;rk&#65533;rp&#65533;&#65533;&#65533;]i &#65533;v&#65533;&#65533;&#65533;&#65533;&#65533;&#65533;&#65533;$&#65533;zQ` !  }&#65533;&#65533;&#65533;&#65533;&#65533;&#65533;y&#65533;&#65533;Y &#65533;&#65533;&#65533;&#65533;&#65533;&#65533;&#65533;&#65533;)&#65533;
&#65533;@PS&#65533;dM&#65533;&#65533;viw&#65533;&#65533;&#65533;&#105640;&#65533;&#65533;&#65533;&#65533;H&#65533;@&#65533;&#65533;j&#65533;&#65533;,P&#65533;e&#65533;v&#65533;&#65533;}DsM(P&#65533;b6Q&#65533;&#65533;&#65533;0v&#65533;(3dI>&#65533;Q&#65533;7&#65533;Q&#65533;&#65533;<T&#65533;&#65533;I&#65533;Rt&#65533;&#65533;j&#65533;T&#65533;IZt&#1353;&#65533;N&#65533;I&#65533;E7&#65533;&#65533;9&#65533;i)c&#65533;&#65533;J&#65533;&#65533;&#65533;&#65533;H&#65533;'&#65533;zQ&#65533;y)&#65533;&#26055;&#65533;~h&#65533;~&#65533;&#65533;&#65533;&#65533;&#65533;&#65533;)&#65533;n&#663;&#65533;Y Z&#65533;vz&#65533;&#65533;&#65533;3p&#65533;&#65533;~zM&#65533;&#65533;Y&#65533;&#65533;&#65533;&#65533;xX x&#65533;&#65533;&#65533;&#65533;&#65533;&#1603;&#65533;wr&#65533;` :a&#65533;{&#65533;&#21672;&#388;&#65533;&#65533;5LH&#65533;&#65533;:&#65533;X;qP&#65533;pAe|/:/&#65533;&#65533;):1&#65533;<3&#65533;Q&#65533;Y&#65533;D=&#1411;I(&#65533;bC&#65533;&#65533;jan@&#65533;&#65533;&#65533;&#65533;D
&#65533;KJtz&#65533;b&#65533;&#65533;&#65533;2&Wx[TWl&#65533;G W&#65533;d&#65533;~J&#65533;&#65533;&#65533;mb&#65533;&#65533;eg&#65533;&#65533;v&#65533;Ymi&#65533;&#65533;&f|&#65533;&#65533;&#65533;MhWM&#65533;&#65533;&#65533;*&#65533;WD&#65533;&#65533;&#65533;zx&#65533; &#65533;&#65533;&#65533;<{&#65533;hr&#65533;&#65533;ig&#65533;&#65533;B&#65533;&#65533;&#65533;W&#65533;&#65533;X&#65533;v&#65533;&#65533;&#65533;&#65533;g&#1065;&#65533;[I[&#65533;&#65533;&#65533;X&#65533;X/44J&#65533;B&&#1179;c	"B#&#65533;&#65533;1&#65533;&#65533;&#65533;&#38088;&#65533;ffP&#65533;&#65533;&#65533;2 P5[8[P@6P&#65533;&#65533;&#65533;=&#65533;Z&#65533;B&#740;&#65533;&#65533;X&#65533;! &#65533;&#65533;&#65533;g&#65533;&#65533;u&#65533;l96u<&#65533;&#65533;&#65533;&#65533;&#65533;
&#65533;&#65533;7&#65533;&#41446;&#65533;&#65533;l&#65533;&#65533;&#65533;f&#65533;&#65533;eG&#65533;&#65533;&#65533;g&#65533;E
&#65533;&#65533;&#65533;&#65533;&#65533;&#1479;H&#65533;r[&#65533;,0&#65533;:r&#65533;
{&#65533;&#65533;i&#65533;&#65533;X&#65533;+&#65533;&#65533;i&#65533;&#65533;&#65533;(&#65533;&#65533;&#65533;*s&#65533;&#65533;&#65533;J&#65533;&#65533;+&#65533;P&#65533;&#65533;	&#65533;'#&#65533;s55&#65533;'"&#65533;Bs&#65533;~&#65533;<&#1523;AwJ!&#65533;*R`&#65533;{&#65533;HI&#65533;P&#65533;8 @&#65533;}TV&#65533;&#65533;XX&#65533;/&#65533;`4&#65533;WD&#65533;O*&#65533;&#1367;tT&#65533;t&#2040;&#65533;&#1019;&#65533;K+&#65533;OW&#65533;O&#65533;&#65533;S&#65533;&#65533;&#65533;[&#65533;W[&#65533;Y&#65533;&#65533;&#1306;&#65533;j&#693;&#65533;{&#65533;&#65533;*&#65533;X&#65533;&#65533;&#1766;&#65533;+&#65533;&#65533;[&#65533;&#65533;o&#65533;&#65533;&#65533;&#65533;h&#65533;&#65533;8&#65533;&#65533;	&#65533;&#65533;	&#65533;&#65533;&#65533;&#65533;&#65533;{&#65533;&#65533;&#65533;&#65533;&#65533;&#65533;1&#65533;&#65533;&#65533;+&#65533;=*H&#65533;&#65533;.QY&#65533;{&#65533;&#65533;&#65533;&#65533;bB<&#65533;<&#65533;C&#65533;K&#65533;&#65533;&#65533;&#65533;6T&#65533;&#1097;&#65533;&#65533;k/&#65533;&#65533;k&#65533;&#65533;.&#65533;&#65533;/&#65533;&#65533;@&#65533;8&#65533; &#65533;&#65533;8\&#65533; >lw d&#65533;&#65533;5&#65533;&#65533;&#65533;&#65533;&#65533;&#65533;+&#65533;L&#65533;&#65533;&#65533;G&#65533;N&#65533;hlW u&#65533;{R&#765;&#65533;&#65533;&#65533;&#65533;Zm&#65533;ZWg&#65533;b&#65533;&#65533;K i&#65533;Pr&#65533;&#65533;&#65533;&#65533;&#1783;b&#1663;g&#65533;&#65533;&#65533;&#65533;&#65533;&#65533;*&#65533; \&#65533;&#65533;	X&#65533;3&#65533;l&#65533;F&#65533;Q.&#65533;&#65533;{&#65533;&#65533;&#65533;&#65533;&#65533;u&#65533;Ta&#65533;03j&#65533;&#65533;:&#65533;&#65533;*&#65533;&#65533;/&#65533;`"&#65533;d&#603;&#65533;&#65533;&#65533;s&#65533;&#65533;&#65533;YL&#65533;Y?T&#65533;&#65533;  &#65533;&#65533;u*&#65533;&#65533;&#65533;&#174;&#65533;&#174;&#65533;%&#65533;&#65533;9&#65533;&#65533;"&#65533;WMZ&#65533;}&#65533;G5vcO&#65533;&#65533;N&#65533;Pg&#65533;&#65533;&#65533;&#1435;&#65533;&#65533;&#65533;&#65533;Q&#65533;cQ)!&#65533;&#65533;&#1429;W&#65533;i&#65533;&#65533;C&#1308;i&#65533;&#65533;`r\&#449;{&#65533;|&#65533;`V*&#65533;|L&#65533;g0&#65533;&j&#65533;Q&#65533;&#65533;K&#65533;&#65533;&#65533;&#65533;&#65533;3&#65533;C&#65533;&#65533;&#65533;&#65533;I&#65533;&#65533;Q&#65533;&#65533;VB&#65533;&#65533;&#65533;&#65533;Q&#65533;aB&#65533;&#65533;)1'3&#65533;&#65533;&#65533;&#65533;&#65533;&#65533;&#65533;&#65533;&#65533;=A&#65533;k&#65533;&#65533;I&#65533;&#357;&#65533;WK (0&#65533;&#65533;&#65533; &#65533;&#65533;#]&#65533;$M&#65533;&#65533;&#65533;&#1116;g&#65533;&&#65533;&#65533;D&#65533;&#65533;&#65533;W@&#65533;&#65533;&#65533;z&#65533;&#65533;&#65533;&#65533;&#65533;&#524;&#65533;&#65533;&#65533;|&#65533;&#65533;C&#65533;&#65533;O&#65533;&#65533;E&#65533;&#65533;W&#65533;&#1636; &#65533;&#65533;~&#65533;R&#65533;&#65533;&#65533;&#65533;&#65533;S&#65533;&#65533;&#65533;<&#575;&#65533;=&#65533;&#65533;bH&#65533;&#65533;&#1379;&#65533;&#65533;&#65533;&#65533;&#65533;0&#65533;F&#65533;&#65533;&#65533;&#65533;Q&#65533;"&#65533;c)&#65533;"&#65533;&#65533;-b(&#65533;&#65533;&#1063;&#65533;=&#65533;&#65533;k!&#65533;=!@&#65533;Z=Vu&#65533;&#65533;&#65533;w&#65533;&#65533;&#65533;{8&#65533;  @4&#65533; &#65533;}x&#65533;o*&#65533;&&#360;`&#65533;i?&#65533;`n`&#65533;7&#65533;&#65533;W=&#65533;&#65533;&#65533;&#65533;&#65533;R&#65533;&#65533;&#65533;&#65533;&#1316;&#65533;&#65533;l&#1665;|&#65533;&#65533;-&#65533;L&#1709;&#65533;=&#65533;&#65533;&#65533;C*&#65533;1&#65533;(&#65533;&#65533;|&#65533;a0tP&#65533;&#65533;<&#65533;&#65533;&#1378;r6&#65533;&#65533;"g]&#1046;E'&#65533;/&#65533;&#65533;"&#65533;&#65533;&&#65533;'&#65533;x&#65533;"&#65533;sky N&#65533;&#65533;&#65533;&#65533;&#65533;?&#65533;ZB&#65533;ejd&#65533;_&#65533;&#65533;W&#65533;&#65533;&#65533;h&#65533;x&#65533; &#65533;&#65533;&#65533;&#65533;w&#65533;}R#g&#866;&#65533;k6&#65533;&#759;m&#65533;&#65533;&#65533;Z&#65533;&#65533;&#65533;&#65533;&#65533;&#65533;&#65533;&#1754;&#65533;Q&#65533;&#65533;&#65533;&#65533;&#65533;=z&#65533;&#65533;WC&#65533;&#65533;G&#65533;&#65533;&#65533;&#65533;&#960;&#65533;&#65533;&#65533;2&#65533;&#65533;&#65533;&#65533;t&#65533;0&#65533;1<e]&#65533;&#65533;l	j&#65533;&#1845;&#65533;&#65533;&#65533;&#65533; 7	b0&#65533;b&#65533;c&#612;&#65533;&#65533;&#65533;&#65533;&#65533;&#65533;tA u&#65533;l&#65533;}&#65533;=Vl&#65533;&#65533;&#65533;&#65533;&#65533;&#65533;&#65533;&#65533;&#65533;&#727;i&#65533;&#65533;&#65533;w&#65533;M&#65533;&&#65533;&#65533;\&#65533;&#65533;&#65533;,c&#65533;:&#65533;&#65533;&#65533;&#65533;&#65533;,&#28429;&#65533;K&#65533;<JI<&#65533;&#65533;B&#65533;&#65533;@&#65533;<&#65533;&#739;e&#65533;"&#65533;&#65533;&#65533;A&#65533;&#65533;&#65533;&#65533;+6*&#65533;&#65533;)&#65533;U)A!&#65533;>I&#65533;&#65533;&#65533;CQ	B&#65533;&#65533;&#65533;&#65533; #)&#65533;&#65533;Q&#65533;4&#65533;&#65533;&#65533;1.&#65533;T&#65533;&`EG&#65533;E&#65533;}:&#65533;c&#65533;<&#65533;f &#65533;YJR&#65533;&#1301;&#65533;&#864;&#65533;&#65533;5M&#65533;&#65533;I&#65533;^&#65533;&#65533;BI&#65533;Ys&#65533;&#65533;2&#65533;&#65533;&#65533;&#65533;&#65533;&#65533;C&#65533;&#65533;&#65533;(b&#65533;&#1150;01&#65533;)#>&#1487;t&K*&#65533;&#65533;&#65533;*&#65533;&#65533;"4&#65533;<&#65533;B&#65533;Q	&#65533;&#65533;(&#65533;&#65533;&#65533;(&#65533;8&#65533;a(zPQ&#65533;&#65533; &#65533;&#65533;3q&#65533;&#65533;&#65533;&#739;7&#65533;&#65533;&#65533;&#65533;>&#65533;,&#65533;A&#65533;&#65533;C&#65533;=v-&#65533;&#65533;&#65533;Z*&#65533;&#65533;&#65533;&#65533;AA&#65533;{N&#65533;%N&#65533;&#65533;b4zQ7&#65533;&#65533;&#65533;&#65533;&#65533;s&#65533;(&#1785;&#686;&#65533;&#65533;&#65533;&#54642;<a&#65533;&#65533;<&#65533;&#65533;t>&#65533;&#1005;&#65533;
&#65533;&#65533;!&#65533;7&#65533;"&#1481;q&#65533;&#65533;N&#65533;&#65533;&#65533;;&#65533;&#65533;@&#65533;*&#65533;&#65533;&#65533;&#65533;&#65533;&#65533;&#65533;&#65533;&#65533;!q&#65533;"&#65533;b&#65533;&#65533;&#65533;	&#65533;&#65533;!&#65533;!&#65533;&#65533;{&#65533;(&#65533;&#65533;&#65533;"7;/&#65533;:Z&#65533;&#65533;&#65533;&#65533;C&#65533;&#65533;&#65533;&#65533;&#65533;^&#65533;&#65533;&#65533;&#65533;-T&#1433;&#65533;)	+&#65533;&#65533;?&#65533;&#65533;+v&#65533;N&#65533;&#65533;r&#65533;&#65533;&#65533;=&#65533;xc&#65533; 1&#65533;&#65533;&#65533;w0&#65533;&#65533;&#65533;q]&#65533;&#65533;&#65533;0&#61585;&#65533;&#65533;	&#65533;?&#65533;&#1485;'~n0&#65533;&#65533;&#65533;&#65533;> &#65533;/	{&#65533;&#65533;&#65533;a&#65533;&#65533;&#65533;&#65533;!!w&#65533;&#65533;&#65533;&#65533;&#65533;&#65533;&#65533;Z&#65533;&#65533;"&#65533;
!&#65533;&#65533;!&#65533;&#65533;&#65533;&#65533;Q&#65533;&#65533;&#65533;&#65533;} `/&#65533;<&#65533;"l/&#65533;^&#65533;!q&#65533;&#65533;&#65533;&#65533;.&#1469;&#65533;&#65533;0&#65533;'&#65533;9!"&#65533;2 &#65533;pygyz{&#65533;gz&#65533;z&#65533;&#65533;&#65533;&#65533;&#65533;&#65533;y&#65533;yn&#65533;&#65533;&#65533;z&#65533;&#65533;&#65533;&#65533;y&#65533;&#65533;&#65533;wz&#65533;&#65533;&#65533;&#65533;w|&#65533;w&#65533;&#65533;&#65533;&#65533;{&#65533;y{n&#65533;~&#65533;&#65533;&#65533;&#65533;&#65533;&#65533;&#65533;|&#65533;&#65533;&#65533;&#65533;&#65533;~~&#65533;&#65533;&#65533;~&#65533;&#433;&#65533;&#65533;&#65533;~&#65533;}&#65533;&#65533;&#65533;|&#65533;z&#65533;}&#65533;&#65533;&#65533;|&#65533;p&#65533;&#502;&#65533;&#65533;z&#65533;&#65533;&#65533;&#1085;&#1108;&#65533;&#65533;&#65533;y&#65533;&#65533;&#65533;&#65533;w&#65533;z&#65533;&#65533;~&#65533;&#65533;&#65533;&#65533;&#65533;&#65533;&#65533;iwO+c&#65533;&#65533;&#65533;+&#65533;&#65533;O&#65533;>{&#65533;&#65533;&#65533;0&#65533;>h&#65533;"&#65533;8p&#1015;&#65533;|&#65533;9&#65533;&#65533;&#65533;&#65533;[&#65533;&#65533;9&#65533;&#65533;EyuL&#65533;&#65533;8m&#65533;Bq&#65533;V^&#65533;&#65533;h&#65533;N&#390;&#65533;&#65533;&#65533;%&#65533;0M&#65533;&#65533;	&#65533;&i&#65533;AC&#65533;&#65533;,t&#65533;&#65533;y&#65533;6&#26340;&#65533;&#65533;&#65533;9L&#65533;&#65533;&#65533;xHV&#65533;hp4R&#65533;&#65533;\&#65533;r1]&#65533;&#65533;%6]&#65533;l&#65533;bM&#65533;8&#65533;A~&#65533;&#65533;8/&#65533;&#65533;&#65533;~&#65533;&#827;5p&#65533;Fh&#65533; &#65533;&#65533;[&#65533;u\&#65533;UWN^&#65533;&#65533;q&#65533;u&#65533;%&#65533;#&#65533;u&#65533;]+&#65533;-&#65533;&#402;&#65533;&#65533;Q	lR&#65533;&#65533;&#65533;Jn&#65533;h&#65533;a&#65533;k&#65533;&#65533;x&#65533;rbl&#65533;&#65533;&#1061;&#65533;Wn&#1712;~&#65533;&#65533;&#65533;&#65533;&#1761;:&#65533;M&#65533;:&#65533;U&#65533;&#65533;u3&#65533;&#812;W,&&#65533;&#65533;&#857;&#65533;]&#65533;&#65533;&#1528;&#65533;&#65533;Q1&#65533;&#65533;&#65533;	&#65533;&#65533;!xn&#65533;&#65533;;&#65533;U&#65533;A&#65533;$8&#65533;b&#65533;&#65533;`S&#65533;j5Q&#207;m&#65533;&#65533;&#65533;F&#65533;	fL?&#65533;&#65533;E&#849;&#65533;YD&#65533;&#65533;!i&#65533;A&#65533;Jc91&X&#65533;&#65533;D&#65533;@A&#65533;&#65533;t&#65533;&#65533;dp&#65533;!FE&#65533;Z{&#65533;&#65533;&#65533;4&#65533;@xq&#65533;A(&#65533;&#65533;&#65533;EYDQ&#65533;b&#65533;&#867;&#65533;@F&#65533;tMF&#65533;X	&#65533;:LsG["(P6&#65533;&#65533;uLakbF}!&#65533;&#65533;*&#65533;xx&#65533;t&#1425;&#65533;s&#65533;&#65533;&#65533;&#65533;&#65533;&#65533;&#65533;&#65533;&#65533;D&#65533;r9l&#65533; &#65533;&#65533;&#65533;&#65533;]WE&#65533;Z&#65533;D
fc&#65533;&#65533;"&#65533;Q&#65533;&#65533;&#65533;Q4&#65533;h05V&#65533;nvM&#65533;i&#65533;&#65533;&#65533;&#65533;E&#65533;!Z8D$&#65533;&#65533;&#65533;$&#65533;Q"&#65533;&#65533;j&#65533;&&#1615;&#65533;Y&#65533;&#1779;&#65533;&\E&#65533;9&#65533;d&#65533;&#65533;A&#65533;&#65533;k&#65533;&#65533;&#65533;&#65533;&#65533;&#65533;E&#65533;&#65533;1[
7KH&#65533;z&#65533;&#65533;&#290;k&#65533;&#65533;&#65533;-&#65533;&#65533;&#65533;&#19703;u&#565;&#65533;B&#65533;&#65533;&#65533;&#65533;Qt&#65533;&#65533;[&o&#65533;&#65533;[p&#65533;
&#65533;&#65533;^&#65533;d&#65533;S&#65533;&#65533;&#65533;&#65533;&#65533;qp&#65533;)&#816;&#65533;&#65533;&#65533;xh@&#65533;Bd&#65533;@&#65533;&#1691;d&#65533;&#65533;D&#65533;&#65533;&#65533;N&#65533;.].{&#65533;G&#65533;S&#65533;[Ndt&#65533;&#1278;&#65533;_&#65533;Bgl&#65533;&#65533;LB&#65533;&#65533;&#65533;?&#65533;&#65533;eH&#65533;&#65533;r.&#65533;&#65533;&#65533;4V&#65533;<&#65533;&#65533;RF&#65533;&#65533;n
;&#65533;&#65533;H;\&#65533;4W&#65533;3&#65533;&#65533;
&qfGY-&#65533;&#65533;:}&#65533;ca<KS&#65533;&#65533;Y]$Hq&#65533;{kD`&#396;7oiV&#65533;&#65533;>f&#65533;&#65533;G&#65533;0&#65533;0M&#65533;&#65533;Y&#65533;&#65533;&#65533;&#65533;^&#65533;&#65533;&#65533;z&#58355;h&#65533;$&#65533;Y&#65533;&#65533;&#65533;&#65533;8&#65533;&#65533;&#65533;~k&#65533;t&#65533;&#65533;&#65533;&#65533;&&#65533;&#1236;4M&#65533;K&#65533;&#65533;&#65533;&#65533;&#65533;&#65533;f&#65533;f&#65533;&#65533;&#65533;&#1554;&#189;&#65533;&#65533;&#65533;Z&#1019;&#65533;&#65533;/^-&#65533;&#65533;sh&#65533;&#65533;&#65533;&#65533;&#65533;&#65533;&#220;&#65533;&#65533;o&#65533;&#65533;w4&#65533;J&#59940;&#65533;&#65533;&#65533;&#65533;&#65533;,&#65533;]:D%&#65533;&#65533;B&#65533;&&#65533;u&#65533;G&#65533;&#65533;4{qt&#1370;&#332;&#65533;&#65533;>+Za&#1913;2b7&#65533;E&#65533;&#1755;e&#65533;&#65533;&#65533;)v&#65533;#Y&#65533;rf&#65533;Y&#65533;	JSBX&#65533;&#65533;>&#65533;&#1830;pm9_&#300;E&#65533;&#65533;f&#65533;&#65533;&#65533; &#65533;&#65533;0h&#65533;&#65533;sAKX&#65533;J&#65533;9*lK&#65533;&#65533;d&#65533;cOa8&#65533;&#65533;>'&#65533;a&#65533;n0	W&#65533;"F!&#65533;&#65533;&#65533;!&#65533;`&#65533;2&#65533;&#65533;U$&#65533;&#65533;!&#65533;&&#65533;*&#429;z&#65533;
&#65533;&#65533;&#65533;:*Q&#65533;Pd_&#65533;L&#65533;*&#65533;Ay&#65533;&#65533;&#65533;3&#65533;Ah&#65533;g&#65533;&#65533;c&#65533;pY&#65533;"D&#65533;	&#471;/&#65533;Pib-&#65533;&#65533;&#874;FJ&#65533;&#65533;&#65533;&#65533;bRM&#65533;&#65533;&#65533;1c5aX&#65533;&#65533;>&#65533;-&#65533;d:&#65533;&#65533;r>w*"&#65533;M_&#65533;&#65533;
&#65533;G&#65533;&#65533;I&#65533;.mW&#65533;&#65533;e8&#65533;&#65533;&#65533;a&#65533;A&#65533;&#65533;&#65533;2Z&#65533;w&#65533;&#65533;&#65533;&#65533;1y&#65533;&#1221;&#65533;E&#65533;&#65533;i&#65533;%&#65533;&#65533;&#1258;&#65533;&#65533;|&#65533;+&#65533;&#801;&#65533;&#65533;&#28511;&#65533;&#65533;&&#65533;&#65533;LH,zR&#65533;`	\&#65533;&#65533;&#65533;&#65533;Lti&#65533;=&#65533;'&#65533;2-&#65533;&#65533;8z&#65533;p&#65533;V%&#65533;&#65533;d/ tq&#65533;+&#65533;&#65533;&#65533;u&#65533;T.?4&#65533;SA&#65533;5&#65533;&#65533;oL&#65533;C&#65533;&#65533;&#65533;$&#65533;&#65533;&#65533;&#65533;q&#65533;&#65533;&#65533;t;&#65533;&#65533;&#65533; 6&#65533;&#65533;&#65533;[&#1350;&#65533;Bb&#65533;W&#65533;qR-j&#65533;*&#65533;&#65533;&#65533;}oH-&#65533;&#65533;&#65533;&#65533;A2i2=&#65533;RE&#65533;&#65533;&#65533;&#65533;	$&#65533;q+&#65533;gOr&#65533;,&#65533;&#65533;&#65533;bH&#65533;&#65533;&#65533;p(&#65533;&#65533;&#828;
&#65533;dR0[a3ZE&#65533;&#65533;vm&#65533;&#65533;&#421212;&#65533;h&#65533;&#65533;&#65533;&#65533;i&#1152;T&#65533;&#65533;H&#65533;&#65533;V&#65533;L&#65533;0&#65533;y&#65533;&#65533;j&#65533;yp@363t&#65533;&#65533;&#65533;&#65533;t&#65533;&#65533;&#65533;&#65533;K&#65533;
&#65533;$&#2005;&#65533;&#65533;&#65533;&#65533;H&#39194;&#65533;Qv&#65533;$&#65533;&#65533;&#65533;&#65533;&#65533;@&#65533;&#65533;la&#65533;&#65533;&#65533; &#65533;NZ&#65533;Dr&#65533;{e&#65533;:w&#65533;--vPs#&#65533;T&#65533;G&#65533;9b5&#65533;b^&#65533;&#65533;.&#65533;r&#1458;&#65533;Z&#65533;V&#65533;&#65533;&#65533;0&#65533;&#65533;z![]J&#65533;&#177;&#65533;J&#65533;&#65533;&#65533;&#65533;T&#65533;&#65533;A,l&#65533;&#65533;*i&#65533;#&#65533;&#65533;b&#65533;&#65533;T5&#65533;&#65533;\&#65533;5^^05&#65533;&#65533;&#65533;TU:&#65533;&#65533;&#65533;C&#65533;&#65533;&#65533;&#65533;7&#65533;&#65533;&#65533;W&#65533;Hx3Hz&#65533;3"[&#65533;&#65533;&#1282;&#65533;`=&#65533;o&#65533;&#65533;&#65533;t&#65533;W-,&#65533;~&#65533;D&#65533;&#65533;D6-&#65533;&#65533;&#65533;Z&#65533;o;&#65533;&#65533;&#65533;	&#65533;s&#65533;&#65533;eM&#65533;&#65533;
O&#65533;o%&#65533;_ge'&#65533;&#65533;&#65533;&#65533;&#846;&K.
&#65533;&#65533;&#65533;8Bi&#65533;v&#65533; q&#65533;M&#65533;&#65533;&&#65533;&#65533;q&#65533;*Dr&#65533;&#1968;D&#65533;&#65533;&#65533;-J&#65533;&#65533;&#65533;&#65533;6&#65533;b&#1422;&#65533;&#65533;&#65533;P6&#65533;S(&#65533;&#65533;dP&#65533;%&#65533;&#65533;&#65533;&#65533;*5&#65533;8&#65533;&#65533;K:b&#65533;3/&#65533;r&#65533;f&#65533;f1T&#728;&#65533;$!&#65533;v&#65533;&#65533;d&#65533;r&#65533;O&#65533;&#65533;q8&#65533;S&#65533;sR&#65533;'^U&#65533;|&#65533;&#65533;
&#65533;&#65533;&#7762;O&#65533;&#65533;I&#65533;[&#65533;&#65533;K;2M&#65533;&#65533;1&#65533;(m5&#65533;&#65533;"!?J$&#65533;Y&#65533;&#65533;!-&#65533;&#65533;6>&#65533;1&#65533;&#793;:j&#65533;h&#65533;T&#65533;&#65533;&#65533;&#65533;&#65533;M&#65533;	&#65533;UT&#1391;&&#65533;P&#65533;DMN&#65533;&#65533;L&#65533;T&#65533;1N&#65533;&#771;&#65533;p&#65533;&#65533;l&#65533;aX&#65533;&#65533;#&#65533;*,&#65533;)&#65533;&#65533;0&#65533;&#65533;&#65533;f&#65533;&#65533;&#65533;Biq&#65533;p&#65533;8&#65533;&#65533;Tr&#65533;&#65533;,&#65533;m&#65533;:~(o&#65533;fJ'1A&#65533;Al&#65533;&#65533;&#65533;&#65533;9&#65533;qU#&#65533;&#65533;&_&#65533;&#65533;&#65533;&#1033;&#65533;&&#65533;&#65533;2&#65533;a&#65533;&#65533;&#65533;*&#65533;$&#65533;H&#65533;&#65533;&#65533;,Se&#65533;c&#65533;&#65533;&#65533;#&#65533;?&#65533;%&#65533;<&#65533;&#65533;&#65533;&#65533;&#65533;&#65533;,&#65533;&#65533;Wd&#65533;&#65533;&#469;,]&!/=&#65533;&#65533;&#1577;IqGjp#&5!&#65533;RH#&#65533;u?wB8&#65533;&#65533;&#65533;Cl&#904;&#65533;&#65533;&#65533;&#65533;xp&#65533;~&#65533;&#65533;!$Z&#65533;E&#65533;&#65533;&#65533;g&#65533;vx<&#65533;
&#65533;^F&#65533;&#65533;&#65533;`&#38455;&#65533;&#65533;_&#65533;:&#65533;k&#65533;&#65533;"&#65533;&#65533;j]&#65533;ipC&#65533;&#65533;ZM&#65533;x&#65533;&#65533;&#65533;&#&#65533;Q&#65533;?j&#65533;yHMg&#65533;J&#65533;b&#65533;2&#65533;&#65533;:&#65533;K&#65533;Nr&#65533;&#1607;JP&#65533;Z&#65533;l&#65533;F&#65533;.>&#65533;0&#65533;&#65533;&#65533;&#65533;{E&#65533;&#65533;-]&#65533;6&#65533;&#268;6G&#65533;2l&#65533;y&#65533;&#666;&#65533;&#65533;q&#65533;&#65533;j&#65533;O&#65533;&#65533;!&#65533;]fFO"&#65533;f"P&#20246;q&#65533;1&#65533;&#65533;&#65533;&#65533;}&#65533;+&#65533;&#65533;&#65533;+KD&#65533;1&#65533;RHq&#65533;V&#65533;R<&#65533;bL&#65533;&#65533;}&#65533;%+&#65533;&#65533;}&#65533;&#65533;r&r%&#65533;1RsrTw&#65533;0&#65533;&#65533;7eL&#65533;p&#65533;A&#1457;q&#65533;&#65533;Mh
&#65533;'B&#65533;Fd&#1589;b&#65533;&#65533;s&#65533;~u&#65533;gOXej&#65533;&#65533;&#65533;FP&#65533;i&#65533;#S&#65533;$J&#65533;&#65533;?&#65533;&#65533;,&#65533;2T&#65533;&#65533;u
F3aG6&#65533;hY&#65533;C$Q&Z&#65533;,&#65533;D+K$&#65533;&#65533;t&#1843;$7&#65533;b3a&#65533;*&#65533;ReL&#65533;|&#65533;&#65533;:&#65533;1Wa&#65533;&#65533;rz&#65533;'E&#65533;[,(&#65533;&#65533;#&#65533;tA&#65533;&#65533;&#65533;2Y&#65533;&#65533;&#65533;&#65533;w&#65533;,bz&#65533;b&#65533;Irx9&#65533;&#65533;?&#65533;&&#65533;)&#1953;=&#65533; [&#65533;&#65533;r&#65533;#(P&#65533;$&#65533;mdAow&#65533;&#65533;7j&#65533;&#65533;c&#65533;w`u&#65533;6jUMQ&#65533;6@@&#65533;&#65533;>`$4&#65533;&#65533;5&#65533; &#1318;6&#65533;0+)tX&#65533;h9&#65533;Dj&#1025;&#65533;n&#2001;&#65533;&#65533;Q&#65533;&#65533;8>3&#65533;&#65533;&#65533; 7&#65533;z0&#65533;&#768;&#65533;&#65533;r&#65533;&#65533;Qi&#65533;&#65533;&#65533;v!XG&#65533;&#65533;F&#65533;g&#65533;&#65533;&#65533;&#65533;`&#65533;&#65533;&#65533;b%&#65533;&#65533;&#65533;BwC&#65533;&#65533;&#65533;.?b&#65533;&#65533;|&#65533;&#65533;&#65533;&#65533;&&#65533;&#65533;&#1219;j&#65533;A&#65533;Wgu&#65533;8Fe5&#65533;b2&#65533;D&#65533;v6&#65533;9b&#65533;U&#65533;0]gf!&#65533;>&#65533;x/&#65533;0S(&#65533;&#65533;g&#65533;sA&#65533;6J&#192;h&#65533;-&#981;P&#65533;x&#65533;&#913;a&#65533;&#65533;ge&#65533;f&#65533;a,&#65533;&#65533;&#65533;QW^&#65533;uUZ&#65533;scwWa&#65533;&#65533;&#65533;c[+&#65533;\&#65533;&#65533;Tq&#65533;a"&#65533;&#65533; &#65533;&#65533;*&#65533;zWRy6&#65533;&#65533;&#65533;z"V&#65533;&#65533;&#65533;&#65533;!&#65533;&#65533;&#65533;zh7&#65533;t&#65533;&&#65533;&#65533;&#65533;x&#65533;"&#1216;7&#65533;&#65533;t&#65533;YpHAsU9r8&#65533;`&#65533;E&#65533;F&#65533;tT&#65533;(&&#65533;&#65533;&#65533;<&#65533;&#65533;&#65533;d&#65533;:&#65533;h6*&#1431;YM&#65533;&&#65533;V&#65533;Q&#65533;&#65533;&&#65533;,&#65533;&#65533;&#65533;&#65533;P&#65533;Z }wx*&#65533;1F&#65533;z&#65533;&#65533;&#65533;&#65533;v]&#65533;BJ&#65533;G&#65533;x&#65533;y&#65533;Ta+x&&#65533;&#65533;	A&#65533;&#65533;X&#65533;"0&#65533;s&#65533;`{+Q>&#65533;*&#65533;U(&#65533;&#65533;&#65533;'F&#65533;q9&#65533;&#65533;!;h&#65533;S&#65533;&#65533;&#65533;aHE&#65533;&#65533;0&#65533;&#65533;"&#65533;5D&#65533;9&#65533;&#65533;&#65533;&#65533;&#65533;~&#65533;V.&#65533;F|&#65533;gO&#198;F&#65533;&#65533;&#65533;&#65533;&#65533;&#65533;&&#65533;6;uX&#65533;&#1681;E&#65533;&#65533;&#65533;&#65533;&#65533;(&#65533;&&#65533;&#65533;&#889;g&#65533;	&#65533;&#65533;k&#65533;z&#65533;&#65533;g18)z&#65533;I&#65533;&#65533;9 I&#65533;7)&#65533;_&#65533;.:	&#65533;&#350;&#65533;Ptbua&#65533;i &#65533;&#65533;\&#65533;;/&#65533;{&#65533;qz&#65533;`?	i&#449;ZV&#65533;8&#65533;o&#65533;&#65533;&#65533;&#65533;a"&#65533;{&#1556;&#65533;&#8717;&#65533;zP&#65533;&#65533;F&#65533;D6&#65533;&#65533;g?u&#65533;&#65533;%|$1]&#65533;!U9K*&#65533;L&#65533;&#65533;&#65533;&#65533;|&#65533;8&#65533;&#1095;&#65533;#&#65533;I&#65533;a
5u&#65533;&#65533;w&#65533;&#65533;P&#60584;`&#65533;&#65533;)&#65533;&#65533;&#65533;&#1058;T&#65533;&#65533;&#65533;&#65533;0&#65533;&#65533;&#65533;&#65533;L
(&#65533;@&#65533;&#65533;&#65533;&#65533;0.&#65533;!&#65533;J&#65533;&#65533;:&#65533;&#65533;&#65533;&#65533;&#65533;&#65533;&#65533;Wi&#65533;V&#65533;m&#65533;|&#65533;&#1117;A&#65533;&#65533;&#65533;v&#65533;*g&#65533;I&#65533;&#65533;&#65533;&#65533;&#65533;fxg&#65533;&#65533;&#65533;t&#65533;&#65533;q&#65533;t&#65533;r&#65533;&#65533;&#65533;j&#65533;.~&#65533;. Dx&&,
u`&#65533;&#65533;4&#65533;.&#65533;&#65533;=&#65533;&#65533;fJ2t&#65533;&#65533;F&#65533;pA`&#65533; 4R&#65533;&#65533;UI&#65533;x[&#65533;&#65533;&#65533;&#65533;8&#65533;&#65533;&#65533;&#65533;@
&#65533; [&#65533;&#65533;pp&#65533;&#65533;&#65533;p&#65533;/&#65533;!x
&#65533;&#65533;&#65533;&#65533;j&#65533;&#65533;&#65533;AA@&#65533;	&#65533; ,&#65533;&#65533;&#65533;&#65533;h&#65533;&#65533;&#65533;&#65533; +C*&#711;vs&#65533;&#65533;&#65533;&#65533;&#65533;I&#65533;&#960;"&#1632;&&#1480;&#65533;&#65533;u&#65533;"YW&#65533;GB&#65533;&#65533;&#65533;l+&#65533;g&#65533;&#65533;)&#65533;Ah&#65533;&#65533;@&#65533;"*&#65533;uw&#65533;&#65533;9eRh&#65533;&#65533;&#65533;&#692;D&#65533;>y2&#65533;&#65533;X&#65533;&#65533;&#65533;,Q&#65533;&#65533;&#65533;b1l_kR&#65533;&#65533;&#65533;"	&#65533;J&#65533;	&#65533;00 &#65533;&#65533;Y&#65533;&#65533;&#65533;P)l&#65533;&#65533;f&#65533;&#65533;{l&#65533;&#65533;ukt&#65533;1&#1849;&#65533;	;&#65533;&#65533;i
&#65533;-&#65533;i&#65533;&#65533;&#65533;&#65533;Q&#65533;&#65533;&#65533;&#65533;E!#&#65533;&#65533; &#65533;"&#65533;h&#65533;&#65533;&#65533;&#65533;&#65533;$&#65533;'B&#65533;&#65533;8&#65533;ak'ST&#65533;&#65533;&#65533;X7GE&#1761;H&#65533;Q&#65533;C&#65533;rn&#65533;p&#25010;&#65533;e&#65533;W&&#65533;&#65533;&#65533;&#65533;{GQ&#65533;2&#65533;&#65533;&#65533;&#65533;&#65533;&#65533;p&#65533;&#65533;&#65533;&#65533;&#65533;&#65533;&#65533;&#65533;gP&#65533;&#65533;	A&#65533;&#65533;rap&#65533;{'&#65533;p&#65533;&#65533;9&#65533;: &#65533;&#65533;F&#65533;&#65533;&#65533;F&#65533;&#65533;&#65533;k&#65533;O&#65533;&#65533;;&#65533;&#65533;{:&#65533;9&#65533;>&#65533;&#65533;p&#65533;&#65533;&#65533;w&#65065;[&#65533; &#65533;{&#65533;I&#65533;J1&#65533;&#1706;&#65533;&#1065;&#6185;u&#65533;&#65533;
&#65533;P&#65533;
>z&#65533;&#65533;pK&#65533;{&#65533;&#65533;&#65533;9Z&#65533;"&#65533;{(*&#65533;&#65533;$$*F&#65533;&#65533;&#65533;c&#65533;'0&#65533;&#65533;X;&#65533;*}&#65533;&#65533;&#65533;	&#65533;&#65533;&#65533;L0r%@G&#65533;&#65533;&#65533;:&#65533;)&#65533;&#65533;&#65533;H&#65533;K&#65533;8Z&#65533;&#65533;&#65533;[&#65533;&#368;aa
	{&#65533;&#65533;&#1527;<&#65533;
<&#65533;y&#65533;&#65533;K&#65533;0 7&#65533;H@`0S &#65533;tl&#65533;u<&#65533;y|&#65533;S&#65533;&#65533;~\&#65533;}&#65533;s t&#65533;&#65533;vL&#518;&#65533;&#453;&#65533;&#520;,&#460;< H&#65533;&#65533;0F&#65533;&#65533;g&#65533;	&#65533;&#65533;e&#65533;n&#752;&#65533;&#65533;&#65533;&#152; &#65533;z&#65533; &#1865;	eB'&#65533;&#65533;*[&#65533;&#65533;&#65533;;:&#65533;@_k{&#65533;&#65533;z>&#65533;*l&#65533;&#65533;b&#65533;nB&#65533;3RS&#65533;&#65533;&&#65533;&#65533;&#65533;&#65533;dAy]&#65533;&#65533;;d&#65533;&#65533;%&#65533;&#65533;z&#65533;&#65533;a&#65533;&#65533;Z&#46781;&#65533;&#65533;&#65533;&#65533;&#65533;&#65533;&#65533;&#65533;&#65533;a&#65533;&#65533;&#65533;&#65533;p&#65533;&#65533;&#65533;
&#65533;> O &#65533;7&#65533;&#65533;&#65533;&#522;&#65533;x\&#65533;w<&#65533;&#65533;&#65533;&#65533;&#65533;,&#65533;&#65533;&#65533;&#974;&#972;&#65533;&#65533;m&#65533;S &#65533;&#65533;l&#1029;&#65533;&#65533;}&#65533;&#65533;&#65533;n< t 9 &#65533;&#65533;&#65533;{&#65533;'+&#669;|&#65533;)&#65533;#&#65533;&#65533;&#65533;z&#65533;&#65533;&#65533;&#65533;*&#1770;5&#65533;v&#65533;&#65533;`&#65533;&#65533;&#65533;z&#65533;Xzw&#65533;"&#1090;&#65533;~:a&#65533;&#65533;&#65533;G&#65533;&#65533;&#161;&#65533;b&#65533;&#65533;&#34820;&#65533;&#65533;Oj&#65533;k&#65533;K&#65533; &#65533;&#65533;&#65533;&#65533;&#65533;z=&#65533;&#65533;.&#65533;&#65533;'&#65533;:&#65533;&#65533;&#65533;&#65533;&#65533;&#65533;&#65533;h]&#65533;&#65533;&#65533;&#65533;&#65533;&#65533;&#65533;&#65533;L&#65533;S&#65533;&#65533;|&#65533;r&#65533;&#65533;&#65533;m&#65533;&#65533;&#65533;&#65533;	&#65533;&#65533;&#65533;&#65533;&#65533;&#1026;&#1540;&#65533;&#65533;p&#65533;&#65533;&#65533;<&#65533;&#65533;&#65533;|	H&#65533;&#65533;^&#65533;&#65533;
&#65533;	u;&#65533;&#733;&#65533;&#65533;&#65533;R&#65533;+C&#65533;&#65533;&#65533;&#65533;)b(&#65533;&#65533;)-&#65533;&#65533;&#65533;e&#65533;Z&#65533;W&#65533;&#65533;xt&#65533;&#65533;<&#65533;ZV&#65533;&#65533;g2&#65533;&#65533;&#65533;*B&#65533;&#1124;&#65533;&#65533;m&#65533;&#65533;{&#65533;!9&#65533;p&#65533;&#451;|&#65533;j&#65533;n&#65533;&#65533;L&#65533;s&#65533;&#65533;I &#526;&#65533;&#65533;&#65533;` &#1484;&#65533;&#65533;&#65533;&#65533;&#65533;&#65533;&#65533;&#1027;&#65533;&#1925;&#65533;&#65533;&#65533;]&#65533;p<@&#65533;&#65533;&#158;l&#65533;&#65533;&#65533;&&#65533;&#65533;&#65533;[&#65533;&#65533;{&#417;&#65533;	,{&#65533;	&&#65533;&#65533;&#65533;0&#65533;&#1136;&#65533;u{(2&#65533;&#65533;&#65533;]D&#65533;&#65533;l&#65533;6h{&#65533;}&#65533;&#65533;&#65533;z&#65533;&#756;y&#65533;&#65533;&#65533;&#65533;&#65533;c	a<&#65533;&#65533;J	Z&#65533;	&#65533;&#65533; 
|@ &#65533; &#65533;6&#65533;&#65533;&#1373;&#65533;8.&#65533;&#1517;&#65533;&#65533;}&#65533;&#65533;&#65533;&#65533;|-&#65533;&#65533;=&#65533;{]&#65533;}&#65533;&#65533;&#65533;&#65533;&#65533;L&#65533;&#65533;M&#65533;&#65533;p&#65533;&#65533;&#65533;&#65533;&#1103;&#65533;&#65533;&#189;&#65533;&#65533;&#65533;&#588;&#65533;&#65533;K&#1805;&#65533;&#65533;&#65533;&#65533;&&#65533;&#65533;&#65533;g>&#65533;b&#65533;Z&#65533;Z&#65533;&#65533;A&#65533;&#65533;&#65533;!&#65533; &#1970;)&#65533;&#1781;&#65533;Z&#65533;&#65533;T&#65533;&#673;&#65533; &#65533;&#1582;	&#65533;&#477;ai&#65533;&#65533;}>&#65533;H &#65533;&#65533;&#65533;&#65533;&#65533;L&#65533;&#1021;&#65533;o&#65533;&#65533;n&#65533;&#65533;&#65533;?&#65533;&#1861;&#65533;&#65533;&#65533;F.&#65533;&#65533;}&#65533;&#65533;&#65533;N&#65533;&#65533;O&#65533;&#65533;&#65533;S&#65533;
&#65533;z)&#65533;&#65533;&#65533;&#65533;&#65533;&#65533;P&#65533;P&#65533;&#65533;&#65533;:&#65533;_&#65533;&#65533;&#65533;&#65533;%&#65533;&#65533;&#65533;Z&#65533;&#65533;&#1071;&#65533;Z&#65533;X&#65533;&#65533;&#1085;G&#65533;&#65533;9&#65533;&#65533;9+zzq&#65533;u&#65533;&#65533;&#65533;:&#65533;&#65533;`
&#65533; +&#65533;&#65533;&#65533;&#65533;)&#65533;&#65533;&#65533;&#65533;@&#65533;&#65533;&#65533;=&#38030;&#65533;&#65533;m&#65533;&#65533;&#65533;o&#65533;|\&#65533;q&#540;.&#65533;&#65533;^&#65533;&#65533;^&#43518;&#19262;&#65533;_&#65533;&#65533;2&#65533;&#65533;&#65533;&#65533;	&#65533;&#65533;%n&#65533;&#65533;&#65533;&#65533;&#65533;&#65533;i&#65533;XN&#1653;>&#65533;M&#65533;&#65533;}&;&#65533;W&#65533;&#65533;,b&#65533;&#65533;&#65533;&#1192;&#65533;:&#1408;&#1633;&#65533;&#664;j
q&#65533;&#65533;&#65533;&#65533;&#560;&#65533;&#65533;&#65533; &#65533;6&#65533; ,&#65533;&#65533;y&#65533;&#65533;'&#65533;s&#65533;F&#65533;&#65533;>&#65533;J/&#65533;L&#65533;&#65533;&#65533;m&#65533;&#65533;&#65533;&#65533;&#65533;&#65533;&#65533;U?&#65533;&#65533;&#65533;Jn&#65533;&#65533;^&#65533;&#65533;&#65533;> -&#65533;.&#65533;&#65533;[ &#65533;#&#65533;&#65533;&#65533;&#65533;{`Z&#65533;&#65533;z@&#65533;&#65533;&#65533;&#65533;]&#65533;&#1403;&#65533;&#65533;&#65533;&#65533;&#65533;(&#65533;&#65533;&#65533;&#65533;&#65533;&#65533;%&#65533;aL&#65533;&#65533;&#65533;&#65533;&#65533;}&#65533;&#65533;&#65533; Y&#65533;7o&#65533;[&#65533;&#65533;&#65533;&#65533;&#65533;&#65533;	&#65533;&#65533;
&#65533;[d@      IP&#65533;&#65533;&#65533;]&#65533;&#65533;&#65533;&#65533;P?&#543;&#65533;&#541;N&#65533;&#65533;&#65533;/&#65533;&#65533;_&#65533;&#65533;`&#65533;&#65533;b_&#1087;&#65533;O&#65533;]&#65533;&#65533;pT&#65533;&#65533;X&#65533;&#65533;d&#65533;&#65533;&#65533;&#65533;vO&#65533;m&#65533;x	&#65533;&#65533;&#65533;&#65533;&#65533;&#65533;&#65533;f&#65533;Y&#65533;&#65533;&#65533;&#65533;G&#65533;*`>&#65533;&#65533;&#65533;&#65533;&#65533;	&#65533;k&#65533;:&#65533;&#65533;;&#65533; uN
&#65533;&#65533;gp	&#65533;d YXP &#65533;&#65533;&#65533;&#65533;BIesStS&#65533;I&#65533;&#65533;&#65533;&#65533;&#65533;&#65533;&#65533;&#65533;&#65533;S&#65533;&#65533;&#65533;&#65533;&#65533;&#65533;`&#65533;&#65533;&#65533;`&#65533;&#65533;`&#65533;&#65533;&#65533;&#65533;&#65533;t&#65533;&#65533;`&#65533;&#65533;&#65533;&#65533;S&#65533;&#65533;&#65533;&#65533;&#65533;&#65533;&#65533;&#65533;&#65533;&#65533;&#65533;&#65533;&#65533;&#65533;&#65533;&#65533;&#569;&#698;.&#65533;&#65533;S.'z	z&#65533;	y&#65533;&#65533;&#65533;&#65533;&#65533;&#65533;v&#65533;zp&#65533;Z&#65533;y{&#65533;&#65533;&#65533;&#65533;z&#65533;&#65533;&#65533;&#65533;&#65533;{&#65533;&#65533;&#65533;|&#65533;|p|&#65533;~&#65533;&#65533;&#65533;&#65533;&#1651;&#65533;&#65533;<&#65533; \n[Ap.T8q"E&#65533;&#65533;2&#65533;[x&&#65533;&#65533;&#65533;}D'&#65533;&#65533;<	&#65533;$&#65533;B&#65533;K&#65533;@&#284;&#65533; &#576;X&#65533;6&#65533;&#65533;J&#65533;&QIX%&#65533;T&#65533;\&#65533;b&#65533;c&#65533;b8@&#65533;&#65533;&#1387;X&#65533;J&#65533;"f&#65533;#&#65533;&#65533;+&#65533;&#65533;\&#920;!s&#65533;&#65533;&#65533;o&#65533;&#65533;&#65533;$&#65533;>&#65533;]&#65533;&#65533;-a&#65533;p&#65533;&#65533;%&#65533;wm&#65533;&#65533;<&#65533;&#65533;i<&#65533;&#65533;&#65533;7w&#65533;&#1705;{&#65533;[&#65533;z&#65533;&#65533;&#65533;v'O-	_&#65533;&#65533;&#1039;B&#65533;&#36225;N&#65533;&#65533;&#65533;&#516;';&#65533;l&#65533;$Bm&9j!c&#65533;&#65533;&#65533;&#1992;b&#65533;)&#65533;&#65533;&#794;enZ&#65533;i&#65533;Q&#31572;F&#65533;&#65533;&#1221;&#1324;&#1587;k&#1998;}&#65533;Ge&#586;7&#406;&#65533;[&#65533;&#65533;&#65533;&#797;&#65533;&#65533;&#333;#'&#65533;]&#65533;&#65533;&#65533;&#65533;&#65533;&#65533;g&#990;8=d&#65533;&#65533;&#65533;8&#65533;&#65533;=&#65533;94?&#65533;v&#65533;kzt&#65533;&#65533;k&#65533;vl&#65533;&#65533;N&#65533;I&#65533;&#65533;G	&#65533;vn&#65533;y&#65533;&#65533;l'r&#65533;R&#65533;"p0Wq4&#65533;X\5&#65533;P&#65533;u&#65533;)K&#65533;&#65533;Q0&#1361;&#65533;%&#65533;&#65533;&#65533;	&#1939;d&#65533;&#65533;&#1428;q&#65533;&#65533;^\W&#65533;&#65533;&#65533;S &#65533;F5&#65533;&#65533;&#65533;|Z|&#65533;&#65533;i&#65533;&#65533;&#65533;Q^z&#65533;~&#65533;&#65533;&#65533;_&#65533;&#65533;$X&#65533;d&#65533;&#65533;&#65533;CO@|<&#65533;h&#1393;!k
&#65533;&#65533; g&#65533;1R&#65533;&#65533;&#65533;&#65533;&#65533;&#65533;&#65533;(Ce&#65533;&#65533;&#65533;XH&#65533;&#65533;,&#65533;&#65533;p6&#65533;H#&#65533;&#65533;*S&#65533;&#65533;(&#65533;L'&#65533;t&#65533;l!&#1388;&#65533;i+&#65533;&#65533;&#65533;&#65533;&#65533;&#65533;&#65533;k&#65533;&#65533;&#65533;'&#65533;\X&#65533;&#65533;[&#65533;&#65533;&#65533;&#65533;&#65533;fz&#230;&#65533;&#65533;%p&#27919;&#65533;&#65533;W7
&#65533;vL.:&#65533;&#65533;Y&#65533;}&#65533;&#1677;n&#65533;aC'U&#65533;&#65533;6&#65533;8[&#65533;F&#686;&#65533;&#65533;&#65533;(Tt&#65533;&#65533;&#65533;&#65533;&#65533;(j&#65533;&#65533;&#65533;&#65533;&#65533;&#164;&#65533;PC
t(&#65533;T&#65533;&#65533;j&#65533;&#374;"&#65533;&#65533;&#65533;g% x&#65533;&#65533;&#65533;&#752;T&#65533;&#65533;z&#65533;"&#65533;r&#65533;)&#65533;&#65533;g&#1159;&#1779;&#65533;Df&#65533;5{&#65533;&#65533;t^3&#65533;s&#65533;g}Z&#65533;&#65533;&#65533;Y&#65533; -&#65533;&#65533;1&#65533;&#65533;&#65533;Y&#65533;(&#65533;&#65533;](&#65533;J&#65533;Q/J&#65533;B&#65533;YA&#550;w&#65533;b&#65533;&#65533;&#65533;z&#65533;&#65533;&#65533;&#65533;p&#65533;]D&#65533;}q&#439;v&#65533;&#65533;&#65533;$&#65533;'&#65533;0&~&#65533;+N&#65533;.&#65533;'&`&#65533;&#14805;&#312;&#65533;&#65533;^;f&#65533;0&#65533;&#65533;M<&#65533;&#65533;#&#65533;&#65533;&#65533;&#65533;d&#65533;&#65533;&#1183;^&#65533;/&#65533;Ts&#65533;:&#65533;&#65533;j=&#65533;&#65533;&#65533;&#65533;R&#65533;d|6&#65533;/&#65533;&#65533;&#65533;Ln/7&#65533;/&#65533;`&#65533;F&#1709;<&#65533;S&#65533;&#65533;&#65533;&#65533;.&#65533;<x&#579;&#65533;G&#65533;&#65533;&#65533;&#65533;&#65533;,*]3b9#&#65533;&#65533;G9&#65533;oN&#65533;&#65533;&#65533;&#65533;&#65533;&#65533;&#65533;yv &#65533;&#65533;MO&#65533;&#65533;&#65533;j&#438;&#65533;&#65533;&#65533;.&#65533;&#47923;W&#65533;dS	  &#65533;&#65533;&#65533;rW&#65533;&#65533;&#65533;.&#65533;8&#65533;&#65533;&#1896;&#65533;&#65533; &&#65533;&#65533;K&#65533;&#65533;&#41399;&#65533;yPW&#65533;&#65533;&#65533;&#65533;$d{(,&#65533;&#65533;`&#65533;&#65533;&#160;&#65533;{&#65533;8&#65533;&#65533;&#65533;'3m&#1827;&#65533;&#65533;Y_&#65533;:&#65533;&#65533;lt&#65533;&#65533;&#65533;E&#65533;&#65533;D%
C#&#65533;&#65533;&#65533;&#65533;&#65533;&v&#65533;]O&#65533;C&#65533;&#65533;p&#65533;3&#65533;&#65533;"1&#65533;"&#65533;&#65533;l<&#65533;&#496;<`g&#65533; &#1016;A&#65533;&#65533;&#65533;pLRW&#65533;w&#65533;&#65533;&#708;)&#65533;&#65533;	U&&#65533;- f&#65533;&#65533;V&#65533;&#65533;&#65533;}&#65533;&#65533;&#65533;g&#65533;&#65533;$&#65533;rb&#65533;d&#65533;r8&#65533;uT&#65533;Q&#1224;&#65533;*&#65533;&#65533;<@&#65533;Q&#65533;&#65533;&#1060;&#65533;w&#65533;'&#65533;a&#65533;g&#65533;b&#65533;&#65533; ,n1&#65533;&#65533;le&#65533;&#65533;&#65533;0&#65533;HFc$U&#65533;&#952;&#65533;&#65533;&#65533;&#65533;x&#65533;&#65533;A/&#65533;&#65533;&#65533;6&#65533;1&#65533;&#65533;&#65533;&#65533;I&#65533;&#65533;&#65533;&#65533;&#65533;[&#65533;&#65533;3&#65533;&#65533;&#65533;hFol&#65533;b&#65533;&#65533;A&#65533;C&#65533;&#65533;c&#65533;&#65533;&#65533;&#65533;MA&#1159;>l:'&#65533;xXE]&#65533;y&#65533;#&#65533;&#65533; &#65533;.C&#65533;&#65533;d&#65533;&#65533;"7H&#1107;u&#65533;&#65533;&#65533;,&#65533;&#65533;W&#65533;&#65533;&#65533;&#65533;X64`,&#65533;&#65533;~&l&#65533;&#65533;&#65533;E5:&#779;z&#65533;&#65533;&#444;[2GJ'&#65533;&#65533;&#65533;&#65533;L&#65533;&#65533;&#65533;&#65533;R&#65533;T[&#65533;& &#504;&#65533;&#65533;T&#65533;2|&#65533;MG&#65533;8AB}&#65533;&#65533;fd^x91qhMq&#65533;V&#65533;DTz&#65533;v&#65533;&#65533;&#65533;%&#65533;TZu&#65533;&#832;&#65533;&#65533;&#65533;d&#65533;&#65533;&#65533;t&#65533;B&#65533;PY&#65533;2&#65533;&#65533;&#65533;&#65533;^&#65533;&#1103;^&#65533;&#65533;&#65533;60&#1530;&#65533;&#65533;&#65533;u&#65533;&#65533;&#65533;R&#65533;&#65533;yW&#65533;&#65533;&#65533;&#65533;'X&#65533;>&#65533;&#65533;X&#65533;&#65533;&#65533;&#65533;&#65533;&#65533;:&#1265;*&#1379;4]:M&#65533;`1&#65533;&#65533;&#65533;&#65533;5&#65533;ih&#65533;WT&#65533;m&#65533;q&#65533;9&#65533;&#952;Q&#65533;&#1330;	&#65533;E&#65533;=&#65533;hO&#65533;&#65533;/v&#65533;&#65533;d*Oy&#1347;&#65533;&#65533;&#65533;@W%&#65533;e&#65533;&#65533;r&#65533;&#65533;E&#65533; -!&#65533;&#65533;zQ&#65533;&#65533;&#65533;&#65533;&#878;v&#65533;&#65533;]d&#65533;|&#65533;f5^&#65533;&#65533;W&#65533;&#65533;&#65533;&#65533;&#65533;&#65533;&#65533;&#65533;&#65533;&#65533;&#65533;&#65533;&#65533;{&#65533;H&#65533;3&#1719;&#65533;&#65533;uo{&#65533;H1&#1826;&#65533;U&#65533;&#65533;c,&#65533;&#65533;&#65533;&0cK(&#65533;`&#65533;&#65533;&#65533;&#65533;&#65533;8[&#65533;nZ&#65533;&#65533;&#65533;&#65533; &#65533;Y&#65533;&#65533;Q.Z&#65533;M_&#65533;&#65533;-=-&#65533;5&#65533; n&#65533; U&#1713;&#65533;&#65533;eU&#65533;&#1773;&#65533;&#65533;&#65533;&#834;v&#65533;\&#65533;&#24466;&#65533;@6&#65533;&#65533;:V8A&#65533;&#1445;+w&#65533;&#65533;4&#65533;&#65533;N&#65533;&#65533;m&#65533;&#65533;&#65533;&#65533;&#65533;6 z&#65533;K&#65533;.O&#65533;&#65533;&#65533;|&#492;&#65533;&#65533;&#65533;9&#65533;&#65533;}@\&#65533;&#65533;_Z&#65533;pVp&#65533;<&#65533;&#65533;&#65533;&#65533;&#65533;&#65533;&#65533;&#65533;*N&#65533;&#158;=&#65533;&#629;A&#656;&#65533;?&#65533;gN&#65533;&#65533;&#582;#&#65533;&&#65533;&#65533;BA&#65533;6&#65533;&#65533;&#65533;&#65533;=&#65533;'&#65533;&#65533;&#65533;&#65533;mVJjU&#65533;;&#65533;q}L&#65533; &#65533;5&#65533;a&#65533;A&#65533;d&#65533;z&#65533;U&#65533;5&#65533;&#65533;&#65533;k*&#65533;&#65533;&#65533;&#65533;&#65533;&#65533;&#65533;&#65533;Kl&#65533;weF3}3&#65533;la:&#65533;&#65533;gl@mj!U&#65533;&#65533;&#65533;h&#65533;n&#65533;&#1649;o&#65533;&#65533;&#65533;&#65533;&#65533;&#65533;$&#65533;&#65533;&#65533;yNw&#65533;'&#773;3&#65533;&#65533;&#65533;&#1668;7&#65533;e&#65533;h&#65533;&#65533;0&#65533;ZA&#65533;&#65533;P&#65533;&#29518;H&#65533;j&#65533;v&#65533;G&#65533;&#65533;&#65533;%&#65533;&#65533;Wh&#65533;z&#65533;,&#65533;&#65533;&#6550; &#65533;S-P&#65533; (2&#65533;_&#65533;j&#65533;&#65533;iP&#65533;<0r&#65533;&#65533;&#65533;&#65533;V&#65533;&#65533;&#65533;&#65533;=&#65533;_&#65533; /&#65533;9&#65533;g>&#65533;[8 /&#65533;&#65533;s&#65533;~4&#65533;@&#65533;kP&#65533;j&#65533;&#65533;H&#65533;&#65533;&#65533;tj&#65533;&#65533;&&#65533; &#65533;&#1341;=n&#65533;O&#65533;&#25513;&#65533;&#65533;&#65533;&#65533;=&#65533;&#65533;&#896;&#65533;&#65533;>&#65533;?cx&#1972;%&#65533;}&#65533;S&#65533;&#65533;Dd&#65533;q:&#65533;e&#65533;&#65533;&#65533;&#65533;&#65533;*&#65533;&#65533;pRsU&#65533;&#65533;&#65533;@B  p&#65533; A &#65533;&#65533;	p&#65533;&#65533;&#65533;&#65533;&#65533;  &#1168;&#65533;@&#65533; &#65533;  6&#65533;&#65533;4&#65533;&#65533;&#65533;F&#65533;&#65533;&#65533;&#65533;&#65533;&#65533;&#65533;&#65533;&#65533;4GCl. 0c&#65533;&#1325;@_2vG&#65533;&#65533;&#65533; U&#65533;}&#65533;wO&#65533;&#65533;=&#65533;H_&#65533;&#65533;N|&#65533;&#65533;&#65533;&#65533;v&#1365;&#65533;&#65533;@.&#65533;3&#65533;&#65533;ut&#65533;&#65533;&#65533;nXC&#65533;&#65533;&#65533;vsaew&#65533;&#65533;&#65533;&#65533;C2&#65533;&#1979;iM/g&#65533;m&#65533;&#1768;^&#65533;K=&#65533;&#65533;DPCQ&#65533;WM&#65533;Am&#65533;&#65533;&#65533;&#65533; &#65533;&#65533;x&#65533;&#65533;x&#65533;xp\&#65533; (&#65533;yP P &#65533;&#65533;&#65533;&#65533;7&#65533;&#65533;X i&#65533;&#65533;EV&#65533;&#65533;k+Gz&#65533;&#65533;r%&#65533;z/W 3&#65533;&#65533;2&#65533;&#65533;&#65533;QrUk&#65533;&#65533;yOl3&#65533;5&#65533;{:&#65533;{D&#451;&#65533;&#65533;&#65533;&#65533;&#65533;t&#65533;7&#65533;&#65533;'&#65533;g&#65533;B&#65533;tkaB&#65533;&#1476;Vgg0% &#65533;F}T&#65533;u&#65533;a[&#65533;}&#65533;~[Hvd7&#65533;~hwv)N&#65533;&#65533;Y34T>w:tNQ&#65533;R)&#65533;&#65533;O&#65533;&#65533;U
7j&#65533;'\&#65533;A@&#65533;&#65533;&#65533;x&#65533;x,p&#65533;8&#65533;&#65533;y8&#65533;&#65533;&#520;&#65533;&#1544;&#65533;&#65533;&#65533;H&#65533;&#65533;&#65533;d,Wz'&#65533;z,&#65533;z073&#65533;s&#65533;ekR&#65533;r-7&#65533;&#65533;U&#65533;&#65533;&#65533;&#65533;&#65533;9&#65533;&#65533;&#65533;&#65533;{&#65533;&#65533;{AX|&#65533;8&#65533;F&#65533;tH&#1547;K&#65533; &#65533;'N&#65533;|&#65533;&#65533;[ps&#65533;&#65533;`&#65533;5}Uh}]7G ` ^&#65533;}[~^&#65533;&#65533;Ea&#65533;&#65533;&#65533;&#65533;S&#65533;M&#65533;&#65533;&#65533;s&&#65533;\&#65533;!&#65533;O2P&#65533;D&#65533;&#65533;fP&#65533; &#65533; }&#65533;&#65533;&#65533;x&#65533;&#65533;X&#65533;&#65533;h&#65533;`&#65533;`,&#65533;&#65533;&#65533;&#65533;h&#65533;&#65533;&#1552;&#65533;8&#65533;&#65533;&#65533;40&#65533;x@@&#65533;&#65533;&#65533;i&#65533; P&#65533;&#65533;&#65533;&#65533;Qq&#65533;W&#65533;U&#65533;%&#522;&#65533;&#1554;&#65533;&#65533;&#65533;&#65533;&#65533;{1&#65533;>X&#65533;&#65533;w&#65533;&#1430;&#65533;&#65533;&#65533;&#65533;&#65533;&#1555;=	&#65533;&#65533;6&#65533;&#65533;f&#65533;8glF&#65533;u&#65533;h&#65533;&#65533;X}{6b&#65533;&#65533;H&#65533;&#1320;&#65533;&#65533;&#65533;}&#65533;&#65533;n~&~Id&#65533;&NeH&#65533;&#65533;S&#65533;DN&#65533;&#65533;Z&#65533;&#65533;&#65533;i%E&#65533;$E5P&#65533;&#65533;fP&#65533;P&#65533;&#65533;8&#65533;&#65533;&#65533;x&#65533;&#65533;)&#65533;&#65533;&#65533;&#65533; )&#65533;&#65533;x&#65533;&#65533;&#65533;  x&#65533;&#65533;&#65533;&#65533;&#65533;&#1624;&#65533;&#38413;&#65533;N&#65533;f&i]3&#65533;k+ d5PL&#65533;&#65533;&#65533;&#65533;&#65533;:8&#65533;;h&#65533;&#65533;&#65533;&#65533;:I&#65533;H&#523;>&#65533;&#65533;&#65533;&#65533;&#65533;i&#65533;&#65533;XY&#65533;&Q&#65533;e&#65533;&#1435;G&#65533;&#65533;&#65533;8}J&#596;&#1287;r  &#65533;&#65533;h &#65533;&#65533;}Z&#65533;&#65533;cWa&#1816;D6h8u~e&#65533;HnX&#65533;Fo&#65533;&#65533;ZET5&#65533;X&#65533;&#65533;&#65533;<P&#65533; h&#65533;&#65533;(&#65533;&#65533;x&#65533;&#65533;&#65533;&#65533;&#65533;&#65533;&#65533;)&#65533;&#65533;&#65533;&#65533;*`&#65533;&#65533;&#65533;&#65533;&#65533;i&#65533;	&#65533;&#65533;Y&#65533;&#65533;y&#65533;&#65533;&#65533;&#65533;&#65533;x&#65533; &#65533;w&#65533;&#65533;&#65533;r)&#65533;&#65533;&#65533;&#65533;q&#65533;&#65533;Y&#65533;&#65533;&#65533;&#65533;=&#65533;@&#538;&#65533;&#65533;&#65533;G&#65533;$zm&:&#65533;(zm_&#65533;&#65533;B+&#65533;&#65533;0&#65533;&#65533;&#65533;8&#65533;&#65533;&#1612;\&#65533;&#585;&#65533;D&#65533;Ri&#65533;&#65533;&#65533;&#65533;&#65533;~#&#65533;g&#65533;	&#65533;Ud&#65533;f-&#47588;&#65533;#y98&#65533;oiY2&#65533;J&#65533;!&#65533;&#65533;&#65533;&#65533;[&#65533;&#65533;&#65533;X&#65533;&#57943;&#65533;&#65533;&#65533;i&#65533;&#1047;}&#65533;&#65533;&#65533;&#1631;&#65533;&#1638;*&#65533;&#65533;&#65533;&#65533;&#592;Z&#65533;v&#65533;&#65533;&#65533;&#65533;U&#65533;LFr&#65533;&#65533;Q&#65533; &#65533;Q@&#65533;z&#65533;&#65533;\e&#65533;&#65533;Y 2	&#65533;&#65533;8&#65533;z&#65533;8&#65533;&#65533;8&#65533;%J&#65533;F &#65533;  &#65533;:&#65533;&#65533;&#65533;&#65533;&#65533;&#65533;z&#65533;&#648;nI&#65533;&#65533;&#65533;&#65533;@&#553;&#65533;&#601;&#65533;k0&#65533;&#65533;i&#65533;_&#65533;nYI&#65533;&#65533;h&#65533;^9Z1&#65533;v0dH&#65533;2&&#65533;&#65533;w&#65533;h"@&#65533;&#65533;h &#65533;\&#65533;&#65533;j&#65533;a
&#65533;cZ&#65533;&#65533;h&#65533;h&#65533;&#65533;l&#65533;p:&#65533;&#65533; &#65533;&#65533;Y&#65533;&#65533;&#65533;?&#1504;&#65533;&#65533;&#65533;i&#65533;&#65533;J&#65533;&#65533;j&#65533;&#65533;&#65533;&#65533;D&#1071;&#65533;&#65533;&#65533;&#65533;&#43569;$&#65533;&#869;%&#65533;&#65533;&#65533;&#1569;&#65533;i&#65533;&#65533;&#65533;&#65533;E&#65533;&#65533;KW&#65533;&#65533;Z&#65533;&#65533;z&#65533;;&#65533;&#65533;&#65533;<&#65533;&#1713;I	&#65533;&#65533;&#65533;&#65533;c&#65533;&#65533;:&#65533;@&#65533;&#1699;T&#581;@&#65533;&#65533;	@&#65533;&&#65533;&#65533;&#65533;&C&#65533;h"aC&#65533;&#65533;O &#65533;De&#65533;r&#65533;B+&#65533;&#65533;
&#65533;&#65533;\(&#65533;&#65533;vy&#65533;&#65533;&#65533; &#65533;,0&#65533;&#65533;&#65533;g&#65533; `Y&#65533;&#65533;&#65533;&#65533;&#65533;&#65533;&#65533;&#65533;&#65533;&#65533;f hpQ&#65533;i{]#&#1526;N&#65533;3@&#65533;&#65533;&#65533;&#65533;&#65533;&#65533;&#65533;&#65533;'&#1775;'k  &#65533;\~&#65533;A&#65533;&#65533;D&#65533;k&#65533;A&#65533;
 =&#65533;&#65533;&#1784;&#65533;&#65533;&#65533;&#65533; k7&#1777;&#65533;&#652;&#65533;) &#65533;&#687;&#65533;j&#65533;&#65533;:&#65533;&#65533;H&#65533;]&#65533;nWYa&#65533;ha&#65533;yv?&#65533;Sz&#65533;a&#65533;F&#65533;C&#65533;&S&#65533;5&#65533;&#65533;9&#65533;&#65533;;&#65533;F[&#65533;&#65533;&#65533;&#65533;K&#65533;&#65533;&#65533;u&#65533;&#65533;&#65533;&#37335;&#65533;&#65533;&#65533;@&#65533;T&#65533; V{X&#65533;&#65533;&#65533;&#65533;&#65533;n&#671;u&#65533;&#1499;&#65533;kKW&#65533;&#65533;&#65533;y&#65533;k&#65533;t&#65533;&#65533;&#65533;j&#65533;x&#65533;&#65533;&#61175;)&#1783;&#65533;&#744;&#65533;+&#65533;&#65533;&#65533;&#65533;KmGW&#65533; &#65533;&#65533;<&#65533;^&&#65533;&#65533;&#65533;&#65533;&#65533;	&#65533;&#1721;v&#65533;&#65533;&#65533;&#65533;&#65533;&#65533;}&#65533;K&#65533;&#65533;&#65533;&#65533;&#65533;&#65533;&#65533;&#65533;&#65533;Sf&#65533;B&#65533;tC&#65533;cCn&#65533;h&#65533;&#65533;&#65533;&#65533;&#65533;*&#65533;&#65533;E&#65533;&#65533;&#42612;]
&#65533;&#65533;&#65533;Wp&#65533;&#65533;wy8&#65533;&#65533;+&#65533;&#65533;k&#65533;V&#65533;&#65533;@&#65533;&#65533;j&#65533;D,&#65533;&#65533;z&#65533;0I&#65533;- \&#65533;v{&#65533;&#65533;;&#373;&#65533;&#65533;0){&#65533;&#65533;K&#65533;&#65533;\l&#65533;&#65533;&#65533;&#65533;&#65533;&#1783;8&#65533;dL&#65533;eL&#65533;|1/&#65533;&#65533;2z&#65533;&#65533;(Gp&#65533;P\&#65533;z&#65533;&#65533;Y,&#65533;T&#65533;-+&#65533;_&#65533;v&&#65533;"&#65533;&#65533;&#65533;&#65533;&#65533;h&#410;D&#65533;F3&#65533;&#65533;u )&#65533;&#142;&#65533;&#65533;-|&#65533;&#65533;&#65533;&#65533;&#805;&#65533;+&#65533;&#65533;k&#65533;6&#65533;&#65533;&#635;&#65533;;&#1852;&#65533;K&#65533;&#65533;&#65533;\&#676;|&#677;&#65533;&#298;&#65533;&#65533;&#65533; u&#761;w&#65533;@&#65533;V&#65533;Y\&#65533;X&#65533;&#65533;X<[,&#65533;`&#65533;&#65533;&#65533;b&#65533; f&#65533;&#65533;|&#65533;&#65533;|&#65533;il1&#65533;&#65533;&#65533;&#65533;(x0&#65533;s&#65533;&#65533;tl&#65533;v<&#65533;&#65533;&#65533;&#65533;g&#65533;&#65533;	&#65533;`&#65533;Yh&#65533;&#65533;&#65533;S6{S&#65533;b&#250;f@&#65533;&#527;&#65533;&#65533;&#65533;&#65533;&#65533;Z&#65533; &#65533;l&#65533;J&#65533;&#65533;&#65533;;&#65533;5W&#65533;y&#65533;yX&#65533;&#65533;&#65533;&#65533;&#65533;&#65533;&#65533;&#65533;&#65533;&#65533;}&#65533;8i&#65533;
&#735;[&#65533;{k&#503;|&#761;l Mp&#65533;&#65533;&#65533;&#65533;&#65533;&#65533;&#65533;"&#65533;^<&#65533;&&#65533;&#65533;&#540;&#1165;&#65533;&#65533;\&#65533;&#65533;&#65533;]&#65533;&#65533;&#65533;F^0&#65533;z&#65533;t&#369;L&#65533;&#65533;&#65533;&#65533;&#65533;&#476;+&#65533;}cg&#65533;&#14797;f&#65533;f"&#65533;'&#65533;&#65533;sSlSM&#65533;C-&#65533;iRP&#65533;&#65533;X&#65533;&#65533; &#3837;;&#65533;0&#65533;&#65533;&#187;&#65533;u&#65533;&#65533;&#65533;&#65533;&#65533;7|&#1432;'&#65533;7<&#65533;&#65533;&#1439;;&#757;j&#65533;&#65533;&#65533;&#65533;&#65533;&#65533;&#65533;&#65533;&#65533;&#65533;&#65533;&#1911;Y&#65533;&#65533;&#65533;@  &#65533;&#65533;&#65533;&#65533;#&#65533;&#1162;&#65533;,&#888;,&#65533;&#65533;f&#65533;&#65533;1&#65533;&#65533;&#65533;&#65533;b&#65533;N<&#65533;O&#65533;t&#65533;&#65533;&#65533;&#1827;@m&#65533;U&#65533;n{&#65533;&#65533;&#65533;&#65533;&#65533;4p&#65533;&#65533;DHj"J:&#65533;&#65533;db9&#65533;a&#33302;2&#65533;yP&#794;&#1404;&#65533;&#65533;&#65533;&#65533;&#65533;&#65533;&#1364;&#65533;&#983;&#65533;(p&#65533;&#219;&#65533;&#65533;&#65533;`&#1523;&#65533;U&#65533;+x&#65533;H&#65533;r &#65533;&#65533;&#65533;&#65533;&#65533;&#1911;&#65533;&#1143;:&#65533;&#860;&#65533;&#375;&#65533;&#65533;Zl&#65533;"&#65533;&#65533;&#65533;&#65533;&#65533;&#65533;&#65533;&#65533;i 'm&#65533;&#65533;}&#65533;&#65533;&#65533;&#65533;&#65533;&#65533;&#1552;&#65533;&#65533;&#65533;&#65533;&#65533;&#65533;&#65533;e&#65533;&#65533;^4=&#65533;o&#65533;&#60086;*0&#65533;&#65533;&#65533;&#65533;&#65533;r&#65533;&#65533;v&#65533;&#65533;>z&#65533;&#65533;&#65533;&#510;&#65533;&#65533;&#1668;&#65533;&#65533;&#65533;v&#65533;%C"&#65533;v&#65533;8&#65533;c&#65533;5G&#65533;d&#65533;&#65533;&#65533;&#1742;&#65533;&#65533;&#65533;&#1855;K&#65533; &#65533;&#65533;0&#65533;[Z&#65533;(  &#65533;&#65533;U&#1208;&#65533;&#65533;&#65533;:&#65533;&#65533;;&#65533;&#65533;&#65533;A&#65533;&#65533;&#65533;-&#65533;=&#65533;Y&#65533;&#65533;&#65533;x0y&#65533;&#65533;&#65533;&#65533;=&#65533;SN&#65533; |&#65533;+]&#65533;&#65533;&#65533;&#65533;&#65533;\&#65533;[&#65533;&#2016;&#65533;&#65533;[v &#65533;fj&&#65533;&#1547;&#65533;ip&#1221;&#65533;&#65533;R&#65533;&#1438;&#65533;&#65533;&#65533;y<&#65533;`w&#65533;&#65533;&#65533;&#65533;&#65533;b&#65533;i&#65533;OMS?5T4&#65533;o&#65533;1#J&#65533;Q;&#65533;Jv-n&#65533;&#65533;*&#65533;D;&#65533;-\&#65533;[&#65533;&#65533;&#65533;2&#65533;&#65533;!&#65533;g&#65533;}&#65533;&#65533;&#1017;}r&#65533;&#65533;[&#65533;&#65533;kP&#65533;]x&#65533;A&#946;&#65533;&#65533; &#65533;|&#65533;J&#65533;&#65533;<&#65533;Q&#65533; &#65533;T&#65533;&#65533;&#65533;Z&#65533;&#65533;`&#65533;&#65533;[^&#65533;]^&#65533;&#65533;m&#65533;a^+&#65533;_*P&#65533;fn&#65533;&#1198;&#65533;&#65533;&#65533;&#65533;+&#65533;&#65533;Z&#65533;&#65533;&#65533;Ut&#65533;&#65533;eW&#65533;fw&#65533;&#65533;&#65533;&#65533;~a&#65533;)&#65533;]&#550;&#65533;1&#65533;&#65533;a&#65533;t[&&#65533;:F<`&#65533;L&#65533;-&#65533;&#65533;&#65533;&#65533;"&#65533;&#65533;bg&#65533;-3&#65533;&#65533;&#65533;&#65533;vV%&#65533;&#65533;&#65533;E.&#65533;&#65533;:&#65533;&#65533;^&#65533;s-&#65533;=&#65533;Q&#65533;&#65533;&#65533;&#65533; i&#65533;&#65533; O&#65533;p&#65533;&#65533;=&#65533;&#238;&#65533;(&#65533;&#65533;@ &#65533;&#65533;c&#65533;_&#65533;&#65533;&#65533;c;&#65533;>&#65533;&#65533;{W&#65533;m^&#65533;&#65533;&#65533;q~&#65533;>-&#65533;&#65533;&#65533;&#65533;&#65533;l&#65533;&#65533;&#65533;&#1664;&#65533;&#65533;e&#65533;>Uh%L>&#65533;TH&#65533;JNR&#65533;!p&#65533;5&#65533;yp-&#65533;i&#65533;v"n@x&#65533;z&#65533;&#65533;-" qUT&U&#65533;[UDEm_an&#65533;&#65533;&#65533;	&#65533;&#65533;voUm&#65533;U5a&#65533;&#65533;w/[&#65533;}&#65533;&#65533;U&#65533;&#65533;p&#65533;c&#65533;&#65533;&#65533;<P&#65533;Sk&#65533;&#65533;&#65533;XK&#65533;!&#65533;&#65533;#&#65533;)&#65533;&#65533;(&#65533;4PN0Wi$f&#65533;&#65533;&#65533;2&#65533;u&#65533;&#65533;&#65533;0&#65533;&#65533;&#65533;&#65533;p.&#65533;&#65533;&#65533;&#65533;&#65533;&#65533;C&#65533;&#65533;~&#65533;E*&#65533;I=o&#65533;Z&#65533;&#65533;"&#65533;F&#65533;&#65533;'&#65533;&#65533;&#65533;D&#65533;&#65533;&#65533;&#65533;&#65533;&#65533;&#65533;[o(&#65533;U&#35124;&#65533;k_at&#65533;/&#65533;&#65533;&#65533;o&#65533;&#65533;/&#65533;&#1759;Z%v&#65533;&#65533;U&#65533;=&#1907;,&#65533;;6&#65533;&#325;&#65533;&#65533;S&#65533;?<&#65533;[K&#65533;&#1419;&#65533;&#65533;&#65533;&#65533;&#65533;&#65533;&#681;&#65533;&#65533;&#65533; &#65533;&#65533;&#65533;&#65533;&#65533;&#65533;&#65533;&#65533;4&#65533;;&#65533;&#65533;&#65533;&#65533;&#65533;&#65533;*&#65533;*&#65533;&#65533;&#65533;&#65533; DQ&#65533;&#65533;DD&#65533;&#65533;&#65533;&#65533;Mkk&#65533;&#65533;&#65533;k\kkg&#65533;&#65533;&#65533;&#65533;g&#65533;	&#65533;g&#65533;&#65533;&#65533;ygp&#65533;&#65533;&#65533;&#65533;&#65533;g&#65533;&#65533;&#65533;z&#65533;	&#65533;	y&#65533;y&#65533;gz	&#65533;z&#65533;&#65533;&#65533;&#65533;&#65533;pyyZz&#65533;&#65533;&#65533;&#65533;&#65533;&#65533;&#65533;c&#65533; &#65533;@&#65533;&#65533;&#65533;K&#65533;&#1037;7#&#65533;&#65533;S&#65533;&#65533;&#65533;h&#1634;Q&#65533;x&#65533; Fjg.v&#65533;&2$I&#65533;%S&#65533;&#624;2C7.]J&#65533;Cr&#65533;dA&#65533;&#65533;O&#65533;&#65533;pp&#65533;&#65533;G-(]&#65533;T&#65533;&#65533;P&#65533;&#65533;&#65533;&#65533;&#65533;&#65533;	W'L&#65533;P &#65533;"D&#65533;hT(&#65533;a&#65533;$Lh&#65533;r&#65533;&#65533;	T'P&#65533;6X0E&#65533;T&#65533;T&#65533;VM %V,[&#65533;k&#65533;&#65533;&#65533;p&#65533;^&#65533;&#65533;L&#65533;3gk,&#65533;6&#65533;5q&#1318;m&#65533;&#65533;-&#65533;6&#65533;
&#65533;&#65533;!&#65533;&#65533;>w&#65533;&#1309;#&#65533;&#65533;&#65533;~&#65533;&#1793;=0&#65533;&#65533;|&#65533;

L1Duf&#1250;&#65533;6&#65533;l&#65533;hI@&#65533;&#65533;&#65533;&#65533;y 2&#65533;H&#65533;j&#65533;AV?Y&#65533;&#65533;Ecn&#65533;K&#65533;@&#65533; &#65533; &#65533;&#65533;g&#65533;;{&#42216;Q&#65533;&#65533;&#65533;.&#65533;&#671;&#65533;&#65533;L@hx0U%km&#65533;&#65533;&#65533;&#65533;$&#65533;	[o&#65533;&#65533;(&#65533;&#65533;e
+y&#65533;&#65533;&#65533;P &#65533;|&#65533;`&#65533;&#65533;bX0&#65533;&#65533;&#65533;b&#65533;A&#65533;5&#65533;Y&#65533;&#65533;&#65533;&#65533;&#65533;&#65533;&#65533;7&#1608;#:&#65533;&#65533;&#65533;&#65533;:&#65533;&#65533;S&#911;&#65533;&#65533;&#65533;L&#65533;&#65533;>&#65533;&#65533;o&#65533;&#65533;t&#65533;E'&#65533;D&#65533;QQn&#65533;&#65533;T`Q&#65533;d&#65533;i&#65533;cB&#65533;&#1536;Bg&#65533;!&#65533;Awt&#65533;Q4&#65533;i7&#65533;JyJ &#65533;&#65533;jWp&#65533;(z&#65533;&#65533;G N&#65533;&#65533;&#65533;&#65533;O&#65533;uJ~H)&#65533;@&#65533;uJ&#65533;&#65533;	&#65533;&#65533;&#65533;[&#65533;*J\&#65533;&#65533;R&#682;&#65533;&#10570;&#65533;,l(+O&#65533;p&#65533;&#65533;,&#65533;&#1026;.&#65533;&#65533;x&#65533;r&#65533;&#65533;Xb+&#65533;&#8912;If&#1650;&#1665;&#65533;[4&#65533;y#&#65533;&#65533;<&#65533;&#65533;&#65533;&#65533;&#65533;&#1683;
&#65533;&#65533;&#65533;jz il&#65533;{[>&#65533;r&#65533;j&#65533;3M&#65533;&#65533;7&#65533;A0I@&#65533;dB!&#65533;&#65533;&#65533;K  &#65533;X&#65533;)f^&#65533;AU"d&#65533;G&#65533;r&#65533;&#65533;<(Ao&#65533;&#65533;&#65533;*&#65533;&#65533;$&#65533;g2{(&#65533;^&#65533;<&#65533;&#65533;SPe&#65533;)Ie*&#65533;\&#65533;&#65533;:&#65533;&#931;&#65533;5&#65533;\&#65533;&#65533;&#330;&#65533;~0&#65533;[M&#65533;&#65533;V,&#65533;C&#65533;bK&#65533;$&#65533;bb/&#65533;&#65533;"c&#65533;&#47243;&#65533;jw'&#65533;&#65533;Ik8&#65533;&#65533;&#227;8&#65533;&#65533;&#65533;&#65533;;l&#65533;}&#65533;jJ&#65533;&.&#65533;&#65533;&#65533;&#65533;OjC&#65533;&#65533;>&#65533;&#1878;[&#65533;mG&#65533;&#65533;&#65533;!I &#65533;&#65533;d&#65533;&#1775;jFEN0q&#65533;aETp&#65533;	X&#65533;&#65533;&#65533;&#65533;d&#65533;&#65533;FI`x&#65533;&#65533;&#65533;&&#65533;n;&#568;&#65533;<&#65533;&#65533;&#65533;*zr&#65533;8_&#65533;=)=&#65533;P&#65533;_&#65533;i&#65533;&#65533;ZU&#65533;*_&#65533;&#65533;&#65533;V&#65533;&#65533;&#65533;Z)&#65533;}&#65533;&#65533;k.%Z&#1867;.&#65533;&#65533;DYo=&#65533;&#812;q&#65533;2r&#65533;&#65533;&#65533;e&#65533;M1g5V3Z592&#65533;PhN&#65533;&#65533;:&#65533;&#65533;&#65533;&#65533;&#65533;H?&#65533;;&#65533;&#65533;&#65533;+5&#65533;&#65533;@&#65533;U&#65533;&#65533;P"s:C&#65533;&#65533;`&#65533;(P@
&#65533;z&#65533;,pZ&#65533;/&#65533;&#65533;&#65533;&#65533;&#65533;&#677;'s&#65533;C7&#65533;&#65533;&#65533;a+h $&#65533;&#65533;&#65533;v&#65533;&#65533;Xj&#65533;1"&#65533;v&#65533;G&#285;&#65533;;&#65533;&#65533;w&#65533;"&#65533;&#65533;H&#65533;&#65533;e&#65533;K&#65533;c&#65533;&#65533;&#65533;B&#65533;G&#65533;U&#1174;&#65533;4&#65533;&#65533;(&#65533;&#65533;&#65533;v&#65533;&#65533;&#65533;&#65533;&#65533;|'&#65533;&#65533;K&#65533;&#65533;&#65533;bh&#65533;1rp&#65533;&#65533;L&#65533;&#65533;PF;&#65533;&#33292;&#65533;5&#65533;&#65533;&#65533;bwB[A&#65533;&#65533;6n&#65533;&#65533;d&#467;&#65533;&#25590;!	Iz&#65533;&&#20571;&#65533;5I5Y&#1529;P/+5&#65533;JQ&#65533;&#65533;&#65533;&#65533;&#65533;&#65533;/8&#65533;,c&#65533;B&#65533;Q&#65533;&#65533;%q&#65533;K0&#65533;  P&#65533;f&#65533; d&#65533;:A&#65533;>fDf*&#65533;&#65533;$T&#65533;
%2(&#65533;,&#65533;@e&#348;&#65533;dW,^&#756;GFq&#65533;&#65533; f&#65533; &#65533;&#65533;X&#65533;&#141;&#65533;&#65533;#&#65533;&#65533;5 #Xr&#65533;&#65533;&#65533;&#65533;&#65533;&#65533;1.&#65533;I&#65533;&#65533;&#65533;@&#1199;Y&#65533;&#65533;&#65533;&#65533;:#&#65533;&#65533;&#65533;O!A&#65533;$y&#65533;$y&#65533;&#65533;9&#65533;&#65533;&#65533;N&#65533;E&#65533;(%&#65533;&#65533;&#583;&#65533;&#65533;&#65533;&#145;&#65533;:0H&#65533;p&#65533;&#65533;K&#65533; &#65533;`&#65533;&#65533;r&#65533;8&#65533;&#65533;X&#65533;&#65533;L 
?*P&#65533;@&#65533;&#65533; &#65533; xP&#65533;C^&#65533;fP&&#65533;	&#874;&#65533;L&#65533;&#65533;&#65533;*&#630;&#65533;&#65533;&#65533;LQx&#65533;Q&#65533;NV&#65533;M&#65533;\&#65533;"&#65533;&#65533;/h&#65533;V8&#65533;&#65533;D&#65533;D&#65533;&#65533;yG&#65533;c%&#65533;X&#65533;3&#65533;&#33538;&#65533;(l4*&#65533;v.c&#65533;i-&#65533;&#65533;&#65533;x&#65533;&#65533;&#65533;&#65533; &#65533;,&#65533;6O&#427;\{&#65533;VfC&#65533;&#65533;ps
&#65533;B&#65533;&#65533;&#65533;&2E   &#65533;&&#65533;"&#22960;=&#65533;^0[&#65533;6&#65533; &#65533;&#65533; &#65533;B z&#65533;&#65533;&#65533;	&#65533;VM.V&#65533;&#65533;U&#65533;r&#65533;&#65533;&#65533;Q&#65533;&#65533;V4&#65533;@3=#W&#65533;&#65533;&#1275;&#65533;&#65533;Z>&#65533;z&#65533;>*&#65533;$&#65533;9C&#65533;.&#65533;&#1929;&#65533;%&#65533;t&#65533;&#65533;y&#4260;]C&#65533;u@&#65533;?&#65533;5&#65533;oO&#65533;&#65533;&#65533;&#65533;6&#65533;x&#262;&#65533;&#65533;;,&#65533;&#65533;KvT&#65533;fMg(&#65533;Iy&#65533;&#65533;N&#65533;&#65533; |&#65533;&#65533;&#65533;&#65533;O1&#65533;&#65533;j	Q&#65533;4T`,&#65533;-T^P&#65533;&#65533;&#65533;'&#65533;BJ\&#65533;b&#65533;j&#65533;&#65533;_<q&#65533;&#65533;z&#65533;j&#65533;&#65533;L&#65533;Ns&#65533;Mln&#65533;&#65533;&#65533;P&#65533;f&#65533;&#65533;4&#65533;&#65533;&#65533;&#65533;&#65533;&#65533;0&#65533;&#65533;J`r&#65533;aTY10&#65533;&#65533;&#65533;g&#65533;&#65533;&#65533;&#65533;&#65533;<&&#65533;A?&#65533;w;&#65533;[&#65533;j&#65533;&#65533;&#65533;|$&#65533;&#65533;&#65533;C&#65533;.Q$&#65533;&#65533;N8&#65533;T&#65533;t-0\&#65533;&#65533;h&#869;&#65533;=&#65533;k&#65533;$&#65533;d&#65533;	RTF$O"&#65533;&#65533;H&#65533;&#65533;Ng!Y&#65533;&#231;&#65533;&#65533;'&#1290;&#65533;5>q&#65533;&#65533;PV&#65533;&#65533;c&#65533;5&#65533;ilc&#65533;&#65533;6&#65533;:&#60693;&#65533;&#65533;&#65533;&#65533;&#1573;&#65533;Hqa&#65533;;$+Y&#65533;XPT&#65533;,3\d&#65533;|B&#65533;&#65533;&#65533;h&#65533;9&#65533;&#65533;&#65533;+w&#65533;&#65533;kn&#65533;&#65533;&#65533;&#65533;&#65533;&#65533;&#6657;&#65533;hZ&#65533;&#65533;4b&#65533;&#65533;&#65533;&#65533;&#65533;&#65533;&#65533;=&#65533;&#65533;&#65533;&#1389;xD&#65533;o	tt&#65533;&#65533;&#65533;k!&#65533;&#65533;&#65533;a&#65533;&#65533;TZ7h&#65533;&#65533;~&#616;&#65533;&#65533;p&#65533;9&#65533;&#798;&#65533;Flc&#65533;&#65533;&#65533;O&#65533;"V{&#46634;q&3Y&#65533;K:&#65533;&#65533;&#65533;tb&#65533;&#65533;&#65533;&#65533;,&#65533;&#65533; &#65533;&#65533;&#65533;cv9\&#65533;"4&#65533;*&#65533;&#65533;&#65533;&#65533;&#65533;&#65533;_&#65533;&#65533;=Gy&#65533;&#198;&#65533;;&#65533;I&#65533;&#65533;&#65533;R&#65533;#&#65533;tT&#65533;&#65533;up&#65533;&#65533;&#65533;`'&#65533;c&#65533;&#65533;&#65533;&#65533;D&#65533;h&#65533;&#65533;&#65533;\&#65533;&#65533;&#65533;XZM&#65533;&#65533;&#65533;Y&#65533;u&#65533; &#65533;&#65533;&#65533;$#&#65533;d&#65533;&#65533;&#65533; 4&#65533; &#65533;&#65533;&#65533;&#65533;&#1152;&#65533;x&#65533;&#65533;C&#65533;&#65533;	&#65533;X&#65533;&#65533;&#65533;&#65533;&#65533;c&#65533;&#65533;&#65533;&#65533;6&#65533;&#65533;&#65533;dqC~"&#65533;&#32150;
&#634;oO&#65533;#&#65533;&#65533;|F|&#65533;&#65533;k&#65533;	q&#65533;&#65533;5&#65533;&#413;t&#65533;&#65533;&#65533;&#65533;Gg&#65533;{I&#65533;&#65533;Z&#1426;:&#65533;.&#65533;&#65533;~X&#65533;&#65533;N&#65533;&#65533;&#65533;I'aV&#65533;&#65533;&#65533;&#65533;<&#65533;&#65533;7&#65533;&#65533;&#65533;6)&#65533;CBr&#65533;&#65533;&#65533;A	&#30830;X&#65533;z&#343;&#65533;RG&#65533;&#65533;>&#65533;&#65533;&#65533;#@&#65533;&#65533;&#65533;&#65533; &#65533;&#65533;7&#65533;&#65533;&#65533;&#65533;&#65533;&#65533;>9&#65533;$&#65533;&#65533;s&#65533;}>&#65533;&#65533;V&#65533; &#65533;&#65533;8&#65533;aZ&#65533;&#65533;&#65533;7&#65533;&#65533;wy&#65533;z&#65533;V{Q'&#65533;&#65533;&#65533;&#65533;z&#65533;&#65533;G'&#65533;a8QzF&#65533;_&#65533;&#65533;-Ak&#65533;PEQ?&#65533;`&#65533;&#65533;-&#65533;QY&#65533;I&#65533;o$&#65533;6&#65533;$&#65533;&#65533;u&#65533;&#65533;#&#65533;{&#65533;&#65533;Q&#65533;F&#65533;+&#65533;d&#65533;&#65533;(A&#65533;b&#65533;&#65533;<34&#65533;&#65533;3&#65533;@!9$
&#65533; &#65533; &#65533;!&#65533;~Q&#65533;&#65533;V&#65533;eW6m9Wy&Gy&#65533;z&#65533;z&#65533;"&#65533;&#65533;#&#65533;v8&#65533;&#65533;W{&#65533;&#65533;&#65533;A%&#65533;&#65533;A&#65533;&#65533;J7vv&#65533;&#65533;&#65533;n&#65533;&#65533;&#65533;2&#65533;A&#65533;3'&#65533;&Q&#65533;6i&#65533;$o&#65533;&#65533;@2&#65533;Qu&#65533;7&#65533;&#65533;o&#65533;&#65533;&#65533;&#65533;&#65533;&#65533;&#65533;{Z&#65533;|&#759;7{&&#65533;&#65533; &#65533;%2&#65533;F2&#65533;&#65533;R&#65533;}&#65533;S&#65533;\&#65533;<X=eq&#65533;&#65533;&#65533;d&#65533;~f&#65533;&#65533;&#65533;p&#65533;&#326;&#65533;&#65533;yX6&#65533;H&#65533;vX%8p&#65533;{C&#65533;f&#65533;&#65533;&#65533;n&#65533;&#65533;&#65533;&#65533;&#65533;*eT8KG&#65533;&#65533;&#65533;_&#65533;.%&#65533;h&#65533;&#65533;%@_&#65533;hM&#65533;u&#65533;&#65533;{&#65533;&#65533;&#65533;&#65533;&#65533;{&#65533;&#65533;#w&#65533;IC&#65533;&#65533;^g.&#65533;f&#65533;C8&#65533;&#65533;&#65533;&#65533;&#65533;`&#65533;&#65533;z`&#65533;&#65533;&#65533;}&#65533;&#8503;&#65533;&#65533;&#65533;7<&#1879;Ea&#65533;&#65533;&#1363;&#65533;x&#65533;}&#65533;&#65533;&#65533;&#65533;&#65533;^&#65533;&#65533;i&#65533;V'&#65533;uy&#65533;&#519;&#65533;Xu&#65533;P&#65533;&#65533;T%&#65533;hi;	&#65533;&#65533;&#65533;(&#65533;&#65533;&#65533;&#65533;&#65533;1!&#65533;'Hu&#65533;&#65533;R/4&#65533;g&#65533;}&#65533;t-Th&#65533;&#65533;{9x`/(&#65533;|#&#65533;&#65533;&#65533;Y&#65533;|>&#65533;&#65533;&#65533;&#65533;&#65533;&#65533;&#65533;&#65533;u2&#65533;g&#65533;&#65533;Y"0(&@(.&#65533;D&#65533;&#65533;&#65533;^&#65533;&#65533;&#65533;&#65533;}VN&#65533;&#65533;&#65533;&#65533;&#65533;&#65533;&#65533;"&#3270;&#65533;&#65533;ir&#1036;q&#65533;s=9&#65533;a8P&#65533;(&#65533;&#65533;&#65533;:9&#65533;/&#65533;A&#65533;&#65533;R 88&#65533;&#65533;&#65533;2&#65533;A&#65533;#p&#65533;@&#65533;-&#65533;&#65533;H&#65533;p&#65533;&#24724;U&#65533;&#65533;&#65533;I&#65533;&#65533;&#65533;&#65533;`&#65533;&#65533;"&#65533;Q&#65533;&#65533;&#65533;o&#65533;&#65533;Y&#65533;f&#65533;&#65533;&#65533;~&#65533;y|_&#65533;`&#65533;&#65533;L2&#65533;&#65533;y&#65533;Q&#65533;&#65533;&#1305;S;A&#65533;lP&#65533;&#65533;2&#65533;&#65533;&#65533;M)&#65533;P+&#65533;7&#65533;&#65533;V\&#65533;&#65533;^&#65533;&#65533;&#65533;&#65533;'&#65533;gn-8&#65533;R1&#65533;&#65533;&#65533;Y&#65533;8&#65533;Hg&#65533;&#65533;&#65533;_W&#65533;&#65533;&#65533;&#65533;&#65533;&#65533;&#65533;N&#65533; &#65533;&#65533;g|K&#65533;6&#65533;
6I&#65533;8d&#65533;&#65533;&#65533;h&#65533;&#65533;&#65533;v?&#65533;|&#65533;&#65533;.&#65533;&#65533;&#65533;;(&#65533;Y&#65533;&#65533;YuU&#65533;M&#65533;|&#65533;&#65533;&#65533;h&#65533;&#65533;Q&#65533;&#65533;&#65533;&#65533;&#65533;&#65533;&#65533;QY&#65533;f&#65533;::eQ&#65533;a&#65533;&#65533;i&#65533;&#65533;&#776;e	&#65533;&#1798;n&#65533;%(&#65533;&#65533;9&#65533;&#65533;&#1311;qv&#65533;&#65533;&#65533;`T&#65533;z&#65533;'A&#65533;&#65533;nc&#65533;3}&#65533;%{&#65533;-VYA&#65533;W&#65533;&#65533;F|&#65533;&#65533;&#65533;H&#65533;nj&#65533;&#592;&#65533;ob&#65533;&#65533;&#65533;&#65533;&#65533;Qw0&#65533;&#65533;&#65533;&#65533;&#65533;**z&#65533;y&#65533;h^Y&#65533;&#65533;&#65533;h{&#65533;~&#65533;&#65533;&#65533;&#65533;o8&#65533;&#65533;o&#65533;i&#65533;Z0&#65533;szA<i%dWp&#1207;a&#65533;F}&#65533;gr&#65533;&#65533;,&#65533;H&#65533;&#65533;&#65533;&#65533;P=9/&#65533;&#65533;_X1&#65533;&#65533;&#65533;&#65533;&#65533;&#65533;&#65533;&#65533;&#65533;X&#65533;&#65533;F&#65533;ZI!i&#65533;&#65533;m&#65533;&#65533;&#65533;`&#65533;&#65533;
AV	&#65533;&#65533;&#65533;&#65533;&#65533;&#65533;)&#65533;&#65533;&#65533;`9&#65533;-&#65533;@J&#65533;-&#65533;`b&#65533;&#65533;&#65533;h\&#604;y &#65533;&#761;&#65533;^&#65533;hB&#65533;w&#65533;&&#1704;&#65533;&#65533;
&#1640;&#65533;| &#65533;&#674;_&#65533;&#65533;&#65533;&#65533;&#65533;g&#65533;&#65533;"&#65533;&#65533;'Z&#65533;&#65533; {&#65533;&#1608;&#65533;&#38170;&#65533;{&#65533;j&#65533;&#65533;&#65533;.&#65533;&#65533;&#65533;`&#1082;u&#65533;Q&#65533;
&#65533;`&#65533;&#65533;{&#65533;H&#65533;&#65533;z&#65533;G&#65533;g&#65533;&#65533;&#65533;&#65533;I_I&#65533;&#65533;&#65533;&#65533;*&#65533; &#65533;&#65533;&#65533;y &#65533;\&#65533;I&#65533;x&#65533;&#65533;&#65533;&#65533;p&#65533;f&#65533;#&#65533;&#65533;&#65533;&#65533;&#65533;u&#65533;&#65533;&#65533;&#65533;Z&#65533;^&#616;C&#65533;(J&#65533;|&#65533;&#65533;:+&#65533;{&#65533;&#65533;&#65533;h(&#1704;&#65533;Mk&#65533;&#65533;&#65533;&#65533;-&#65533;7&#65533;#&#65533;&#65533;@rR&#65533;&#65533; &#65533;&#65533;&#65533;	&#65533;QJ&#65533;h&#65533;&#65533;"%&#65533;&#65533;&#266;&#65533;&#65533;&#65533;7&#65533;&#65533;&#65533;&#65533;&#65533;YEB7F&#65533;X{Y&#65533;&#65533;&#65533;B&#65533;&#65533;I&#65533;f&#65533;&#65533;&#65533;.&#65533;&#65533;zj&#65533;1[.Oj&#65533;&#65533;&#65533;&#65533;&#65533;b&#65533;u&#65533;&#65533;&#1514;&#65533;
&#65533;R&#65533;&#65533;&#65533;&#65533;u&#65533;IG;*&#65533;&#65533;&#65533;&#65533;Ik&#65533;,*&#65533;)&#65533;&#65533;&#65533;:}&#65533;&#65533;&*&#65533;)&#65533;&#65533;I&#65533;|`&#65533;&&#1722;&#65533;j&#65533;&#65533;&#65533;&#65533;&#2026;&#65533;&#65533;&#65533;&#65533;)&#65533;&#65533;&#39695;&#65533;$&#185;&#65533;&#65533;RQ	&#65533;|&#65533;x&#65533;&#65533;&#65533;b:&#65533;&#65533;c&#65533;&#65533;&#65533;"&#65533;P)J2+&#65533;&#65533;&#65533;&#1697;`&#65533;&#65533;&#65533;&#65533;&#65533;&#65533;&#65533;++&#65533;a'&#65533;/K&#65533;eI&#65533;&#65533;p&#65533;z
&#65533;&#65533;&#65533;&#65533;&#65533;&#65533;O{&#65533;&#65533;&#65533;~&#65533;e9&#65533;&#65533;+&#65533;&#65533;&#65533;h&#65533;*&#65533;Y&#65533;z0&#65533;&&#47997;&#482;&#65533;&#65533;&#65533;W&#65533;&#65533;&#65533;&#65533;&#65533;&#65533;O&#65533;&#65533;&#65533;&#65533;&j&#65533;&#65533;&#65533;|q&#65533;&#65533;&#65533;|&#65533;&#750;&#65533;&#65533;&#65533;&#65533;v&#65533;"&#65533;}&#65533;&#65533;&#65533;[&#65533;-<&#65533;'&#65533;L&#65533;h&#65533;&#65533;$&#65533;H&#65533;&#65533;{&#65533;)&#65533;I=&#65533;&#65533;O9&#65533;&#65533;{&#65533;DLR&#65533;@&#65533;&#65533;&#65533;q&#65533;&#65533;&#1767;&#65533;{&#615;&#65533;&#65533;&#65533;&#65533;&#65533;.&#65533;o&#65533;
&#65533;&#65533;&#65533;&#65533;u&#65533;&#65533;&#65533;v&#65533;&#65533;J&#65533;&#65533;+&#65533;&#65533;k&#65533;&#65533;&#65533;&#65533;_7&#65533;?&#65533;M&#65533;&#65533;&#65533;&#65533;&#65533;&#1978;&#65533;f&#65533;6&#65533;&#65533;`|&#65533;&#65533;&#476;&#65533;&#65533;&#65533;R&#65533;&#65533;gL&#65533;&#65533;&#65533;&#130;&#680;&#65533;&#65533;&#65533;&#65533;h&#561;&#65533;&#65533;&#65533;&#65533;M{&#65533;&#65533;&#59054;&#65533;&#65533;0l&#65533;I&#65533;&#65533;N&#65533;&#65533;&#65533;&#65533;&#345;&#65533;&#65533;&#65533;&#65533;L&#65533;&#65533;l&#65533;&#65533;[&#65533;&#65533;&#65533;\&#65533;&#65533;&#65533;&#65533;&#65533;	&#65533;&#65533;G&#65533;&#65533;&#65533;&#65533;&#65533;7e&#65533;&#65533;f
vTl&#65533;^&#65533;&#65533;V&#1653;&#65533;{&#65533;&#65533;&#1789;L&#65533;&#65533;&#65533;&#65533;&#65533;6K&#65533;M&#65533;$&#65533;&#65533;{{|&#65533;&#65533;&#65533;&#65533;&#1140;&#65533;&#65533;	&#65533;
,&#65533;A&#65533;{&#65533;&#65533;&#65533;&#65533;&#65533;&#750;j&#689;&#755;M&#65533;&#65533;&#65533;)&#65533;&#65533;&#65533;&#65533;&#65533;&#65533;&#65533;&#65533;I&#65533;<K&#65533;&#65533;&#65533;&#65533;&#1787;F[&#65533;&#65533;&#686;F&#65533;&#65533;&#65533;&#65533;&#65533;&#65533;t&#532;&#65533;I&#65533;&#65533;m&#65533;&#65533;&#65533;&#65533;&#59182;&#65533;&#65533;&#65533;~&#65533;~:&#672;&#65533;&#65533;)&#65533;&#65533;&#65533;J&#65533;&#65533;l&#65533;&#65533;&#65533;&#65533;&#65533;&#65533;&#65533;&#65533;l&#65533;&#1402;&#65533;&#65533;a&#65533;V\&#65533;&#65533;J&#65533;&#65533;:&#65533;&#65533; &#700;&#65533;&#65533;&#65533;&#65533;&#65533;&#65533;&#65533;|&#65533;	&#65533;|&#65533;)&#65533;&#65533;&#1658;&#65533;&#65533;&#65533;&#65533;7zk&#65533;&#65533;I&#65533;&#65533;<&#65533;&#65533;&#65533;&#65533;^&#65533;&#65533;#&#1722;W{&#442;&#65533;&#65533;&#65533;
&#65533;&#65533;k&#65533;u0&#65533;I&#65533;&#65533;&#65533;&#65533;&#65533;&#65533;&#65533;AK&#65533;&#65533;,&#603;&#65533;&#65533;&#65533;|&#65533;{&#65533;&#65533;\&#65533;U&#65533;&#65533;&#65533;&#65533;)&#65533;,&#65533;&#1012;&#65533;&#65533;&#65533;&#65533;&#65533;&#65533;&#65533;1&#65533;&#65533;&#65533;&#65533;&#973;&#65533;&#65533;y&#65533;&#65533;&#65533;&#65533;&#65533;&#65533;j&#65533;R{&#65533;&#65533;&#65533;&#65533;F&#65533;&#65533;&#65533;Z&#65533;r]&#65533;&#65533;&#65533;&#65533;M&#65533;&#65533;&#65533;j&#65533;&#65533;&#1832;s&#65533;&#65533;)&#65533;&#65533;&#65533;|&#65533;g}&#65533;K&#65533;{&#680;1&#65533;&#65533;&#65533;g&#65533;&#65533;=&#65533;&#65533;m&#65533;&#65533;&#954;&#65533;$Kk&#499;a&#65533;&#65533;&#65533;{s&#65533;[&#65533;&#65533;&#65533;*&#65533;78&#65533;&#65533;&#65533;`w &#65533;&#65533;&#65533;&#1045;&#65533;&#65533;&#65533;X&#65533;&#65533;D+&#65533;&#65533;K&#1771;(&#1462;[&#65533;SK&#829;{&#65533;&#65533;&#65533;|.'&#65533;&#65533;&#65533;,&#65533;&#65533;&#65533;&#65533;,&#65533;H-&#65533;&#65533;p&#65533;&#65533;X&#65533;&#1041;&#65533;&#65533;&#65533;&#65533;&#65533;\M&#577;&#65533;&#65533;&#65533;&#65533;&#588;&#65533;&#457;&#65533;&#1977;+&#65533;&#1884;&#65533;D&#65533;$L&#588;&#65533;&#65533;&#43478;&#51687;&#65533;&#65533;-&#65533;&#65533;&#65533;&#1943;L&#65533;;&#65533;I&#65533;&#65533;&#65533;&#65533;&#65533;&#65533;z&#65533;&#65533;l&#65533;[&#65533;&&#65533;&#65533;B&#65533;&#65533;F&#65533;&#65533;&#65533;&#52980;K&#65533;&#65533;&#65533;&#65533;&#65533;&#65533;&#65533;&#65533;&#65533;:&#65533;&#447;&#65533;&#65533;rz&#65533;,z&#65533;&#65533;;&#1733;J&#65533;&#65533;	&#65533;&#65533;&#65533;&#65533;UK&#65533;&#65533;&#65533;&#65533;!
&#65533;g&#65533;}&#65533;&#65533;&#65533;&#65533;&#65533;&#15150;O[&#65533;&#65533;]&#65533;z&#65533;&#65533;&#65533;&#65533;&#1471;K&#65533;<&#1535;&#65533;&#65533;&#65533;&#65533;&#65533;&#65533;-&#65533;}&#65533;&#65533;&#974;&#65533;&#1501;&#65533;h&#65533;|&#65533;&#65533;&#1422;&#65533;&#1036;&#65533;L&#1413;=&#65533;M&#65533;d-&#65533;-&#65533;Y>&#65533;#N&#65533;&#65533;&#65533;&#65533;
&#65533;&#65533;&#65533;&#65533;P&#65533;&#65533;&#65533;m&#65533;X^&#65533;-&#65533;"&#65533;|(
&#65533;Y~&#65533;&#1568;|&#65533;&#65533;&#65533;g&#65533;&#65533;Z&#65533;&#128;&#65533;&#65533;t=&#65533;&#65533;&#65533; {0&#65533;&#65533;&#65533;&#65533;&#65533;j&#65533; <&#65533;A{&#65533;z&#65533;,&#65533; &#65533;p|&#65533;<&#65533;&#1613;&#65533;&#1530;&#65533;&#65533;&#65533;&#689;&#65533;&#65533;Q&#883;&#65533;&#65533;&#65533;&#65533;}&#65533;&#65533;<&#65533;{&#65533;&#65533;}&#65533;&#65533;&#65533;l&#65533;&#65533;Y&#65533;0&#65533;&#1553;&#65533;&#65533;&#65533;]&#65533;D&#65533;&#1290;&#65533;h&#65533;&#65533;&#1933;&#65533;&#65533;&#65533;&#65533;&#65533;z&#1093;&#65533;%&#65533;c	&#65533;&L&#65533;|&#65533;&#65533;<&#1034;&#65533;&#65533;&#65533;,&#65533;&#1133;&#65533;u&#65533;&#65533;&#65533;&#65533;&#65533;&#65533;&#65533;^&#65533;&#65533;&#65533;&#65533;&#65533;&#65533;&#65533;<&#65533;}&#65533;`^&#65533;&#144;}&#65533;#&#65533;"&#65533;&#65533;}&#1914;&#65533;&#65533;-&#65533;X&#65533;&#151;&#65533;&#65533;&#65533;&#65533;&#65533;;&#65533;&#653;&#65533;T;V&#65533;&#65533;z&#65533;&#1662;&#65533;&#65533;&#65533;&#65533;&#65533;&#65533;\&#65533;u@&#65533;;&#65533;/&#65533;&#65533;&#65533;&#65533;[&#65533;&#65533;&#65533;,&#65533;&#65533;'&#65533;&#65533;}Z&#909;&#65533;Q&#150;&#65533;&#65533;X^&#65533;&#65533;&#65533;&#1479;&#65533;&#65533;&#65533;?&#65533;F&#65533;&#65533;|&#65533;&#65533;I&#65533;&#65533;&#65533;&#65533;T&#65533;&#1345;&#65533;&#65533;,&#65533;&#65533;&#65533;&#187;&#65533;&#65533;&#65533;\.&#65533;&#65533;l&#65533;&#65533;&#65533;t&#65533;&#65533;&#65533;>&#65533;&#65533;&#65533;&#65533;m&#65533;,<&#65533;&#65533;#?&#65533;&#65533;&#65533;&#65533;&#65533;&#65533;&#65533;1,&#65533;&#65533;*|&#65533;h&#65533;&#65533;F&#65533;Tn&#65533;`&#65533;&#65533;]&#65533;&#65533;J&#65533;&#65533;&#65533;&#65533;&#65533;&#65533;&#65533;&#65533;&#65533;N&#65533;&#65533;:&#65533;&#65533;&#65533;"&#65533;&#65533;M&#65533;&#65533;&#65533;&#65533;r&#65533;&#65533;&#65533;&#65533;&#65533;&#65533;&#65533;M&#65533;&#65533;&#65533;&#65533;&#65533;Y&#65533;<&#65533;*&#65533;&#65533;&#65533;=&#41662;&#65533;a&#65533;&#65533;&#65533;&#30638;?/&#1556;M&#65533;h&#65533;&#65533;&#65533;}&#65533;Y]&#65533;&#65533;~&#65533;&#65533;&#65533;&#65533;&#65533;&#65533;&#65533;&#65533;h&#1972;&#65533;&#65533;&#65533;=&#65533;r&#65533;1|&#65533;&#65533;K&#65533;p&#65533;&#2006;&#65533;&#65533;&#65533;&#65533;&#65533;z&#36235;&#65533;&#65533;&#65533;&#65533;&#65533;l&#65533;&#65533;&#65533;&#65533;&#65533;e&#65533;&#2008;o&#1874;&#65533;&#65533;a&#65533;&#65533;&#65533;&#65533;&#65533;~&#65533;&#65533;&#65533;|&#65533;&#65533;&#65533;&#65533;y}||{&#65533;&#65533;&#65533;a&#65533;}a&#65533;&#65533;&#65533;&#65533;&#65533;ya&#65533;|&#65533;&#65533;&#65533;~&#65533;|&#65533;&#65533;&#65533;{&#65533;&#65533;&#65533;&#65533;&#65533;&#65533;&#65533;&#65533;&#65533;}&#65533;&#65533;aZ&#65533;&#65533;&#65533;y|&#65533;&#65533;{&#65533;}&#65533;y&#65533;&#65533;&#65533;&#65533;{}~&#65533;&#65533;&#65533;&#65533;&#65533;&#65533;&#65533;&#65533;&#65533;&#656;&#65533;&#65533;&#65533;&#383;&#65533;&#65533;&#65533;&#65533;~&#1244;&#65533;&#65533;&#65533;&#65533;&#65533;&#797;&#65533;&#65533;&#65533;&#65533;&#1128;&#65533;&#65533;&#65533;&#65533;&#65533;&#65533;&#65533;&#65533;&#65533;&#1100;&#65533;&#1449;&#65533;&#65533;&#65533;&#65533;{&#65533;&#65533;&#65533;&#1884;&#65533;&#65533;&#65533;z&#65533;&#65533;e-L1?&#65533;&#65533;-&#495;Qujt&#65533;&#65533;&#65533;O&#65533;&#65533;=&#65533;&#65533;&#65533;$Z&#65533;&#65533;Zg+W4Y&#65533;&#65533;LF&#65533;L,t&#65533; &#65533;2&#65533;)HA&#65533;&#65533;5EFU&#65533;}&#65533;&#65533;&#65533;&#65533;a&#65533;&#65533;&#65533;&#65533;J&#65533;&#65533;&#65533;C&#65533;
&#65533;&#65533;&#65533;&#65533;&#65533;HyHw&#65533;!SI$$r&#65533;&#1108;&#65533;I$#[&#65533;&#65533;&#65533;5&#65533;&#1141;Y&#65533;z&#65533;&#65533;&#65533;&#65533;:ey
Z&#65533;"O&#65533;&#65533;X&#65533;r&#65533;&#65533;&#65533;gB&#65533;&#65533;&#65533;&#65533;&#65533;Un&#65533;O&#65533;&#65533;&#65533;(9&#65533;CCZ&#65533;&#65533;$&#65533;&#65533;&#65533;!S&#65533;^&#65533;'2[&#65533;p&#65533;&#65533;&#65533;8&#65533;Q&#1824;&#65533;&#65533;%&#65533;&#1590;&#65533;&#65533;&#65533;&#65533;	&#65533;&#65533;"&#65533;&#65533;4&#867;&#65533;&#65533;_9s&#65533;Bn36&#65533;5&#65533;&#65533;&#65533;&#65533;&#65533;Vp&#65533;&#65533;&#65533;{wl&#65533;&#65533;~&#65533;9K&#749;&#65533;&#65533;e&#65533;D&#65533;|&#65533;	_&#65533;I&#65533;Zl6IK&#65533;&#65533;&#65533;pdY&#65533;VB&#65533;%%8&#65533;U5&#65533;b&#65533;HB&#65533;g&#813;TK:&#65533;XM&#65533;$&#65533;SF&#65533;&#271;X_7&#65533;/&#65533;&#65533;-a&#65533;f&#65533;O8&#65533;&#65533;QZd&#65533;U&#65533;6&#65533;&#65533;gHIG&#65533;o&#60424;&#65533;#&#65533;&#3534;,&#65533;&#65533;&#65533;@&#65533;&#65533;&#65533;FB9B&#65533;=y&#65533;o&#1164;&#65533;H&#65533;&#65533;&#65533;&#65533;-Hn#&#65533;FVe&#65533;
W&#65533;u\&#65533;&#65533;][&#65533;A{<&#65533;&#65533;x&#65533;&#65533;)g&#65533;j&#65533;W~&#65533;&#65533;4&#65533;k-)&#65533;&#65533;*&#65533;D"&#65533;8&#545;9&#65533;&#65533;&#65533;R&#65533;(&#65533;\&#65533;&#65533;&#145;r&#65533;Td\xca7U>yH^&#65533;Ad=&#65533;&#1352;&#65533;Kn9&#65533;H&#65533;e&#65533;H9&#65533;&#65533;&#65533;^~&#65533;&#65533; )&#65533;&#65533;&#65533;E&#65533;&#65533;&#65533;]h&#65533;&#65533;aU&#65533;&#65533;&#65533;N{&#65533;&#65533;&#65533;k&#65533;&#65533;&#65533;&#65533;&#2026;&#65533;1&#65533;&#65533;c&#65533;DIm\m&#65533;&#65533;&#65533;K&#65533;*&#65533;&#65533;H&#65533;q&#65533;&#65533;8(I#&&#65533;QIR&#65533;2&#65533;&#65533;.&#65533;B&#65533;A&#65533;!&#65533;X&#65533;s&#65533;&#65533;&#65533;i&#65533;&#65533;lD&#65533;D&#65533;&#65533;.&#1972;&#65533;x&#65533;&#65533;&#65533;&#65533;&#65533;&#65533;&#65533;R4d&#65533;&#65533;&#65533;w&#24931;&#65533;C~LU&#65533;&#65533;&#65533;&#65533;&#65533;Q&#65533;&#65533;&#65533;2&#65533;W&#65533;#&#65533;&#65533;k$K&#65533;&#65533;&#65533;$/&#65533;&#65533;&&#65533;&#65533;&#65533;&#934;A&#65533;f/&#65533;|83"&#65533;l&#65533;&#65533;\&#65533;&#65533;&#65533;&#65533;&#326;d&#65533;&#65533;0&#65533;&#65533;&#65533;e'&#65533;"	]&#897;	&#65533;;5+X&#65533;P&#65533;&#65533;9&#65533;Pu&#65533;~&#65533;f&#65533;&#65533;&#65533;&#65533;x@&#65533;&#65533;&#65533;&#65533;&#65533;$&#65533;o&#65533;&#65533;&#65533;&#65533;+&#65533;&#65533;)&#65533;=*&#65533;KQ&#65533;9J&#65533;<Z9&#65533;Xfw&#802;3{&#65533;&#65533;\&#65533;,&#65533;Lf&#65533;&#65533;5,&#65533;M&#65533;&#65533;f>1&#65533;&#65533;4x
C&#65533;&#65533;rQ&#65533;6&#65533;<>.&#65533;no;&fi&#65533;s&#65533;&&#65533;NB&#65533;&#65533;&#65533;t&#65533;&#65533;v+Sf&#65533;&#65533;VJ&#65533;&#65533;UX5&#65533;<&#65533;&#65533;~&#65533;&#65533;f&#65533;=&#65533;*f&#65533;&#65533;-"&#65533;&#65533;&#65533;&#65533;&#65533;gM&#65533;I&#65533;&#912;q&#65533;&#65533;L&#65533;&#65533;<N(A&#65533;&#65533;e&#65533;&#65533;&#65533;&#65533;&#65533;i&#65533;&#65533;&#65533;X&#65533;&#65533;xU&#65533;&#65533;&#65533;&#65533;:m&#65533;	&#65533;&#65533;&#65533;d'&#65533;cA&#65533;&#65533;&#1195;&#65533;DE&#65533;cz^&#65533;~&#65533;1&#65533;0	N&#65533;&#65533;
&#65533;t&#65533;&#65533;&#65533;h,&#65533;&#65533;C&#1719;&#65533;xg<3Fm&#209;1&#65533;W&#65533;&#65533;I&#65533;&#65533;&#65533;F&#65533;&#65533;XO2&#65533;O&#1156;%&#647;#$&#65533;&#65533;&#65533;&#65533;=&#65533;af&#65533;=&#65533;c	&#65533;&#65533;&#65533;&#65533;&#65533;&&#11365;cZg
Z%&#65533;T5"&#65533;d&#65533;@&#65533;
&#65533;&#65533;b@&#65533;N&#65533;&#65533;&#1292;&#65533;'&#65533;~@&#65533;&#65533;&#65533;d&#65533;&#65533;&#65533; &#65533;&#65533;&#65533;&#65533;&#65533;\P&#65533;N3&#65533;:&#65533;Xv&#65533;&#65533;&#65533;&#65533;f\&#65533;3&#65533;&#65533;0&#65533;&#65533;&#65533;b~&#65533;Ro&#65533;6&#65533;	*&#65533;
&#65533;&#65533;&#1699;&#65533;y&#65533;%aWT&#65533;K$<&#65533;&#65533;"&#65533;I&#65533;&#65533;N$&#65533;&#65533;]G4&#65533;l&#65533;&#65533;&#65533;&#65533;&#65533;&#65533;M&#65533;&#65533;T&#304;H&#65533;D-o&#65533;ui#T&#65533;&#65533;/@k&#65533;l&#65533;p %LI&#65533;&#65533;&#65533;&#154;&#316;//&#65533;#&#65533;C&#65533;9&#65533;&#65533;&#65533;&#65533;a&#65533;'J&#1300;&#65533;pFs&#65533;&#967;&#65533;&#65533;&#65533;&#65533;a&#65533;TlW:&#65533;&#65533;&#65533;&#65533;+&#616;$"&#65533;&#65533;&#65533;&#65533;&#65533;&#65533;i&#65533;C&#65533;&#65533;p&#65533;.&#65533;&#65533;D&#65533;xG-&#65533;Dm&#65533;oa&#510;&#65533;&#65533;&#65533;ih)k&#65533;/&#65533;&#65533;M&#65533;&#65533;t&#65533;8<q8&#65533;&#65533;f4&#65533;tN:Z&#65533;/2oG_&#65533;&#65533;5&#65533;&#65533;$#&#65533;&#65533;&#65533;&#65533;&#65533;x&#65533;&#65533;&#65533;#&#65533;&#65533;#BP&#1546;#&#65533;&#65533;b&#65533;#]>&#65533;;?h!R&#2025;GZ&#65533;G
&#65533;Q&#65533;F&#65533;&#65533;&#65533;U&#65533;&#65533;&#65533;#@jz&#65533;6&#65533;&eY&#65533;&#65533;&#65533;&#65533;&#65533;C&#65533;&#65533;&#65533;0&#65533;X&#65533;Yn&#65533;&#824;"T+&#65533;&#65533;&#65533;f$F&#65533;&#65533;&#1728;&#65533;&#65533;&#65533;X&#65533;&#65533;&#65533;m>&#65533;TS&#65533;&#65533;c,2:&#65533;xP&#65533;6y&#65533;&#65533;D0*K&#65533;&#65533;&#65533;&#65533;&#65533;&#65533;&#65533;L_v:&#65533;Gs&#65533;&#65533;O"&#65533;&#65533;.b&#65533;&#65533;l&#65533;!&#65533;&#65533;z0&#65533;NdF^&#65533;&&#65533;o&#65533;&#65533;w&#65533;&#65533;&#65533;q&#65533;nn&#65533;9G&#65533;<&#65533;y&#65533;&#65533;&#65533;&#65533;')&#65533;&#65533;2*&#65533;&#65533;u&#65533;&#65533;/&#65533;&#65533;&#65533;&#65533;b&#65533;0H0*&#65533;&#65533;&#65533;&#65533;&#65533;&#65533;	&#65533;&#65533; &#65533;ER&#65533;&#65533;}}&#737;R&#65533;"&#1532;&#65533;4H&#65533;&#65533;&#65533;]&#65533;`'Mpi&#65533;s&#65533;m&#65533;nv&#65533;&#65533;F@&#65533;3M+TG&#65533;&#1668;:N&#1157;T&#65533;]&#65533;&#65533;&#65533;&#1611;&&#65533;*#-&#65533;j&#65533;&#65533;&#65533;*yBy8&#65533;,X1q&#65533;(?%
Q&#65533;&#65533;k$&#65533;&#65533;&#1700;&#65533;*	&#65533;i&#65533;&#65533;&#65533;&#65533;;,&#65533;O&#65533;0&#65533;:a	+P&#65533;y&#65533;G&#1214;&#65533;%$O&#65533;@&#65533;A&&#65533;l&#65533;&#658;&#65533;u&#65533;#&#1864;ta$&#5r&#65533;x&#65533;&#65533;%&#65533;&#65533;j&#1716;&#65533;&#65533;&#65533;&#65533;Pq&#65533;&#65533;n&#65533;&#65533;&#65533;J/OZd;&#65533;a&#1825;&#65533;n+&#65533; C&#65533;U&#65533;&#65533; &#65533;/&#65533;x_&#65533;&#65533;&#65533;cZ&#65533;&#1697;&#65533;Z6&#759;&#65533;%&#65533;C&#65533;&#65533;,&#65533;S&#780;&#65533;0p&#65533;@\1&#65533;`&#65533;a9&#65533;c)&#65533;&#65533;&#65533;&#65533;&#65533;&#65533;$|;D[&#65533;G&#65533;	C]&#65533;&#65533;&#65533;&#65533;X&#65533;&#65533;&#65533;p}g\&#65533;8#=&#65533;`p &#65533;&#65533;&#65533;&#65533;&#65533;&#65533;V &#65533;&#65533;&#31806;R&#65533;&#65533;lDr&#65533;$*&#65533;&#65533;(3&#65533;o&#65533;&#65533;s&#65533;&#65533;&#65533;&#938;_X&#65533;&#65533;[&#65533;"o&#65533;>&#1862;#&#65533;q&#65533;&#65533;&#65533;.&#65533;h&#65533;n&#65533;&#65533;&#65533;C&#65533;&#65533;0&#65533;#B&#65533;&#65533;z&#65533;&#65533;iF&#65533;3&#65533;&&#65533;&#65533;)&#65533;xhU7&#65533;l&#65533;+v5&#65533;SN&#65533;&#65533;`&#65533;,&#65533;&#1083;&#1754;&#65533;&#65533;`2&#65533;&#385;9&#969;&#853;&#65533;&#65533;#~&#65533;&#1740;P&#65533;m&#65533;&#65533;&#65533;&#65533;&#65533;1&#65533;;&#65533;&#65533;h9~&#65533;&#65533;k&#65533;&#65533;Pl&#65533;j3K&#65533;&#65533;^&#65533;t)&#65533;&#65533;L&#321;&#65533;&#838;V&#65533;;]U&#65533;}:&#65533;d+&#65533;Q$&#65533;_fd&#1604;&#65533;V&#65533;^U&#65533;G
&#65533;}3&#65533;&#65533;8a&#65533;W&#65533;8&#65533;~&#65533;&#65533;.&#65533;&#65533;&#65533;%?&#65533;&#65533;&#1756;&#65533;n&#65533;&#65533;&#65533;&#65533;&#65533;&#65533;`v&#65533;=&#65533;&#65533;&#65533;&#65533;z&#65533;(&#65533;A&#65533;&#65533;z&#65533;8K&#65533;N&#65533;z%&#65533;E\&#65533;f&#65533;Sj&#1745;&#65533;&#65533;&#341;I&#65533;T&#65533;#&#65533;WD=&#65533;k&#65533;&#65533;&#17495;&#65533;&#65533;0&#65533;F_&#65533;&#65533;&#65533;'&#65533;&#65533;68Y&#65533;U&#65533;&#65533;}S&#65533;W&#65533;&#65533;&#65533;&#65533;a&#65533;,Z&#65533;&#65533;&#65533;&#65533;b&#65533;d&#65533;&#292;&#65533;h&#65533;&#65533;9k&#65533;&#1036;d&#65533;idwDR&#65533;&#65533;&#65533;&#65533;M&#479;&#65533;&#65533;&#65533;L&#65533;F&#65533;&#65533;~&#65533;&#65533;_L&#65533;W$[;&#65533;&#65533;&&#65533;%B	&#65533;&#65533;&#65533;f&#65533;&#65533;j&#65533;&#65533;1&#65533;5`&#65533;&#65533;&#65533;m&#65533;uED&#65533;M~&#65533;~&#65533;D(&#65533;e&#65533;&#65533;&[&#65533;#J&#1301;6&#65533;&#65533;.I3?`snF&#1154;<&#65533;&&#65533;&#65533;[&#65533;V&#65533;&#65533;>&#65533;s'&#65533;]&#65533;"IDLR:'B/6`&#65533;&#65533;>&#65533;GB7d4&#65533;&#65533;&#65533;&#65533;&#65533;}3m&#65533;&#65533; &#65533;T&#65533;&#65533;]&#65533;?&#65533;&#65533;&#65533;`&#65533;F&#65533;&#65533;Z{&#65533;T3&#65533;J.&#65533;t-&#65533;&#65533;&#65533;1&#65533;T|&#65533;&#65533;w&#65533;S&#65533;
&#65533;!G'&#65533;%&#65533;{TV&#65533;ra&#65533;&#65533;&#65533;&#65533;Qe&#65533;F&#65533;T'&#65533;5!&#65533;G&#1072;xsWzyc,&#65533;B&#65533;C&#65533;YA&#65533;T&#65533;&#65533;3L&#65533;W&#65533;E9i&#65533;o&#65533;&#65533;x&#65533;&#65533;U&#65533;G.55&#65533;bP&#65533;E&#1298;&#65533;t<&#65533;&#65533;=Dq
#vT&#65533;&#65533;K&#65533;&#65533;&#57607;&#65533;&#65533;c'&#65533;0&#65533;c&#65533;&#65533;&#65533;&#65533;&#65533;
&#65533;&#65533;t&#65533;&#65533;a&#65533;V([&#65533;"J$&#65533;G&#65533;&#65533;b&#65533;&#65533;&#65533;&#65533;[B&#65533;U&#65533;&#65533;M_7[&#65533;eo&#65533;F&#65533;&#65533;&#65533;<h&#65533;:&#65533;5h&#65533;&#65533;T]H(&#65533;&#65533;&#65533;&#65533;
#&#65533;&#391;&#65533;&#65533;"&#65533;&#65533;M&#65533;&#65533;^&#65533; &#65533;#&#65533;&#65533;9&#65533; F&#65533;&#65533;d<&#65533;~&#65533;&#65533;6&#65533;&#65533;
&#65533;~&#65533;B4&#65533;&#65533;&#1225;&#65533;&#65533;%&#65533;u&#65533;s$m&#65533;TE&#65533;d&#65533;a&#65533;&#65533;VwA&#65533;<&#65533;&#65533;N7E&#65533;'[C&#65533;&#1360;T&#65533;|&#65533;!H6&#65533;q&#65533;&#65533;&#65533;1&#65533;&#65533;Sz&#65533;&#65533;&#65533;f&#405;O%T&#65533;&#65533;S&#65533;&#65533;&#65533;1D'#&#1618;S&#65533;&#65533;`&#65533;`|Q(&#966;6&#65533;&#65533;&#65533;5o&#65533;PV&#65533;&#65533;Hp&#65533;p:9&#65533;87i&#65533;&#65533;Wq5|&#65533;&#65533;&#65533;&#65533;-&#1879;)z&#65533;Uz8B&#65533;&#65533;PzC&#65533;EU&#65533;b&#65533;vEK5O6~v&#65533;&#65533;&#65533;8v&#65533;CLO(k&#65533;%&#65533; Y2&#65533; GPV&#65533;	&#65533;&#65533; &#65533;&#65533;&#65533;&#65533;K&#65533;&#65533;-V&#65533;&#65533;Ec&#65533;&#65533;OG&#65533;&#65533;3eoA&#65533;s&#65533;!&#65533;&#65533;&#9487;&#65533;K&#65533;%&#65533;HAi&#65533;&#65533;1&#65533;WY&#65533;Cc{&#65533;Sey&#65533;&#65533;&T&#65533;R&#65533;xd&#65533;0&#65533;4&#65533;&#65533;T&#65533;&#65533;&#65533;c2I&#65533;;&#65533;&#65533;`&#65533;5 Cc&#65533;&#65533;&#65533;?&#65533;)o&#65533;A&#65533;7y2:&#65533;8&#65533;&#65533;&&#65533;&#65533;>&#65533;bl&#65533;&#65533;m&#65533;[3y&#65533;q&#65533;U>&#65533;h&#65533;jr$3&#65533;y&#65533;f&#416;l&#65533;}&#65533;&#65533;\&#65533;&#65533;&#65533;V&#65533;t|&#65533;1&#65533;2u&#65533;H&#65533;&#65533;&#65533;&#65533;{}AHm&#65533;{y&#409;&#65533;NUV&#65533;g&#65533;&#65533;&#65533;u&#65533;&#65533;"e&#65533;{r1&#65533; :&#65533;&#65533;F&#65533;o&#65533;&#65533;G&#65533;u6f'&#65533;&#65533;%&#65533;&#65533;&#65533;
&#65533;&#65533;o&#65533;d+&#65533;(Z$Q&#65533;&#65533;qqE&#65533;&#65533;Z`&#65533;s&#65533;?&#65533;0T'&#65533;X&#65533;d&#65533;&#65533;.J"&#65533;T&#65533;J&#65533;h$Db.Q&#65533;&#65533;r9w&#65533;L&#65533;&#65533;826N&#65533;&#65533;pZzT&#65533;9BE&#65533;&#65533;&#65533;&#65533;&#65533;&#65533;B%%&#424;K&#65533;V79Z*&#65533;F&#65533;&#359;&#65533;XV&#65533;&#65533;&#65533;&#65533;&#65533;g&#65533;&#65533;G&#65533;5&#65533;&#65533;&#65533;1&#65533;b&#65533;&#137;&#65533;&#65533;S&#65533;i&#65533;1&#65533;&#65533;Y&#65533;&#65533;&#65533;O3&#65533;&b$[&#65533;4?&#65533;L&#65533;Y,&#65533;#&#65533;Q&#65533;&#65533;&#65533;@'q#&#65533;'8&#65533;&#65533;&#65533;&#65533;>(&#1100;p5]5&#65533;}&#65533;x&#65533;e&#65533;}&#65533;&#65533;|kS&#65533;d&#65533;9&#65533;&#65533;g&#212;?&#65533;&#65533;4&#65533;&#65533;k&#65533;&#65533;&#65533;&#359;&#65533;*&#65533;N&#1618;D&#65533; T&#65533;V&#65533;&#409;W&#65533;3C&#65533;&#65533;&#65533;T\) &#65533;
{&#65533;*[U&#65533;mzcN+&#65533;{&#65533;&#65533;&#65533;&#65533;*&#65533;&#257;CQbG&#65533;f&#65533;ai&#65533;&#65533;*&#65533;&#65533;&#p#b&#65533;&#65533;&#65533;`&#65533;X&#65533;&#65533;EB&#65533;WU>5`&#65533;&#65533;Z'&#1844;=q&#65533;&#65533;7q&#65533;T
a)&#65533;bm&#65533;$JK&#333;9S&#65533;&#65533;!&#65533;&#65533;&#65533;
B&#346;&#31247;&#65533;&#65533;>&#65533;&#65533;j&#65533;&#65533;x&#65533;&#65533;&#65533;&#65533;&#65533;&#34508;D&#65533;]&#65533;t&#65533;:&#65533;&#65533;;&#65533;&#65533;&#65533;&#65533;&#65533;v&#65533;&#65533;&#65533;S&#65533;ar&#65533;yq&#65533;$j=!&#65533;+Q&#28737;&#65533;&#65533;-&#65533;`&#65533;&#65533;o&#65533;&#65533;o]V;&#65533;!H*&#65533;P&#65533;&#65533;,&#65533;=&#65533;)>&#65533;,&#65533;&#65533;#$%C&&#65533;&#65533;&#661;nCc%u?UU&#65533;!U&#65533;&#65533;Y&#65533;&#65533;&#65533;	&#65533; @&#65533;IN]9D|K&#65533;J&#65533;n&#65533;IFjm&#65533;&#65533;6&#65533;ep&#65533;"yC&#65533;y+&#749;D&#65533;m&#65533;&#65533;i)#&#65533;J=&#417;&#65533;dL&#65533;&#65533;&#436;gF&#65533;|&#65533;[&#65533;&#65533;&#65533;(&#65533;&#65533;&#65533;&#65533;@%[|)&#65533;q!k&#65533;) B&#65533;&#65533;{&#65533;z&#65533;M&#65533;1uL&#65533;T-&#65533;&#65533;u{/b(/&#65533;F&#65533;Z&#1155;,3&#65533;&#65533;K\&#65533;&#65533;&#65533;&#65533;-&#65533;&#65533;(Z&#65533;{&#65533;S<s&#65533;@&#65533; &#65533;&#65533;Z&#65533;x	&#65533;&#65533;KK}&#65533;&#65533;&#65533;n&#65533;&#65533;&#65533;y
&#65533;&#65533;&#65533;&#65533;,&#65533;&#65533;Q&#65533;&#65533;&#65533;&#65533;B&#65533;0&#162;&#65533;6&#65533;%&#65533;"v&#65533;
I&#65533;&#65533;M.l&#65533;3#&#65533;&#65533;&#65533;ZYG*&#65533;x4&#65533;&#65533;Z&#65533;&#687;&#65533;&#65533;{&#65533;&#1055;&#65533;0O&#65533;Sj&#65533;K &#65533;&#65533;[2aG &#1227;&#65533;'&#519;o&#65533;&#65533;&#65533;&U&#65533;&#1055;&#65533;&#65533;9&#65533;,Mf&#65533;&#65533;#&#65533;&#65533;<&#65533;J&#65533;&#65533;2[EUEQ&#65533;&#65533;&#65533;&#65533;&#65533;&#65533;&#65533;	&#65533;&#65533;4&#65533;&#65533;a&#65533;&#65533;L&#65533;&#516;h&#65533;tL&#65533;&#65533;&#1908;&#65533;&#65533;8&#65533;R&#65533;	w~h&#65533;6&#65533;f&#65533;L&#65533;>@RV=;[&#65533;# &#65533;+&#65533;&#65533;&#65533;G	N&#65533;F&#65533;&#65533;Nua&#65533;&#65533;&#65533;:J*&#65533;&#17122;&#65533;c&#65533;&#65533;&#65533;&#65533;&#65533;&#65533;'8&#65533;&#1603;&#65533;!&#65533;k4&#65533;&#65533;g&#65533;&#65533;x&#65533;L&#65533;f&#65533;&#65533;/&#65533;&#65533;h&#65533;0#&#65533;RS&#65533;:&#65533;&#65533;&#65533;&#65533;&#65533;e&#65533;'&#65533;&#65533;Oi&#65533;$&#65533;2f&#65533;8&#65533;ey&#65533;z3&#578;&#65533;&#65533;&#65533;J(&#65533;g{&#65533;J&#65533;&#447;&#281;&#65533;&#65533;&#65533;x&#65533;&#65533;&#817;&#65533;EH&#65533;&#1365;&#65533;UVd&#65533;1&#65533;s&#478;&#65533;&#65533;zPA&#65533;&#65533;3&#65533;&#65533;y&#65533;42&#65533;Q&#65533;&#65533;;*&#65533;S&#65533;3&#65533;&#65533;&#65533;&#65533;&#65533;&#65533;&#65533;O&#65533;&#65533;&#65533;&#65533;XY`&#65533;}&#65533;Fa&#65533;&#65533;&#65533;&#65533;3&#65533;;f&#65533;@&#65533;&#65533;&#65533;9&#65533;Y&#65533;d-&#42448;&#65533;
&#65533;,$&#272;&#65533;U.&#65533;s&#65533;&#65533;1&#65533;&#65533;"&#674;[&#65533;&#65533;r&#65533;&#65533;&#428;b&&#65533;&#971;&#65533;zW9&#65533;&#1833;]&#65533;T&#65533;KDw&#65533;&#1819;&#65533;&#65533;&#187;3&#65533;&#65533;I&#65533;)<&#65533;&#65533;D4&#65533;G&#65533;&#65533;&#65533;&#65533;&#65533;&#65533;|a\&#65533;&#65533;&#65533;7&#65533;8am&#65533;&#65533;S&#65533;&#65533;&#65533;&#1055;&#65533;	vVhK{&#65533; &#65533;
[&#65533;S&#65533;u|&#65533;>&#65533;&#65533; {&#65533;&#65533;h&#65533;_&#1777;<"GI&#65533;&#65533;&#65533;&#65533;&#65533;&#65533;&#65533;uv&#65533;1}&#65533;VF&#174;&#1778;O&#65533;9d^&#65533;1&#296;&#65533;&#65533;&#65533;Z&#65533;3&#65533;y&#65533;"yb+C&#65533;&#65533;&#65533;=2&#65533;&#65533;&#65533;&#65533;&&#65533;T&#65533;&#65533;$&#1463;'&#65533;Ba&#65533;N&#65533;-&#65533;}&#65533;+4&#65533;6&#65533;&#65533;<hm\&#65533;T&#65533;P9&#65533;&#65533;&#553;{?U&#65533;&#65533;&#65533;*&#65533;q&#65533;&#65533;&#65533;.&#65533;[&#65533;&#54130;&#65533;&#210; &#65533;<&#65533;$&#65533;,&#65533;&#65533;bvD|&#65533;&#65533;.A&#191;+O&#65533;&#65533;y/&#65533;-Ic&#65533;,k&#65533;&#65533;A&#65533;G&#65533;&#65533;&#65533;X1&#65533;/z&#304;&#65533;0?e&#214;6&#65533;&#65533;!UR8I&#65533;3Ik&#65533;&#65533;&#65533;sLY$&#65533;$X&#65533;&#65533;b&#65533;&#65533;&#65533;&#65533;0&#65533;Y>&#65533;&#65533;&#65533;&#65533;&#1492;Xw&#1894;l&#65533;&#65533;S&#65533;`;&#65533;W&#65533;&#65533;J&#1807;&#1584;f&#65533;2&#65533;{&#65533;&#65533;,Gd&#65533;&#65533;F&#65533;n"&#65533;&#65533;&#65533;'&#65533;'Z&#65533;>U&#65533;NE&#65533;&#65533;&#65533;M&#1965;&#65533;`$&#65533;[y&#65533;&#65533;&#65533;&#65533;&&#65533;	&#65533;\'*&#65533;R)&#65533;|&#65533;&#65533;&#65533;&#65533;p&#65533;&#65533;
&#65533;&#65533;&#781;4y?#Z*&#65533;o&#65533;g&#65533;pl&#65533;9&#65533;=&#65533;&#65533;-fMq=@&#65533;'&#65533;5IJ&#65533;&#65533;L&#65533;&#65533;&#65533;t
m8&#65533;&#65533;7&#65533;I&#65533;&#65533;&#65533;Mt&#1810;&#16955;T&#886;	&#65533;&#65533;&#65533;M&#65533;&#592;h&#65533;&#65533;&#65533;B]&#65533;&#65533;(j&#65533;_&#65533;&#65533;R^&#65533;,&#65533;w]&#65533;N&#65533;[&#65533;&#65533;k*&#65533;&#65533;8u|a&h&#65533;h&#65533;*O}+&#1521;7S&#65533;&#65533;&#65533;G!&#65533;&#65533;v&#65533;L&#65533;&#65533;&#65533;!hy&#65533;$d&#65533;&#65533;k&#65533;&&#65533;&#65533;&#65533;G1_&#65533;fk&#65533;&#65533;I&#65533;&#65533;I&#65533;&#65533;#&#65533;&#65533;&#65533;Y&#65533;'x[%s&#65533;C&#65533;&#65533;&#65533;&#65533;[b~&#65533;v&#65533;5'&#65533;&#65533;&#65533;&#65533;_&#65533;&#65533;_O&#65533;'y&#65533;\nv&#65533;&#65533;&#65533;&#65533;&#65533;o>o&#65533;&#65533;Dg&#65533;l}&#65533;&#65533;&#65533;&#65533;&#65533;&#65533;&#65533;&#871;&#65533;p&#65533;&#65533;&#65533;^&#65533;&#65533;l6&#661;&#65533;&#65533;&#65533;&#689;&#65533;&&#65533;&#1435;%+&#65533;&#65533;b&#65533;&#65533;&#65533;#lm&#65533;&#1454;&#65533;&#65533;[Y&#65533;&#65533;&#65533;4&#65533;&#65533;,&#65533;]y&#65533;&#65533;&#65533;&#1383;l&#65533;&#65533;^VG)&#65533;X&#65533;w&#65533;&#20877;&#65533;'Z&#65533;	/
n"ou&#65533;&#1810;T&#65533;&#65533;VC&#65533;&#65533;&#65533;[)&#65533;&#65533;T&#65533;&#65533;9&#65533;&#65533;&#1779;]}&#65533;Te
bS.&#65533;&#65533;TS&#65533;&#65533;&#65533;&#65533;)&#65533;&#65533;+S&#65533;eu0&#65533;&#65533;&#544;BNq. &#65533;&#1009;&#65533;&#65533;Y&#65533;Qw&#65533;&#1045;%&#65533;&~&#65533;&#65533;&#65533;&#611;&#65533;&#1955;&#65533;&#65533;m&#1891;&#65533;&#525;?O)&#65533;&#65533;&#1949;&#65533;au&#65533;I&#65533;&#65533;	&#65533;&#65533;>&#65533;+&#65533;<&#65533;=&#65533;{&#65533;e&#65533;&#65533;z&#65533;Gq&#65533;>&#65533;&#65533;&#65533;-&#65533;>2&#65533;&#65533;&&#65533;&#65533;&#65533;&#65533;0&#65533;&#65533;G=C_&#65533;`&#65533;&#65533;&#65533;~&#65533;S&#1135;&#65533;p&#65533;&#1816;&#65533;&#65533;&#65533;&#65533;0&#65533;&#65533;#@&#65533;5&#65533;&#65533;&#65533;|&#65533;s+%&#65533;&#17542;mD&#65533;&#65533;Q&#65533;1&#65533;&#65533;&#65533;\&#65533;&#65533;&#65533;-&#65533;'8&#65533;&#65533;~&#65533;S&#65533;*T&#65533;&#65533;F&#65533;&#65533;&#65533;d&#65533;:&#65533;K&#65533;&#65533;&#65533;~zZ|&#65533;{&#65533;&#65533;|zyz|y&#65533;~|&#65533;z&#65533;&#65533;y~&#65533;&#65533;z&#65533;{&#65533;Z&#65533;&#65533;&#65533;&#65533;~&#65533;&#65533;&#65533;&#65533;&#65533;&#65533;Z&#65533;&#65533;&#65533;{y{&#65533;~&#65533;&#65533;&#65533;&#65533;&#65533;&#65533;&#65533;&#65533;&#65533;{&#65533;}&#65533;&#65533;&#65533;&#65533;|&#65533;|&#65533;&#65533;&#468;&#65533;&#65533;&#65533;&#65533;&#65533;&#65533;&#209;&#148;&#65533;~&#65533;&#1070;&#65533;a&#65533;&#65533;&#65533;Z&#65533;&#1925;&#65533;&#65533;&#239;&#65533;&#65533;&#65533;Z}&#65533;&#198;&#65533;y&#65533;{}&#327;y&#65533;&#337;&#65533;&#65533;&#65533;&#65533;&#65533;&#65533;ya&#65533;&#65533;8#&#263;&#65533;>&#65533;&#65533;	s&#65533;&#65533;;&#65533;&#65533;&#65533;&#65533;$o&#65533;t&#387;h&#975;&#65533;x&#1458;	&#65533;dHCR&#65533;&#65533;]&#65533;&#1479;&#805;&#65533;}0&#65533;&#65533;N&#65533;@I&#65533;&#65533;|r&#65533;3R=t&#65533;b&#65533;&#65533;&#65533;&#65533;%$wZ\.&#65533;(&#65533;E:1&#65533;&#65533;(WI-U]E&#65533;I&#65533;&#65533;&#65533;&#65533;y5\#B$i&#65533;&#65533;Ng&&#65533;&#65533;\i&#65533;&#65533;&#65533;&#65533;q&#65533;.	"&#65533;m&#65533;TF&#65533;yU4&#65533;+&#65533;<S')&#65533;W&#65533;m&#65533;B^&#65533;a&#65533;&#65533;&#65533;uPn&#65533;Vz&#65533;&#65533;&#65533;0&#65533;&#65533;&#65533;&#65533;{&#65533;j<|Z&#65533;e:&#35338;?&#65533;&#65533;&#65533;&#65533;:_!z&#65533;7$o&#65533;&#65533;<T&#65533;&#65533;&#22595;2c&#65533;~E&#65533;&#65533;w}&#65533;&#65533;&#65533;&#65533;&#65533;&#65533;&#65533;&#65533;&#65533;n&#65533;j&#65533;p&#65533;&#65533;&#65533;&#65533;&#65533;h&#65533;&#65533;&#1317;JQ&#65533;`q&#65533;&#65533;e&#65533;T&#65533;&#65533;Xc9&#65533;]&#65533;"M&#65533;p&#65533;
)&#65533;&#65533;&#65533;&#65533;V&#65533;&#65533;&#65533;9&#65533;&#65533;&#65533;&#65533;&&#65533;&#65533;&#65533;	/\&#1911;
,&#65533;x&#65533;"&#65533;&#65533;G&#65533;=&#65533;&#65533;&#65533;H&#65533;&#65533;,5&#65533;jz&#65533;2M0&#65533;&#65533;&#65533;8&#65533;$&#65533;Qo&#65533;&#65533;&#65533;@c&#65533;Fu&#65533;&#65533;W$&#65533;0&#65533;&#65533;q&#65533;&#65533;&#65533;g&#65533;l&#65533;A&#940;&#65533;&#65533;d&#531;&#65533;^Q&#65533;&#65533;&#65533;&#65533;&#65533;p&#65533;&#65533;&#65533;B$&#596;&#65533;n&#65533;&#65533;&#65533;&#65533;'&#65533;|&#65533;&#1507;vz&#65533;J1&#65533;&#65533;&#65533;g&#488;&#65533;KR&#65533;&#65533;Y&#65533;(&#65533;&#65533;Q&#65533;v&#65533;&#65533;&#5927;|&#65533;&#65533;u&#65533;&#65533;'u&#65533;&#65533;&#65533;K&#65533;&#65533;&#65533;&#65533;&#65533;&#65533;&#65533;)Ka&#65533;&#65533;y&#65533;Z'&#903;*&#65533;$6 eUX0&#65533; v&#65533;&#65533;&#65533;\E&#65533;$&#65533;&LS&#65533;L&#1255;{&#65533;&#65533;&#65533;&#65533;&#65533;&#65533;&#65533;&#65533;&#65533;eeuzY&#65533;f&#460;&#65533;['&#65533;6X&#65533;&#65533;J'W&#65533;&#65533;&#65533;8&#65533;&#65533;&#65533;6&#65533;&#65533;T&#65533;/:&#65533;&#65533;NC&#65533;P&#65533;<8&#65533;!6&#65533;&#65533;&#65533;!&#65533;y&#65533;%w&#65533;z&#65533;y&#65533;&#65533;sH_&#65533;&#334;;&#65533;4&#65533;&#65533;&#65533;9&#65533;&#65533;iu&#65533;2hIv&#65533;p&#65533;&#65533;Z&#65533;&#65533;&#65533;X&#65533;&#65533;qX&#65533;&#65533;ZH&#736;&#65533;,&#65533;}f&#65533;&#65533;&#65533;&#65533;&#65533;&#65533;&#675;&#65533;4'&#65533;4&#65533;&#65533;&&#65533;|&#65533;&#65533;X&#65533;&#65533;r&#65533;_#&#65533;5R-&#65533;&#65533;&#176;W&#65533;h!&#65533;S&#65533;&#65533;
&#65533;L&#65533;'^&#65533;&#65533;&#65533;y&#65533;<&#65533;l	&#65533;2&#802;v&#65533;9?&#65533;&#65533;n&#65533;Q&#65533;&#65533;e&#65533;+lG&#65533;!D&#65533;&#1444;&#65533;&#65533;:&#164;8&#65533;&#65533;&#65533;&#65533;f{a&#65533;&#65533;rL&#65533;&#1185;(&#65533;T&#65533;9&#65533;!&#65533;&#65533;,kAx&#65533;#&#65533;&#65533;"&#65533;_&#65533;&#65533;&#65533;qRI	&#65533;rR3&#2044;&#65533;&#65533;3/&#65533; &#65533;B&#65533;w&#65533;&#65533;x^~&#65533;&#65533;&#65533;&#65533;R&#65533;&	@f&#65533;*I&#65533;xY&#65533;&#65533;fA	&#65533;Z&#65533;.&#65533;&#65533; &#65533;&#65533;&#65533;5'_&#65533;&#65533;X&#65533;&#65533;&#65533;m&#65533;B&#65533;%&#65533;&#65533;AYM_&#65533;&#65533;&#65533;R&#65533;&#65533;&#65533;&#1253;P&#65533;&#65533;8&#65533;&#65533;&#65533;\&#65533;&#65533;Dd&#65533;GR&#65533;\&#65533;@m&#65533;HDB+&#65533;&#65533;&#65533;Mu&#65533;&#65533;&#65533;&#65533;&#65533;&#65533;O9&#65533;	&#65533;J2&#65533;&#65533;2&#65533;&#65533;y&#65533;&#65533;&#65533;&#65533;&#65533;p&#65533;CiA&#65533;y&#65533;&#65533;1&#65533;&#65533;"K&#65533;G&#65533;p
&#65533;&#65533;&#65533;&#65533;`&#65533;p&#65533;&#65533;pH&#65533;?&#65533;&#65533;A^&#65533;&#65533;<A)&#65533;4&#65533;E&#65533;:&#65533;&#65533;Y&#65533;tR&#65533;&#65533;&#65533;/P&#376;7~&#65533;&#65533;&#65533;"A&#65533;&#516;$&#65533;s&#65533;&#65533;&#65533;Ed&#65533;04&#65533;&#242;&#65533;j{&#65533;8I&#65533;&#65533;&#65533;}@0&#65533;&#65533;z&#65533;y&#65533;&#65533;%&#65533;bRD&#65533;&#65533;&#65533;&#65533;&#65533; =&#65533;NDDq&#65533;&#65533;&#65533;!&#65533;&#65533;&#65533;q&#65533;&#65533;&#65533;n&#65533;O*()&#65533;&#65533;&#259;&#65533;&#65533;d&#65533;h&#65533;$&#65533;&#65533;t&#528;|KS&#65533;H&0&#65533;+&#65533;.d : :&#1025;'<a H&#65533;&#65533;(&#65533;&#65533;Pj 	&#65533;<&#65533;)`&#65533;R&#65533;&#65533;&#65533;&#65533;te(C&#65533;$x&#65533;&#65533;&#65533;&#65533;&#65533;&#65533;&#65533;p&#65533;&#65533;HP"WB&#65533;	&#65533;&#33672;&#65533;&#65533;&#65533;&#65533;&#65533;&#65533;&#65533;&#65533;/&#65533;&#65533;
0I&#65533;
&#65533;sU~&#65533;9&#65533;J &#65533;v=&#65533;&#65533;%&#65533;&#1264;&#65533;x&#65533;&#65533;b]&#65533;&#65533;\&#65533;&#65533;#&#65533;1&#65533;>.u&#65533;J$&#65533;Cn&#65533;&#65533;5&#65533;&#65533;7Z&#65533;&#65533;9&#65533;&#65533;ty&#65533;X&#65533;&#65533;I&#65533;8&#65533;&#65533; &#65533;&#65533;&#65533;[$&#65533;&#65533;&#65533;M
*&#65533;&#65533;$r&#65533;&#65533;&#65533;&#65533;&#65533;d&#65533;LO&#65533;2g&#65533;g&#65533;B&&#65533;&#65533;P&#65533; &#65533;&#65533;&#65533;&#65533; &#65533;#&#65533;a`&#65533;p&#65533;&#65533;9L&#65533;&#65533;?&#65533;iP}&#65533;&#1248;&#65533;a&#65533;`&#65533;CR&#65533;&#65533;T&#65533;
&#65533;&#65533;2&#65533;))o&#65533;&#65533;$pR9&#65533;&#65533;0&#65533;'&#65533;&#65533;&#65533;B&#65533;&#65533;&#65533;&#65533;V&#65533;9&#65533;&#65533;&#65533;e&#65533;k&#65533;9.&#65533;&#65533;&#65533;=&#65533;&#65533;&#65533;&#65533;&#65533;h="&#65533;9&#65533;&#65533;h&#65533;&#65533;)m&#65533;G&#65533;r&#7460;&#65533;i#8&#65533;	&#65533;2&#65533;Jh-[9N&#65533;TE>p&#65533;n&#65533;VC&#65533;!&#65533;&#65533;&#65533;n&#65533;+QK&#479;M&#65533;hD =b&#65533;&#65533;9&W&#65533;&#65533;OF/&#519;&#32787;I &#65533;&#65533;&#65533;)&#65533;T&#65533;F&#65533;iN&#65533;\&#65533;W&#65533;=&#873;r&#65533;&#65533;&#65533;&#65533;:&#65533;&#65533;&#65533;UnS&#65533;&#65533;&#65533;$&#65533;a S(%U&#65533;&#65533; &#65533;&#65533;&#65533;&#65533;&#65533;&#65533;&#65533;(M(&#65533;&#794;&#65533;B-&#65533;p$*&#65533;&#65533;&#65533; &#65533;]5mV&#65533;p&#65533;&#65533;r&#65533;%&#896;&#65533;&#65533;E&#65533;"&#65533;&#65533;i&#65533;&#65533;&#65533;8o2&#65533;!&#65533;3&#65533;d6&#65533;&#65533;C\&#65533;&#65533;&#65533;>3O|&#65533;Q&#65533;&#65533;&#1035;h&#65533;!&#65533;QP&#65533;&#65533;&#65533;&#618;&#65533;V&#65533;&#65533;&#65533;!&#65533;JW&#65533;&#65533;"Z&#65533;&#65533;&#65533;	)$&#65533;&#65533;&#65533;&#65533;&#65533;&#65533;)rwl\&#65533;&#65533;x&#65533;D}&#65533;&#65533;&#65533;&#65533;S&#65533;&#1385;Ff&#65533;t&#65533;:]#S&#65533;&#65533;PV&#65533;Q&#65533;&#65533;0&#65533;&#65533;&#65533;O B&#65533;&#1983;&#65533;Gr=&#65533;&#65533;3Q&#65533;E&#65533;/&#65533;&#188;&#65533;&#65533;&#65533;U&#65533;@,&#65533;[e&&#65533;&#65533;&#65533;y&#65533;D&#65533;&#65533;$&#239;&#65533;&#65533;&#1229;&#65533;&#65533;&#65533;yd&#65533;&#1041;&#65533;p0&#65533;&#65533;&#65533;&#65533;#&#65533;&#65533;H\&#65533;&#65533;&#65533;&#65533;&#65533;&#65533;>&#65533;&#65533;,B&#65533;&#65533;CR&#208;&#65533;&#65533;$&#65533;/&#65533;jsz&#65533;&#65533;	&#65533;pcR&#65533;&#65533;&#1897;&#65533;c&#65533;&#65533;&#65533;&#65533;&#65533;&#65533;&#65533;&#65533;sw&#65533;^&#65533;&#65533;K.r&#65533;&#65533;&#65533;&#65533;*&#65533;&#65533;&#65533;%&#65533;&#65533;e.&#65533;s&#65533;5`&#65533;&#776;&#65533;b&#65533;%+&#65533;&#65533;n&#65533;DjR&#65533;B&#65533;M&#65533;0&#65533;&#65533;&#65533;e&#65533;&#65533;<&#65533;&#65533;&#337;&#65533;&#65533;c&#65533;E&#65533;&#65533;
T
&#65533;V&#65533;&#65533;j&#65533;&#65533;&#65533;&#65533;dXhA$N&#65533;&#65533;&#65533;&#65533;pq&#65533;JG7&#65533;b	&#65533;B4&#65533;&#65533;n&#417;&#65533;tbn)u&#65533;&&#65533;&#65533; &#65533;&#65533;&#65533;&#65533;&#65533;s=r&#65533;.&#65533;&#65533;&#65533;&#65533;&#651;&#65533;&#65533;%O&#65533;&#65533;O&#65533;9&#65533;e&#65533;"K&#65533;&#65533;7W*&#65533;&#65533;s#&#65533;	O&#65533;A*&#65533;&#65533;&#65533;&#65533;*&#65533;eE&#65533;	P}&#65533;&#1764;]k#m&#65533;&#857;-s&#65533;R&#65533;&#65533;&#65533;&#65533;&#1095;LQ>I&#65533;&#65533;&#65533;'&#65533;HgM&#65533;1"&#1848;&#65533;7|&#1781;&#65533;&#65533;&#65533;&#65533;O&#65533;h"&#65533;F&#65533;m$&#65533;&#65533;&#1548;&#65533;&#65533;N&#65533;&#65533;1&#65533;*.&#65533; <&#65533;&#65533;&#65533;&#65533;gMy&#65533;&#65533;&#65533;`&#65533;u&#65533;O&#65533;k&#26780;&#65533;&#1535;6&#65533;&#65533;Mz0;&#65533;&#65533;&#801;&#65533;&#65533;&#65533;&#65533;&#65533;&#65533;&#65533;"&#65533;&#65533;[&#65533;B&#65533;V&#15389;&#65533;S&#65533;&#65533;ve&#65533;&#65533;iV&#65533;&#2029;&#65533;T&#65533;]&#65533;%&#65533;p&#65533;&#65533;&#537;&#65533;zIdZWvG&#65533;-&#65533;U&#65533;2l&#65533;0&#65533;d&&#65533;=&#65533;[&#65533;&#1116;	#O]&#65533;&#65533;#&#65533;a&#65533;&#65533;AR1_FA&#65533;B&#65533;9&#65533;@*K&#65533;y&#65533;&#65533;&#65533;&#65533;+7d&#65533;SM&#65533;d&#65533;Fl4&#65533;z	&#65533;d2&#65533;s&#65533;s:&#65533;s&#65533;hz&#65533;tI \pA&#65533;Q&#65533;& &#65533;&#65533;(&#65533;&#65533;x&#65533;&#65533;24&#65533;{&#65533;&#65533;&#65533;0|&#65533;&#65533;WHt"&#65533;&#65533;&#65533;&#65533;uh&#65533;<4rU1W&#65533;b)&#65533;&#65533;	&#65533;A>&#65533;$&#65533;&#65533;R	2q!&#65533;,&#65533;/h&#65533;!&#65533;&#65533;D&#65533;&#65533;&#65533;Q&#65533;Z)Fy&#65533;&#65533;D0Z@M&#65533;&#65533;&#65533;&#65533;sA>&#65533;H`yf(rg8y8ek&#65533;wy&#65533;&#65533;y&#65533;&#65533;y&#65533;z&#65533;7z&#65533;z&#645;&#65533;&#326;s&#65533;&#65533;/&#65533;S&#65533;s85 70&#513;&#65533;5MW&#65533;m&#65533;&#65533;'	&#65533;{&#65533;#)#&#65533;b&#65533;DZ&#65533;E!&#65533;&#65533;	&#65533;&#65533;^s&#1161;&#65533;#^&#65533;@
^&#65533;eAR&#65533;@@Ca&#65533;5&#65533;&#65533;&#65533;0DZ!{$-&#65533;&#65533;	&#65533;*}&#65533;)&#65533;&#65533;)&#65533;&#65533;Z&#65533;&#65533;H&#65533;&#65533;7F$z&#65533;~Z&#65533;&#65533;F&#65533;t`]&#65533;&#65533;&#65533;&#65533;&#65533;&#65533;S;5&#65533;&#65533;XThs&#65533;&#65533;&#65533;&#1848;&#65533;&#65533;&#65533;d`&#65533;&#65533;&#65533;(&#65533;&#65533;h&#65533;8&#65533;S@&#65533;AG*$u&#65533;3&#65533;&#65533; pP7<&#195;&#65533;&#65533;bQ&#65533;&#65533;f&#65533;Ec&#65533;&#65533;:&#65533;b &#65533;0a&#65533;v&#65533;h&#65533;1Or&#65533;&#65533;0O&#65533;&#65533;4&#65533;~&#65533; 6{C&#65533;&#65533;z&#65533;&#65533; &#65533;&#65533;Ws&#65533;&#65533;B&#65533;&#65533;8&#65533;&#65533;
&#1288;&#65533;8&#65533;&#65533;&#65533;ws9&#65533;xPS&#65533;&#65533;&#65533;4&#65533;&#65533;h&#65533;yn&#518;9	&#65533;&#65533;&#65533;\F&#65533;k?]vh&#65533;&#65533;W&#65533;yx&#65533;I&#1415;3W&#65533;S&#65533;&#65533;&#65533;&#65533;&#65533;s&#65533;8.&#65533;&#65533;h(&#65533;&#65533;&#65533;&#65533;&#65533;!&#65533;*&#65533;&#65533;'Qwm\y_&#65533;f^1t&#65533;&#65533;&#65533;&#65533;&#65533;%;&#65533;2&#65533;w&#65533;36A&#65533;&#65533;&#65533;15&#65533;P1u&#65533;&#65533;0Q&#65533;&#65533;&#65533;7Rp9&&#65533;Q&#468;b &#65533;/&#65533;BV&#65533;&#65533;V,&#65533;B:@&#65533;&#65533;&#65533;&#65533;&#65533;k&#65533;&#65533;y*&#65533;&#65533;&#65533;(TU&#65533;r&#65533;&#65533;&#65533;&#65533;h&#65533;
&#65533;&#65533;&#65533;s&#65533;U&#65533;&#65533;&#65533;&#65533;&#65533;&#65533;&#65533;R&#38195;Y&#65533;H&#65533;&#65533;&#277;&#900;L&#65533;*_eq&#65533;H*&#65533;B&#65533;W
&#65533;M"SG/&#65533;M&#65533;&#65533;G&#65533;o&#65533;&#65533;0&#65533;&#65533;.<2&#65533;&#65533;@&#65533;&#65533; '&#65533;;&#65533;/&#65533;qQL&#65533;bU&#65533;&#65533;&#65533;&#65533;&#65533;C&#65533;$&#65533;B$&#65533;s&#65533;l&#65533;U&#65533;3i&#65533;:&#65533;&#65533;;&#607;&#65533;&#65533;y&#65533;&#65533;>	&#65533;&#65533;5&#65533;&#65533;w&#65533;{He&#65533;T&#65533;&#1536;I	&#65533;&#65533;T&#65533;9&#65533;&#65533;I&#65533;OI&#65533;&#65533;'&#65533;B&#1030;^#&#65533;&#65533;&#65533;&#65533;&#65533;&#65533;1&#65533;v9&#1003891;Wni&#65533;'z;&#65533;w:&#65533;w:&#1601;2&#65533;&#65533;i&#65533;!&#65533;"9&#65533;!&#595;&#65533;b&#65533;&#594;&#65533;&#65533;iS&#65533;&u7b&#65533;&#65533;Q&#65533;&#65533;&#65533;&#65533;@A9 r&#65533;(&#65533;&#65533;&#65533;&#65533;#&#65533; &#1689;&#65533;&#65533;rDf&#65533;`Z&#65533;b&#65533;	(eF&#65533;h&#1677;&#65533;X&#65533;zT&#65533;X&#65533;pj&#65533;&#65533;[V&#65533;f&#65533;&#65533;Q&#65533;G&#65533;&#65533;U&#65533;&#65533;&#65533;&#65533;b&#65533;1{+zV`&#65533;+&#65533;3+&#65533;du~&#65533;$e&#65533;!W#&#65533;&#1040;y&#65533;/+&#65533;|j4Q&#65533;&#65533;RV&#65533;&#65533;&#65533;&#65533;#"&#1285;Y&#65533;'&#65533;&#65533;J&#65533;&#65533;&#65533;&#65533;Yy8&#38899;Z&#65533;mH&#65533;&#65533;&#65533;&#65533;&#65533;&#65533;\&#65533;&#65533;Z&#65533;&#65533;f&#65533;{Xlf&#65533;&#65533;&#65533;W&#65533;x&#65533;n*&#65533;&#65533;&#65533;&#65533;&#65533;&#1621;PA&#65533;&#65533;&#65533;&#65533;&#65533;fb&#65533;M&#65533;&#65533;9&#65533;*M&#65533;L!&#65533; &#65533;5_0&#65533;&#65533;&#65533;&#65533;;]y9CT-A6~&#65533;c&#65533;&#65533;&#65533;G2q&#65533;TA&#65533;9&#65533;&#65533;&#65533;&#65533;&#65533;H!&#65533;AN
c&#65533;jRL&#65533;&#65533;.	r=&#339;<&#65533;&#65533;<V&#65533;&#47453;)Tc&#65533;K&#65533;&#65533;&#65533;&#65533;j&#65533;x&#65533;&#65533;&#1644;&#65533;&#65533;je7 U&#65533;&#65533;*"&#65533;Qgq&#65533;	&#65533;)&#65533;&#65533;&#65533;&#65533;&#65533;&#65533;"f&#65533;&#65533;&#65533;&#65533;>&#65533;8&#65533;f&#65533;B8&#65533;bxg}bQ&#65533;&#65533;T&#65533;X8Z&#65533;&#65533;&#65533;&#65533;&#65533;~&#65533;&#65533;&#65533;&#65533;&#65533;\(4' e&#65533;c&#65533;&#65533;&#65533;&#65533;&#65533;&#65533;&#65533;c&#65533;&#65533;&#65533;&#65533;&#65533;y&#65533;T&#65533;&#65533;&#65533;&#65533;jz*&#65533;j&#65533;d&#65533;&#65533;&#65533;j&#65533;k*&#65533;&#65533;&#65533;:&#65533;Ny&#65533;SPe`pc&#65533;&#65533;&#65533;&#673;&#65533;&#65533;)*&#65533;y:&#65533;&#65533;
Hz@&#65533;^&#1628;&#65533;&#65533;&#65533;&#65533;tTW&#65533;&#65533;#&#65533;
@&#65533;&#65533;P&#65533;'&#65533;&#65533;BU&#65533;&#65533;T&#65533;!&#65533;i`&#65533;&#65533;&#65533;WqL:&#65533;_&#65533;~y&#65533;'T  P20e`&#65533;&#65533;&#65533;&#65533;&#65533;T&#65533;&#65533;T]*&#65533;&#65533;&#65533;&#65533;&#65533;&#65533;&#394;&#65533;p{&#65533;&#65533;&#65533;&#65533;P&#65533;&#65533;&#65533;&#65533;u&#65533;&#65533;&#65533;&#65533;7&#65533;&#65533;' F!&#65533;u&#65533;&#65533;&#65533;&#65533;z&#65533;&#65533;&#65533;&#65533;b&#65533;&#65533;&#65533;&#65533;u.TL 9&#65533;W7'-r"#&#65533;D&#65533;&#65533;?&#65533;&#65533;Ao&#515;%&#65533;Y&#65533;&#65533;T&#65533;?&#65533;&#65533;i&#65533;Z&#65533;W&#65533;B&#658;&#65533;p" &#65533;&#65533;&#65533;  P0FP&#65533;z&#65533;^;&#65533;&#65533;Y&#65533;&#65533;&#65533;&#65533;&#65533;&#65533;Hv&#65533;&#65533;&#502;,]g&#65533;q&#65533;&#65533;q&#65533;&#1131;&#65533;&#986;&#65533;,&#65533;s|&#65533;&#65533;&#65533;8&#65533;&#65533;&#65533;&#65533;&#2010;&#65533;&#65533;F{&#65533;&#1767;&#65533;&#65533;/&#65533;&#65533;&#65533;&#65533;9&#65533;&#65533;{&#65533;&#738;&#65533;&#65533;{v&#65533;&#65533;Q&#65533;&#65533;Vx&#65533;L_&#65533;B&#65533;9&#65533;nq&#65533;3&#65533;&#65533;kRV&#65533;&#65533;f&#65533;&#65533;&#65533;
&#65533;&#65533;U&#65533;&#65533;&#65533;&#65533;@V&#65533;e&#827;]Z&#65533;&#65533;	&#65533;&#65533;d&#65533;	s&#65533;&#65533;&#65533;;&#486;g&#65533;&#603;&#65533;R&#65533;&#65533;&#65533;&#65533;&#65533;|&#65533;*&#65533;&#65533;&#65533;&#65533;;w:&#65533;&#65533;&#65533;&#1761;&#65533;f&#65533;9c&#65533;&#65533;&#65533;{&#65533;5&#65533;p&#65533;#&#65533;&#65533;&#65533;q`^&#65533;&#65533;&#65533;&#65533;B&#65533;)Fx&#65533;&#65533;;w&#65533;!&#65533;&#65533;&#65533;&#65533;k&#65533;T|YR&#65533;&#65533;	&#65533;&#65533;
\&#755;&#65533; &#65533;&#65533;&#1845;&#65533;=y&#65533;&#65533;&#65533;&#65533;&#65533;T&7]&#65533;J&#65533;"|&#65533;o&#65533;[r&#65533;T(&#65533;&#448;&#65533;&#65533;&#1180;&#65533;&#65533;&#65533;&#65533;&#65533;le`&#65533;&#65533;&#65533;&#65533;&#65533;&#65533;Q&#1300;&#65533;&#65533;&#200;&#65533;&#65533;&#65533;h:&#65533;&#65533;&#65533;+&#65533;i&#65533;a&#65533;&#466;n&#65533;~g1&#65533;Q&#65533;&#65533;&#65533;&#65533;0&#65533;&#65533;&#65533;~'s&#65533;&#65533;&#65533;&#65533;U&#65533;&#65533;Ju`&#65533;,&#65533;^L&#65533; `&#754;&#65533; 2&#65533;&#65533;&#65533;&#65533;&#65533;&#65533;KTiL&#65533;_
&#65533;-wdwXs&#65533;\t&#65533;. [  #M`&#65533;(} p&#65533;@$&#65533;b&#65533;&#65533;\m&#65533;&#65533;&#746;&#65533;&#65533;z&#65533;&#65533;&#65533;&#65533;+&#65533;&#65533;&#65533;&#65533;&#1116;]&#65533;&#829;&#65533;&#65533;&#65533;&#65533;&#45574;&#709;&#65533;&#65533;&#65533;&#65533;	v`L&#65533;&#65533;c>&#65533;gu&#65533;&#65533;#	&#65533;&#65533;!)&#344;&#65533;k&#65533;&#65533;&#65533;&#1281;&#65533;&#65533;X1m&#65533;&#65533; &#65533;&#65533;P&#65533;Tp&#65533;=&#755;l&#65533;t&#65533;&#65533;5&#65533;;&#65533;&#65533;_&#65533;&#65533;X&#65533;&#65533;&#65533;kU&&#65533;&#65533;P&#65533;;P&#65533;p&#1542;&#65533;&#1546;&#65533;&#1548;&#65533;&#1547;]&#65533;$&#65533;.&#65533;[I&#65533;&#65533;#L&#65533;&#65533;&#65533;S<m&#65533;A&#65533;&#65533;u|&#65533;&#864;=&#65533;0&#65533;&#65533;&#65533;1&#65533;^-&#65533;&#65533;:&#65533;K&#893;7L&#65533;&#65533;&#1266;&#65533;U^n&#65533;P&#65533;8&#65533;qO&#65533;&#65533;k&#65533;*&#65533;KC&#65533;&#65533;2&#65533;&#65533;&#65533;&#1412;7&#65533;GZ&#65533;"&#65533;f &#65533;q&#65533;&#65533;s&#65533;&#65533;&#65533;]&#65533; Op&#65533;g\&#65533;&#65533;&#65533;Cv&#65533;&#65533;<.&#65533;&#65533;]&#65533;&#65533;}&#65533;&#65533;&#1933;&#65533;&#65533;&#65533;=&#65533;I&#65533;S&#65533;&#65533;&#65533;&#65533;&#65533;{&#65533;&#65533;&#65533;&#65533;&#65533;&#65533;&#65533;I &#65533;&#65533;&#65533;6&#51697;&#469;J&#65533;&#65533;&#65533;&#65533;8&#65533;U&#1326;&#65533;&#65533;M&#65533;-{&#65533;&#65533;&#65533;&#65533;&#65533;H&#65533;&#65533;&#65533;W&#65533;&#65533;&#65533;&#65533;&#65533;&#65533;:l-&#65533;S\&#65533;PAf&#65533;q&#65533;&#65533;&#65533;]&#65533;t&#65533; &#65533;&#65533;&#65533;[&#65533;&#65533;&#1535;&#65533;&#65533;LSs &#65533;*}&#65533;5N&#1553;&#65533;&#65533;9&#65533;&#1936;&#65533;&#65533;>&#65533;&#65533;;^&#65533;`]&#492;&#65533;&#65533;-&#65533;&#65533;&#65533;&#65533;M&#65533;&#65533;&#65533;&#65533;&#65533;&#65533;&#65533;]e&#65533;&#65533;&#65533;&#65533;p&#65533;&#65533;&#65533;<&#65533;&#65533;M&#65533;&#65533;&#65533;&#65533;'&#65533;&#65533;7&#65533;^i:&#65533;`&#65533;&#65533;&#65533;&#65533;&#65533;&#65533;2%I8&#65533;Q"&#65533;)&#65533;&#685212;&#65533;&#65533;&#65533;&#65533;&#652;I&#65533;&#65533;IY &#65533;|N&#65533;&#65533;m&#65533;*&#65533;&#65533;).&#65533;5S&#65533;&#65533;-&#65533;&#65533;fS0&#65533;&#65533;&#65533;5&#65533;&#65533;+&#65533;&#1940;^&#65533;~&#65533;&#65533;Mb &#65533;;&#65533;&#65533;Kn&#65533;L&#65533;&#65533;p&#65533;&#65533;@&#65533;&#65533;~*&#65533;&#65533;&#65533;&#65533;3&#65533;&#1499;&#65533;@[2dQ&#65533;&#65533;U&#65533;&#65533;&#65533;x&#65533;,&#65533;b&#65533;&&#65533;+c&#359;:&#65533;t&#65533;&#65533;g g&#65533;&#65533;&#65533;&#65533;&#65533;&#65533;&#65533;&#65533;&&#65533;).&#65533;&#1294;&#65533;U&#65533;&#65533;e&#65533;&#65533;&#65533;9&#65533;s&#65533;&#65533;.&#65533;&#65533;&&#65533;&#65533;&#65533;~ ^&#65533;&#65533;&#65533;&#65533;&#65533;&#65533;&#65533;=&#65533;&#65533;&#1589;&#65533;&#65533;&#65533;.&#65533;G&#65533;&#65533;L&#65533;&#65533;S~&#63837;&#65533;R&#65533;&#65533;Nn&#65533;H&#65533;&#1669;&#65533;&#65533;&#65533;&#65533;&#65533;&#65533;&#65533;&#65533;+&#65533;&#65533;H&#65533;&#65533;z^&#65533;&#65533;&#65533;&&#65533;Q&#65533;&#65533;VT&#65533;&#65533;j}&#65533;.&#65533;&#65533;&#65533;	&#65533;&#65533;&#65533;`&#65533;!	&#1087;y &#65533;&#65533;&#65533;&#65533;
&#65533;&#65533;&#1278;&#65533;&#65533;^&#65533;&#65533;K&#65533;&#65533;&#65533;6&#65533;N&#65533;&#65533;>&#65533;4/&#37966;&#65533;8&#65533;&#65533;:&#65533;&#65533;[@:&#65533;&#65533;J~&#65533;B&#42958;&#2019;&#65533;Goe&#65533;~&#65533; =&#1320;C&#65533;&#65533;&#65533;&#65533;<3&#65533;&#65533;&#65533;&#65533;&#65533;&#2036;}&#65533;&#65533;0&#65533;&#1906;4@&#356;x@FZ&#65533;b&#65533;&#65533;k&#65533;&#65533;&#65533;&#65533;R&#65533;&#65533;&#65533;&#65533;&#65533;&#65533;.&#65533;E0&#65533;
=&#65533;&&#65533;)&#65533;&#65533;&#65533;&#65533;&#65533;s&#65533;&#65533;6]&#65533;e&#65533;=&#65533;&#65533;&#65533;&#1158;&#65533;&#65533;&#65533;&#65533;&#65533;N&#65533;&#65533;&#65533;&#65533;&#65533;&#65533;&#65533;&#65533;&#65533;]P&#65533;y&#65533;&#65533;&#65533;&#65533;&#65533;&#65533;&#65533;&#65533;&#1532;&#65533;&#65533;&#65533;&#65533;&#65533;?&#65533;.&#65533;vp&#65533;&#65533;&#65533;s&#907;&#1761;&#65533;{m&#65533;|&#65533;cN&#65533;&#65533;k&#65533;&#65533;w_&#65533;&#65533;1&#65533;WZ&#65533;&#65533;&#65533;&#65533;X&#65533;k&#65533;&#65533;X&#65533;&#65533;"t&#65533;m&#65533;&#65533;d&#65533;&#65533;&#65533;m&#65533;#^&#65533;&#65533;~&#65533;|&#65533;&#65533;5 &#65533;^Fl&#65533;&#65533;&#65533;5&#65533;&#65533;&#65533;n&#65533;;&#65533;&#65533;&#65533;&#65533;&#65533;} H&#65533;&#478;]&#65533;C&#65533;&#65533;I&#65533;&#65533;L&#65533;&#65533;&#65533;XK&#65533;&#65533;&#65533;&#65533;o&#65533;K}&#65533;&#65533;&#65533;&#1775;.mQdzZz&#65533;z|&#65533;&#65533;dyz{&#65533;&#65533;&#65533;yZ	z&#65533;&#65533;Z&#65533;y&#65533;&#65533;Z&#65533;&#65533;&#65533;&#65533;&#65533;&#65533;&#65533;&#65533;&#65533;&#65533;&#65533;&#65533;Zg&#65533;&#65533;&#65533;'f RE &#65533;&#65533;&#65533;&#65533;&#65533;&#65533;&#65533; &#65533;&#65533;&#65533;&#65533;&#65533;&#65533;&#65533;&#65533;&#65533;&#65533;&#65533;5&#65533;&#65533;X
Os`&#65533;ss.&#65533;&#65533;[&#65533;&#65533;&#65533;$&#65533;&#65533;$&#65533;^&#65533;;&#65533;&#65533;&#65533;&#65533;&#65533;&#65533;&#65533;&#65533;&#65533;&#65533;&#65533;&#65533;&#65533;&#65533;&#65533;&#65533;&#65533;&#65533;bsSIS&#65533;&#65533;#`A&#65533;&&#65533;&#65533;a&#135;J&#65533;&#65533;0&#12235;
1"y2&#65533;R!&#65533;&#65533;&#65533;PJ &#65533;PI&#65533;&#65533;@~|$&#65533;&#65533;!B&?&B&#65533;h&#65533;K=.?&#65533;&#65533;&#65533;&#596;%>&#65533;H&#65533;&#65533;&#296;&#65533;;&#65533;F&#65533;:)&#1305;&#65533;4&#65533;&#39178;L&#65533;"&#65533;p&#65533;&#65533;&#373;k/Z&#65533;&#65533;
#&#65533;&#65533;&#65533;c&#65533;&#65533;.[&#65533;&#261;&#65533;pp&#65533;&#65533;&#65533;v`&#1848;tx&#65533;&#65533;&#65533;&#759;&#65533;&#2047;y
&#65533;&#65533;&#65533;&#65533;+N&#65533;1&#65533;!&#65533;&#389;A&#65533;1'&#65533;&#65533;b&#65533;&#65533;&#65533;F&&#65533;cH&#65533;&#65533;&#65533;<&#65533;:&#65533;&#600;&#65533;"&#65533;4&#65533;R&#65533;B0c&#65533;&#65533;t&#65533;&#65533;&#1181;&#65533;l&#65533;h&#65533;$JA&#65533;&#65533;&#65533;
&#65533;&#65533;&#65533;&#65533;&#65533;&#65533;&#65533;%k&#65533;[&#65533;w&#65533;&#65533;U&#65533;&#65533;&#65533;d&#970;_F^m&#65533;&#65533;vx&#766;[\&#65533;&#65533;&#65533;;&#1038;&#65533;&#65533;}&#65533;&#65533;&#65533;&#65533;&#65533;	&#65533;&EYd`E&#65533;&#1090;5&#65533;&#65533;&#65533; k&#65533;&#65533;&#65533;:&#65533;&#65533;Zl &#65533;&#65533;SI&#65533;&#65533;&#1297;I&#65533;&#65533;&#65533;	&#65533;d&#65533;!{&#65533;1&#65533;(&#65533;&#65533;Ii&#65533;&#65533;8&#653;T&#65533;&#1564;$H&#65533;&#65533;yLuP&#65533;DV&#65533;\&#65533;&#1874;&#65533;4)x&#332;&#65533;Vy&#65533;&#1280;&#65533;X&#65533;&#65533;&#65533;\\vY``&#65533;)&#65533;&#65533;-&#1560;&#65533;&#65533;1&#65533;&&#65533;`P&#65533;&#65533;epf&#65533;&#65533;f&#65533;&#65533;qV&#65533;ah&#65533;&#65533;V	T&#65533;&#65533;I"&#65533;&#65533;#&#65533;&#65533;&#531;L!&#65533;	L&#65533;&#65533;&#65533;r3~t
t7&#65533;J)F&#65533;&#17178;&#65533;&#65533;&#65533;HMu&#65533;Y&#866;*vZ&#65533;&#65533;d&#65533;`}&#65533;]xR&c&#65533;2q&#65533;&#65533;^&#65533;X&#65533;&#65533;&#65533;&#1784;&#65533;&#65533;&#65533;&#65533;&#65533;&#945;&#65533;&[,>&#65533;&#65533;&#65533;&#65533;~&#65533;&#65533;&#65533;&#65533;4&#65533; &#65533;&#65533;&#65533;&#65533;&#65533;&#65533;&#65533;&#65533;&#1053;'TX(&#65533;&#65533;4IIvLb&#65533;j&#65533;=&#659;J(&#65533;&#65533;nM&&#65533;x(!&#65533;&#65533;&#65533;)&#65533;&#65533;&#65533;##&#65533;&#65533;&#65533;[&#65533;/&#65533;d&#65533;~*VTg$&#65533;&#65533;&#65533;&#65533;dwO&#65533;e&#65533;&#65533;&#65533;&#65533;k&#65533;&#65533;&#48215;w&#65533;)&#65533;&#65533;bz&#65533;&#65533;b%&#65533;&#65533;&#65533;&#65533;Q&#65533;Yeq&#65533;,&#65533;?&#65533;&#1212;&#65533;c&#65533;&#65533;!%&#65533;&#65533;F&#1727;{&#65533;&#65533;ZI&#65533;&#44443;&#1094;~&#65533;&#65533;2))&#65533;R&#65533;S&#65533;&#65533;&#65533;&#65533;RA9&#65533;&#65533;&#65533;-&#65533; `&#449;&#65533;u&#65533;&#65533;"q0&#65533;V\LYW&#65533;&#65533;&#65533;@&#65533;s&#65533;&#65533;^&#65533;x&#65533;&#65533;&#65533;&#65533;&#65533;&#65533;7&#65533;&#65533;&#65533;&#65533;&#65533;&#1070;&#65533;&#65533;f{m&#65533;W&#65533;f&#65533;sF>x&#65533;&#65533;j&#65533;&#65533;\k&#65533;&#65533;&#65533;&#65533;&#65533;&#65533;HgxS"E5-HQ065&#65533;O&#65533;&#65533;&#65533;#'@J2&#65533;TZ&#65533;&#65533;&#65533;Oy&#65533;&#65533;&#65533;&#65533;[q&#65533;J&#65533;&#861;&#65533;&#65533;&#65533;&#65533;q&#65533;&#65533;]&#65533;&#65533;k&#65533;&#65533;&#65533;]&#65533;L&#65533;&#65533;&#65533;&#65533;&#65533;&#655;;&#65533;=&#65533;/&#65533;&#65533;f&#65533;&#65533;&#985;&#65533;!&#65533;&#65533;&#65533;p Z&#65533;&#65533;$&#65533;&#65533;&#65533;&#65533;;&#65533;&o&#65533;&#65533;&#65533;&#65533;&#65533;l&#65533;&#2011;\h&#65533;*
&#65533;&#65533;f#&#65533;&#65533;(*&#65533;&#65533;&#65533;v&#65533;<&#65533;x&#65533;&#65533;&#65533;~&#65533;&#65533;Y&#65533;UK&#65533;X.&&#65533;&#65533;-=&#899;&#65533;@8&#65533;x&#65533;W&#65533;H&#65533;&#65533;&#65533;Ss&#65533; p0TV&#65533;&#65533;,&#65533;&#65533;?&#65533;&#65533;&#65533;&#65533;&#65533;Cnur6b&#65533;&#65533;&#65533;>&#65533;&#65533;&#65533;~&#65533;;&#844;6G&#65533;&#65533;~)&#65533;lP&#65533;&#65533;v&#324;9&#702;&#65533;&#65533;	&#65533;&#65533;hv&#65533;&#65533;&#65533;&#65533;&#65533;&#315;&#65533;&#65533;!n&#65533;C8A~l&#65533;&#65533;&#65533;`&#65533;A(&#65533;8x&#65533;G&#65533;&#65533;&#65533;&#65533;&#65533;&#65533;;8a&#1960;7&#65533;&#65533;&#65533;&#65533;&#65533;&#65533;2&#65533;-F|3#&#65533;&#65533;&#65533;7I&#65533;&#65533;&#65533;38&#1241;hV&#65533;&#65533;&#65533;&#65533;1&#65533;&#962;&#65533;&#65533;&#65533;&#65533;~&#65533;&#65533;MK<d&#65533;&#65533;l*k&#65533;R&#1352;r&#65533;/&#65533;&#65533;`&#65533;&#65533;&#65533;&#65533; &#65533;3&#65533;a&#65533;&#65533;&#65533;&#1476;&#65533;6&#65533;&#65533;q&#65533;&#65533;V&#65533;&#65533;<&#65533;&#65533;&#65533;E&#65533;&#65533; &#65533;&#65533;jr&#65533;&#65533;	0r&#65533;W&#65533;|&#65533;6&#65533;&#65533;B&#65533;&#65533;&#65533;&#65533;&#65533;&#65533;_fh&#65533;&#65533;&#65533;&#65533;Y&#65533;&#65533;<{&#65533;8F&#65533;A5#C&#65533;.N
&#65533;4v`&#65533;&#65533;&#65533;9&#65533;&#1391;\&#65533;T&#65533;F&#65533;(&#1540;&#65533;].&#1090;D_';&#65533;d&#65533;&#65533;T&#65533;TQF2)&#65533;&#65533;&#65533;/&#65533;&#65533;&#65533;3&#65533;&#65533;&#65533;nD)J&#65533; &#65533;&#65533;&#65533;ml{A5&#65533;9B&#65533;z&#65533;&#65533;)6u&#65533;&#65533;o&#65533;'&#65533;&#65533;&#65533;^&#65533;j&#65533;&#65533;L&#65533;'&#65533;&#65533;&#65533;CAR&#65533;2&#65533;&#65533;T/i&#618;&#65533;o&#65533;,&#65533;j&#65533;&#65533;P&#65533;dbAiTJ&#65533;&#65533;.Q&#65533;+]&#65533;&#65533;&#65533;E&#65533;TtS&#65533;&#65533;%+jY;&#65533;~4H&#65533;&#771;H&#65533;@R7d&#65533;lL&#65533;`&#65533;)&#65533;d&#65533;&#165;u$&#65533;&#65533;t&#65533;&#1244;&#9511;7&#65533;&#65533;c%&#45150;U&#65533;&#65533;u&#65533;9&#1233;&#65533;&#65533;z&#1436;&#65533;-'`&#65533;sCfy&#65533; &#65533;&#65533;j!&#65533;&#65533;&#65533;&#65533;&#65533;A&#23251;>&#65533;y&#65533;&#65533;&#65533;4O&#65533;&#65533;h&#65533;&#65533;UP&#65533;&#620;H&#65533;&#65533;!&#65533;T&#65533;&#65533;&#1190;(&#65533;&#65533;b&#65533;"a&#65533;&#65533;&#65533;	&#65533;.&#65533;&#65533;&#65533; &#65533;&#65533; %i_3&#65533;W7&#65533;t&#65533;&#65533;U))&#65533;] &#65533;b&#1116;fc!&#65533;&#65533;&#698;w&#65533;u&#65533;&#65533;&#65533;&#65533;&#65533;&#65533;B&#65533;~&#1265;&#2018;&#65533;&#65533;&#65533;G&#65533;K&#65533;T{&#65533;,&#65533;&#65533;&#65533;UlU&#65533;&#65533;X]W'&#65533;&#1383;&#65533;&#65533;<&#65533;&#65533;L&#65533;&#65533;#n&#65533;B	m&#65533;BeG&#65533;&#65533;'>&#65533;D&#65533;&#65533;&#65533;b&#65533;&#65533;.*&#65533;G&#65533;Q_&#65533;&#65533;&#65533;&#65533;&#65533;_&#65533;KX&#65533;&#65533;&#65533;*&#65533;&#65533;&#1754;i1&#65533;:&#65533;&#65533;/|=&#65533;&#65533;&#65533;2&#65533;&#65533;P&#65533;&#65533;&#65533;&#717;&#65533;~&#65533;K&#65533;&#65533;&#65533;&#65533;&#65533;&#65533;&#65533;z&#65533;&#65533;&#65533;&#65533;&#65533;1c&#65533;&#65533;&#65533;^&#65533;| 1&#65533;&#65533;&#65533;&#18524;&#65533;&#65533;1&#65533;&#65533;$l&#65533;U<=&#65533;&#65533;[&#1389;n&#65533;&#65533;&#65533;&#65533;~&#65533;&#65533;&#65533;J&#65533;&#737;&#65533;D&#65533;C.N
G!&#65533;&#65533;&#1134;NA&#65533;&#65533;j&#65533;&#1490;&#65533;&#65533;&#65533;&#65533;&#834;&#65533; &#65533;&#65533;&#65533;&#65533;m#K&#65533;&#65533;&#65533;*9&#65533;Ovr&#65533;&#65533;l&#65533;'&#65533;&#65533;&#65533;&#65533;&#65533;&#65533;&#65533;&#65533;%&#65533;j&#65533;&#65533;&#65533;&#65533;&#65533;M&#65533;b&#65533;9&#65533;Eu5&#65533;&#65533;&#65533;fO5&#65533;&#65533;&#65533;d&#65533;Lm&#65533;ma|&#65533;$&#65533;&#65533;&#65533;&#65533;XX&#65533;&#65533;fM(W!0=&#591;&#65533;&#65533;&#1884;&#65533;&#65533;&#65533;&#65533;&#65533;f9&#65533;&#1250;%l&#65533;&#65533;oZ&#1278;&#65533;&#65533;&#65533;&#65533;K&#65533;,d@&#65533;f&#65533;&#65533;&#65533;S'&#65533;E&#65533;&#65533;&#65533;_&#65533;&#65533;YK&#65533;h&#65533;&#65533;j&#65533;&#65533;&#65533;S&#65533;l&#65533;&#65533;.&#65533;&#65533;&#65533;0&#65533;&#65533;Gn&#65533;&#65533;@t&#65533;&#65533;j&#65533;ro&#65533;6&#65533;g&#65533;d.&#65533;K&#65533;&#65533;&#65533;>&#65533;{&#65533;&#65533;&#65533;&#65533;&#65533;K&#65533;&#1032;&#65533;&#65533;q&#65533;&#65533;&#65533;"&#65533;l<Tc&#65533;&#65533;&#65533;F&#65533;`&#65533;&#65533;{&#65533;j&#1323;v?&#65533;&#65533;Q&#65533;5&#65533;&#65533;@L=&#65533;&#65533;`+&#65533;N&#65533;&#65533;(W\&#65533;&#65533;..&#65533;&#65533;&#65533;=&#65533;&#65533;&#65533;&#65533;&#65533;e&#65533;&#65533;&#65533;&#65533;s[A?&#65533;P-f/&#65533;&#65533;w&#65533;v&#65533;&#65533;&#65533;i/&#65533;&#65533;&#65533;<&#65533;&#65533;=&#65533;mW&#65533;&#65533;&#1130;&#65533;&#65533;&#65533;&#65533;&#65533;s&#65533;&#65533;H&#65533;E&#65533;1m&#65533;&#65533;&#65533;V&#65533;&#65533;&#65533;&#65533;j&#65533;&#65533;/&#65533;&#65533;&#1903;&#65533;&#65533;&#65533;c&#65533;&#65533;&#65533;w&#65533;Rb&#65533;&#65533;&#65533;O&#65533;&#65533;&#65533;&#65533;&#65533;&#65533;&#65533;h&#65533;;&#65533;&#65533;&#65533;P&#1627;&#65533;=@&#65533;&#65533;>&#65533;T&#65533;&#65533;&#65533;a&#446;&#65533;&#65533;0&#65533;&#65533;&#65533;&#65533;,g&#65533;&#65533;?[&#1626;?&#65533;&#65533;&#234;&#19677;3_&#65533;&#65533;&#65533;&#65533;&#65533;&#65533;&#1882;{&#65533;&#65533;G&#65533;pcr&#65533;&#1275;&#65533;7W#0tK&#65533;itc&#65533;6jr&#65533;&#65533;'Y&#65533;&#65533; dwv&#65533;WvpS&#65533;&|&#65533;wGw&#65533;&#65533;| &#65533;|3 &#65533;&#65533;M#0$l&#134;}!&#1474;&#65533;g}%&#65533;G0&#1538;}d}^
&#65533;&#65533;@-&#65533;Z&#65533;'s&#65533;7&#65533;&#65533;&#65533;xF&#65533;b&#65533;m&#65533;vs&#65533;&#65533;d&#65533;Kk&#65533;K&#65533;U;&#65533;[&#65533;UP`E!~&#65533;(&#65533;&#65533;2E&#65533;)e&#65533;@uR1WZ&#65533;0&#65533;&#65533;o&#65533;&#65533;i&#65533;&#448;&#65533;vX&#65533;<FL&#65533;&#65533;*U &#65533;qq&#65533;|&#65533;&#65533;&#65533;7&#65533;&#65533;&#65533;&#65533;&#65533;h&#65533;&#65533;&#65533;q&#1700;G.(&#65533;-HS&#65533;&#65533;^&#65533;U&#65533;&#65533;&#65533;-&#65533; &#65533;&#65533;&#65533;&#65533;&#65533; )&#65533;&#65533;?~q&#65533;81&#65533;x&#65533;~5&#65533;>H&#65533;&#65533;&#65533;s8&#65533;Q&#65533;&&#65533;&#65533;&#65533;U?2a?B]&#65533;%.M&#65533;IG'V&#65533;""D&#65533;V&#65533;&#65533;7&#65533;&#1030;&#65533;&#65533;F&#65533;&#65533;8j`&#65533;h&#65533;"@&#65533;&#65533;&#65533;&#391;O&#25024;8w8&#65533; &#65533;&#65533;&#65533;8&#65533;&#65533;8&#1480;&#65533;&#65533;G&#65533;&#65533;vk&#65533;&#65533;&#65533;&#65533;p&#65533;&#65533;8&#1033;&#65533;X&#65533; m~&#65533;&#65533;&#982;&#65533;
V&#65533; &#65533;xI8&#65533;&#65533;&#65533;&#65533;&#65533;U &#65533;g &#65533;9&#65533;&#65533;gD&#65533;9&#65533;xn>gh&#65533;&#65533;&#65533;V&#65533;AhH*&#408;@&#1121;;3&#65533;Fo&#65533;iqvrv&#65533;E &#65533;&#65533;&#65533;&#65533;&#6477;&#65533;&#1473;&#65533;&#65533;0&#65533;99&#65533;0<&#65533;&#65533;&#65533;&#65533;M'&#65533;&#65533;;&#65533;5&#65533;&#65533;&#65533;&#65533;v&#65533;&#65533;vQ6U&#65533;&#65533;X&#65533;8&#65533;&#65533;(&#65533;&#32994;&#65533;&#65533;W&#65533;&#65533;Bs&#65533;XmY&#65533;&#65533;&#65533;~l&#65533;)&#65533;Yy2n&#65533;U!&#65533;'\&#65533;&#65533;&#65533;&#65533;&#65533;&#65533;$bNc&#65533;&#65533;&#65533;R&#65533;&#65533;X]&#65533;&#65533;i#&#65533;W\&#65533;o&#65533;&#65533;o&#65533;A@ &#65533;I  &#65533;&#65533;  &#65533;&#65533;&#65533;&#65533;g&#65533;7)&#65533;@&#65533;&#65533;&#65533;&#65533;=&#65533;&#65533;&#1908;3h&#65533;l7_e&#65533;&#65533;d&#65533;&#65533;&#65533;U&#65533; UP&#65533;&#65533;&#65533;TY&#65533;&#65533;(&#65533;&#65533;&#65533;=&#527;&#65533;&#65533;&#65533;U&#65533;&#65533;&#65533;&#65533;&#65533;F&#65533;&#65533;)&#65533;L8y	&#65533;&#825;&#65533;&#65533;~&#65533;U&#65533;&#65533;&#65533;O&#1433;h&#65533;&#65533;aIt/&#65533;/mEhhu&#65533;]o&#65533;]:&#65533;&#65533;)&#65533;!&#65533;( A &#65533;&#65533;.&#65533;&#65533;y&#65533; @i&#65533; &#65533;&#1631;&#65533;  `&#65533;&#65533;V&#295;&#65533;!X&#65533;&#65533;&#65533;&#65533;=&#65533;&#65533;
&#65533;>&#65533;&#65533;3&#65533;&#65533;&#1294;&#65533;&#65533;&#65533;p&#449;s&#65533;8 &#65533;j0&#65533;&#65533;	&#65533;R&#65533;&#65533;!j&#65533;Uy&#65533;
&#65533;&#65533;'*&#65533;&#65533;Z	&#65533;}&#65533;&#34173;	&#65533;&#65533;&#65533;`&#65533;q&#65533;6&#650;&#65533;I&#65533;&#65533;&#65533;f&#65533;&#65533;&#65533;&#65533;&#65533;&#65533;gB&#65533;a&#65533;WP&#65533;bh&#65533;&#65533;9&#65533;U&#65533;&#65533;w&#65533;P&#65533;KWwo&#65533;	&#65533;]'jV&#65533;of&#65533; (&#65533;&#65533;&#600;&#65533;)&#65533;&#65533;)^   &#65533;i&#65533;&#65533;h&#671;j&#65533;&#65533;&#65533;&#65533; 0X9i&#65533; 8&#65533;	&#65533;v&#672;&#659;#8&#65533;&#65533;%k&#65533;7q&#65533;&#65533;&#65533;W&#65533; 8P:&#65533;&#65533;	&#65533;&#65533;J&#65533;&#65533;&#65533;&#65533;&#65533;z&#65533;&#65533;*&#65533;X&#65533;&#469;&#65533;y&#65533;F(&#65533;&#65533;j&#65533;&#585;&#65533;l&#65533;k &#65533;&#65533;&#65533;<&#65533;&#65533;&#65533;6&#65533;&#65533;UB&#65533;(&#65533;En&#65533;&#65533;auJ*&#65533;)Yi&#65533;z&#65533;&#65533;@&#65533;XU&#65533;&#65533;c'&#65533;\
&#65533;&#65533;&#65533;&#65533;&#65533;,&#65533;&#65533; J i&#65533;&#65533;&#1050;&#65533;&#65533;&#65533;&#65533;&#65533;5&#65533;&#65533;&#65533;G&#65533;&#65533;X&#65533;x&#1696;;&#65533;xZY<_Z&#65533;&#823;&#65533;Z&#65533;*&#65533;5&#65533; &#65533;&#65533;
&#65533;Q&#616;T&#65533;&#65533;&#65533;
&#65533;&#65533;.:O1z&#65533;2Zm&#313;&#65533;;&#65533;&#65533;7&#65533;&#668;&#65533;&#675;&#65533;
&#65533;\E&#65533;&#65533;&#65533;s=&#65533;[ZHhs&#65533;V&#65533;j)-v
&#65533;&#134;R&#65533;F$5{U&#65533;WYP&#65533; &#65533;&#65533;I&#65533;&#65533;J &#65533;&#65533;&#65533;0&#65533;J&#65533;&#1226;&#65533;&#1055;5&#735;7K&#65533;&#65533;J&#65533;&#65533;J&#65533;#H&#65533;&#65533;Z &#65533;
&#65533;&#65533;3&#65533;&#65533;&#65533;^nw&#1738;B[ &#65533;&#686;T&#1774;&#65533;)&#65533;&#65533;&#65533;&#65533;&#65533;i&#65533;&#65533;&#65533;&#65533;^&#65533;B&#65533;&#65533;&#65533;y~&#201;&#65533;E&#65533;m'X&#65533;&#1769;8&#65533;&#65533;&#65533;;&#65533;	`&#65533;&#65533;&#65533;R8&#65533;[~&#65533;y&#65533;DBWn&#65533;&#65533;\&#65533;'i&#65533;&#65533;F&#65533; R&#65533;o&#65533;&#65533;o&#65533;&#65533;p&#65533;]Z&#65533;_&#1714;&#65533;&#65533;p&#65533;&#65533;9&#65533;2&#65533;&#65533;&#65533;&#65533;#&#65533;&#65533;&#43872;Y&#65533;I+&#65533;&#11943;k&#500;PV&#65533;!&#544;LP&#65533;&#65533;&#65533;;&#65533;&#65533;
&#65533;&#830833;Y&#65533;\&#65533;&#65533;(&#65533;&#65533;&#65533;B&#2579;
&#65533;Z&#65533;&#65533;&#65533;5&#65533;&#65533;7&#65533;&#65533;9zs:&#65533;&#65533;&#65533;=z&#65533;&#65533;y&#65533;&#65533;&#65533;&#65533;&#65533;&#65533;V&#65533;)qi&#65533;ahE&#65533;0@{)&#65533;&#65533;g&#65533;W&#65533;&#65533;o&#65533;f&#65533;&#65533;&#65533;&#65533;&#65533;i&#65533;&#65533;{&#65533;{&#65533;&#65533;k&#65533; E&#761;&#65533;&#65533;&#65533;&#65533;&#614;jZ&#65533;PN&#65533; L&#65533;\&#65533;N&#65533;5[&#65533;&#65533;Z&#65533;&#65533;;|p&#65533;&#65533;W&#65533;&#65533;&#65533;&#65533;&#65533;&#65533;&#1710;T+&#65533;U&#65533;&#65533;&#65533;J&#187;K&#65533;_&#65533;&#65533;&#65533;&#65533;&#65533;&#65533;q&#65533;0l>n&#65533;B&#65533;&#747;&#65533;8j&#65533;7&#65533;k` &#65533;&#65533;&#65533;&#65533;&#65533;9&#65533;K&#65533;F&#65533;&#65533;&#65533;&#65533;a&#65533;&#65533;&#65533;U&#65533;&#65533;h&#65533;@&#65533;&#65533;S&#65533;&#65533;i&#65533;i[G{Y&#65533;&#65533;&#65533;{&#65533;&#65533;&#65533;^&#1688;,&#65533;&#65533;,[&#65533;&#65533;{&#65533;&#65533;&#65533;hL&#65533;&#65533;&#65533;&#65533;&#65533; x&#65533;r&#65533;s\&#65533;qL&#65533;r&#65533; x0&#65533;&#65533;&#65533;LV|&#65533;:&#65533;<&#516;&#1838;&#65533;&#65533;&#65533;j&#65533;Z&#65533;#:&#65533;'&#827;&#65533;&#65533;,|&#65533;,<&#65533;&#65533;&#65533;l2&#65533; ;&#65533;(T&#65533;8|&#65533;:<&#65533;`@r` (&#290;Z&#65533;k0&#65533;&#65533;&#65533;&#1942;&#65533;]%4M<tB&#65533;&#65533;qD'&#65533;&#65533;PO&#65533;KeDc&#65533;&#65533;9&#65533;o\&#52750;&#65533;&#65533;\&#65533;&#65533;&#65533;&#65533;cL&#65533;g|&#65533;j&#65533;hl&#65533;;kZ &#65533;&#65533;&#65533;&#65533;Z&#65533;&#65533;&#65533;j&#65533;&#65533;&#65533;&#65533;r<&#65533;wL&#65533;&#65533; |&#65533;&#65533;&#65533;|#&#65533; V&#65533;LP&#65533;<&#65533;U&#65533;W&#65533;&#567;&#65533;&#65533;%&#65533;&#65533;`&#65533;&#149;&#65533;&#65533;,,&#65533;1&#65533;&#65533;&#65533;Y4|&#1056;&#65533;&#65533;9
&#65533;&#65533;&#65533;A,&#65533;k@&#65533;&#1275;&#65533;&#65533;I&#65533;{&#65533;6&#65533;a&#65533;&#65533;O&#65533;+0&#65533;&#65533;&#65533;&#561;[&#65533;f5&#65533;}y&#65533;0&#65533;&#65533;i&#65533;&#65533;&#65533;&#65533;&#3982;&#65533;+&#65533;&#65533;9&#65533;&#65533;&#65533;&#65533;&#65533;L&#65533;>&#65533;&#65533;,`&#65533;5+&#65533;9&#65533;&#65533;&#65533;E &#65533;&#65533;x &#65533;&#65533;&#65533; &#65533;GY&#65533;:&#65533;&#65533;&#65533;F_&#65533;5&#965;,&#65533; &#65533;&#1354;&#65533;&#65533;&#65533;&#65533;&#65533;&#65533;&#1787;&#65533;&#65533;&#65533;-&#65533;B&#65533;,&#65533;&#65533;&#65533;&#65533;&#65533;&#527;&#65533;$&#65533;d&#65533;6&#65533;&#1055;&#65533;&#65533;&#65533;(>&#65533;&#65533;?&#65533;&#65533;&#65533;;&#65533;&#65533;&#65533;&#65533;&#65533;i&#65533;>GP&#65533;&#65533;.&#65533;(&#65533;!&#65533;3FQzF&#65533;&#65533;&#65533;v&#65533;&#65533;&#65533;qp&#65533;(&#1765;&#65533;L&#65533;:&#65533;<&#65533;&#65533;?]&#65533;?&#65533;&#65533;5K C&#65533;&#874;&#65533;&#65533;8&#65533;&#65533;&#65533;&#65533;&#65533;v&#65533;&#65533;jg}8e&#65533;&#1805;&#65533;&#65533;&#65533;C&#65533;&#65533;(&#65533; &#65533;[&#65533;&#65533;&#65533;V;&#65533;&#65533;Z&#65533;&#621;&#65533;&z&#1428;&#65533;&#65533;j]&#65533;&#65533;&#65533;&#65533;}&#65533;&#65533;/|m&#65533;BV&#65533;Y&#65533;&#65533;&#65533;&#65533;m&#65533;K&#65533;r P&#1958;&#768;-&#65533;&#65533;&#65533;&#65533;?j&#65533;&#65533;&#65533;&#65533;&#65533;s&#1867;!&#65533;=\I&#65533;t&#65533;+&#65533;&#65533;&#1356;&#65533;&#65533;"`&#65533;4m&#65533;&#65533;&#65533;&#65533;[&#65533;&#65533;<&#65533;>=&#870;m&#65533;*&#65533; P&#65533;6&#65533;B&#65533;&#65533;&#65533;&#1332;]&#65533;t&#65533;&#65533;x@-HY&#65533;&#634;0&#65533;gz&#65533;<&#65533;p&#65533;&#65533;e&#65533;{&#65533;`&#65533;&#971;L&#65533;&#65533;&#65533;&#65533;&#65533;&#65533;&#65533;&#65533;M&#65533;&#65533;% &#65533;_P&#65533;>n&#65533;Jx&#65533;&#65533;&#65533;9&#65533;>L&#65533;&#1025;&#65533;&#65533;&#65533;&#65533;&#65533;&&#65533;&#65533;&&#65533;&#65533;&#65533;>>J&#65533;n&#65533;FE&#65533;nu	&#65533;&#65533;gTcu&#65533;W"&#65533;&#65533;&#65533;3&#65533;&#65533;&#234;&#65533;>&#65533;&#65533;&#65533;g&#65533;&#65533;&#65533;&#65533;&#65533;u^&#65533;&#65533;&#65533;&#65533;8[&#65533;-&#65533;L&#65533;&#65533;&#65533;4&#65533;&#65533;&#65533;&#491;&#65533;&#65533; @&#65533;&#65533;NQ&#65533;&#65533;Q&#65533; &#65533;&#65533;&#65533;&#65533;&#65533;&#65533;&#65533;&#1847;&#65533;&#65533;&#65533;-&#594;&#65533;&#65533;7>&#65533;B    
&#65533;d
 =&#65533;&#65533;y&#65533;q&#1805;&#65533;C&#65533;&#65533;#&#65533;&#65533;&#65533;M&#65533;&#65533;&#65533;&#229;&#65533;&#16605;&#65533;&#65533;&#65533;"&#65533;&#65533;f&#65533;C!K&#261;&#65533;w9CS&#65533;&#65533;&#65533;&#65533;V$u`<@&#65533;&#65533;g&#65533;&#65533;&#65533;&#65533;&#65533;&#65533;&#65533;&#65533;&#65533;,&#65533;s&#65533;&#65533;v&#65533;&#65533;u&#65533;*&#65533; &#65533;&#65533;lz&#65533;&#65533;&#65533;N&#65533;&#65533;m&#65533;&#65533;[&#65533; &#65533;&#65533;&#65533;&#65533;&#65533;N&#65533;&#65533;&#1480; j@&#65533;&#65533;&#65533;b-&#65533;&#65533;j&#1436;&#65533;&#65533;&#65533;9&#65533;&#65533;^&#65533;~&#43486;&#65533;?&#65533;-&#65533;y&#873;&#65533;&#65533;r@&#65533;&#65533;n K.&#1579;,&#65533;G<&#65533;&#1430;&#65533;&#65533;c&#65533;&#65533;9&#65533;r&#65533;z&#65533;&#65533;&#65533;}#@&#65533;&#65533;&#65533;&#65533;fP&#65533;&#65533;&#65533;&#65533;&#65533;>&#65533;&#556;&#65533;&#65533;&#65533;&#65533;m&#65533;&#65533;&#65533;&#65533;&#65533;&#65533;&#65533;.&#65533;H/&#65533;=&#65533;&#1452;&#65533;~N&#65533;4&#65533; &#65533;&#65533;&#65533;&#1473;N&#65533;&#65533;>&#65533;&#65533;&#65533;&#65533;\&#65533;&#65533;O&#65533;	<4 &#65533;&#65533;N&#65533;&#65533;&#65533;&#65533;&#65533;&#65533;9^=`&#65533;&#65533;&#65533;p&#65533;&#65533;}&#65533;&#65533;w_&#65533;
a &#65533;&#65533;&#65533;~&#65533;&#1064;&#65533;\0&#65533;&#65533;m&#65533;&#1017;&#65533;&#1305;&#65533;V&#65533;
y[&#65533;&#65533;P&#65533;&#1271;&#65533;4#C*&#65533;$H!6&#65533;&#1070;7/&#65533;&#65533;&#65533;&#65533;&#65533;&#65533;~&#65533;&#65533;&#65533;&#65533;&#65533;<&#65533;&#65533;&#65533;`&#65533;_&#65533;F&#65533;I&#65533;&#65533;&#65533;&#65533; @&#65533;P=*&#65533;d&#65533;&#65533; L&#442;&#65533;&#65533;&#65533;Y/&#65533;[o&#65533;^OM&#65533;&#65533;&#65533;&#65533;&#65533;(&#1377;#&#65533;&#65533;*&#65533;&#65533;'&#65533;&#65533;0 &#65533;Id&#65533;&#65533;&#65533;&#65533;O&#65533;&#65533;&#65533;&#65533;xo&#65533;`&#65533;&#65533;&#65533;&#65533;&#65533;&#65533;&#65533;&#65533;M &#65533;k&#65533; &#65533;&#65533;F&#65533;Rt&#6570;&#65533;o&#65533;v	z	&#65533;z&#65533;&#65533;	dy&#65533;zy	yZ&#65533;&#65533;wy&#65533;pyg&#65533;yY"&#65533;&#65533;J&#65533;&#65533;J&#65533;(&#65533;&#65533;A&#65533;A&#65533;&#65533;&#65533;,,,&#65533;&#65533;&#65533;&#65533;*&#65533;&#65533;&#65533;&#65533;*&#65533;&#65533;&#65533; N&#65533;&#65533;&#65533;&#65533;h&#65533;hiQ&#65533;DQ&#65533;&#65533;&#65533;D&#65533;D&#65533;o&#65533;&#65533;&#65533;&#65533;&#65533;&#65533;@M&#65533;&#65533;%&#65533;(&#65533;&#65533;p&#65533;&#65533;&#65533;#J&#65533;&#65533;P&#65533;&#65533;
z&#65533; &#65533;&#462; &#65533;)&#65533;$I&#65533; &#65533;&#1586;R&#65533;&#65533;&#65533;/Y&#65533;l&#626;&#65533;&#65533;[&#65533;n&#65533;&#65533;&#65533;s&#65533;&#65533;_H&#65533;7&#65533;>&#65533;1&#65533;$&#65533;.O&#1516;93u&#65533;&#65533;	&#65533;&#65533;&#65533;z5&#65533;&#1517;[&#65533;xm&#65533;&#65533;!8z&#786;eD([&#65533;&#65533;&#65533;eI&#65533;-	&#65533;&#65533;&#65533;&#65533;H&#65533;3<:&#65533;D&#65533;S
L>u*&#1386;V&#65533;dI& W&#65533;]&#65533;2;`&#65533;&#65533;1d&#65533;1s&#65533;BZ2&#65533;&#65533;68H&#65533;&#835;&#65533;p&#65533;?&#65533;6&#65533;!wQr&#65533;&#65533;]&#65533;&#65533;={D&#65533;&#65533;@&#65533;&#65533;&#65533;"&#35952;!C&#65533;%(J&#65533;&#65533;Q$&#65533;&#65533;(;b&#65533;&#65533;d&#591;4&#65533;&#65533;&#65533;I&#65533;<&#65533;&#65533;7W&#65533;&#65533;&#65533;~&#65533;&#65533;&#65533;:$&#65533;&28&#65533;&#65533;&#65533;34]&#65533;D*&#65533;&#65533;U%&#65533;&#65533;W&#65533;&#65533;&#65533; ^%&#65533; x)&#65533;&#65533;X&#65533;,&#65533;&#65533;\f&#65533;&#65533;&#65533; &#65533;&#65533;,&#65533;	$&#65533;P&#65533;&#65533;#z&#65533;&#65533;C`&#65533;V&#65533;	&#65533;&#65533;h
c&#65533;&#65533;Y,&#65533;Tf&#65533;.&#65533;e&#65533;g&#65533;8&#65533;&#65533;1&#488;&#65533;Z2&#65533;-&#65533;jD&#65533;&#65533;&#65533;k&#65533;&#65533;&N9&#22529;&#65533;&#65533;&#65533;o&#65533;&#65533;&#65533;[=&#65533;&#65533;&#1220;!$&#65533;&#1815;^&#65533;c&#65533;C
)4]D%&#65533;&#65533;&#65533;w&#1937;&#65533;f&#65533;p&#65533;&#65533;&#65533;x0&#65533;)&#65533;&#65533;4&#65533;&#65533;&#1950;&#65533;=!&#65533;|&#65533;Ui>K%&#65533;&#65533;SNIUU j5&#65533;V_!h`\	&#65533;5&#65533; Z8Z&#65533;&#65533;E&#65533;\u&#65533;&#65533;&#65533;^}e1"$&#65533;&#65533;j&#65533;&&#65533;&#65533;"b&#65533;&#65533;&#65533;
&#65533;q&#65533;
&#65533;&#65533;j&#65533;4&#65533;0&#65533;&#65533;&#65533;y&#65533;&#65533;g&#65533;i$&#65533;H&#65533;&#65533; 8&#65533;1I&#65533;O&#65533;&#65533;n&#65533;&#65533;fM &#65533;&#65533;p&#65533;&#65533;a~K&#65533;&#65533;&#65533;IC&#65533;u&#65533;&#65533;&#65533;&#65533;&#65533;(]G&#65533;y&#65533;&#65533;&#723;z|&#65533;;Bo &#65533;|V&#65533;&#65533;&#65533;&#65533;&#65533;x&#1379;FZ&#65533;&#65533;>&#65533;&#37087;V&#65533;&#65533;"&#65533;&#65533;Eq!vIT&#65533;&#65533;&#65533;`&#65533;&#65533;&#65533;&#65533; V
&#65533;&#65533;&#65533;J&#65533;&#65533;&#65533;N&&#65533;-&#65533;&#65533;&#65533;+&#65533;7&#65533;&#65533;g;&#46892;&#65533;&#65533;~0&#65533;&#65533;O&#65533;&#65533;&#65533;H[{&#65533;G5&#65533;&#65533;p&#65533;&#65533;+u&#65533;&#489;&#1091;&#1661;&#65533;&#65533;&#65533;Zw-^y3&#65533;m/&#65533;&#65533;&#65533;&#1502;xH&#65533;&#948;&#65533;&#65533;w&#65533;Q&#65533;E&#65533;hT&#65533;.&#1840;&#65533;&#65533;&#65533;&#65533;Wb)&#65533;7[s&#65533;&#65533;&#65533;&#65533;m&#65533;	]&#65533;&#65533;(&#65533;&#555;6&#65533;x&#609;X1&#65533; Pyc&#65533;&#65533;&#65533;J&#824;&#65533;J&#1646;&#65533;&#1688;s&#65533;([&#65533;&#65533;5&#706;&#65533;DO&#65533;z&#65533;&#65533;(Q&#65533;&#65533;&#65533;&#65533;&#65533;[
&#65533;eCxK&#65533;&#65533;&#65533;&#65533;&#65533;u&#65533;&#65533;Rxm"&#65533;u)&#65533;M&#65533;&#65533;z&#65533;&#65533;&#65533;jO&#65533;&#65533;&#65533;&#65533;}&#65533;~N&#1832;&#65533;wg&#65533;&#65533;&#65533;e1r&#65533;!&#65533;Vx&#65533;&#65533;s&#65533;Qq&#65533;&#65533; &#65533;H&#65533;;&#65533;I&#65533;&#65533;&#65533;9&#65533;*&#65533;&#65533;r*&#65533;q&#65533;8&#1529;&#65533;&#872;f&#65533;&#65533;Uf>&#65533;&#65533;n&#65533;&#65533;\&#65533;&#65533;&&#65533;	&#65533;  k&#65533;}&#65533;&#65533;rKKG&#65533;S&#65533;&#65533;&#65533;&#65533;x\K&#65533;&#508348;&#65533;Glw&#65533;a&#65533;p"=&#65533;a8&#65533;`&#65533;&#65533;&#436;B!&#65533;n&#65533;AX&#65533;&#65533;&#65533;&#65533;&#65533;&#65533;m&#65533;&#65533;&#65533;b&#65533;&#65533;&#65533;&#65533;-&#65533;&#65533;X C*&#65533;&#970;&#65533;&#65533;"&#65533;F&#65533;*&#521;1&#65533;C&#65533;&#65533;b&#65533;9&#65533;&#65533;&#65533;&#65533;x&#65533;&#65533;5&&#65533;fo&#65533;&#65533;cPA&#65533;_m&#65533;&#65533;n&#65533;&#65533;&#65533;g&#65533;&#65533;cJ&#65533;LHHpoy&#65533;b&#65533;
&#65533;&#65533;F&#965;&#65533;s^&#65533;&#65533;&#65533;&#65533;&#65533;&#65533;Rb}~3&#65533;&#65533;&#65533;{R	"V&#65533;)&#65533;&#65533;&#328;Ra%&&#65533;bq&#65533;&#65533;&#1415;>&#65533;%f&#65533;b&#65533;&#65533;&#65533;^&#65533;J^&#65533; &#65533;FQ
X&#65533;
&#65533;.&#65533;\&#65533;
&#65533;+&#65533;&#65533;&#65533;&#65533;s&#65533;3&#65533;H&#65533;`&#65533;7C&#65533;&#65533;&#1166;&#180;m&#65533;&#65533;&#65533;&#65533;]&#65533;&#65533;r&&#65533;[&#65533;
&#1401;&#65533;&#65533;&#65533;%x&#65533;	&#65533;l&#649020;dHG:ph=&#65533;&#65533;n`O&#65533;Tu. &#65533;+D&#65533;&#65533;&#65533;&#65533;&#65533;8&#65533;L\&#65533;\&#2503;;lB&#65533;UT&#65533;.&#65533;Q`&#65533;&#65533;UJ&#65533;B'B&#65533;2S&#65533;&#65533;&#65533;C&#65533;&#65533;Pp&#65533;eB&#65533; &#65533;&#65533;&#65533;&#65533;&#65533;X&#65533;|&#65533;&#65533;&#547;&#65533;&#65533;G&#65533;c#&#65533;$&#65533;&#65533;&#65533;&#65533;&#65533;&#65533;w&#65533;3&#65533;R&#65533;3<uem&#65533;&#65533;4&#65533;&#65533;"&#65533;&#65533;&#65533;&#65533;'$ &#1521;O&#65533;&#1219;Ii
(C&#65533;=&#65533;R@&#65533;#&#65533;&#65533;&#65533;&#65533;&#65533;S&#65533;\&#65533;&#65533;&#65533;&#177;E8&#65533;-&#65533;&#65533;`&#65533;&#65533;8_zt&#65533;&#65533;H]&#65533;&#65533;S)`K]&#65533;&#65533;\&#65533;W0%@ 0P&#65533;&#65533;c&#65533;&#65533;&#65533;&#65533;7&#65533;)V&#65533;&#65533;&#1128;F%g!&#65533; t&#65533;&#65533;&#65533;&#65533;L&#65533;&#65533; )C&#65533;=2	&#65533;&#65533;4&#65533;SJ^&#65533;&#65533;&#65533;&#65533;&#65533;Ben&#65533;[W&#65533;&#65533;U~&#65533;&#65533;T%&#65533;&#65533;$N}B&#65533;\(&#65533;8HL&#65533;&#65533;&#65533;&#65533;Fw	&#65533;_&#65533;&#65533;
'&#65533;b(g&#65533;9&#65533;&#65533;Ef\&#65533;J!&#65533;&#65533;+@&#65533;&#65533;&#65533;&#341;0+&#65533;+e)&#65533;&#65533;&#65533;R&#65533;&#65533;&#1986;9&#65533;&#65533;&#65533;&#65533;'&#65533;&#65533;&#65533;'u&#65533;( &#65533;&#65533;&#1158;Iy&#65533;&#65533;&#65533;&#65533;UFN&#65533;:&#65533;|gU7&#65533;&#65533;HC&#65533;&#65533;n&#65533;&#65533;)&#355;vM&#65533;&#618;0&#65533;Xe&#65533;&#65533;=&#65533;)&#65533;&#65533;&#65533;&#65533;X
}Ot&#65533;&#65533;J&#65533;HnCj&#65533;+F&#65533;G&#65533;"&#65533;&#65533;&#65533;+&#65533;&#65533;&#65533;9&#65533;&#65533; &#65533;*u{&#1483;&#65533;&#65533;(&#65533;$o&#65533;&#65533;&#65533;&#65533;|Q&#65533;&#65533;O&#65533;&#65533;U&#65533;O&#65533;!&#65533;4&#817;pV&#65533;G&#65533;&#65533;<&#1330;&#65533;&#55059; &#65533;&#65533;&#65533;x&#65533;&#65533;%+&#65533;FjV&#65533;Z&#65533;Z(6&#65533;&#65533;&#25857;&#65533;R&#65533;`n&#65533;j\&#65533;F,&#65533;&#65533;"$^&#65533; &#65533;&#65533;d&#65533;&#65533;&#65533;&#65533;&#65533;&#65533;&#65533;Q&#65533;aY&#65533;(&#65533;&#65533;XP&#65533;&#65533;&#65533;&#65533;U
&#65533;&#65533;&#65533;Z?&#65533;
&#65533;&#65533;&#17409;.&#65533;z&#65533;&#65533;6&#65533;&#65533;&#65533;&#65533; &#65533;?Q&#65533;O&#65533;}f&#65533;xj&#65533; &#65533;L&#65533;W&#65533;U&#65533;
o{$&#65533;&#65533;&#65533;
&#65533;&#65533;&#65533;&#65533;&#65533;&#65533;U "d27>@&#65533;&#65533;f&#65533;SE&#65533;	&#65533;!&#65533;7&#65533;&#65533;,&#65533;&#65533;&#65533;&#65533;&#65533;&#65533;&#65533;&#65533;y&#65533;D&#65533;&#65533;GjG&#65533;&#65533;TF&#65533;.&#65533;;q&#65533;&#65533;E&#65533;)iyM&#1688;&#65533;)&#65533;&#65533;&#65533;&#65533;M&#65533;^&#65533;\&#65533;&#65533;&#65533;&#65533;&#65533;&#65533;&#65533;&#65533;#&#65533;R&#1292;&#65533;0%&#65533;&#65533;8&#65533;&#65533;&#65533;*&#65533;:&#65533;&#65533;&#65533;&#65533;vVd&#65533;=&#65533;>&#65533;&#65533;&#65533;/!&#65533;T&#65533;&#65533;&#65533;f&#65533;:&#65533;C&#65533;5&#65533;C&#65533;&#65533;&#65533;`&#65533;&#183;&#65533;&#65533;j&#65533;&#65533;+&#65533;&#65533;7&#65533;&#65533;i(&#65533;p&#65533;&#65533;&#65533;:&#65533;&#65533;&#65533;_&#65533;&#65533;&#65533;&#65533;]&#65533;?&#65533;&#65533;r&#65533;<&#65533; &#65533;&#65533;!n&#65533;;&#65533;&#65533;~&#65533;3&#65533;&#65533;g@&#65533;S&#65533;&#65533;h&#65533;&#65533;=&#65533;&#65533;&#65533;&#65533;_&#65533;&#65533;&&#65533;P#&#65533;B&#847;&#65533;7&#65533;&#65533;&#65533;&#65533;}5&#65533;&#65533;m
_&#65533;&#65533;CG=#!&#65533;&#65533;s3&#65533;&#65533;NOM&#65533;D&#65533;L&#65533;&#65533;&#258;&#65533;&#65533;}x+`&#65533;?Z&#1655;)MY&#65533;&#65533;j-f&#65533;\&#65533;K&#65533;&#65533;&#65533;&#65533;&#65533;X&#65533;&#481;&#65533;?&#65533;&#1389;&#65533;&#65533;.&#65533;&#65533;&#65533;&#65533;&#65533;&#65533;cx`6LE&#65533;7|&#65533;&#1856;~7&#65533;&#65533;7&#65533;&#65533;&#65533;9@{&#65533;&#18274;&#65533;-&#65533;G&#65533;&#65533;Ni zg;&#65533;&#65533;&#65533;&A7h&#65533;&#65533;z&#65533;'&#883;gIw ^&#65533;nM&#65533;&#65533;&#65533;u&#65533;1]&#65533;{&#65533;&#65533;Sa&#65533;hb&#65533;&#65533;igi	ED&#65533;&#65533;>&#65533;&#65533;&#65533;&#65533;P&#711;>&#65533;&p?&#65533;&#65533;Wj&#65533;v>&#65533;u&#65533;&#65533;C&#65533;}&#65533;4R&#65533;&#65533;2&#65533;E" Y&#65533;l&#65533; &#65533;~&#65533;&#65533;xW&#65533;xS&#65533;&#65533;&#65533;&#65533;0&#65533;&#65533;&#65533;UD&#65533;&#65533;rM!l&#65533;&#65533;=W&#65533;YE&#65533; 4&#65533;w&#65533;&#65533;&#65533;&#65533;&#65533;&#65533;at('&#65533;vzw&#65533;&#65533;<+&#65533;&#65533;&#65533;&#65533;&#65533;t?2{:;&#65533;&#65533;8&#65533;&#65533;&#65533;&#129;lv0ZW7
5|&#65533;&#65533;P&#65533;&#65533;]&#65533;q&#65533;!q&#65533;J&#65533;Sj&#65533; ?&#65533;@	&#65533;vu&#65533;p&#65533;&#65533;u T&#65533;&#65533;&#65533;&#65533;}&#65533;&XO(Y&#65533;&#65533;i&#65533;\&#65533;&#65533;~^x&#65533;&#65533;(`|&#65533;&#65533;&#65533;w~&#65533;&#65533;w&#65533;&#65533;k&#65533;ryp&#65533;pe&#65533;ej8"&#65533;t&#65533;s&#1446;&#65533;&#1736;&#65533;&#65533;&#65533;+Hzr&#65533;&#65533;d&#65533;aa&#65533;(0&#65533; ~&#65533;&#65533;{&#65533;!bF&#65533;,&#65533;&#65533;vh&#65533;&#65533;b&#65533;V*&#65533;uP&#65533;&#65533;ux&#65533;\Ct)E|&#65533;&#65533;1&#65533; j&#65533;	&#65533;hc&#65533;&#65533;cC*Bj&#65533;po'&#65533;&#65533;&#65533;&#65533;u&#65533;Vi&#65533;&#65533;u	&#65533;&#331;g&#65533;&#65533;n&#65533;&#65533;_&#65533;(4|V&#65533;&#65533;&#65533;b&#65533;&#65533;&#65533;w&#65533;Xl&#65533;&#65533;I&#65533;e@&#65533;&#65533;M #@&#65533;&#65533;+o&#65533;s&#65533;&#65533;&#65533;&#65533;h&&#65533;&#65533;W&#65533;w&#65533;az&#65533;&#65533;&#65533;&#65533;&#65533;t&#65533;8&#65533;&#65533;&#65533;&#65533;&#65533;3P &#65533;&#65533;I&#65533;&#65533;4&#65533;&#65533;_&#65533;&#65533;{S&#65533;&#65533;8&#65533;T!Y&#65533;&#65533;S!d`&#65533;&#65533;>&#65533;&#65533;c&#65533;X&#65533;dc}1}|&#65533;ck&#65533;&#65533;`&#65533;I	{qj&#65533;s"&#65533;$"`&#65533;~*&#65533;+&#65533;	/&#601;,&#578;&#65533;&#65533;	|l0&#65533;^(\&#65533;&#65533;&#65533;&#65533;_&#65533;&#65533;k&#65533;&#65533;;e&#65533;&#65533;G&#65533;
&#65533;@&#65533;@&#65533;&#65533;f&#65533;YA&#65533;&#65533;&&#65533;X&#65533;&#65533;&#65533;&#4174;YYh&#65533;&#65533;&#65533;(&#65533;&#65533;9&#65533;&#65533;t&#65533;&#65533;td&#65533;,&#738;,&#1412;4&#65533;{&#65533;'`&#65533;J&#65533;V&#65533;&#65533;&#167;&#65533;&#65533;y&#65533;&#65533;&#65533;&#65533;&#1488;&#65533;&#65533;&#65533;wvb&#65533;i&#65533;`Kn&#65533;1&#65533;9&#65533;&#65533;&#65533;!&#65533;9*&#65533;&#65533;&#65533;x&#65533;	{E~f&#65533;&#65533;x&#65533;&#65533;&#65533;\&#65533;&#65533;&#65533;&#65533;&#65533;&#65533;&#65533;&#65533;&#1184;&#65533;&#65533;-&#65533;&#65533;W1&#65533;&#65533;2&#65533;&#65533;Z&#65533;&#65533;&#65533;&#65533;&#65533;%W(&#65533;&#65533;E9&#65533;!  K):&#65533;&#65533;:&#65533;#n&#1563;&#65533;XAs&#65533;zTi&#65533;v4P&#65533;~&#65533;&#65533;&#604;&#65533;&#65533;&#65533;&#65533;){&#65533;H&#65533;Ib&#65533;w4;J&#1224;&#65533;J&#65533;&#65533;f&#65533;(&#65533;&#65533;&#65533;\&#65533;vZc&#65533;wc&#65533;f1&#65533;&#65533;&#65533;>&#65533;YW&#65533;h&#65533;&#65533;x&#65533;p&#65533;&#65533;&#65533;&#65533;iz&#65533;&#65533;&#607;
Z
&#43037;&#65533;&#65533;&#65533;*&#65533;v
&#65533;&#65533;&#1611;&#65533;x	4&#65533;J&#65533;&#65533;k'gr#"&#65533;D&#65533;&#65533;6#:&#65533;&#65533;#=C,&#65533;&#1122;<w&#65533;<&#65533;&#65533;d&#65533;&#65533;h&#1045;&#65533;&#1635;&#65533;&#65533;z&#65533;&#1601;&#65533;y$&#65533;Y&#65533;&#65533;&#207;&#65533;&#65533;&#65533;&#65533;4&#65533;'`&#65533;&#65533;u&#65533;YV&#65533;&#65533;&#65533;&#65533;&#65533;u&#65533;i&#65533;5&#65533;\&#65533;sDl&#65533;|p&#65533;DJtp%&#65533;b&#65533;&#65533;"}&#65533;I]fz&#65533;B&#529;&#65533;
&#65533;va&#65533;&#65533;&#65533;	&#65533;z&#65533;&#65533;
:&#65533;&#65533;&#65533;&#65533;&#65533;9&#65533;:&#65533;&#65533;&#65533;&#65533;&#679;09&#65533;rxGr&#65533;&#65533;&#65533;(<&#65533;+5:&#65533;&#65533;&#65533;&#65533;#&#304;#&#65533;&#65533;#&#65533;hB&#65533;&#65533;9&#65533;y&#65533;&#65533;&#553;&#65533;<*&#65533;&#65533;H&#65533;?
&#65533;ci,&#65533;&#65533;3&#65533;&#65533;P&#65533;A&#65533;&#65533;&#65533;&#65533;&#65533;k&#65533;y&#65533;&#65533;{P&#65533;uU&#65533;Zq&#65533;rW&#65533; &#65533;&#65533;`&#65533;O&#1317;&#65533;tp&#65533;#}z&#65533;&#65533;xE]&#65533;S]&#65533;&#65533;c&#223;
&#65533;&#65533;&#65533;&#65533;W:&#65533;&#65533;&#65533;&#65533;&#65533;z&#65533;&#65533;u
r&#65533;&#65533;&#65533;)&#65533;&#65533;&#65533;~&#65533;	&#65533;x&#65533;f&#65533;&#65533;z&#65533;&#65533;&#65533;3s6S#&#65533;&#65533;&#65533;&#65533;J&#65533;bf{&#65533;>&#65533;&#65533;P&#65533;&#65533;&#65533;&#65533;)&#65533; @=&#65533;&#65533;&#65533;&#65533;&#48128;X&#65533;&#65533;&#65533;&#65533;&#65533;*&#65533;&#65533;&#65533;&#65533;P&#65533;&#65533;b&#65533;%V&#65533;b&#65533;xP&#65533;&#65533;&#65533;&#65533;7&#65533;&#65533;&#65533;	&#65533;7&#362;&#65533;&#65533;	&#65533;g8;&#65533;{@	&#65533;&#65533;&#65533;>X&#65533;&#65533;I&#65533;t&#65533;&#65533;&#65533;&#65533;wA*t&#1722;&#65533;
&#65533;&#65533;&#47068;&#65533;&#2010;&#65533;&#65533;&#65533;*&#65533;sZ&#65533;P&#65533;&#65533;W&#65533;~&#65533;xV&#65533;<`&#65533;15#&#65533;&#65533;&#65533;9#<2g&#65533;f&#65533;&#65533;i&#65533;&#706;&#65533;3&#65533;&#65533;8Z&#65533;&#65533;	&#65533;y&#48962;H&#65533;@:&#65533;&#65533;I&#65533;eY&#65533;&#65533;&#65533;@i@Y&#65533;G&#65533;&#65533;=&#65533;&#65533;_,&#65533;&#65533;&#65533;b&#65533;&#65533;u&[&#65533;_&#65533;!&#65533;py&#65533;+Kv&#65533;&#65533;&#65533;}&#65533;&#65533;2&#1587;{&#65533;&#65533;&#65533;&#65533;&#65533;&#65533;u&#65533;&#65533;&#65533;&#65533;&#1498;p&#1702;&#65533;&#65533;&#65533;D&#65533;&#65533;&#65533;&#65533;&#65533;&#65533;&#1844;Z&#65533;&#65533;&#665;|&#65533;&#65533;V&#65533;~n@&#65533;!&#65533;&#65533;#&#65533;R&#65533;:&#65533;p&#65533;dK,&#65533;K&#65533;k&#65533;&#1024;&#65533;&#65533;&#65533;&#65533;:&#65533;&#65533;	&#65533;&#65533;H&#823; f&#65533;&#65533;&#65533;3&#65533;&#65533;:T &#65533;&#65533;U&#65533;&#65533;[&#65533;_&#65533;&#65533;&#65533;&#65533;Z&#65533;&#65533;&#679;&#65533;&#65533;7y &#65533;	&#65533;&#65533;&#65533;&#65533;Pc&#65533;&#65533;hwv)&#65533;&#65533;F&#65533;&#65533;	8k&#1702;&#65533;&#65533;&#65533;&#65533;&#1752;&#65533;&#65533;&#65533;&#65533;&#65533;l@&#65533;&#65533;&#65533;'!`!&#65533;uP&#65533;&#1851;&#65533;
&#65533;,&#1638;#&#65533;&#65533;&#65533;[&#65533;R+&#65533;n&#65533;&#65533;9&#65533;&#65533;
.l@&#65533;&#65533;62&#65533;5<&#65533; &#65533;&#65533;K&#65533;A&#65533;&#65533;&#65533;P&#65533;&#65533;&#65533;&#65533;DL&#65533;&#65533;+&#65533;{+{&#65533;w&#65533;,&#65533;,&#65533;&#65533;&#65533;&#65533;!PYj&#65533;&#65533;@&#65533;Y+&&#65533;py&#65533;&#65533;(&#65533;&#65533;vD&#65533;&#65533;w&#601;&#65533;B*&#65533;$&#65533;&#65533;E&#65533;&#65533;(d &#65533;&#65533;$&#65533;_j&#65533;&#65533;&#65533;&#1463;&#65533;&#65533;&#65533;y&#65533;&#65533;&#65533;&#65533;&#65533;&#65533;&#908;	&#65533;&#65533;&#65533;T@X&#65533;EPP / / &#65533;." &#65533;&#65533;i&#65533;&#65533;&#65533;&#65533;&#65533;&#65533;&#65533;}&#65533;&#65533;&#65533;&#65533;B&#65533;&#65533;&#65533;^/&#65533;L&#65533;#3&#65533;+`&#65533;&#65533;2&#671;:&#65533;&#65533;&#1072;&#65533;&#65533;&#688;&#65533;&#681;<&#65533;JL&#758;L&#65533;&#65533;j:&#65533;&#65533;&#65533;&#65533;&#65533;[[Ro&#65533;xa&#65533;w"k&#65533;%&#65533;&#65533;.&#65533;Pa&#1496;Z:&#65533;e&#65533;&#65533;MT8&#65533;U>uu&#65533;&#65533;&#45639;&#65533; &#65533;k8&#65533;&#65533;&#65533;8&#65533;=&#65533;&#65533;&#65533;Y&#65533;&#65533;&#65533;&#65533;&#65533;KE [&#65533;&#65533;\&#65533;&#65533;&#65533;&#65533;&#65533;&#65533;/&#65533;3&#65533;@&#65533;&#20141;&#65533;&#685;J&#65533;&#65533;&#65533;2d$+)&#65533;&#1051;&#1845;^+&#1119;,&#65533;5L&#65533; &#65533;&#1126;&#65533;{A*&#65533;&#688;n&#65533;h&#65533;'&#65533;&#65533;&#65533;&#65533;&#766;&#65533;:  Q&#65533;.&#65533;4&#65533;[&#65533;y!&#65533;&#65533;&#65533;&#65533;&#65533;z\oE &#65533;&#65533;>&#65533;&#65533;&#65533;&#65533;J&#65533;1fw&#65533;&#65533;&#65533;&#65533;&#65533;!&#65533;V}&#65533;3j7&#65533;&#65533;Lj&#65533;+&#65533;al&#65533;*LR0&#65533;[=&#65533;&#65533; &#65533;&#65533; &#65533;&#65533;]&#65533;,&#65533;&#65533;&#65533;^ !@&#65533;&#65533;&#65533;#&#65533;,&#65533;pTT&#65533;u&#65533;R&#65533;Q+0&#65533;&#65533;2&#1118;&#65533;&#65533;,9&#65533;=&#65533;i&#65533;&#65533;m&#1574;&#65533;&#1547;]&#1207;l:&#65533;&#65533;&#65533;G&#65533;&#65533;&#65533;&#65533;PY&#65533;&#65533;A1m&#65533;&#65533;\&#65533;&#65533;&#1614;&#65533;|&#65533;&#65533;m&#65533;uy	u&#65533;&#65533;&#65533; &#65533;i
&#65533;&#65533;8Q"}&#65533;F&#65533;&#65533;&#65533;&#65533;&#65533;z&#65533;&#65533;&#65533;&#65533;d&#65533;!f&#65533;&#65533;m&#65533;&#65533;zP&#65533;(&#65533;&#65533;=&#65533;&#65533;&#65533;  &#589;Xq`X &#65533;8&#65533;&#1165; !&#65533;&#65533;p&#1069;Fn&#65533;&#65533;&#203;&#65533;	&#65533;&#65533;&#65533;&#65533;"&#65533;]Fw=&#65533;.%S&#65533;s&#65533;(&#65533;&#65533;&#65533;&#65533;@&#65533;&#1123;&#65533;>&#65533;&#65533;&#65533;&#65533;&#312;&#65533;&#65533;*-Ap&#65533;:LiG&#65533;&#65533;S&#65533;&#65533;y&#65533;[l&#65533;&#65533;7&#65533;&#65533;\&#65533;&#65533;&#65533;J&#65533;&#65533;&#65533;&#65533;n&#1899;H&#65533;&#65533;W?&#65533;c&#65533;&#65533;&#65533;!&#65533;Vj&#65533;&#65533;&#65533;&#65533;&#65533;&#65533;I]&#65533;X&#65533;l&#65533;prl}&#65533;&#65533;px&#65533;Dh/>&#65533; 1&#65533;P  &#65533;&#65533;&#65533;T&#65533;&#43790;&#65533; +&#65533;O&#65533;&#65533;&#65533;&#65533;&#65533;r`&#582;&#65533;N&#65533;&#65533;E&#65533;&#65533;&#65533;&#65533;%&#65533;T&#65533;L&#1909;X&#65533;&#65533;;&#65533;e&#65533;a>&#65533;&#65533;&#65533;#&#65533;&#65533;&#65533;,g.4i^A&#65533;&#65533;&#65533; &#65533;&#65533;&#150;&#65533;&#65533;&#65533;&#65533;x&#65533;&#1861;&#264;&#65533;&#476;&#1273;v&#65533;[&#65533;&#65533;P&#65533;[Z&#65533;&#65533;P>&#65533;k&#65533;&#65533;&#65533;2&#65533;&#65533;&#65533;5&#65533;&#65533;&#65533;&#65533;&#65533;tq&#65533;&#65533;8&#65533;&#65533;v&#65533;&#65533;.n&#1823;&#65533;&#65533;/ &#65533;Pp&#65533; X&#65533;:nET`T`&#65533;&#65533;&#65533;q@ -&#65533;8@Q &#65533;&#65533;&#65533;&#65533;q&#65533;&#65533;*J&#65533;Q&#65533;2&#65533;bF&#65533;D&#65533;ym&#1981;r&#65533;)&#65533;&#65533;&#65533;&#65533;&#65533;<#&#65533;:&#65533;&#65533;&#65533;&#65533;&#65533;GL&#65533;&#65533;AG&#65533;4&#65533;&#65533;_gH&#65533;g&#65533;_Z\&#32154;&#65533;^\&#65533;
&#65533;w&#65533;7&#65533;&#65533;&#65533;+&#65533;&#65533;&#65533;K&#65533;*&#65533;&#65533;&#65533;&#65533;ik<Q&#65533;&#65533;&#65533;&#65533;&#65533;&#65533;&#65533;v&#65533;&#65533;&#65533;S&#65533;&#65533;b&#65533;&#65533;&#65533;!||&#65533;&#65533;&#65533;&#65533;/&#65533;&#65533;R`&#65533;&#65533;&#65533;P&#65533;&#65533;&#65533;&#65533;&#65533;N&#65533;UD&#65533;:&#65533;8&#65533;/&#65533;0&#65533;&#65533;&#65533;&#65533;&#17137;&#46527;&#65533;L&#65533;&#65533;/&#65533;&#65533;&#65533;33&#222;&#65533;&#65533;&#65533;:::&#65533;&#65533;&#65533;&#65533;&#65533;A&#65533;m&#724;&#65533;&#65533;!&#65533;4&#1886;&#65533;&#65533;&#65533;e&#65533;&#65533;&#65533;&#65533;&#65533;&#65533;(&#898;S&#65533;"&#1816;V&#65533;d,&#65533;&#65533;&#921;&#1964;&#65533;b&#65533;&#65533;>&#65533;&#65533;&#65533;2&#65533;!{&#65533;&#65533;&#65533;c&#65533;&#65533;&#65533;&#65533;&#65533;oe&#509;]}&#65533;0&#65533;&&#65533;&#65533;&#65533;&#65533;&#65533;&#65533;&#65533; ~&#65533;&#65533;&#65533;q&#65533;
q`&#65533;o&#65533;O&#65533;q`+&#65533;/ Nu!<&&#65533;&#65533;&#65533;&#65533;&#65533;&#65533;&#65533;&#65533;&#65533;&#65533;&#65533;J&#65533;&#65533;&#65533;&#65533;&#65533;&#65533;(&#65533;&#65533;&#65533;&#65533;&#65533;&#65533;&#65533;&#65533;,&#65533;&#65533;,&#65533;&#65533;&#65533;&#65533;&#65533;&#65533;&#65533;,&#65533;,&#65533;&#65533;&#65533;&#65533;&#65533;W !QC&#65533;&#65533;&#65533;&#65533;r&#65533;M&#65533;rkM&#65533;M&#65533;k&#65533;&#65533;gk&#65533;&#65533;&#65533;&#65533;&#65533;g&#65533;&#65533;&#65533;&#65533;l&#65533;&#65533;	gyg&#65533;&#65533;Zg&#65533;&#65533;&#65533;&#65533;&#65533;&#65533;&#65533;o`&#65533;|z&#65533;&#1298; &#65533;&#65533;<&#65533;y&#65533;C=	(*lQ&#65533;2z&#65533;r&#65533;&#515;y@j!9Rd&#65533;&#65533;B&#65533;y&#65533;&#65533;K&#65533;/k&#1692;&#65533;SKM|?&#65533;&#65533;1c&#65533;)R.H&#65533;&#65533;&#65533;P@y1u&#65533;&#257;E&#1519;Z1&#65533;&#65533;(0&#787;&#65533;J&#65533;&#65533;V&#65533;{I&#1253;&#65533;&#65533;.a&#65533;&#65533;	&#65533;&#65533;'P&#65533;D&#65533;"u*UU&#65533;]&#65533;&#65533;&#65533;XV2[&#65533;&#65533;E&6&#65533;2-b&#526;=.&#65533;A	&#1288;M$&#65533;4k&#65533;S{&#65533;z&#888;&#65533;&#65533;&#65533;1&#65533;N&#954;&#65533;&#65533;&#1957;&#1271;&#1917;z&#65533;&#1955;&#65533;&#65533; &#65533;{&#65533;&#65533;{GO&#65533;&#65533;&#65533;&#65533;&#65533;&#65533;x0&#65533;>&#65533;&#65533;&&#65533;^&#65533;&#65533;&#65533;&#65533;&#65533;&#65533;&#65533;&#65533;&#65533;&o&#65533;&#65533;&#65533;g&#65533;C&#65533;1&#65533;;l/^&#65533;{&#65533;@&#65533;&#24163;&#65533;M&#65533;!`p&#65533;/x&#65533;:uT/,-`rP2&#65533;V 0@&#65533;*&#65533;&#65533;$P&#65533;"P &#586;s&#65533;&#65533;&#65533;&&#65533;d&#65533;I'~a&#65533;&#589;&#65533;&#65533;&#654;&#65533;ApXb&#65533;&#65533;&#1552;&#65533;!S&#65533;cF&#65533;&#65533;&#65533;,@p&#65533;&#65533;&#65533;5&#65533;&#65533;&#65533;&#65533;&#65533;h&#65533;M8&#65533;p&#65533;Zk&#65533;&#65533;&#65533;&#65533;m&#65533;&#65533;&#65533;[n&#65533;&#65533;s&#65533;3\&#65533;&#65533;&#65533;[&#65533;&#65533;	d&#65533;s&#65533;Ig~0qtE~&#65533;&#65533;K&#65533;r&#65533;&#65533;v$I&#65533;&#65533;G&#65533;u&#65533;(I/)&#65533;&#65533;L&#65533;&#132;~y&#65533;&#1105;&#65533;&#65533;&#65533;S?&#65533;e &#65533; &#65533;T&#65533;>&#65533;&#65533;S/8 &#65533;&#65533;/X&#65533;&#65533;U80&#65533;&#198;WA1+`&#65533;&#65533;&#65533;&#65533;&#65533;&#65533;%&#65533;&#65533;&#65533;&#65533;&#65533;"uE&#65533;&#65533;^3F&#65533;&#65533;'~&#65533;x&#65533;&#65533;&#65533;&#65533;&#65533;&#15788; I@&#65533;)&#65533;&#65533;&#65533;A&#65533;`3&#65533;i&#996;&#65533;&#65533;6Vn&#65533;&#65533;&#65533;&#65533;&#65533;&#65533;Ml&#65533;&#1851;F&#65533;g&#65533;k&#65533;<g\ok&#65533;r&#65533;&#1244;p&#39375;x&#65533;'&#65533;x3&#65533;&#65533;x&#65533;&#65533;QL2&#65533;$&#65533;&#65533;&#65533;QZ&#65533;&#65533;&#65533;,uTQ|EJ&#65533;}&#65533;Z:&#65533;{&#65533;&#65533;&#65533;0[&#65533;&#65533; K5&#65533;*&#65533;&#65533;>&#65533;&#65533;Tb&#65533;UVAa4V&#65533;&#65533;-<$@&#65533;r&#65533;N$&#65533;[&#950;X&#65533;&#65533;&#65533;,&#727;&#65533;&#65533;&#65533;&#65533;&#65533;&#65533;6X&#65533;=&#65533;&#65533;&#65533;&#65533;B
&#65533;m<4&#65533;&#1685;&#65533;q&#65533;i&#65533;&#65533;-o&#65533;x&#65533;IN;a&#65533;&#65533;nkG&#65533;&#65533;pTP@3&#65533;&#65533;)&#65533;&#65533;B&#65533;Z&#65533;g&#65533;8E&#65533;&#65533;|=7q&#65533;&#65533;Q&#65533;we&#65533;^&#65533;$-jR{&#65533;&#65533;&#65533;1L&#65533;o&#65533;&#65533;Q&#65533;y&#1313;_5c&#65533; &#65533;&#65533;&#65533;&#65533;&#65533;*&#65533;?T&#65533; &#65533;"&#1034;&#65533;y&#1054;p&#65533;n&#65533;x&#424;<&#65533;&#65533;2r&#65533;&#65533;&#65533;Y&#65533;&#65533;&#65533;;&#65533;&#65533;&#65533;&#65533;m6+&#65533; &#65533;h&#65533;&#301;&#65533;&#65533;&#65533;&#65533;O?k^&#65533;ao&#65533;{&#65533;[N&#65533;&#65533;&#65533;:&#65533;0&#65533;5l`&#65533;!&#65533;&#65533;&#65533;&#65533;&#65533;`&#65533;b`&#65533;.W&#65533;&#65533;&#65533;)&#65533;w&#65533;&#65533;&#65533;&#65533;x&#65533;%&#65533;"&#1313;:&#65533;&#65533;&#65533;dQ$&#65533;Hw6V2&#65533;&#65533;&#65533;>&#65533;&#65533;&#65533;&#65533;&#1565;&#65533;vn&#65533;&#65533;HU*   &#65533;&#65533;Y&#65533;z&#65533; W&#65533;A* &#65533;&#65533;@ &#65533;I&#65533;.x&#65533;&#65533;H/&#65533;&#65533;&#65533;&#65533;&#65533;8&#65533;&#65533;yq|`L&#65533;&#65533; &#65533;x&#2032;&#65533;&#65533;&#65533;8&#65533;/}&#65533;_o&#65533;&#65533;E&#65533;&#65533;q7&#65533;&#65533;B8&#65533;&#65533;1q&#65533;&#65533;G &#1008;8&#65533;&#65533;!&#65533;H&#65533;WB&#481;LS&#65533;H&#65533;":&#1261;n&#65533;"&#65533;NI>B&#65533;$&#65533;|xy:b:&#65533;&#65533;&#65533;a&#65533;&#65533;&#65533;&#65533;fFH&#65533;&#65533;&#65533;&#65533;%&#65533;&#65533;&#65533;J&#65533;&#65533;(<&#65533; i&#65533;&#65533;i&#65533;DD&#65533;&#65533;&#65533;@&&#65533;&#65533;&#65533;~dY\&#65533;&#65533;_&#65533;g&#65533;/&#65533;h0&#65533;&#65533;x`	$&#65533;c&#65533;&#65533;m&#65533;&#65533;&#65533;p&#65533;s_&#65533;&#65533;h/8&#65533;&#65533;&#65533; &#65533;&#65533;/el&#65533;&#65533;&#65533;&#65533;<(&#65533;w&#65533;cq&#65533;&#65533;&#65533;&#65533;&#39944;M.j&#65533;&#65533;qI&#65533;&#65533;&#65533;ad&#65533;&#65533;RO&#65533;d'4YI4)Nl&#65533;&#65533;&#65533;K&#65533;2&#65533;uJz&#1099;,a&#65533;r&#946;&#65533;>@dZ&#65533;
&#65533;&#65533; ZT&#65533; &#65533; NH&#65533;Mg&#65533; &#1024;y"8&#65533;7&#1249;&#806;"&#65533;l&#65533;&#65533;&#65533;&#65533;`F&#65533;[&#65533;&#65533;&#65533;Y
F&#65533;1&#65533;dSW&#65533;:&#65533;x&#65533; DkYocO&#65533;&#65533;_&#65533;&#1229;&#65533;&#65533;&#65533;<n&#65533;l
&#65533;&#65533;&#65533;&#65533;&#65533;P1&#65533;&#65533;j&#65533;B&#65533;&#65533;8PY&#65533;r&#65533;&#65533;\H B&#65533;
Q&#65533;&#65533;d}HV&#65533;&#17615;2&#65533;M6&#65533;&#65533;&#65533;2zp8kKo&#65533;&#65533;r&#65533;V &#65533;z&#65533;&#65533;&#65533;Aul&#65533;[&#65533;&#65533;v&#65533;2&&#65533;	&#65533;s&#65533;&#65533;&#65533;&#65533;;&#65533;&#65533;&#65533;&#65533;	&#65533;z)&#65533;j&#65533;8&#65533;&#65533;5|&#1340;&#65533;W&#65533;7"&#65533;&#65533;&#65533;&#65533;+E&#65533;Z&#65533;&#65533;J&#65533;&#65533;&#65533;&#65533;]&#65533;[5l&#65533;&#65533;a%&#65533;&#65533;&#65533;0&#65533;}&#65533;q&#65533;&#65533;)j&#65533;&#65533;&#65533;	:&#65533;&#65533;	!&#65533;1&#65533;@4P.i&#65533;B&#65533;&#1614;~P&#65533;&#65533;&#65533;)+;&#65533;h&#65533;&#65533;upC&#65533;JN&#65533;e&#65533;!@&#65533;K&#65533;&#65533;&#65533;&#65533;R&#65533;BqP&#65533;&#65533;&#65533;&#65533;&#65533;G%&o&#65533;&#65533;Nz&#65533;SM&#261;&#65533;AU=&#65533;&#65533;C&#65533;&#65533;&#65533;s&#65533;&#181;jR&#65533;}&#514;>&#65533;("'&#65533;&#65533;G&#65533;kp&#65533;k^)*9&#65533;U&#65533;&#65533;;d,&#65533;8)&#65533;a &#65533;C@&#65533;Q&#65533;8&#65533;&#65533;&#65533;&#1073;J&#65533;,&#65533;&#65533;Af&#65533;&#65533;o&#65533;&#65533;&#65533;'I&#65533;&#65533;O&#65533;&#65533;&#65533;J2&#65533;&#65533;&#65533;&#65533;&#65533;&#65533;cG&#65533;1&#65533;5&#65533;R>I&#65533;&#65533;j&#65533;&#65533;&#65533;&#65533;&#197;&#65533; *Q@X2~&#65533;&#65533;&#65533;&#65533;5&#65533;tn&#1376;[(
&#65533;&#65533;&#65533;i&#65533;&#65533;"L&#65533;3;&#1329;(&#65533;&#65533;h&#65533;"&#65533;&#65533;['&#65533;JD&#65533;&#65533;T&#65533;>&#65533;&#65533;&#65533;|&#65533;u&#65533;&#65533;f&#65533;\&#65533;&#65533;0(&#65533;C&#1530;&#65533;&#65533;q&#65533;&#65533;&#65533;^*&#65533;&#65533;.Nr)&#65533;"&#65533;2d&#65533;&#65533;&#65533;&#65533;,&#65533;e&#65533;&#65533;&#65533;j&#65533;&#65533;Pw&#1553;&#65533;&#65533;&#65533;t~&#65533;HK&#1681;&#65533;h&#65533;vu&#65533;ah#&#65533;&#65533;*Z&#1101;&#65533; $&#65533;h"P B&#65533;&#65533;@ @ &#65533;&#65533;$&#65533;&#65533;-&#65533;Z&#65533;&#65533;6@&#65533;&#65533;&#65533;&#65533;!/p&#65533;&#65533;6h&#65533;&#65533;&#65533;ik&#65533;&#65533;T&#65533;&#65533;&#65533;o7&#65533;#&#65533;&#65533;+#&#65533;r$&#65533;\*=&#65533;&#65533;	&#65533;&#450;&#568;&#65533;4&#65533;&#65533;&#65533;v&#65533;Og/&#65533;N-&#65533;2&#65533;&#65533;80&#65533;&#65533;&#65533;&#65533;&#65533;&#65533;a)_&#65533;j&#65533;&#65533;$4I&#65533;=&#65533;&#1556;&#65533;&#65533;=&#65533;A&#65533;F&#65533;&#241;qg=$ &#65533;H&#65533;&#65533;&#65533;&#65533;#&#65533;8&#65533;0i&#65533;&#65533;&#65533;r&#65533;&#65533;-,.3&#65533;\T&#65533;(@k&#65533;&#216;z&#1543;G&#65533;T&#65533;&#65533;&#65533;{&#65533;&#53911;&#65533;.N&#65533;&#65533;s&#65533;&#65533;&#65533;&$I&#65533;&&#65533;7&#65533;Wo&#65533;&#1536;&#65533;&#65533;7&#65533;&#65533;%&#65533;&#65533;d&#65533;&#65533;&#65533;&#65533;W&#65533;&#65533;&#65533;&#65533;&#65533;c&#65533;&#65533;|&#65533;<r&#65533;&#65533;L&#65533;#.K&#65533;&#65533;&#65533;&#65533;&#65533;&#65533;D&#65533;&#55040;UgBq&#65533;&#65533;T&#65533;&#36050;=j&#65533;%&#1398;&#65533;&#65533;S&#65533;y&#65533;&#65533;-E(&#65533;&#65533;}p1&#65533;&#65533;`&#65533;&#65533;A&#65533;]&#65533;=&#65533;&#65533;S<x&#65533;Wh@&#65533;&#65533;&#65533;(&#65533;&#65533;&#65533;P&#65533;&#65533;&#65533;&#65533;}Fj-&#65533;0&#65533;APP&#65533;S&#65533;&#65533;Ff<&#65533;k|&#65533;&#65533;%f&#65533;&#65533;sa&#65533;&#65533;s&#65533;&#65533;e/t66t
&#65533;@!}&#65533;&#65533;tQtMGm&#65533;6v T&#65533;B]&#65533;9&#503;X*&#65533;&#65533;_gu&#65533;`&#65533;"B&#65533;DZ&#65533;&#65533;&#65533;mQsC&#65533;&aB(&#65533;)b>F&#65533;#&#65533;&#65533;}sg&#65533;'~&#65533;&#65533;P`~SHi&#65533;w&#65533;&#65533;YXx&#65533;&#65533;&#65533;'&#65533;&#65533;o&#65533;&#65533;o&#65533;sC&#65533;&#65533;J&#65533;&#65533;y&#65533;&#65533;L(;EEA&#65533;^&#65533;&#65533;y)ge&#65533;7z&#65533;&#1415;&#65533;7&#65533;o&#65533;y&#65533;&#65533;n&#65533;lt&#65533;e&#65533;e26&#65533;'&#65533;&#65533;z&#65533;&#65533;B&#65533;2&#65533;&#65533;9UY!n&#65533;&#65533;1gV:&#65533;&#65533;I&#65533;&#201;)&#65533;I&#65533;8}&#65533;H;&#65533;sVy <0>G&#65533;}Dr&#65533;0~P&#65533; &#65533; `&#65533;&#65533;h&#65533;&#65533; &#65533;&#65533;gT&#65533;&#65533;&#65533;&#65533;&#65533;_W&#65533;&#65533;h&#65533; j&#65533;&#65533;`&#65533;'&#65533;&#65533;pP0&#65533;r|&#65533;"&#65533;&#65533;B';B&#65533;&#1880;s&#65533;H&#65533;&#65533;&#65533;-7e/&#65533;A&#65533;f&#65533;&#65533;h&#65533;bX`*&#65533;rX&#65533;(&#65533;}&#65533;&#65533;)3&#65533;&#823;&#65533; Fu
&#65533;&#65533;61dP&#65533;eB&#65533;&#65533;f&#65533;&#65533;|!&#65533;|7&#65533;&#65533;n&#1350;v&#65533;S"`7&#65533;&#65533;`&#65533;A&#65533;#J&#516;&#65533;p&#65533;wOx&#65533;&#65533;&#65533;&#65533;&#1042;&#65533;.&#65533;&#65533;-&#65533;x`&#65533;&#65533;ahd&#65533;.&#65533;&#65533;&#65533;&#65533;q&#65533;y&#65533;g&#65533;gW&#65533;&#65533;&#65533;l&#65533;&#65533;n(&#65533;&#65533;&#65533;z&#65533;&#29063;&#65533;&#65533;F&#65533;2M'_3t&#65533;&#65533;=&#65533;`&#65533;a&#65533;6v&#65533;u&#65533;XQ&#65533;&#65533;h&#65533;Y-)&#65533;&#65533; &#65533;b&#65533;(,&#65533;&#65533;B1I&#65533;H;a;wp&#65533;\&#65533;&#65533;b&#65533;&#65533;8$&#65533;h&#65533;&#65533;&#65533;(i&#65533;&#65533;&#65533;&#65533;2	&#65533;3&#65533; 4&#65533;8&#65533;&#65533;&#65533;&#65533;&#65533;&#65533;x&#65533;&#65533;m7&&#65533;&#65533;&#65533;x&#65533;$&#65533;&#65533;&#65533;e&#65533;&#65533;&#65533;w&#65533;e]&#65533;r&#65533;&#65533;e&#65533;&#65533;&#65533;&#65533;&#65533;&#65533;&#65533;&#65533;&#65533;&#65533;X&#65533;&#65533;ECD7&#65533;&#65533;&#65533;_&#65533;8CFW&#65533;&#65533;&#65533;&#65533;QZg(Q&#65533;&#65533;.&#65533;9`&#65533;t&#208;&#65533;hBe9&#65533;(qI(&#65533;v7&#65533;&#65533; &#65533;&#65533;&#65533;&#65533;&#65533;&#65533;&#65533;v;&#65533;&#529;	
&#65533;>&#65533;&#65533;&#65533;&#65533;I&#65533;M&#65533;&#65533;&#65533;&#65533;&#65533;&#65533;&#65533;&#65533;&#65533;x&#65533;&#65533;&#1611;P &#65533;&#65533;]&#65533;&#65533;&#65533;(&#65533;&#65533;&#65533;[&#65533;xn&#65533;&#65533;&#65533;x&#65533;f&#65533;&#65533;&#65533;&#65533;&#65533;f&#65533;'&#65533;&#65533;&#65533;&#65533;&#65533;&#65533;u&#65533;&#65533;JUF&#65533;&#65533;&#65533;&#65533;&#65533;g&#65533;)v&#65533;&#65533;	&#65533;&#65533;&#65533;:Z&#65533;v(&#65533;&#65533;&#65533;&#65533;&#65533;)&#65533;du,&#65533;PjyX3A:&#65533;S&#65533;&#311;X?&#65533;&#65533; UJz&#65533;&#65533;&#65533;&#65533;:u&#65533;,&#65533;&#65533;&#65533;&#1054;G&#65533;I&#65533;&#65533;&#65533;7&#65533;&#65533;&#65533;&#65533;H&#65533;X&#1675;&#65533;&#65533;&#65533;&#65533;&#65533;&#65533;&#65533;&#65533;&#65533;&#595;&#65533;&#65533;&#65533;&#65533;R&#65533;vV&#65533;&#65533;"H&#65533;$(&#65533;&#65533;)&#65533;&#65533;&#1626;&#624361;&#65533;Js&#1665;&#65533;&#65533;&#65533;H&#65533;rJJ&#65533;&#65533;&#65533;9&#65533;o:C&#1494;X+c&#65533;&#65533;Yn&#65533;&#552;&#1232;.Xu;&#65533;&#841;0t&#65533;&#65533;)&#65533;u&#65533;&#65533;(7xY,D{&#1053;s&#65533;@Z:cgJ&#65533;&#65533; `K*>&#1556;>!&#65533;&#65533;(&#65533;&#65533;&#65533;&#65533;Rh~&#65533;0&#65533;&#65533;G&#65533;y&#65533;&#65533;x&#65533;q&#65533;5&#65533;&#65533;H&#65533;&#65533;&#65533;&#65533;$&#678;&#65533;Z&#65533;};&#65533;&#65533;&#65533;m&#65533;I&#1613;m&#65533;[&#1638;2&#65533;&#65533;&#65533;&#65533;Y	&#65533;ZW&#65533;.&#65533;:ly&#65533;(&#65533;m'd&#65533;&#65533;&#65533; &#65533;|&#65533;&#65533;&#65533;GB&#65533;3&#65533;&#65533;Iu&#65533;&#65533;Qx&#65533;|&#1015;&#65533;!&#65533;9019l&#65533;"&#65533;`U&#721;&#65533;&#65533;&#65533;i&#65533;#9$&#65533;A[&#65533;`i&#65533;&#65533;&#65533;&#65533;[<Y&#65533;&#65533;&#65533;xmK&#65533;&#65533;y&#65533;J&#65533;&#65533;&#667;&#65533;&#65533;&#65533;ZR&#65533;HX14&#65533;&#65533;&#65533;&#65533;&#65533;&#65533;&#690;&#65533;&#65533;&#65533;/&#65533;&#65533;HR&#65533;&#690;&#65533;'U~&#1423;
fn&#41039;&#1635;&#65533;&#65533;m%&#65533;&#65533;0R&#65533;&#65533;&#65533;+Q&#65533;&#65533;W(&#65533;j7&#65533;&#65533;&#65533;&#65533;~&#65533;5
&#65533;&#65533;&#65533;&#65533;~&#65533;9,&#1121;f &#65533;&#65533;&#65533;&#65533;&#65533;U&#65533;&#65533;>&#65533;&#65533;
K$H&#65533;&#65533;F &#65533;)&#65533;~;&#65533;&#904;Z&#65533;
&#65533;&#65533;J&#65533;&#65533;&#65533;&#65533;&#65533;y&#65533;&#65533;l&#65533;&#65533;:1&#65533;&#65533;9)&#65533;z&#65533;&#65533;&#65533;&#65533;&#65533;It&#65533;&#65533;&#65533;&#65533;&#7598;c&#65533;`&#65533;&#65533;Y&#65533;&#65533;Q)hI-dQ#&#65533;Q8&#65533;&#65533;&#65533;&#65533;y0&#65533;/h&#65533;I&#65533;&#65533;ri&#65533;s&#65533;|~@{p&#65533;
A&#65533;!&#1147;PW9	&#65533;`u@/&#65533;&#65533;&#65533;&#612;&#65533;9&#65533;&#65533;6&#65533;&#65533;&#65533;F&#65533;idX&#65533;&#65533;0q&#65533;xN&#65533;&#65533;f;g&#65533;k,5T&#65533;&#65533;&#65533;&#65533;&#65533;&#65533;&#65533;GJ&#1126;&#65533;&#65533;&#65533;cYm&#65533;2&#65533;w&#65533;&#65533;&#65533;g &#65533;&#65533;[&#65533;&#65533;c,c&#65533;&#65533;&#65533;&#65533;\&#1481;1&#65533;AZ&#65533;&#65533; &#65533;{&#65533;yfQa&#1780;&#65533;	&#65533;1&#65533;&#65533;&#65533;&#65533;&#65533;(e&#65533;y&#65533;&#65533;
&#65533;|&#65533;|&#65533;&#65533;<(BE&#65533;&#65533;&#65533;;Bn&#65533;cokX&#65533;&#65533;pM&#65533;`&#65533;&#65533;>gc&#65533;@"&#65533;&#65533;&#65533;&#65533;<&#65533;&#65533;&#65533;l&#65533;6Z&#65533;&#736;&#65533;&#65533;&zfE&#65533;&#65533;&#65533;;&#65533;.3&#65533;)&#65533;&#65533;&#65533;J&#65533;&#65533;&#65533;#T&#65533;&#65533;c&#65533;&#65533;?&#47652;&#65533;1&#65533;&#65533;,8&#65533;0H&#65533;LQa&#65533;B&#65533;)&#65533;U&#65533;/&#65533;A&#65533;[`6A&#65533;&#65533;(&#65533;&#65533;(&#442;N[&#65533;&#65533;(~P&#65533;,&#65533;&#65533;/&#65533;&#65533;&#65533;Y &#65533;&#65533;<&#65533;&#65533;&#65533;[
&#65533;b&#65533;	$&#65533;h&#65533;&#65533;&#65533;
&#65533;&#65533;&#65533;v$;&#65533;&#65533;&#65533;&#65533;&#65533;q&#65533;t4&#65533;&#65533;&#65533;@&#65533;.&#65533;&#65533;)S&#65533;&#65533;&#65533;/&#65533;&#65533;j&#65533;n&#65533;*&#65533;
CHK&#717;&#65533;&#9616;5&#65533;q&#65533;|&#65533;7B&#65533;B&#65533;&#1821;U&#65533;&#65533;
&#65533;&#65533;&#322;-D&#65533;Z&#65533;&#65533;&#65533;&#65533;g_&#65533;g&#65533;&#65533;&#65533;&#1276; &#65533;n&#65533;*&#65533;&s&#65533;&#65533;&#65533;T&#65533;&#65533;&#65533;&#65533;j&#65533;&#65533;&#65533;&#241;&D&#65533;v&#65533;&#65533;&#933;EZ&#65533;U&#65533;(%=%&#65533;)&#65533;&#65533;&#65533;P,&#65533;&#65533;gF&#65533;3&#65533;&#65533;V&#65533;&#65533;&#65533;9[&#65533;&#65533;p&#65533;s&#65533;i&#65533;&#65533;&#65533;4&#65533;&#65533;&#65533;&#65533;&#65533;&#65533;&#65533;&#65533;&#65533;&#65533;<&#65533;&#65533;&#65533;V&#65533;-&#65533;%&#65533;&#65533;&#65533;&#65533;&#65533;&#65533;l&#65533;	!v&#65533;&#65533;&#65533;,&#65533;&#1238;%Zp&#65533; &#65533;&#1356;&#65533; J&#65533;l&#65533;^&#65533;u	&#65533;&#65533;&#65533;&#65533;&#65533;&#65533;&#1762;&#65533;5&#65533;|y&#65533;,:&#65533;&#65533;Z&#65533;UhD\o&#65533;&#65533;&#65533;9&#65533;&#65533;&#65533;&#65533;V&#65533;{&#65533;&#65533;&#65533;Y&#65533;j&#65533;&#65533;&#65533;&#65533;&#1130;&#65533;&#65533;&#1017;&#65533;y&#65533;f&#65533;L:v&#65533;'&#65533;&#65533;&#65533;&#65533;|&#65533;1&#65533;[&#65533;2||&#65533;&#65533;z&#65533;&#65533;&#65533;&#65533;&#65533;&#65533;2&#588;Y9&#65533;5&#65533;f!&#65533;B&#611;&#65533;&#65533;&#65533;-A&#1228;&#65533;&#65533;&#65533;&#65533;&#65533;&#65533;	&#65533;&#65533;_&#65533;&#65533;<^Kl&#65533;u_+&#65533;A&#65533;l&#65533;dL&#65533;0&#65533;&#65533;0argfv&#65533;&#65533;&#65533;)&#65533;&#65533;&#65533;Ax&#65533;9&#65533;&#65533;g&#65533;v&#65533;&#65533;J&#65533;&#65533;E&#65533;&#65533;l&#65533;&#65533;k&#65533;&#65533;&#65533;X&#347;Q"%&#1039;&#1824;&#65533;2&#65533;K&#676;&#1762;&#65533;&#65533;&#1433;&#1727;U&#65533;&#65533;A&#65533;&#684;&#65533;g&#65533;&#65533;&#795;C&#65533;-&#65533;&#65533;^&#65533;&#65533;&#65533;|0&#65533;%&#65533;&#65533;,&#65533;&#65533;&#65533;l&#65533;`|&#1953;&#65533;&#65533;&#65533;&#1932;&#65533;&#65533;q&#65533;\{&#65533; &#65533;&#1196;{&#65533;&#1737;&#65533;`&#65533;I4&#65533;&#65533;;q&#65533;&#65533;K&#65533;3&#65533;R&#65533;&#609;5&#65533;Y	&#65533;&#65533;<&#1859;N&#65533;'*t&#65533;E&#65533;&#65533;g&#65533;*&#65533;&#65533;'&#65533;6&#65533;&#65533;&#65533;&#1154;RIp<&#65533;&#65533;&#65533;c&#65533;#}&#65533;&#65533;&#65533;Az0&#65533;&#65533;Q$#&#65533;&#65533;&#65533;g=&#65533;&#65533;&#65533;&#65533;g&#65533;Z&#65533;7N&#65533;&#65533;&#65533;&#65533;&#65533;m2&#65533;&#65533;|&#65533;B&#65533;&#65533;&#65533;&#65533;%&#842;&#65533;&#1541;&#65533;&#65533;&#65533;&#1969;&#65533;&#65533;M&#65533;&#65533;n&#65533;1o&#65533;&#677;|&#65533;zYm&#65533;*h&#65533;&#65533;&#65533;>&#65533;&#1146;&#65533;&#65533;&#65533;&#65533;Y#&#65533;m]&#65533;&,&#65533;&#65533;s&#65533;=&#65533;&#65533;e&#65533;&#1797;<&#65533;{&#65533;&#65533;g(C&#65533;&#65533;&#65533;,}&#65533;&#65533;&#65533;8&#65533;&#65533;!|&#65533;&#65533;&#65533;m'&#65533;(&#65533;&#65533;&#65533;*x&#65533; &#65533;&#65533;&#65533;&#65533;&#65533;bw&#65533;2&#65533;|&#65533;HN&#65533;&#1212;X&#65533;&#65533;&#65533;>&#65533;&#65533;~&#1083;&#65533;&#65533;u&#65533;&#824;&#65533;&#65533;!&#1960;&#65533;&#65533;&#65533;&#65533;&#65533;F&#65533;&#65533;{&#65533;&#438;\J&#65533;\&#65533; &#65533;&#65533;X&#65533;)q&#65533;&#65533;&#1055;&#1283;&#65533;&#65533;&#65533;&#65533;&#65533;Iw&#65533;l&#65533;%&#65533;1&#65533;&#65533;&#65533;&#65533;&#65533;~.&#65533;&#775;&#65533;&#65533;&#65533;&#65533;,aI&#65533;&#65533;gUkQ1&#65533;&#65533;&#834;&#52939;&#65533;&#65533;&#65533;6~&#863;N&#65533;&#65533;&#65533;&#885;&#65533;^&#65533;&#65533;&#65533;&#65533;<&#65533;&#65533;
RH&#65533;&#65533;&#65533;&#65533;&#65533;&#65533;>&#65533;:&#65533;&#65533;&#65533;&#65533;u&#65533;A&#65533;n&#65533;&#65533;&#65533;&#65533;&#65533;&#65533;mm&#65533;Y&#65533;&#65533;1FjXZm&#65533;=
&#65533;*&#65533;&#1127;&#65533;&#65533;vn)h&#65533;x&#65533;2&#65533;
&#65533;vNg&#65533;&#65533;o&#1955;&#1613;&#65533;{>&#65533;8&#65533;&#65533;u0&#65533;&#65533;&#65533;&#65533;u&#65533;&#65533;?NnX'\&#65533;&#841;&#65533;H&#65533;&#65533;&#65533;&#65533;g&#48476;n2&#1997;&#65533;&#65533;&#65533;&#65533;&#65533;&#65533;0q&#65533;&#65533;l&#65533;&#65533;&#65533;&#65533;&#65533;^&#707;}&#65533;&#65533;&#65533;6Q&#65533;&#65533;Q:&#65533;&#65533;-&#65533;2&#65533;&#65533;r&#65533;&#65533;n&#65533;?&#65533;?&#65533;*3I&#65533;&#65533;&#65533;]&#65533;&#65533;LI&#65533;&S&#65533;l&#65533;)&#65533;C&#65533;&#65533;1.&#65533;&#65533;&#65533;u&#65533;"u&#65533;&#65533;&#65533;&#65533;&#65533;{&#65533;)&#65533;&#65533;,}&#65533;m&#65533;&#65533;I&#65533;/a&#65533;| &#65533;&#65533;'m&#65533;"&#65533;&#65533;}&#65533;&#65533;&#65533;&#65533;&#65533;&#65533;&#65533;}&#65533;&#65533;&#65533;&#949;Z&#65533;&#65533;VO1`&#65533;R&#65533;&#65533;&#65533;&#65533;&#65533;&#65533;&#65533;&#65533;&#65533;\+&#65533;&#65533;.&#65533;&#65533;&#65533;&#65533;&#65533;&#65533;&#65533;0m&#65533;&#65533;u&#65533;&#65533;&#65533;&#65533;&#65533;&#65533;h&#65533;&#9971;&#65533;-&#65533;&#65533;&#65533;&#65533;&#65533;&#65533;f&#65533;\}&#65533;&#65533;&#65533;F&#65533;<vZ}n&#65533;&#65533;&#65533;e&#1168;r&#65533;2c&#65533;&#65533;,&#65533;&#843;&#65533;&#65533;&#65533;:&#65533;]&#65533;&#65533;v9&#65533;7:1E&#65533;&#65533;&#65533;'&#2006;&#65533;1&#65533;)&#65533;&#65533;&#65533;&#65533;N&#65533;&#65533;,&#65533;!&#65533;&#65533;z&#65533;Zz|Z{~~Z|&#65533;{|yy&#65533;&#65533;~z&#65533;&#65533;z&#65533;~&#65533;}Z&#65533;~|&#65533;&#65533;y&#65533;{}}y&#65533;&#65533;y}&#65533;&#65533;&#65533;&#65533;&#65533;&#65533;yZ&#65533;&#65533;&#65533;&#65533;&#65533;yd&#65533;&#65533;&#65533;&#65533;z&#65533;&#65533;&#65533;&#65533;&#65533;&#313;&#65533;&#249;&#65533;&#65533;&#65533;&#65533;&#888;&#65533;&#65533;&#65533;	&#65533;&#65533;z	&#65533;	&#65533;&#65533;&#65533;&#65533;&#65533;&#65533;&#65533;&#65533;&#65533;&#65533;&#65533;&#708;&#65533;{&#65533;&#65533;&#65533;z{&#65533;&#65533;&#65533;&#65533;&#65533;&#65533;&#65533;&#65533;&#65533;&#65533;&#65533;&#1986;d&#65533;&#65533;&#65533;&#65533;&#65533;si&#65533; J&#65533; &#65533;&#164;&#65533;%B&#65533;*&#65533;&#65533;/#o&#65533;&#65533;
&#65533;,#F&#65533;.}&#65533;&#65533;-&#65533;&#65533;J&#65533;&#65533;2iUJ`&#65533;:&#65533;&#38185;Z&#65533;U&#65533;<&#65533;A&#65533;J:>&#65533;L&#65533;{&#65533;&#65533;"X&#65533;&#65533;&#65533;&#65533;&#1251;S&#65533;L&#65533;a&#65533;&#65533;&#65533;&#65533;F&#65533;&#65533;&#65533; $t&#65533;&#65533;&#432;&#65533;1&#65533;e&#65533;e,&#65533;&#65533;&#65533;&#65533;&#65533;,&#65533;v&#65533;2f&#65533;&#65533;&#65533;[&#65533;k_cy&#2037;&#65533;Zo&#65533;&#65533;vs&#65533;&#65533;&#65533;&#65533;&#65533;,M&#65533;&#65533;&#65533;&#65533;&#65533;X&#65533;v&#65533;/&#65533;3tIk&#65533;G&#65533;&#65533;5&#65533;&#65533;&#65533;=M&&#65533;v&#65533;t&#65533;&#65533;`fE&#65533;*&#65533;he&#1040;YIR&#65533;&#65533;OP\&#65533;&#65533;&#436;&#65533;5(O&#449;&#65533;B&#65533;&#65533;+MP&#65533;Re&#65533;&#65533;MPaaB_&#65533;&#65533;&#65533;&#65533;}3I]&#65533;h&#65533;&#65533;f&#65533;vW`C&#65533;&#65533;
&#65533;F&#1123;&#65533;H&#65533;&#65533;&#65533;#&#65533;c&#65533;_&#65533;&#65533;&#65533;L&#65533;&#65533;@.T?&#65533;N&#65533;c&#65533;&#65533;%d&#65533;&#65533;&#65533;F4&#65533;&#65533;SM&#65533;&#65533;&#65533;&#65533;.&#65533;IR&#65533;'+I&#65533;&#65533;G;&#65533;F&#65533;3&#65533;&#65533;&#65533;H&#65533;&#65533;eQ!&#65533;&#65533;)&#65533;4&#65533;HsDy&#65533;&#65533;rO&#65533;&#65533;["&#65533;&#65533;b)&#65533;yJ&#65533;&#65533;&#65533;&#65533;E&#65533;IfVI&#65533;\&#65533;[&#65533;&#65533;U&#65533;&#65533;&#65533;&#65533;W&#65533;&#65533;8F&#65533;^v&#65533;G&#65533;w&#65533;9&#65533;eGYF&#65533;`^&#65533;^E&#65533;}}2"&#65533;t\&&#65533;&#65533;&#65533;f	D$&#65533;&#65533;R&#65533;-*&#65533;&#65533;.Ze&#65533;&#65533;hy&#65533;&#65533;2JR&#65533;FZ,
'&#65533;#+&#65533;R$&#65533; &#65533;&#65533;&#65533;&#65533;&#1168;&&#65533;M&#65533;&#65533;j	&#65533;H&#65533;z&#65533;&#65533;+@&#65533;&#65533;"&#65533;&#65533;9c&#65533;&#65533;&#65533;vr-&#65533;&#65533;&#65533;8 &#65533;$^&#65533;D6&#65533;\&#65533;&#65533;&#65533;.&#65533;&#65533;B&#65533;7q%3&#65533;&#65533;&#65533;>&#65533;&#65533;&#65533;d&#65533;&#65533;&#65533;&#995;&#65533;)&#1306;&#65533;&#65533;Pg&#65533;&#65533; u&#65533;&#65533;H69%&#65533;B&#473;E&#65533;&#65533;&#65533;&#65533;({p[M&#65533;&#65533;v&#65533;&#65533;&#65533;L	&#65533;F&#65533;&#65533;J&#65533;&#65533;;Ue?&#65533;&#65533;Ddi&#765;&#65533;&#65533;"&#65533;&#134; &#65533;Q&#65533;&#65533;&#65533;&#65533;&#65533;sIZ&#65533;+g&#65533;&#65533;q&#65533;&#65533;&#388;&#65533;c&#65533;D&#65533;&#65533;&#65533;&#65533;&#65533;37&#65533;&#65533;]p&#65533;)M&#65533;&#65533;&#65533;&#65533;Vahm'&#65533;&#65533;>O&#65533;&#65533; &#65533;B&#65533;&#65533;k&#65533;*&#65533;&#1200;-&#1494;&#65533;&#65533;&#65533;&#65533;&#1348;&#65533;$g&#65533;"t&#65533;D,;M&#65533;&#65533;V&#65533;`&#65533;Ym&#65533;&#65533;&#65533;&#65533;h&#65533;1&#65533;\&#65533;&#65533;r&#65533;!&#65533;u"T&#2022;_&#65533;&#65533;&#65533;*.&#65533;&#65533;U&#65533;&#1124;&#65533;N&#65533;'%&#65533;&#65533;j&#65533;R&#65533;a&#65533;&#65533;b;C&#65533;IH@Mu&#65533;L&#65533;$)&#65533;&#805;&#65533;Fq&#65533;&#65533;=&#65533;bg&#65533;BV&#65533;c&#65533;&#1385;&#65533;/3Zb&#65533;Dh&#65533;&#65533;1S]&#65533;QH&#65533;{&#65533;e[~&#65533;Z^&#65533;&#65533;
&#65533;&#65533;*#&#65533;&#65533;&#65533;&#65533;k&#65533;&#65533;&#65533;&#65533;&#65533;&#65533;&#65533;vh&#65533;[&#65533;&#65533;&#65533;nxT,&#65533;&#65533;&#65533;&#65533;&#65533;&#65533;&#65533;#,&#65533;&#65533;$&#65533;&#65533;8&#65533;&#65533;<&#65533;QtsKU&#65533;&#65533;Ojs*&#65533;"&#65533;&#65533;
SvdW&#65533;&#65533;[&#65533;&#65533;&#65533;Ir#&#65533;X&#65533;JS&#65533;&#65533;&#65533;R&#65533;
&#65533;*+&#65533;&#65533;'G&#65533;T&#65533;&#65533;_&#282;&#65533;&#659;&#65533;d&#65533;L&#65533;&#65533;V&#1275;T_&#65533;_Q&#65533;nU
Z/d&#65533;&#65533;&#65533;h-&#65533;qS&#65533;~w(&#65533;&#65533;&#65533;&#65533;&#65533;&#1732;&#65533; &#65533;&#65533;f0A&#65533;&#65533;&#65533;&#65533;&#65533;h=&#65533;2&#65533;&#65533;L<&&#5314; C&#65533;&#65533;D&#65533;&#929;!O4*&#65533;&#65533;&#65533;&#65533;&#65533;&#65533;N&#65533;&#65533;()&#65533;	"@&#65533;B^,*U$&#65533;&#65533;x&#65533;&#65533;&#65533;<&#65533;m+d&#65533;&#65533;f&#65533;B&#65533;)&#65533;&#65533;J9&#65533;&#65533;B:&#65533;&#65533;\&#65533;Zh&#65533;T&#65533;(&#65533;&#65533;U&#65533;Da&#65533;&#65533;o&#65533;"dm&#65533;&#65533;'&#65533;F&#65533;EE"b)3FP:&#65533;&#65533;&#65533;&#65533;E&#65533;@&#65533;)&#65533;&#65533;&#65533;&#65533;%K&#65533;=&#65533;&&#65533;&#65533;2&#65533;1&#65533;&#65533;dB6&#65533;&#65533;J1d&#65533;&#65533;+&#65533;&#65533;&#65533;&#65533;
&#65533;$x`&#65533;O
4&#65533;&#65533;~&#65533;6&#65533;;N&#65533;&#65533;2&#65533;
&#65533;&#65533;&#65533;7'ZD
AL:Of&#65533;I&#65533;T&#50581;&#65533;G&#65533;&#65533;&#65533;X&#65533;&a&#65533;&#65533;St&#65533;)E<		&#65533;&#1696;+U&#65533;&#65533;C&Q?&#65533;L&#65533;p&#65533;&#65533;O@&#65533;&#65533;h2r&#65533;&#65533;k&#65533;&#65533;&#65533;&#65533;+6K&#65533;)&#65533;&#65533;&#389;`&#65533;&#65533;&#65533;&#65533;&#65533;t&#65533;&#65533;&#65533;i&#65533;@:2&#65533;	N9&?Ba&#65533;I&#65533;&#1237;&#65533;4&#65533;Q&#65533;'&#65533;f&#65533;g&#65533;&#65533;f7&#65533;H&#21268;g&#65533;&#65533;H&#65533;&#65533;&#65533;&#65533;t&#65533;&#65533;&#65533;&#65533;hO&#65533;"&#65533;6&#65533;B&#65533;&#65533;&8pi&#769;&#65533;
9&#65533;&#65533;Q&#65533;&#65533;&#1101;&#65533;'&#65533;<&#65533;#&#50730;&#65533;|X(O|c&#65533;UlTE~&#65533;.&#65533;&#65533;)&#65533;&#65533;&#65533;_97	&#65533;i!s2&#65533;v&#65533;
K&#65533;&#65533;b&#65533;&#65533;T&#65533;>&#65533;&#65533;&#65533;CLG1&#65533;1&#65533;&~B7=&#65533;"(&#65533;&#65533;$!@rY&#65533;EN&#65533;{&#65533;4/5&#65533;&#65533;*d&#65533;&#65533;M&#65533;h+tyk&#65533;,&#65533;&#65533;k&#65533;S&#65533;k$&#65533;cQU&#65533;2X&#65533;<&#65533;H&#65533;&#65533;&#65533;&#65533;Y&#65533;'&#65533;&#65533;&#65533;&#65533;kBV&#65533;&#65533;&#65533;%&#65533;pESX'&#65533;&#65533;j&#65533;B&#65533;&#65533;&#65533;&#65533;&#65533;&#613;&#65533;JXz&#65533;J%J&#65533;&#65533;&#65533;$(&#65533;&#65533;]&#65533;&#65533;B4&#65533;&#65533;&#65533;\&#65533;'3&#65533;&#65533;f&#65533;&#65533;&#65533;&#65533;&#65533;&#65533;u&#65533;&#65533;":&#65533;&#65533;&#65533;J4&#65533;(w&#65533;F K&#65533;&#65533;4&#65533;+&#65533;&#65533;&#65533;
K&#65533;&#1627;IEl7&#65533;&#65533;&#65533;0&#65533;&#65533;&#65533;&#65533;O&#65533;&#65533;mfb&#65533;&#65533;Q&#65533;&`&#65533;io&#65533;U&#65533;&#65533;&#65533;&#65533;`&#65533;i&#65533;&#65533;1&#65533;d&#1217;#XU&#65533;&#168;&#65533;n&#65533;2a
T@j&#65533;E&#65533;&#65533;/&#65533;M&#65533;,/X	&#65533;r&#65533;&#65533;&#65533;&#65533;!g&#65533;0`n&#65533;&#65533;&#65533;Q *&#65533;&#65533;4	(&#65533;&#65533;&#65533;&#65533;&#65533;[N&#933;&#65533;{0&#65533;(	&#65533;`x&#65533;&#1409;&#65533;$#e&#65533;&#65533;&#65533;LS&#65533;&#65533;&#65533;&#65533;tp%&#159;5&#65533;S)&#65533;eQA:&#65533;&#65533;J&#65533;JM&#65533;R6-?!&#65533;/&#65533;	&#65533;&#65533;&#65533;E&#65533;&#65533;&#1510;&#65533;@[&#65533;&#65533;	G4/&#65533;SL!k&#65533;\&#65533;&#65533;\&#1441;,qt&#65533;&#65533;&#65533;M&#65533;2&#65533;	O&#65533;IWpH&#65533;*&#65533;PEJy&#65533;
I&#65533;4&#65533;+KP6;&#12106;*&#65533;k2FX&#65533;&#65533;:&#65533;w&#65533;W&#1356;)&#65533;&#1806;-&#65533;)&#65533;&#65533;&#65533;C<&#65533;&#65533;sJ&#65533;&#65533;&#65533;/)"Wf&#65533;bd&#338;&#65533;G&#65533;'#&#65533;K&#65533;&#65533;&#65533;
&#65533;*1&#65533;&#65533;&#65533;p&v&#65533;mx&#65533;p&#65533;Q`&#65533;q&#65533;H&#65533;XY&#65533;/B&#65533;&#65533;s&#65533;[&#65533;\&#65533;D7QdVF;3&#65533;T&#65533;5&#65533;&#65533;T&#65533;B_&#65533;&#65533;&#1065;&#65533;N&#65533;
&#65533;&#65533;&#65533;&#65533;S&#65533;K&#65533;F&#1987;&#65533;&#65533;&#65533;<&#65533;&#65533;&#65533;M&#65533;8'q&#65533;(&#65533;-&#1930;Bt*T&#65533;&#65533;n&#65533;&#65533;PS&#65533;&#65533;&#65533;&#65533;.l&#65533;K&#65533;&#65533;0&#52202;&#65533;
&#65533;4&#796;&#65533;A&#65533;&#65533;_&#65533;&#1527;&#65533;9u&#65533;N&#65533;q&#65533;@IUR&#65533;Y&#65533;&#65533;L&#65533;&#65533;;h&#65533;&#65533;&#65533;&#8360;V&#65533;jo&#137;&#65533;&#65533;o&#65533;Q&#31619;3&#65533;&#65533;&#1781;dqy"w+9&#65533;S)5-&#65533;&#65533;&#65533;&#65533;fKR&#65533;$uS&#65533;K]&#65533;&#65533;&#65533;}N&#65533;2&#65533;&#65533;&#65533;&#65533;@&#65533;&#65533;&#65533;&#65533;W&#65533;&#65533;&#65533;&#65533;&#65533;<&#65533;m&#65533;mX:Q&#65533;&#65533;&#65533;&#65533;&#65533;9aT&#65533;D&#65533;&#65533;&#65533;&#65533;&#65533;&#65533;m&#65533;B9&#65533;&#65533;(&#65533;&#65533;&#65533;&#65533;%T&#65533;x&#65533;e&#65533;&#65533;I&#65533;&#65533;&#65533;&#65533;g&#65533;w&#65533; F&#65533;&#65533;n&#65533;&#65533;&#1073;s&#65533;.J&#65533;&#65533;):&#65533;&#65533;&#65533;&#65533;&#65533;M&#65533;&#65533;(&#65533;&#65533;H&#65533;:&#65533;&#65533;B&#65533;&#65533;&#65533;+&#65533;&#65533;&#65533;&#65533;{_&#65533;&#65533;S&#65533;}8&#65533;}Q&#65533;d&#65533;;r8l&#65533;v&#65533;&#65533;O=1A&#65533;ax&#65533;3OSvm&#65533;!:f&#65533;&#65533;DtX&#65533;t&#65533;T`&#65533;u8&#65533;&#65533;}&#1302;$&#65533;r8&#65533;vI&#65533;&#65533;m~%|y&#65533;_&#65533;1$&#65533;Si&#65533;QB&#65533;QA&#65533;&#65533;O&#65533;{&#369;rg\$mk&&#65533;B&#65533;p&#65533;CZ&#65533;&#65533;*-&#65533;2&#65533;&#65533;D/&#65533;h(`*D#he&#65533;&#65533;&#65533;Wz&#65533;&#65533;0&#13506;&#65533;&#65533;SfDUXs&#65533;@0&#65533;&#65533;B11HC%&#65533;At
!&#65533;;1&#65533;l&#65533;&#65533;W&#65533;P&#1991;o3I&#65533;&#65533;}p&#65533;r&#65533;PQ&#65533;&#65533;9&#65533;2Es&#65533;Q*&#65533;6n&#65533;&#65533;3Q>gk&#65533;&#65533;n<`wEt&#65533;0T{ !&#65533;  ,    &#65533;&#65533;@&#65533;&#65533;&#65533;&#65533;&#65533;&#65533;&#65533;&#65533;&#65533;&#65533;&#65533;&#65533;y&#65533;|&#65533;&#65533;&#65533;&#65533;&#65533;&#65533;&#65533;&#65533;&#65533;&#65533;{&#65533;&#65533;&#65533;&#65533;&#65533;&#65533;&#65533;}&#65533;&#65533;&#65533;|y&#65533;&#65533;&#65533;&#65533;&#65533;&#65533;&#65533;&#65533;&#65533;}&#65533;&#65533;&#65533;&#65533;&#65533;&#65533;&#65533;&#65533;&#65533;&#65533;&#65533;&#65533;&#65533;&#65533;&#65533;&#65533;&#65533;&#65533;&#139;&#65533;&#65533;&#65533;&#65533;&#519;&#65533;&#65533;&#65533;&#65533;&#1030;&#880;&#982;|&#65533;&#65533;&#65533;&#767;&#65533;&#1234;~&#65533;&#65533;&#65533;Z&#1719;&#65533;&#65533;&#687;&#65533;&#1568;&#65533;&#65533;&#65533;&#65533;&#65533;&#1810;&#65533;&#1340;y&#65533;&#65533;&#65533;&#65533;&#65533; z&#65533;&#65533;N-|&#65533;&#65533;&#65533;u&#65533;&#65533;&#65533;h&#65533;
"H&#65533;&#65533;]	a&#65533;&#65533;&#65533;^"&#65533;C&#65533;&#65533;6&#65533;C&#65533;&#65533;"I&#65533;2&#65533;^&E&#65533;T9s&#65533;5`/C&#65533;LG&#65533;&&#918;}
&#65533;&#65533;&#65533;Pk&#65533;v&#65533;B&#65533;Gi&#65533;&#65533;G&#65533;&#65533;,Z&#65533;&#65533;A&#65533;X&#65533;&#36984;l+'&#65533;YJ&#65533;UCg&#746;&#65533;u&#65533;&#1761;i&#65533;y4&#65533;P]&#65533;w&#65533;=&#65533;&#65533;&#65533;)&#65533;&#65533;7T&#65533;&#65533;&#65533;&#65533;&#65533;%Z&#65533;&#65533;^&#65533;&#65533;(&#65533;&#65533;8&#1748;1&#65533;&#65533;T&#65533;&#65533;&#65533;&#24376;&#65533;@[&#65533;r&#65533;&#1052;&#872;!&#65533;&#65533;&#65533;&#65533;A&#65533;:/{&#65533;&#65533;&#1951;&#65533;f9&#65533;1&&#65533;&#65533;[&#65533;&#4734;&#65533;&#65533;&#65533;$7r&#65533;I&#713;#&#65533;%&#65533;&#65533;.2&#65533;'8&#1331;&#65533;c&#65533;S&#65533;e&#65533;&#65533;,}&#65533;&#65533;&#65533;Z&#65533;\{&#65533;/&#65533;&#65533;%Jp&#65533;,&#65533;N&#65533;E&#65533;&#65533;BJ&#65533;&#65533;&#65533;1&#65533;{&#65533;lA Z&#65533;&#65533;w&#65533;O&#65533;&#65533;&#65533;&#65533;!&#537;QDV&#65533;I&#65533;&#65533;".&#65533;p`"&#65533;&#65533;EN&#65533;(X&#515;&#65533;&#65533;&#65533;&#65533;"	&#65533;a&#65533;X1 I&#65533;q&#65533;&#65533;4&#1416; &#65533; e&#65533;`&#65533;'&#65533;(&#65533;&#65533;3&#65533;&#65533;$<&#65533;&#65533;&#65533;!p&#65533;#4 &#65533; &#65533;G&#65533;A&#65533;!0&#65533;G&#65533;&#65533;,)&#65533;&#65533;&#65533; &#65533;&#147;&#65533;<	&#65533;!^&#65533;&#65533;&)&#65533;&#65533;&#65533;'tx&#65533;&#65533;W&#1171;$&#65533;x&#65533;Z&#65533;IH&#65533; t&#65533;&#65533;#6 &#65533;&#65533;%1F&#65533;&#65533;u&#65533;^(tfi$G&#65533;&#65533;Z(&#65533;g&#65533;[&#65533;e&#65533;y.	&#65533;K&#65533;!6|0H&#65533;&#65533;&#65533;2C&#65533;&#65533;j&#745;x&#65533;A&#65533;(&#65533;B&#65533;&#65533;h&#65533;2VV&#1704;$ &#65533;FP&#65533;&#65533;0+&#65533;&#65533;@-!&#65533;&#65533;^&#65533;&#544;3tR &#65533;&#65533;
&#65533;&#65533;>%&#65533;B&#65533;:&#65533;"G&#65533;g&#65533;-&#65533;&#65533;&#65533;A&#65533;&#65533; &#65533;&#65533;&#65533;!&#518;R&#65533;&#65533;&#65533;&#65533;Q&#65533;&#65533;&#65533;.&#65533;&#65533;Y&#65533;&#65533;&#65533;
&#65533;\T800"&#65533;
&#1199;&#65533; x&#65533;&#65533;x*n$&#65533;&#65533; i&#65533;:&#65533;&#516;&#65533;Q&#65533;&#65533; t&#65533;M&#65533;g&#1160;&#65533;9&#65533;&#65533;&#65533;&#65533;&#65533;$h&#65533;YH&#65533;1H(&#65533;&#65533;&#65533;&#963;&#65533;&#65533;&#65533;6&#65533;*&#65533;r&#65533;h[&#65533;&#65533;&#65533;&#65533;r"@ &#65533;W&#25664;"<&#65533;&#65533;!b&#65533; ;&#65533;a&#65533;
6&#65533;&#65533;v&#65533;8&#65533;v&#65533;&#65533;&#65533;&#65533;i4@&#65533;&#1950;=HD&#873;!Hn8"&#65533;&#65533;&#65533;c
(&#65533;&#65533;&#65533;P=&#65533;&#1298;&#65533;b&#65533;L~g&#65533;!M&#65533;&#65533;Ea;&#65533;#W&#65533;&#65533;&#65533;&#65533;&#65533;N&#572;^&#65533;&#65533;&#1410;d>&#65533;"Zk}&#65533;&#65533;&#65533;&#65533;&#636;+R&#65533;&#65533;&#65533;O&#65533;#&#65533;W&#65533;G &#315;s?&#65533;&#65533;"Pp`&#65533;@&#65533;&#1051;&#65533;&#65533; &#65533;b&#65533;u&#65533;9&#65533;"&#65533;&#65533;1&#65533;&#65533;wR6&#456;R&#65533;&#65533;&#65533;O	&#65533;J&#65533;&#65533; &#65533;&#65533;&#65533;|/|kgdW&#899;&#65533;&#65533;&#65533;&#65533;B	&#65533;@ B&#65533;&#65533;5brp "$h&#65533;e#&#65533;&#288;J1&#65533;	&#65533;ox&#65533;D&#65533;&#65533;w&#65533;BM~"&#65533;&#65533;
q&#65533;D&#65533;&#65533;&#65533;&#65533;&#65533;!&#65533;&#65533;a&#1348;>&#971;&#65533;&#65533;&#65533;"p&#65533;&#65533; D	d`7lx&#65533;aa&#65533;Alo~Y$6&#65533;*&#65533;~&#65533;&#65533;)0ZEB&#65533;x&#65533; &#65533;&#65533;=&#65533;LjD&#65533;&#65533;&#65533;&#689;Fz,Q!&#65533;&#65533;qB\&#65533;l&#65533;&#65533; "&#65533;&#65533;|&#65533;&#65533;&#65533;&#65533;&#65533;&#65533;q&#65533; &#65533;[x&#65533;&#65533;>&#65533;&#65533;>&#1666;&#65533;&#65533;XbH&#65533;&#65533;&#65533;p&#65533;42&#65533;!Z&#928;7d &#65533;&#65533;&#65533;V&#65533;4&#65533;  &#65533;@&#65533;@&#65533;	&#65533;&#65533;&#65533;@N$ &#65533;Q$z&#65533;c/&#65533;H&#65533;&#65533;&#65533;&#65533;&#65533;&#65533;'$I
v&#65533;&#65533;&#65533;$2(&#1615;F&#65533;!&#65533;p&&#65533;P^&#65533;&#65533;&#65533;A6&#1283;&#65533;B&#65533;&#156;&#65533;&#1559;'&#65533;x&#65533;&#65533;B&#65533;&#65533;&#65533; &#1430;&#65533;&#65533;%&#651;&#65533;p&#65533;&#65533;&#65533;&#65533; &#65533;{"$AFBsyj9&#65533;$ G+&#65533;&#65533;?&#65533;$&#65533;&#65533;t&#65533;L 
 @&#65533;B&#65533;&#65533;6&#65533;(&#65533;:&#65533;&#65533;RB&#65533;&#65533;A&#65533;&#65533;:&#65533;&#506;B&#65533;&#65533;&#65533;&#65533;!X&#65533; &#65533;z&#65533;&#65533;&#65533;  &#1320;0S&&#700;ER&#65533;J|<&#65533;!&#65533;&#65533;&#65533;&#65533;|:&#65533;&#65533;u&#65533;&#65533;&#65533;!.&#65533;&#65533;@a&#65533; &#65533;@&#65533;&#65533;&#65533;3&#65533;T&#65533;&#65533;&#65533;DZ&#65533;&#65533;VD&#65533;&#65533;&#65533; &#65533;&#65533;5c&#65533;1&#65533;C-D&#65533;j&#65533;&#65533;&#65533;&#274;&#65533;&#65533;&#65533;n&#65533;U)&#65533;V&#65533;&#2035;&#65533;&#65533;Py?dU&#65533;N&#65533;c6&#65533;&#65533;J&#65533;i&#65533;&#65533;!Q&#65533;-&#65533;&#65533;&#65533;v&#65533;&#65533;&#65533;h)&#65533;&#65533;#J&#65533;&#65533;&#65533;&#65533;&#65533;&&#181;&#65533;&#65533;&#65533;&#65533;
&#65533;W&#65533;V(&#65533;*&q&#65533;c&#65533;R&#65533;Y&#65533;Cp&#65533;&#65533;PP&#65533; &#65533;&#65533;N&#65533;&#65533; K[&#65533;#D&#65533;&#65533;G `K&#65533;A&#65533;V;&#65533;YP&#65533;]DmQ	7(t&#65533;`&#65533;&#65533;5&#65533;&#65533;U&#65533;uK|aqT-&#65533;H&#25920;&#65533;b:&#65533;&#65533;&#65533;&#65533;R&#65533;?&#65533;6&#65533;Y`g&#65533;&#65533;&#1641;Ne3&#65533;!cE&#1245;&#65533;&#65533;&#65533;&#65533;i-&#65533;&#65533;&#65533;&#65533;'4&#65533;^&#65533;
&#65533;&#65533;C&#65533;T&#65533;&#65533;&#65533;P&#65533;M&#65533;&#65533;CS&#65533;1&#65533;&#65533;;"&#65533;1&#65533;)jh*&#65533;a&#226;&#476;&#65533;&#65533;J&#65533;&#65533;&#65533;X+&#65533;D&#65533;&#65533;&#65533; <(h&#65533;&#536;&#65533;5&#65533;!&#65533;&#65533;&#65533;8"&#65533;pY&#65533;#&#65533;&#65533;&#409;&#65533;p&#65533;z&#65533;R&#65533;&#65533;P"ux&#65533; &#65533;<&#65533;&#65533;&#65533;&#65533;&#480;h3&#65533;&#65533;&#65533;&#65533;&#65533;"/z&#65533;G&#65533;&#65533;&#65533;y&#65533;8&#65533;)]&#65533;&#65533;&#65533;=G&#65533;&#1090;hP&#65533;&#65533;&#65533;N&#65533;A&#65533;&#65533;4Fq&#65533;LG""&#65533;.D&#65533;&#65533; &#65533;-yH5/&#65533;&#65533;H&#65533;&#65533;/{&#65533;C5r&#65533;	;&#65533;&#65533;&#65533;&#65533;&#65533;!8"&#65533;&#65533;&#1825;&#65533;&#65533;A&#65533;qi`&#65533;&#1511;&#65533;&#65533;,&#65533;&#65533;&#65533;G&#65533;&#65533;Q	&#65533;#^&#65533;A&#65533;!&#65533;^&#518;&#65533;mf&#65533;E6&#65533;&#65533;&#65533;&#65533;&#721;lg&#65533;&#65533;&#65533;&#65533;@	&#65533;&#65533;mnM&#65533;&#65533;&#65533;&#65533;GF&#65533;&#65533;&#65533;&#65533;B!J&#65533;&#65533;CRx&#743;&#65533;"H&#65533;&#65533;<p^<&#65533;&#1985;&#65533;D&#65533;cL&#65533;&#65533;&#65533;&#65533;~&#65533;$&#65533;	&#65533;&#65533;&#65533;&#65533;&#65533;&#65533;52E&#65533;&#65533;&'E&#547;&#65533;&#65533;&#65533;B&#65533;&#65533;NDGRc&#65533;R&#65533;0&#65533;Xx&#65533;O"&#65533;&#65533;&#65533;1Y&#65533;&#65533;o&#65533;	&#65533;&#65533;&#65533;&&#65533;9&#65533;}2nx&#65533;&#65533;6M*~&#65533;=&#65533;&#65533;&#33696;&#65533;&\&#65533;&#65533;f1
&#65533;8S&#65533;au!=&#65533;&#65533;&#731;&#65533;C&#302;&#65533;&#65533;k&#65533;&#65533;&#65533;&#65533;7&#65533;&#65533;&#65533;`&#65533;D&#65533;&#65533;vJ&#65533;&#65533;@(&#65533;&#65533;!&#65533;&#1341;y&#65533;C]&#65533;&#65533;&#65533;L_2&#65533;=G&#65533;&#65533;K&#65533;R&#65533;&#65533;a;g&Q&#65533;&#65533;4&#65533;&#65533;PG&#256;?&#65533;_&#65533;&#65533;&#65533;3&#65533;&#65533;&#65533;&#65533;m&#65533;?&#65533;:&#65533;=&#65533;y&#65533;+&#65533;}w&#65533;&#65533;:2&#65533;*&#65533;@e&#65533;&#65533;&#65533;V&#65533;&#65533; $&#65533;&#65533;Z&#65533;&#65533;=&#65533;&#65533;&#65533;@&#65533;&#65533;+&#65533;&#65533;F8&#65533;&#65533;&#65533;&#65533;;&#65533;wo&#65533;hO2X!$<J&#65533;v&#65533;&#65533;&#65533;b&#65533;&#65533;&#65533;&#65533;&#65533;&#65533;&#16609;Cb0&#65533;Q&#65533;&#65533;&#65533;A&#65533;gf&#65533;&#65533;6&#65533;w&#65533;&#65533;a&#65533;&#65533;	&#65533;F&#65533;`C&#65533;)&#65533;&#65533;$\bq&#65533;&#65533;U&#65533;?&#65533;'w&#65533;)	&#65533;&#65533;&#65533;&#65533;Hx&#65533;g&#65533;&#65533;#&#65533;&#65533;'8R8*X&#65533;&#65533;)/&#65533;(i&#65533;O&#65533;@&#65533;&#65533; H&#65533;0&#65533;&#65533; .&#65533;=
;&#65533;7W&#65533;G&#65533;f"&#65533;&#65533;;|b2x'&#65533;!$	v3(81&#65533;(-P.&#65533;p0&#65533;ws&#65533;e&#65533;g&#65533;&#65533;dPH<&#65533;E6&#65533;`])&#514;Q&#65533;A&#65533;+&#65533;&#65533;-&#65533;&#65533;E&#65533;&#65533;8&#65533;&#65533;&#65533; &#1221;X&#65533;&#65533;&#65533;&#65533;D&#65533;`&#65533;&#65533;}	&#65533; &#65533; u&#65533;@&#65533;&#65533;&#65533;b&#65533;&#65533;,&#65533;&#65533;3&#65533;&#65533;&#65533;&#65533;BE&#65533;R&#65533;03&#65533;(	t&#65533;&#65533;&#65533;&#65533;.`&#65533;&#65533;~&#65533;x&#65533;pP&#65533;%&#65533;>-&#65533;&#65533;&#65533;&#65533;&#65533;R6!&#65533;1&#65533;&#65533;x&#65533;&#65533;&#65533;	&#65533;'&#65533;R&#65533;&#65533;&#65533;P0&#65533;`&#65533;&#65533;f:&#65533;*&#65533;&#65533;x&#65533;&#65533;&#65533;1@6&#65533;Z	Dc8yb49&#65533;&#65533;}&#65533;(
&#65533;&#65533;	-$5A&#65533;(_&#65533;c&#65533;&#1348;&#65533;&#65533;V&#65533;PS&#65533; F&#65533;&#65533;H&#65533;&#65533;O&#65533;e7&	&#65533;c&#65533;&#65533;&#65533;%`&#65533;
%&#65533;Y&#65533;P<&#65533;&#65533;&#65533;&#65533;&#13087;&#65533;4#&#65533;'&#65533;2S&#65533;&#65533;5&#65533;*&#401; YS&#65533;:6&#65533; C&#65533;&#65533;	 IM&#65533;&#65533;J&#65533;)&#65533;&#65533;	&#65533;&#65533; D&#65533;&#65533;E&#65533;h&#65533;
d&#65533;&#65533;8&#65533;&#65533;&#65533;&#65533;&#65533;Lf&#65533;&#65533;G&#65533;U&#65533;S1&#65533;&#65533;4 Ya&#1038;&#65533;&#65533;S&#65533;&#65533;&#65533;&#65533;&#65533;&#65533;@U&#65533; &#65533;&#65533;&#65533;&#65533;&#65533;&#65533;&#65533;&#65533;&#65533;PTAYP&#65533;&#65533;&#65533;	&#65533;&#65533;VpPVe&#65533;@TV)K$T:&#65533;&#65533;&#65533;`&#65533;CM0&#65533;&#65533;&#65533;#&#65533;3U8HU&#65533;##&#65533;&#65533;X&#65533;B&#65533;&#65533;&#65533;#95y?5)B&#65533;
* O}&#65533;W7&#65533;&#65533;#F&#65533;&#65533;D;&#65533;@A&#65533;Zf`	&#65533;T~&#65533;[&#65533;&#65533;D@oP//&#65533;&#65533;&#65533;x7&#65533;&#65533;AY&#65533;&#65533;&#65533;	&#65533;Bf&#65533;&#65533;&#65533;0PU&#65533;W&#65533;Yi&#65533;B&#65533;f&#65533;&#65533;pd`^&#65533;&#65533;(Q&#65533;%HxS&#65533;&#65533;&#65533;&#65533;7&#65533;&#65533;&#65533;&#65533;&#65533;&#65533;&#65533;&#65533; P &#65533;&#65533;&#65533;&#65533;&#65533;&#65533;&#65533;&#65533;c&#65533;nA&#65533;&#65533;0f&#65533;(&#65533;;&#65533;&#65533;CN&#65533;b&#65533;&#65533;&#65533;Q&#65533;&#65533;GUO-&#65533;i4PN&#65533;&#1035;&#65533;&#65533;&#65533;&#65533;C&#65533;`e&#65533;&#65533;L&#65533;i&#65533;gw&#65533;&#65533;[f JX`&#65533;!*E ^&#65533;N n&#65533;D`k&#65533;`^!&#1174;F&#65533;i&#65533;&#65533;	&#65533;G&#65533;&#65533;&#65533;&#65533;&#65533;WH?:&#65533;t6/
&#65533;&#65533;&#65533;hI&#65533;&#65533;g&#65533;2b%=u&#65533;NgR/PM&#65533; &#65533;&#65533;G&#65533;&#65533;Qq0&#65533;&#65533;Tb&#65533;^&#65533;4&#65533;&#65533;i/&#65533;&#65533;i&#65533;&#65533;&#65533;i&#65533;&#65533;0&#65533;&#65533;&#65533;O5U&#65533;&#65533;&#65533;&#65533;&#65533; &#65533;&#65533;SK&#65533;jR1X&#65533;&#65533;Y`\<0&#65533;&#65533;&#65533;&#65533;,&#65533;B`&#65533;&#65533; &#65533;&#65533; <&#65533;j&#65533;5K&#65533;Tm&#65533;m&#328;&#65533; &#65533;&#65533;Tk&#65533;&#65533;&#65533;&#65533;?&#65533;
~&#65533;&#65533;"F&#65533;&#65533;&#65533;.&#65533;d\&#65533;-&#65533; i&#65533;U O&#65533;G/&#65533;#(@?l  pD&#65533;c&#65533;&#65533;Mn@Z&#65533;zZ&#65533;&#43394;&#65533;)&#65533;CdDg&#65533;$K&#65533;	&#65533;Z&#65533;&#65533;&#65533;z&#65533;Z&#65533;9$&#65533;A&#65533;&#65533;e&#65533;&#65533;&#65533;&#65533;&#65533;P&#65533;2&#65533;b]&#65533;<&#65533;%E&#65533;&#65533;&#65533;X&#65533;&#65533;&#65533;e&#65533;&#65533;&#65533;&#65533;r&#65533;&#65533;n&#65533;-&#65533;l`&#65533;&#65533;	m U&#65533;Y+J
&#65533;q&#65533;&#65533;*&#65533;)	&#65533;&#65533;f&#65533;&#65533;{$&#65533;Q&#65533;M&#65533;`&#65533;B:&#65533;\&#65533;G9@4&#65533;&#65533;^&#65533;Y|T&#65533;@[@&#65533;&#65533;&#65533;&#65533;&#1444;H&#65533;&#65533;>
Sg&#65533;&#65533;&#65533;&#65533;&#65533;&#65533;&#65533;t65F&#65533;&#65533;&#65533;4&#65533;&#65533;u&#65533;T&#65533;=9&#65533;&#65533;K&#65533;SQRN&#65533;b&#65533;[!`M&#65533;kWRd&#65533;&#65533;:&#65533;&#65533;h&	jfo&#1137;&#65533;&#65533;|&#65533;^qZp&#65533;@"&#65533;&#65533;M	@&#65533;EI&#65533;&#65533;&#65533;bH&#65533;_&#65533;&#65533;dA &#65533;E$_X&#65533;&#65533;U&#65533;&#65533;`W&#65533;D&#65533;E&#65533;B&#65533;z&#65533;@&#65533;&#65533; i&#65533;gzp&#65533;&#65533;I&#65533;w}&#65533;&#65533;&#65533;&#65533;C&#65533;l&#65533;&#65533;h&#65533;&#65533;&#65533;&#65533;&#65533;!&#65533;
!&#65533;&#65533;Lz&#65533;v-&#65533;q&#65533;Er&#65533;&#65533;&#65533;&#65533;&#65533;&#65533;&#65533;&#65533;G&#65533;&#65533;&#65533;1&#65533;&#65533;`&#65533;&#65533;&#65533;
&#65533;&#65533;&#65533;&#65533;	&#65533;&#65533;&#65533;&#65533;A&#65533;|&#65533;H&#65533;W&#65533;F&#65533;	nW&#65533;&#65533;&#65533;&#65533;&]&#65533;;&#65533;&#65533;&#65533;&#65533;&#65533;@&#65533;&#65533;&#65533;&#65533;&#65533;&#65533;&#65533;&#65533;&#65533;&#65533;k&#65533;p&#65533;&#65533;&#65533;&#65533;&#65533;Pt/&#65533;&#65533;&#65533;&#65533;r&#65533;&#65533;G&#65533;&#65533;&#65533;&#65533;&#1232;o&#65533;0&#65533;&&#65533;&#65533;zm&#65533;&#65533;&#65533;&#65533;,$)&#65533;&#65533;P&#65533;&#65533;&#65533;q&#65533;&#65533;&#65533;&#65533;&#65533;*&#65533;1&#65533;&#65533;'&#65533;&#65533;k&#65533;&#65533;B\#&#65533;&#136;&#65533;u&#65533;&#65533;&#297;Q&#65533;&#65533;&#65533;&#65533;[&#65533;P,&#65533;&#65533;&#65533;&#65533;&#330; &#373;&#65533;&#65533;T<mV&#65533;R&#65533;6&#65533;hZ&#65533;&#65533;QAJ&#65533;n<tm;\&1&#65533;&#65533;&#65533;&#65533;&#65533;&#65533;o&#65533;&#65533;&#65533;P&#65533; sSr&#65533;8!&#65533;k&#548;P&#65533;&#65533;V&#65533;&#65533;nl'&#65533;F&#65533;&#54334;&#65533;Wh&#65533;&#65533;a;K&#65533;&#65533;&#65533;h&#65533;&#65533;&#65533;o&#65533;&#65533;&#65533;
&#65533; kJ!&#65533;.&#65533;y&#65533;Vp&#65533;&#65533;&#65533;Ln&#65533;&#65533;&#65533;+\&#65533;r&#65533;&#65533;'	&#65533;L&#801;l&#65533;&#65533;`&#65533;&#65533;E8qF&#65533;i&#65533;&#65533;B&#65533;&#1120;&#484;&#470;\I&#65533;s'&#65533;g&#65533;,&#65533;\&#65533;&#65533;&#65533;&#65533;&#65533;&#65533;'&#65533;m&#65533;l&#65533;&#65533;{&#65533;&#632;&#65533;<&#65533;q?R&#65533;&#736;&#823;6|&#65533;&#65533;&#65533;|&#65533;&#65533;&#65533;a&#65533;&#65533; &#65533;|&#65533;6&#65533;&#65533;&#65533;&#65533;&#65533; &#1836;&#65533;Qi&#65533;&#65533;&#65533;&#65533;ag&#65533;	ul&#915;&#65533;l`L &#65533;&#1078;&#65533;&#1012; k<&#65533;&#65533;&#65533;&#65533;&#65533;x&#32575;&#65533;&#65533;i&#65533;\&#65533;)Mz&#65533;w&#1099;g&#65533;(Mj&#65533;`&#65533;6&#65533;|&#65533;&#65533;q&#65533;,9&#65533;O0	O&#65533;&#1219;&#65533;&#65533;*Mw1&#65533;)-&#65533;R	}`&#65533;=&#65533;K&#65533;&#65533;m'|&#65533;a&#65533;&#65533;&#65533;w&#65533;!&#65533;7&#65533;Ls!&#65533;&#1366; &#65533;&#65533;`&#65533;&#65533;&#65533;|&#65533;&#65533;&#65533;>&#65533;&#65533;Z&#65533;M&#65533;{)g&#65533;}&#65533;&#65533;&#65533;&#1189; zm&#65533;&#223;&#65533;|&#65533;&#1253;&#65533;&#65533;2A@M~z]&#65533;.m@&#65533;t&#65533;&#907;-&#65533;&#65533;&#65533;!&#65533;&#65533;&#65533;k	H&#65533;&#65533;&#65533;Pt&#65533;v&#65533;+&#1548;&#65533;&#65533;&#65533;&#299;}T&#65533;&#65533;M&#65533;$\qj&#65533;&#65533;&#65533;&#1666;&#65533;&#65533;&#65533;u&#65533;0&#1668;&#65533;x&#65533;&#1481;&#65533;&#65533;]@-3>&#953;&#1142;&#65533;&#1229;&#65533;(&#65533;TMy&#65533;&#65533;&#65533;&#65533;&#65533;e&#65533;&#65533;y&#65533;-&#65533;&#65533;&#65533;
&#65533;=R&#65533; &#1117;&#65533;	s&#65533;2&#65533;9&#65533;I#&#65533;]&#1572;&#65533;#B &#1900;&#65533;&#65533;&#65533;M&#1447;&#65533;&#65533;&#1290; &#65533;+&#1568;&#65533;Y@&&#65533; &#65533;I@&#65533;&#65533;=&#65533;&#65533;&#65533;x&#65533;!{&#65533;&#65533;&#65533;p&#2011;Q&#65533;l&#65533; &#65533;&#65533; &#65533; B e&#65533;&#65533;&#65533;&#65533;&#65533;&#65533;&#65533;k&#65533;&#65533;&#65533;&#65533;&#65533;&#65533;['@ >&#65533;&#65533;&#65533;&#65533;&#65533;&#65533;a&#65533;&#65533;o&#65533;&#65533;#&#65533;&#65533;&#65533;XP&#65533;ea&#65533;&#65533;t&#65533;0t@&#888;&#65533;&#65533;M&#65533;J Z&#65533;^&#65533;5&#65533;BH&#65533;`&#65533;C&#65533;aFxl&#65533;&#65533;#Z&#65533;(&#65533;^&#65533;	&#65533;E&#65533;&#65533;YQ&#65533;&#65533;&#65533;<W&#65533;&#65533;&#65533;)V '.8&#65533;>&#65533;&#65533;&#65533;&#1887;&#65533;v&#65533;q&#65533;&#65533;&#65533;&#65533;&#65533;&#65533;d&#65533;.&#65533; &#65533;t&#65533;&#65533;&#65533;(&#660;&#65533;&#65533;	|^m&#65533;&#65533;&#65533;@&#65533;N&#65533;M&#1840;&#65533;&#65533;&#65533;&#65533;;&#65533;@9&#65533;	Q&#158;&#65533;&#65533;g&#65533;YR8&#65533;N8&#65533;`.rp&#65533;eA&#65533;&#65533;H&#65533;>Jr~&#65533;n&#65533;&#65533;}&#65533;&#65533;)&#65533;&#65533;;&#65533;N&#65533;&#65533;#&#65533;&#65533;&#65533;: &#65533;&#65533;&#65533;OQ&#65533;&#65533;&#65533;&#65533;&#65533;
o&#65533;S`&#65533;&#65533;m&#65533;[&#65533;&#65533;&#65533;%&#65533;&#65533;&#65533;&#65533;&#65533;&#65533;&#65533;&#65533;&#65533; &#65533;P&#65533;t8	$&#1027;&#65533;&#65533;	&#65533;&#65533;&#65533; &#65533;8 &#65533;&#65533;id&#65533;Y&#65533;2&#65533;&#1924;&#65533;2&#65533;r4U&#65533;&#65533;&#65533;&#65533;&#65533;p&#65533;R&#65533;&#65533;+&#65533;p.&#65533;(T&#65533;&#65533;^&#65533;~&#65533;Ba&#65533;&#65533;&#65533;&#65533;KrK e]&#65533;n4K"&#65533;/	&#65533;&#65533;&#65533;&#65533;*0(		&#65533;&#65533;&#573;a&#65533;/&#65533;&#65533;&#65533;R&#65533;X `J+&#65533;&#65533;B&#65533;&#65533;&#65533;,&#65533;RJ&#65533;&#65533;)&#65533;>&#65533;&#65533;01!?&#65533;(&#65533; H&#654;3&#65533;&#65533;
&#65533;&#65533; &#65533;!
p	&#65533;X&#65533;&#65533;2&#65533;&#65533;&#65533;/&#65533;&#65533;&#65533;&#65533;&#65533;&#65533;T&#65533;&#65533;&#65533;O&#1730;&#65533;s&#65533;&#65533;I&#65533;&#65533;B&#65533;&#65533;)&#65533;&#65533;&#65533;`&#65533;&#65533;&#65533;&#65533;I&#65533;&#65533;&#65533; &#65533;&#65533; &#65533;:&#65533;/\?\&#65533;&#65533; 4&#65533;&#65533;&#65533;&#65533; 4 &#65533;&#65533;&#65533;&#65533; p&#65533;&#65533;.&#65533;&#65533;&#65533;@&#65533;&#135;_v&#65533;J&#65533;&#65533;&#65533;&#65533;&#65533;	%&#65533;1&#65533;&#65533;&#65533;&#65533;0U&#65533;9&#65533;4&#65533;.&#65533;&#65533;s/&#65533;&#65533;&#65533;&#65533;&#65533;&#65533;&#65533;`&#65533;z&#1202;,3&#65533;&#65533;&#65533;:s&#65533;&#65533;	&#65533;&#65533;&#65533;&#65533;V&#65533;U&#65533;&#65533;5R00 &#65533;_&#65533;Q&#65533;&#65533;Ag&#65533;T&#65533;$&#65533;8&#65533;&#65533;&#65533;&#65533;&#65533;f&#38042;&#65533;3&#65533;R5&#65533;&#65533;B&#65533;R&#65533;&#65533;XL&#65533;&#65533;
b&#65533;&#65533;e&#65533;&#65533;&#65533;i&#65533;xx3&#65533;&#65533;&#65533;&#65533;&#65533;&#65533;&#65533;D&#65533;Q&#65533;<&#65533;&#65533;&#65533;&#65533;&#65533;jU&#65533;&#65533;&#65533;&#65533;&#65533;&#65533;
==&#65533;&#65533; ]&#65533;#&#65533;&#65533;&#65533;&#65533;C&#65533;&#65533;&#65533;&#65533;&#65533;Zn&#65533;&#65533;&#65533;&#556;*&#708;&#65533;&#65533;4h&#1286;&#65533;h&#65533;&#65533;&#65533;Q&#65533;&#65533;&#65533;&#65533;&#65533;&#362;
&#65533;&#592;B%&#65533;&#65533; &#65533;&#65533;&#65533;&#65533;&#65533;&#65533;k&#65533;&#65533;&#65533;y&#65533;d&#65533;&#1482;&#65533;*&#65533;&#65533;"=&#65533;DmY3j&#65533;Tl&#65533;X&#65533;&#65533;&#65533;?&#65533;*}@C&#656;>I&#65533;T]"&#65533;)R9&#65533;&#65533;$&#65533;&#65533;`E&#874;u&#65533;rIp&#65533;=&#65533;|}&#65533;i&#65533;&#65533;?;&#65533;&#65533;&#65533;&#65533;/&#65533;.&#1362;Z&#65533;&#65533;&#65533;&#65533;&#65533;&#65533;@&#65533;P&#65533;&#65533;$	$&#65533;de I&#65533;)E&#65533;E7&#65533;,Qd7&#65533;&#914;&#65533;&#65533;P[C
&#65533;&#65533;&#65533;E&#65533;>-&#65533;&#65533;h13&#65533;&#65533;/&#65533;.:&#65533;J*&#65533;?&#65533;&#65533;L&#65533;&#65533;&#65533;!pm?&#65533;&#65533;&#65533;&#65533;r&#65533;&#65533;b3&#65533;{g&#65533;&#65533;&#65533;&#65533;JK&#65533;I%&#470;+K&#65533;&#65533;&#65533;&#65533;ui&#65533;&#65533;7&#65533;&#65533;$%&#65533; &#65533;1h&#65533;PBFU&#65533;{&#65533;&#65533;&#65533;&#65533;&#65533;<&#65533;PsU]]av&#1401;3+&#65533;&#65533;&#65533;&#65533;&#65533;PwH&#65533;%&#65533;&#65533;&#65533;s&#65533;cVo!5&#65533;&#65533;6&#65533;3<(&#65533;&#65533;&#65533;&#65533;&#65533;&#65533;&#65533;&#65533;&#65533;&#65533;&#65533;&#65533;&#65533;&#65533;o]&#65533;^%&#65533;&#65533;2&#65533;s%y&#65533;&#65533;!&#65533;|&#65533;&#65533;&#65533;&#65533;1&#65533;&#65533;w&#65533;PH&#65533;!&#65533;`&#65533;|&#65533;e5&#705;&#65533;G$y&#65533;&#65533;&#65533;&#65533;&#1733;&#65533;D&#65533;&#65533;&#65533;&#65533;@&#65533;B&#65533;&#65533;Ut&#65533;tWWr&#65533;&#65533;k&#65533;&#373;&#65533;&#65533;=r$&#65533;K*)A&#65533;&#65533;&#65533;&#65533;&#65533;,(&#65533;&#65533;$,b!+&#65533;<&#65533;G&#65533;&#65533;&#65533;&#65533;/&#65533;&#65533;&#65533;&#65533;'&#65533;N&#65533;&#65533;*&#65533;&#65533;h[Y&#65533;'&#65533;&#65533;&#65533;&#65533;fH(&#65533;B&#65533;&#65533;h&#65533;&#65533;&#65533;&#65533;yF&#65533;&#65533;/Y&#65533;i&#65533;^:&#65533;&#21845;|&#65533;!+$&#65533;R&#65533;7&#65533;`&#65533;c% FR&#65533;_pD[$#"S&#65533;,(&#65533;&#65533;&#65533;m&#65533;&#65533;&#65533;D@&#65533;&#65533;(!&#65533;B&#65533;&#65533;d@&#65533;;D<	&#65533;&#65533;&#65533;L0&#65533;&#65533;&#65533;N&#65533;&#65533;&#65533;j&#65533;
&#65533;&#65533;z&#65533;&#65533;~&#65533;VI&#65533;&#65533;&#65533;&#65533;J&#65533;&#65533;&#65533;&#65533;%J`&#65533;;&#65533;h+"&#65533;&#65533;&#65533;g&#65533;&#65533;&#65533;O&#65533;&#65533;W&#65533;Z &#65533;F2&#65533;Fj&#65533;,&#65533;J+0&#65533;&#890;&#65533;*&#65533;&#65533;qQ+&#1706;g&#65533;&#65533;&#65533;&#65533;&#65533;&#65533;&#318;&#65533;j&#65533;	&#65533;(A&#65533;&#65533;"H&#65533;&#65533;&#65533;A&#65533;+&#65533;&#65533;b($&#65533;H&#65533;"&#65533;$&#65533;&#65533;!&#65533;sT&#65533;&#780;F&#65533;W&#65533;(&#38289;&#65533;@H &#65533;|&#65533;+	&#65533;&#65533;|'&#486;G&#581;&#65533;;&#65533;;n&#65533;1&#65533;O&#65533;&#65533;&#65533;&#65533;%&#65533;&#65533;/o&#65533;\&#65533;&#65533;&#1490; &#65533;!l&#65533;
&#917;&#65533;&#65533;*N&#65533;`&#65533;&#65533;&#65533;O&#65533;v&#65533;!q&#65533;&#65533;!&#65533;&#65533;&#65533;Z&#65533;ZR&#65533;LS&#65533;O&#1941;D' UV&#65533;&#65533;1E&#65533;&#65533;&#65533;&#65533;Q&#65533;m$@&#65533;&#65533;&#65533;#p&#65533;#&#65533;?!A&#65533;&#65533;,|&#65533;nH&#65533;&#65533;.^&#65533;&#65533;&#65533;&#65533;&#65533;&#65533;&#65533;&#65533;5&#65533;&#65533;A<&#65533;YH}&#65533;&#65533;&#65533;5cG&#65533;&#65533;&#65533;VP&#65533;E&#65533;&#65533;&#65533;v}&#1302;&#65533;G/=&#65533;&#232;X"&#65533;$ \&#65533;&#65533;-xQn&#65533;&#65533;&#44008;&#65533;R&#65533;O	d A|&#65533;&#65533;;b&#65533;X&#65533;&#65533;&#65533;&#755;r0&#65533;&#541;|R&#65533;&#65533;&#65533;*&#65533;u&#65533;$A&#65533;G&#65533;&#65533;&#65533;&#65533;b8&#1181;&#65533;w&#514;&#65533;&#65533;&#65533;?l
&#65533;&#65533; &#65533;&#65533;&#65533; (D&#65533;&#65533;&#65533;(x&#65533;	!&#65533;&#65533;&#65533;DF;V&#65533;&#65533;*&#65533;&#65533;F7&#65533;B8&#65533;!&#65533;&#65533;_%&#65533;&#65533;&#65533;m&#65533;)a&#65533;&#65533;$t&#65533;5H&#65533;L&#65533;h&#65533;&#65533;e&#65533;kP&#65533;@ &#65533;&#65533;A>V(&#65533;`,`a&#65533;A`]&#65533;&#65533;'J&#65533;&#65533;&#65533;&#1144;d&#39046;&#65533;&#65533;&#65533;&#65533; &#65533;L!&#65533;&#65533;&#65533;|&#65533;e&#65533;R!,&#65533;B&#65533;#i@&#65533;M&#32243;&#65533;&#65533;DRc&#65533;T&&#65533;&#65533;&#53380;&#65533;&#65533;0&#65533;&#65533;*r &#65533;#D)&#65533;1&#65533;/&#65533;&#65533;
&#65533;3&#65533;\&#65533;&#65533;&#65533;?&#65533;x&#65533; &#65533;&#65533;0&#65533;&#65533;&#65533;&#65533;&#65533;&#65533;&#65533;!H&#65533;&#368;Z&#65533;&#538;&#65533;j&#65533;U+^&#65533;&#65533;&#65533;&#65533;%\&#65533;^&#65533;(t&#65533;F&#65533;(%
 Bt&#65533;p&#65533;X`&#65533;&#65533;&#65533;v<X&#65533;*&#1289;LH<.?&#65533;&#65533;&#65533;&#65533;&#65533;&#65533;&#65533;&#65533;Tt&#65533;R C&#65533;&#65533;J&#65533;&#65533;&#65533;&#65533;
&#65533;F(&#65533;&#65533;!X&#65533;>&#65533;&#65533;&#65533;L&#65533;0&#65533;8&#65533;&#65533;k&#65533;&#65533;8&#65533;&#65533;?&#65533;`&#65533;x&#65533;&#65533;&#65533; 8&#65533;J&#514;A!Y&#65533;&#65533;@"&#65533;&#65533;&#65533;l&#302;Kp&#65533;&#65533;&#65533;&#65533;&#65533;N&#65533;&#65533;&#65533;5(R-&#65533;DCc&#65533;:&#65533;b&#65533;K&#65533;&#65533;B{&#65533;sJ&#65533;$  g1UB|&#65533;.&#65533;&#65533;&#65533;&#65533;	&#65533;&#65533;&#65533;&#65533;&#65533;$l&#65533;;&#65533;&#65533;&#428;&#65533;`&#65533;&#65533;&#65533;&#65533;-&#65533;$&#65533;&#65533;&#65533;&#65533;T&#65533;C&#65533;O&#65533;F&#1453;\u%Dc&#65533;_&#65533;&#65533;}&#924;(`&#65533;4t&#65533;%&#65533;&#65533;ri&#65533;e Df4Qg&#65533;!&#65533;&#65533;0lK&#65533;&#19318;&#65533;O&#65533;:C&#65533;~E&#65533;&#65533;B&#65533;&#65533;&#65533;C&#65533;&#65533;@TQ&#65533;Ty&#65533;DCu&#65533;:&#65533;&#65533;WF5&#65533;&#65533;lP9`%&#65533;&#65533;`, &#24648;&#890;"&#65533;i&#65533;&#65533;$0&#65533;&#65533;{&#65533;U&#65533;&#65533; &#65533;9&#65533;&#65533;
&#65533;&#65533;&#65533;&#65533;&#65533;<&#446;?&#18550;DM&#65533;zW&#65533;&#65533;J4&#65533;&#65533;&#65533;Q&#65533;T9k &#65533;&#65533;&#65533;B &#65533;&#65533;&#65533;&#65533;&#65533;r&#1418;&#65533;  4 &#65533;bqOH&#65533;P&#65533;&#640;kN&#65533;&#65533;B&#1067;&#65533;&#65533;&#65533;Qx&#65533;&#65533;&#1369;&#1477;&#65533;&#65533;&#65533;P&#65533;Kb9&#65533;&#132;&#65533;D{&#65533;&#65533;,H&#65533;U&#65533;&#65533;;&#65533;&#65533;0B&#65533;1&#65533;&#65533;&#65533;&#65533;&#65533;&#1309;&#65533;"m r&#65533;&#65533;&#65533;"&#65533;-&#186;h&#65533;&#65533;&#65533;*!2w&#65533;L&#65533;%&#65533;S^&#65533;&#65533;&#65533;V&#879;&#65533;@&#65533;&#65533;&#840;&#65533;TEo&#65533;g&#65533;Q&#65533;6&#65533;@0
C`@%&#37264;!c&#65533;&#65533;vPf&#65533;&#550;&#65533;&#65533;TR&#65533;r$&#65533;\&#65533;&#65533;&#65533;&#65533;k&#65533;rb&#65533;&#1803;in(U&#65533;`&#65533;F"&#829;&#65533;&#1542;X&#1354;&#65533;&#65533;&#65533;&#65533;(&#65533;|2R&#65533;&#65533;E#Z&#65533;QF&#65533;&#65533;u&#65533;EC&#65533;&#65533;&#65533;M&#65533;
&#2010;A&#65533;3&#258;-&#65533;&#65533;
&#65533;&#65533;&#65533;&#65533;&#65533;&#65533;&#65533;&#65533;&#65533;&#65533;7T+;ZEk}&#65533;&#65533;U4:&#65533;&#65533;&#65533;&#65533;&#65533;I&#65533;&#65533;\&#65533;&#65533;^ &#65533;tu^7&#65533;&#65533;&#65533;&#65533;22R&#65533;&#65533;&#65533;`&#65533;@&#65533;	&#65533;&#65533;&#65533;&#65533;&#65533;Sq!&#65533;&#65533;JF&#65533;&#65533;&#65533;j&#65533;U{5&#65533;&#65533;&#65533;'&#1613;H%&#65533;m&#65533;)&#65533;&#65533;P&#65533;&#65533;v&#65533;-&#65533;l&#65533;&#65533;e&#65533;@i&#65533;H&#65533;:P&#65533; &#65533;&#65533;WmW&#65533;}&8=&#65533;&#65533;&#65533;&#65533;&#65533;&#65533;&#65533;&#65533;&#65533;<$&#65533;&#65533;)D&#65533;&#65533;:&#65533;BD&#65533;?&#65533;&#65533;-	&#65533;+&#65533;JI&#65533;&#65533;&#65323;&#65533;&#65533;&#65533;W2&#65533;&#65533;&#65533;&#65533;&#65533;&#65533;&#65533;zL&#65533;&#65533;&#65533;@&#65533;|&#65533;&#65533;&#65533;&#65533;B&#65533;&#65533;n&#576;&#65533;&#65533;V&#65533;|wx{&#65533;&#65533;q&#65533;&#65533;][&#65533;&#65533;&#65533;&#65533;&#65533;dd&#65533;~0&#65533;&#65533;&#65533;&#65533;F6t&#65533;&#65533;(&#65533;&#65533;&#65533;ku&#65533;&#65533;&#65533;&#65533;&#65533;&#65533;&#65533;$&#65533;&#65533;&#65533;&#65533;&#2010;&#1466;&#65533;&#65533;Xg^y\&#65533;D	|&#65533;E&#65533;&#65533;g&#65533;.&#65533;o&#65533;&#65533;E.W&#65533;A&#65533;&#65533;&#65533;&#65533;B)o&#65533;&#65533;&#65533;&#65533;&#65533;&#65533;D&#57409;&#65533;<&#65533;&#65533;&#65533;&#65533;9Q&#65533;&#65533;-p&#65533;~{&#1597;?hO{&#65533;&#65533;"&#65533;~&#65533;&#65533;&#65533;@&#65533;;&#65533;&#65533;/&#65533;&#65533;	|]&#65533;&#65533;&#65533;~&#65533;&#65533;|a&#65533;&#65533;&#65533;&#65533;.&#65533;O&#65533;B&#65533;&#65533; &#65533;&#65533;@}<e}&#65533;&#65533;&#65533;	&#65533;}&#65533;&#65533;&#65533;&#65533;&#65533;|Q&#65533;&#65533;P&#65533; &#65533;&#65533;{|&#65533;~&#65533;@&#65533;&#65533;7z&#65533;&#65533;&#65533;&#65533;
&#65533;&#65533;y&#65533;&#65533;&#65533;&#65533;DZ&#65533;~n%&#65533;>S&#65533;~Tk&#65533;W	} zX	"&#65533;{hTxq}&#65533;1(u&#65533;&#65533;&#65533;##}&#65533;&#65533;|&#65533;z&#65533;&#65533;3&#65533;~&#65533;&#65533; &#65533;&#487;&#65533;w&#65533;Js&#65533;&#65533;&#65533;&#65533; &#65533;&#65533;&#65533;&#65533;&#65533;x`&#65533;&#65533;&#65533;&#65533;<!&#65533;&#65533;&#65533;&#65533;&&#512;&#65533;g&#4153; &#65533;&#65533;&#65533;&#65533;&#1538;&#65533; {}&#65533;&#65533;VHTH&#65533;&#65533;&#65533;&#386;&#65533;*&#65533;&#29090;&#65533;&#65533;&#1303;Wk&#65533;k&#65533;0u&#65533;&#65533;&#65533;&#65533; &#65533;&#65533;&#65533;ze8)n&#855;&#65533;&#65533;&#65533;wxP~HkH&#65533;&#65533;&#65533;@&#65533;&#65533;&#65533;&#65533;7&#65533;&#65533;x{ &#65533;&#65533;3&#65533;&#65533;'&#65533;&#65533;&#65533;~h(	&#65533;&#451;&#65533; &#65533;}C&#65533;&#1287;&#65533;&#65533;&#65533;&#65533;&#65533;&#65533;&#65533;&#65533;'&#65533;UC&#65533;&#65533;&#65533;
&#65533;&#65533;
&#65533;&#32849; {|&#65533;&#65533;&#65533;F&#65533;ap&#65533;&#65533;D&#65533;&#65533;`&#65533;Uc&#65533;D&#1097;&#560;&#65533;5&#4846;&#65533;&#65533;X&#65533;&#65533;H1&#65533;h:y&#65533;&#65533;&#65533;&#65533;&#65533;&#65533;&#65533;H&#65533;&#65533;&#65533;&#65533;&#1992;&#65533;&#65533;&#65533;&#65533;&#65533;(&#65533;{&#526;rb&#65533;6&#65533;x&#65533;&#65533;	&#65533;&#65533;`&#65533;&#65533;&#65533;&#65533;&#65533;&#65533;&#65533;&#65533;&#65533;N&#65533;&#33709;&#65533;&#65533;&#65533;H&#65533;&#65533;&#65533;&#65533;3h&#65533;&#65533;&#65533;&#65533;&#65533;&#65533;&#65533;&#65533;8&#65533;&#65533;&#65533;&#65533;jq&#65533;	&#65533;&#65533;&#65533;&#65533;&#65533;&#65533;&#65533;&#65533;&#65533;&#65533;&#65533;&#1041;&#856656;&#65533;&#65533;Lx&#65533;&#1618;&#65533;&#65533;:)&#38078;&#65533;&#65533;&#65533;@&#65533;$I1&#65533;&#65533;)&#65533;&#65533;&#65533;
| &#65533;""&#65533;
;&#65533;&#65533;&#65533;&#65533;&#311;&#65533;Cy&#65533;&#65533;hkK9p4&#65533;uvHIOIpQ&#65533;A&#65533;W&#65533;7[9z&#65533;&#65533;&#65533;]Y&#65533;_&#65533;V&#65533;&#65533;&#65533;Q6&#65533;&#65533;p&#65533;,9&#65533;(&#65533;Y9j&#65533;D&#65533;&#65533;&#65533;&#65533;X&#65533;&#65533;H&#65533;y&#65533;&#65533;~&#65533;u&#65533;q&#65533;}P&#65533;va&#65533;&#65533;S&#65533;&#65533;&#65533;PlI&#65533;<&#582;\9&#65533;&#65533;p&#65533;&#65533;x|{&#65533;&#65533;&#65533;[&#65533;&#1624;&#65533;p|~ &#65533;&#65533;&#65533;&#65533;&#65533;
&#65533;&#65533;7I&#65533;&#65533;&#65533;W|&#65533;&#65533;&#65533;&#65533;&#65533;&#65533;&#65533;&#1480;~&#65533;&#65533;Z&#1050;&#65533;8&#65533;&#65533;&#65533;&#65533;&#65533;&#65533;[	&#65533;&#65533;&#524;&#65533;&#65533;&#65533;&#65533;7&#65533;&#65533;o)	Q){aP&#65533;&#65533;8}*8&#65533;&#65533;&#65533;[&#65533;&#65533;z&#65533; &#65533;&#65533;9&#65533;@&#65533;&#65533;Y	I}Z&#65533;&#65533;&#65533;x|&#1513;uV8&#65533;&#65533;&#65533;W&#65533;&#65533;&#10820;&#65533;&#65533;&#65533;|&#65533;&#65533;&#65533;&#582;&#65533;&#1498;&#65533;&#65533;&#65533;&#65533;&#65533;&#516;zI1Cy&#65533;&#65533;&#65533;&#65533;&#65533;yT&#65533;Gy8&#65533;&#65533;{&#65533;&#65533;`&#65533;&#65533;&#65533;&#65533;&#65533;&#65533;&#65533;&#65533;9&#65533;[&#65533;&#65533;`Hs&#65533;i&#65533;&#65533;(x&#65533;&#65533;8&#65533;q	&#65533;i&#65533;g&#65533;&#65533;
&#65533;W&#65533;&#65533;Y&#65533;Z9&#65533;&#65533;&#65533;{&#65533;&#528;&#65533;&#65533;
&#1848;&#65533;X"&#65533;h&#65533;&#65533;&#65533;&#65533;*&#1679;&#65533;&#65533;&#65533;uH&#65533;&#58402;&#65533;&#1504;&#65533;&#34991;&#65533;O&#65533;`X&#65533;/&#65533;'&#65533;&#65533;7&#65533;T&#65533;^&#65533;&#65533;|&#65533;&#65533;&#65533;4x&#65533;&#65533;&#65533;|&#65533;&#65533;&#65533;=&#65533;-7*	L&#65533;&#65533;P&#65533;&#65533;&#65533;k&#65533;&#65533;&#65533;&#1061;&#65533;x&#65533;`&#65533;&#65533;&#65533;p&#65533;m
&#65533;&#65533;&#65533;&#65533;`&#65533;&#65533;&#65533;7i&#65533;N&#65533;&#65533;&#65533;&#65533;Wbz&#65533;&#65533;JT&#65533;&#615;r~&#65533;&#65533;*8&#65533;&#65533;&#1560;~%&#65533;e)&#65533;=I}&#65533;
&#65533;DQ&#65533;.*&#65533;Zj&#65533;&#65533;s&#65533;&#65533;&#65533;b&#681;G&#65533;|hN&#65533;&#65533;&#65533;&#65533;&#65533;&#65533;!&#65533;&#516;&#65533;&#65533;.&#65533;'&#65533;&#65533;(&#65533;(z&#65533;&#65533;&#65533;&#1578;&#516;&#65533;&#65533;&#39603;&#65533;&#65533;&#65533;"&#65533;::&#65533;H&#65533;&#65533;A&#65533;&#65533;@&#65533;&#65533;&#65533;&#65533;:&#65533;&&#65533;&#65533;&#65533;QH~:J&#65533;&#296;&#65533;h&#65533;Z&#65533;&#65533;&#65533;Zb&#65533;&#65533;
&#65533;(&#65533;e&#1578;&#65533;&#65533;u&#65533;G&#65533;&#65533;G&#65533;&#65533;&#65533;::&#65533;Jb&#65533;
&#65533;&#65533;p&#65533;&#65533;I1&#65533;&#65533;4&#65533;&#65533;$6&#65533; &#65533;*Z&#65533;&#65533;&#65533;&#65533;{&#65533;&#65533;&#16048;\&#65533;&#65533;:&#65533;&#65533;&#65533;&#65533;&#65533;b&#65533;XG&#65533;&#65533;''H{C
&#65533;&#65533;by[8&#65533;&#65533;&#65533;&#65533;&#65533;z&#65533;x&#65533;&#65533;&#375;H'k"{&#65533;&#65533;Z{&#65533;&#65533;&#65533;&#65533;&#65533;&#65533;&#65533;3&#65533;p&#65533;z&#65533;,+&#65533;#y'&#65533;f81&#65533;0H&#65533;
&#65533;
&#65533;&#65533;&#65533;&#65533;S &#65533;@&#65533;7&#2025;&#65533;&#65533;&#65533;
&#65533;t	0=.P	wW&#65533;&#65533;G&#65533;	[&#65533;&#65533;x{7&#65533;4a&#65533;>Ps 	[KpK&#745;e+&#65533;&#65533;z1&#65533;&#65533; &#65533;'F 	I&#1042;_&#65533;&#65533;&#65533;&#65533;l&#65533;r&#65533;&#1514;&#65533;J&#65533;n&#65533;&#65533;&#65533; &#65533;&#496;: kRk:X&#65533;&#65533;o&#65533;a&#65533;&#65533;&#65533;w&#65533; |&#65533;d&#65533;&#65533;[J&#65533;&#65533;&#65533;}&#65533;&#65533;w7p&#65533;&#65533;&#65533;x&#65533; &#65533;{&#65533;&#65533;C&#65533;z&#65533;&#65533;&#65533;Z&#65533;&#65533;sq+&#65533;&#65533;&#65533;&#65533;&#65533;&#65533;&#65533;&#65533;r&#65533;&#65533;~&#65533;=&#65533;Wy72&#65533;K&#65533;&#65533; &#65533;m&#65533;v&#65533;U#&#65533;&#65533;&#65533;&#65533;R&#65533;y&#65533;&#1092;&#65533;:'@&#65533;k&#65533;g&#65533;m&#65533;&#65533;&#65533;&#65533;&#65533;&#65533;&#65533;&#65533;&#1219;&#65533;&#65533;&#65533;&#65533;&#65533;&#65533;&#65533;&#65533;&#65533;&#65533;p&#65533;&#65533;&#65533;&#65533;.&#65533;&#65533;b&#65533;&#65533;@&#65533;&#65533;&#65533;\*&#65533;&#65533;w	&#65533;J&#65533;ja&#65533;&#65533;&#65533;B&#65533;&#65533;&#65533;GT&#65533;&#1526;&#65533;@&#65533;x&#65533;&#65533;{}'y&#65533;&#65533;&#65533;w&#65533;!9P&#65533;&#65533;&#65533;v)L&#142;&#65533;&#65533;5a&#65533;&#65533;S&#65533;&#1485;&#65533;&#65533;&#65533;$&#65533;0&#65533;&#65533;&#65533;&#65533;#<&#65533;&#65533;&#65533;&#65533;&#65533;&#65533;&#65533;&#65533; OPZ&#65533;&#65533;&#65533;&#65533;&#65533;%&#65533;N&#65533;&#65533;&#65533;&#65533;l&#65533;&#65533;A5&#65533;sP&#65533;&#65533;&#65533;4&#65533;&#65533;D&#65533;&#65533;&#234;0&#1763;

 J&#65533;&#65533;&#65533;\&#65533;NY&#65533;&#65533;&#65533;k&#65533;5AF&#65533;EP@e&#65533;&#65533;M&#65533;&#65533;S&#65533;&#65533;k&#65533;^&#65533;T`Q&#65533;p&#65533;I<`&#65533;&#65533;1&#65533;&#65533;&#65533;-&#65533;&#65533;&#65533;&#65533;&#65533;&#65533;&#65533;&#65533;&#65533;&#65533; &#65533;y)'dpv&#65533;P&#65533;&#65533;K=&#65533;| &#52323;{&#65533;H&#618;&#65533;&#65533;&#65533;Dg<];1j&#65533;C&#65533;&#65533;&#65533;&#65533;&#65533;&#761;&#65533; &#65533;&#1787;&#65533;EV&#65533;IP&#65533;&#50320;&#65533;w&#65533;&#65533;&#65533;B&#65533;c;&#65533;ZPqP&#418;Q
&#65533;]&#65533;&#65533;&#65533;[&#65533;u&#65533;		 &#65533;&#65533;&#65533;&#65533;&#65533;&#1531;T@&#65533;&#65533;&#65533;lZ\5&#65533;&#65533;-&#65533;\&#65533;e&#65533;p'@ &#65533;&#65533;x&#65533; &#65533;<&#65533;&#65533;&#65533;&#65533;%&#65533;&#65533;&#65533;J&#65533;vf&#65533;&#65533;&#65533;&#65533;&#577;;&#978;&#65533;&#65533;&#65533;&#65533;#&#65533;&#65533;^&#65533;$&#65533;&#65533;&#65533;&#65533;SJt&#65533;]&#65533;&#65533;I&#65533;B#e&#65533;&#65533;&#65533;&#65533;;&#65533;g &#65533;&#65533;6=V&#65533;!&#65533;&#65533;&#65533;M5&#65533;&#65533;2\&#65533;xKDq&#65533;Bgl9&#65533;&#65533;&#592;&#65533;R;TZ&#65533;&#622;<=&#65533;&#65533;
/&#65533;&#65533;2&#65533;&#65533;M&#65533;&#65533;&#65533;R&#65533;A&#65533;&#65533;^&#65533; :&#65533;&#65533;L&#65533;X&#1901;J4E&#65533;&#65533;&#65533;U Re&#65533;&#65533;pVj&#65533;^P04pmF&#65533;&#65533;V&#65533; 0ES&#65533;D5 &#65533;amc&#65533;&#65533;b &#65533;y}T&#65533;&#65533;&#65533;&#65533;uEX&#65533;=u&#65533;4&#65533;n&#65533; &#65533;&#65533;&#65533;$&#65533;&#65533;&#65533;	&#65533;E&#65533;&#65533;x8@x&#65533;&#65533;!&#65533;&#65533;P&#65533;%&#65533;&#65533;NH&#65533;&#65533;|&#65533;&#65533;&#747;&#65533;X&#65533;!rJ&#65533;"&#65533;&#65533;&#65533;
&#65533;&#65533;uN&#65533;(&#65533; 
V&#65533;&#1363;M_&#65533;p&#1670;&#65533;&#1642;p&#1581;P&#65533;'	&#941;%]&#1874;p&#1275;&#65533;&#65533;RH&#65533;`MM&#65533;
P&#1553;0&#65533;b&#65533;&#65533;&#65533;*&#65533;&#65533;	0B&#65533;Bm&#65533;&#1037;9&#65533;&#1687;-	&#65533;&#65533;$p&#2033;&#65533;&#65533;&#65533;z&#65533;r&#65533;<&#65533;&#65533;=&#65533;m&#1962;&#65533;&#65533;&#65533;&#65533;1&#65533;Q&#65533;&#65533;&#65533;M&#65533;&#65533;)&#173;&#65533;R&#65533;&#65533;&#1194; EP&#2022;S&#65533;&#65533;7&#15269;&#65533;&#11752;&#65533;&#65533;&#65533;	&#65533;&#65533;
"&#65533;
h&#65533;%"&#65533;&#65533;C&#65533;&#65533;Q&#65533;+&#65533;&#65533; &#65533;`&#65533;`&#65533;&#65533;&#1402;= >:.&#65533;&#65533;&#65533;&#65533;&#65533;&#65533; n&#1644;`	3^?&#65533;L&#65533;&#1692;&#65533;&#65533;&#65533;&#65533;5!&#65533;&#65533;&#65533;@!R]&#65533; &#65533;3#&#65533;&#1251;Ce&#65533;&#2033;x&#1350;d&#65533;g&#65533;&#65533;Q&&#65533;&#65533;O~ f&#65533;&#65533;&#65533;&#1810;04&#65533;U&#65533;B p&#65533;&#65533;E&#65533;`N&#65533;R&#65533;&#65533;&#65533;&#65533;&#65533;T]7}&#65533;&#65533;0{^`&#65533;>p}&#65533;w&#65533;&#1658;&#65533;&#65533;<A&#65533;v&#65533;&#65533;&#65533;&#65533;>&#65533;&#65533; )&#65533;&#65533;&#1274;&#1531;\&#65533;&#65533;&#65533;h&#65533;&#65533;&#65533;&#65533;&#702; #&#65533;&#65533;&#65533;&#65533;&#65533;03&#65533;^	]&#65533;&#65533;&#65533;]&#65533;&#65533;8P&#608;  0&#65533;&#65533;&#65533;d&#65533; &#65533;&#65533;&#65533;&#65533;
Z&#65533;X&#65533;Th	j	&#65533;n&#65533;a&#65533;^&#65533;&#65533;&#65533;&#65533;=&#65533;&#65533;p&#65533;&#65533;P&#32859;&#65533;$&#65533;C&#4312;\&#65533;&#65533;C( <&#65533; &#65533;&#65533;(1&#65533;P &#65533;
3&#65533;&#65533;&#65533;?&#65533;03&#65533;&#65533;&#65533;~&#65533;&#65533;&#65533;&#65533;&#65533;)-&#65533;A&#65533;&#65533;&#65533;tEA&#65533;^&#65533; 
&#65533;6&#65533; &#65533;S&#65533;&#65533;^&#65533;(&#65533;/&#65533;&#65533;&#65533;&#65533;!
 &#65533;&#65533;&#65533;&#65533;&#65533;yw&#65533;&#65533;&#65533;p&#65533;`&#65533;`P&#65533;&#65533;"&#65533;&#65533;0&#65533;&#65533;^	&#65533;&#65533;hP &#65533;&#65533;4&#65533;4B&#65533;&#65533;&#65533;>2&#65533;&#65533;x~&#65533;&#65533;&#65533;&#213;t&#65533;@  &#65533;\&#65533;&#65533;&#65533;&#65533;a&#65533;&#65533;&#65533;&#65533; &#65533;&#65533;&#65533;/&#65533;4&#65533;^&#65533;&#1898;&#65533;&#65533;&#65533;&#65533;&#65533;DB&#65533;&#65533;`p&#65533;&#65533;&#65533;d&#65533;()'35&#65533;&#544;&#65533;c&#65533;,O&#65533;&#65533;"&#65533;&#65533;P &#65533;^	_&#65533;>&#65533;&#65533;&#65533;&#65533;2&#65533;&#497;q&#65533;&#65533;Pz&#65533;&#65533;&#65533; C/&#65533;Q &#65533;&#65533;_&#65533;/M?P N&#65533;K`<i`&#65533;&#65533;&#65533;_ &#65533;"&#65533;*O&#65533;&#65533;^y}O&#65533;I &#65533;&#65533;s&#65533;&#65533;&#65533;&#65533;&#1574;&#65533;~&#65533;&#65533;&#65533;&#65533;c_&#65533;&#65533;&#65533;&#65533;&#65533;&#65533;0>C4&#65533;&#65533;&#65533;
&#65533;_&#65533;&#65533;(S&#65533;&#527;LY_&#65533;&#65533;&#65533;&#65533;&#65533;&#65533;P&#65533;_&#65533;&#65533;&#65533;&#65533;G&#65533;&#65533;&#65533;&#65533;&#65533;
&#65533;x3&#65533;&#65533;&#65533;&#65533;&#65533;V5&#65533;&#65533;&#65533;&#65533;&#65533;&#65533;&#65533;&#65533;&#65533;&#65533;22`&#65533;&#65533;&#65533;&#65533;&#65533;k&#65533;\&#65533;&#65533;&#65533;y&#65533;&#65533;&#65533;&#65533;&#65533;&#65533;&#65533;&#65533;&#65533;&#65533;&#65533;i&#65533;&#65533;x&#65533;i&#65533;Vq&#65533;&#65533;&#986;B&#65533;B&#65533;&#65533;&#65533;&#1542;[&#65533;&#65533;&#65533;&#2020;Y&#65533;&#65533;&#65533;&#65533;&#65533;&#65533;&#65533;&#65533;&#65533;&#65533;&#65533;4h;&#1023;&#65533;<j%L&#65533;&#65533;"$E&#65533;)&#65533;F&#65533;D&#65533;P&#65533;J&#65533;&E\H&#65533;UEQ,&#65533;&#65533;&#65533;2&#65533;]&#65533;&#65533;&#65533; &#65533;&#65533;&#65533;&#65533;&#65533;"<&#65533;8&#65533;P&#33777;X&#65533;*!(q&#65533;f&$&#65533;&#65533;$&#65533;[&#65533;&#65533;Y&#65533;&#65533;&#65533;&#65533;&#65533;X&#65533;&#65533;&#65533;:&#65533;'ixh&#65533;&#65533;&#415;(W5P&#65533;p&#65533;M @m&#65533;`&#65533;	a-5&#65533;&#65533;&#65533;I&#65533;3i&#65533;1&#65533;8&#65533;&#1829;3T+&#<&#65533;&#65533;&#65533;&#65533;c+j&#65533;T&#65533;K&#65533; E`&#65533;.&#65533;
 '&#65533;E:&#65533;HP&#65533;&#65533;&#65533;?y6&#65533;&#65533;&#65533;,&#65533;:5DC&#65533;&#65533;&#65533;=&#65533;j-)&#65533;&#65533;&#65533;X&#65533;9&#65533;kk&#65533;&#65533;&#65533;uN&#65533;<y6&#65533;&#65533;&#65533;&#65533;)&#53013;v&#65533;&#65533;C&#65533;a&#65533;&#65533;J&#65533;&#65533;&#65533;c &#65533;&#65533;V3%1&#65533;&#65533;Gr&#65533;I&#65533;&#65533;&#65533;l&#65533;&#65533;&#65533;&#65533;&#65533;Mt&#65533;&#358;&#65533;&#65533;;Z&#65533;1&#65533;&#65533;&#65533;&#65533;&#65533;&#65533;&#65533;l&#65533;&#65533;jx8&#65533;"\&#65533;&#65533;k&#65533;V6&#65533;&#65533;0&#65533;c&#65533;&#65533;&#65533;YBV{&#65533;yW&#65533;1&#65533;If&#65533;&#65533;&#65533;H	&#65533;&#65533;Xp&#65533;&#65533;&#65533;&#65533;&#65533;&#65533;&#1080;"&#65533;&#614;HD&#65533;&n)&#65533;y&#65533;`@Cb&#65533;A&#65533;C&#65533;&#151;&#65533;d&#2037;&#65533;}:&#1607;I~&#65533;&#65533;q&#65533;&#65533;&#65533;qFt&#65533;&#65533;G&#65533;5.b&#65533;K*l&#65533;&#155;&#65533;i&#514;&#1889;A&#1417;&#65533;A&#65533;@&#65533;!&#65533;&&#65533;&#65533;&#65533;&#65533;&#65533; &#65533;&#65533;&#65533;"cU&#65533;\X&#65533;&#65533;8&#65533;M,^&#65533;&#65533;i&#65533;&#65533;&#65533;&^&#65533;s.&#65533;&#65533;&#65533;&#65533;&#65533;&#65533;&#65533;&#65533;&#65533;&#65533;&#65533;D&#1101;&#65533;&#65533;&#65533;w^@&#804;#%&#65533;0" &#65533;&#65533;7&#65533;&#65533;&#65533;X&#65533;g&#65533;&#65533;&#65533;nI&#1454;&#65533;&#65533;&#65533;&#65533;&#65533;&#65533;&#65533;
\p&#65533;&#65533;J&#65533;&#65533;&#65533;QG&#65533;j&&#65533;i&#65533;&#65533;&#65533;&#65533;&#27175;:&#65533;&#65533;&#65533;w&#65533;&#65533;Fw&#65533;&#65533;`!&#65533;&#65533;4&#65533;&#65533;$~&#65533;&#65533;&#65533;&#65533;jH&#65533;&#65533;
[&#65533;&#65533;5Z&#65533;N&#65533;r&#1261;!&#65533;>&#65533;@f&#65533;i"&#65533;k&#65533;!&#51595;&#65533;&#65533;4&#65533;nV&#65533;L&#65533;&#65533;)&#65533;&#65533;&#65533;&#65533;]9&#584;&#65533;&#65533;&#65533;&#65533;&#65533;!&&#65533;&#546;&#65533;&#65533;&#65533;l\&#65533;&#65533;&#65533;&#65533;&#65533;`WoS1	u+&#65533;i&#65533;&#65533;R&#65533;&#65533;&#65533;E&#65533;&#65533;hLP I&#65533;&#139;&#65533;"&#65533;&#65533;&#65533;&#65533;&#65533;&#810;	J&#65533;pM#.&#65533;&#65533;q&#65533;&#65533;&#65533;&#65533;5&#65533;&#65533;+&#65533;x&#705;&#65533;%/j&#65533;f%@&#65533;!JS&#65533;B&#65533;I&#65533;&#65533;&#65533;. l&#65533;&#65533;&#65533;k&&#65533;&#1286;X&#1869;&#65533;&#65533;R&#65533;d@(&#65533;&#65533;&#65533;&#65533;V&#65533;2d&3&#65533;9&#65533;TB&_e]&#65533;3F&#65533;&#65533;&#65533;&#65533;r&#65533;&#65533;w3#d&#65533;&#65533;s&#65533;U&#65533;%WL&#65533;jL&#65533;&#65533;W/L&#65533;=QD!&#65533;&#65533;&#65533;g&#65533;&#65533;S&#65533;&#65533;%Z&#65533;&#65533;"&#65533;+&#65533;dd&#65533;&#65533;C6&#65533;&#65533;&#65533;&#65533;"&#65533;[R&#65533;&#65533;&#1405;&#65533;	,&#65533;R&#65533;"&#65533;s&#65533;&#65533;R&#65533;L@&#65533;&#65533;Rb&#65533;&#457;$&#65533;G?%&#65533;&#65533;C&#65533;?>&#65533;&#65533;X&b6&#65533;IdiQ&#65533;&#65533;&#65533;3V &#65533;&#65533;QM;&#65533;D&#65533;&#65533;&#37376;&#65533;H&#65533;"&#65533;9C&#65533;@&#65533;&#65533;&#65533;n&#1099;&#65533; @4&#65533;&#65533;&#65533;&#65533;&#65533;I&#65533;PI&#987;D&#65533;(A^"z	[%&#65533;3&#65533;&#65533;&#65533;e&#65533;&#65533;&#512;&#1942;
2&#65533;M&#65533;&#65533;8&#65533;+T&#65533;&#65533;&#65533;&#65533; &#945;&#65533;)!&#65533;&#5372;&#435;?&#65533;d`&#65533;&#65533;&#65533;&#65533;&#65533;&#65533;&#65533;&#65533;&#65533;&#65533; &#65533;K&h	&#65533;
DY +&#65533;!&#65533;"t&#65533;@&#65533;&#65533;&#65533;q&#65533;5$,{&#65533;&#65533;%&#65533;&#65533;&#65533;DRz&#65533;C&#65533;&#65533;D"&#65533;&#65533;|U&#65533;&#65533;0 &#65533;2&#65533;&#65533;`k&#65533;&#65533;&#65533;&#65533;&#65533;'k&#65533;Z&#65533;.i&#65533;0&#65533;i&#65533;&#65533;&#65533;ar&#65533;>&#65533;-&#65533;y8&#65533;75GE&#65533;&#65533;&#65533;F-&#65533;&#65533;&#65533;K&#65533;HF&#65533;tF&#65533; &#65533; &#65533;&#65533;TP@&#65533;&#65533;u&#65533; &#65533;&#65533;42&#65533;R&#65533;&#65533;&#65533;&#65533;&#920;	 &#1026;&#65533;&#65533;&#65533;&#65533;%(&#505;&#65533;\b&#65533;&#65533;R&h`GK&#65533;&#65533;&#65533;%&#65533;&#65533;&#65533;M@&#65533;&#65533;\&#65533;&#65533;`&#65533;"3.J&#65533;D&#65533;
&#1460;DB?&#65533;e&#65533;
&#65533;&#65533;&#65533;&#65533;^&#65533;&#65533;}&#65533;A&#65533;&#65533;@g9)q&#65533;\BCG<&#65533;'c&#65533;(&#65533;"&#65533; \L1&#65533;J<&#65533;!r &#65533;8&#65533;(@%r6&#65533;^&#65533;!&#1111;&#65533;3Y@-&#65533;F&#65533;I	&#65533;n&#65533;C>D&#65533;yj"?m&#65533;=&#497;&#65533;c:,&#65533;A"8OCpUn&#65533;&#65533;@CE&#65533;Tw&#65533;_&#65533;&#65533;&#65533;&#65533;3Y`9`&#65533;d&#65533;&#1440;&#65533;&#65533;&#65533;` )&#65533;F
&#65533;a&#65533;"/&#65533;&#65533;&#65533;&#65533;&#65533;;&#65533;&#65533;&#65533;t&#65533;g+&#535;&#65533;F &#65533;"&#65533;&#65533;&#65533;UE&#65533;&#65533;b}K,Zh&#65533; &#2827;&#65533;h'&#65533;&#65533;!m&#65533;&#65533;&#65533;&#65533;&#65533;P}z,xZ'm&#65533;&#65533;&#65533;/R&#65533;&#65533;&#65533;&#65533;&#65533;&#984;&#65533;!EA&#65533;q&#65533;&#65533;&#65533;&#65533;&#65533;c)&#65533;L&#65533;	&#65533;g&#65533;&#65533;*&#65533;6&#65533;&#65533;&#65533;%v&#44346;f&#65533;2s&#65533;.&#65533;V;
&#65533;o-lKDK&#65533;`&#65533;JTV{&#65533;!i#7&#65533;w&#65533;u&#65533;K&#65533;&#65533;&#65533;HKj&#65533;0 -ZK{	G&#65533;3&#65533;&#65533;M&#65533;d.6&#65533;dbR(&#65533;H)&#65533;1&#65533;h/qy`	&#65533;&#65533;&#65533;&#65533;/&#65533;Z&#65533;&#65533;&#65533;S>y3i&#65533;kVW&#65533;&#1884;&#65533;&#65533;bp&#65533;&#65533;&#65533;Hb*4q&#1968;&#65533;&#65533;&#65533;&#65533;h0H
&#65533;&#65533;,n&#65533;&#65533;V&#65533;(&#196;^v&#65533;V 3&#65533;&#65533;'&#65533;U&A#Lmz&#65533;&#292;&#65533;Fd&#65533;Q&#65533;,2&#65533;&#65533;l&#65533;&#65533;&#1928;@	&#65533;&#65533;&#65533;&#65533;dF&#65533;YT&#65533;&#65533;[&#65533;E&#65533;
&#65533; MK&#65533;b&#65533;&#65533;&#65533;(WC&#65533;q&#65533;&#65533;&#65533;&#65533;&#65533;L<l%&#65533;q6Ab U9&#65533;&#65533;V&#65533;:YD&#65533;	&#65533;&#1056;&#65533;&#65533;Vg^\bZn&#65533;2&#65533;&#65533;_&#65533;1Q NE(&#65533;l&#65533;&#65533;&#65533;&#65533;&#65533;&#65533;&#65533;h&#65533;&#65533;n%&#65533;&#65533;;&#65533;&#65533;&#646;&#65533;r%&#65533;&#65533;jS&#65533;&#65533;&#65533;&#65533;&#65533;XU&#65533;&#1619;&#65533;&#65533;3H}&#65533;&#65533;&#65533;&#65533;&#65533;&#65533;(&#65533;&#65533;7&#65533;i&#65533;
W&#65533;k&#65533; &#65533;&#65533;&#65533;di@C&#65533;&#65533;&#65533;&#65533; A&#65533;v&#65533;S&#65533;&#65533;&#65533;&#854;3	&#65533;3&#65533;&#65533;ej'B&#202;&#65533;&#65533;&#65533;/&#65533;lg&#65533;WL&#65533;&#65533;1&#65533;&#65533;&#65533;&#65533;AqZk{&#65533;&#65533;C&#1941;xw&&#65533;&#65533;&#453;$&#65533;&#65533;&#65533;i&#65533;&#65533;oE&#65533;%&#65533;+&#65533;@&#65533;3&#65533;A&#1670;&#65533;p&#65533;2&#65533;!&#65533;&#65533;h|&#65533;	L,W&#363;&#65533;}&#65533;&#65533;&#65533;&#65533;3&#65533;&#65533;&#65533;&#38272;&#65533;&#65533;\&#65533;b"p&#65533;&#65533;vX"&#65533;-&#65533;\[>AI&#65533;&#65533;,H&#65533;g&#65533;&#65533;p&#65533;4&#65533; 7&#65533;&#65533;&#65533;&#65533;&#65533;&#65533;&#65533;&#1737;&#65533;&#65533;&#65533;)&#65533;w*'B4j:#&#65533;.nQ[&#65533;(&#65533;&#65533;%&#65533;&#65533;e&#65533;@)_&#65533;
&#65533;=l4&#65533;&#65533;&#65533;&#65533;&#65533;&#65533;&#65533;/"&#65533;(^&#65533;' &#65533;f&#65533;.&#65533;&#65533;&#65533;&#65533;&#65533;{&#65533;&#65533;&#65533;&#65533;S&#65533;&#1881;&#65533;d&#65533;V&#65533;Y&#65533;&#65533;&#65533;&#65533;&#65533;g4&#65533;&#65533;+'&#65533;&#65533; &#65533;b&#65533;&#65533;&#65533;@&#65533;,&#65533;&#65533;N&#65533;@r>&#65533;&#1501;!!&#65533; &#65533;n&#65533;&#65533;_&#65533;}&#65533;&#65533;$&#65533;&#65533;wE&#65533;&#65533;&#65533;&#65533;&#65533;2&#65533;hM&#65533;&#65533;&#65533;&#65533;[&#65533;&#65533;&#65533;B&#65533;&#65533;&#65533;W>&#65533;&#1057;Hy&#65533; &#65533;'}&#65533;&#65533;vP&#65533;y  X&#65533; &#65533;&#65533;&#65533;&#65533;&#832;&#65533;&#65533;E&#65533; p;&#65533;nPL<@~;1t&#65533;&#65533; 6&#65533;pWf{&#65533;p&#65533;qB&#65533;&#65533;&#65533;7&#65533;&#65533;w	&#65533;x&#65533;&#65533;&#65533;&#65533;H&#65533;pZ@&#65533;!&#65533;&#65533;&#65533;&#65533;&#65533;&#65533;f @ @} E&#65533;&#65533;3q&#65533; &#65533;?P$]&#65533;&#65533;&#65533;H&#1201;^&#65533;uj/&#65533;~&#65533;&#65533;&#65533;{G&#65533;kF	&#65533;&#65533;3
74&#65533;&#65533;0p&#65533;}&#65533;0ysx!&#65533;0&#65533;pvF&#65533;GqP &#65533;&#65533;L&#65533;&&#65533;q&#65533;/&#65533; &#65533;_&#65533;pqp &#65533;N&#65533;N&#65533;&&h	{Gl&#65533;&$ &#65533;J3&#65533;&#65533;xSi&#65533;
&#65533;so&#65533;Ay&#65533;&#65533;&#65533;&#65533;&#65533;&#65533;5&#65533;U&#65533;&#65533;&#65533;$C&#65533;v&#65533;&#65533;/p&#65533;&#65533;&#65533;&#65533;&#65533;0&#65533;&#65533;P&#65533;e&#65533;3q@ -&#65533;?&#65533;&#65533;&#65533;z&#65533;e]&#65533;	&#65533;&#65533;&#65533;Q&#65533;&#65533;f0&#65533;h&#65533;G!&#65533;,P &#65533;&j&#65533;0c&#65533;&#65533;&#65533;&#65533;&#65533;&#65533;(X&#65533;HW(U&#65533;&#65533;&#65533;u&#65533;w&#65533;
&#65533;&#65533;&#65533; &#65533;v&#65533;&#65533;P&#65533;&#65533; &#65533;P&#65533;&#65533;&#65533; 8&#65533;/P Mc\&#65533;(
&#65533;&#65533; {@q&#65533;&#65533;bzY&#65533;&#65533;&#65533;a&#65533;T?&#65533;pX&#726;so&#65533;;&#65533;us&#65533;uG!&#65533;g&#459;}&#65533;&#65533;}x&#65533;&#65533;v&#65533;7EA /&#65533;N&#65533;  w	&#65533;&#65533;^&#65533;@&#65533;&#65533;@&#65533;q&#65533;7&#65533;@ i  !`!&#65533;@&#65533;&#65533;cd&#65533;4Se&#65533;&#65533;&#65533;&#65533;&#65533;&#65533;&#65533;
'&#65533;
&#65533;&#65533;&#65533;n&#65533;:&#65533;(&#65533;N&#65533;yg'l&#139;l&#65533; <&#65533;&#65533;0E &#65533;&#65533; P&#65533; &#65533;"P|b&#65533;&#65533;&#65533;@&#65533;N
&#65533;&#65533;&#65533;EZ&#65533;&#65533; &#65533;Q@~&#65533;!Y	&#65533;t0&#65533;h+Y&#65533;&#466;&#65533;&#65533;&#65533;0y=WL"&#65533; A&#65533;&#65533;&#65533;k&#65533;f&#65533;&#65533;&#65533;&#65533;L&#65533;V&#65533;&#65533;,&#65533;A_v\&#65533;&#65533;&#65533;&#65533;`W&#65533;&#65533;DF&#65533;&#65533;&#65533;J&#65533;&#65533;|&#65533;y&#65533;&#65533;&#65533;&#65533;O&#65533;!v<&#65533; 5&#65533;w&#65533;&#65533;f/@&#65533;z&#65533;;{d@ (&#65533;&#65533;B&#65533;&#65533;gL&#65533;&#65533;&#65533;G&#65533;P&#65533;	&#65533;Y&#65533;&#65533;Em!D*&#65533;CT&#65533;eY&#65533;&#65533;l&#65533;&#65533;}&#65533;6A&#65533;e&#65533;9
r&#65533;&#65533;^u&#65533;"`<@&#65533;&#65533;&#65533;&#65533;&#65533;&#65533;&#65533;&#65533;   "&#65533;`&#65533;U&#65533;u &#65533;m&#65533;)&#65533;
-&#65533;A&#65533; &#65533;E^&#65533;'&#65533;&#65533;P&#65533;&#65533;I&#65533;&#1065;	
zl&#65533;&#65533;&#65533; &#65533;Y&#65533;&#65533;_n@L&#65533;dL &#65533;/&#65533;&#65533;&#65533;P&#65533;&#65533;&#65533;&#65533;&#65533;h&#65533;A&#65533;
r3&#65533;&#65533;&#65533;&#165;
R&#65533;EI&#65533;qc&#65533;&#65533;&#65533;&#65533;DD&#65533;y&#65533;&#65533;s&#65533;`j&#65533;T&#65533;&#65533;&#65533;&#65533;&#65533;T7&#65533;Y &#65533;	&#65533;hSJ r&#65533;"*25&#65533;&#65533;V&#65533;x&#65533;&#65533; EB&#1604;&#341;~&#65533;U0&#65533;&#65533;F&#65533;j&#65533;&#65533;p&#65533;&#65533;	&#65533;HHB&#65533;&#65533;&#61988;&#65533;0|GD&#65533;!`S&#65533;&#65533;#&#65533;P8&#65533;|8&#65533;&#65533;&#65533;Ab&#65533;&#65533; Y&#65533;&#65533;t
m(zr~f&#65533;&#65533;	&#65533;
&#65533;&#65533;Ea &#65533;8f&#65533;U&#65533;Z	&#65533;	&#65533;yX&#65533;i	.&#65533;&#1362;&#65533;P&#65533;&#65533;	'&#65533;&#65533;Ki@i &#65533;&#65533;&#65533;&#680;Y&#65533;&#65533;&#556;5&#65533;&#65533;b&#65533;VP&#65533;AXPP<&#65533;y~z[&#65533;%-&#65533;5&#65533;&#1709;&#65533;&#65533;&#65533;=q3|&#65533;
;@&#65533;&#65533;&#65533;&#65533;a&#65533;&#65533;!@( &#65533;K&#65533;&#65533;&#65533;&#65533;&#65533;&#65533;&#65533;}&#65533;	s&#65533;&#65533;&#65533;p&&#65533;a/:&#65533;&#65533;&#65533;U&#65533;"&#65533;&#65533;n&#65533;&#65533;&#65533;
t2&#65533;-E&#65533;:&#65533;&#65533;/&#65533;0&#1626;&#65533;&#65533;Z&#65533;&#65533;&#65533;3&#65533;&#1732; &#2008;&#65533;&#65533;OZ	&#65533;&#65533;&#65533;*,&#65533;*&#65533;D&#65533;-&#65533;&#65533;&#65533; &#65533;&#65533;i^&#65533;&#65533;s7kE&#65533;&#65533;&#721;\&#65533;&#65533;e6&#65533;&#65533;a&#65533;&#65533;&#65533;H&#65533;vz&#65533;&#65533;W&#65533;&#1174;|&#65533;3 ;&#65533;Q&#65533;&#65533;QI&#65533;0b&#65533;&#65533;<,&#65533;&#65533;&#65533;z&#65533;&#65533;&#65533;&#65533;,[&#65533;K)^C&#65533;a&#65533;v
a
&#65533;&#65533;~&#65533;J&#65533;&#405;pP)&#65533;a&#65533;&#65533;&#65533;+
C&#65533;"&#65533;K&#65533;V&#65533;&#65533;&#65533;&#65533;ky8&#1411;&#65533;:&#65533;&#65533;_&#65533;#&#65533;
~ &#65533;&#65533;F	&#65533;(&#65533;+&#65533;&#65533;o&#65533;&#65533;=QI=&#65533;&#65533;C&#311;&#65533;&#65533;&#65533;a&/Rf&#65533;&#65533;&#65533;&#65533;&#65533;&'&#65533;A&#65533;&#65533;&#65533;]&#65533;&#65533;&#297;&#65533;&#65533;}hB&#65533;KE&#65533;&#1483;f5b&#65533;'&#65533;p&#65533;&#65533;&#65533;2&#65533; &#65533;&#65533;&#65533;G"&#65533;&#65533;B15&#65533;&#65533;`^&#65533;5f&#65533;&#65533;lD&#65533;l&&#65533;&#65533;&#65533;&#65533;&#65533;k&#65533;&#65533;&#65533;
&#65533;&#65533;lt&#65533;&#65533;&#749;j&#65533;/&#65533;>f&#65533;7&#65533;x.&#65533;&#65533;7&#65533;v&#65533;&#65533;&#65533;xp&#65533;`S&#65533;&#65533;Xa&#65533;&#65533;}:&#280;p&#65533;&#65533;&#65533;&#65533;<	&#65533;&#65533;&#65533;&#65533;h&#65533;&#65533;;&#65533;&#65533;&#65533;&#65533;I<&#65533;&#65533;p&#65533;v(&#65533;1Z&#65533;&#65533;&#65533;7&#65533;i9&#65533;&&#65533;&Ns&#65533;(&#65533;1&#65533;\o&#65533;4^&&#65533;&#65533;L&#65533;p&#65533;r&|	K|0tL&#65533;&#65533;&#65533;&#65533;!&#65533;&#65533;&#65533;v&#65533;I&#65533;&#65533;f &#65533;&#65533; N&#65533;&#65533;&#65533;&#65533;aLkF3{B&#65533;g@&#65533;&#65533;&#65533;K8&#1819;/-&#65533;6&#65533;&#65533;&#65533;&#65533;&#608;\	G&#65533;=&#65533; f&#65533;&#65533;&#65533;y&#65533;rk&#65533;&#65533;&#331;`&#65533;9u`1&#65533;e&#65533;&#390;@8D0<&#65533;I&#65533;6&#65533;	{&#65533;&#65533;f&#287;&#65533;&#65533;!&#65533;&#65533;@&#65533;+&#65533;&#65533;[p&#65533;&#65533;&#65533;&#65533;^&#775;_&#65533;h&#65533;q&#65533;&#65533;&#65533;Z&#65533;&#65533;&#65533;Af&#65533;6	&#65533;t&#65533;&#65533;
B1&#65533;&#596;O|[&#65533;	)&#65533;&#65533;&#65533;&#65533;-R.&#1826;	&#65533;&#65533;&#65533;dv!&#65533;&#65533;p.&#65533;&#65533;.&#818;Z&#65533;1&#65533;&#65533;&#65533;&#65533;d1&#65533;&#65533;&#65533;&#266;&#65533;O&#65533;&#65533;&#65533;&#65533;@mii&#65533;&#65533;G
#&#65533;&#65533;9H@!&#65533;&#65533;&#65533;=p ;>&#65533;XD&#65533;&#65533;&#65533;|	&#1157;'`\&#65533;&#65533;1[&#65533;&#65533;	&#65533;$@d&#65533;y&#1783;&#65533;\&#65533;&#65533;&#65533;\~|&#65533;&#65533;c&#65533;&#212;&#65533;&#65533;&#65533;
&#65533;&#65533;&#65533;&#65533;&#65533;@I&#65533;&#65533;&#748;&#65533;`e
;w&#65533;&#65533;\&#65533;&#65533;L.)&#65533;9-
=
%g&#65533;X&#65533;E&#65533;&#148;&#65533;&#983;&#65533;&#1215;&#65533;8{dm&#65533;6&#65533;&#65533;|&#65533;@&#1123;&#65533;&#65533;&#65533;&#65533;&#65533;&#65533;&#65533;&#65533;&#65533;&#65533;d&#65533;=&#65533;<yf0&#65533;/
EAp&#1174;&#65533;&#65533;&#65533;&#65533;Y]IF&#65533;&#65533;R&#1206;&#65533; &#1588;&&#65533;&#65533;&#65533; &#65533;a&#65533;&#65533;z&#65533;u&#65533;&#65533;&#1111;&#65533;&#65533;&#65533;OpQA&#65533;&#65533;&#65533;@&#65533;&#65533;M&#65533;[&#65533;(ea&#65533;&#65533;&#65533;&#65533;&#65533;Jj&#65533;&#65533;&#65533;_vx&#65533;&#65533;V&#65533;&#65533;&#65533;&#65533;0&#65533;&#65533;rR&#65533;M	&#65533;=	A&#65533;&#65533;rr&#65533;UB&#1844;a&#65533;&#65533;Y=m&#65533;&#65533;&#269;r&#65533;4qs&#906;&#65533;|&#65533;&#65533;HG&#65533;O<&#65533;&#65533;5&#65533;&&#65533;&#65533;&#65533;-v&#65533;&#65533;&#65533;}&#65533;&#65533;&#1414;&#65533;z&#65533;JL
&#65533;&#65533;[[j&#65533;&#854;&#65533;&#65533;&#65533;]&#65533;&#65533;&#65533;-	&#65533;&#65533;&#1874;&#65533;v[&#65533;S&#65533;&#65533;I&#65533;&#65533;&#65533;	nP-Bq&#65533;K&#65533;&#65533;-&#65533;~&#65533;i&#65533;&#65533;]f&#65533;&#65533;P&#1595;%u&#65533;&#65533;&#65533;q	>
&#65533;*&#65533;W-&#65533;&#65533;;&#65533;,&#65533;9&#65533;&#65533;&#65533;&#65533;&#65533;W=U&#65533;+&#65533;.&#65533;Sl&#65533;L&#9239;	?&#65533;	&#65533;K&#65533;SE&#65533;&#65533;&#65533;+&#65533;D&#65533;R&#65533;&#65533;&#65533;Z&#65533;&#65533;|&#65533;&#65533;&#65533;%&#65533;:;&#61331;yX&#65533;&#65533; &#65533;&#65533;&#65533;f&#65533;i>&#65533;k&#65533;&#65533;-&#65533;SE&#16379;&#65533;&#65533;6F&#65533;ukNf&#65533;p&#31304;&#65533;&#65533;&#65533;
&#65533;6&#65533;bI&#65533;&#65533;&#20164;&#65533;&#65533;&#636;&#65533;&#65533;&#65533;E	f&#65533;&#65533;&#65533;&#65533;@&#65533;|^&#65533;&#1046;&#65533;&#65533;&#65533;&#65533;&#65533;@M	y&#65533;\db&#65533;(&#65533;	&#65533;&#65533;&#65533; &#65533;&#65533;&#65533;&#65533;&#65533;&#139;H&#65533;&#65533;&#65533;&#65533; &#65533;&#65533;&#658;~&#65533;DD&#485;&#65533;	}P&#65533;&#65533;`&#65533;z&#65533;&#65533;&#65533;&#65533;.&#1966;@&#65533;u&#65533;&#65533;N	&#65533;&#65533;&#65533;&#65533;&#65533;&<&#65533;Q&#65533;f&#65533;}&#65533;&#65533;&#65533; &#65533;&#896;&#65533;6~&#32918;-&#65533;&#718;&#65533;.&#65533;&#65533;&#65533;&#65533;&#1393;&#65533;&#65533;>	k)&#65533;{&#65533;&#65533;"&#65533;&#65533; N&#65533;a&#65533;[C&#65533;&#65533;!&#65533;&#65533;sd&#65533;&#54896;&#65533;v,
&#65533;	&#65533;&#62064;&#65533;N	?&#65533;i&#65533;&#65533;&#65533;&#65533;&#65533;u.&#65533;&#65533;y&#65533;>	~P&#65533;0&#63361;&#65533;&#65533;Nd&#65533;&#65533;&#65533;n&#65533;&#65533;&#65533; &#65533;&#65533;&#65533;O
&#65533;&#65533;&#65533;j&#65533;&#65533;~|&#65533; &#65533;e&#25252;&#65533;&#65533;&#65533;2&#65533;0<o&#65533;&#65533;&#65533;&#65533;&#65533;&#65533;&#65533;&#65533;&#65533;&#65533;`&#65533;z&#65533;&#65533;&#65533;&#65533;&#65533;A&#65533;&#65533;&#65533;&#65533;&#31018;&#65533;&#65533;&#65533;&#65533;&#26700;&#65533;&#65533;>&#65533;&#65533;0&#65533;~,&#65533;&#65533;&#65533;I^p&#65533;&#65533;&#65533;&#65533;&#65533;&#65533;&#65533;&#65533;&#65533;"g?
Q&#65533;&#65533;&#65533;&#65533;R_	D?&#65533;6&#65533;&#17822;sfoHo&#65533;&&#65533;?-&#65533;&#65533;&#65533;&#65533;C&#65533;
&#65533;&#65533;&#65533;&#65533;&#65533;&#65533;&#65533;
k&#65533;	_]&#65533;G:U&#65533;&#65533;&#65533;_}&#65533;N&#65533;`&#65533;&#65533;n&#65533;o}&#65533;&#65533;O&#65533;&#65533;&#65533;	y?	&#65533;&#65533;&#65533;&#65533;&#65533;&#65533;&#65533;&#65533;&#65533;&#65533;p&#65533;&#65533;&#65533;&#65533;]&#65533;&#65533; &#65533;"&#65533; &#65533;z&#65533;&#65533;%&#65533;&#65533;y|&#65533;]&#65533;&#65533;&#65533;Q&#65533;&#65533;@&#65533;2&#65533;=&#65533;M&#65533;&#65533;O&#65533;&#65533; &#65533;~&#65533;&#65533;5A&#65533;a/&#65533;&#944;&#65533;&#65533;&#65533;,&#65533;&#65533;&#65533;&#65533;&#65533;&#65533;&#65533;?&#65533;&#65533;&#65533;&#65533;Et	&#65533;&#65533;&#65533;&#65533;&#65533;&#65533;&#65533;{&#65533;&#65533;&#65533;&#65533;&#65533;-&#65533;&#65533;&#65533;?&#65533;&#65533;}&#65533;&#65533;&#65533;&#65533;{&#65533;z&#65533;&#65533;&#65533;&#65533;&#65533;&#65533;&#65533;&#65533;&#65533;|&#65533;~&#65533;&#65533;&#65533;&#65533;Z&#65533;&#65533;&#65533;&#65533;&#65533;&#65533;&#65533;&#65533;&#65533;&#65533;&#65533;&#65533;&#65533;&#65533;&#65533;&#65533;&#65533;&#65533;&#65533;&#65533;}&#65533;&#65533;&#65533;&#65533;&#65533;}{&#65533;&#65533;&#65533;&#65533;y&#65533;&#65533;&#65533;&#65533;}&#65533;&#65533;&#65533;&#65533;&#65533;&#65533;&#422;&#350;&#65533;&#65533;&#614;a&#65533;&#65533;&#65533;&#65533;&#1350;&#65533;&#1437;&#65533;&#65533;&#1817;&#65533;&#65533;&#65533;&#65533;&#65533;&#65533;&#65533; !&#65533;  ,    &#65533;&#65533;@&#65533;&#65533;&#65533;&#65533;&#65533;&#65533;u&#65533;}|&#65533;&#65533;&#65533;&#65533;&#65533;&#65533;&#65533;&#65533;&#65533;&#65533;&#65533;}&#65533;&#65533;&#65533;&#65533;&#65533;&#65533;{&#65533;&#65533;&#65533;&#65533;&#65533;&#65533;&#65533;&#65533;&#65533;&#65533;{}&#65533;&#65533;&#65533;&#65533;&#65533;&#65533;&#65533;&#65533;y&#65533;a&#65533;&#65533;&#65533;&#65533;&#65533;&#65533;&#65533;&#65533;&#65533;&#65533;Z&#65533;&#65533;&#65533;&#132;~&#65533;&#65533;&#194;a{&#65533;&#184;&#65533;&#65533;&#65533;&#65533;&#65533;&#566;&#65533;&#782;&#65533;&#65533;&#65533;&#65533;&#1714;&#65533;&#65533;&#65533;&#1091;&#1982;&#65533;&#1253;&#65533;&#65533;&#65533;&#65533;&#65533;&#65533;&#65533;&#65533;&#65533;&#65533;&#65533;&#65533;&#65533;&#65533;&#65533;&#65533;&#65533;&#65533;&#65533;&#65533;&#65533;&#65533;&#65533;#EbS&#65533;p&#65533;&#65533;&#65533;&#65533;&#65533;I&#65533;&#65533;Ey&#65533;6&#65533;&#65533;W&#65533;&#65533;M&#65533;&#65533;&#65533;H,]&#65533;a&#65533;&#65533;&#65533;&#65533;&#65533;&#63588;l)&#65533;]sY&#65533;&#851;8s&#65533;3	&#65533;&&#65533;&#65533;&#65533;&#65533;&#65533;&#65533;hnp&#65533;t&#65533;
&#65533;&#34980;J&#65533;Fb&#65533;&#65533;O&#65533;&#65533;'&#65533;8&#65533;&#65533;&#65533;&#65533;W&#65533;&#65533;|z&#885;UVF~&#65533;r;&#65533;kO&#65533;_&#65533;&#65533;n&#65533;5&#65533;&#65533;&#65533;&#65533;&#65533;:&#65533;&#65533;&#1439;&#65533;y6&#65533;
&#65533;Ho#&#65533;%E+&#65533;&#1693;A'N&#65533;&#65533;&#136;&#65533;$&#65533;,&#65533;&#65533;qc&#1044;I&#65533;&#65533;&#65533;&#65533;&#65533;,Rb&#65533;9&#65533;K8TJz35f;fI`ZS&#65533;&#65533;&#65533; >hI&#65533;&#65533;&#65533;&#65533;&#65533;&#65533;&#65533;s&#65533;1E&#65533;&#65533;&#65533;&#65533;&#65533;&#65533;&#65533;x&#65533;F&#65533;YG&#65533;&#65533;y!&#65533;&#65533;&#65533;k&#45871;9)&#65533;&#65533;E&#65533;&#65533;|&#65533;&#65533;&#65533;\&#65533;&#1185;A&#65533;}&#65533;O&#65533;w_&#65533;rc&#65533;x7&#65533;rg&#65533;A&#65533;0 &#65533;&#65533;1&#65533;&#65533;	xsb&#65533;&#65533;&#65533;tPH&#65533;&#65533;-7&#65533;&#65533; &#65533;P&#65533;&#65533;2&#65533;1 &#65533;D&#65533;&#4917;&#65533;1|&#65533;&#65533;!&#65533;&#65533;'&#65533;&#65533;&#65533;&#65533;Y&#65533;&#65533;5&#65533;&#65533;&#65533;&#65533; SL!&#65533;$l! &#65533;&#65533;&#65533;F&#65533; 8&#65533;#%&#65533;&#65533;&#65533;#![
&#65533;aN$f&#65533;E&#65533;JI	P&#65533;&#65533;"Il&#65533;	&#65533;&#65533;&#65533;#!&#65533;}&#65533;&#65533;-gd  qHa&#65533;`&#65533;&#65533;&#65533;{&:Ia*Z
&#65533;X:&#65533;&#65533;R&#39235;&#65533;@&#65533;V&#65533;0&#65533;&#65533;0 E&#65533;&#65533;&#65533;&#65533;&#65533;=&#65533;	&#65533;&#65533;Ri&#65533;&#65533;&#65533;&#43415;F&#65533;A&#65533;jF&#65533;"/&#65533;@&#65533;&#65533;&#65533;*&#65533;&#65533;&#65533;<0&#65533;&#65533;&#65533; &#65533;&#65533;&#65533;&#65533;&#65533;&#65533;&#65533;&#65533;&#1592;&#65533;&#65533;I&#65533;&#65533; &#65533;
"&#48470;v&#65533;&#65533;&#65533;&#65533;&#65533; &#65533;8P
&#65533;&#65533;@&#65533;&#65533;&#65533;&#65533; &#65533;&#65533;&#65533;-&#65533;&#65533;&#65533; &#65533;2]?]&#65533;g|&#581;&#65533;H&#65533;&#1850;
.&#65533;&#65533;&#65533;&#65533;K&#65533;|&#65533;&#65533;2&#65533;&#65533;cB&#65533;&#65533;R&#65533;&#65533;-&#65533;"&#65533;B&#65533;d&#65533;&#65533;&#65533; w&#65533;1&#65533;-;&#65533;9&#65533;&#65533;&#65533;%&#65533;&#65533;)&#65533;&#65533;  @ &#65533;&#776;&#980;&#65533;
A&#65533;-&#65533;2&#65533;q!R&#65533; W2&#65533;&#65533;&#65533;z"&#65533;&#65533;Fc&#65533;@&#65533;'	&#65533;&#65533;)&#65533;&#65533;o&#65533;5r&#65533;"w&#65533;-&#65533;&#1829;&#65533;&#65533;O&#560;0Aa&#65533;-&#65533;&#65533;`B8!&#65533;/B@&#65533;4&#65533;&#65533;&#65533;y&#65533;4T&#65533;&#65533;`>c&#65533;]&#65533;&#65533;&#65533;&#65533;@&#65533;l&#65533;/%b&#65533;D&#65533;#xk&#65533;75:&#65533;&#65533;&#65533;&#65533;{&#65533;7&#65533;LNx&#65533;o$0&#65533;{id&#65533;m&#65533;A&#65533;P&#65533;c&#65533;&#65533;=&#65533;&#65533;&#65533;_|&#238;#c&#65533;X&#65533;'gd+5,&#65533;&#65533;&#65533;&#65533;&#65533;&#65533;&#65533;&#65533;.&#65533;mv&#65533;&#65533;Ty&#65533;&#65533;&#65533;&#65533;)A[&#65533;7hS@J&#65533;&#65533;   &#65533;&#65533;&#65533;1A&#65533;z&#65533;&#65533;&#65533;t-dA&#65533;&#65533;CT@&#65533;&#65533;}&#65533;P&#65533;D8l ~&#65533;2&#65533;&#65533;"&#65533;&#65533;4&#65533;NQ&#65533;C	&#65533;@J&#65533; 7&#1823;6&#65533;4 &#65533;Mm
(A&#1552;RO/&#65533;&#65533;&#65533;?&#65533;Ay&#65533;&#65533;&#65533;(0*&#65533;o&#65533;&#65533;&#65533;d&#65533;&#65533;&#65533;l~>0&#65533;&#65533;1b0&#65533;&#65533;$6&#65533;	| &#65533;&#65533;HG"D&#65533;&#65533;&#65533;&#65533;&#65533;'&#65533;&#65533;&#65533;+E&#65533;&#65533;&#65533;B&#65533;Fd`C`&#65533;&#65533;&#65533;@n&#65533;x@+R#&#65533;&#65533; &&#65533;8&#65533;&#65533;&#65533;&#65533;&#65533;&#65533;&#65533;'&#65533;&#65533;&#65533;)&#65533;p  &#65533;=."&#65533;&#65533;,D&#65533;&#65533;&#65533;&&#150;}&#65533;&#65533;1Q&#65533;&#65533;U\&#65533;&#65533;'&#65533;u&#65533;A&#65533;(&1&#65533;&#65533;&#65533;B$p&#65533;&#65533;&#65533;&#65533;'&#65533;&#9001;z&#65533;&#65533;DPIA&#65533;&#65533;&#65533;&#65533;d&#65533;P&#65533;L%B&#65533;&#1570;Q&#65533;NH`9r&#512;1O?&#65533;&#911704;&#65533; &#65533;&#65533;&#65533;%&#65533;&#65533;&#65533;&#65533;&#768;&#65533;&#65533;&#65533;B&#62917;&#65533;&#65533;&#65533;*&#65533;&#65533;&#65533;&#65533;&#65533;&#65533;P&#65533;!&#65533;LdJ&#65533;&#65533;T&#65533;#8&#65533;&#65533;/_&#65533;&#65533;&#65533;r&#65533;	&#65533;&#65533;&#65533;&#27940; &#65533;&#65533;
&#65533;3&#65533;&#65533;`&#65533;&#65533; ~"&#65533;%^V7D&#167;&#65533;&#65533;'?Q&#65533;W>&#65533;@&#65533;C  &#65533;&#65533;o_&#65533;
&#65533;&#65533;&#65533;aW&#65533;M&#65533;E+&#65533;U&#65533;-&#1259;&#65533;&#65533;1&#65533;4&#65533;&#65533;w&#65533;p&#65533; &#65533;&#65533;	&#65533;J&#65533;u&#65533;7&#404; &#65533;&#65533;l@&#65533;&#646;xuR&#65533;&#65533;@&#65533;LY&#65533;3&#65533;)Db`&#65533;&#65533;*P&#65533;&#65533;!1t&#65533;&#65533;|Z&#65533;V&#65533;E&#65533; &#65533;&#65533;&#65533;Z1&#65533;&#65533;&#65533;&#65533;&#65533;p&#65533;<&#65533;:&#65533;&#65533;&#65533;_&#65533;&#65533;H&#65533;&#65533;&#65533;&#65533;&#65533;(P&#65533;&#65533; &#65533;&#65533;A&#1516;&#65533;<&#65533;&#65533;'	`&#65533;&#65533;&#65533;$|v&#65533;H8 &#65533;&#65533;xl!&#717;&#65533;RB&#65533;&#65533;+D&#65533;]&#65533;2&#150;&#65533;p&#65533;&#65533;@&#65533;&#65533;&#65533;*'g&#65533;t"(&#65533;H
/&#65533;&#65533;&#65533;0_(&#65533;&#65533;  A<&#65533;o&#65533;&#65533;&#65533;&#65533;&#65533;/  s&#65533;&#65533;d&#65533;&#65533;&#65533;f&#65533;T&#65533;"&#65533;&&#65533;&#65533;4F4&#65533;&#65533;&#65533;&#65533;`c)B&#65533;&#65533;&#579;&#65533;&#558; $&#65533;&#304;&#65533;&#65533;peQ&#65533;&#65533;&#65533;&#65533;&#65533;&#65533;8
&#65533;qM&#65533;&#65533;&#65533;n0)&#65533;^&#65533;v&#65533;x&#65533;X&#65533;&#65533;	@&#65533;  &#65533; P&#65533;&#65533;8&#65533;!qHg &#65533;]&#65533;`N&#65533;&#65533;&#65533;&#65533;&#65533;	O8&#65533;&#65533;DW8S&#65533;x&#65533;&#65533;   &#65533;"&#65533;&#65533;D&#65533;&#65533;&#65533;&#65533;X.	&#65533;"&#65533;&#65533;&#65533;P&#65533;&#65533;%&#65533;]p+$&#65533;&#315654;&#65533;&#65533;&#65533;D&#65533;&#1091;2&#65533;.P&#65533;&#65533;&#65533;m&#65533; &#65533;&#65533;Zgo&#65533;&#65533;&#65533;&#65533;&#65533;KJI@`&#773;&#65533;	&#65533;&#65533;` ]&#8885;&#712;9{bZ&#65533;D&#65533;&#65533;&#65533;ZGpZ*.&#65533;&#65533;Q&#65533;&#65533;&#65533;?&#65533;!&#65533;&#898;m1&#65533; 4&#65533;- &#65533;&#65533; &#65533;&#65533;'H&#65533;&#65533;^&#65533;&#65533;
&#65533;4/&#65533;U`&#1048;&#65533;t&#65533;?Mo&#65533; &#65533;,~&#65533;&#65533;@Ma3H&#65533;Y&#65533;&#65533;&#65533;58&#65533;m&#65533;&#65533;&#65533;&#65533;&MtD&#65533;Y&#65533;&#464;G7&#65533;&#65533;&#65533;&#65533;&#65533;:&#65533;&#65533;&#65533;&&#65533;&&#65533;&#65533;J&#65533;&#65533;<&#65533;&#65533;X&#65533;6&#65533;Z&#65533;&#65533;P&#65533;&#65533;&#1139;&#996; &#65533;&#65533;l&#65533;&#65533;&#65533;&#65533;&#65533;?&#65533;-&#65533;	&#1383;&#65533;D&#65533;&#65533;&#65533;&#65533;4f&#65533; &#65533;'1&#65533;&#65533;&#65533;&#65533;&#65533;&#65533;&#65533;-k&#65533;&#65533;Y&#65533;&#65533;<:RE&#65533;&#65533;p&#65533;&#65533;&#65533;&#65533;&#65533;'9&#65533;jU#&#65533; , @s9.&#65533;2&#65533;\&#1536;8H&#65533;l&#65533;&#65533;p&#65533;&#65533;&#65533;<&#65533;&#65533;g&#65533;k@&#65533;&#65533;&#65533;(H&#65533;&#65533;0&#65533;&#65533;`O&#65533;&#65533;&#65533;&#65533;vDzG&#65533;t&#65533;&#65533;{&#65533;&#1075;&#65533;&#65533;k&#65533;&#65533;RP&#65533;&#65533;k&#976;;d&#65533;&#65533;X&#16429;&#65533;o&#65533;&#65533;>&#65533;&#65533;&#65533;V&#65533;&#65533;3r&#65533;&#65533;h&#65533;&#65533;g&#65533;98&#65533;&#65533;&#65533;&#65533;&#65533; &#65533;&#65533;&#65533;&#65533;&#65533;&#65533;/&#65533;&#65533;#&#65533;r8&#65533;&#65533;q&#65533;&#65533;}E:&#65533;&#65533;lc&#65533;J&#65533;Q&#65533;&#65533;_V&#65533;&#65533;&#65533;&#65533;&#65533;g&#65533;&#65533;Dx&#65533;&#65533;&#65533;&#65533;&#65533;uA&#65533;&#2003;&#65533;&#65533;&#65533;1&#65533;T&#65533;&#1987;&#65533;&#65533;%x&#65533;&#65533;&#65533;&#65533;Wx&#65533;tl&#65533;&#65533;W>e&#65533;s&#65533;x&#65533;W&#65533;w	&#65533;W&#65533;&#1024;1!bg&#65533;&#65533;#&#65533;&#65533;&#65533;&#65533;5^&#65533;p8L7gu`k~&#65533;&#65533;&#65533;&#1473;#E\&#65533;w	(
&#65533;&#65533;&#65533;&#65533;&#65533;	ea&#65533;
}a	&#65533;`&#65533;&#65533;&#65533;&#65533;B&#65533;'#&#65533;&#65533;&#65533;Z&#65533;QtGQly 87&#65533;Q	Sx
5&#65533;&#65533;
&#65533;|P}qU'&#65533;&#65533;W&#65533;4&#65533;k|F%s#1&#65533;&#65533;&#65533;&#65533;&#65533;}&#1920;\ !&#65533;&#65533;&#65533;&#65533;Q &#65533;Q&#65533;&#65533; l8	C&#65533;z@7&#65533;&#65533;&#65533;a
!W~&#65533;	&#65533;&#65533;
&#65533;&#65533;&#65533;&#65533;0cr1&#65533;@&#65533;&#65533;@%&#65533;&#65533;&#65533;&#65533;&#65533;&#65533;8&#65533;&#65533;&#65533;&#1089;&#65533;:&#65533;}3&#65533;&#65533;&#65533; &#65533;&#65533;p&#65533;&#65533;}&#65533;x&#65533;&#65533;&#65533;Q&#65533;&#65533;Hg\qqX&#65533;x&#65533; &#65533;&#65533;Z&#65533;q&#65533;p*&#65533;X&#65533;&#424;&#65533;&#65533;&#65533;
&#65533;&#65533;&#65533;&#65533;&#65533;(	&#65533;x&#65533;&#65533;!&#65533;&#65533;&#65533;&#65533;&#65533;&#65533;&#65533;@&#65533;&#65533; &#65533;1&#65533;&#65533;&#65533;o&#2040;,&#65533;&#65533;&#65533;(z&#1095;&#65533;0&#65533;Q&#65533;&#65533;&#65533;&#65533;&#65533;&#65533;&#320;&#65533;8	&#65533;&#65533;!&#65533;&#65533;&#65533;&#65533;P&#65533;8&#65533; &#65533;	&#65533;H&#65533;&#65533;	&#65533;&#1103;:Q&#65533;&#65533;&#65533;&#65533;&#65533;Z!&#65533;'&#65533;T&#65533;&#65533;&#65533;i~&#65533;&#65533;(9
&#65533;&#65533;&#65533;&#65533;t&#33752;&#65533;&#65533;A&#65533;&#65533;&#65533;=2
&#65533;-9#'Y&#65533;&#65533;1&#65533;F1(i&#65533;
A&#65533;&#65533;&#65533;&#65533;&#65533;&#65533;:y&#65533;&#65533;&#65533;R&#65533;!&#65533;&#1107;&#65533;p&#65533;&#65533;x'P&#65533;&#65533;$9&#65533;&#65533;&#65533;i@&#65533;	/&#65533;	jH
D&#65533;&#65533;S&#65533;&#65533;&#65533;:oP&#65533;&#65533;!&#840;&#65533;&#65533;p&#65533;aXkdy*Hp'&#65533;&#65533;&#65533;b=&#65533;&#65533;&#65533;&#65533;&#65533;&#65533;J&#65533;&#65533;&#65533; I&#65533;"2c&#65533;o2h9&#65533;&#65533;8q&#65533;&#65533;(7a&#65533;u0(&#65533;&#65533;$s0 s&#65533; 2B&#65533;&#65533;(b&#65533;&#65533;&#65533;&#65533;Ccx&#65533;Y&#65533;
t&&#65533;&&#65533;&#65533; P`@&#65533;&#65533;p&#65533;&#65533;	I&#65533;p:&#65533;&#65533;&#1328;&#65533;&#65533; *&#65533;&#65533; $&#65533;"&#65533;`&#65533;&#65533;(&#745;&#65533;&#65533;#13&#65533;&#65533;&#65533;&#65533;&#65533;iCb@&#65533;&#65533;&#65533; &#1849;&#65533;&#65533;&#65533;`&#65533;&#65533;&#1048;c&#65533;&#65533;03&#65533;2+&#65533;A (&#65533;&#65533;0Z&#65533;&#65533;-&#65533;
&#65533;&#65533;KX&#65533;&#65533;-&#65533;b&#65533;)&#65533;&#65533;+&#65533; &#65533;&#65533;E
&#65533;C#I&#1052;o&#65533;9	X&#65533;H&#65533;&#65533;-&#65533;b&#65533;&#65533;.&#65533;&#65533;?P &#65533;&&#65533;&#65533; q&#65533;&#65533;SU&#65533;R#^&#65533;&#65533;&#65533;&#65533;&#65533;&#65533;/&#65533;,&#498;,4j,&#65533;5&#65533;	+p&#65533;&#65533;Y&#65533;7&#65533;&#65533;rD&#65533;.&#65533;&#65533;0
&#65533;&#65533;5@*h&#65533;P&#65533;.N&#65533;S6.&#65533;7j
;&#65533;^&#65533;h&#65533;#&#65533;
&#65533; n&#14394;!&#65533;&#65533;`&#65533;&#65533;&#65533;Z&#65533;	<*&#65533;&#65533;&#65533;p\&#65533;uJB&#65533;)&#870;@ Y&#65533;fZ&#65533;4FHP&#14655;8&#65533;05X3	`^p&#65533;&#65533;&#65533;&#65533;&#65533;f#&#65533; &#65533;	2 S
q3A&#65533;f7&#65533;&#65533;:<&#65533;&#65533;91&#65533;&#65533;&#65533;&#65533;S Va&#65533;&#65533;8&#65533;P 	$4&#65533;6s&#65533;&#1750;&#65533;&#65533;&#65533;c&#65533;&#65533;&#65533;P6&#65533;1@%&#65533;&#65533;&#65533;&#65533;Q-G@	&#65533;i&#65533;&#65533;&#65533;R&#65533;0&#65533;&#65533;&#65533;J&#65533;U39&#1562;;&#65533;&#65533;4&#65533;&#65533;&#65533;9&#65533;*&#65533;6p5&#65533;( %t&#65533;n&#65533;J&#65533;&#65533;&w&#65533;` &#65533;R&#65533; c	&#65533;&#65533;;&#65533;&#65533;&#65533;
&#65533;&#65533;CY&#65533;v	n&#65533;C&#65533;p)B&#65533;<5&#65533;#c@&#65533;&#65533;@EU&#65533;V&#65533;&#65533;pJz&#65533;)
&#65533;&#65533;	&#65533;z	&#65533;e]&#65533;p&#65533;&#65533;rU$dZ&#65533;7b@1`?&#65533;0M&#65533;V/&#65533;?kM&#65533;?&#65533;&#65533;	@Cdu&#65533;&#65533;P y&#65533;=&#65533;iY&#65533;\&#65533;Pa&#65533;z8*$1&#65533;5 D*M&#65533;X#6bh&#65533;&#65533;1&#306;tCwt?&#65533;pC&#65533;j&#65533;@&#65533;&#65533;`;[&#65533;H;;	(&#65533;76c&#65533;&#65533;&#65533;&#65533;&#65533;F;&#65533;&#65533;a&#65533;3FS5&#65533;6 &#65533;&#65533;&#65533;3a&#65533;z&#65533;`3ptqs&#65533;&#65533;w2&#65533;f&#65533;X&#65533;&#65533;'&#65533;V&#65533;&#65533;G~T&#65533;&#65533;&#65533;0&#65533;4&#65533;Y&#65533;D=&#65533;0{&#65533;&#65533;GYFI&#65533;D&#65533;&#65533;&#65533;&#65533;&#65533;  (&#65533;R&#65533;N&#65533;&#65533;E&#65533;&#65533;Kp x&#65533;&#65533;&#65533;4A&#65533;&#65533;b&#65533;4&#65533;4&#65533;&#65533;U&#65533;&#65533;O&#1084;3&#65533;B&#65533;&#65533;:U&#65533;&#65533;E)&#65533;&#65533;I&#65533; Q&#65533;&#65533;U&#65533;n&#65533;&#65533;	&#65533;&#65533;v&#65533;&#65533;&#65533;&#65533;&#65533;&#65533; ^&#65533;	&#65533;&#65533;&#65533;&#20129;0aJ@EQ3&#65533;&#65533;+o&#65533;&#65533;.#&#65533;&#65533;&#65533;&#65533;&#65533;2&#65533;&#65533;O&#65533;%}&#65533;&#65533;r&#65533;H&#65533;&#65533;&#65533;&#65533;&#65533;&#427;+D1E&#65533;uUm&#65533;Y%V&#65533;&#65533;L&#1931;&#65533;\L&#65533;S&#65533;J	$&#65533;.KC&#65533;&#65533;&#65533;&#65533;&#65533;&#65533;ps!&#65533;M.UI" &#65533;A&#65533;wc&#1289;	&#65533;f&#65533;&#65533;T/&#65533;&#65533;]pF&#65533;>_&#65533;X6Y
EU&#65533;U&#65533;&#65533;&#65533;&#65533;&#65533;rD&#65533;&#65533;&#65533;&#65533; &#65533;&#65533;&#65533;&#65533;0&#65533;]bL
=&#65533;&#65533;P&#65533;&#65533;OPh{	&#65533;Q&#65533;&#65533;	&#65533;Y"&#65533;&#65533;5&#65533;64&#65533; 3&#65533;9%L
&#65533;%	&#65533;^<&#65533;&#65533;	&#65533;a&#65533;&#65533;&#65533;&#65533;&#65533;x&#65533;+E1&#65533;~&#65533; &#65533;e_&#65533;b$&#65533;\&#65533;\L&#65533;?&#65533;&#65533;&#65533;u	P|&#65533;&#65533;&#65533;&#65533;F&#65533;&#65533;eZ0&#498;&#65533;Q&#65533;&#761;&#65533;&#65533;&#65533;&#65533;&#140;P&#442;&#65533;?:
&#65533;&#65533;&#65533;&#65533;Q&#65533;&#65533;`gQ&#65533;~ &#844;"p&#65533;&#65533;&#65533;P&#65533; j&#65533; N&#65533;MV&#65533;B&#65533;q&#65533;U&#65533;W &#65533;R&#65533;l&#65533;&#65533;sk
u&#65533;m&#65533;\e&#65533;&#642; b&#65533;%
&#65533;<&#65533;&#65533;&#65533;&#65533;m;	&#65533;&#1266;&#65533;&#65533;MT(&&#65533;P &#65533;&#65533;}&#65533;0&#65533;~yP|&#65533;FE'&#65533;h&#65533;dA&_&#65533;8pd&#65533;*8&#65533;&#866;B &#65533;\b&#65533; , &#65533;`&#65533;&j&#65533;&#65533;n&#65533;&#65533;&#908;0&#65533;L	&#65533;vi&#65533;&#65533;&#65533;&#65533;&#65533;&#65533;&#65533;&#65533;LK&#65533;&#65533;|<&#65533;|&#65533;&#65533;!&#1492;&#532;&#65533;&#226;&#65533;&#65533;ac	M&#65533;8&#65533;^&#65533;&#65533;qB&#65533;ri d&#65533;@&#65533;/ &#65533;!&#65533;rZ&#65533;&#65533;&#65533;:&#65533;\|&#65533;&#65533; \&#65533;z0%&#65533;@g&#65533;&#65533;DH&#65533;O&#65533;&#65533;&#65533;]&#65533;&#65533;&#65533;&#65533;&#65533;V:&#65533;'(K&#65533;&#65533;'X&#65533;&#65533;7}&#65533;&#65533;j m&#65533;<&#65533;v&#65533;&#1334;&#65533;m n&#65533;r,&#65533;w&#65533;@K&#65533;&#65533;	.&#65533;^n&#65533;M&#65533;D&#587;@z&#65533;i-Y&#65533;s&#65533;&#65533;B
q&#65533;h&#65533;M&#65533;&#65533;&#1794;U&#65533;O&#470;lL^W&#65533;b&#65533;4f&#65533;&#307;&#65533;hJ&#65533;&#65533;0&#65533;U&#65533;&#65533;&#65533; &#806;wQ&#65533;&#65533;&#23989;&#65533;g|&#65533;q&#65533;&#65533;n&#65533;&#447;&#428;s&#65533;&#65533;pk&#65533;W&#65533;17#&#783;&#65533;'|&#65533;&#65533;&#65533;}&#65533;&#65533;&#65533;p&#65533;`n g &#65533;&#65533;d[&#65533;~&#65533;&#65533;z&#65533;&#65533;&#1733;&#65533;&#65533;dgFf&#65533;vjWZ&#65533;ArgBq&#65533;&#65533;w&#65533;&#65533;}|&#65533;'s&#65533;&#65533;&#65533;&#65533;O=U&#65533;&#65533;I_&#65533;&#65533;/&#65533;&#65533;&#1490;Y&#65533;H&#65533;7&#65533;&&#65533;~&#65533;G&#2038;&#65533;n&#65533;&#65533;IAp&#1448;'&#65533;'&#65533;&#960;+&#65533;&#65533;h~U&#65533;&#65533;&#65533;{&#65533;m-&#65533;&#65533;H&#65533;&#65533;D&#65533;&#65533;&#65533;&#65533;TpE&#1974;`&#65533;&#65533;&#65533;9&#65533;&#65533;q&#65533;&#1239;&#65533;&#951;`&#65533;M&#65533;&#65533;&#65533;G&#610;&#65533;&#65533;Z&#65533;&#65533;&#65533;&#65533;7Es&#65533; &#65533;&#65533;4)&#65533;&#65533;O&#65533;ex&#65533;&#65533;V.}&#65533;}&#65533;&#65533;&#65533;&#65533;&#65533;&#65533;&#65533;&#65533;&#65533;g&#65533;&#65533;&#65533;l&#65533;&#65533; &#65533;z&#65533;L&#65533;77&#65533;|b(3&#65533;&#1473;&#65533;&#1024;h&#65533;&#65533;A{&#65533;0&#65533;(&#65533;&#65533;&#65533;&#65533;E&#65533;S2&&#33024;&#65533;3B5&
Fm&#65533;&#65533;&#65533;S!
|P&#65533;M&#65533;&#1696;&#65533;&#65533;&#65533;&#65533;f&#1496;&#1041;&#65533; &#65533;&#65533;&#65533;&#65533;&#65533;&#65533;
&#65533;`	z&#65533;&#65533;&#65533;&#65533;&#65533;&#65533;&#65533;&#65533;&#65533;&#65533;m&#65533;
&#65533;H	q]&#65533;&#65533;&#65533;&#65533;&#65533;X&#65533;&#65533;&#65533;y&#65533;	[&#65533;R&#65533;&#65533;&#65533;N&#65533;&#65533;&#65533;]&#65533;&#65533;1&#1998;y&#65533;Z&#65533;!XY&#65533;^&#65533;&#65533;&#65533;h&#65533;&#65533;&#65533;/&#65533;&#65533;&#65533; &#65533;&#65533;v&#65533;&#65533;&#65533;&#65533;&#65533;&#65533;&#65533;0&#65533;&#65533;&#65533;&#65533;@&#65533;&#65533;&#65533;-&#65533;&#65533;&#65533;h
N&#65533;29&#65533;5&#65533;&#65533;&#65533;&#65533;]) !&#65533;&#65533;&#65533;&#65533;&#65533;&#65533;&#65533;p&#65533;&#65533;O}&#65533;&#65533;&#65533; &#65533;0&#65533; &#65533;&#65533;0&#65533;&#65533;&#65533;&#65533; &#65533;&#65533;x&#65533;2&#65533;&#65533;&#65533;&#65533;~	N&#65533;&#65533;p@Y&#65533;&#65533;&#65533;}H&#65533;o&#65533;&#65533;`&#65533;&#65533;&#65533;&#65533;&#65533;&#65533;2O&#65533;&#65533;H-LX&#981;O&#65533;&#65533;]/&#65533;=&#65533; &#65533;3b&#65533;&#65533;&#65533;&#65533;&#65533;&#65533;&#65533;h&#65533;*o&#65533;&#65533;&#65533;&#65533;p&#65533;&#65533;8&#65533;~&#65533;&#65533;&#65533;&#65533;&#65533;&#65533;&#65533;&#65533;&#65533;&#65533;Q`!oO&#65533;&#65533;&#65533;&#65533;&#65533;@&#40537;(&#65533;&#65533;&#65533;&#65533;&#65533;&#65533;/q&#65533;&#65533;&#65533;P&#53265;	&#65533;&#65533;&#65533;8&#65533;&#65533;_O&#65533;&#65533;&#65533;	&#65533;&#65533;&#65533;&#65533;&#65533; &#65533;&#65533;!r?&#65533;&#65533;&#65533;&#65533;&#65533;&#65533;&#65533;&#65533;'&#65533;`&#65533;&#65533;_&#65533;&#65533;&#65533;?&#65533;&#65533;/&#65533;&#65533;&#65533;_
{P&#65533;&#65533;.&#65533;&#65533;(&#65533;&#65533;&#65533;&#65533;&#65533;	ea&#65533;&#65533;[&#65533;NyLQ&#65533;&#65533;&#1033;&#65533;Y&#65533;&#65533;P&#65533;&#65533; &#65533;
&#65533;&#65533;&#65533;&#65533;&#65533;&#967;&#65533;&#65533;&#65533;\&#65533;&#65533;`R&#65533;&#65533;	p&#65533;&#65533;?&#65533;_&#65533;&#65533;x&#65533;&#65533;&#65533;&#65533;&#65533;&#65533;}&#65533;&#65533;~&#65533;&#65533;&#65533;&#65533;&#65533;&#65533;&#65533;&#65533;&#65533;&#65533;&#65533;&#65533;&#65533;&#65533;&#65533;&#65533;&#65533;&#65533;&#65533;&#65533;Z&#65533;&#65533;&#65533;&#65533;&#65533;&#65533;{&#65533;&#65533;&#65533;&#65533;&#65533;&#65533;&#65533;&#65533;Z&#65533;&#65533;&#65533;&#65533;&#65533;&#65533;&#65533;&#65533;&#65533;a&#65533;&#65533;>>&#65533;:&#65533;O&#65533;&#65533;&#65533;IF&#65533;&#65533;&#65533;:99&#65533;&#65533;'&#65533;&#65533;&#65533;y&#65533;z&#65533;|&#65533;&#65533;&#65533;&#65533;&#22388;&#65533;&#65533;&#25531;&#65533;&#65533;&#65533;S&#65533;&#65533;7&#65533;p&#65533;&#65533;&#65533;&#65533;&#65533;&#65533;&#65533;&#65533; B
&#65533;&#65533;&#65533;L&#65533;&#65533;&#65533;&#65533;&#65533;0&#65533;I!yt0&#65533;&#331;)&"Hh&#65533;&#65533;&#65533;o{&#65533;&#65533;&#65533;()&#1145;&#65533;$?8&#65533;&#65533;&#65533;s&#65533;i&#65533;&#65533;)s&#65533;&#65533;&#65533;&#65533;&#927;3p&#65533;tN=	&#65533;&#65533;&#65533;&#65533;Q&#65533;t&#65533;J&#65533;j	&$&#65533;(&#65533;&#65533;lJu(&#65533;&#65533;`&#65533;&#65533;K&#65533;&#65533;PYLXEq=&#65533;1&#65533;%&#65533;&#65533;&#65533;#O&#65533;&#1864;I&#65533;&#65533;&#65533;d&#65533;(&#1787;&#65533;&}&#65533;&#65533;&#65533;&#65533;&#65533;&#65533;`&#65533;K&#539;[A&#65533;&#65533;v&#65533;;&#65533;&#65533; &#65533;D&#65533;&#65533;(&#65533;a&#65533;&#65533;"MZ&#65533;&#65533;AdS~&#65533;&#65533;o&#65533;&#1231;&#65533;&#65533;q$&#65533;&#65533;f&#65533;&#65533;LI"&#65533;&#65533;o&#65533;&#65533;&#65533;&J&#65533;&#65533;^&#65533;&#65533;&#65533;"&#65533;&#65533;&#65533;&#65533;md&#65533;p!h&#65533;&#65533;>O&#65533;Z&#65533;&#65533;A'&#65533;&#65533;Os&#65533;"K]&#65533;o&#65533;Y?&#65533;W&#65533;&#65533;&#65533;&#65533;2qj&#1506;&#65533;`&#65533; :&#65533;'&#65533;9B&#1793;&#65533;`&#65533;&#65533;8&#65533;u&#1504;&#65533;&#65533;&#65533;AFX@!P)&#65533;Q&#65533;S&#65533;&#65533;y&#65533;&#65533;&#65533;&#65533;IRb&#65533;&#65533;,x&#65533;`9=X&#65533;cZ&#65533;!&#65533;O &#1328;@h&#65533;' &#65533;@&#65533;!&#65533;&#65533;ABg&#65533;&#65533;`W&#65533;]6&#65533;&#65533;@X&#65533;V&#65533;&#65533;&#65533;&#65533;&#65533;&#65533; &#65533;1W&#65533;<K&#65533;4&#65533;yG&#65533;&#65533;FtEXXU&#65533;X&#65533;&#65533;p
2%zXE
&#65533;&#65533;&#65533;6&#65533;UIR&#65533;<nu&#65533;lP&#65533;&i&#65533;&#65533;Q&#65533;q6&#65533;&#65533;&#65533;|&#65533;h*w&#65533;qF&#65533;RP&#65533;&#65533;0&#39369;&#65533;q&#65533;&#65533;T&#65533;&#1621; &#65533;&#65533;%R&#65533;&#65533;R&#65533; &#65533;
$&#65533;&#65533;l &#65533;&#65533;&"&#65533; X&#65533;&#65533;i&#65533;&#65533;&#65533; &#65533;&#65533;&#65533;l&#65533;q&#65533;
&#65533;&#65533;10&#65533;;&#65533;&#65533;&#65533;#&#65533;,&#65533;K&#65533;i,RB&#65533;#Y&#65533;&#65533;&#65533;&#65533;&#942;&#65533;&#65533;X1&#65533;&#65533;&#65533;&#65533;&#65533; &#65533;&#65533;d;&#65533;&#65533;&#65533;&#65533;7&#65533;&#65533;;H&#65533;&#65533;&#65533;&#65533;&#65533;&#65533;&#65533;&#65533;&#65533;&#65533;&#65533;.@&#65533;&#65533;v&#65533; &#65533;&#65533;&#65533;&#65533;`,&#65533;&#392;	&#65533;k&#65533;zV&#65533;&#65533;&#65533;&#65533;&#65533;&#65533;&#65533;&#65533;&#65533;&#65533;&#65533;&#65533;+H&#65533;&#65533;"&#65533;B&#65533;&#65533;j
Px&#65533;&#65533;&#65533;|&#65533;q*&#65533;&#65533;m"&#65533;M&#65533;&#65533;D&#65533;&#65533;&#65533;[&#65533;Q&#65533;&#65533;$&#65533;&#65533;&#65533;&#65533;&#65533;&#65533;&#65533;&#65533;GB&#65533;+&#65533;&#65533;/&#65533;&#65533;&#65533;0&#65533;j&#65533;,&#65533;&#65533;VX&#65533;3!8&#65533;&#65533; h8bC!s&#65533;&#65533;q"&#65533;C&#65533;H&#65533;=&#1168;&#65533;&#65533;$&#65533;5$&#65533;"&#65533;	&#65533;b&#65533;GZ&#65533;&#65533;q9[&#65533;&#65533;2&#65533;&#65533;6&#1495;c &#65533;!>&#65533;,I&#65533;qSrm&#65533;u&#65533;&#65533;-&#65533;&#65533;&#65533;&#65533;&#1255;&#65533;&#65533;!k&#65533;&#65533;&#65533;&#65533;C&#65533;&#65533;&#65533;+s>6&#65533;g&#65533;&#65533;&#65533;R:&#1808;&#65533;@I&#65533;&#65533;&#65533;&#65533;&#1522;&#65533;T&#65533; '
(&#65533; &#1524;%lT&#65533;b-T&#65533;&#65533;&#65533;8(&#65533;$&#65533;&#65533;;&#65533;"`&#65533;&#65533;&#65533;&#65533;/&#65533;&#65533;KR&#65533;#&#1027;D G@&#65533;&#65533;"n6&#65533; p&#65533;&#65533;r&#65533;N)H&#65533;&#65533;"~&#65533;/q&#65533;&#65533;&#65533;g? &#65533; &#65533;&#1973;P&#65533;&#65533;&#65533;H
&#65533;,&#65533;y&#65533;y&#65533;`!d&#65533;&#65533;&#65533;&#65533;&#65533;s&#65533;P T!%B&#65533;&#65533;`8	&#65533;&#65533;&#65533;]&#65533;L&#65533;	%p`$&#65533;&#65533;	8&#65533;l&#65533;2&#65533;"O8&#65533;k  `&#65533;s&#65533;k9&#65533;y4&#65533;b&#65533;l&#65533;-I&#65533;<t&#65533;&#65533;&#65533;&#65533;&#65533;&#65533;&#65533;&#65533;#V&#65533;&#65533;D&#65533;&#65533;B&#65533;&#65533;]L&#65533; &#65533;'&#65533;&#65533;ph&#65533;&#65533;
0IBZ&#65533;&#65533;&#65533;&#65533;d$&#65533; &#65533;&#1840;<,&#65533;&#65533;&#65533;&#65533; fN&#65533;P&#11284;&#1551;&#65533;a&#65533;&#65533;aA&#65533;&#65533;D.R&#65533;&#65533;t!&#65533;&#65533;&#65533;G&#65533;R&#65533;&&#65533;F8&#65533;&#65533;L&#65533;jP&LJX &#65533;`&#65533;&#65533;&#65533;,C)&#65533;G&#65533;&#65533;J&#65533; R&#65533;QR&#65533;	T&#65533;&#65533;&#65533;&#65533;%0&#65533;_&#65533;&#65533; &#65533;,&#65533;&#65533;?,&#65533;\&#65533;&#65533;&#65533;P&&#65533;&#65533;S_P@ &#65533;&#65533;&#65533;d&#65533;&#65533;&#65533;X&#65533;&#65533;MC&#65533;n0&#65533;&#65533;'&#65533; &#65533;&#65533;+&#65533;@	s&#65533; &#1167;&#65533;&#65533;&%Jw&#65533;A4 DH)&#65533;&#65533;&#65533;&#65533;A&#65533;&#65533;%&#65533;&#65533;3C&#280;B"   &#65533;&#1918;Q;Kl&#65533;&#1830;&#65533;:&#65533;	"`q&#65533;&#65533;&#65533;x&#65533;&#65533;&#65533;&#65533;&#65533;&#65533;&#65533;y>@u&#65533;h&#65533;&#65533;&#65533;&#65533;e&#65533;&#65533;_5DJ@&#65533;&#65533;&#65533;&#65533;&#65533;X&#65533;&#65533;&#1312;&#65533; &#160; &#65533;&#65533; 1&#65533;?|&#65533;:E&#65533;Cc'&#65533;n&#65533;9y8&#65533;D&#65533;&#1292;&#65533;&#65533;&#65533;&#65533;&#65533;&#65533;9I&#65533;&#65533;&#65533;&#65533;&#65533;a&#65533;&#1024;&#65533;?D&#65533;&#65533;%&#65533; 4["&#65533;&#65533;&#65533;&#65533;&#360768;&#65533;&#65533;&#65533;Ap:&#65533;&#65533;N&#181;&#65533;&#65533;kN&#65533;&#65533;&#182;&#65533;&#65533;&#65533;*&#65533;	&#65533;&#65533;&#4681;&#65533;&#65533;&#65533;&#65533;&#65533;&#65533;I&#65533;&#65533;&#65533;P&#65533;&#65533;&#65533;&#65533;A&#65533;`&#65533;&#65533;T&#65533;&#65533;
&#65533;gh&#65533;heqYN&#65533;&#65533;f&#65533;&#65533;$&#65533;&#65533;B&#65533;JB&#65533;
P-k-&#65533;W&#65533;&#65533;"o[&#65533;&#65533;%8&#65533;&#65533;!&#65533;H&#65533;r&#65533;xP&#65533;N\&#65533;&#65533;5&#309;&#1049;&#65533;b&#65533;8.!60&#1910;&#39738;&#65533;&#65533;=&#65533;&#65533;&#65533;	&#65533;&#65533;&#65533;e/&#65533;]&#65533;B&#65533;C0@x=&#65533;]G &#65533;&#65533;N&#1723;&#65533;&#65533;/Q&#65533;0}/A&#65533;R&#65533;&#65533;&#65533;o*&#65533;;W&#8866;D&#65533;&#65533;&#65533;6&#65533;&#65533;&#65533;D6r&#65533;&#65533;?&#65533;&#65533;j&#65533;&#65533;&#65533;O?&#65533;&#65533;&&#65533;&#65533;%&#65533;&#65533;&#65533;b&#65533;&#65533;&#65533;o&#65533;&#276;1&#65533; =If&#65533;&#65533;E&#65533;&#65533;eB\&#65533;&#65533;&#65533;-'P\Y&#1433;&#183;\$0&#65533;&#65533;([&#65533;&#65533;&#65533;1!&#65533;&#65533;"&#65533;V&#65533;h?&#65533;&#65533;M&#65533;&#65533;&#65533;&&#279;&#65533;&#65533;&#65533;z&#65533;&#1027;&#65533;&#65533;#&#1415;&#65533;<&#65533;!&#65533;&#65533;&#65533;&#65533;&#65533;[
8 (D&#65533;!&#65533;;)X&#65533;r&#65533;&#65533;&#65533;@&#65533;	@&#65533;&#65533;B&#65533;&#65533;\&#65533;1&#65533;&#65533;&#65533;&#65533; &#65533;&#65533;&&#65533;&#65533;&#1544;&#65533;&#65533;&#65533;&#38534;k&#65533;&#65533;&#65533;&#65533;G&#65533;&#65533;&#65533;&#1724;b&#65533;&#1609;&#65533;3&4&#65533;&#65533;<&#65533;&#65533;&#1218;&#65533;B&#65533;&#65533;_&#65533;%&#65533;]&#65533; &#65533;&#65533;&#65533;7&#65533;&#65533;p&#65533;&#65533; B&#65533;`&#65533;&#65533;&#65533;$ lA&#65533;&#65533;j&#65533;&#65533;&#65533;&#65533;&#65533;&#65533;G&#65533;&#65533;&#958;&#65533;6@&#65533;Ck&#65533; OX&#65533;&&#65533;`9>G&#65533;F&#65533;&#706;&#65533;t%&#65533;&#65533;&#65533;J&#65533;&#65533;[&#65533;&#65533;&#65533;&#65533;8&#65533;`&#65533;!uH&#65533;&#65533;M`&#65533;q
b&#65533;&#65533;&#65533;&#393;&#65533;&#65533;&#65533;&#25160; " &#65533;nJ&#65533;&#65533;@&#65533;&#65533;&#65533;&#65533;oB&#65533;B&#65533; &#65533;]r&#65533;&#65533;&#65533;&#65533;4DI&#65533;&#65533;&#65533;gG&#65533;&#65533;xk-n&#1517;C&#65533;&#1670;&#65533;o%&#65533;&#65533;a"&#65533;&#65533;(z&#65533;1&#65533;WsI&#65533;&#65533;&#65533;I&#65533;cC&#65533;&#65533;E&#65533;&#65533;&#65533;&#65533;&#65533;+!~d&#65533;&#65533;&#65533; &#65533;&#65533;&#65533;r&#65533;&#65533; &#65533;FxBULO&#65533;&#65533;Y~&#65533;&#65533;&#65533;n"&#65533;&#65533;&#65533;&#65533;&#65533;t@&#65533;&#65533;}j&#65533;S[&#65533;&#1530;&#65533;~&#65533;&#65533;&#65533; &#65533;({"v&#65533;5&#65533;&#65533;A"&#65533;&#65533;Y>wO&#65533;&#65533;&#65533;{&#65533;@f&#65533;_&#65533;!nH &#65533;&#65533;H&#65533;&#65533;&#65533;&#512;Z&#65533;&#65533;&#65533; B&#65533;&#65533;,3&#65533;&#65533;&#65533;&#65533;&#65533;&#65533;C?z&#65533;z&#65533;&#65533;&#65533;&#65533;z&#65533;S&#65533;T&#65533;yz&#65533;Dt1B &#65533;&#65533;&#65533;&#65533;&o&#65533;&#65533;o&#65533;X&#482;&#65533;&#65533;_" j&#65533;cj&#65533;&#65533;&#167;
&#65533;"`0l&#65533;i&#65533;&#65533;|&#65533;`&#65533;&#65533;&#65533;&#65533;&#65533;|Gd}E&#65533;S&#65533;&#65533;dN&#65533;TKCF\&#65533;ed&#65533;Fu&#65533;$z&#65533;&#65533;uw&#65533;~2&#65533;z&#65533;&#65533;z9&#65533;hPL&#65533;p`&#65533;Upy&#65533;&#65533;&#65533;`e&#65533; Q:&#65533;J&#65533;&#65533;cn&#65533;|E&#65533;&#65533;&#65533;D&#65533;29J!}&#65533;W&#65533;F!&#65533;i Csg(&#65533;EFdb(&#65533;&#1221;`&#65533;H&~&#65533; z&#65533;&#65533;m&#65533;&#65533;~p&#65533;&#65533; `P=D&#65533;
+&#65533;	%&#65533; &#65533;W&#65533; &#65533;2&#65533;Nq	&#65533;W&#65533;&#65533; < o&#65533; g&#65533;&#65533;&#65533;&#65533; &#65533;&#65533;dx&#65533;&#517;\&#65533;&#65533;&#65533;&#65533;q&#65533;]&#1030;40&#65533;]G@&#65533;P+&#65533;	&#65533;&#65533;&#65533;:(
&#65533;f&#65533;&#65533;&#65533;`*ab&#65533;~&#65533;ZP$E&#65533;N"n\rl
R&#65533;iX&#65533;&#65533;&#65533;&#65533;&#65533;|pPQ<&#65533;jA&#65533;	&#65533;u&#65533;Ed&#65533;&#1880;&#65533;h&#65533;&#65533;&#65533;&#65533;\&#65533;&#65533;6T&#1714;&#65533;&#65533;&#65533;&#65533;&#65533; :u5e&#65533;U&#65533;CHB&#65533;+&#65533;1,&#65533;&#65533;&#1664;&#65533;&#65533;&#65533;T)&#65533;&#65533;J&#65533;&#65533;T&#65533;+PR&#65533;&#65533; &#65533;P&#65533;&#65533;i g&#65533;&#65533;&#65533;&#65533;&#65533;&#65533;&#65533;&#65533; &#65533;X&#65533;wG&#65533;&#65533;	r&#65533;&#65533;&#65533;&#1037;&&#65533;&#65533;&#65533;+I&#65533;&#65533;&#65533;y&#65533;&#65533;h	i&#65533;~&#65533;&#65533;&#65533;ht&#65533;&#65533;)&#65533;9&#65533;p&#65533;&#65533;(&#65533;P&#65533;Xn &#65533;T0&#65533;P P 0-A q&#65533; q&#65533;&#65533;E&#65533;Y&#65533;^ !&#65533;&#65533;s	&#65533;Xy&#65533;{&#65533;&#65533;	#9
))&#65533;,)&#65533;&#65533;	&#65533;33&#65533;`&#65533;PO&#65533; 
7l&#65533;&#9173;&#65533;&#65533;&#65533;&#65533;&#65533;&#65533;w&#65533;&#65533;H&#65533;YQ&#65533;MyR&#65533;\&#65533;&#65533;,&#65533;&#65533;&#65533;&#65533;V&#65533;&#65533;f@q&#65533;&#65533;W&#65533;&#65533;&#65533; &#194;&#65533;G&#65533;&#65533;s&#65533;&#65533;&#65533;&#65533;@&#65533;&#65533;&#65533;8&#65533;&#65533;&#65533;\hHd0Iji&#65533;k&#65533;&#1031;:&#65533;D&#65533;	5&#65533;	&#65533;h&#65533;&#65533;&#65533;92A&#65533;&#65533;&#65533;q&#65533;&#65533;
&#65533;@&#65533;E&#65533;&#65533;H&#65533;&#65533;&#65533;&#65533;y&#65533;/`&#65533;&#65533;&#596;@ &#65533; (&#65533;s&#65533;/q@q@  &#65533;&#65533;	P!P&#65533;&#65533;&#65533;uW	!i&#65533;9	&#65533;x&#65533;&#65533;&#65533;A&#65533;d&#65533;&#65533;&#65533;&#65533;p&#65533;&#65533;PE &#65533;&#65533;&#65533;S&#65533;g&#65533;&#65533;]&#65533;Qg&#65533;&#65533;&#65533;`2i&#65533;i&#65533;y&#65533;&#65533;!&#65533;&#65533;&#65533;!/&#65533;&#65533;&#65533;&#65533;&#65533;&#1181;P&#65533;P&#65533; &#65533;&#65533;P(P&#65533;I&#65533;S&#65533;3&#65533;~@ Y&#65533;T&#65533;&#65533;&#65533;&&#65533;&#65533;&#65533;&#65533;&#65533;&#65533;pE,@ W&#65533;!0&#65533;&#65533;`}&#65533; p&#65533; &#65533;&#65533;&#65533;&#65533; &#65533; &#65533;&#65533;&#65533;&#65533;&#65533;&#65533;&#65533;(&#65533;&#65533; &#65533;		`&#65533;&#65533;H\&#65533;&#65533;&#65533;&#65533;&#65533;&#65533;L&#65533;&#65533; &#65533;,@M&#65533;&#65533;GQx&#65533;9Ao&#65533;&#65533;;B
g&#65533;&#65533;JJ&#65533;oi&#1504;Q&#65533;&#65533;&#65533;&#65533;	~)iq~e))&#65533;" &#65533;9 &#65533;&#65533;/dz&#65533;o)]&#65533;&#65533;&#65533;
x%&#65533;&#65533;&#65533;"P"&#65533;n&#65533;:&#65533;	&#65533;I	&#65533;*&#65533;3&#65533;\A&#65533;&#65533;A@   (V&#65533;&#65533;&#65533;#t&#65533;&#65533;i&#65533;$&#65533;&#65533;a&#65533;Uj&#473;&#65533;&#65533;&#65533;&#65533;&#65533;&#65533;&#65533;&#65533;F&#65533;&#65533;&#65533;nA0&#65533;&#65533;&#65533;&#65533;u0&#65533;
&#65533; i &#65533;U&#65533;3s&#65533;/&#65533;&#65533;:8P&#65533;&#65533;&#65533;9e?`&#65533;&#65533;&#65533;&#65533;&#65533;}9&#65533;=&#65533;[&#65533;n&#65533;&#65533;&#65533;[c)V&#65533;&#65533;&#65533;&#65533;&#65533;&#65533;&#65533;Rc&#65533;&#65533;&#65533;"7f&#65533;&#65533;P&#65533;&#1623;&#65533;&#65533;0}W&#65533;X&#65533;&#65533;z6)&#65533;A&#65533;&#65533;&#65533;1&#65533;N&#65533;N O&#65533;
&#65533;&#65533;&#65533;*&#65533;&#65533;B&#65533;P35&#65533;"f`jO4Nw&#65533;&#65533;&#65533;&#65533;r&#752;&#65533;&#65533;&#65533;&#65533;$&#65533;
&#65533;W&#65533; WcZ&#65533;&#65533;&#65533;&#65533;A&#65533;Z&#65533;&#65533;R&#65533;wP&#65533;b2&#65533;'&#65533;r`0&#65533;&#29198;"V&#65533;`N&#65533;&#65533;&#65533;&#65533;&#65533;&#65533;&#65533;&#65533;l&#65533;&#65533;8&#65533;&#65533;&#65533;z&#65533;&#65533;&#65533;&#65533;&#65533;B&#65533;&#65533;GlB!&#65533;&#65533; &#65533;&#65533;x&#65533;<&#65533;w&#65533;&#65533;&&#1072;"&#65533;&&#65533;&#65533;>&#65533;&#65533;&#65533;!&#65533;&#65533;&#65533;&#65533;0Q&&#65533;&#65533;x&#65533;g&#65533;@	{&#65533;&#65533;&&#65533;Hg&#65533;i&#65533;,Pa&#65533; &#65533;88&#65533;W&#65533;&#65533;&#65533;br
O|1&#65533;Y&#65533;'l&#65533;&#65533;s&#65533;x&#65533;&#493;S3&#1003;&#65533;&#65533;&#65533;"&#65533;&#65533;&#65533;&#65533;[&#65533;&#65533;&#65533;W&#65533;&#65533;D&#65533;i&#546;&#3716;H&#65533;[&#65533;&#65533;g&#65533;Kk,0&#65533;u&#65533;&#65533;`&#65533;&#65533;dL&#65533;&#65533;,&#65533;X`J@&#65533;&#299;k&#65533;l?&#65533;&#65533;Ba&#65533;&#65533;&#65533;&#65533;&#65533;{&#65533;&#65533;&#65533;&#65533;&#65533;c;,<	&#65533;8&#65533;&#65533;K&#65533;&#65533;&#65533;&#65533;`''wTR&#65533;|&#65533;&#65533;&#65533;(,&#65533;sO&#65533;&#65533;&#65533;&#65533;&#65533;&#65533;F&#65533;u&#65533;&#65533;&#65533;&#65533;&#65533;&#65533;&#65533;\;&#1814;&#65533;&#65533;&#1523;i&#65533;K&#65533;&#65533;g&#65533;c1r&#65533;v&#65533;	&#65533;&#65533;&#65533;j&#65533;&#65533;P&#65533;r&#65533;!, D&#65533;&#65533;&#65533;&#65533;&#65533;!&#65533;&#65533;q&#65533;)&#65533;&#65533;&#65533;:&#65533;&#65533;&#766;	&#49087;&#65533;&#65533;&#65533;3,&#65533;(&#65533;&#65533;J&#65533;Ud9<]&#65533;U]P&#65533;p&#65533;&#65533;&#65533;K&#65533;or&#65533;&#65533;}&#65533;&#65533;M&#65533;G&#65533;&#1687;&#65533;T|	&#65533;&#65533;&#65533;&#1028;&#65533;"&#65533;&#48709;`&#65533;&#65533;&#65533;&#65533;,&#1001;&#65533;U$e&#65533;&#65533;,G&#447;&#65533;&#65533;&#65533;g&#65533;&#65533;&#65533;q&#65533;&#65533;&#65533;&#65533;&#65533;sXL&u&#65533;`&#65533;l&&#65533;HL&#65533;&#65533;&#65533;&#65533;&#65533;:}O&#65533;&#65533;&#65533;&#65533;8&&#65533;&#65533;&#65533;&#65533;q&#65533;~&#65533;&#65533;&#65533;V&#65533;1&#65533;g&#65533;&#65533;f,g&#1212;s&#65533;&#65533;;W&#65533;&#65533;&#1470;&#1055;&#65533;&#65533;&#65533;\$g&#65533;T&#65533;u;6&#65533;&#65533;k&#65533;l&#65533;&#65533;&#65533;&#65533;k2&#65533;&#65533;|&#65533;\&#65533;<&#579;0&#65533;T&#65533;w`&#65533;\&#65533;&#65533;A,9&#65533;R&#65533;&#65533;05d&#65533; &#65533;5wX`&#65533;&#65533;&#65533;&#65533;?&#65533;n&#65533;D&#65533;&#65533;&#65533;&#65533;i&#65533;8e&#65533;6&#65533;'k0m&#65533;&#65533;&#65533;&#65533;Dr&#65533;&#65533;PS>|&#65533;&#65533;,&#65533;&#65533; X&#65533;&#65533;-&#65533;&#65533;	&#65533;1&#65533;&#65533;&#65533;&#65533;&#65533;!$r&#65533;Z&#65533;F&#65533;&#65533;H&#65533;&#65533;&#65533;2f`F&#65533;;*&#65533;*X&#65533;tF&#65533;&#65533;&#65533;&#65533;&#65533;_&#1192;	q&#65533;&#65533;&#65533;&#65533;r&#65533;Tk&#65533;&#65533;y@I&#65533;&#65533;&#65533;2-&#65533;&#65533;&#65533;&#65533;&#65533;&#65533;v")~&#65533;&#65533;&#65533;&#65533;wp&#65533;&#65533;&#65533;&#1165;l&#65533;&#1220;&#65533;Z[&#65533;&#65533;&#65533;`	7&#65533;&#65533;&#65533;rc&#65533;&#65533;&#65533;"&#65533;$&#130;@&#65533;&#65533;&#65533;&#65533;&#65533;)&#65533;&#65533;&#65533;&#65533;&#65533;&#65533;(QL&#65533;L&#65533;&#1486;B&#65533;~0&#1471;&#65533;&#65533;&#65533;&#65533;Dg]&#65533;&#1051;&#65533;L&#65533;n&#65533;z]&#65533;&#65533;&#65533;&#65533;&#65533;&#531;{&#65533;}2}"&#65533;&#65533;&#65533;&#65533;PS&#65533;T{&#65533;&#65533;,	<,&#65533;&#65533;&#1413; &#65533;R!&#65533;&#65533;&#65533;&#65533;&#65533;&#65533;&#65533;=y&#65533;a&#65533;&#65533;&#65533;&#65533;&#65533;a&#65533;&#65533;&#65533;&#65533;&#65533;Y&#65533;p&#65533;}&#65533;&#65533;&#65533;&#65533;&#65533;&#65533;-&#65533;&#65533;d]&#65533;]&#975;&#65533;
H!&#65533;_&#1453;&#65533;]	&#65533;&#65533;w9&#65533;&#65533;&#65533;&#1950;&#65533;&#65533;v&#65533;
\!&#1447; &#65533;m{@&#1884; &#65533;\Mt&#65533;&#65533;&#65533;&#65533;&#65533;&#65533;p&#65533;&#65533;&#65533;{!&#65533;&#65533;&#65533;&#65533;r&#65533;&#65533;[&#65533;&#65533;&#65533;&#65533;"&
&#65533;&#65533; &#1449;&#65533;&#65533;&#65533;&#65533; &#65533;&#65533;TM	&#65533;&#65533;&#65533;0>&#65533;&#65533;&#1636;&#65533;&#65533;&#65533;	}&#65533;4&#65533;&#65533;D&#65533;
&#65533;
C&#65533;	/^6N&#65533;&#65533;&#65533;&#65533;~&#65533;
&#65533;&#65533;p!&#65533;&#65533;&#65533;&#65533;	E	&#65533;&#65533;E&#65533;&#65533;&#65533;
&#65533;}J&#65533;P&#65533;^&#65533;G.&#65533;&#65533;$I&#65533;
&#65533;m&#65533;&#65533;&#65533;&#65533;&#65533;&#65533;&#65533;&#65533;}&#65533;&#65533;&#65533;p&#65533;`&#65533;&#65533;&#65533;	E&#65533;u.&#1806;0&#65533;&#65533;"z&#65533;&#65533;>)&#65533;&#65533;&#522;&#65533;&#65533;
&#65533;	&#1325;&#65533;n&#65533;&#65533;&#65533;&#65533;x>&#2006;&#65533;&#65533;&#65533;&#65533;E&#65533;&#65533;&#65533;&#65533;?&#65533;
&#65533;&#65533;&#65533;&#65533;&#65533;q&#65533;&#65533;&#65533;&#65533;v&#65533;
&#65533;1&#65533;&#65533;&#1979;&#65533;P>&#65533;&#65533;&#65533;&#65533;&#35710;&#65533;&#65533;&#65533;(&#65533;W>
&#65533;.&#65533;&#65533;&#65533;&#65533;&#65533;
p&#65533;	&#65533;&#65533;&#65533;]&#65533;:&#65533;&#42944;&#65533;&#65533;&#65533;&#65533;&#65533;&#65533;&#53872;a&#65533;&#65533;&#65533;&#1970; &#65533;&#65533;&#65533;&#65533;&#65533;ZR&#65533;&#401;&#334;&#65533;&#1694;a&#65533; &#65533;&#65533;&#65533;=&#65533;&#65533;&#65533;&#65533;&#65533;E&#65533;&#65533;&#65533;.&#65533;^&#65533;&#65533;(n&#65533;&#65533;&#65533;?
;&#65533;&#65533;&#65533;&#65533;N	Q&#65533; 	O&#65533;
/&#65533;&#65533;&#65533;&#65533;&#65533;!s&#65533;.&#65533;&#65533;&#65533;!O&#65533;J&#65533;&#65533;&#65533;&#65533;r&#65533;(%&#65533;i~&#65533;0&#65533;&#65533;&#65533;&#65533;>&#65533;N&#65533;.0&#65533;&#65533;J&#65533;?/	1&#65533;"_q&#65533;?~&#65533;KO&#65533;^&#65533;L&#65533;	&#65533;&#65533;>&#65533; &#65533;&#65533;v1&#65533;&#65533;d	&#65533;&#65533;&#65533;Z&#65533;&#65533;Q&#65533;&#65533;n&#65533;W&#65533;&#65533;&#65533;&#65533;&#65533;&#65533;&#65533;&#65533;t/0l?&#65533;&#65533;M&#65533;7&#65533;woO	&#65533;]&#65533;u.&#65533;&#65533;&#65533;C>&#65533;&#65533;&#65533;	p&#65533;&#65533;`&#65533;>&#65533;5&#65533;&#65533;:q&#59152;&#65533;&#65533;&#65533;t&#65533;T&#65533;&#65533;@&#65533;&#65533;&#65533;&#65533;A?i&#65533;&#65533;&#65533;&#65533;&#65533;Z&#65533;&#65533;>&#65533;:&#65533;&#65533;&#65533;&#65533;o	&#65533;&#65533;&#65533;&#65533;c&#65533;&#65533;&#65533;&#65533;8&#65533;&#65533;&#65533;&#65533;&#65533;&#65533;&#65533;
&#1341;&#65533;&#65533;^N&#65533;G&#65533;&#65533;&#65533;&#65533;&#65533;&#65533;p&#65533;&#65533;&#65533;&#65533; &#65533;].&#65533;&#65533;`&#65533;&#65533; &#65533;&#1327;b&#65533;/6N&#65533;&#65533;&#65533;&#65533;P&#65533;&#65533;&#65533;&#15616;&#65533;z&#65533;&#65533;Sa&#65533;&#65533;o&#65533;&#1439;&#65533;5&#65533;&#65533;&#65533;&#65533;&#65533;?&#65533; {&#65533;&#65533;&#65533;~&#65533;&#65533;&#65533;y|&#65533;&#65533;&#65533;&#65533;Z&#65533;&#65533;&#65533;&#65533;&#65533;}&#65533;&#65533;&#65533;&#65533;&#65533;&#65533;&#65533;&#65533;&#65533;&#65533;&#65533;|a&#65533;&#65533;&#65533;&#65533;&#65533;&#65533;&#65533;&#65533;&#65533;&#65533;&#65533;&#65533;&#65533;&#65533;&#65533;&#65533;&#65533;&#65533;&#65533;&#65533;&#65533;&#65533;&#65533;&#65533;&#65533;&#65533;&#65533;&#65533;&#65533;&#65533;&#65533;&#65533;&#65533;&#65533;&#65533;&#65533;&#65533;&#791;&#65533;&#65533;&#65533;&#65533;&#65533;&#831;&#65533;}&#65533;&#65533;&#65533;&#65533;&#763;&#65533;&#65533;&#65533;Z&#65533;&#65533;&#65533;&#65533;~&#65533;&#65533;&#65533;&#65533;&#65533;&#65533;&#65533;&#65533;&#65533;&#65533;&#65533;&#65533;&#65533;&#65533;&#65533;&#65533;&#65533;&#65533;&#65533;&#65533;&#65533;&#65533;&#65533; &#65533;&#31712;&#65533;&#65533;&#65533;&#65533;!bT&#65533;'&#65533;&#65533;:&#65533;&#65533;&#65533;A&#65533;&#65533;3F&#65533;HH&#65533;&#65533;T5&#65533;j&#65533;&#65533;&#65533;&#65533;&#65533;&&#65533;&#65533;&#65533;w&#65533;&#65533;D&#65533;Ef&#65533;(&#65533;&#730;&#65533;\&#65533;&#65533;&#65533;TL&#65533;&#65533;vNr&#65533;&#65533;&#11408;@y&J&#65533;3i$=&#65533;L&#65533;&#65533;&#65533;M&#65533;&#65533; 	&#65533;&#65533;&#65533;&#65533;&#678;]k&#1956;&#65533;l&#1587;&#482;&#65533;&#65533;&#65533;l&#65533;h&#65533;&#65533;6#y&#863;QeWY&#65533;]&#65533;&#65533;&#65533;&&#65533;yk&#65533;&#65533;&#65533;&#65533;0_{&#65533;7&#613;&#65533;&#65533;0!G{?&#65533;&#65533;&#65533;Sc&#65533;&#65533;"SJi&#65533;&#65533;&#355;&#65533;&#65533;&#65533;&#65533;s&#65533;&#65533;&#65533;!A&#65533;w&#65533;&#65533;|&#65533;&#65533;&#54940;&#65533;&#65533;&#65533;&#1753;MS&#65533;&#52129;&#65533;{&#65533;&#65533;&#65533;&#65533;&#65533;qP&#65533;&#65533;&&#65533;&#65533;p~&#65533;3&#65533;&#65533;&#65533;&#65533;i&#65533;&#65533;&#65533;Y&#65533;z&#65533;&#65533;&#65533;#>&#65533;&#65533;+&#65533;&#65533;&#65533;&#65533;&#65533;f&#755;'&#65533;&#65533;o&#65533;`~&#65533;ql8&#65533;A&#65533;&#65533;&#65533;&#65533;w&#65533;&#1854;s&#65533;&#65533;&#65533;&#65533;&#65533;{&#65533;&#65533;&#65533;&#65533;YE#-&#65533;s&#65533;Ny7&#65533;K&#65533;9"_'l&#65533;&#65533;g$&#65533;&#65533;&#65533;9&#65533;a&#65533;&#65533;&#65533;1'&#65533;&#65533; '&#65533;&#1622;"0+v&#65533;&#65533;D&#65533;L&#65533;>&#65533;@	&#65533;&#65533;&#65533;#<&#65533;&#65533;#d&#65533;>&&#65533;dB)&#65533;,ap&#65533;&#65533;&#65533;&#65533;8&#65533;&#65533; TN4&#65533; Av	&#65533; p\&#65533;&#1227;&#65533;&#65533;&#65533;&#18084;&#65533;&#65533;&#65533;&#65533;G&#65533;&#65533;|	&#65533;&#65533;H9&#65533;M&#65533;&#65533;&#65533;&#65533;C&#65533;&#65533;&#65533;$(&#65533;}&#65533;L&#65533;Bcg&#65533;&#65533;(_{\&#65533;nS<J&#65533;&#65533;P&#65533;&#65533;Y&#65533;&#65533;'E&#65533;&#65533;f><2&#487;&#65533;&#65533;0E&#680;YRf&#65533;p:jG&#65533;&#65533;&#65533;jR&#65533;&#65533;At&#65533;&#65533;&#65533;&#65533;0#t&#65533;#&#65533;{&#65533;&#65533;&#65533;&#65533;(+&#65533;R&#65533;&#65533;&#65533;l&#1615;&#65533;xR&#65533;|0&&#650;&#65533;&#65533;6&#65533;29<&#65533;&#65533;&#65533;&#65533;&#65533;k3&#65533;u&#65533;&#65533;&#65533;&#65533;&#65533;&#65533;&#65533;3&#65533;&#65533;&#65533;&#489;&#65533;b&#65533;&#65533;Z&#65533;&#65533;&#65533;B&#65533;&#65533;[o&#65533;JE&#65533;&#848;&#65533;&#65533;&#65533;&#65533;&&#65533;A4~"&#65533;m&#65533;:dJ&#65533;&#65533;&#65533;&&#65533;&#958;&#65533;3&#65533;&#65533;v&#65533;&#65533;&#65533;5lU!&#65533;=\NuR&#65533;&#65533;JvP&{&#65533;8j&#65533;&#65533;&#65533;&#65533;&#65533;&#2836;,%&#65533;&#65533;&#65533;`l&#65533;&#65533;&#65533;&#65533;"&#65533;&#65533;=c&#65533;&#65533;&#65533;C?jg!	&#65533;ZD*S&#65533;49k&#65533;E?&#65533;&#65533;&#65533;[T&#65533;&#65533;5&#65533;&#65533;LU[&#65533;z&#65533;Nwiqe0&#65533;&#65533;c&#65533;&#65533;&#65533;&#65533;d=v&#65533;&#520;0B<Q&#65533;tqp&#65533;&#65533;,&#65533;&#1283;~|X&#65533;&#65533;)&#65533;hO&#65533;&#1328;&#65533; ~7&#65533;n	&#309;}&#65533;&#65533;3>+UMM&#65533;T@	&#65533;2&#65533;q&#65533;&#65533;&#65533;&#65533;&#65533;X&#65533;&#65533;&#65533;&#799;D&#1969;&#65533;&#65533;hA&#65533;R&#65533;&#65533;B$Q&#65533;&#65533;&#65533;K&#65533;'$ &#65533;![&#65533;&#65533;&#65533;j~&#65533;a&#65533;&#65533;"=&#475;Q&#65533;`&#65533;&#493;&#1116;&#65533;&#65533;&#65533;&#65533;&#65533;&#65533;k&#65533;&#65533;&#65533;&#65533;&#65533;w&#65533;1&#65533;&#65533;./A&#65533;&#65533;&#65533;A_3&#65533;&#65533;&#65533;5&#65533;
&#65533;@&#65533;&#65533;%`M&#65533;~&#65533;&#65533;&#65533;&#65533;&#65533;&#65533;T&#65533;O$&#65533;@&#65533;"&#65533;&#65533;&#65533;Y&#65533;"'&#65533;B:&#65533;P&#65533;&#65533;&#65533;!d&#65533;&#65533;&#65533;SPH &#1385;m&#65533;&#65533;&#1678;u&#65533;&#587;4&#505;&#969;&#65533;z&#65533;&Q5&#65533;Y&#65533; &#65533;R&#232;&#65533;d-y C&#65533;C~&#65533;@&#65533;&#65533;&#65533;&#65533;
&#8524;&#65533;az&#65533;t&#65533;Qh&#65533;jg0^&#65533;2"&#65533;,&#65533;&#65533;~&#65533;&#65533;&#65533;q&#65533;&#65533;&#65533;&#1336;@N&#65533;P&#65533;Y&#65533;X&#65533;(5&#65533;&#65533;(
0&#65533;&#65533;[@Fe&#65533;E&#65533;&#65533;w&#65533;`A&#65533;&#65533;&#65533;&#65533;Q&#65533;.&#65533;!&#65533;&#65533;:p&#65533;}Ia@d &#65533;&#65533;1ZFpA"&#2035;&#65533;&#1446;&#65533;&#65533;&#65533;&#65533;@P&#65533;&#65533;%&#65533;!!&#33796;UV/&#65533;t&#65533;-	=
&#65533;&#444;D`K&#65533;&#65533;&#65533;}v&#65533;&#65533;&#65533;&#65533;?T&#65533;8&&#65533;&#3098;&#65533;&#65533;Di&#65533;&#65533;&#65533;(&#65533;&#65533; E1X&#65533;&#65533;&#65533;;P0&#65533;&#65533;f!Z&#65533;;"c:=&#65533;&&#65533;7&#65533;|Nw D&#65533;@&#65533;*&#65533;&8&#65533;&#65533;&#65533;yMD&#65533;!&#65533;&#65533;L9&#65533;2*&#65533;C&#65533;&#467;B3+&#65533;&#65533;u&#65533; z&#65533;&#228;&#65533;&#65533;&#1227;&#65533;&#65533;&#65533;&#65533;=b&#65533;]a  &#65533;&#65533;&#65533;&#65533;dL&#65533;&#65533;&#65533;D&#65533;&#65533;&#289;RB&#65533;&#65533; &#65533;[2&#65533;&#65533;&#65533;&#65533;H5&#65533;&#1680;45	&#65533;'5&#65533;&#65533;&#65533;d&#65533;<&#65533;&#65533;:a&#65533;&#65533;g&&#65533;&&#65533;G&#65533;PSm&#65533;&#65533; &#186;&#65533;?D&#1396;&#65533;&#14992;&#65533;&#65533;:W&#65533;0&#65533;8F5&#65533;z&#65533;~&#175;&#65533;@&#65533;F&#65533;&#65533;<&#65533;|,&#65533;&&#65533;&#65533;j&#65533;&#65533;XE&#65533;\&#65533;&#65533;$&#65533;b&#65533;&#65533;j:&#65533;Q&#65533;b&#65533;&#65533;M&#65533;&#65533;B  &#65533;@@@&#65533;N~&#257;&#65533;&#65533;B&#65533;&#65533;B&#65533;&#65533;O&#65533;F6&#65533;:&#65533;&#65533;>&#65533;&#65533;&#65533;!&#65533;;&#65533;&#65533;&#65533;&#65533;j&#65533;3&#65533;Pb&#65533;-DY5&#65533;YV|&#65533;&#65533;&#65533;&#65533;&#65533;d&#65533;c&#65533;&#65533;&#65533;}D &#65533;&#65533;h&#65533;&#1379;&#65533;&#65533;D^&#65533;K]Hdw&#65533;&#65533;m*&#65533;
&#65533;&#65533;`&#65533;sp+&#65533;&#65533;&#397;P@&#65533;c&#1845;&#65533;&#65533;&#65533;&#65533;la&#65533;:&#65533;f]!&#65533;&#65533;0&#65533;hduy&#65533;Sn!`&#65533; 8&#65533;&#65533;l(n)&#65533;&#1318;&#65533;&#65533;*&#65533;C&#65533;&#65533;b&#65533;&#65533;&#65533;&#65533;cvB&#65533;&#65533;&#450267;&#65533;&#65533;YtL&#65533;&#65533;""&#65533; &#65533;&#65533;&#65533;&#65533;&#65533;n&#65533;&#65533;P&#65533;htA&#65533;`4&#65533;!&#65533;&#65533;d&#65533;}&#65533;&#65533;&#65533;&#65533;W&#65533;&#65533;&#65533;'.&#65533;&#65533;&#65533;&#65533;&#65533;q<&#65533;P&#65533;?`&#65533;&#65533;pr&#65533;&#65533;&#65533;K&#65533;&#65533;&#65533;EDf&#65533;.N!&#65533;&#65533;b&#65533;E&#65533;!&#65533;&#65533;&#65533;&#65533;2"&#65533;&#65533;&#65533;&#65533;j&#65533;j&#65533;&#282;&#65533;fe&#65533;&#65533;&#65533;&#65533;&#65533;
d&#65533;{&#65533;&#65533;&#65533;&#65533;j&#65533;H&#65533;?"&#65533;&#998;&#65533; 0&#65533;&#65533;r&#65533;&#65533;X&#65533;&#65533;gPDzs&#65533;3!&#65533;@&#65533;&#65533;S4&#65533;&#280;:&#65533;Gc&#65533;4'&#65533;&#65533;	&#514;:&#65533;&#65533;3( &#65533; &#65533;:&#65533;X4&#65533;&#65533;&#65533;K&#65533;&#65533;Qnu`	a&#65533;GC"&#1423;&#65533;&#65533;&#65533;&#65533;(&#65533;&#65533;H&#65533; &#65533;Z&#65533;1d&#65533;{&#65533;w$H&#65533;6<H6&#65533;&#1644;&#65533; "&#65533;&#65533;Ed&#65533;&#65533;]&#65533;E&#65533;&#65533;&#208;8w
&#65533;&#65533;&#65533;GUSh;}&#65533;&#65533;&#521;y&#65533;&#65533;&#65533;&#65533;&#65533;&#65533;p&#65533;-&#65533;&#65533;j"&#65533;~&#65533;w&#65533;&#65533;&#65533;j&#65533;&#65533;&#1687;&#65533;&#65533;Ga&#65533;?&#65533;&#65533;P&#65533;R&#65533;&#65533;u(&#1495;&#65533;%"&#65533;&#65533;&#65533;&#65533;&#65533;&&#1928;&#65533;q&#65533;f&#65533;rR&#65533;&#65533;&#65533;&#65533;& &#65533;&#65533;r4{&#65533;@u&#65533;&#65533;&#65533;L&#65533;&#65533;&#65533;&#65533;	q&#65533;&#65533;;4&#65533;x@0&#65533;&#65533;lPx&#65533;8&#65533;B2&#65533;MJ9z&#65533;&#65533; &#65533;H&&#65533;&#65533;&#65533;&#65533;-&#65533;&#65533;&#65533;&#65533;!fD &#65533;9!0&#65533; &#65533;>&#65533;&#65533; &#65533;&#65533;&#65533;&#65533;g&#65533;&#65533;p&#65533; F&#65533;&#65533;ob&#65533;@&#65533;&#65533;&#65533;&#65533;k+&#65533;B&#65533;&#65533;e@JK'I&#65533;&#65533;&#65533;&#65533;L&#65533;~4&#65533;  @&#65533; 5  &#1988;&#65533;&#65533;&&#65533;h&#65533;&#65533;&#65533;@C&#1463;>&#65533;&#65533;&#65533;&#65533; ]&#65533;&#65533;H`y&#807;%&#65533;G&#65533;&#1101;'&#65533;{&#65533;&#65533;&#65533; &#65533;D*&#65533;	&#65533;&#65533;&#65533;&#65533;&#65533;l&#65533;# &#65533;%H&#65533;
@&#65533;&#65533;&#65533;&#65533; &#65533;&#65533;}&#65533;	o&#65533;f&#65533;&#65533;&#65533;&#65533;&#65533;&#65533;&#65533;&#65533;=&#65533;&#65533;#&#65533;3p|h&#65533;|&#65533;&#65533;h08}!2&#65533;  6&#65533; &#65533;&#65533;&#65533;&#65533;@ &#65533;7x&#65533;&#65533;~&#65533;&#65533;~&#65533; ~ ~ &#65533;~&#65533; &#65533; &#65533;&#65533;&#65533;&#65533;	&#65533;W&#65533;g|&#65533;P eG	&#65533;&#65533;lV 	&#65533;27s5g}&#65533; &#65533;&#496;9&#65533;{&#65533;
&#65533; &#65533;~#8&#65533;$&#65533;P8&#65533;&#65533;g&#65533;&#65533;&#65533;*&#65533;&#65533;&#65533;l&#65533;&#65533;u&#65533; &#65533;`&#65533;`y&#65533; |&#65533;&#65533;&#65533;'mTs&#65533;p&#65533;&#65533; G&#65533;&#65533;&#65533;)D7&#65533;&#65533;}&#65533;&#65533;&#65533;u&#65533;W$&#65533;Sh&#65533;&#65533; &#65533;&#65533;(0\&#65533;jW&#65533;f &#65533;u\&#65533;&#65533;0X&#65533;&#65533;`&#65533;{Xj&#65533;j(snw@&#65533;g&#65533;p&#65533;&#65533;&#65533;&#65533;X(S&#65533;{&#65533;&#65533;&#65533;&#65533;0&#65533;&#65533;3&#65533;W&#65533;~&#65533;oi &#65533;f&#65533;3&#65533;p&#65533;0&#65533;x&#65533;&#65533;&#65533;X7&#65533;&#65533;&#65533;W78&#65533;8{H j(&#1545;&#65533;pJ&#65533;&#65533;&#65533;@2r&#65533;t&#65533;&#65533;&#65533;A
@&#65533;kK&#65533;w&#65533;&#65533;&#65533; {&#65533;^&#65533;&#65533;&#65533;&#65533;&#65533;&#65533;&#65533;&#54798;&#65533;8&#65533;&#65533;iP 4&#65533;&#65533;4&#65533;4&#65533; &#65533;&#65533;&#65533;&#65533;&#65533;&#65533;&#65533;&#65533;{(&#65533;&#65533;`&#65533;&#65533;&#65533;8L&#65533;&#65533;&#65533;&#65533; PG&#65533;&#65533;	&#65533;&#1549;&#65533;&#65533;M&#65533;&#65533;z&#65533;&#65533;&#65533;&#65533;&#65533;&#65533;&#65533;z&#1548;&#65533;&#65533;^&#65533;&#65533;(&#65533;-I&#65533;&#65533;~&#65533;&#65533;{&#65533;@&#65533;&#65533;&#65533;3&#65533;&#65533;X&#65533;&#65533;r&#151;q0S&#65533;&#65533;) S &#65533;N&#65533;&#65533;&#464;&#65533;5"	&#65533;8
&#65533;g&#65533;p,&#65533;&#65533;&#65533;&#65533;&#65533;&#65533;&#65533;&#65533;&#65533;&#65533;8N&#65533;	6&#65533;x y&#65533;PvN&#396;{Hj&#838;p&#65533;&#65533; &#65533;C&#65533;&#65533;Zqv#&#65533; @w&#65533;&#65533;&#65533;&#65533;Ua&#65533;&#65533; 	P&#65533;G&#65533;T&#65533;&#65533;&#65533;hu&#65533;&#65533;&#65533;5y&#65533;&#65533;)&#65533;@ n&#65533;h&#65533;x|&#65533;&#65533;&#65533;@xV}B&#65533;&#65533;&#65533; &#65533;&#65533;3i5&#65533;I&#65533;'&#65533;&#65533;&#65533;&#65533;\n&#65533;&#65533;&#65533;&#65533;	,&#65533;&#65533;{8&#65533;&#65533;&#65533;~&#65533;&#65533;V&#30242;&#65533;b&#65533;&#65533;P&#65533;4[&#65533;ej&#65533;G&#65533;&#65533;&#65533;&#65533;&#65533;&#65533;c&#65533;Yd5Pn&#65533;&&#65533;&#65533;_ &#65533;PUL&#65533;&#65533;&#65533;"qf &#65533;P&#65533;V&#65533;W&#65533;u&#65533;&#65533;&#65533;^&#65533;&#65533;8&#65533;&#65533;&#65533;&#65533;y&#65533;F&#65533;@@QP&#65533;I&#65533;&#65533;G&#65533;f\`j&#1046;&#65533;z&#65533;PP&#65533;I @N&#65533;&#65533;&#65533;&#65533;w9&#65533;&#65533;&#65533;&#65533;&#65533;&#65533;&#65533;tUyP&#65533;Xa&#65533;~&#65533;&#65533;{&#65533;&#65533;i&#65533;&#65533;&#65533; cIn.&#65533;xy	D`  \#&#65533;lZ&#65533;50&#1481; 	&#1097;&#65533;&#65533;&#65533;&#65533;:r&#65533;&#65533;&#65533;&#65533;&#65533;P&#65533;i&#65533;&#65533;&#65533;&#65533;o&#65533;&#542;&#65533;(&#65533;&#65533;&#65533;Y&#65533;d	h 1z&#65533;&#65533;`&#65533;0&#65533;&#65533;&#65533;q&#65533;&#65533;l&#65533;&#65533;ljP&#65533;5&#65533;&#65533;0&#65533;@jt&#65533;@&#65533;&#65533;&#65533;&#65533;&#65533;&#65533; &#65533;@&#65533;&#65533;K&#65533;+u &#65533;&#65533;&#65533; &#65533;{X&#65533;&#65533;&#65533;x)&#65533;op&#65533;&#65533;&#65533;&#65533;QgjPxPH&#65533;&#65533;	M` 4j&#65533;&#65533;&#65533;P~l&#65533;&#65533;&#65533; sqJ @sj&#65533;A&#65533;&#65533;&#65533;&#65533;&#65533;s&#65533; Dzb&#65533;&#65533;Z&#65533;&#65533;wL&#65533;&#65533;&#65533;qw&#65533;bypu Q&#65533;l9
,&#65533;	&#65533;)&#65533; &#65533;z&#65533;&#297;&#65533;&#65533;&#65533;P&#65533;&#65533;h&#65533;&#65533;&#65533;&#65533;&#65533;:&#65533;e:g&#65533;&#65533;&#65533;&#65533;&#65533; :&#65533;&#65533;Ix4P&#65533;&#65533;&#65533;v&#65533;sz&#65533;B&#43949;&#65533;&#65533;&#65533;&#65533;{~	u&#65533;r&#65533;&#65533;&#65533; &#65533;&#65533;&#65533;&#65533;&#65533;&#65533;Xq&#65533;Y&#65533;&#65533;&#65533;&#65533;&#65533;`e&#65533;&#65533;b+&#65533;^&#65533;&#65533;7[
K&#65533;&|1j&#65533;&#65533;&#65533;&#65533;&#65533;0&#65533;z&#65533;&#65533;&#65533;&#65533;"&#65533;q#&#65533;&#65533;&#65533; &#65533;&#65533; &#65533;*&#65533;&#65533;&#65533;&#65533;/&#65533;xJ&#65533;&#65533;)&#65533;5&#65533;&#65533;&#65533;JU3Dk&#65533;2Z &#65533;W&#65533;
{e&#65533;b&#65533;&#65533;&#65533;&#65533;P&#65533;@&#65533;&#713; ;&#1786;&#65533;&#65533;&#65533;&#65533;!K&#65533;^&#1781;&#65533;&#65533;q&Kj&#65533;&#65533;&#65533;&#65533;&#65533;=&#65533;&#65533;&#1710;&#65533;
&#65533;&#65533;&#65533;&#65533;3&#65533;&#65533;v&#65533;&#65533; &#65533;&#65533;&#65533;&#65533;&#65533;"J4o&#65533; Z&#65533;&#65533;&#65533;*
&#65533;&#65533;&#65533;;K&#65533;e*`K&#65533;&#65533; &#65533;&#65533;&#65533;&#65533;d&#65533;j&#65533;&#65533;y&#65533;ip&#65533;K&#65533;9[&#65533;&#693;_K&#65533;&#65533;[&#65533;&#65533;&#65533;&#65533;G&#65533;&#65533;pn&#30134;&#65533;&#65533;q&#65533;s&#65533;&#694;w&#65533;&#65533;&#65533;&#65533;x:&#65533;5&#65533;2&#65533;&#65533;P&#65533;&#65533;s&#65533;`&#65533;n &#65533;&#65533;&#65533;0&#65533;&#65533;0W&#65533;&#65533;&#65533;;&#65533;&#65533;&#65533;KK&#65533;&#65533;&#65533;K[&#65533;&#65533;&#65533;&#65533;ox&#65533;x&#65533;&#65533;&#65533;&#623;&#65533;0&#65533;&#65533;&#44136;&#762;&#65533;&#65533;&#65533;a[&#65533;&#65533;&#742;=P&#65533;&#65533;&#65533;&#65533;n&#1782;&#65533;&#699;A
	sKzZ&#65533;w{}W/&#65533;&#65533;	&#65533;y\&#65533;&#624;&#65533;&#65533;&#65533;&#65533;&#1643;&#65533;&#65533;&#65533;N&#65533;&#65533;&#65533;d&#65533;&#65533;Q&#65533;o&#65533;h&#65533;&#65533;Z&#65533;bz&#160;` M0&#65533;&#65533;&#65533;&#65533;&#172;{&#65533;&#65533;&#65533;l &#65533;&#65533;&#1787;tz&#197;&#65533;l&#65533;&#110328;;&#65533;6G 
&#65533;+Q&#1108;&#65533;@@&#65533;&#65533;	&#65533;&#722;Q&#1802;&#65533;&#65533;&#65533;&#65533;&#65533;&#65533;&#65533;
&#65533;&#65533;O&#65533;&#65533;&#65533;&#65533; &#65533;XuQ7&#65533;&#65533;V&#65533;&#65533;&#65533;0&#65533;&#65533;&#65533;&#65533;^j&#65533;k&#65533;"K&#65533;&#65533;&#65533;&#65533;2&#767;O&#65533;&#65533;&#65533;&#451;&#65533;y&#65533;L2&#65533;&#65533;&#65533;
z&#65533;&#65533;	4&#65533;&#65533;u&#65533;i!&#65533;&#65533;&#65533;&#65533;&#65533;&#65533;"&#34696;{&#346;<&#392;&#65533;&#65533;&#65533;X<&#65533;"&#65533;P*&#65533;&#65533;&#65533;Z&#65533;&#65533;&#65533;	&#65533;M&#65533; &#65533;&#176;<&#65533;0L&#65533;<&#65533;@&#65533;&#65533;p&#65533;&#65533;&#65533;&#65533;&#65533;&#65533;&#65533;&#65533;&#744;:&#65533;&#65533;&#65533;*&#65533;&#65533;&#65533;&#65533;&#65533;&#65533;&#65533;&#65533;&#65533;rA<&#65533;&#65533;&#65533;&#65533;J0&#328;&#65533;&#65533;&#65533;l&#65533;+9&#65533;&#65533;&#65533;&#65533;&#65533;&#65533;X&#65533;pZ&#65533;Y&#65533;&|&#65533;&#480;&#65533;C&#65533;&#65533;]&#65533;&#65533;&#65533;&#65533;&#65533;zZ2L&#65533;v&#827;&#65533;&#65533;&#65533;{&#65533;&#65533;&#65533;&#1824;&#65533;&#65533;&#719;0&#65533;&#65533;P&#65533;}:&#65533;&#65533;`&#65533;&#544;&#65533;&#65533;&#65533;!&#65533;&#65533;&#65533;
&#65533;&#65533;&#65533;&#65533;&#65533;&#65533;&#65533;0m&#65533;!H&#1132;H&#65533;i&#65533;&#65533;D&#65533;_>v&#65533;&#65533;i&#65533;&#65533;&#65533;k`&#65533;&#65533;&#65533;k&#3183;,&#65533;&#65533;&#65533;bK&#65533;m&#65533;&#506;&#65533;r&#65533;&#1018;&#65533;&#65533; &#65533;6] &#65533;&#65533; &#65533;&#65533;G&#65533;j&#65533;	JY&#65533;&#65533;&#65533;&#65533;J<@w&#65533;*&#65533;J@j&#1068;	&#65533;CK&#65533;Ox&#65533;#&#1543;&#65533; &#65533;V&#65533;&#65533;&#65533;w&#65533;@wz{&#1297;&#65533;&#65533;*&#65533;&#686;+&#65533;pM~&#65533;&#65533;&#65533;&#65533;q&#65533;,&#65533;\H&#65533;&#65533;&#65533;&#65533;=&#65533;&#1016;[&#65533;&#65533;&#65533;~&#65533;&#65533;)8&#65533;&#65533;@&#1033;2&#65533;PJ,B&#65533;&#65533;&#65533;\&#65533;=&#847;&#65533;&#65533;&#65533;&#65533;&#65533;Y&#65533;%&#65533;o&#65533;&#65533; &#65533;&#65533;&#65533;&#65533;#&#65533;&#65533;0&#65533;&#65533;L&#65533;&#65533;&#65533;&#65533;&#65533;&#65533;&#65533;&#941;&#65533;&#65533;p&#65533;&#65533;Lh&#65533;&#65533;&#65533;&#65533;&#65533;,&#65533;x@&#65533;8=&#65533;<|&#65533;&#65533;j&#65533;o&#65533;&#65533;@&#65533; &#65533;*&#65533;&#65533;
&#65533;|&#698;z	h
&#65533;YP&#65533;&#65533;&#65533;IUm&#65533;&&#65533;&#65533;@&#65533;(&#65533;&#65533;&#65533;C&#65533;&#65533;XM&#65533;,&#1614;&#65533;&#65533;b&#1195;)&#65533;&#65533;&#65533;&#65533;&#65533;&#65533;t&#65533;&#65533;&#65533;&#65533;&#65533;p&#1181;&#65533;&#65533;Y
&#65533;&#65533;\T
&#65533;&#65533;&#65533;u=r&#65533;L&#65533;t&#65533;&#65533;4&#886;&#65533;l&#65533;t&#65533;&#65533;B&#65533;NL	=&#65533;&#65533;&#65533;(&#65533;&#65533;&#65533;&#1725;&#65533;&#65533;`A*&#65533;R&#65533;&#65533;*&#65533;&#65533;M&#65533;m&#65533;&#65533;&#65533;&#65533;}W&#65533;&#65533;0/&#65533;z&#65533;&#65533;&#65533;w*\(M$&#65533;&#65533;&#65533;K&#65533;8&#65533;&#65533;o&#65533;&#65533;&#1927;&#770;3\&#65533;.&#65533;&#65533;?&#65533;&#1729;&#65533;&#65533;&#65533;&#65533;&#65533;&#65533;&#65533;
&#1958;&#1476;&#65533;1Ij&#1288;&#65533;&#1438;q&#65533;K	R$&#65533;&#65533;]&#65533;
&#65533;
&#65533;M&#65533;&#65533;&#65533;&#65533;k&#65533; &#65533;@2&#65533;)&#65533;%&#65533;&#65533;@&#2010;&#65533;;J&#65533;\&#65533;&#65533;&#65533;-4&#65533;w&#65533;&#65533;&#65533;&#65533;T&#65533;&#65533;&#65533;u.&#65533;&#65533;&#65533;&#65533;&#65533;&#65533;&#1231;&#65533;&#65533;&#65533;&#65533;&#65533;&#65533;&#65533;h&#65533;&#65533;p&#65533;&#65533;&#65533;P&#1694;r$PA&#65533;&#298;&#65533;&#65533;&#65533;&#65533;&#65533;&#1027;&#65533;&#65533; i&#65533;&#771;p&#65533;(&#65533;!0QD&#65533;&#65533;&#65533;v&#65533;:&#65533;&#65533;\N	&#65533;&#65533;&#65533;D&#65533;&#65533;&#65533;&#676;e&#65533;&#65533;&#65533;zZZ=&#65533;&#65533;&#65533;&#2012;j&#65533;ls{5&#65533;&#65533;P&#65533;&#704;&#65533;&#65533;\&#65533;;&#65533;&#65533;_P&#829;	$&#65533;	&#65533;&#65533;&#65533;2	
&#65533;Mm$&#65533;&#24800;&#65533;&#65533;"&#65533;&#65533;r&#65533;t&#65533;&#65533;&#65533;-'}&#65533;|&#65533;&#65533;&#65533;&#65533;&#65533;L&#65533;&#65533;j&#65533;&#65533;j &#65533;{A&#65533;&#65533;&#65533;u&#65533;&#1925;&#65533;&#65533;&#65533;P&#65533;&#65533;:&#65533;&#65533;&#65533;&#55040;&#65533;&#65533;	W&#65533;M&#65533;&#65533;bjrF&#65533;&#65533;&#65533;NMR&#65533;&#65533;%/&#65533;&#65533;N&#65533;N-&#65533;&#65533;&#65533;&#65533;&#65533;^V&#64477;&#65533;|&#65533;&#65533;*&#65533;$&#65533;&#1669;&#65533;&#65533;&#65533;e&#65533;  &#65533;&#65533;&#65533;N	&#65533;&#65533;`&#65533;&#1419;&#65533;~l&#65533;:M	&#65533;>&#65533;{	&#65533;
&#65533;]

&#65533;&#65533;1&#65533;\&#65533;&#507;&#65533;P&#65533;&#65533;)95	&#65533;&#65533;&#65533; &#65533;&&#65533;&#65533;lO" &#65533;&#65533;&#65533;7&#1815;&#65533;&#65533;Wo&#65533;&#23312;&#65533;&#65533;M&#65533;u.&#65533;B_&#65533;eJ&#65533;&#65533;m Qp&#65533;^&#65533;&#65533;G_&#65533;0&#65533;&#65533;xl&#1809;~&#65533;&#65533;>&#65533;^&#65533;gH&#65533;&#65533;&#65533;gd&#65533;&#65533;&#65533;
&#65533;)&#65533; &#65533;,&#65533;&#65533;"&#65533;Y&#65533;!g&#65533;s&#65533;&#65533;&#65533;&#65533;	&#65533;&#65533;[&#65533;e&#65533;&#65533;d&#65533;&#65533;!p&#65533;&#65533;&#65533;&#65533;&#702;&#65533;&#65533;&#65533;&#65533;&#65533;:&#65533;&#65533;&#65533;&#65533;4P&#65533;G&#65533;&#65533;
X.&#65533;&#65533;&#65533;&#65533;bR0	&#65533;.&#65533;&#65533;&#65533;&#65533;&#65533;&#65533;&#65533;o0aU&#65533; &#65533;^3zFNvkq&#65533;_&#65533;>&#65533;i&#65533;A/&#65533;f&#65533;w&#65533;E&#65533;&#65533;&#65533;&#65533;&#65533; ,&#65533;&#65533;&#65533;&#65533;&#65533;&#65533;4&#65533;&#65533;&#65533;&#65533;&#65533;&#65533;&#65533;&#65533;&#65533;&#65533;44h&#65533;&#65533;&#65533;&#65533;&#65533;D&#65533;&#65533;&#65533;&#65533;&#65533;&#65533;&#65533;z&#65533;&#65533;&#65533;Z&#65533;&#65533;z&#65533;&#65533;&#65533;yynY"<&#65533;&#65533;J&#65533;<<fn	&#65533;y&#65533;l&#65533;&#65533;&#65533;g&#65533;&#1369;&#1029;&#1475;k&#65533;&#1889;r&#65533;&#65533;&#65533;&#65533;DQ &#61895;&#65533;,&#65533;&#65533;&#65533;&#65533;&#65533;&#65533;  &#65533;&#65533;&#65533;?&#65533;69&#65533;&#65533;-&#65533;PAPU
&#65533; r3j&#1848;&#65533;&#65533;m&#65533;&#65533;&#65533;"A&#65533;3&#65533;&#65533;&#65533;%&#65533;T&#65533;?&#65533;&#65533;)&#65533;&#65533;&#65533;&#65533;&#65533;&#65533;&#1122;	&#65533; xGt&#65533;=|G&#65533;Q&#65533;&#1282;&#65533;&#65533;&#1028;b&#65533;&#65533;&#1347;&#65533;&#65533;&#65533;k&#65533;&#65533;9/A;h'(.d&#1258;-D&#65533;&#886;&#65533;l]&#65533;CS&#65533;U&#65533;&#65533; z)&#65533;&#65533;?&#702;%&#152;HB&#65533;&#65533;g&#65533;&#65533;QB&#65533;&#65533;^&#65533;`A&#65533;&#1257;&#65533;h&#65533;d&#65533;&#65533; &#65533;|&#65533;&#65533;&#65533;&#6728;&#65533;.Y&#65533;	&#65533;&#65533;V&#65533;c&#65533;V&#65533;l&#65533;&#65533;D&#65533;&#65533;&#65533;Tk60&#65533;&#65533;&#65533;&#65533;iR&#580;&#65533;k&#65533;Oe&#65533;&#65533;&#65533;\&#65533;&#65533;&#65533;VDix&#65533;&#65533;i&#65533;&#65533;&#65533;HRqJ&#65533;&#65533;&&#65533;C&#65533;&#65533;&#65533;o.o&#65533;&#65533;_r&#65533;w&#65533;&#65533;&#65533;&#65533;^&#65533; &#65533;0&#65533;&#65533;&#65533;>&#65533;pA&&#65533;!GYs&#65533;`YD&#65533;5r]W&#1673;&#65533;y&#65533;7&#65533;p&#65533;i&#65533;t&#65533;9Q&#65533;Q""&#65533;eba&#7446;^&#65533;iA&#65533;w&#65533;&#65533;E5m&#65533;&#65533;&#65533;	&#65533;&#65533;&#65533;(&#65533;&#65533;&#65533;&#65533;F2r&#65533;&#65533;&#65533;&#65533;&#65533;,&#65533;&#65533;&#1798;:&#65533;u TX&#65533;&#65533;&#65533;e,&#65533;&#65533;"O&#65533;fz&#65533;&#65533;G&#65533;l&#65533;&#65533;&#65533;&#65533;9&#65533;E&#65533;&#65533;h&#65533;g&#65533;\f&#65533;&#65533;&#65533;2d&#65533;&#65533;Qnin&#65533;&#65533;M&#65533;%&#65533;&#456;&#65533;&#65533;MS&#65533;<dZ&#65533;Mn&#65533;
f[&#65533;&#65533;&#65533;!&#65533;&#65533;&#65533;e&,&#65533;&#65533;&#65533;&#65533;&#65533;&#65533;&#65533;&#65533;&#1538;&#65533;&#65533;&#65533;x&#65533;Z&#65533;QG&#65533;&QAX@!&#65533;R&#65533;&#65533;+&#65533;B&#65533;)&#65533;Mg&#65533;Q&#65533;/&#65533;&#65533;&#65533;d!&#65533;&#65533;&#65533;&#65533;+&#1010;&#65533; %~
&#65533;&#65533;&#65533; &#65533;&#65533;M&#65533;&#65533;&#65533;&#65533;|9&#65533;"&#65533;&#65533;&#65533;&#65533;&#1616;&#65533;&#65533;&#1285;&#65533;|&#65533;&#65533;	+&#65533;&#65533;IE&#65533;&#65533;+&#65533;&#65533;oR&#65533;&#65533;&#65533;H@&#65533;nF&#1392;&#65533;&#52356;$i
-&#65533;&#65533;&#65533;m&#65533;&#65533;&#65533;`&#65533;&#65533;&#65533;m&#65533; &#65533;&#65533;
&#65533;&#65533;R&#65533;G5&#65533;)&#65533;&#65533;&#65533;&#65533;&#65533;" H&#65533;o&#65533;&#65533;&#65533;&#760;b&#65533;	&#65533;&#65533;&#65533;&#65533;&#65533;1M&#65533;f&#65533;&#65533;,(&#65533;u +$&#65533;$&#65533;a&#65533;Jq&#65533;5&#65533;J&#65533;#"nC&#65533;&#65533;Lrlw&#65533;G}&#65533;$&#65533;&#65533;y&#65533;D&#65533;  234&#65533; Xp&#65533;AE{&#65533;+&#65533;Z&#65533;"&#65533;H+&#65533;l&#65533;&#65533;e&#65533;t!&#65533;Q&#65533;&#65533;'8j&#1606;T&#65533;&#65533;y[-y"&#65533;&#65533;&#65533;CNfy.!_#&#65533;&#65533;!&#65533;&#65533;jK&#65533;&#65533;&#65533;&#65533;\,y&#65533;&#491;yd&#65533;Eq&#65533;
&#65533;&#65533;&#65533;E&#65533;A0&#65533;&#65533;&#65533;&#65533;X&#65533;&#65533;&#65533;,&#65533;&#65533;/U_&#65533;g&#65533;&#65533; J&#65533;	&#65533;&#65533;&#65533;&#65533;&#65533; &#65533;&#65533;V&#65533;&#1141;&#65533;&#65533;8&#65533;*&#65533;&#65533;&#65533;d&#65533;&#65533;%5&#65533;y&#65533;&#65533;&#30853;&#65533;&#65533;&#65533;&#65533;&#65533;;]&#65533;@
&#65533;B&#65533; &#65533;
&&#65533;&#65533;/&#65533;&#229337; &#65533;&#65533;>&#65533;8=&#65533;h&#65533;&#65533;&#65533;&#65533;&#65533;&#65533;4g&#65533;&#65533;j&#65533;&#65533;&#65533;&#65533;C&#65533;\g&#65533;&#65533;9&#65533;3&^B]m&#65533;h2&#65533;5&#65533;]&#65533;&#65533;^&#65533;J&#65533;&#65533;/fx&#65533;&#65533;&#65533;0&#65533;x(&#65533;&#65533;A
&#65533;&#65533;&#65533;&#65533;@<&#65533;h-&#65533;RV/&#65533;&#1085;D&#65533;qgl&#65533;&#65533;y&#65533;";0p"&#1376;&#65533;K&#65533;E&#65533;B?&#65533;bl&#65533;&#65533;a&&#65533;@&#65533;&#65533;0#G1&#65533;&#1869;n&#65533;&#65533;D!&#65533;&#65533;&#65533;J""^p%&#65533;`Px"C&#65533;&#65533;
q e&#65533;&#65533; &#65533;&#65533;&#65533;	&#65533;&#65533;|&#65533;#=&#65533;C&#65533;)&#65533;@ZfBQ&#65533;&#65533;&#65533;cq <&#65533;&#65533;&#65533;j8&#65533;&#65533;&#65533;t&#65533;&#65533;&#65533;.6?&#65533;,,pa&#65533;&#65533;&#65533;?&#65533;&#65533;JY&#65533;] &&#65533;^&#65533;&#65533;ix&#65533;*YIL O&#65533;@&#1288;&#65533;Q: &#65533;&#65533;&#65533;0(!i#TK&#65533;&&#65533;P&#65533;&#65533;&#65533;&#65533;DQri&#65533;&#65533;Cb&#65533;&#65533;%B&#65533;&#65533;&#65533;!s0&#65533;`&#65533;C&#65533;&#65533;ezC>19&#65533;3&#65533;"&#65533;ATSN22&#65533;L
&#65533;&#65533;;&#65533;.(Is&#65533;&#65533;)/&#65533;&#65533;+I7L &#65533;&#65533;&#65533; &#65533;8&#65533; <&#65533;nP&#65533;B;v@&#65533;&#65533;&#65533;&#65533;L&#65533;&#65533;+g&#65533;T&#65533;&#65533;&#65533;3.	&#65533;&#65533;D&#65533;(&#65533;@&#817;m&#65533;&#14405;&#65533;cDy&#65533;&#65533;&#65533;&#65533;&#65533;&#65533;&#65533;E7&#65533;&#210;&#65533;	&#65533;a&#65533;&#65533;b1&#65533;)+i@ &#65533;&#65533;+B8&#65533;&#65533;&#65533;%_&#65533;Is&#65533;(&#65533;<&#65533;(  ix&#65533;x&#65533;&#65533;i&#65533;&#65533;&#65533;IL,A&#65533;SPT"PM&#65533;P&#65533;&#65533;Uss&#65533;v\&#65533;i&#65533;&#65533;V&#65533;&#65533;c&#65533;!&#65533;&#65533;&#1087;W)+&#65533;+&#65533;GI6&#65533;&#65533;,&#65533;&#65533;x&#65533;x@&#65533;P&#65533;*;>@  &#65533;E!&#65533;f_&#65533;&#65533;&#65533;}&#65533;&#65533;&#65533;&#65533;eD&#65533;&#65533;?&#65533;&#65533;&#65533; &#48552;&#65533;&#65533;jhT&#65533;&#65533;&#65533;&#65533;V &#65533;w&#65533;K"&#1419;&#65533;5&#65533;J!&#65533;&#65533;n0&#65533;&#65533;:&#65533;I&#713;iL&#65533;1`z(Q&#65533;8&#65533;&#65533;a&#65533;&#65533;&#65533;&#65533;&#1088;&#65533;J&#65533;L&#65533;^&#65533;&#65533;U&#65533;B&#65533; A    &#65533;(&#65533;D&#65533;&#65533;&#65533;Z&#65533;^Qt&#65533;&#65533;e&#65533;&#65533;&#65533;g&#65533;*P&#65533;&#65533;Uz&#65533;E&#65533;n&#65533;,X &#65533;pr&#65533;&#65533;&#65533;8&#1036;&#65533;&#65533;@	&#65533;&#65533;7&#65533;HY&#65533;V&#65533;&#65533;e&#1551;:&#65533;
&#65533;`z7&#1096;&#65533;&#65533;$S&#65533;&#65533;&#65533;&#65533;&#65533;kSL&#65533;A&#65533;&#65533;l&#65533;&#65533;&#65533;G&#65533;##&#65533;&#65533;&#65533;-v&#206;S*o&#65533;+t&#65533;&#65533;B0&#65533;&#65533;&#65533;U*&#65533;@Wi&#65533;"&#65533;c&#65533;0&#65533;aYM&#65533;#&#258;&#65533;&#65533;&#768;&#65533;&#65533;&#65533;&#65533;&#65533;&#65533;&#65533;&#65533;,&#65533;&#65533;&#65533;Y&#65533;&#65533;&#65533;u%"&s5&#65533;y&#291;:&#65533;&#65533;n&#565;&#65533;&#65533;&#65533;&#65533; &#65533;HC&#65533;] &#65533;&#65533;&#65533;"l&#65533;&#65533;&#65533;
0&#65533;J^pn&#65533;+&#65533;T'&#65533;&#65533;$M\>&#65533;b&#65533;Xj&#65533;&#65533;&#65533;2X&#65533;&#65533;$@a&#65533;I&#65533;#&#65533;&#1436;iU&#65533;y&#65533;&#65533;&#65533;,
&#65533;&#65533;&#65533;;dF&#65533;&#65533;&#65533;&#65533;W&#65533;Z&#65533;&#65533;&#65533;7!&#65533;&#65533;^&#65533;&#65533;&#1473;&#65533; *&#65533;&#65533;4$&#65533;	&#65533;&#65533;.&#65533; 0:&#1679;&#1386;&#65533;&#65533;Z:(W&#65533;&#65533;&#65533;#~G&#465;&&oP&#184;%&#65533;6&#65533;'z\w(|C&#65533;XTg&#395;&#65533;[&#65533;S&#1550;&#65533;&#65533;&#65533;&#65533;&#65533;C-&#65533;?&#65533;!2l$ P &#65533;&#65533;"&#65533;&#65533;hv((&#65533;&#65533;/9&#65533;p&#65533;&#65533;@&#65533;d&#65533;&#65533;p&#65533;&#503;1kj&#65533;&#65533;&#65533;&#65533;R3&#65533;&#65533;&#65533;&#65533;&#65533;	T&#65533;2	&#65533;T&#65533;&#65533;aY1HV,@&#65533;&#1837;&#65533;;&#1021;&#65533;&8&#65533;h&#65533;p&#65533;&#65533;&#65533;&#65533;k\bH&#65533;&#65533;E&#65533;Ay&#65533; &#65533;`:&#65533; &#65533;&#65533;&#65533;Ro&#65533;&#65533;&#65533;g<&#65533;&#65533;&&#65533;&#65533;&#65533;&#65533;&#65533;D&#65533;2I&#1540;&#65533;&#65533;Jo&#65533;&#65533;m/&#65533;1&#65533;,&#65533;&#65533;}d2W&#65533;&#65533;&#65533;5&#65533;&#65533;&#65533;&#65533;&#65533;g&#65533;	&#65533;&#65533;&#1768;&#447;&#1856;k&#65533;K~&#65533;&#65533;&#65533;O2&#65533;&#65533;	&#65533;t&#65533;ta&#65533;uB8&#65533;&#65533;i&#65533;&#65533;&#65533;&#65533;q	&#65533; &#65533;&#65533;&#1015;&#65533;D&#65533;S#&#674;86W&#65533;
%&#65533;&#65533;
&#65533;&#65533;&#65533;6&#65533;&#65533;w6"6&#1072;^&#65533;s&#65533;&#65533;w&#65533;&#65533;CZ o&#948;C&#65533;"R&#65533;k8&#65533;x&#65533;F}&#656;&#65533;&#65533;C&#65533;w&#65533;4J&#65533;@&#65533;&#65533;&#65533;&#65533;`&#65533;0P i&#65533;y&#65533;&#65533;\&#65533;&#65533;az&#65533;&#65533;&#65533;#2Dp'&#65533;z&#1127;Vm'&#65533;#ceW&#65533;"&#65533;`|&#65533;G^Hj&#65533;"U&#65533;|&#65533;&#65533;#3awfo&#65533;&#65533;&#65533;f'&#65533;@P&#65533;DDqPa&#65533;&#65533;S&#65533;p&#65533;U&#65533;s&#65533;`x&#65533;qo&#65533;&#65533;Q &#65533;S&#65533;` 24&#65533;7i&#65533;,w&#65533;{&#65533;tCK&#65533;K&#65533;b&#65533;&#65533;&#65533; @b?h&#65533;i!Y&#65533;R&#65533;&#65533;&#65533;&#65533;{&#65533;Ezq=&#65533;&#65533;o&#65533;&#65533;k&#65533;cZ&#65533;e[FKi&#65533;]&#65533;C>&#65533;ph %&#65533;p(%&#65533;&#65533;&#65533;`0&#65533;x&#65533;[X&#65533;5&#65533;&#65533;X
D&#65533;}&#65533;8&#65533;D@k&#65533;&#65533;&#65533;&#65533;0j&#65533;&#65533;bdr^&#65533;t&#65533;g&#1768;&#65533;P&#65533;&#65533;xy&#65533;x&#1047;=&#65533;&#65533;y&#65533;Y&#65533;P5 &#65533;P&#65533;&#65533;Q5&#65533;PQ&#65533;&#65533;,&#65533;&#65533;x&#65533;&#65533;&#65533;Z&#65533; =&#65533; ~&#65533;&#664;&#65533;&#592;
n&#65533;8rg&#65533;&#65533;&#65533;s&#65533;`RS&#65533;m&#65533;j&#65533;&#839;o&#65533;&#65533;1&#65533;^_hM&#65533;&#65533;`&#65533;w&#65533;nk&#65533;eA&#65533;&#65533;j&#65533;H&#65533;&#65533;B9&#65533;&#65533;9&#65533;;		&#65533;&#515;&#65533;uy&#65533;}x&#65533;fA&#65533;&#65533;^&#65533;fQ&#1549;&#663;&#65533;&#65533;S	
&#65533;&#65533;6	`.&#65533;&#65533;#&#65533;2&#65533;&#65533;&#65533;&#65533;Xe&#65533;&#65533;-&#65533;&#65533;!bkhj&#65533;&#65533;m&#65533;&#65533;&#211;&#65533;&#17347; &#65533;i&#65533;@&#65533;&#65533;&#65533;7F'&#65533;&#65533;a	p&#65533;x#&#65533;&#1544;&#65533;p}&#1097;Ri8 	&#65533;X&#65533;&#65533;)
{&#65533;ao&#65533;S'gP<pAbw+	n&#65533;&#65533;&#65533;/	bj&#65533;K&#65533;X &#65533;&#65533;&#65533;&#65533; &#65533;&#65533;&#65533;&#65533;&#65533;&#65533;&#65533;&#65533;&#65533;H=&#65533;&#1623;&#65533;@F&#626;&#65533; &#65533;&#65533;&#65533;&#65533;&#65533;ou&#4672;4&#65533;"#_5r.&#65533;&#65533;?o&#65533;<&#65533;&#65533;7*&#65533;&#65533;e&#65533;&#65533; 51I &#65533;&#1026;&#65533;p-&#689;&#65533;&#65533;&#65533;P&#65533;t&#65533;&#65533;&#65533;z&#65533;&#65533;&#65533;'&#65533;&#65533;k\7p&#65533;7&#65533;&#65533;s&#65533;vm&#65533;^)&#65533;&#65533;6&#65533;&#65533;w&#65533;&#65533;^&#65533;&#604;$&#65533;&#65533;&#65533;p&#65533;&#65533;&#1862;<&#65533;!&#65533;&#65533;(&#65533;g&#1546;&#65533;&#65533;C&#65533;&#65533;~&#65533;>, %c!%&#65533;p&#65533;  &#65533;u&#424;&#65533;&#65533;&#65533;w&#65533;g&#65533;&#65533;yw{&#65533;&#65533;&#65533;&#65533;ic&#65533;&#1176;U&#65533;?&#65533;&#65533;&#65533;&#65533;&#65533;&#65533;H24[&#65533;+A{&#65533;%Km&#65533;J&#65533;s&#65533;&#65533;9&#65533;1&#65533;&#541;&#65533;8U&#65533;pI&#65533;pI&#65533;&#65533;Q&#1027;&#376;&#65533;&#59852;?1&#65533;
Ytyn&#65533;#&#1616;&#65533;b&#65533;:&#65533; &#65533;&#65533;&#65533;CnUo&#65533;@;Z&#65533;&#65533;&#65533;&#65533;`*>&#65533;&#65533;y&#65533; Y&#65533;4VA&#65533;&#594;+&#65533;.IKQE&#65533;&#65533;`S64&#65533;&#1031;E&#599;&#65533;Ip&#65533;`z&s&#65533;+na8
&#65533;&#65533;&#65533;d&#65533;joj&#6383;&#65533;&#65533;jQ&#65533;g&#65533;&#65533;&#65533;6&#1136;H5G&#65533;Y&#65533;j&#65533;&#65533;7&#65533;&#65533;&#1682;&#65533;&#65533;&#65533;&#65533;U&#65533;!&#65533;&#65533;h&#65533;&#65533;&#65533;&#65533;&#65533;2&#65533;&#65533;&#65533;f&#65533;&#65533;Hk&#65533;DmJ]&#65533;&#65533;*|&#65533;f&#65533;B&#65533;&#65533;&#1333;C{P&#65533;&#65533;&#65533;&#65533;&#65533;@&#65533;&#65533;&#65533;&#65533;H&#65533;J&#65533;<y&#65533;a;&#65533;Y&#65533;&#65533;O&#65533;&#65533;a&#65533;*@&#65533;&#65533;X&#65533;t&#65533;&#65533;&#65533; &#65533;&#65533;b(&#65533;-&#65533;.Gx&#65533;&#65533;&#65533;|n&#65533;&#65533;&#65533;&#1197;&#65533;&#163;&#65533;&#298;:|@{Z&&#65533;p&#65533;&#65533;CY&#65533;J&#65533;j&#65533;&#65533;&#65533;K&#65533;&#65533;&#65533;3k&#274;.	w+'&#65533;F&#65533;&#65533; C&#65533;y&#65533;&#65533;&#65533;&#65533;&#65533;p&#65533;KxRL&#65533;?,&#65533;X_:&#65533;jA&#65533;KW5V&#65533;
&#65533;&#65533;&#65533;z&#65533;&#65533;z@&#65533; d&#65533;&#65533;&#65533; BUF*&#65533;n&#65533;r&#65533;&#1636;&#65533;&#65533;1t&#65533;@:&#65533;&#65533;&#65533;&#65533;ue:&#65533;4&#65533;&#65533;&#65533;f&&#65533;3&#65533;&#65533;&#65533;^wA&#65533;M&#65533;&#65533;L&#65533;&#65533;~&#65533;	T&#65533;
~P&#65533;;&#65533;(&#40277;>&#65533;&#65533;&#65533;j8A#	RB&#65533;&#65533;&#65533;&#65533;&#65533;w}&#65533;&#32881;&#65533;"&#65533;&#65533;2&#65533;&#65533;sQ&#1783;&#65533;g&#65533;a&#65533;&#65533;aQ&#65533;&#65533;&#65533;&#65533;I?z&#65533;c:&#261; &#65533;&?&#65533;.{&#65533;&#65533;{&#65533;i&#65533;n&#65533;&#65533;&#7725;j&#65533;&#65533;&#65533;&#65533;O&#65533;5&#1677;&#65533;{&#65533;&#65533;&#1073;&#65533;&#65533;&#65533;Z&#65533;&#65533;&#65533;&#65533;L&#65533;["xs&#65533;#&#65533;&#65533;w&#65533;2&#65533;g&#65533;'Jk&#65533;&#65533;&#65533;&#1786;&#65533;&#65533;&#65533;&#45927; &#65533;&#219; &#65533;_&3&#65533;&#65533;c&#65533;&#65533;`xCk&#65533;L9&#65533;&#65533;&#65533;~g&#65533;{&#65533;&#65533;&#65533;&#65533;K&}&#65533;|&#65533;&#65533;&#65533;&#65533;V[&#65533;&#2043;s&#65533;&#65533;&#65533;oro&#65533;a&#65533;&#65533;&#65533;+&#65533;&#65533;&#65533;<&#65533;&#65533;&#1800;&#65533;P&#65533;&#65533;&#65533;&#65533;&#65533;&#65533;&#65533;&#65533;&#171;&#65533;&#65533;&#65533;
&#65533;1&#65533;&#65533;0&#65533;Q&#65533;a&#65533;&#65533;&#65533;&#65533;L!i&#65533;&#65533;+&#65533;l%&#65533;=<&#65533;d&#65533;&#65533;\|9+&#65533;f&#65533;&#65533;j%#_"&#65533;s(,&#65533;B&#65533;&#1086;D|&#65533;Z+&#65533;W<&#65533;5f*l&#65533;&#65533;&#65533;&#65533;|&#65533;&#65533;&#65533;&#65533;d&#65533;&#65533;&#65533;&#65533;+&#65533;
&#65533;&#65533;&#65533;mA*\&#65533;+&#65533;&#65533;&#65533;&#65533;o}K4h&#65533;m&#65533;V~&#65533;&#65533;&#65533;&#65533;&#65533;&#65533;&#65533;
&#65533;&#65533;S&#65533;>&#661;OW&#65533;&#65533;&#65533;d![&#65533;X&#65533;^&#65533;o&#65533;&#65533;&#817;OlCjR&#65533;&#65533;s&#65533;{&#65533;&#65533;<R!&#65533;&#65533;Y&#65533;&#65533;k&#464;\&#65533;*[l&#65533;&#65533;&#65533;&#1157;o&#65533;&#65533;&#65533;&#65533;V}lCj&#65533;&#659;&#65533;&#65533;&#65533;!&#65533;&#65533;=r&#65533;&#65533;p&#358;&#65533;&#698;&#65533;&#65533;Q&#65533;&#65533;L&#65533;,*&#65533;,2&#65533;&#65533;&#65533;&#65533;&#65533;&#65533;&#65533;&#65533;A&#65533;&#781;&#65533;,?&#1756;&#65533;&#65533;&#65533;&#65533;&#65533;&#65533;y+&#65533;&#65533;\&#65533;q<&#65533;~,&#65533;&#65533;[.&#65533;&#65533;&#65533;&#65533;16&#65533;c.y&#65533;&#65533;&#65533;\&#65533;g&#65533;&#65533;&#65533;l&#65533;&#65533;&#65533;*H&#65533;&#362;&#65533;&#65533;uL&#65533;&#65533;&#65533;&#65533;&#65533;&#65533;&#65533;2&#65533;&#65533;&#65533;t&#65533;R{&#65533;{&#65533;i&#65533;&#65533;=&#377;&#65533;&#65533;Z&#65533;&#1027;@&#65533;&#65533;&#65533;&#65533;&#65533;#
M&#65533;&#65533;&#65533;&#65533;}&#65533;&#1008;&#65533;,&#65533;"E2~P&#65533;"C&#65533;#
&#65533;&#65533;Q3&#65533;&#65533;9A&#65533;&#65533;7]&#65533;&#65533;
=&#65533;&#65533;&#65533;&#65533;&#65533;[&#65533;	h
cS&#65533;&#65533;\&#65533;&#65533;&#808;,&#65533;E&#65533;!}	j|&#65533;(&#65533;&#65533;3&#65533;
{&#65533;&#65533;&#65533;5}
&#1204;&#65533;
&#65533;;&#65533;&#65533;&#65533;&#65533;L&AMB7&#65533;C&#65533;kH&#1137;_&#65533;&#65533;\W&#65533;&#65533;&#1815;&#65533;j&#65533;$&#65533;&#65533;=Ru&#65533;&#65533;&#65533;&#65533;~&#65533;&#65533;&#1873;w&#65533;&#65533;r&#1559;&#65533;&#65533;i&#65533;&#65533;&#65533;&#1522;&#65533;3}&#65533;=&#65533;q
&#65533;M&#65533;g&#65533;Q{P&#1473;&#300;&#65533;#&#65533;]&#65533;"C&#65533;&#65533;M&#65533;&#65533;&#65533;&#65533;	&#65533;&#65533;&#65533;&#65533;&#729;=&#65533;&#65533;	&#65533;&#65533;&#716;&#65533;>&#65533;&#1589;&#65533;&#65533;&#65533;&#1773;&#65533;&#1782;m&#594;m&#1032;&#65533;&#65533; &#1811;&#65533;&#65533;d&#1179;&#65533;&#65533;}+&#1800;[&#1799;|	W=&#1380;&#65533;
&#65533;M&#1901;&#65533;&#1795; !&#65533;  ,    &#65533;&#65533;@&#65533;&#65533;&#65533;&#65533;&#65533;&#65533;&#65533;&#65533;&#65533;&#65533;&#65533;&#65533;&#65533;a&#65533;&#65533;&#65533;&#65533;y&#65533;&#65533;{&#65533;&#65533;|&#65533;&#65533;&#65533;&#65533;&#65533;&#65533;&#65533;&#65533;&#65533;&#65533;&#65533;Z&#65533;Z}&#65533;|&#65533;&#65533;&#65533;&#65533;&#65533;&#65533;&#65533;&#65533;&#65533;&#65533;&#65533;y&#65533;&#65533;&#65533;&#65533;&#65533;&#65533;&#65533;~&#65533;&#65533;&#65533;&#65533;&#65533;&#65533;&#323;&#65533;&#65533;&#65533;&#701;&#65533;&#928;||&#65533;&#980;&#65533;&#65533;&#65533;&#65533;&#1265;&#65533;&#65533;&#65533;&#65533;&#65533;&#1597;&#65533;&#65533;&#65533;&#65533;&#65533;&#1468;&#65533;&#65533;&#65533;&#65533;&#1028;&#65533;&#65533;&#12087;&#65533;&#65533;&#65533;&#456;&#65533;&#65533;&#65533;&#65533;&#65533;&#65533;&#65533; &#65533;&#65533;&#65533;&#779;e&#65533; 0&#65533;&#65533;%|&#65533;&#65533;Z3&#65533;&#65533;H	!&#450;&#65533;&#65533;&#65533;&#561;&#65533;5Q	&#65533;&#65533;0%&#65533;H.&#65533;{I3&#65533;&#65533;5[m&#65533;Hs&#65533; &#65533;&#65533;&#65533;J&#65533;&#65533;&#960;EY&#65533;&#65533;&#65533;aC&#65533;&#65533;p&#855;&#65533;&#1839;bR)=&#65533;W&#65533;^V}G&#65533;
:&#65533;h&#65533;&#65533;&#65533;]&#65533;&#65533;&#65533;&#65533;#&#65533;i&#65533;&#65533;&#65533;&#65533;3WP&#65533;Au&#65533;&#65533;&#65533;K&#65533;&#65533;[Bw&#1049;&#65533;&#65533;7&#65533;&#65533;>&#65533;[%&#65533;&#1552;&#65533;&#65533;&#65533;&#65533;&#65533;4&#65533;&#65533;&#65533;V-&#65533;&#65533;lxY&#65533;&#65533;a&#65533;a&#65533;'F&#65533;B&#65533;D&#65533;!0&#65533;TB&#65533;&#65533;&#415;&#65533;<"(&#479;3N`&#65533;Y&#65533;Jjn&#65533;&#65533;&#65533;U&#65533;&#1219;&#65533;(&#65533;m&#65533;&#65533;&#65533;I&#65533;&#65533;&#65533;j&#65533;E&#747;rF&#65533;&#65533;gcV&#65533;MI&#65533;=-&#65533;&#1867;e&#65533;u&#65533;&#65533;b&#65533;}N)&#65533;&#65533;&#1603;&#65533;&#65533;&#1920;!1 &#65533;XQ~4w&#65533;y&#65533;D&#65533;&#65533;tIPG&#65533;&#65533;&#65533;u&#65533;w	<&#65533;&#4560;|2&#65533;&#65533;H&#65533;$Q&#65533; sLA&#65533;}(`"1ZhH&#65533; &#65533;[
zP&#65533;&#65533;$&#65533;!MR&#65533;&#65533;#G&#65533;&#65533;&#65533;&#65533;lP&#65533;&&#65533;B)L&#65533;b&#65533;t&#1560;#/$&#65533;e!b2$^v&#65533;&#65533;_&#65533;&#65533;$"h&#65533;_"&#65533; w&#65533;d8I&#65533;2&#65533;&#65533;.F&#65533;b&#65533;i*r&#65533; &#65533;j&#65533;&#65533;M&#65533;&#65533;&#65533;&#65533;[!&#65533;&#65533;&#584;&#65533;&#65533;
6n&#65533;agh&#65533;Ob&#65533; 5t&#35402;&#65533;&#65533;&#65533;d<:&#65533;&#65533;&#65533;&#65533;l8*&#556;z7&#65533;3n&#65533;&#65533;EP&#65533;0 5@&#65533;A"#&#65533;
&#65533;&#65533;}8&#65533;e&#65533;bh&#65533;9&#65533;&#65533;#V&#65533; &#65533;&#65533;&#65533;!&#65533;C 0&#65533; &#65533;&#65533;(&#65533;&#65533;P&#65533;NzH&#65533;6&#65533;a&#65533;]&#65533;&#65533;&#65533;O&#65533;&#65533;&#65533;&#65533;&#65533;
&#65533;&#65533;!&#65533;&#65533;&#65533;&#65533;&#65533;&#65533;^n&#65533;/&#65533;E6&#634;&#65533;nD&#65533;&#65533;&#65533;&#65533;1&#65533;&#1243;T&#65533; ?&#65533;/d&#65533;&#65533; &#65533;&#65533;62&#65533; )&#65533;|&#65533;&#579;,L&#65533; W&#65533;&#65533;&#65533;nC
I&#65533;e&#396;<[&#65533;&#65533;&#706;&#65533;gd&#65533;&#65533; r&#65533;" @D #&#65533;&#65533; /cm&#65533;p}&#65533;&#1477;x]&#65533;&#65533;&#65533;&#65533; &#65533;8S&#65533;&#65533;&#65533;k&#65533;K&#65533;B&#65533;&#65533;&#65533; &#65533;L&#65533;&#1858;&#65533;&#65533;&#65533;!&#65533;rA&#65533;&#1096;&#65533;&#65533;&#892;&#65533;&#65533;&#65533;-&#65533;&#65533;QZi&#65533;=
&#65533;&#65533;A,r &#65533;&#65533;  i@P@!B&#65533;&#65533;&#65533;y&#65533;U#R&#65533;&#1347;&#65533;~2&#1503;n&#65533;&#65533;&#65533; &#65533;&#65533;&#65533;g}&#65533;&#814;&#65533;Q&#65533;&#65533;T&#65533;&#65533;1a&#65533;s&#65533;x&#65533;M&#65533;&#65533;7!k,&#65533;&#65533;&#65533;99xH&#65533;&#65533;&#65533;)&#65533;&#12432;8H&#17555;&#65533;G&#65533;&#65533;&#65533;>&#65533;&#65533;&#65533;p&#65533;&#65533;&#65533;&#65533;&#65533;3&#65533;&#65533;&#65533;&#65533;&#65533;h&#65533;&#65533;{NPAipB&#575; w,@&#65533;&#65533;&#65533;&#65533;&#65533;+&#65533;&#65533;&#65533;W &#65533;el&#65533;&#65533;&#65533;R&#65533;&#65533;&#65533; &#65533;&#65533;Z=&#65533;M&#65533;SD
&#65533;8&#65533; &#65533;Z&#65533;&#65533;>&#65533;7&#65533;&#65533;&#65533;7&#65533;&#65533;o>&#65533; &#65533;&#65533;>&#65533;U&#65533;ZK&#65533; &#65533;&#65533; x&#65533;&#65533;|`&#65533;J&#65533;&#65533;! p&#65533; &#65533;DhN&#65533;2&#65533;zP&#65533; lns[&#65533;G:`&#65533;!bZ&#65533;&#65533;&#65533;&#65533;`"&&#65533; &#65533;&#513;>NnrB0&#552;&#65533;&#65533;d&#65533;.&#65533;&#65533;9&#65533;&#65533;$$-@&#65533;?&#65533;&#65533;P&#65533;4		&#65533;m &#65533;~&#65533;&#65533;&#1484;&#65533;D<` V|&#65533; &#65533;&#65533;&#65533;&#65533;&#65533;! 0D,&#65533;C&#65533;&#65533;D&#65533;&#65533;`&#65533;&#65533;aj&#65533; &#65533;/15&#1321;&#65533;&#65533;;&#65533;A<&#65533; &#65533;&#65533;&#65533;0&#65533;I&#65533;aNM&#65533;&#65533;<c&#65533;&#65533;&#65533;&#65533;&!&#65533;&#65533;&#65533;&#65533;&#65533;1f&#65533;f&#65533;&#65533;?&#65533;s&#65533;y&#65533;c80O?B &#65533;&#65533;#&#65533;!&#578;C&#65533;&#65533;&#65533;#i&#65533;&#65533;&#1536;T&#65533;PLj&#65533;P&#65533;&#65533;&#65533;&#65533;Tt&#65533;&#65533; ?&#65533;&#65533;&#65533;&#65533;!&#65533;&#65533;TD.1RA&#65533;ph&#65533;/&#65533;)&#65533;C&#65533;t&#65533;V&#65533;&#65533;5i  &#65533;&#1684;&#65533;qs&2e&#65533;&#65533;j&#65533;&#65533;&#65533;&#65533;jO&#65533;Z&#65533;3&#65533;&#65533;&#65533;&#65533;&#65533;#Fh&#65533;&#65533;O
&#65533;&#65533; :&#65533;&#65533;&&#65533;E;&#65533;&#65533;&#65533;=*!J@&#65533;<&#65533;&#65533;G&#65533;&#65533;&#65533;' &#65533;F&#65533;&#65533;&#65533;d&#65533;&#65533;
&#65533;?&#65533;&#65533;w&#65533;&#65533;>&#65533; &#65533;&#65533;~&#65533;&#65533;F&#65533;&#65533;&#65533;M&#65533;i&#65533;&#65533; fY&#65533;(&#65533;RD&#65533;@Iq&#65533;&#65533;pbh&#65533;SW:+&#1395; -h&#65533;&#65533;&#65533;&#65533;&#1306;&#65533;&#65533;&#65533;L[&#65533;Z&#65533;&#65533;&#65533;/})!&#65533;yE&#65533;&#65533;&#1115;&#65533;&#65533;&#65533;&#65533;x&#65533;,&#65533;&#65533;&#65533;.=&#65533;y&#65533;?&#65533;&#65533;\&#65533; 
&#65533;;&#65533;&#65533;Ag5+&#65533;+&#65533;&#65533;.t&#65533;&#65533;&#65533; &#65533;Z  &#65533;r&#65533;%&#65533;&#65533;d&#65533;J&#65533;&#65533;0&#65533;&#65533;&#65533;&#65533;YE`&#65533;*&#65533;&#65533;K&#65533; &#65533;od'[&#65533;&#65533;&#65533;EZ&#65533;&#65533;&#1523;&#65533;Z;&#1762;^B&#65533;&#65533;&#65533;mm&#65533;&#65533;&#1730;"m&#65533;&#65533;&#65533;&#65533;!&#65533;&#65533;&#1297;&#65533;7&#65533;&#65533;&#65533;W/f&#65533; s&#65533;b.nHgp)&#65533;&#65533;^&#1501;&#65533;h' &#65533;&#65533;&#65533;&#65533;W(&#65533;1
D&#65533;&#65533;5 &#65533;&#65533;@&#65533;zg&#65533;&#65533;&#65533;A&#65533;]D&#65533; &#65533;!YD&&#65533;&#65533;+BFA&#65533;5D]&#65533;J	Z&#65533;&#65533;&#65533;2&#65533;G6&#65533;4&#65533;&#65533;j&#65533;&#65533;--&#65533;\F &#65533;&#65533;&#65533;*&#65533;&&#65533;&#65533;D&#65533;&#65533;&#65533;3>ANAL5&#65533;&#65533;$1V[&#65533;&#65533;u&#65533;&#65533;J@&#65533;q)&#65533;&#65533;a&#65533;g`&#65533;!&#65533;&#65533;<5z&#65533;&#916;&#65533;&#1076;I#&#65533;&#867;4&#65533;k&#65533;9t&#65533;&#65533;&#65533;q8&#65533;&#65533;AH 
&#65533;&#65533; &#65533;:|&#65533;&#1347;&#65533;r&#65533;	&#65533;e)&#65533;&#65533;&#65533;x&#65533;&#65533;&#65533;`&#65533;&#65533;&#65533;&#65533;H&#65533;&#65533;@D@&#65533;=LDT	&#65533;&#65533;[V&#65533;&#65533;.h&#65533;J&#65533;R&#65533;H&#65533;&#65533;&#65533;si&#65533;AJ&#65533;&#65533;3Xz&#1241;&#65533;&#65533;&#65533;&#65533;P&#65533;&#65533;&#65533;&#65533;&#65533; xP&#65533;&#65533;&#65533;&#65533;?&#65533;+@I&#65533;&#65533;&#65533;&#65533;&#65533;&#65533; .&#65533;&#65533;~&#65533;;&#65533;R&#65533;u&#65533;\&#65533;R&#65533;&#65533;&#65533;@&#65533;YqlFP&#65533;&#65533;&#65533;&#65533;l{l&#65533;aPT&#65533; G&#65533;qNy|Nn&#65533;@B&#65533;&#65533;4&#65533;&#65533;\4#F&#518;&#65533;l&#65533;J&#65533;&#976;&#65533;&#65533;&#2769;&#65533;&#65533;=A>&#65533;U&#65533;&#65533;&#65533;&#65533;&#65533;I&#65533;F^`&#65533;&#65533;7B'*LR&#65533;&#65533;&#65533;&#65533;+B&#65533;X&#65533;C6&#457;&#65533;"&#65533;w&#65533;Q/]&#65533;&#65533;&#65533;9&#65533;&#65533;&#65533;w&#65533;&#65533;T&#65533;&#65533;&#65533;&#65533;@&#65533;P&#65533;{&#65533;0*,D.x7&#65533;&#65533;p&#65533;&#65533; &#65533;=&#65533;C&#65533;&#65533;&#65533;&#65533;&#65533;'N&#65533;&#65533;&#65533;/&#65533;<_ +G&#65533;A&#65533;&#65533;&#65533;B&#65533;&#65533;&#65533;j&#65533;&#65533;}=hEGoIB@&#1314;&#65533;T&#65533;&#65533;{3&#65533;`e!qaAh&#65533;R&#65533;&#65533;8h&#1112;&#65533;&#65533;&#65533;w0{&#65533;%`&#65533;dU
/&#65533;R&#65533;_`&#65533; &#65533;/&#65533;&#65533;&#65533;!&#65533;&#65533;8 3&#653;
&#65533;P0 o&#1984;<`&#65533;&#65533;&#65533;&#65533;&#65533;&#65533;	&#65533;&#65533;77&#65533;&#65533;&#65533;Y&#65533;&#65533;&#595;&#65533;&#65533;l&#65533;&#65533;zo&#65533;&#65533;n&#65533;v&#65533;&#65533;d&#65533;j8Dv&#65533;&#65533;K&#65533;4{(B&#65533;p{&#65533;v&#65533;q&#65533;&#65533;mf&#65533;&#65533;&#65533;{&#65533;&#65533;&#65533;|&#65533;!'&#65533;g&#65533; "Ph&#65533;~&#65533;&#65533;I&#839;C&#65533;0&#65533;&#65533;|ow&#65533; &#65533;2&#65533; &#65533;&#65533;gKCsy@|<&#65533;g&#65533;~|&#65533;=&#65533;7&#65533;39&#65533;&#65533;V&#65533;`&#65533;gHJ&#65533;&#65533;dc&#65533;v&#65533;&#65533;^&#65533;u&#65533;&#65533;Z7+&#65533;&#65533;4&#65533; zp&#65533;1/&#65533;&#65533;)(dv%('&&#65533;&#65533;&#65533;4nP-YP&#65533;0r&#65533;&#65533;&#65533;9&#65533;&#65533;EY4@&#65533;@;t&#65533;Tpp&#65533;`:&#1536;#T-&#65533;&#65533;/GJ3|u&#65533;g&#65533;&#65533;&#65533;WV@*(&#65533;&#65533;&i&#65533;&#65533;{S&#65533;&#65533;6&#1827;&#65533;&#934;&#65533;&#4781;&#65533;4
&#65533;(&#65533;&#65533;&#65533;&#65533;	&#65533;&#65533;&#65533;4y&#65533;u&#65533;&#65533;&#65533;Y w(Y&#65533;&#65533;j r!Ph&#65533;Co&#65533;&#65533;j&#65533;USX&#65533;j&#65533;&#65533;&#65533;&#65533;&#1544;FS&#65533;&#65533;&#65533;&#65533;&#65533;&#65533;&#65533;&#65533;X&#65533;&&#65533;n0i&#65533;&#65533;&#65533;&#65533;&#65533;&#65533;"l&#65533;=&#65533;P&#65533;&#65533;!&#65533;h&#65533;6$&#65533;&#65533;q&#65533;r&#65533;&#65533;&#65533;(pp&&#65533;@&#65533;(&#65533;&#65533;q&#65533;&#65533;&#216;4fPb~&#65533;3H&#65533;O&#65533;&#65533;H&#65533;ze
&#65533;P QzU&#65533;	7z&#65533;&#65533;&#65533;&#65533;DL&#65533;1!pj&#65533;e&#65533;&#65533;Hn&#41486;&#65533;c&#65533;s(&#65533;&#65533;7D'F#v&#65533;p=$A&#65533;5q&#65533;!o'&#65533;'r&#65533;&#65533;&#65533;DHO&#65533;&#65533;sYI:&#65533;$H&#65533;3:&#65533;&#65533;>&#65533;Do&#65533;&#65533;&#65533;o&#65533;po{&#65533;&#65533;u- %&#65533;!@&#65533;&#65533;%^&#65533;n&#65533;&#65533;&#65533;;&#65533;cs&#65533;&#65533;&#65533;=&#65533;&#65533;&#1491;&#65533;	&#65533;&#65533;,&#65533;&#1635;&#65533;	&#65533;0&#65533;N&#65533;&#65533;&#65533;r&%&#65533;)fX&#65533;gw&#65533;y&#65533;1&#65533;&#65533;9Wy&#65533;C&#65533;I>kUH&#65533;#&#65533;#d^&#17747;&#65533;x&#65533;&#65533;&#65533;4&#65533;&#65533;&#65533;&#65533;(&#65533;`&#65533;&#65533;&#522;&#65533;&#65533;nDgD&#65533;.l&#65533; &#65533; $&#1536;=&#65533;&#65533;&#65533;1&#65533;&#65533;&#65533;c@	&#65533;&#65533;&#65533;v6&#1142;B&#65533;G&#208;&#65533;!&#65533;&#65533;&#65533;&#65533;&#65533;BA&#65533;&#65533;&#65533;&#65533;B&#65533;&#65533;(7&#65533;&#65533;&#65533;qBHi&#65533;Y&#19009;)&#65533;&#65533;&#65533;&#65533;&#65533;w&#65533;&#65533;p&#65533;c	&#65533;`=Z0&#65533;6	r&#65533;&#65533;&#65533;H	)&#65533;m&#65533;f&#65533;G&#65533;&#65533; &#65533;&#65533;(&#65533;1&#65533;&#65533;&#65533;8&#65533;&#65533;{P&#65533;&#65533;&#65533;&#65533;&#65533;&#65533;q&#65533;	!&#65533;}&#65533; &#65533;&#65533;&#65533;&#65533;&#65533;&#65533;BWq&#1465;&#65533; &#65533;)"3&#65533;DS&#65533;&#65533;&#65533;{&#65533;R&#65533;&#65533;Y&#65533;v&#65533;	JI&#65533;Gy&#65533;%
#z&#65533;&#65533;	&#65533;&#65533;&#65533;&#65533;0&#65533;q&#65533;P&#65533;0&#65533;&#65533;z&#65533;&#65533;0+&#65533;`&#65533;&#65533;&#65533;&#65533;&#65533;&#65533;$xA&#65533;&#65533;&#65533;&#65533;&#1061;|&#65533;&#65533;&#65533;&#125936;	'1G&#65533;&#240; &#65533;B&#65533;&#65533;
&#65533;0F&#65533;&#65533;&#65533;&#65533;&#65533;/&#65533;&#65533;s&#65533;r&#65533;H&#65533;&#65533;
 &#65533;&#65533;&#65533;AlZRZ~&#65533;&#65533;&#65533;&#65533;&#65533;
M&#65533;&#65533;p&#65533;&#65533;&#65533;&#65533;1p&#65533;&#65533;&#65533;&#65533;&#65533;&#65533;&#65533;E&#65533;&#481;&#65533;&#65533;&#65533;&#65533;05&#65533;&#65533;&#65533;0q&#65533;J,Q&#65533;E&#65533;!&#65533;dX&#65533;&#65533;!&#65533;@&#65533;o!&#65533;&#65533;&#65533;&#65533;&#65533;&#65533;&#65533; &#65533;&#65533;z&#65533;&#65533;&#65533;&#65533;&#65533;
&#65533;&#65533;&#65533; "&#65533;&#65533;:
&#65533;&#65533;&#65533;&#65533;&#65533;&#65533; &#65533;&#1690;&#65533;1&#65533;&#65533;&#65533;&#65533;`&#65533;&#65533;&#65533;&#65533;&#65533;
3&#65533;&#65533;&#65533;	"&#65533;`&#65533;&#65533;&#65533; &#65533;&#65533;&#65533;&#65533;&#65533;!&#65533;
&#65533;&#65533;&#65533;&#65533;0!A&#65533;&#65533;G&#65533;&#65533;&#65533;p[&#65533;k"&#65533;Lj&#65533;&
&#65533;+1&#65533; &#65533;X!!&#65533;';&#65533;&#65533; &#65533;&#65533;&#65533;K&#65533;&#65533;)&#65533;&#65533;&#65533;&#65533;@	|&#65533;&#65533;&#65533;&#65533;1,k&#65533;&#65533;&#65533;>1&#65533;&#65533;&#65533;&#65533;&#65533;0&#65533;=&#65533;,B&#65533;&#65533;&#65533;!&#65533;&#65533;m&#65533;&#65533; &#65533;&#65533;&#65533;&#65533;*5&#65533;&#65533;L&#65533;&#65533;![:&#65533;&#65533;@&#65533;A&#65533;lD&#65533;&#65533;&#65533;&#65533;&#65533;#G&#65533;R&#65533;&#65533;&#54902;&#65533;|&#65533;&#65533;&#65533;&#65533;&#65533;FG	&#65533;F&#65533;1&#65533;&#65533;&#65533;.JR~&#65533;&#65533;&#65533;3vKS&#65533;&#65533;&#1205;&#65533;
&#65533;@4Rqb&#65533;&#65533;&#65533;0$&#65533;b&#65533;&#65533;&#65533;J&#1181;5A&#65533;&#65533;&#65533;z &#65533;&#65533;&#65533;&#65533;&#65533; V&#65533;Y&#65533;%s&#65533;A&#65533;k&#65533;i|&#65533;u_G&#65533;&#65533;:&#65533;&#65533;/{$&#65533;&#65533;u%&#65533;&#65533;$L&#65533; t&#65533;"-&#65533;%&#65533;&#65533;&#65533;a3 H&#65533;o&#65533;c2e&#65533;&#65533;&#1307;&#65533;&#65533;&#65533;&#65533;P&#65533;&#65533;&#65533;u&#65533;|Q2`%&#65533;%&#65533;&#65533;
&#65533;&#65533;9A7&#65533;&#65533;+h2$&#65533;&#65533;&#65533;&#65533;-&#1803;&#65533;&#65533;&#65533;	&#65533;X &#65533;i!,B&#65533;'`p&#65533;}"s&#65533;&#65533;&#766;&#65533;&#65533;&#65533;EC&#65533;&#65533;&#65533;{&#65533;&#65533;a&#65533;7&#65533;q	PA&#65533;&#65533;Q&#65533;&#65533;5&#65533;&#65533;&#65533;p&#65533;&#65533;&#65533;&#65533;A&#65533;r&#65533;i@0&#65533;R&#65533;".2u&#65533;&#65533;&#65533;[C6 "49&#1189;a&#65533;&#664;c&#65533;0B&#65533;/@&#65533;&#65533;-&#65533;
&#65533;r04(m&#65533;&#65533;i&#65533;,c&#65533;%&#65533;&#65533;&#65533;&#65533;&#65533;&#65533;&#65533;QDL	&#65533;&#260;&#65533;-&#65533;B &#65533;-Se&#65533;0p&#65533;Pl&#65533;&#65533;j&#65533;&#65533;m&#65533;tP(L&#65533;&#232;&#65533;%&#65533;&#242;p&#65533;&#1312;&#340;&#65533;&#65533;&#65533;A&#65533;&#65533;2X;]3`C&#65533;;&#65533;&#65533;&#65533;&#65533;&#65533;&#848;&#65533;`A&#65533; 7B&#65533;A|&#65533;tL&#65533;K&#65533;&#65533;&#65533; &#65533;&#33995;&#65533;s=&#65533;k&#65533;&#65533;9}x?&#65533;&#65533;&#65533;^2&#65533;&#65533;&#389;|&#65533;@;&#65533;L&#565;#;]0&#65533;&#65533;&#399;0&#393;&#65533;&#65533;<&#65533;L&#65533;#72 &#65533;/&#65533;,&#65533;&#65533;7&#65533;C	&#995;.&#65533;&#65533;+&#65533;7&#65533;x&#65533;&#469;&#65533;7C&#65533;@o&#65533;CD&#65533;&#65533;&#65533;
&#65533;S&#65533;&#65533;:&#65533;&#644;LD&#65533;|&#65533;Ebs2&#65533;@*C2@E&#65533;&#65533;5\&#65533;9L "&#323;A&#65533;;
rl&#65533;5~&#65533;&#65533;&#401;&#65533;&#65533;&#650;&#65533;&#65533;&#65533;&#65533;&#65533;5&#65533;&#65533;&#65533;C&#65533;&#65533;C2T>&#65533;$J&#65533;&#1091;p-x&#1042; E&#65533;P2)3X'CD[d@&#65533;5`jPU&#65533;&#65533;&#378; &#65533;&#65533; 0PQl&#65533;UL&#65533;,d&#65533;W&#65533;~&#65533;Y&#65533;d>&&#65533;>&#65533;&#65533;>&#65533;I&#65533;DI08
)&#65533;&#65533;<&#65533;C?H&#65533;&#65533;tJ ;&#65533;&#65533;o&#65533;&#65533;&#65533;pF&#65533;&#65533;K&#65533;|`FFia<0@FD&#65533;Z&#65533;&#65533;`&#65533;&#65533;M6&#65533;]P{&#65533;0&#65533;i&#65533;&#1227;&#65533;8&#65533;&#65533;v&#65533;U]&#65533;UY&#65533;GcU&#65533;&#65533;&#65533;O&#65533;&#65533;O&#65533;T&#65533;t&#65533;&#65533;HHI&#65533;&#65533;&#65533;&#65533;z&#65533;&#65533;&#65533;&#65533;&#65533;3;4&#65533;&#65533; h&#65533; &#65533;P&#65533;Q&#65533;\L&#65533;Q&#65533; RQR_&#65533; DC &#1471;&#65533;&#65533;$SF4&#65533;&#65533;t	q
&#65533; =&#65533;&#1448;TdFp&#65533;&#65533;&#65533;&#65533;T!q&#65533;q|}DH~Vx$&#65533;{$V 9&#65533;&#65533;O&#65533;&#65533;QW&#65533;&#65533;y&#65533;&#65533;W&#65533;gP&#65533;&#65533;tR&#65533;&#65533;	E2@EZM&#65533;i0K %pFY&#65533;N&#65533;&#65533;^)&#65533;Y&#65533;&#65533;k&#65533;]Z&#65533;uM&#65533;&#65533;Z&#65533;=&#65533;Ae&#65533;&#65533;&#65533;&#65533;&#65533;&#65533;  &#1524;&#65533;[&#65533;&#65533;]	&#65533;&#65533;&#65533;\&#65533;ypzb&#65533;F&#65533;&#65533;U&#65533;&#65533;Gbe&#1874;&#65533;&#65533;}tVW@9&#65533;e>&#65533;&#65533;y&#65533;Er&#65533;8W&#65533;&#65533;&#65533;Q=W%aL&#65533;X~u<nR&#65533;t&#2021;&#65533;^&#65533;&#65533;&#14005;&#65533;Z~&#65533;&#65533;_&#65533;&#65533;_N`6&#65533;&#65533;]&#65533;&#65533;p&#65533;&#65533;d&#65533;VJ&#65533;&#65533;F&#65533;pb+ &b#&#65533;~-\E\+f&#65533;(V&#65533;&#65533;E&#65533;}&#65533;W&#65533;x>&#65533;&#65533;&#65533;sHc&#65533;P&#65533;&#65533;H&#65533;u9Bz&#65533;K&#65533;Sn&#65533;&#65533;&#20912;&#65533;6&#65533;Z_K.XDDY&#65533;&#65533;Y&#65533;_&#65533; {&#65533;&#24262;&#65533;&#65533;p&#65533;&#65533;vTv&#65533;[v&#65533;&#65533;R&#65533;&#65533;P{v&#65533;Yz&#65533;%&#65533;l&#65533;Armbn&#65533;-&#65533;W&#65533;&#65533;R&#65533;-&#65533;&#65533; %T&#65533;&#65533;&#1413;u&#65533;4k&#1038;&#65533;9&#49968;&#65533;^cE6&#65533;I&#65533;&#65533;Sj&#65533;&#65533;U&#65533;DWCk&#65533;,&#65533;&#65533;&#564;&#65533;&#65533;gF&#65533;&#65533;&#65533;&#65533;bF[po7
&#65533;f&#65533;8]NU\m&#65533;&#65533;&#65533;&#65533;g&#65533;U&#65533;&#65533;&#65533;&#65533;&#65533;&!&#65533;4&#65533;{&#65533;&#65533;&#65533;4&#65533;(s&#65533;&#398;&#190;8@&#65533;c{Nj&#65533;&#65533; &#65533;&#65533;&#65533;Ho&#65533;S&#65533;UP&#65533;&#65533;&#65533;vk&#65533;~2
6&#65533;&#65533;tf&#65533;S&#65533;&#65533;&#401;&#65533;6&#65533;p&#1929; &#1740;&#65533;&#65533;vm&#65533;"&#65533;&#65533;&#65533;
#L&#65533;H&#65533;&#65533;&#65533;un nA9&#65533;y&#65533;&#65533;C9>&#65533;&#65533;p&#65533;OXtHW&#65533;&#65533;&#65533;t9$&#65533;&#65533;g&#65533;&#65533;&#65533;&#65533;&#65533;`$o_T&#65533;&#65533;+&#65533;&#65533;&#65533;XVw&#1502;&#65533;a&#65533;8&#65533;&#65533;&#65533;&#65533;	p&#65533;.&#65533;%E&#65533;v ,&#65533;A E`&#65533;E&#65533;E&#65533; +&#65533;0&#65533;K&#65533;=&#65533;&#65533; &#65533;&#65533;U.&#65533;b&#65533;&#65533;st&#65533;s&#65533;&#65533;s3&#65533;>&#65533;> &#65533;&#65533;Gwt%)zz&#65533;&#65533;
,?&#65533;&#65533;&#65533;&#65533;&#65533;`-aX&#65533;Vx=&#65533;&#65533;&#65533;&#65533;&#65533;9Gf&#65533;&#65533;!'&#65533;+&%&#65533;&#65533;&#65533;wP5&#65533;E,0@q`q@x8&#65533;^&#65533; 	 &#65533;	px&#65533;>
&#65533;&#65533;b&#65533;9q]&#65533;ik&#65533;V&#65533;&#65533;t5o&#65533;fWx&#65533;&#65533;&#65533;&#65533;ohi&#65533;&#65533;&#65533;%&#65533;&#65533; 'W_R&#65533;&#65533;&#1802;&#65533;&#65533;&#65533;5&#65533;&#65533;&#65533;y&#65533;&#65533;&#65533;&#65533;&#65533;&#65533;y	&#65533;&#65533;g&#65533;p&#65533;&#65533;&#65533;&#65533;wZ&#65533;nygyng!!VR&#65533;/&#65533;/&#65533;/P/P&#65533;&#65533;8L&#65533;PP(,"nf<&#65533;&#65533;&#976;&#65533;&#65533;&#1283;(&#65533;W&#65533;WA&#65533;&#65533;&#65533;&#65533;&#65533;&#65533;&#65533;&#65533;&#65533;&#65533;,D&#65533;&#1027;r&#65533;!4&#65533;&#65533;&#65533;&#65533;
|&&#65533;&#65533;A&#65533;=zH&#65533;P&#263;{]D&#65533;g&#65533;E&#65533;&#65533;I)H&#65533;I7&#65533;La&#65533;  @&#65533; &#1212;&#65533;&#65533;RMA5_&#65533;dQ&#65533;K&#65533;0&#65533;P&#65533;&#65533;&#65533;&#65533;3&#65533;&#924;&#65533;&#140;6DO+N&#65533;&#65533;&#65533;)&#65533;&#65533;&#65533;8 !&#65533;&#794;&#65533;	&#65533;&#65533;]&#65533;p&#65533;C&#65533;f&#1258;]+&#65533;"IIg&#65533;&#65533;5D&#65533;&#65533;I&#65533;H&#65533;dp&#65533;7J7Y2&#65533;@*%]&#65533; @@&#65533;e&#65533;i*&#65533;&#65533;,&#65533;&#607;&#65533;d&#65533;&#65533;B 5>5&#65533;0&#65533;&#65533;&#65533;{,K&#65533;&#65533;&#65533;&#65533;J%0S&#65533;-&#65533;&#65533;&#65533;&#65533;#D&#65533;!&#65533;L&#65533;?g&#65533;Tt&#65533;6&#65533;Q&#65533;&#339;+_&#65533;\#$M&#65533;&#65533; &#65533;&#65533;&#65533;&#65533;&#65533;:D)T7&#65533;&#65533;&#65533;&#65533;A&#65533;&#65533;A&#65533;r&#65533;&#65533;,&#65533;&#65533;&#65533;b&#65533;&#65533;>8&#1071;B4&#65533;&#65533;@&#65533; Aa&#65533;G!D&#65533;`DA&#65533;&#65533;S&#65533;&#65533;&#65533;&#65533;&#65533;A%ABr5&#65533;&#65533;&#65533;f&#65533;H&#65533;r&#65533;`W&#65533;&#65533;'*&#65533;4p`B&#65533;uH&#65533;&#65533;%&#65533;&#65533;IRfD&#65533;EU&#65533;&#65533;&#65533;&#65533;^{&#65533;&#65533;
&#65533;p&#65533;}&#65533;&#65533;&#65533;&#65533;tM&#65533;&#65533;&#65533;x&#65533;&#65533;h&#65533;&#65533;&#386;0&#544;&#65533;&#65533;C&#65533;&#65533;X&#65533;A@(&#65533;&#65533;!&#65533;&#65533;W&#65533;&#65533;&#65533;&#65533;a[-&#65533;Y&#65533;&#65533;&#65533;&#65533;Y\w'&#65533;&#65533;L*B&#65533;&#65533;&#65533;t&#65533;h	v$5&#676;yP!&#65533;	&#65533;D&#65533;HHUA&#65533;&#65533;&#65533;&#65533;&#65533;c&#65533;<&#65533;(&#65533;&#65533;&#65533;&#65533;
4&#65533;`&#65533;H&#550;Pj&#65533;!&#65533;&#43613; &&#65533;e(&#65533;&#65533;&&#65533;("&#65533;$&#65533;LF&#65533;,&#65533;&#65533;fIk]&#65533;&#65533; &#135;"*J2&#65533;E&#65533;|&#65533;@u&#65533;!&#65533;&#65533;&#65533;HTCId&#65533;B`!D&#65533;&#65533;&'&#65533;
!&#65533;/q&#65533;&#59985;&#65533;&#65533; &#65533;t&#65533;p&#65533;&#65533;t&#65533;\Y[c&#65533;?|l"y\&#65533;&#65533;Z&#65533;&#65533;~rH&#65533;P&#589;&#65533;&#65533;&#65533;	r&#65533;&#1544;&#204;&#65533;&#65533;"&#65533;2&#65533;&#65533;57rqw|&#65533;H&#65533;&#65533;J"&#65533;&#65533;&#65533;&#1293;&#65533;&#65533;&#65533;&#65533;1&#65533;t&#65533;]\&#65533;&#65533;l&#65533;&#65533;G//R&#65533;{`r&#65533;Po&#65533;h&#65533;n&#65533;&#65533;	s&#65533;H&#65533;&#65533;&#65533;J&#65533;P]&#65533;7V&#65533;&#65533;^K"&#65533;=-&#65533;&#984;}4&#65533;0&#65533;&#65533;!{d&#65533; &#65533;&#65533;w"&#65533;4&#65533;&#65533;b[&#65533;~CB&#65533;!&#894;&#65533;&#65533; &#65533;-&#65533;&#65533;&#65533;I&#65533;9Gb%&#65533;xr&#65533;&#65533;mto&#918;&#1347;&#65533;&#65533;&#65533;}&#65533;&#65533;&#65533;&#65533;&#65533;&#521;&#65533;n&#65533;&#65533;Hg&#65533;&#65533;&#65533;&#65533;&#65533;&#65533;D'mc&#65533;&#65533;&#65533;h&#65533;r&#65533;&#65533;&#65533;&#65533;Z&#65533;?&#65533;&#65533;!
&#65533;"&#65533;d&#65533;7&#65533;_-U&#65533;&#65533;#&#65533;&#65533;E&#65533;&#65533;&#65533;&#65533;C|'r&#65533;&#65533;<m&#65533;"&#65533;&#65533;'&#65533;}&#65533;&#65533;&#587;&#65533;C&#65533;&#65533;SN&#65533;~&#65533;&#65533;&#65533;&#65533;es&#65533;K&#65533;&#65533;&#65533;	jP&#65533;3&#65533;&#65533;&#65533;&#65533;&#448;&#65533;`&#65533;*&#65533;A&#65533;1&#65533;&#65533;Z|&#65533;[=&#65533;&#65533;A&#65533;a{&#65533;&#65533;&#65533; P	&#65533;&#65533;&#65533; &#65533;&#1716;&#65533;w&#65533;&#65533;&#1027;8\&#65533;<B5&#65533;?&#65533;&#65533;	&#65533;C&#65533;&#65533;
&#65533;!&#65533;&#561;E&#65533;p&#65533;&#65533;&#737;78E&#65533;&#65533;&#65533;&#65533;c&#65533;C&#65533;&#65533;&#65533;&#65533;&#65533;&#65533;&#65533;3&#65533;g&#65533;&#65533;&#65533;&#65533;tO&#65533;H	k&#65533;C&#65533;j}&#65533;s&#65533;&#65533;X&#65533;:&#65533;&#65533;&#65533;&#65533;&#65533;uC&#65533;&#65533;-&#65533;&#65533;&#65533;#&#65533;I&#564;&#65533;&#65533;&#65533;[SDE&#65533;,&#65533;&#65533;Pa&#65533;&#65533;0""&#65533;R9&#65533;&#65533;4INBr-k&#280;eJ&#65533;=&#65533;a&#65533;$##&#65533;O&#65533;&#65533;&#65533;b&#65533;(&#65533;J&#65533;&#65533;R&#65533;j\-&#65533;&#65533;KX&#65533;&#65533;&#65533;&#65533;&#65533;&#65533;&#65533;&#1175;&#65533;6~&#65533;&#65533;d&#65533;&#65533;&#65533;z2-&#65533;&#65533;Q&#65533;Lf&#65533;&#65533;b&#65533;&#65533;4^4&#65533;&#65533;=&#65533;Q&#65533;O&#65533;Mh&#65533;&#65533;&#737; 3&#65533;&#65533;l6&#65533;&#65533;&#65533;:[D&#65533;yZSp&#65533;&#65533;)&#65533;i&#522;&#65533;&#65533;!&#65533;&#65533;=&#65533;&#65533;8&#65533;&#1457;&#65533;B&#65533;&#65533;XT&#65533;Gh(l&#65533;u&#65533;&#65533;?&#65533;&#65533;d&#65533;0&#65533;R&#65533;(.&#65533;N@Es&#65533;&#65533;3&#65533;H&#65533;&#65533;J&#65533;hT-iJI$&#902;&#65533;q&#65533;&#65533;K&#65533;H+:&#65533;)&#65533;&#65533;&#65533;&#43817;5W&#65533;&#1246;&#65533;&#65533;&#65533;;&#65533;&#65533;Y&#65533;&#65533;&#1940;"&#65533;&#65533;&#65533;&#490;x&#354;N&#65533;&#65533;k&#65533;S&#65533;&#65533;&#65533;&#65533;l&#65533;+\I&#65533;z&#65533;da&#65533;n9m&#65533;&#1764;&#65533;&#65533;&#65533;-&#65533;&#65533;&#65533;&#65533;&#65533;s&#65533;T&#65533;&#65533;!&#65533;&#65533;NZ&#65533;*2&#65533;-_}]&#65533;=|&#65533;&#65533;&#65533;&#65533;&#65533;&#65533;VX&#654;&#65533;4&#65533;*&#65533;&#65533;&#65533;e&#65533;d'&#65533;&#65533;&#65533;&#65533;&#65533;B B"&#65533;&#65533;&#65533;A&#65533;&#65533;&#65533;&#65533;:;  &#65533;&#65533;B&#65533;(R&#65533;2&#65533;&#65533;&#65533;&&#65533;&#65533;&#65533;	&#65533;$p&#65533;&#65533;)&#65533;8&#65533;&#65533;&#65533;k&#65533;&#1530;&#65533;&#65533;&#65533;Tt:&#65533;[&#65533;LA&#65533;&#65533;&#65533; q&#65533;&#65533;rG&#65533;&#65533;&#65533;&#65533;&#65533;L&#65533;&#65533;j&#65533;&#65533;&#65533;T&#65533;k&#1886;NO&#65533;&#65533;e-Z&#65533;VP-a&#65533;gt&#731;&#65533;&#65533;&#1175;&#65533;$&#65533;k&#65533;@Yn&#65533;w&#65533;[D&#65533;&#65533;&#1788;&#65533;&#65533;&#1498;.DN&#65533;]D&#65533;&#1535;Q,&#65533;&#2355;&#65533;&#65533;&#65533;&#65533;&#65533;&#1667;&#65533;OMRi]&#65533;[&#65533;&#65533;&#65533;&#65533;&#65533;&#65533;&#65533;&#65533;}-&#65533;J&#713343;&#65533;<&#65533;Y&#65533;Y&#65533;G*&#65533;&#65533;&#65533;&#65533;w\C<&#65533;,?&#65533;b4&#65533;&#65533; t@&#65533;&#65533;&#65533;&#65533;&#65533;&#1594;&#65533;&#65533;C;b&#65533;JyZ&#65533;C&#65533;&#65533;P, 	e@&#65533;0&#65533;),&#65533;&#65533;@M&#65533;?\`&#65533;A|Kl&#65533;&#65533;&#65533;k7&#1847;&#65533;&#65533;&#65533;Y&#65533;&#65533;?&#65533;f1&#65533;y
Ip&#65533;'L&#65533;?@9+&#1449;x&#65533;&#65533;m&#65533;&#65533;H &#65533;wG&#65533;.Y.&#65533;&#65533;&#65533;Tat3&#65533;&#65533;d4s&#65533;&#65533;&#65533;H&#65533;(&#65533;-9%0&#65533;"&#65533;&#65533;&#65533;D!&#65533;&#65533;cC@&#1063;*&#65533; an&#65533;&#65533;E#&#65533;&#65533;&#1032;8&#65533;&#65533;[&#65533;6O&#65533;&#1096;H&#65533;&#65533;!&#65533;ZZ&#65533;D&#65533;&#65533;&#65533;m&#65533;$ &#65533; C&#65533;&#65533;&#65533;&#65533;&#65533;&#65533;&#65533;  &#1895;C+{&#65533;$$&#65533;&#65533;f\_Y&#65533;&#65533;&#65533;&#65533;"&#65533;&#65533;&#65533;;&#65533;Z2&#65533;&#65533;&#65533;@&#65533;FLa&#65533;&&#65533;&#65533;&#65533;|"G$&#65533;&#1494;H&#1808;z2&#65533;&#65533;&#65533; &#65533; &#65533; &#65533;&#65533;&#65533;&&#65533;G&#65533;=3cA"&#65533;&#65533;v&#291;&#65533;&#65533;x&#65533;y`&#65533;&#65533; x&#65533;gx&#283;&#65533;lj&#65533;z&#65533;&#65533;TX3k&#65533;&#65533;&#65533;&#65533;9&#65533;&#820;&#65533;&#65533;&#1959;|&#65533;&#65533;&#65533;&#65533;'0&#65533;H&#65533;&#65533;.$j&#65533;&#65533;b<4,#&#65533;&#65533;-&#65533;&#65533;=&#300;qX&#65533;&#65533;&#65533;; &#65533;&#65533;&#65533;5g&#65533;&#65533;&#65533;&#65533;{&#65533;&#65533;&#65533;|&#65533;&#65533;u&#65533;&#65533;&#65533;&#65533;&#65533;pD&#65533;&#65533;&#65533;?X&#65533;&#65533;W&#65533;&#1883;&#65533;w|@Yz&#65533;&#65533;-oAt&#65533;&#65533;Hg&#65533;:~&#65533;*&#65533;&#65533;&#65533;@|&#65533;&#65533;&#65533;&#65533;&#65533; &?&#65533;&#65533;3 
&#65533;;"<&#65533;&#65533;&#65533;&#65533;&#1492;&#65533;>E&#65533;&#65533;&#65533;5&#65533;f[9&#65533;&#65533;D&#65533;~&#65533;&#65533;X&#65533;&#65533;&#65533;rC&#65533;x&#65533;&#65533;b&#65533;C&#65533;&#65533;!&#65533;&#65533;&#65533;?&#1883;W&#65533;H&#65533;&#27210;&#65533;&#65533;&#65533;&#65533;.&#1808;&#65533;&#65533;+b&#65533;&#65533;&#65533;?&#65533;	a&#65533;&#65533; &#65533;8&#65533;{&#1991;&#65533;'&#65533;7	&#65533;GH&#65533;'&#65533;&#65533;&#65533;&#65533; ^ &#65533;&#65533;<&#65533;7x~r,&#65533;&#65533;&#65533;"H!&#65533;"&#65533; (&#65533;&#65533;&#65533;&#65533;&#65533;&#65533;&#65533;}&#65533;3&#65533;3H&#1024;9&#65533;&#65533;1 &#65533;&#65533; 
 )&#65533;&#65533;&#65533;f\4(&#65533;Bk&#65533;&#65533;I"3&#65533;@&#65533;1 c&#65533;$&#65533;z)h&#65533;&#65533;&#65533;},x3X&#65533;&#65533;&#65533;&#65533;  b("&#65533;&#65533;B&#65533;&#65533;BH&#65533;&#65533;K&#65533;	&#65533;p&#65533;&#65533;7UZ&#65533;&#65533;&#65533;'z&#65533;&#65533;U
&#65533;0&#65533;rT&#65533;&#65533;g&#65533;VwY(,&#1541;&#65533;@&#65533;&#65533;X &#65533; &#65533;&#65533;(3@&#65533;&#65533;h&#65533;Ph0&#65533;&#65533;]&#65533;h`j&#65533;>&#65533;A&#65533; 8 qhPP&#65533;of&#65533;."	n0[g&#65533;,W&#65533;T&#65533; 0&#65533;&#65533;(&#65533;@&#65533;Q&#65533;}&#65533;&#65533; .&#65533;&#65533;&#65533;&#65533;&#65533;&#65533;&#65533;&#65533;(&#65533;&#65533; &#65533;0&#65533;&#65533;H&#65533;&#65533;&#65533;_H&#65533;p&#65533;_&#65533;&#65533;&#65533;yi&#65533;3&#65533;&#65533;
`=l(&#65533;&#522;phPc@H&#65533;&#65533;6h1,&#65533;!(O(&#65533;$&#65533; &#65533;&#65533;H&#65533;p(  i&#65533;&#65533;&#65533;&#65533;&#65533;&#65533;&#65533;&#1056;&#65533;&#65533;$&#65533;&#65533;&#65533;&#33558;&#65533;&#1704;&#65533;&#65533;&#65533;&#65533;&#65533;&#65533;&#65533;hP h&#65533;{&#65533;&#65533;&#65533;&#65533;&#65533;&#65533;W&#65533;&#65533;&#65533;&#65533;P8&#65533;J&#65533;&#65533;0&#65533;&#65533;5ic&#65533;5ez&#65533;-
&#65533;'&#65533;&#65533;&#65533;&#65533;/&#65533;0s&#65533;&#65533;8&#65533;&#65533;&#65533;&#65533;P @&#65533;&#65533;&#65533;f&#65533;&#65533; &#65533;&#65533;x&#65533;&#1032;[i&#65533;&#65533;&#65533;&#65533;&#65533;{;&#65533;%X&#65533;.&#65533;+Y -&#65533;&#65533;55&#65533;&#65533;(0&#65533;E8s&#65533;,vr&#65533;$&#65533;&#65533;"w1&#65533;`M5&#65533;&#65533;&#65533;|&#65533;&#65533;&#65533;0*&#65533;&#65533;&#65533;&#65533;&#65533;1&#65533;`&#65533;O&#1616;&#65533;&#65533;W&#65533;
"n&#65533;&#65533;&#65533;&#65533;&#65533;x&#65533;4&#65533;}%&#65533;&#65533;&#65533;&#65533;{6&#65533;&#65533;&#65533;&#65533;&#65533;-&#65533;5&#65533;L`]p&#65533;qyI&#65533;~&#65533;&#65533;p"&#65533;Y~xg94&#65533;&#65533; F1&#65533;&#65533;!@&#65533;&#65533;*K&#65533;
&#65533;&#65533;&#65533;&#65533;&#65533;&#65533; &#65533;&#65533;)&#65533;&#65533;&#65533;r&#65533;&#65533;9&#65533;&#65533;&#65533;0&#65533;ZB&#65533;&9&#65533;&#65533;&#65533;&#584;6X &#65533;&#65533;	 j&#65533;U&#65533;N&#20682;&#65533; &#65533;&#387;pG&#65533;&#65533;&#65533;&#65533;&#65533;hrl&#65533;&#65533;&#65533;&#65533;f&#65533;&#65533;&#65533;&#65533;0*&#49244;&#65533;&#65533;
&#65533;	&#65533;&#65533;`@&#65533;&#65533;@&#65533;&#65533;&#65533;)&#65533;&#65533;&#65533;&#65533;&#65533;I
&#65533; &#65533;;@&#65533;&#65533;&#1602;&#65533;"pQP+&#65533; !&#65533;P( %0U &#65533;B =  B: D*&#65533;y&#65533;S&#65533;&&#65533;&#65533;&#65533;&#65533;&#65533;4CH2c&#65533;&#65533;&#65533;q&#65533; *D2GrR@ I&#65533;$ &#65533;`c:&#65533;`&#65533;j:&#65533;&#65533;6X&#65533;w&#65533;x&#65533; x&#65533;&#65533;&#65533;w&#65533;&#65533;6J6&#65533;&#65533;&#65533;&@Cpq&#65533;&#65533;&#65533;;&#1699;&#65533;&#65533;0 &#65533;X&#65533;&#65533;&#65533;Tx&#65533;&#65533;&#65533;&#65533;&#65533;Q6EFqz&#65533;`&#65533;3&#65533;	%A[FY&#65533;&#65533;pB&#65533;&#65533;&#46186;H&#65533;^&#65533;$L&#65533;eJ&#65533;g:&#65533;&#65533;Z&#65533;j%&#65533;&#65533;kzn&#65533;x&#65533;&#65533;\&#65533;&#65533;@&#65533;P &#65533;g&#65533;{:&#65533;&#65533;&#65533;:!&#65533;-*&#65533;&#65533;j&#65533;&#65533;&#65533;;&#65533;&#65533;&#65533; j&#65533;F:&#65533;B&#1709;&#65533;&#65533;Ez&#65533;zu)&#65533;&#65533;@JZT&#65533;n`&#65533;@UZ&#65533;&@&#65533;&#65533;&#65533;A$Yj$&#65533;&#65533;&#65533; &#65533;&#65533;&#65533;$p%{&#65533;Z%UB8&#7176;p%&#65533;&#65533;* &#65533;&&#65533;%&#65533;xy&#65533;&#65533;&#65533;&#65533;&#65533;&#679;k&#1198;&#1070;~&#1695;M&#65533;0&#65533;&#65533;&#65533;&#65533;: B&#65533;&#65533; `&#65533;&#65533;&#65533;&#65533;&#65533;&#65533;=&#65533;&#65533;&#1715;&#65533;&#65533;&#65533;>;&#65533;&#65533;* &#65533;9&#65533;j~&#65533;y&#65533;&#65533;&#65533;&#65533;&#65533;&#65533;&#65533;i&#65533;jv$.L&#65533;&#65533;Z&#65533;X;&#65533;&#65533;&#65533;&#65533;&#65533;^[&#65533;&#65533;&#65533;&#65533;0&#65533;&#65533;A&#65533;N&#65533;$&#65533; &#688;*P%&#48566;Z&#65533;[b&Y&#65533;P  &#65533;&#65533; +#&#65533;C@&#65533;&#65533;&#65533;C` );,&#65533;&#65533;-;0+&#65533;CJ  &#65533;&#65533;>&#65533;?K&#65533;A&#65533;&#65533;&#65533;k&#65533;&#65533;P&#65533;$Bz&#65533;&#1703;E&#65533;1S&#65533;:&#65533;&#65533;T&#65533;&#65533;&#65533;&#65533;&#65533;&#65533;&#65533;0&#65533;&#65533;&#65533;&#65533;$&#65533;1N&#65533;$&#65533;&#65533;&#65533;R&#65533;&#65533;&#65533;&#65533;&#65533;{&#65533;)&#65533;yy&#65533;y&#65533;&#65533;&#65533;&#65533;Q&#65533;&#65533;K&#65533;r&#65533;&#65533;0&#65533;&#65533;&#65533;&#65533;K &#65533;k&#65533;&#65533;&#65533;&#1467;&#65533;&#65533;K &#65533;{&#65533;B&#65533;&#65533;&#65533;&#65533;&#65533;Z&#65533;&#6840;E&#65533;`&#65533;&#65533;&#65533;&#65533;&#65533;0R&#65533;&#65533;Z&#65533;"&#65533;&#65533;&#65533;W&#65533;&#65533;&#65533;0&#65533;&#65533;&#65533;&#65533;z]&#65533;&#65533; &#65533;&#65533;@ p&#65533; &#65533;&#65533;*&#65533;.&#65533;&#65533;&#65533;Q&#65533;&#65533;q&#65533;&#65533; &#65533;&#65533;&#65533;&#65533;&#65533;&#875;&&#65533;&#65533;0l&#65533;&#65533;&#65533;&#52361;P&#65533;(&#65533;&#65533;&#65533;&#65533;@&#65533;&#65533;&#65533;&#65533;@;&#65533;&#65533;J&#65533;1&#65533;&#65533;=&#65533;F&#65533;&#65533;&#65533;&#65533;&#65533;&#65533;&#65533;y&#65533;&#412;b&#65533;&#65533;&#65533;&#65533;&#65533; NA&#65533;&#65533;m&#65533;&#65533;&#65533; &#65533;&#65533;&#65533;J(&#65533; |&#65533; <&#65533;&#65533;&#65533;&#65533;&#65533;&#65533;&#65533;a&#65533;
!&#65533;&#65533;&#65533;R&#65533;&#65533;j&#65533;&#65533;&#65533;&#748;&#65533; &#138; &#65533;%&#65533;&#65533;&#65533;&#65533;&#138;&#65533;&#65533;&#65533;g&#65533;&#65533;&#65533;&#65533;/&#65533;8\&#65533;3|&#65533;&#65533;Z&#65533;&#65533;{&#65533;&#65533; &#65533;k&#65533;&#486;&#923;&#65533;&#65533;`&#263;p&#65533;&#65533;Rop0x<&#65533;b&#65533;&#605;&#65533;&#65533;&#65533;&#65533;Y; &#65533;0&#65533;U\&#351;&#65533;&#65533;&#65533;W&#65533;&#65533;&#65533;&#65533;&#1036;l&#65533;	&#65533;&#65533;&#65533;D&#65533;&#65533;&#65533;&#65533;PC&#65533;P{&#65533;&#65533;&#65533;'l&#65533;&#65533;&#65533;&#65533;&#597;\&#65533;&#65533;&#65533;&#65533;&#140;&#538;[&#65533;&#65533;{&#65533;	&#1995;&#65533;&#65533;&#65533;H
f&#65533;<D&#65533;&#65533;&#65533;\&#65533;&#287;$&#65533;&#65533;&#577;&#65533;&#65533;jq&#65533;&#65533;p&#65533;&#65533;&#65533;&#261;h&#650;&#65533;&#65533;\&#65533;&#65533;&#821;&#65533;&#65533;&#65533;&#65533;&#65533;&#65533;&#65533;&M&#65533;&#65533; &#65533;&#65533;O[&#787;<&#65533;Q&#65533;&#65533;F\a( &#65533;&#65533;
&#65533;&#65533;]&#1557;&#65533;&#65533;]&#65533;&#65533;&#65533;p&#65533;(X &#65533;{&#1158;L&#65533;&#1484;&#65533;&#65533;,&#65533;-a&#65533;&#65533;&#65533;tK&#65533;LY&#65533;p&#65533;&#65533;&#65533;&#65533;&#65533;wHX&#65533;`	&#65533;&#65533;y.&#65533;&#65533;&#65533;!&#65533;&#65533;J&#65533;&#65533;&#65533;&#65533;&#65533;&#65533;&#65533;f&#65533;#BatR&#65533;u&#65533;&#65533;&#65533;F,&#65533;&#65533;P&#1089;;&#65533;n&#65533;&#65533;D*&#65533;&#65533;&#65533;&#65533;p&#65533;&#65533;;,&#561;&#65533;)&#198;&#65533;|&#65533;&#65533;+K &#65533;c&#65533; &#65533;f&#65533;&#65533;&#65533;&#65533;&#65533;o&#65533;&#65533;|a.&#65533;LH&#65533;&#65533;0&#65533;@&#65533;r&#1658;&#65533; &#65533;f H&#65533;&#65533;&#65533;&#65533;&#65533;&#65533;:I'&#65533;P&#65533;&#65533;&#65533;o&#65533;&#65533;r&#65533;+n&#1823;h&#65533;i,&#65533;&#65533;&#65533;t&#65533;&#65533;&#65533;&#1813;sM&#65533;&#65533;&#65533;&#65533;&#65533;&#65533;+&#65533;)&#65533;&#772;&#65533;y%I&#65533;<\n&#65533;&#1555;E,&#1229;-E&#65533;&#65533;&#1603;&#65533;&#65533;&#65533;&#65533;&#65533;&#65533;&#65533;&#65533;<&#65533;f`|!.&#65533;&#65533;'&#65533;&#65533;&#65533;&#257;&#65533;p&#65533;&#65533;Y&#65533;&#1700;-	&#65533;&#65533;!\&#65533;&#1072;M&#65533;&#65533;&#65533;&#65533;&#65533;&#65533;&#65533;&#65533;b&#65533;&#65533;q&#65533;&#65533;&#945;&#57535;&#65533;&#65533;&#65533;&#65533;q&#65533;&#65533;&#65533;P &#65533;&#65533;j&#65533;y&#65533;'&#65533;&#635;&#65533;=&#65533;&#65533;,&#65533;`&#65533;&#65533;&#65533;L&#795;'&#65533;&#65533;&#65533;&#65533;&#65533;&#65533;&#65533;-/&#65533;&#65533;&#65533;p&#65533;FA&#65533;&#65533;&#65533;&#65533;r&#65533;&#65533;-
#"&#1127;q&#65533;&#65533;&#65533;&&#65533;@u&#65533;&#65533;&#65533;&#65533;&#65533;h&#65533;I&#65533;&#65533;%&#65533;I%T&#65533;&#65533;&#65533;&#65533;&#65533; &#65533;&#65533;=&#173;&#842;&#65533;&#1167;[&#65533;%N"&#65533; 6&#1719;&#65533;&#65533;&#65533;&#65533;4AVo>&#65533;&#65533;&#65533;DC7&#65533;&#65533;&#65533;R&#65533;vj#u&#65533;&#65533;&#65533;#(r 	&#65533;&#65533;&#65533;&#65533;&#65533;&#65533;&#65533;&#65533;Ki*&#65533;&#65533;&#65533;Nb&#65533;&#65533;&#65533;R2&#65533;&#65533;0&#65533;*0&#65533;R&#65533;&#65533;V&#65533;&#65533;&#65533;&#65533;&#65533;&#65533;&#65533;&#65533;&#65533;a&#65533;&#65533;&#65533; &#65533;&#65533;w&#65533;&#65533;)Sr=&#65533;&#65533;&#1341;@&#65533;i&#65533;r&#65533;2)&#65533;@l@&#65533;d&#65533;&#65533;&#65533;b"&#65533;"(t>"q}&#65533;`&#65533;rp
@&#65533;&#65533; *&#65533;K*&#65533;&#65533;&#65533;&#65533;&#65533;&#65533;&#65533;R&#65533;&#65533;kY&#65533;&#65533;&#65533; &#65533;&#65533; *&#65533;&#65533;&#65533;&#65533;&#65533;&#65533;&#65533;&#65533;&#65533;&#65533;&#65533;&#65533;<&#65533;<}`&#65533;&#65533;&#65533;&#65533;0w&#65533;&#65533;&#65533;"T&#65533;E@E E&#65533;&#65533;R &#65533;&#65533;^`P&#65533;D&#65533;vgQ'Iqp.S&#65533;)&#65533;&#65533;&#65533;>&#65533;&#65533;&#65533;&#65533;&#65533;b&#1774;J&#65533;&#65533;h&#65533;&#65533;S&#65533;%M&#65533;&#65533;J	K&#65533;i&#65533;&#65533;&#887;&#65533;@&#65533;7=p&#65533;&#65533;>ULw6j&#65533;3&#65533;s&#65533;&#65533;&#65533;&#65533;&#65533;B'P &#65533;&#65533; {&#65533;&#65533;&#65533;&#65533;q&#65533;&#65533;X&#65533;&#65533;&#65533;N&#65533;&#65533;&#65533;r&#65533;9'&#65533;&#65533;&#65533;,&#65533;|H)&#65533;*&#980;&#65533;&#65533;&#65533;.%&#65533;&#65533;&#65533;&#65533;&#65533;&#65533;P&#65533;&#65533;&#65533;;&#65533;&#65533;&#65533;&#65533;&#65533;0&#65533;j&#65533;&#65533;&#65533;)e'8n&#65533;X1)&#65533;&#65533;&#65533;A&#65533;R&#65533;
3Q&#65533;?&#65533;0&#65533;q&#65533;&#65533;Bq@&#65533;&#65533;&#65533;&#65533;q0 PaJQ'&#65533;&#65533;&#65533;P&#65533;&#65533;&#65533;X&#65533;*&#65533;&#65533;&#65533;a&#65533;c&#65533;&#65533;&#65533;K&#65533;NR&#65533;!O&#65533;&#65533; &#65533;&#65533;&#65533;&#65533;	8&#65533;&#65533;&#65533;&#65533;v&#65533;,&#65533;&#65533;&#65533;&#65533;f&#65533;S&#65533;	?&#65533; &#65533;&#65533;&#65533;&#65533;&#65533;&#65533;&#65533;gp)q&#65533; &#65533;R&#65533;&#65533;&#65533;0,P&#65533;`&#65533;&#65533;x&#65533;V&q&#65533;&#65533;&#65533;&#65533;< &#65533;+&#65533;Y&#65533;&#65533;$Y&#65533;&#65533;&#65533;P\&#65533;&#65533;&#65533;,&#65533;&#65533;&#65533;&#65533;&#65533;&#65533;&#65533;&#65533;&#65533;&#65533;&#65533;&#65533;,, !&#65533;&#65533;&#65533;&#65533;M&#65533;&#65533;&#65533;r&#65533;&#65533;k&#65533;&#65533;	&#65533;&#65533;y&#65533;&#65533;&#65533;&#65533;&#65533;&#65533;&#65533;&#65533;p&#65533;Z&#65533;g&#65533;&#277;&#65533;&#313;yg&#65533;yn!!qRR&#65533;/&#65533;/&#65533;/P/&#65533;(5((&#65533;  /NJ&#65533;&#65533;&#65533;&#65533;&#65533;&#65533;?&#65533;&#65533;&#65533;&#65533;&#65533;&#65533;?A D\HqP&#65533;&#65533;&#65533;&#65533;]&#65533;&#65533;&#65533;&#65533;O&#65533;&#65533;&#65533;&#65533;&#65533;&#65533;?DL	&#65533;A&#65533;&#65533;&#65533;l&#65533;&#65533;&#65533;&#792;0u&#1388;&#65533;&#30002;V;+&#65533;&#65533;&#65533;&#1629;gn&#65533;&#65533;&#65533;"&#65533;&#65533;&#65533;&#65533;&#65533;&#65533;&#351;p&#65533;,&#1674;&#65533;(8&#445;&#65533;&#65533; C ,&#65533;Ac&#643;_N](*&#65533;&#65533;G7.&#65533;&#65533;x9&#65533;u&#65533;!&#328;~N&#65533;@&#65533;R`&#65533;&#65533;X &#65533;&#65533;&#65533;TR2 &#65533;U&#727;&#65533;0&#65533;t&#65533;&#65533;+&#958;r&#1892;&#65533;&#65533;&#65533;L&#1277;@k&#65533;&#65533;S&#65533;&#65533;&#65533;&#65533;N&#65533;&#65533;3J&#65533;&#65533;D;z&#65533;&#65533;S   D&#65533;B%N&#65533;9q'J  &#65533;&#742;&#65533;&#65533;c4&#65533;3&#1585;g1&#1238;RB&#1339;&#65533;&#65533;&#65533;&#65533;]a&#135;&#65533;
B &#65533;R2h>u&#65533;&#65533;&#65533;fe&#65533;&#65533;	~u&#65533;&#65533;&#65533;&#65533;.&#65533;&#65533;&&#65533;uZ<&#65533;&#65533;D&#65533;&#65533;&#65533;1&#65533;q&#65533;&#65533;f&#65533;T5  &#65533;pT&#65533;aVw&#65533;
/&#65533;&#65533;&#65533;x&#65533;F&#65533;&#65533;&#65533;`@&#65533;&#65533;&#65533;&#65533;&#65533;gl&#65533;Vy&#65533;&#65533;7&#65533;A=~&#1495;^  &#65533;DA&#65533;G&#65533;&#65533;&#65533;$*&#65533;<&#65533;/R&#65533;R&#65533;&#65533;f&#65533;&#65533;Jw&#65533;&#65533;K.*U&#65533;&#65533;Q8!&#65533;&#1188;)_rdaa5"&#296;apit&#65533;&#65533;&#65533;&#65533;%&#65533;&#478;):Q&#65533;&#65533;y&#65533;&#65533;te&#65533;&#65533;&#65533;&#65533;Q&#65533;&#1699;KV&#65533;YvgH&#65533;&#65533;	&#65533;&#65533;&#65533;KAzq&#65533;"H&#65533;&#65533;lx&#65533;$&#65533;&#65533;&#65533;&#65533;&#34220;&#65533;"L&#65533;&#65533;hj	&#65533;&#65533;Og$&#1548;m&#65533;MX&#65533;hf M&#65533;mZhaJ&#65533;&#65533;&#65533;&#65533;&#65533;&#65533;Bi&#65533;\ &#65533;Qm`[A&#65533;&#65533;vH&#65533;p/&J&#65533;&#65533;!&#65533;&#65533;&#65533;!l&#65533;&#65533;&#65533;&#65533;&#65533; E&#65533;i&#65533;&#65533;&#65533;f&#65533;&#518;m&#65533;]&#65533;&#65533;&#65533;0H0L&#65533;KM&#65533;&#65533;a k&#65533;&#65533;:&#65533;p&#65533;&#879;g&#65533;Q&#65533;&#65533;&#65533;(&#65533;&#65533;&#65533;H",L
'&#65533;|&#65533;&#65533;&#65533;|&#65533;' &#65533;<'sp&#65533;j#o`&#65533;@&#65533;,Pf&#65533;|&#65533;&#48035;&#65533;\i&#65533;	&#65533;&#65533;&#65533;&#65533;&#65533;&#48387;&#65533;@%&#1425;&#65533;02K+&#65533;&#65533;Lyh&#65533;JB&#65533;&#65533;K&#65533;&#65533;&#65533;!&#65533;3&#65533;z&#65533;&#65533;}&#65533;&#65533;&#65533;&#130;wS&#65533;&#65533;{+'I&#704;&#65533;x`P&#65533;&#65533;&#65533;&#65533;x!D&#65533;8&#65533;(&#65533;+&#65533;&#65533;&#65533;-	Y&#65533;LJ(&#65533;&P?&#65533;
&#65533;/\I&#65533;&#65533;4&#65533;&#65533;&#65533;&#65533;&#65533;.&#65533;t&#65533;&#65533;&#65533;&#65533;&#65533;&#65533;&#65533;&#65533;.&#65533;&#65533;k&#65533;M&#65533;f&#65533;&#65533;f&#65533;!B?y!D_A$/&#65533;&#65533;2k7&#65533;&#65533;9`&#65533;&#65533;"R&#65533;&#65533;P&#65533;&#65533;&#65533;&#65533;&#65533;x&#65533;Ax&#65533;&#65533;&#65533;&#65533;!0&#65533;x<&#65533;,t&#65533;E&#65533;&#65533;,-qV?&#65533;D%&#65533;`&#65533;]&#65533;&#65533;&#65533;i^s&#1165;&#65533;:-&#65533;&#65533;U
&#65533;v&#65533;?$`Wf&#65533;R&#65533;`&#65533;&#65533;^
ID&#65533;&#65533;&#65533;&#781;y&#65533;&#65533;&#65533;7&#65533;&#65533;}&#65533;&#65533;&#65533;< &#65533;&#65533;Og&#65533;k&#65533;M&#65533;&#65533;]E&#65533;&#65533;&#65533;	&#65533;"&#65533;2a&#65533;&#65533;47&#65533;&#65533;&#142;&#65533;&#65533;&#1397;&#65533;&LlE&#65533;&#65533;&#65533;|&#65533;&#65533;z&#65533;" &#65533;S&#65533;h8#&#65533;&#65533;?&#65533;H&#65533;&#8515;&#65533;HG&#186;&#65533;&#65533;8&#65533;&#65533;&#65533;W6&#65533;`&#65533;!&#65533;#&#65533;&#65533;&#65533;&#65533;jr&#65533;_K&#65533;&#65533;cx.7K&#65533;Zd&#65533;&#65533;)QaN&#65533;D&#65533;L3&#65533;)b&#65533;&#65533;%m&#65533;8xQAf&#65533;&#65533;	&#65533;p
 	)&#65533;&#65533;&#65533;H*s&#65533;d&#65533;$ I(&#65533;3FNB;&#65533;8F&#65533;v%&#65533;L &#65533;&#65533;&#415;!:&#40981;(`#19&#65533;$&#65533;`^"MO&#65533;&#65533;(:,A&#65533;LfN&#65533;)&#65533;LL1&#65533;&#65533;&#742;v%Ah&#65533;"&#65533;&#65533;+Q&#65533;&#65533;&#65533;&#65533;&#62728;<&#65533;w<P&#65533;&#65533;&#65533;&#65533;&#65533;&#65533;*&#65533;&&#65533;&#65533;r&#65533;&#65533;&#65533;&#65533;&#65533;4&#65533;(&#65533;&#65533;7&#65533;&#65533;P&#65533;&#65533;K&#65533;&#65533;&#65533;&#65533;&&#65533;&#65533;&#65533;&#65533;-2&#65533;;XF+&#65533;hJ&#65533;B&#65533;$&#352;1)=&#65533;!Ag&#65533;@V&#65533;~Y&#65533;RL&#65533;v(t&#65533;V<&#65533;r5&#65533;_M&#65533;&#65533;?&#65533;!u&#65533;HPg&#65533;&#65533;&#65533;&#65533;&#65533;&#65533;Z&#65533;-&&#65533;&#1079;\&#65533;&#65533;`&#65533;.&#65533;&#65533;&#65533;&#65533;*&#65533;&#65533;&#65533;h2&#65533;*R&#65533;&#65533;&#65533;&#65533;&#65533;&#65533;-R&#65533;$e&#65533;&#65533;&#65533;E&#65533;&#65533;&~&#65533;8&#65533;&#65533;z&#65533;3&#65533;&#65533;&#1082;&#65533;G&#65533;&#65533;&#65533;&&#486;%&#65533;$p&#65533;&#65533;Y&#65533;&#65533;&#65533;&#65533;&#65533;&#65533;*&#65533;a&#65533;&#65533;&&#65533;&#65533;&#65533;&#65533;VA&#65533;I&#65533;dWWH5&#65533;R&#65533;l%&#65533;&#65533;&#65533;j&#65533;ZE&#65533;gC'&#65533;j>&#65533;&#65533;&#65533;Q&#65533;&#65533;c&#65533;&#65533;	&#65533;&#65533;CV[&#65533;&#65533;&#65533;c&#65533;Z&#65533;Y&#65533;b&#65533;F?&#65533;LK&#65533;&#65533;	&#65533;&#65533;$&#65533;a0=,R=	*&#65533;	&#65533;^&#65533;&#65533;&#65533;&#65533;D$&#65533;Y&#65533;"&#65533;+a&#65533;&#65533;&#65533;{[&#65533;vw&#65533;E&#65533;&#65533;r&#65533;&#65533;&#65533;&#65533;&#65533;}h@&#651;&#65533;&#1890;&#65533;&#65533;&#65533;&#65533;d&#65533;&#65533;&#65533;&#65533;&&#65533;&#65533;&#875;w&#65533;&#65533; >T&#65533;&#65533;a50&#65533;&#65533;-&#65533;7&#65533;&#65533;0&#65533;FK]KJ&#65533;&#65533;/q&#65533;&#65533;_WE&#65533;[&#65533;G5lW&#65533;f&#65533;&#65533;	&#65533;6&#65533;`g"&#65533;&#65533;&#65533;&#65533;&\&#65533;> ~`0%n&#65533;bW&#65533;&#65533;v:&#65533;Z&#65533;&#65533;&#65533;&#65533;@&#65533;4&#65533;&#65533;CGI|&#65533;J&#65533;&#310;&#65533;&#65533;&#65533;&#65533;VPYKOFMF&#65533;`>T1&#738;=&#65533;&#65533;&#65533;&#65533;.&#65533;XZ3&#65533;+&#65533;&#65533;a&#65533;Z&#65533;0r&#65533;&#65533;^&#65533;X&#65533;&#65533;=n&#65533;Y&#65533;&#65533;*&#65533;&#65533;&#65533;9&#1603;&#65533;&#65533;0&#65533;ji&#65533;&#65533;s,&#65533;Sb&#692;h&#65533;--f&#65533;&#65533;&#65533;k&#65533;&#65533;&#65533;&#65533;&#65533;`M&#65533;b&#65533;&#65533;&#1460;&#65533;3&#65533;__H&#1672;&#65533;&#65533;kf&#65533;&#65533;&#65533;\:W&#65533;&#65533;-b&#65533;&#65533;SOzK&#65533;ei)&#65533;<d&#65533;j*&#940;&#65533;	F&#65533;&g&#65533;&#65533;[dhl&#65533;W&#65533;&#65533;pv&#65533;6Z&#65533;H&#65533;J&#65533;C&#65533;
X&#65533;Z&#65533;Ca&#65533;[&#65533;}5og&#65533;&#65533;"&#65533;.&#65533;&#65533;%r&#65533;&#65533;J&#65533;&#65533;&#65533;c&#65533;&#65533;[4M&#65533;oY&#65533;&#65533;&#65533;&#65533;&#65533;<&#65533;N&#65533;`&#65533;2/&#65533;}|&#65533;5&#65533;0A&#65533;&#65533;Y&#65533;&#65533;&#65533;RB&#1716;&#65533;x@&#65533;-i&#65533;&#65533;{AV&#65533;q-&#65533;&#65533;&#65533;*&#65533;&#65533;&#65533;zL&#65533;&#65533;&#65533;&#65533;&#65533;&#65533;&#65533;&#65533;p&#65533;&#65533;&#65533;&#65533;x&#65533;lM>&#65533;&#65533;&#65533; B&#65533;&#65533;Y&#65533;&#65533;&#65533;_x&#65533;.&#65533;&#65533;9&#65533;Q&#65533;&#65533;&#65533;?&#65533;E&#65533;y&#65533;&#65533;&#65533;j&#65533;7&#65533;&#65533;&#65533;N&#65533;&#65533;W&#65533;;	&#229;&#65533;&#65533;&#65533;&#65533;&#65533;Mo&#189;&#65533;&#65533;;}`\4&#65533;S&#65533;&#65533;L&#65533;a&#65533;@&#65533;&#65533;C&#58097;G&#65533;&#65533;o&#65533;{&#65533;u&#65533;0 C&#65533;i&#65533;&#65533;!x&#65533;b&#65533;&#65533;&#65533;y&#65533;&#65533;e&#1789;&#65533;GM&#65533;^gK\&#65533;&#771;&#65533;]&#65533;,<&#1171;&#65533;I&#65533;w&#65533;&#65533;&#65533;&#65533;&#65533;&#65533;Q4:L&#65533;&#65533;g&#65533;&#65533;[6w&#65533;y&#65533;&#65533;Xd&#65533;&#707;&#41547;&#65533;&#65533;&#65533;]&#65533;&#65533;&#65533;O&#65533;&#65533;&#65533;&:wy&#65533;r&#65533;&#65533;&#65533;&#65533;KD&#65533;&#65533;{&#65533;&#65533;&#65533;&#65533;~K&#65533;j&#65533;&#65533;}&#65533;7U&#65533;H&#65533;&#65533;&#65533;&#65533;
_&#65533;&#504;&#65533;&#65533;&#812191;&#65533;o&#65533;&#65533;	*C&#65533;&#65533;&#65533;|&#964;&#65533;c&#65533;|&#65533;4&#65533;&#65533;Y&#65533;&#65533;&#65533;P&#65533;&#65533;t&#65533;P|MCe&#65533;#&#65533;%&#65533;6m&#65533;&&#65533;~@w&#65533;&#65533;+o+ &#65533;~&#65533;5`&#65533;&#65533;D&#65533;}h&#65533;Z&#65533;|(k&#65533;&#65533;{+H&#65533;&#65533;j9&#65533;y/&#65533;HGt&#65533;&#65533;&#65533;%Xw
&#65533;Q&#65533;GpT&#65533;q&#65533;&#65533;8X&#65533;&#65533;'1&#65533;J&#65533;~F&#65533;&#65533;&#65533;G0?&#65533;&#65533;&#65533;&#65533;\&#65533;&#65533;*&#65533;l{&#65533;&#65533;&#65533;&#65533;LZ &#65533;M&#65533;&#65533;uI&#65533;}^S&#65533;&#65533;&#65533;&#65533;vv&#65533;g&#65533;&#65533;&#65533;&#65533;&#65533;%d&#65533;&#65533;k&#65533;nnX&#65533;MHe&#65533;&#65533;`'&#65533;Zoq&#65533;&#65533;&#65533;ueT&#65533;&#65533;v&#65533;&#65533;&#65533;&#65533;=&#65533;P=F&#1895;0s&#65533;*4&#65533;fWr&#65533;&#65533;&#65533;&#65533;g&#65533;yn&#65533;sv&#65533;Yb&#65533;&#65533;L&#65533;@&#65533;GU&#65533;&#65533;&#65533;grQXY&#65533;&#65533;&#65533;&#65533;Gh^&#65533;^&#65533;&#65533;&#65533;&#65533;gv|&#65533;&#65533;HXv&#65533;W&#65533;W&#65533;x&#65533;Xl&#65533;&#65533;|&#65533;&#523;&#65533; &#65533;&#65533;&#332;&#65533;a&#65533;&#65533;&#65533;Q&#65533;&#65533;hs&#65533;Xf&#65533;e&#65533;&#65533;&#65533;vE&#65533;h&#397;&#65533; a&#65533;&#65533;p&#65533;&#65533;&#65533;8&#65533;&#65533;Q_&#65533;&#65533;H&#65533;*'g0Vv&#65533;&#65533;h&#65533; &#65533;~X&#65533;&#65533;Hzkx&#65533;Jx&#65533;&#65533;&#65533;,d&#65533;&#462;&#65533;8k	&#65533;&#65533;p&#65533;h&#65533;	&#65533;&#65533;Wt&#65533;r[&#65533;I&#65533;&#65533;&#65533;&#65533;&#65533;x&#65533;+8l&#51601;&#65533;x&#65533; &#65533;t&#65533;o&#65533;7&#65533;tWW&#65533; +&#65533;I%&#65533;Y-&#65533;&#65533;&#65533;(&#65533;&#65533;%&#65533;#){&#65533;H1&#65533;&#65533;Hv&#65533;&#65533;&#65533;6&#65533;c;9`6&#65533;&#65533;P&#65533;M>&#65533;&#65533;&#65533;&#65533;&#468;&#1927;_&#65533;U&#65533;&#65533;~&#65533;&#65533;H&#65533;&#65533;&#65533;&#65533;&#65533;Yr&#65533;[&#65533;Y;&#65533;Pi&#65533;&#65533;%&#65533;N)&#65533;Ni&#65533;&j&#65533;&#65533;z&#65533;iC	QY&#65533;i&#65533;@&#65533;&#65533;&#65533;xk;#66&#65533;&#65533;c&#65533;&#65533;q&#65533;&#65533;&#65533;&#65533;@\&#65533;Y&#65533;u^&#65533;&#65533;i&#65533;UpW&#65533;5&#65533;	v&#65533;&#65533;&#65533;Z&#65533;&#65533;.&#65533;&#65533;Ec&#65533;Ek&#65533;I&#65533;&#65533;s&#65533;&#65533;~!&#65533;~v&#65533;@Z&#65533;&#65533;Zpq&#65533;&#65533;&#65533;&#65533;}2&#65533;&#65533;	cVE&#65533;)&#65533;&#65533;(&#65533;&#65533;LapEF&#65533;&#65533;0 &#65533; &#65533;&#65533;&#65533;p&#65533;`&#65533;&#65533;&#65533;9@'&#65533;{&#587;&#65533;&#65533;*&#65533;i=	y0w&#65533;&#65533;&#65533;&#65533;&#65533;@&#65533;&#65533;&#65533;&#65533;50&#65533;Y	&#65533;	&#65533;j&#65533;9 &#65533;&#65533;f&#65533;Y&#65533;&#65533;HH	'0&#65533;&#65533;`&#65533;&#65533;&#65533;&#65533;58&#65533;^&#65533;&#65533;)&#65533;[&#65533;&#65533;kFI0&#65533;Y	@&#65533;	&#65533;&#65533;&#65533;&#65533;&#65533;t&#65533;&#65533;&#65533;&#65533;E&#65533;h&#65533;&#65533;Q.&#65533;&#65533;&#65533;&#65533;uf&#65533;&#65533;&#65533;&#65533;&#65533;&#65533;&#65533;hc&#65533;&#65533;$m-w&#65533;x)y&#65533;	&#65533;`-&#65533;
`&#65533;&#65533;]&#65533;tv&#65533;%&#65533;h&#65533;3&#65533;&#65533;&#65533;ykZ@@`&#65533;7&#65533;&#65533;&#65533;&#65533;'&#65533;] &#162;_(&#65533;:&#65533;Hc+&#65533;O&#65533;K&#65533;%&#160;&#65533;}&#65533;&#65533;&#65533;&#65533;&#65533;&#65533;Vxz&#65533;\r &#65533;&#65533;&#1637;&#1246;uE&#65533;3&#65533;&#65533;.+I&#65533;E&#65533;
&#65533;&#65533;pZW&#65533;&#65533;PR&#65533;^R&#65533;%&#65533;&#65533;j<6&#65533;kIQ&#65533;0&#65533;&#65533;&#65533;C&#65533;&#65533; &#65533;.@&#65533;>@\@J&#65533;9&#65533;nZE&#65533;&#65533;&#65533;&#65533;&#65533;`\
&#65533;&#65533;%&#65533; &#65533;4&#65533;n&#65533;&#65533;Z&#65533;jl&#65533;&#65533;&#65533;&#65533;&#65533;s z&#65533;gwi&#65533;e&#65533;&#65533;&#462;&#65533;V@"*&#65533;`&#65533;(&#65533; &#65533;PjY&#65533;&#65533;$H&#65533;&#65533;&#65533;&#65533;	Z&#65533;&#65533;&#65533;&#65533;&#65533;&#65533;&#65533;l&#65533;&#65533;8&#65533;FX&#65533;8+ :g&#65533;&#65533;&#65533;U&#65533;,HvT&#65533;s&#65533;&#1606;&#65533;&#65533;&#65533;Z&#65533;&#65533;&#65533;&#65533;&#65533;&#65533;&#65533; J&#65533;&#65533;%&#65533;&&#65533;Y&#65533;&#65533;&#65533;W&#65533;&#65533;&#65533;a&#65533;~&#65533;v&#540;A&#65533;&#65533;&#65533;&#65533;&#65533;s0 F@+&#65533;&#65533;&#65533;yP&#65533;&#65533;&#65533;&#65533;&#65533;g&#65533;&#65533;&#65533; `e0Ks &#65533;&#65533;wr&#65533;
: &#65533;L6&#65533;&#65533;&#65533;d RA&#65533;P&#1777;I&#65533;+&#65533;&#65533;X&#65533;v&#65533;&#65533;+&#65533;I&#53937;O&#39596;&#65533; E+&#65533;&#65533;&#65533;&#65533;&#65533;&#65533;'&#65533;s&#65533;&#65533;b@&#65533;  &#65533; &#65533;	&#65533;&#65533;W&#65533;Y&#1816;&#65533;k&#1618;&#65533;'@&#65533;p&#65533;&#65533;K&#65533;(W&#65533;R&#65533;56&#65533;&#65533;@`v&#65533;&#65533;r&#65533;&#65533;&#65533;U@B&#65533;'&#65533;$RG&#65533;I&#65533;&#65533; &#749;&#65533;E&#65533;Yr &#65533;&#65533;&#65533;LYE&#65533;&#65533;T&#65533;8`@&#65533;&#65533;]9&#65533;d&#65533;T&#65533;&#65533;&#65533;F &#65533;!&#65533;&#65533;&#65533;d&#65533;&#65533;&#1078;*&#65533;
K&#65533;W&#65533;&#65533;&#65533;&#1253;&#65533;&#65533;&#65533;Q6&#65533;yd&#65533;$[5&#65533;s&#65533;&#65533;&#65533;&#65533;&#65533;&#65533;2&#65533;&#65533;r+&#65533;&#65533;&#65533;&#65533;H&#65533;&#65533;&#65533;	&#65533;&#65533;d&#65533;ke&#65533;&#65533;Q&#65533;;hyE&#65533;*&#65533;Tj F&#65533;&#65533;&#65533;&#627;&#65533;&#65533;V&#65533;~&#65533;&#765;&#65533; &#65533;&#65533;5&#65533;)&#659;&#65533;&#65533;&#1650;4&#65533;
@&#65533;h&#65533;4J&#65533;&#65533;&#65533;&#65533;[`&#65533;&#65533;k}&#65533;&#65533;&#65533;&#1087;&#65533;&#65533; N4&#65533;&#65533;"&#65533;&#495;&#65533;&#65533;kZP&#65533;PW&#65533;[&#65533;J&#65533;&#65533;&#65533;J&#65533;&#65533;&#65533;&#65533;&&#65533;&#65533;;&#65533;O`RE&#65533;{J&#65533;&#65533;l	M&#65533;&#65533;@y&#65533;}&#65533;Y
 |&#65533;&#138;
s0&#65533;&#65533;&#65533;&#65533;&#65533;&#65533;&#65533;&#65533;&&#65533;&#65533;J&#65533;&#65533;aSE&#65533;r< !&#65533;
``p&#65533;&#65533;&#65533;;P	^0&#65533;&#65533;&#65533;
;&#65533;t&#65533;;_&#65533;@T&#65533;;G)&#65533;&#65533;t@&#65533;E&#65533;3,I&#65533;&#65533;^7[ &#65533;&#65533;&#65533;7Qud&#65533;p&#65533;gG=&#65533;&#65533;&#65533;&#65533;x&#65533;&#65533;{
M&#65533;&#479;&#65533;&#65533;E&#65533;&#65533; &#65533;1&#65533;]&#65533;&#65533;&#65533;&#65533;&#65533;y
]ND&#928;V&#65533;&#65533;&#65533;W&#65533;&#65533;= &#65533;&#65533;&#65533;5&#65533;&#65533;&#65533;Z&#65533;&#65533;0&#372;P;&#65533;SDQ&#65533;p<&#65533;&#65533;g&#65533;8&#65533;K&#65533;&#494;&#428;&#65533;&#65533;T&#65533;d&#773;&#65533;|_A&#65533;4
&#65533;L	?|v5&#65533; -&#65533;
&#65533;&#65533;&#65533;&#65533;l&#65533;&#65533;:&#65533;&#65533;5ELE&#65533;&#65533;&#65533;&#65533;&#65533;w&#65533;`&#65533; &#749;p&#801;&#65533;&#65533;$ &#65533;(wc&#1026;,&#65533;*&#65533;:&#65533;&#65533;	p&#65533;  E &#65533;&#65533;p&#65533; q&#65533;&#65533;&#65533;&#65533;&#65533;&#65533;&#276;&#65533;&#503;&#65533;%&#65533;&#65533;wv&#65533;{&#65533;&#65533;&#65533;x&#65533;&#65533;V &#65533;  ?&#65533;&#65533;E&#65533;&#1564;	&#65533;C	&#65533;&#1676;
#&#65533;&#65533;&#65533;	&#65533;,&#65533;&#65533;l&#65533;^&#65533;&#65533;&#65533;{&#65533;&#65533;@&#65533;&#65533;&#65533;&#65533;&#65533;p&#65533;&#65533;&#65533;&#65533;&#65533;&#65533;&#65533;+&#195; &#65533;&#65533; &#65533;&#65533;&#65533;Y&#65533;&#65533;  &#1109;0&#65533;&#65533;,&#65533;&#65533;&#65533;&#65533;C &#65533;&#65533;&#65533;#+&#65533;l&#65533;Tc&#65533;1!=&#65533;T-&#65533;@
&#65533;&#1039;D;&#65533;=&#65533;&#65533;&#65533; &#65533;&#65533;	c|
b&#65533;&#65533;&#1460;p&#65533;#9&#65533;$&#65533;&#65533;5E1)1]&#65533;v]	7&#65533;&#65533;Z=0;&#65533; &#65533;|
&#65533;&#65533;&#65533;&#65533;L&#65533;g&#65533;
e&#65533;l&#65533;D&#65533;&#65533;}V&#65533;&#65533;C!&#65533;&&#65533;&#65533;5B&#1236;]	4M	V&#65533;&#65533;&#65533;&#1386; ;=	&#65533;&#65533;a`}
|&#1667;&#65533;	&#65533;m&#65533;nM&#65533;>&#610;n&#65533;uM&#65533;2m&#65533;v&#65533;&#1748;&#65533;&#65533;{&#65533;&#65533;0&#65533;&#1127;&#65533;&#1262;&#65533;&#581;&#65533;P&#65533;&#65533;1&#65533;&#65533;K&#1606;&#65533;Dd`p&#65533;*&#65533;$&#65533;Q&#1620;p&#65533;p&#65533;T&#65533;&#65533;T}&#65533;Y&#65533;&#65533;\&#65533;&#65533;&#509;&#1443;&#1210;`&#65533;&#65533;&#65533;&#65533;&#65533;&#65533;&#725;&#65533;&#65533;&#65533;:0*U&#65533;&#1757;&#65533;&#65533;&#65533;&#65533;2&#65533;&#65533;&#65533;&#65533;&#1791;&#65533;0&#65533;,&#65533;&#65533;&#65533;6P	&#65533;%&#65533;&#65533;&#65533;&#65533;&#65533;&#65533;&#65533;&#65533;I&#65533;Y&#65533;&#65533;:&#65533;&#65533;9&#65533;&#1877;]&#65533;V}&#2008;&#65533;&#2007;&#65533;&#65533;\}
E+&#65533;<&#65533;
&#65533;&#65533;&#65533;M		&#65533;&#65533;@M.&#65533;&#65533;&#65533;&#65533;&#65533;&#65533;*&#65533;&#65533;&#65533;&#65533;&#65533;&#65533;&#65533;&#65533;w&#65533;&#65533;&#65533;]&#65533;-&#65533;G/&#65533;&#65533;%3^&#65533;&#65533;&#65533;&#65533;&#65533;Ev
L&#65533;	&#65533;&#65533;&#1949;&#65533;&#65533;&#65533;[>&#65533;	-&#65533;]	&#65533;&#65533;p&#65533;0&#65533;&#65533;&#65533;&#65533;&#65533;&#65533;&#65533;$&#65533;6&#65533;&#65533;8d&#65533;r&#1378;&#65533;&#65533;	p&#65533;O;n&#65533;?&#65533;&#65533;!&#65533;&#65533;&#65533;=&#65533;&#65533;&#65533;&#65533;P-&#65533;	fn&#65533;&#65533; &#38496;&#65533;&#65533;j&#65533;M&#65533;&#65533;&#65533;&#65533;=q&#65533;&#65533;&#65533; 
 2 `0&#65533;)&#65533;{uv+9&#65533;&#65533;&#65533;&#65533;&#65533;&#65533;&#65533;!~&#65533;.&#65533;&#65533;&#65533;&#65533;&#65533;@&#65533;&#65533;P &#65533;>&#65533;&#65533;2<3L&#1300;&#1078;&#65533;&#65533;%&#65533;&#65533;j&#65533;
&#65533;&#65533; &j&#65533;&#65533;'&#65533;&#65533;&#65533;&#52221;* &#65533;D?&#65533;m&#65533;p98&#65533;#&#65533;&#65533;&#65533;>n&#65533;&#65533;&#65533;&#65533;&#65533;&#65533;0#&#65533;&#65533;&#65533;&#65533;	&#65533;&#65533;
&#65533;&#65533;'&#65533;&#65533;&#798;	&#65533;+&#65533;&#65533;c&#65533;&#65533;&#65533; P&#65533;&#65533;&#65533;r&#65533;M&#65533;&#65533;&#65533;f&#65533;
^\)g0&#65533;&#65533;Z&#65533;&#65533;&#65533;&#65533;&#65533;&#65533;&#60862;&#65533;&#65533;&#65533; +>&#65533;p&#65533;~&#65533;&#65533;3@&#65533;&#65533;~&#65533;&#65533;N	&#65533;&#65533;3, #@M&#65533;&#65533;o&#65533;=&#65533;&#65533; &#65533;
&#65533;B0&#65533;&#65533;&#65533;&#65533;&#65533;t&#1726;c&#65533;&#65533;&#65533;&#65533;&#65533;I&#65533;&#65533;&#65533;&#65533;$&#65533;&#65533;&#65533;@@&#65533;&#65533;&#65533;&#65533;&#65533;?&#65533;&#65533;Y&#65533;&#65533;&#65533;&#65533;A	&#65533;&#65533;)&#65533;&#65533;~
&#65533;&#65533;&#65533;d&#65533;&#65533;&#65533; &#65533;R&#65533;&#65533;91	&#65533;&#65533;&#65533;&#65533;N&#65533;20&#65533;&#65533;r&#65533;	 5&#65533;1U&#906;w&#65533;&#65533;\Vpp&#65533;&#65533;
<&#65533;	&#65533;0&#65533;.&#65533;&#65533;!<`3&#65533;&#24189;&#65533; &#65533;&#65533;&#65533;.&#65533;d?&#65533;&#65533;&#65533;&#65533;2&#65533;&#1713;&#65533;&#65533;h`&#65533;w&#65533;%B&#65533;=_&#65533;2&#65533;&#65533;tS&#65533;&#65533;&#65533;Y&#65533;;j&#65533;@&#65533;u &#65533;+O9&#65533;&#65533;A&#65533;t0&#65533;&#65533;&#1645;&#65533;2&#65533;&#1026;(&#65533;&#65533;&#65533;V&#65533;&#65533;[&#65533;&#65533;.&#65533;&#65533;`&#65533;&#65533;
eO&#65533;?&#65533;&#65533;5&#65533;&#65533;&#65533;U&#65533;I=&#65533;&#65533;&#65533;&#65533;&#65533;M&#65533;&#65533;5hw&#65533;&#65533;	&#65533;$&#65533;&#65533;(&#65533;nrA&#65533;&#65533;&#65533;, <  ii&#65533;&#65533;&#65533;&#65533;i <&#65533;&#65533;&#65533;&#65533;&#65533;&#65533;&#65533;&#65533;&#65533;&#65533;3&#65533;&#65533;&#65533;&#65533;&#65533;&#65533;&#65533;&#65533;&#65533;3h&#145;&#65533;&#551;h&#65533;&#65533;&#65533;&#65533;&#65533;&#65533;&#1489;B
BB&#65533;``&#65533;&#65533;&#65533;&#65533;&#65533;&#65533;	&#65533;&#65533;&#65533;&#65533;&#65533;&#65533;y&#65533;p&#65533;&#65533;g&#65533;u&#65533;&#65533;&#65533;&#65533;&#65533;A(&#65533;&#65533;:}
%&#65533;&#1311;HE4h&#65533;a&#65533;N&#65533;Xe&#65533;7&#722;&#65533;Z &#65533;&#65533;&#65533;U&#65533; 1c&#65533;&#65533;E&#65533;&#65533;X3&#65533;&#1188;&#65533;xT&#65533;Mk
&#65533;y&#269;[
&#65533;!sq&#65533;&#65533;-&#65533;]&#65533;4&#65533;v&#65533;&#65533;<&#65533;&#62461;;S&#65533;&#299;
&#799;&#65533;&#65533;,&#65533; L&#65533;&#65533;QF&#65533;&#65533;D&#65533;&#65533;&#65533;&#65533;H!LUjn0&#65533;t&#65533;I&#65533;&#65533;&#65533;#L&#65533;,&#65533;z&#65533;&#65533;$&#65533;i&#65533;&#65533;(&#65533;&#65533;H&#65533;#e&#65533;AF&#65533;+&#27942;&#65533;&#65533;&#65533;&#65533;&#65533;&#65533;&#65533;&#65533;&#65533;C&#65533;A:F&#65533;&#65533;&#65533;&#65533;&#605;&#65533;&#65533;HK&#65533;&#65533;&#65533;&#65533;Y&#65533;&#65533;&#958;~xP&#65533;&#65533;,Z&#65533;,"N|&#65533;&#65533;V^&#65533;&#65533;&#65533;&#65533;%\&#65533;&#266; h&#65533;J&#65533;H&#65533;g&&#65533;L&#65533;K&#65533;(&#65533;=^&#65533;&#65533;e1&#65533;&#65533;g&#65533;^O&#65533;&#65533;&#65533;&#65533;&#65533;&#65533;&#65533;DIG$&#65533;&#65533;&#567;&#65533;&#65533;&#65533;t&#65533;l	Vg&#65533;1&#65533;=&#65533;&#65533; =&#65533;&#65533;Y&#65533;4&#65533;[&#65533;0&#65533;&#65533;&#65533;q&#65533;&#65533;.$^v
&#65533;&#65533;=&#65533;&#65533;t&#65533; p&#65533;.3&#65533;@&#65533;&#65533;v&#65533;&#65533;&#65533;c&#65533;$Y0&#65533;&#65533;&#65533;&#65533;e&#65533;&#65533;&#2001;&#65533;p&#65533;@O)&#65533;1 h&#65533;$!&#65533;H&#65533;0M<&#65533;&#65533;?U>&#65533;&#65533;Rz&#65533;V&#65533;&#65533;#[u&#65533;y&#65533;kF&#65533;&#65533;!&#65533;#oU\&#65533;&#65533;8&#65533;r&#65533;A\&#65533;&#65533;&#65533;C
&#65533;t T@ 4&#1024;&#65533;,&#65533;F&#65533;&#65533;&#65533;&#65533;.@(&#65533;8d&#65533;&#65533;da1&#65533;QS&#65533;&#65533;"&#65533;&#17565;%@UI&#65533;OpY&#65533;8&#65533;|I&#833;&#1392;f&#65533;&#65533;&#65533;&#1574;`&#65533;D@g$i&#65533;&#65533;[P&#65533;&#65533;6&#65533;V]&#65533;*&#65533;3:w
&#65533;`&#65533;&#65533;D&#65533;-&#65533;&#65533;&#65533;m&#65533;&#65533;4&#65533;&#65533;&#65533;x&#816;D&#65533;r'&#65533;"M &#65533;&#65533;&#65533;&#65533;&#65533;&#65533;&#65533;7J2&#65533;Q&#65533;&#65533;&#65533;&#65533;&#65533;&#65533;&#65533;&#65533;&#65533;&#65533;f&#65533;&#65533;F&#65533;k>&#65533;kS&#65533;&#65533;0Mr&#65533;Z&#65533;&#65533;d&#65533;0&#17083;	&#65533;&#65533;&#65533;&#65533;&#65533;&#65533;&#65533;t:&#65533;&#65533;+&#65533;%&#65533;t2&#65533;&#65533;&#65533;4LG&#65533;&#65533;&#65533;&#65533;&#65533;&#65533;9D&#65533;#[&#911;&#65533;w&#65533;&#65533;&#65533;&#65533;&#65533;&#65533;IP$*&#65533;&#65533;8&#65533;&#65533;4'&#65533;&#65533;&#65533; &#65533;&#65533;i&#65533;"&#65533;&#65533;&#65533;$&#65533;&#65533;&#65533;QS&#65533;`&#65533;&#65533;R&#65533;(&#65533;&#562;QF( m&#1682;&#65533;L
@&#65533;l!05&#65533;&#65533;&#65533;B&#65533;E<&#65533;&#65533;z#&#65533;&#65533;5&#65533;&#65533;	0s&#65533;i,A`!&#65533;&#65533;R&#65533;5&#65533;&#65533;h]&#65533;&#1495;&#65533;D(&#65533;fG&#65533;-$&#65533;&#65533;&#65533;&#65533;&#65533;&#65533;&#65533;x&#65533;H&#65533;D&#65533;04(&#65533;J&#65533;&#65533;&#65533;	%&#65533;x9&#65533;&#65533;	&#65533;&#65533;|&#65533;&#2261;:&#65533;B&#65533;61~&#65533;Mf~&#65533;&#65533;F&#65533;"P&#65533;&#65533;#u&#65533;&#65533;&#65533;S&#65533;yQZs8&#65533;&#65533;&#65533;1&#65533;&#65533;&#65533;&#65533;@*&#65533;&#65533;h&#65533;I&#65533;&#65533;&#65533;p&#65533;&#65533;G&#65533;	&#65533;&#65533;<V&#65533;z&#65533;&#65533;F&#65533;t&#65533;by&#65533;Y&#65533;x &#65533;Y&#65533;&#65533;k&#65533; 57&#65533;&#65533;n0&#65533;&#65533; &#65533;E&#65533;7&#65533;&#1244;sB&#65533;&#65533;s&#65533;&#65533;&#65533;@&#65533;>tx 'r&#65533;&#65533;D&#65533;&#65533;&#65533;3&#65533;&#65533;x&#65533;w&#65533;!&#65533;&#65533;4&#65533;&#65533;*&#65533;x&#65533;x&#65533;JP&#65533;Q&#65533;L&#65533;&#65533;&#65533; 2&#65533;&#65533;&#65533;GX&#65533;o&#1217;&#65533;&#65533;&#422;&#65533;&#65533;>#X02G&#1924;+&#65533;&#65533;&#816;&#65533;`&#65533; XxP@Q&#65533;&#65533;&#65533;%s&#65533;&#65533;&#65533;n&#65533;&#65533;&#65533;p&#65533;&#65533;;&#65533;&#65533;&#65533;&#65533;k&#65533;0~A&#65533;&#65533;&#1152;&#65533;n&#65533;&#65533;&#65533;&#65533;@&#65533;"Q&#65533;&#65533;T dPlF&#65533;1&#65533;&#65533;&#65533;&#65533;&#65533;%&#65533;f&#1097;&#65533;&#65533;0&#65533;&#65533;y'F^&#65533;&#65533;h&#65533;`&#65533;D&#65533;Tc&#65533;&#65533;&#65533;&#65533;"qeV&#65533;&#65533;&#65533;6H&#65533;<jea&#65533;8&#218;&#65533;&#65533;&#65533;,TBX&#512;(&#65533;&#65533;&#65533;I&#65533;&#65533;\&#65533; 6D_&#65533;H&#65533;&#65533;&#65533;&#65533;$&#65533;&#65533;iR[x@"6 &#65533;&#1685;&#65533;`0 H&#65533;&#65533;o&#65533;&#65533;&#65533;&#65533;Fv9&#65533;*&#65533;9	&#65533;6&#65533; &#65533; &#65533;&#65533;
)&#65533;P&#65533;G&#1100049;@c&#65533;&#65533;&#65533;aLqF;W&#65533;y<&#65533;qh&#65533;&#65533;n&#65533;&#65533;&#65533;`&#65533;&#65533;&#65533;&#65533;9&#1273;Nv&#65533;&#65533;&#65533;&#65533;&#65533;&#65533;&#65533;z&#65533;&#1246;&#65533;G%&#65533;&#65533;&#65533;J&#65533;&#65533;.&#65533;&#65533;$
p&#65533;&#65533;&#65533;&#65533;&#65533;&#65533;&#65533; &#65533;&#65533;&#65533;&#65533;&#65533;&#65533;#Z&#65533;&#65533;!&#65533;	CP&#65533;D/H&#1529;f&#65533;&#1369;I2&#65533;&#65533;m&#65533;@=`T&#65533;&#65533;&#65533;^&#65533;&#65533;&#65533;5&#65533;C&#65533;&#65533;vp?H&#65533;_C&#65533;&#1167;&#65533;&#1076;JRaM&#65533;&#65533;&#65533;Mdj'P$&#65533;s5&#65533;F&#65533;gCz2U&#65533;&#65533;@l&#65533;j&#65533;v}&#65533;&#65533;*560U&#65533;&#65533;]&#65533;&#65533;:&#65533; &#65533;&#65533;Ol&#65533;&#65533;	!&#65533;v&#65533;h]&#65533;&#65533;&#1531;"&#65533;8y&#65533;6 X
&#65533;T0"%&#65533;B&#65533;A&#404;&#65533;&#65533;&#65533;$U&#65533;&#994;w&#65533;T&#65533;'&#65533;aQxjBy&#65533;
U&#65533;&#65533;3&#65533;p7 &#65533;&#65533;N&#65533;&#65533;&#927;&#65533;3&#65533;&#65533;&#65533;Y&#65533;&#65533;!&#65533;&#65533;&#65533;&#65533;&#65533;]mR&#65533;&#65533;&#65533;z&#65533;V&#65533;&#65533;&#65533;&#65533;&#65533;&#65533;QI&#65533;&#65533;&#65533;&#65533;&#65533;&#65533;&#65533;\&#65533;0&#65533;<h&#65533;<&#65533;&#65533;&#1057;&#65533;X.&#65533;&#65533;&#1028;TW&#65533;&#1133;&#65533;1&#65533;&#65533;&#65533;z&#65533;P&#65533;^&#65533;&#65533;.&#65533;&#65533;D&#65533;b&#65533;k&#65533;&#65533;&#65533;y.]&#65533;&#65533;&#65533;&#65533;j8&#65533;)&#65533;AZ&#65533;&#65533;M&#65533;c&#65533;&#65533;(0hLN&#65533;r&#65533;r&#65533;Kj!a	&#65533;&#65533;&#65533;&#65533;&#1221;&#65533;&#65533;&#65533;&#65533;&#65533;&#65533;&#65533;|&#65533;60&#65533;&#65533;x&#65533;&#65533;&#65533;&#65533;_&#65533;&#65533;-&#65533;0&#65533;Ek&#65533;&#65533;a&#65533;&#65533;l&#65533;:&#65533;&#65533;+FK4&#65533;8&#65533;H&#65533;&#65533;3&#65533;&#1292;'E#J&#65533;8j3&#65533; &#65533;m#S&#65533;P&#65533;E&#65533;&#65533;&#65533;"&#65533;lk&#1808;&#65533;f8&#65533;<&#65533;8wM&#65533;&#65533;r&#65533;&#65533;&#65533;
Ns&#65533;&#65533;&#65533;&#65533;&#65533;:&#65533;&#65533;K]&#65533;&#65533;#I&#65533;&#65533;CO~&#65533; &#65533;&#65533;&#65533;?&#65533;&#65533;!&#65533;m52e,&#65533;&#65533;&#65533;&#65533;&#401;&#433;&#65533;&#65533;}c&#65533;^&#65533;&#596;&&#65533;AM&#65533;&#65533;~&#65533;&#1862;e,yU&#65533;&#65533;&#768;A&#65533;&#1576;#L&#65533;a_&#65533;&#65533;[+	&#65533;l$&#65533;,0&#65533;t&#65533;&#65533;&#65533;8Q&#65533;&#65533;_&#65533;h6;U;&#65533;Oo&#65533;C&#65533;5&#65533;&#65533;i&#65533;92 &#65533;&#65533;&#65533;&#65533;&#65533;&#65533;N&#65533;&#65533;#`&#65533;PW&#65533;&#1822;q\&#65533;&#65533;K&#65533;&#65533;&#65533;m&#65533;&#65533;tjM&#65533;&#65533;&#65533;&#65533;4JKJ&#65533;&#65533;Z&#65533;?&#65533;`&#65533;|&#65533;&#65533;!&#65533; &#65533;&#65533;&#65533;&#65533;o;&#65533;&#65533;*z&#65533;&#65533;&#65533;&#65533;&#65533;?&#65533;&#65533;&#65533;&#65533;&#65533;&#65533;5]&#65533;S&#65533;&#65533;bx9>t6&#65533;O&#65533;&#65533; &#65533;>	&#65533;&#65533;G&#65533;,`&#65533;&#65533;&#65533;&#65533;&#65533;;&#65533;&#65533;uw&#65533; &#65533;&#65533;&#65533;&#65533;&#65533;&#65533;&#65533;&#65533;&#65533;n/7&#65533;X&#65533;ml&#65533;qW^&#65533;=&#65533;&#65533;&#65533;}&#65533;`8&#65533;&#65533;^r&#65533;&#65533;&#65533;&#65533;C&#65533;V&#65533;&#65533;&#65533;\&#65533;-&#65533;&&#65533;)&#65533;y&#65533;&#65533;_&#65533;&#65533;
O'&#65533;&#65533;&#65533;&#65533;&#65533;&#65533;&#65533;x&#65533;?|&#65533;&#65533;<&#65533;&#65533;'&#65533;&#65533;	&#65533;&#1098;&#65533;&#65533;&#65533;&#1995;&#65533;L&#65533;&#65533;&#1009;+D&#65533;&#65533;s&#65533;&#65533;&#65533;&#65533;&#65533;Kj&#65533;&#65533;&#1573;&#65533;|&#65533;R&#65533;&#65533;(UO&#65533;5\&#65533;&#65533;&#65533;b&#65533;}&#65533;" &#65533;P &#65533;&#65533;&#65533;pj&#65533;p&#65533;&#65533;v&#65533; w&#65533;2C&#65533;&#65533;&#65533;&#65533;A48&#65533;'/&#65533;p"4&#65533;Fc&#65533;&#65533;} (n!&#65533;c&#1365;~&#65533;&#65533;i&#58754;&#65533;&#65533;^go&#65533;&#65533;X&#65533;&#65533;>&#65533;&#65533;Jp%&#65533;&#65533;&#65533;&&#65533;&#65533;v&#65533;z&#65533;A&#65533;< v&#65533;Qv>ev&&#65533;&#65533;>&#65533;&#65533;&#65533;!&#65533;0&#65533;&#65533;7wsg&#65533;&#65533;&#65533;&#65533;b&#1654;xb@qT&#65533;o&#65533;m&#65533;p}&#65533;	&#65533; &#65533;7^&#65533;&#65533;}&#65533;&#65533;s@&#1474;&#65533;7t utzt?&#65533;d&#65533;&#65533;U8X}U&#65533;&#65533; M9&#65533; u T@^GvV&#65533;k&#65533;&#65533;&#65533;&#324;N&#65533;Wp{&#65533;&#65533;-3&#65533;&#65533;>(&#65533;r&#65533;|&#65533;H&#65533;&#65533;Y&#65533;%!&#65533;J&#65533;r&#65533;&#65533;k&#65533;xk&#65533;&#65533;} 6{avcy~&#65533;&&#65533;'H&#65533;&#65533;&#65533;</tJ&#65533;RF&#65533; p8Y&#65533;1&#65533;70J&#65533;&#65533;y&#65533;"&#65533;&#65533;&#65533;&#65533;a	HXvPc&#65533;&#65533;&#452;ig{r&#65533;&#65533;x&#65533;Qx&#65533;|R&#65533;xD`}&#65533;(G&#65533;&#65533;8&#65533;&#65533;\&#65533;JC&#65533;&#65533;L&#65533;&#65533;%&#65533;&#65533;V\`c&#65533;@W&#65533;g"&#65533;&#65533;y&#65533;&#65533;
&#1361;&#65533;&#65533;&#386;xX~&#65533;V&#65533;Gw&#65533;sh	&#65533;8&#65533;&#65533;&#65533;6i&#65533;0un	&#65533;(F&#65533;e&#1576;&#65533;&#65533;h&#65533;&#65533;5dG&#65533;&#65533;S&#65533;5&#65533;&#65533;7&#65533;&#65533;&#65533;&#65533;W&#65533;&#65533;&#65533;&#65533;&#65533;&#65533;"&#65533; 0&#65533;F)Gr` \&#148;&#65533;&#65533;ri%}V&#65533;%&#65533;&#65533;VkPc&#65533;GW&#65533; &#65533;{2(^Y
&#65533;2W~&#65533;&#65533;&#65533;'zdi&#65533;|(j&#65533;&#65533;&#65533;&#65533;t&#65533; d&#1504;&#65533;syyd&#65533;%J&#65533;&#65533;&#65533;&#65533;&#65533;&#65533;&#65533;BG&#65533;`>&#65533;.&#65533;kiZ&#65533;&#65533;&#65533;&#65533;&#65533;( &#65533;&#65533;&#65533;&#65533;M&#65533;tD0KIGK	r&#65533;&#65533;&#65533;&#65533;&#65533;&#65533;\&#65533;&#65533;&#65533;XY&#65533;`&#65533;: R3(.&#65533;&#65533;6^&#65533;!t-(t&#65533;'&#65533;&#65533;Vt{&#65533;&#65533;}&#65533;4&#65533;^&#65533;&#65533;6&#65533;0^U&#65533;&#65533;Q&#65533;&#65533;d&#65533;&#65533;&#65533;&#65533;&#65533;&#65533;&#1784;&#65533;]&#1490;(&#65533;0`&#65533;'1O&#65533;&#65533;&#65533;p&#65533;P&#65533;8&#65533;&#65533;&#65533;&#65533;&#65533;	&#65533;_&#65533;%&#65533;&#65533;&#65533;&#65533;&#65533;!&#65533;V4&#65533;;;&
&#34118;&#65533;5^	&#65533;
x5&#65533;&#65533;hX&#65533;&#65533;s{&#65533;&#65533;l9~&#65533;)&#65533;&#65533;4$&#65533;&#65533;IP&#65533;&#65533;d&#65533;&#65533;XZ&#65533;	&#65533;&#65533;&#857;&#1409;&#65533;+$&#65533;	.&#65533;&#65533;&#65533;9N!@&#65533;&#65533;&#65533;&#65533;!&*&#65533;&#65533;&#65533;A&#65533;&#65533;B.&#65533;%tye&#65533;8&#65533;&#65533;&#34372;&#65533;S&#65533;&#65533;2&#65533;&#1050;&#65533;&#65533;s&#65533;"v&#65533;i&#65533;&#65533;&#65533;&#65533;&#65533;&#65533;&#65533;t&#65533;(&#65533;&#65533;&#65533;&#65533;c"	&#65533;C&#65533;&#65533;4&#65533;8Td2&#65533;&#65533;&#65533;&#65533;&#65533;]v&#65533;E&#65533;Gd&#65533;&#65533;&#65533;&#65533;=2i	bai &#65533;Bn&#2185;C(J%&#38467;&r&#65533;&#65533;&#65533;&#65533;L&#65533;%.&#65533;&#65533;[r&#65533;&#65533;&#65533;VS&#65533;&#65533;&#65533;&#65533;&#65533;&#576;&#65533;0&#65533;&#65533;~&#65533;&#65533;nsX&#65533;&#65533;w&#65533;&#65533;e&#65533;&#65533;&#65533;&#688;&#65533;S&#65533;fV&#65533; @&#65533;&#65533;&#65533;a&#65533;-z&#65533;V$&#65533;4K&#1091;Ua+p&#65533;&#65533;&#65533;i&#65533;&#545;,&#65533;W&#65533;&#65533;F"Pu&#65533;&#65533;&#1127;7jL3j&#65533;D&#65533;7z&#65533;&#65533;&#65533;&#65533;&#65533;&#65533;Y&#65533;[b &#65533;&#65533;u&#65533;D&#1069;::&#65533;&#65533;&#65533;&#65533;&#2297; &#65533;t&#65533;&#65533;nE&#65533;&#65533;&#65533;&#65533;&#65533;w)&#65533;	&#65533;j&#65533;&&#65533;vy&#65533;&#65533; &#65533;6&#65533;_Y&#65533;&#65533;&#1720;&#65533;0&#1628;&#65533;'&#65533;< f&#65533;&#65533;&#932;&#65533;&#65533;A&#65533;6:;&#65533;&#65533;:&#65533;&#65533;*&#65533;&#65533;&#65533;&j&#65533;&#65533;&#65533;&#65533;z&#65533;&#1722;	y#w&#65533;Pq&#65533;&#65533;&#65533;&#65533;&#1089;&#65533;&#65533;&#65533;&#65533;I&#65533;&#65533;c&#65533;&#65533;&#65533;u&#1312;t&#65533;\&#65533;@&#65533;&#65533;&#65533;&#65533;&#65533;&#65533;&#65533; &#65533;L&#65533;%y&#65533;e&#1071;<&#65533;&#65533;&#65533;	 +&#65533;&#65533;w&#65533;!&#65533;&#65533;&#53256;V&#65533;=&#65533;&#65533;&#65533;&#65533;&#65533;&#65533;&#65533;&#65533;(&#65533;&#65533;&#65533;&#596;l{&#65533;&#65533;8&#65533;:&#1688;W&#65533;hy&#1507;x+&#65533;%'&#65533;/3&#65533;&#65533;J&#65533;&#65533;&#65533;IZ&#65533;$ &#65533;:&#65533;&#65533;Q:&#544;&#65533;M&#65533;&#65533;&#65533;&#65533;=$&#65533;D[	&#65533;+&#65533;J&#65533;&#1812;T&#65533;&&#1067;;&#1372;&#65533;(&#65533;&#65533;K&#65533;U&#65533;l&#65533;&#65533;&#65533;&#1060;&#65533;&#65533;&#65533;e&#1604;&#65533;9&#932;L&#852;&#65533;l2&#65533;g@&#65533;&#65533;&#65533;&#65533;k&#65533;&#65533;HGo&#65533;&#65533;&#65533;\Y&#65533;&#65533;2	q&#65533;q-&#65533;&#65533;{[&#65533;~;
h)&#65533;J&#65533;DNP&#65533;&#65533;&#65533;z&#1238;'&#65533;&#65533;&#65533;&#65533;&#65533;j:{&#65533;&#65533;&#65533;&#65533;&#65533;&#65533;[:&#65533;U&#65533;eY&#65533;G&#65533;K&#65533;&#65533;&#65533;I&#65533;" Y&#65533;y M&#1316;&#65533;&#65533;`B;&#65533;&#65533;B&#65533; &#65533;_+&#65533;&#65533;&#65533;&#65533;&#1290;&#65533;&#65533;&#694;&#65533;&#596;Q &#65533;''&#65533;&[5uz"[&#65533;5m&#65533;Qr%&#65533;&#65533;&#65533;&#65533;&#65533;EW&#65533;&#65533;v&#65533;B&#65533;D&#65533;;0&#65533;&#65533;&#65533;&#1049;&#65533;&#65533;&#65533;&#65533;&#65533;o&#65533;&#65533;&#65533;P&#65533;#&#65533;M&#65533;jP@&#65533;&#65533;&#65533;K|&#273;&#65533;&#65533;Gs&#65533;&#65533;&u
&#65533;&#65533;&#65533;&#65533;&#65533;&!@(&#65533;`3&#65533;&#65533;uaxB1'b&#65533;S[G&#65533;&#23666;&#65533;&#65533;&#65533;&#65533;&#65533;&#65533;&#65533;&#65533;&#65533;&#65533;]2	&#249;h&#65533;&#65533;&#65533;&#65533;&#65533;0&#585;$:&#65533;,&#65533;<&#65533;&#65533;M&#65533;M&#65533;L\Z&#65533;&#65533;&#65533;LQ&#65533;&#65533;&#65533;&#65533;&#65533;&#65533;&#1127;r&#65533;&#65533;&#65533;l&#65533;&#65533;&#333;)l_&#65533;&#65533;&#65533;&#65533;6&#65533;&#65533;&#65533;g&#160;a&#65533;V'&#65533;P*<&#65533;&#65533;&#65533; &#65533;&#65533;&#65533;&#65533;g&#65533;&#65533;&#65533;[%&#65533;b&#65533;&#65533;`&#65533;&#954;N\&#65533;&#65533;&#65533;},&#65533;
C[&#65533;/K&#65533;&#65533;&#65533;&#65533;&#65533;&#65533;&#65533;&#65533;&#65533;&Y&#1447;&#65533;)&#65533;|&#65533;&#65533;&#65533;&#65533;&#65533;,&#65533;aI%g&#65533;&#65533;q&#65533;'):*0&#946;u&#65533;&#65533;&#65533;@8&#65533;7&#65533;;7&#65533;&#65533;T&#65533;86ES&#65533;&#65533;EY&#65533;l&#65533;&#65533;L:&#65533;L#&#65533;&#65533;&#65533;&#65533;P&#779;&#65533;K&#65533;JLG&#65533;&#1075;&#65533;B6J&#65533;k&#65533;Lpo&#65533;  !&#65533; q&#65533;&#65533;&#65533;&#65533;&#65533;&#65533;g{W&#65533;&#65533;&#65533;&#65533;l&#65533;<&#65533;5&#65533;&#65533;&#65533;35&#65533;&#65533;\&#65533;&#65533;,&#65533;"Y0&#65533;&#65533;&#65533;&#65533;a_&#65533;&#65533;&#65533;&#65533;R&#1146;&#65533;L&#1893;&#65533;Y&#65533;&#65533;d&#65533;&Yf&#65533;&#65533;f&#1087;Z@Yz&&#1328;&#65533;&#684;&#65533;^&#65533;&#65533;&#65533;&#65533;&#65533;S&#65533;&#65533;1l&#65533;f&#65533;&#65533;Z&#65533;w|&#65533;&#65533;V&#1201;&#65533;7&#65533;&#65533;&#65533;0&#176;-&#65533;&+&#65533;&#65533;&#65533;Cm&#65533;&#65533;&#65533;>&#65533;&#65533;&#65533;&M&#65533;l&#65533;7&#65533;&#65533;!"&#65533;&#65533;T&#65533;R&#65533;Rp/p&#65533;/&#65533;?3 #*&#65533;&#65533;&#65533;&#65533;-lB&#65533;&#65533;&#65533;&#65533;-$,&#65533;&#65533;=&#65533;	&#65533;&#65533;&#65533;=a&#65533;k-&#65533;&#65533;p&#65533;1b&#65533;&#65533;&#65533;&#65533;0&#65533;FQ&#65533;&#65533;&#65533;8&#65533;&#65533;9&#65533;_ &#65533;&#65533;&#65533;&#65533;&#65533;&#65533;ypT&#65533;&#65533;&#65533;&#65533;X	&#65533;=&#65533; &#65533;&#65533;]&#1933;&#65533;-&#65533;_&#65533; D&#65533;&#65533;&#65533;&#65533;Zql&#65533;Y&#65533;	6	T&#65533;s&#65533;&#65533;&#65533;8&#65533;e&#65533;&#65533;7	&#65533;&#65533;Z&#65533;&#65533;&#65533;mM&#65533;)URug&#65533;@&#65533;&#65533;&#65533;&#65533;&#65533;|7&#65533;&#65533;&#65533;q&#65533;&#65533;&#65533;&#65533;&#65533;&#65533;&#65533;U&#65533;Y^*&#65533;&#65533;TPP&#65533;&#65533;P !.  &#65533;A q&#65533;EX &#65533;X&#65533;$ &#65533;*&#65533;Vqz&#65533;&#65533;}&#65533;&#65533;&#65533;&#65533;cl&#65533;&#65533;&#65533;e=(&#65533;&#65533;&#65533;&#65533;}l{7g&#65533;F&#65533;=D&#65533;)1UXst&#65533;g@
&#65533;&#65533;&&#65533;t&#65533;&#65533;Z-_&#65533;1&#65533;=MWwG&#65533;t&#65533;&#48185;.&#65533;T&#65533;&#65533;R&#65533;&#65533;R&#65533;&#65533;P o&#65533;&#65533; (>'&wNq&#65533;&#65533;X&#65533;^&#65533;&#65533;:SL&#1829;&#65533;&#1915;!&#65533;&#65533;&#65533;&#65533;&#65533;&#65533;&#65533;&#65533;&#65533;=&#65533;3!S&#65533;&#65533;&#65533;&#65533;&#65533;f&#65533;&#65533;&#65533;9#&&#65533;&#384;&#435;,*Q&#447;-U3(;&#65533;&#65533;&#65533;&#65533;G&#65533;^"&#65533;&#65533;&#65533;&#65533;&#65533;&#65533;\&#65533;&#65533;&#65533;&#65533;N&#1615;P&#65533;p&#65533;.&#65533;&#65533; qHaz~&#65533;{N 8&#65533;3&#65533;&#65533;&#65533;5&#65533;&#65533;TQ&#65533;rp&#65533; &#65533;&#65533;&#1488;7l&#65533;S6&#65533;&#65533;&#65533;`&#65533; &#65533;&#161;&#65533;&#65533;&#65533;b&#65533;f&#65533;q&#65533;'P&#65533;$=&#1179;bw[&#65533;&#65533;&#65533;Q&#65533;&#65533;&#65533;&#65533;&#756;&#238;nz&#65533;&#65533;&#65533;:&#65533;&#65533;E&#1145;&#65533;&#65533;&#65533;&#65533;}R&#65533;&#65533;&#65533;&#65533;&#65533;!&#65533;&#65533;CT`&#65533;&#65533;&#65533;w&#65533;&#65533;@h&#65533;&#65533;&#65533;&#65533;&#65533;|d&#65533;=&#65533;&#65533;.&#1999;		&#65533;&#65533;^&#65533;3T&#65533;&#65533;q&#65533;&#867;&#65533;&#65533;&#65533;'&#65533;&#65533;Y4/&#65533;7&#65533;&#65533;U&#65533;&#65533;?l?(&#65533;_&#65533;/&#65533;~M&#65533;\&#65533;g &#65533;&#65533;&#65533;m&#65533;&#65533;&#65533;&#65533;/ W&#65533;&#65533;&#65533;>NV &#65533;o&#65533;&#65533;8P;6`&#65533;k&#65533;_&#65533;&#65533;Gfj&#65533;&#65533;&#65533;<>&#2026;&#1875;&#65533;&#65533;&#65533;o&#65533;&#65533;$&#65533;`(&#65533;xG5&#65533;_&#65533; &#65533;&#65533;<(&#65533; &#65533;V,W&#65533;&#65533;L&#65533;&#65533;zF&#65533;&#65533;&#65533;!&#65533;5	6U&#65533;&#65533;&#65533;&#65533;&#340;&#65533;&#65533;T&#65533;&#65533;&#65533;&#65533;X&#65533;&#65533;t&#65533;q&#65533;&#65533;V&#1465;&#65533;&#65533;&#65533;&#65533;&#65533;&#65533;w&#65533;&#65533;y&#65533;2&#65533;&#65533;!&#65533;}&#65533;&#1420;&#65533;q&#65533;&#65533;&#65533;2(r&#65533;&#65533;&#65533;&#65533;\&#65533;  !&#65533;&#65533;&#65533;&#65533;&#65533;%&#65533;&#65533;&#65533;&#65533;&#65533;>-B&#65533;,&#65533;&#65533;&#65533;G&#65533;&#65533;&#65533;&#65533;&#65533;Qq &#65533;&#65533;	&#65533;Z&#65533;&#65533;&#65533;W	/`&#65533;-&#65533;Yo&#65533; &#65533;&#65533;&#65533;&#65533;/&#65533; P/N3&#65533;&#65533;&#65533;&#65533;&#65533;&#65533;&#65533;&#65533;&#65533;&#65533;&#65533;(&#65533;&#65533;&#65533;(&#65533;&#65533;&#65533;AA&#65533;&#65533;&#65533;&#65533;&#65533;&#65533;&#65533;&#65533;&#65533;&#65533;&#65533;&#65533;,&#65533;&#65533;,(!&#65533;&#65533;&#65533;&#65533;rM\&#65533;&#65533;k&#65533;&#65533;&#65533;&#1099;g&#65533;&#65533;ly&#65533;&#65533;&#65533;&#1675;&#65533;	&#65533;&#65533;&#65533;&#2000;Z&#65533;z&#65533;yZy&#65533;&#65533;&#65533;wygZwg!!R&#65533;/&#65533;$&#65533;p&#65533;&#65533;/^\x1h8@&#65533;E0J@&#65533;x&#65533;&#65533;&#65533;&#65533;&#65533;%&#16545;&#65533;&#65533;&#65533;%K.cn&#65533;&#65533;)O&#65533;D&#65533;J&#65533;S&#1453;V&#65533;|>"@&#65533;&#65533;!&#65533;-"&#65533;&#65533;Q&#65533;b&#610;!S&#65533;-&#65533;&#1364;&#65533;&#65533;+)#&#65533;V&#65533;][&#65533;:=&#65533;&#65533;b[t&#65533;&#65533;zZ&#65533;&#65533;s&#65533;&#65533;*&#65533;&#65533;&#65533;&#65533;&#65533;	
&#65533;&#65533;0Q&#264;&#65533;&#65533;"lC&#65533;x&#65533;ucfd&#65533;K'c&#65533;&#65533;D)&#65533;#&#65533;o~&#65533;&#65533;&#65533;&#65533;&#65533;(&#65533;&#65533;&#65533;JD&#65533;T-)` &#65533;'&#65533;&#65533;A&#65533;&#65533;&#65533;&#65533;&#65533;&#65533;&#65533;&#65533;&#1754;U&#65533;q&#65533;&#65533;%&#65533;
&#1717;&#65533;&#65533;}&#1754;&#65533;&#65533;&#65533;;t+c@&#65533;&#65533;&#65533;&#65533;&#65533;}a&#65533;&#65533;?Y&#65533;p&#65533;&#65533;&#65533;?&#65533;	;&#65533;&#65533;f;&#65533; &#65533;&#65533;9&#65533;&#65533;&#65533;HL&#65533;E&#65533;&#65533;K &#65533;&#65533;L&#65533;&#1604;S(&#65533;&#65533;&#65533;`"&#65533;&#65533;&#65533;&#65533;D `&#65533;&#65533;&#65533;&T&#65533;a7&#65533;}(&#65533;q&#35381;\"&#65533;d&#65533;U	&#65533;&#65533;k%&#65533;u&#65533;&#65533;ug&#65533;&#65533;&#65533;#&#65533;&#65533;&#65533;x&#65533;%By&#65533;7&#530;   `P@&#65533;'&#65533;&#65533;g&#65533;X&#65533;y`E&#65533;eM7QDZ"&#65533;r
A&#65533;L&#65533;&#65533;9&#65533;&#65533;&#65533;&#65533;&#341;X&#65533;XMVz&#65533;&#65533;a&#65533;&#65533;$&#65533;&#65533;<0NV6&#65533;XW=&#65533;&#1688;&#65533;&#65533;&#65533;&#65533;d &#65533;&#65533;H&#65533;&#65533;&#65533;&#65533;&#65533;&#65533;&#65533;%$&#65533;$&#65533;!&#65533; Ad&#65533;A&#65533;5&#65533;d&#65533;&#65533;~r&#65533;`&#65533;&#65533;]vV&#65533;&#65533;&#65533;&#65533;V'jF@&#65533;&#65533;&#65533;FU&#65533;,M&#65533;&#65533;8&#65533;&#65533;]3&#65533;&#65533;&#65533;&#65533;&#65533;&#65533;&#65533;&#65533;u&#65533;&#65533;&#65533;JNr&#65533;%BO<w jhZZY&#65533;j6&#65533;b&#65533;&#65533;9&#65533;+Ae"&#65533;&#65533;&#65533;&#65533;&#65533;@&#65533;&#65533;ixF"X&#65533;&#65533;&#65533; &#65533;&#65533;#I&#65533;&#65533;&#65533;Uq&#65533;&#65533;r&#65533;&#65533;&#65533;Jc&#1908;f&#65533;m&#65533;R&5&#65533;&#65533;P,5&#65533;:&#65533;&#65533;2&#65533;p&#65533;&#65533;&#65533;h&#1749;8&#65533;x&#65533;&#65533;6~F&#65533;N&#65533;&#1568;&#65533;&#65533;&#65533;&#65533;&#65533;#5&#65533;4]&#65533;&#65533;&#65533;&#65533;&#65533;T&#65533;F8&#65533;&#64087;&#65533;zL0%&#65533;QO]&#65533;Q&#65533;Bn&#65533;>&#65533;&#65533;&#65533;R&#65533;&#65533;zPl&#65533;J&#65533;\&&#65533;D&#65533;&&#65533;&#65533;%`e&#65533;&#65533;@;&#65533;4&#65533;&#65533;&#65533;&#65533;&#65533;&#65533;a&#65533;T&#65533;ix7&#325;&#65533;N&#65533;k&#65533;&#65533;&#65533;&#65533;&#65533;)n&#65533;&#65533;&#65533;u&#65533;&#65533;&#65533;&#65533;g&#65533;&#65533;&#65533;&#65533;B&#65533;o&#65533;&#65533;&#65533;&#65533;n&#65533;&#65533;R&#65533;/&#65533;P&#65533;&#527;J#&#65533;&#65533;7~&#65533;&#65533;&#65533;T&#771;h&#65533;k&#65533;&#65533;d&#65533;<{N&#65533;&#65533;&#65533;3&#65533;3&#65533;}&#65533;&#65533;&#65533;|UU&#65533;>&#65533;-&#65533;&#65533;&#65533;/&#65533;&#65533;&#65533;&#65533;U;h=k&#65533;&#65533;fy&#65533;&#65533;&#65533;/&#65533;{&#65533;fQ&#65533;(P%&#65533;&#65533;&#65533;W0`&#65533;&#65533;4&#65533;v&#65533;&#1747;&#65533;&#399;8&#65533;&#65533;&#65533;Yk &#65533;&#65533;&#65533;&#65533;&#65533;&#65533;'K&#65533;8CBp&#65533;&#65533;&#65533;$&#65533;D&#65533;&#65533;FK)&#65533;RD&#65533;&#65533;&#65533;Cp&#65533;&#11537;t(.&#65533;&#65533;3&#65533;[&#65533;=<E&#65533;hG&#65533;&&#65533;9&#65533;1&#65533;&#65533;{VJG:&#65533;&#65533;!&#65533;&#65533;&#65533;&#65533; &#65533;&#65533;M O
` &#65533;&#65533;&#65533;D&#65533;&#65533;&#65533;&#65533;&#65533;h&#65533;@5&#65533;aO|&#65533;&#65533;1h&#65533;Nm&#65533;7l&#65533;&#65533;5rPo7&#65533;BL&#65533;=a&#65533;&#65533;YpC
Q&#277;u&#65533;&#65533;fq&#65533;F=&#65533;&#1138;;Qk&#65533;&#65533;c&#65533;&#65533;h&#65533;&#65533;J2B&#1562;&#478;\u&#65533;&#65533;&#65533;}9
]&#65533;'&#65533;,@CQ4@ @ +&#65533;&#65533;kN:a@&#65533;&#1646;T&#65533;"#h&#65533;;&#65533;1
q:&#65533;1&#65533;&#65533;DW9^&#65533;&#65533;j["&#65533;A-&#65533;&#65533;&#65533;J&#65533;@&#65533; &#65533;Y&#65533;p8&#65533;T&#65533;%&#65533;4A)&#65533;e&#65533;&#65533;K&#65533;7H&#65533;&#65533;&#65533;L&#65533;&#65533;&#65533;&#1384;E&#65533;u&#65533;&#65533;BW&#65533;g=&#65533;&#65533;&#65533;&#65533;&#65533;P
&#65533;&#65533;6&#65533;a&#65533;+Y&#65533;&#65533;&#65533;4@&#65533;"pi&#65533;&#65533;&#65533;Jx`&#65533;/&#65533;@&#65533;8&#65533;6i&#65533;&#65533;(8&#65533;%&#65533;&#65533;&#65533;X\8"r&#65533;&#65533; &#65533;S&#65533;L&#65533;MFd&#65533;&#65533;;|&#65533;<&#65533;&#65533;RKJC4]&#65533;&#65533;|&#65533;Nl&#65533;&#65533;&#65533;&#65533;&#65533;&#65533;I`$8&#65533;i&B&#65533;&#65533;B&#65533;&#65533;q@.
J&#65533;&#1280; &#65533;.&#65533;&#65533;K(E	f&#65533;e&#65533; L&#65533;Z&#65533;6&#65533;P&#65533;"&#65533;6"&#65533;&#65533;&#65533;VH&#65533;R&#65533;Pu&#65533;&#65533;9&#65533;&#65533;s&#1072;[&#65533;&#65533;&#65533;&#65533;^&#65533;I(9&#65533;"&#65533;4&#65533;AH&#65533;&#65533;&#65533;$&#65533;d5h
$&#65533;&#65533;j
&#65533;&#65533;Z&#65533;&#65533;t&#65533;&#65533;p&#65533;h&#65533;S&#65533;X&#65533;&#65533;""&#65533;&#1711;&#65533;&#65533;&#65533;c-&#65533;>`Q&#65533;&#65533;&#65533;&#65533;4&#65533;&#65533;<&#65533;&#1112;&#65533;&#65533;&#65533;&#65533;9&#65533;&#253;&#65533;&#65533;&#65533;KM&#65533;cX&#65533;&#65533;&#65533;.Z&#65533;&#1289;&#65533;&#65533;&#65533;&#65533;H|W=&#65533;&#65533;&#65533;&#65533;qX&#65533;&#65533; S9&#65533;&#65533;&#1010;@&#65533;D&#65533;&#65533;&#65533;&#65533;x@&#65533;&#65533;P&#65533;&#65533;&#65533;
x&#65533;&#65533;/&#65533;&#1024;&#65533;&#406;&#65533;&#65533;&#65533;(m&#65533;&#65533;&#65533;5&#65533;&#65533;&#65533;&#65533;e&#65533;&#65533;&#65533;&#65533;Xkq&#65533;&#65533;V&#65533;VM&#65533;{>&#65533;&#65533;&#65533;&#65533;jn&#65533;t&#65533;-&#1484;&#65533;o&#65533;&#65533;&#65533;&&#552;8z.Gy&#65533;&#65533;"&#65533;&#65533;+&#65533;m&#1196;f&#65533;
&#65533;^&#65533;Cr&#65533;&#65533;&#65533;$N&#65533;`P&#65533;{&#65533;&#49220;&#26111;&#65533;&#65533;/&#65533;&#65533;J[dxt&#65533;cV&#65533;Z&#65533;M7&#65533;t&#65533;&#65533;
6&#65533;+"Bq9&#65533;\&#65533;&#65533;2w&#65533;&#65533;f&#65533;&#65533;	"`>~WM&#65533;&#65533;1y&#65533;{&#65533;&#65533;^&#65533;H&#65533;&#65533;&#65533;"&#65533;d&#65533;&#65533;&#65533;&#65533;F&#65533;~ &#65533;&#65533;F!&#65533;`2*&#65533;&#65533;&#297;&#267;&#65533;V&#65533;&#65533;b&#65533;&#65533;qF&#65533;&#65533;\&#65533;L&#65533;&#65533;&#65533;0{:&#65533;_&#65533;&#65533;&#65533;&#65533;`&#65533;c&#65533;&#65533;&#65533;t&#65533;z7P`&#65533;_r&#65533;'F&#1126;&#65533;N&#34782;%(z&#65533;&#65533;cH&#65533;&#65533;&#65533;p@&#65533;&#65533;&#65533;_&#65533;&#65533;K&#65533;E&#65533;&#65533;&#65533;&#65533;E&#65533;&#65533;kn7&#65533;\i &#65533;&#65533;~&#65533;9&#65533;&#65533;eP&#65533;9&#65533;&#65533;&#65533;&#65533;&#65533;&#65533;&#65533;&#65533;&#65533;|&#65533;Lw9&#65533;&#65533;@
&#65533;"`&#65533;&#65533;=&#65533;&#65533;&#65533;Y&#65533;85&#65533;&#65533;&#65533;,&#65533;
&#65533;\| &#65533;&#65533;vh&#65533;k&#65533;&#65533;&#65533;Jn@&#65533;&#65533;&#65533;&#65533;c&#65533;&#65533;&#65533;n`+&#65533;7&#65533;&#65533;&#65533;&#65533;&#65533;&#65533;&#1272;F&#65533;yY&#65533;/u&#60965;1&#209;3&#65533;&#65533;zb&#451;sn&#65533;&#65533;A}&#65533;&#1761;<&#65533;!&#65533;&#65533;AY &#65533;KL&#65533;&#65533;?&#65533;M&#65533;&#65533;&#65533;fA:&#65533;=HO&#65533;|&#65533;n&#1382;&#65533;&#65533;! &#65533;&#65533;)j&#1418;&#65533;&#438;jtcna%&#65533;&#65533;&#65533;&#65533;?&#65533;x&#65533;[&#65533;&#65533;,&#65533;ZeF&#65533;Ha	+&#65533;&#65533;&#65533;V.&#65533;&#716;&#65533;&#65533;&#65533;0&#65533;&#65533;N&#65533;vd&#65533;
>&#65533;&#65533;I&#65533;^&#65533;&#65533;&#65533;&#65533;a&#65533;G&#65533;&#65533;k,HC&#65533;&#65533;&u" &#65533;&#65533;(1&#65533;(&#65533;G&#65533;&#65533;&#65533;&#65533;&#420;c]&#65533;E\&#65533;In&#65533;&#65533;N&#59086;&#65533;&#65533;U&#65533;p&#65533;Z&#65533;'&#65533;&#65533;&#65533;&#65533;"&#65533;&#65533;&#65533;&#65533;.w&#65533;&#65533;9W&#65533;&#65533;&#65533;&#65533;?&#65533;&#65533;&#65533;S&#65533;&#65533;j!&#65533;&#65533;&#65533;&#65533;~&#65533;B`&#65533;&#65533;S&#65533;&#65533;&#65533;m&#217;]`G&#931;d)<-jl&#65533;&#65533;&#65533;&#65533;<?&#65533;&#65533;b>&#65533;&#65533;&#65533;&#65533;p?6[&#65533;&#65533;&#65533;&#65533;&#65533;&#65533;&#65533;&#65533;&#65533;Qx&#65533;&#842;0x@&#65533;|4&#65533;&#65533;&#65533;T&#65533;E (@}KQ&#65533;&#65533;J&#65533;&#65533;d'#&#65533;+&#65533;6`gi.SCUqz&#65533;$4&#65533;&#65533;q&#65533;&#65533;3 &#65533;~&#65533;&#65533;&8dX>&#65533;|&#65533;n&#65533;Dr&#65533;&#65533;ri!$1|&#65533;W1a&#65533;&#65533;&#675;|&#65533;g&#65533;&#65533;QT&#65533;@&#65533;&#65533;&#65533;Q&#65533;#-0&#65533;8&#65533;a&#65533;&#65533;'&#65533;&#65533;Q&#65533;m&#65533; {&#65533;Pz,(&#65533;(&#65533;&#65533;~&#65533;&#65533;-&#1842;&#65533;&#65533;p~&#65533;&#65533;&#65533;&#65533;&#65533;&#65533;&#65533;&#65533;&#800;a"X&#65533;&&#65533;&#65533;f&#65533;&#65533;0o&#65533;&#65533;&#65533;	#c&#65533;#Y&#65533;2&#65533;@`P&#65533;&#65533;&#65533;F&#65533;0&#65533;3e&#65533;i&#65533; -e'.)$m&#65533;=b&#65533;"+&#65533;&#65533;&#65533;&#65533;&#65533;&#65533;BgQw;&#12880;pw)!bZ&#65533;&#65533;vq:&#65533;{&#65533;H&#65533;vX/<`k&#65533;f&#579;&#65533;`&#65533;$gs2k&#65533;rO&#65533;&#65533;4&#65533;=&#65533;&#65533;u&#65533;s0&#65533;H&#65533;<hIC&#65533;z''"&#65533;&#65533;{)%I&#65533;0r&#65533;(&#65533;&#65533;&#65533;&#65533;&#65533;`&#65533;X&#65533;b&#65533;&#65533;&#65533;D&#65533;(&Hs&#945;&#65533; Ad#p T&#65533;Q&#65533;&#65533;&#65533;-&#65533;&#65533;&#65533;&#65533;&#65533;]fz&#65533;&#65533;LT&#65533;H&#65533;&#65533;&#65533;&#65533;&#65533;(&#65533;&#65533;x>&#65533;&#65533;m
i&#65533;&#65533;&#65533;m3&#65533;I&#65533;&#65533;X>C%&#65533;&#65533;TB&#65533;b&#65533;&#65533;&#65533;(&#65533;&#65533;"&#65533;&#65533;z&#65533;&#65533;3&#65533;&#65533;H&#65533;&#65533;=&#65533;0.n&#65533;~&#65533;&#65533;&#65533;&#133;
y&#65533;&#65533;o&#65533;<&#65533;&#65533;&#65533;&#65533;&#65533;&#65533;&#65533;&#65533;P&#65533;&#65533;&#65533;q4&#65533;b&#65533;`%&#65533;&#65533;&#65533;&#65533;&#65533; -&#581;&#65533;&#65533;m&#65533;T"&#65533;&#466;&#65533;wo&#65533;XZ&#65533;X@iW&#65533;&#20902;fz&#65533;P&#65533;&#65533;u&#65533;h&#65533;&#65533;&#65533;&#65533;&#65533;&#1237;&#33044;&#65533;&#65533;&#65533;&#65533;C&#799873;&#65533;'&#65533;&#65533;&#65533;&#65533;&#65533;&#65533;HC&#65533;&#65533;^&#65533;S*&#65533;q&#65533;a&#65533;xi&#65533;9&#65533;z&#65533;3&#65533;lY&#65533;&#65533;Q&#65533;&#65533;Ij&#65533;&#65533;&#65533;{jjSZX{&#47502;&#65533;V&#65533;&#65533;Iw&#65533;v&#65533;&#65533;9b&#65533;p&#65533;n&#65533;W&#65533;d&#65533;9&#65533;i(7&#65533;\fi&#65533;&#65533;9",&#65533;&#65533;&#1624;&#65533;&#65533;&#65533;&#65533;&#65533;i&#65533;&#65533;&#65533;&#65533;r&#65533;&#65533;&#649;3&#65533;&#65533;C&#2016;&#65533;&#65533;cm5U(&#65533;&#65533;'&#65533;&#1619;v&#65533;;&#65533;o&#65533;&#65533;`&#65533;&#65533;&#65533;8"&#65533;&#65533;&#65533;	1&#65533;&#65533;z&#65533;&#65533;&#65533;&#65533;&#65533;P&#65533;`>&5&#65533;&#65533;&#65533;&#65533;&#65533;&#26463;H&#65533;&#65533;XC&#65533;&#65533;/&#65533;&#65533;m&#65533;;&#65533;&#65533;	&#65533;YQ&#65533;&#65533;&#65533;}&#65533;|`w&#65533;&#65533;w&#65533;&#65533;&#65533;&#65533;&#65533;&#65533;iI\&#65533;8&#65533;&#65533;}&#65533;&#65533;&#8224;&#65533;&#2118;&#157;&#65533;Y&#65533;v>&#65533;G&#65533;&#65533;&#65533;&#65533;&#65533;8dpj&#65533;&#65533;&#65533;%&#65533;&#65533;3w&#65533;&#65533;&#65533;&#65533;!:&#65533;&#65533;)w&#65533;M'&#65533;&#65533;&#65533;pw(&#65533;3(&#672;&#65533; &#65533;&#65533;&#65533;&#65533;&#65533;v&#65533;&#65533;&#65533;ab&#65533;4&#65533;&#65533;[&#65533;&#65533;&#65533;	&#65533;&#65533;&#65533;&#65533;-&#65533;&#65533; &#65533;&#25748;{'&#65533;&#65533;&#65533;}&#1056;I*9vk&#65533;&#65533;1&#65533;\&#65533;Y&#65533;&#65533;&#65533;3&#65533;3&#65533;t'&#65533;>)z&#65533;&#65533;&#65533;&#65533;&#65533;&#65533;&#65533;i&#65533;&#65533;P&#65533;&#65533;&#65533;}&#65533;j&#65533;&#65533;&#65533;&#65533;l&#1638;2&#530;&#65533;&#65533;&#65533;&#65533;&#65533;c"&#65533;5&#65533;h&#65533;&#65533;&#65533;&#65533;c&#65533;$J&#65533;&#65533;&#65533;8d&#65533;&#65533;&#65533;&#65533;&#65533;&#65533;&#65533;&#65533;&#153;&#65533;~&#65533;&#65533; &#65533;&#65533;0&#65533;&#65533;=&#65533;&#65533;&#65533;&#65533;|&#65533;&#1817;&#65533;&#65533;&#65533;&#65533;&#65533;&#65533;&#65533;AZ>:&#65533;&#65533;g(&#65533;aV&#65533;&#44614;&#65533;:~`&#65533;1&#65533;{&#1059;&#65533;ji&#65533;&#65533;f&#65533;&#65533;&#65533;j(&#20074;J&#65533;&#65533;)&#65533;65rb&#604;,j&#65533;&#65533;*&#65533;a:&#65533;&#65533;&#1641;&#65533;)&#65533;&#1184;&#65533;&#186;&#65533;q&#65533;&#65533;a&#65533;&#65533;&#65533;&#65533;I&#1709;&#65533;*Z&#65533;&#65533;&#65533;&#65533;&#65533;&#65533;Z&#1447;W&#65533;8&#65533;9&#65533;&#65533;&#65533;&#65533;&#65533;&#42271;@&#65533;~&#65533;&#65533;&#65533;&#65533;3&#65533;&#1708;:&#649;3&#65533;&#65533;&#65533;&#65533;r&#65533;-&#65533;&#31146;&#65533;&#65533;&#65533;&#682;&#65533;&#65533;4Z&#65533;&#65533;jI&#65533;Im|:&#65533;&#65533;Y&#65533;~&#31207;&#65533;&#65533;&#65533;*k&#65533;&#65533;&#65533;rl(&#65533;&#65533;z&#65533;&#65533;9{&#1514;&#65533;zpw&#65533;&#518;k&#65533;*;&#65533;&#65533;&#65533;
#&#65533;&#65533;&#853;&#65533;j&#65533;
&#65533;&#65533;zj&#65533;'&#65533;&#65533;-&#65533;Jm&#65533;h&#65533;"&#65533;)&#65533;k*&#65533;=*&#65533;p&#65533;&#65533;&#65533;&#65533;&#554;&#65533;&#626;xk&#65533;i"a&#65533;!nxq&#65533;&#165;&.;&#65533;wB&#65533;{&#65533;&#65533;&#65533;qo;{&#65533;&#65533;J&#65533;e&#65533;&#1514;&#65533;Y&#65533;&#31110;j&#65533;&#65533;&#65533;&#65533;9&#65533;&#65533;&#65533;R&#65533;G;&#65533;&#65533;
&#65533;&#65533;&#65533;9F&#65533;&#65533;&#65533;&#65533;t&#65533;&#65533;&#65533;&#570;&#65533;Z&#65533;iV&#65533;&#65533;&#65533;&#65533;+&#65533;w"&#65533;&#65533; &#65533;&#65533;&#65533;\&#65533;z&#65533;&#65533;&#65533;e&#65533;&#65533;-s&#65533;&#65533;.&#65533;&#65533;&#1656;&#65533;&#65533;&#65533;R&#65533;&#65533;)jINy&#65533;+Z&#65533;&#65533;&#65533;&#65533;e)C&#65533;f&#65533;&#65533;&#65533;&#65533;4&#65533;:&#65533;&#65533;
&#65533;6&#65533;5&#65533;&#65533;&#65533;p&#65533;&#38914;&#65533;	}&#3432;Y&#65533;&#65533;H{
&#65533;&#65533;&#65533;&#65533;&#65533;~&#65533;;{&#65533;&#198;&#65533;&#65533;&#65533;Z&#65533;&#65533;&#47622;&#65533;r&#65533;{&#65533;&#65533;	&#65533;&#65533;&#691;&#65533;p&#65533;&#65533;&#65533;,&#65533;&#10302;o7&#65533;&#65533;&#1056;&#65533;[&#65533;B&#65533;&#65533;&#65533;&#65533;N+&#65533;&#1640;&#65533;&#784;&#65533;&#65533;R&#65533;&#65533;&#65533;&#65533;m&#65533;&#753;-&#65533;&#65533;)&#65533;&#65533;,&#65533;&#65533;&#65533;!>&#65533;&#65533;fj&#65533;C&#65533;&#65533;y\&#65533;;&#309;&#65533;&#65533;&#65533;  !&#65533;  ,    &#65533;&#65533;@&#65533;&#65533;&#65533;&#65533;&#65533;&#65533;&#65533;y}&#65533;&#65533;&#65533;&#65533;&#65533;y&#65533;&#65533;&#65533;&#65533;{&#65533;&#65533;w&#65533;Z&#65533;|&#65533;&#65533;&#65533;&#65533;&#65533;&#65533;&#65533;&#65533;&#65533;&#65533;&#65533;&#65533;&#65533;&#65533;&#65533;&#65533;&#65533;Z~&#65533;&#65533;&#65533;&#65533;&#65533;&#65533;&#65533;&#65533;&#65533;&#65533;&#65533;&#65533;&#65533;&#65533;&#65533;&#65533;&#65533;&#65533;&#65533;&#65533;&#65533;&#65533;&#65533;&#65533;&#65533;&#65533;&#65533;&#397;&#65533;&#65533;&#65533;&#65533;&#518;&#65533;&#65533;&#1349;&#65533;&#65533;&#1649;&#65533;&#1706;&#65533;&#65533;&#1990;&#65533;&#65533;&#65533;&#65533;&#65533;&#889;&#65533;|&#65533;&#195;&#65533;&#65533;&#65533;&#65533;&#65533;&#65533;&#1814;&#65533;&#65533;&#65533;&#65533;&#65533;&#65533;&#65533;&#65533;&#65533;jW&#65533;]$P&#65533;X	&#65533;&#65533;&#2022;i&#1698;&#65533;P&#65533;&#331;&#65533;&#65533;iE&#65533;&#65533;Y&#65533;>&#65533;&#65533;&#65533;?&#65533;(&#65533;&#1354;8oY&#468;0a&#65533;&#65533;&#65533;]*&#65533;1U&#65533;L&#65533;r&#65533;&#279;>!&#65533;&#65533;&#65533;CEc&#65533;&#65533;3&#65533;h&#1063;E&#65533;&#65533;&#65533;&#65533;&#65533;&#65533;&#65533;&#65533;&#65533;:&#65533;)T&#65533;&#1660;~&#65533;&#65533;i)&#65533;&#65533;&#65533;&#65533;+&#65533;&#65533;&#65533;&#1591;&#65533;&#65533;&#65533;&#65533;&#65533;&#65533;&#65533;#&#65533;p&#65533;&#65533;w&#65533;&#1468;&#65533;.&#65533;v&#65533;&#65533;&#65533;&#65533;&#1349;u'^&#65533;&#65533;&#65533;&#65533;&#65533;;&#65533;&#65533;8>r)4`&#65533;ms&#65533;)Dg&#65533;$&#65533;L&#65533;I&#1153;&#65533;&#65533;&#65533;a&#65533;&#65533;&#536;b&#65533;&#65533;&#65533;VI&#65533;,&#65533;&#65533;0&#65533;h-h4#0&#65533;&#65533;&t"L&#65533;_&#65533;&#65533;	&#65533;&#65533;&#65533;&#65533;&#65533;A`F&#65533;&#65533;q;&#65533;#&#65533;S74&#1938;l&#65533;&#65533;&#65533;F&#990;&#65533;&#65533;?a&#65533;s&#65533;&#65533;^UmHg&#65533;3y&#65533;&#65533;0&#65533;&#65533;&#65533;u V]e&#65533;&#65533;&#65533;I&#65533;&#65533;&#65533;S&#65533;F&#65533;yW&#65533;&#65533;&#65533;W&#65533;&#65533;&#65533;&#4453;&#65533;&#65533;&#65533;	l%&#1033;&#65533;&#65533;,&#30050;GH&#65533;&#533;"<g&#65533;&#65533;&#65533;!&#65533;e ah&#65533;&#65533;v&#65533; &#65533;Y&#65533;&#65533;&#65533;&#65533;Ez&#65533;L#&#65533;4&#65533;G&#65533;YF &#65533;&#65533;@
I&#65533;ID&#65533;&#65533;%`LAd&#65533;&#65533;d8&#65533;[.\gG!&#65533;&#65533;)H~r&#65533;&#65533;&#65533;hjs&#65533;#y&#65533;!&#149;&#65533;1 H&#65533;H&#65533;{y&#65533;&#65533;@&#65533;&#65533;&#65533;}&#65533;$&#65533;h?g&#65533;1&#65533;X&#65533;X&#65533;2&#65533;&#164;&#65533;&#65533;&#65533;&#65533;<&#65533;&#65533;&#65533;@zQ&#65533;9&#65533;&#65533;G&#65533;&#65533;&#65533;&#65533;R R&#65533;&#65533;kJ&#65533;&#65533; &#65533;&#65533;&#65533;&#65533;&#65533;&#65533;&#65533;&#65533;&#65533;&#1673;&#65533;&#65533;&#65533;&#65533; e5&#65533;<&#65533;R!&#65533;&#65533;&#65533;!!&#65533;:&#65533;&#1926;&#65533;q&#1818;&#65533; Y&#65533;&#10991;&#65533;v&#65533;&#65533; &#65533;
	&#65533;&#65533;l5&#65533;&#65533;":Hkgp!&#65533;yIK&#65533;}3F&#65533;G&#65533;&#65533;\&#65533;&#65533;&#65533;f&#65533;&#65533;YP,H&#65533;&#65533;&#12971;q&#65533;k,H(&#65533;
&#365;&#65533;z*&#65533;&#65533;&#65533;1&#65533;'w&#65533;&#65533;&#65533;&#65533;<&#65533;&#65533;&#65533;&#65533;&#65533;&#65533;&#65533;&#65533; Cg&#65533;&#65533;$&#65533;	"0!k\&#65533;&#65533;l&#65533;s&#269;&#1297;-&#65533;&#65533;!g&#65533;&#65533;&#65533;Z&#714; N&#65533;&#65533; 3&#65533;Q6!&#65533;&#65533; &#65533;=C&#65533;l33=&#65533;&#1858;&#65533;&#65533;!&#65533;z&#65533;&#65533;&#65533;M&#65533;GE&#65533;1&#65533;!G&#65533;jI&#65533;&#65533;m&#65533;Y`&#889;&#65533;!@&#65533;
&#65533;V&#65533;&#65533;5&#65533;L&#65533;  @i&#65533;&#65533;&#39287;@&#65533;p&#65533;&#65533;&#65533;i&#65533;&#65533;&#65533;&#1669;&#65533;&#65533;&#65533;&#65533;k&#65533;-&#65533;&#65533;m{@&#65533;&#65533;o&#65533;z&#65533;&#65533;&#65533;\&#65533;q&#65533;5&#65533;&#65533;&#65533;D3&#65533;,&#65533;&#65533;}%&#65533;rG&#65533;&#65533;q&#65533;&#65533;&#1219;.J&#65533;&#65533; &#65533;C&#65533;&#65533;&#65533;U+&#65533;&#65533;,8&#65533;&#65533;&#65533;&#65533;&#65533;&#65533;&#65533;&#65533;&#65533;&#65533; &#65533;&#65533;&#65533;
&#65533;&#65533; &#65533;&#65533;&#2018;]&#65533;
&#65533;&#65533;&#65533;1&#1025;&#65533;#&#65533;&#33522;&#65533;&#65533;,&#65533;&#65533;@&#65533;<&#65533;- yH&#65533;&#65533;bb Yt/&&#65533;:&#65533;#&#65533;&#65533;-&#65533;b&#65533;Z&#65533;&#65533;.&#1534;&#65533;U&#65533;sXDa&#65533;A\&#65533;,h&#65533;&#65533;&#1535;&#65533;&#65533;&#840;E&#65533;&#65533;&#65533; &#65533;&#65533;1p@&#65533;00*
&#65533;&#65533;o&#65533;&#65533;&#1024;&#65533;1&#65533; RA&#65533;AT m&#65533;K&#65533;&#65533;F&#65533;:5&#65533;`Ux&#65533;&#65533; &#65533;&#65533;&#65533;&#65533;"&#65533;&#65533;^&#65533;  &#65533;pyV'N&#65533;&#65533;J&#65533;&#65533;2&#65533;Z'@&#65533;&#65533;rl&#65533;&#65533;Dl&#65533;&#65533;$&#65533;2%&#65533;&#65533;Y&#65533;"&#1072;&#65533;&#65533;&#65533;&#65533;&#65533;&#65533;&#65533;h0&#65533;?4&#65533;&#65533;DAB&#65533; D&#65533;0&#1073;&#65533;"&#65533;4 @.w&#65533;K&#1277;Q&#65533;&#65533;z &#65533;2&#65533;&#65533;&#65533;&#65533;%#tY&#65533;&#65533;&#65533;!c(a+&#65533;a0&#65533;&#65533;Pg&#65533;Cx&#65533;&#65533;/}&#65533;&#65533; &#65533;9F
&#156;&#65533;&#65533;&#65533;,&#65533;B&#65533;&#65533;&#65533;&#65533;P&#65533;&#65533;IOA&#65533;Lh&#65533;&#65533;&#65533;Nz&#65533;u&#65533;&#65533;@&#65533;T
&#65533;&#65533;&#65533;BB1&#65533;E&#65533;&#65533;&#65533;0&#65533;D K+&#65533;&#65533;c&#65533;D&33ZF&#65533;&#65533; &#65533;HGZ&#65533; &#65533;&#65533;%&#1563;&#65533;&#65533;Le&#65533;R&#65533;&#65533;H&L&#65533;IFE$&#65533;x&#805;&#65533;&#65533;RB&#65533;&#65533; &#65533;G&#65533;&#65533;&#65533;,&#65533;&#65533;&#65533;@&#65533;/&#65533;FB&#65533;9&#65533;ZE&#65533;&#65533;&#65533;&#65533;&#65533;&#65533;&#65533;C&#65533;&#65533; pu &#65533;X&#65533;&#65533; &#65533;&#65533;&#65533;@&#65533;&#1434;&#65533;T&#65533;2&#65533;	]&#65533;&#65533; &#65533;i6&#65533;e&#65533;,&#65533;&#65533;Zsc7&#65533;&#65533;`7&#65533;Qd&#65533;&#65533;@Ej&#793;6&#65533;&#65533;&#65533;#d'&#65533;Q^B&#1458;45&#65533;N/T&#65533;H4KY&#65533;&#65533;&#212;&#65533;&#65533;&#65533; J%8e,sp&#65533;&#65533;&#65533;A@&#65533;&#65533;#&#65533;t&#65533;[&#65533;&#65533;&#65533;&#65533;&#65533;"&#1440;E0&#65533;A&#65533;Q&#65533; r&#65533;&#65533;&#65533;&#65533;&#65533;j&#65533;&#65533;&#65533;@	&#65533;[>U4!&#65533;&#65533; Eg9&#65533;d&#65533;nl@Y&#65533;Q&#65533;&#180;&#65533;&#65533;$lG+&#65533;^[23&#65533;&#65533;
,.&#65533;_&#65533;&#65533;7&#65533;&#65533;&#1897;%&#65533;9&#65533;&#1492;&#65533;&#65533;&#65533;*&#65533;:Wlkr&#65533;2&#65533;x@P&#65533;&#65533;&#65533;&#65533;&#65533; &#65533;&#65533;%&#65533;&#65533;&#65533;&#65533;0!8&#65533;Z&#65533;y8s&#65533;C&#65533;&#65533;&#65533;&#65533;d@&#65533;&#65533;B&#65533;&#65533; &#65533;&#65533;h&#65533;&#65533;&#65533;&#65533;te&#65533;&#65533;A6N&#65533;u1Q"`&#65533;&#65533;&#65533;&#65533;Z&#65533;L&#65533;9&#65533;j&#65533;&#65533;5
&#65533;&#478;W&#65533;&#65533;&#65533;r/yi&#65533;&#65533;&#65533;&#65533;&#65533; &#65533;ku
&#65533;mE&#65533;Psb&#65533;,&#65533;&#65533;n&#65533;R+p&#65533;"}L&#65533;&#65533;:g%D`&#65533;vnmSKkbA&#65533;&#65533;&#65533;&#65533;qx&#65533;p&#65533;z&#65533;&#65533;&#65533;&#65533;
W&#65533;&#65533;x%d&#65533;6&#65533;&#65533;O&#65533;&#65533;%x&#1104;iC|&#65533;&#65533;&#65533;@&#65533;!&#186086;W&#65533;&#65533;2!&#65533;X&#65533;&#65533;l&#65533;&#65533;',
`E&#65533;8z&#65533;&#65533;&&#65533;&#65533;	P}s6&#65533;,H &#65533;b&#65533;&#65533;g9&#65533;&#65533;Zr&#65533;&#65533;&#223;M&#65533;?&#65533;&#65533;&#65533;&#65533;&#65533;&#65533;&#65533;+&#65533;bk&#65533; &#65533;&#65533;&#65533;&#65533;C&#65533;1t&#65533;a!&#65533;&#65533;&#65533;?|&#65533;&#65533;&#65533;T&#65533;&#65533;&#65533;=&#65533;O&#65533;z&#65533; &#65533;&#65533;&#65533;YV/&#1424;&#65533;&#65533; &#65533;yOB|&#65533;&#65533;G&#65533; IT	&#65533;>	&#1154;&#22541;8A0&#65533;g&#65533;8&#65533;&#976;&#65533;H\"&#65533;% 
&#65533;&#65533;&#65533;]0&#65533;&#65533;&#944;&#65533;&#65533;&#65533;h&#65533;&#65533;V&#65533;&#944;&#65533;l&#65533;&#65533;&#65533;&#65533;c&#65533;&#65533;&#65533;&#65533;&#65533;s&#65533;e&#65533;nn\&#65533;&#65533;&#65533;K&#65533;y&#65533;U&#65533;z&#65533;&#65533;&#65533;t&#65533;&#1335;&#65533;&#65533;w&#699;\&#65533;&#65533;&#65533;1VP"&#65533;A&#65533;&#65533; &#65533;&#65533;b&#469;X8$n&#65533;M&#65533;T3a&#65533;x&#65533;@[Hlf<?B@&#65533;"HG8&#65533;&#65533;&#65533;/ x&#65533;&#65533;&#65533;
YrmO&#65533;&#65533;c&#65533;\&#65533;&#65533; &#65533;-u&#65533;&#65533;g&#65533;&#65533;&#65533;9C&#65533;i&#65533;&#65533; &#65533;&#65533;&#65533;e&#65533;>&#65533;&#65533;&#65533;&#65533;&#65533;&#1360;&#65533;Nt&#65533;0&#65533;&#65533;&#65533;&#65533;&#65533;&#65533;&#65533;N/o&#65533;&#65533;P&#65533;&#65533;&#1285;&#65533;n&#65533;&#65533;&#65533;<&#65533; b5&#65533;A&#65533;&#65533;ug&#65533;n`&#65533;S|&#65533;y6!6f&#65533;&#65533;	Z&#65533;&#65533;&#65533;&#65533;cd)&#65533;o&#65533;fAN+&#65533; &#65533;/@&#65533;&#65533;_`&#65533;L 
&#65533; &#65533;&#65533;,&#65533;&#65533;q@Aj&#65533;p&#65533; /&#65533;N&#65533;j&#65533;&#65533;L5CN&#65533;Z&#65533;&#65533;>&#65533;&#65533; &#65533;&#65533;e[&#65533;S;&#65533;z&#65533;c	&#65533;&#65533;i&#65533;@U,@r&#65533;6!h|8&]&#65533;&#65533;b&#65533;fh&#65533;&#65533;|&#65533;&#65533;&#65533;&#65533;0q&#65533;@H&#65533;&#65533;	3	&#65533;&#65533;'&#65533;&#65533;&#65533;}&#65533;&#65533;&#65533;&#65533;+$	&#65533;SH3&#65533;qg&#65533;k&#65533;VZ&#1024;&#65533;&#65533;N&#65533;&#65533;N&#65533;=&#65533;)&#65533;&#65533;&#65533;&#65533;~P`~`&#65533; &#65533; &#65533;&#65533;&#65533;qg f&#65533;`&#65533;e&#65533;y&#65533;&#65533;&#65533;&#65533;@iH&#65533;dzx[@ (&#65533; !` k0&#65533;&#65533;&#65533;&#65533;&#1299;h&#65533;&#65533;g&#65533;V}&#65533;&#65533;tM&#65533;
&#65533;&#65533;&#65533;&#65533;&#65533;&#65533;e#&#65533;&#65533;7w&#65533;&#65533;B&#65533;&#65533;4&#65533;&#65533;&#65533;&#65533;6&#65533;&#65533;&#65533;s:&&#65533;g6^t;&#65533;&#65533;6$&#65533;&#65533;&#65533;&#65533;xR"&#65533;:Z&#65533;w&#65533;B8&#65533;r&#65533;&#65533;&#65533;q	&#65533;n&#65533;`l&#65533;&#65533;&#65533;&#65533;>;:&#65533;  }&#65533; 	s/7&#65533;76q&#65533;&#65533;-(T&#65533;Fwcqe&#65533;:&#65533;$&#65533;-,%&#65533;&#65533;&#65533;&#65533;&#65533;&#65533;&#65533;X9&#65533;r&#65533;&#65533;&#65533;-&#65533;&#65533; &#65533;WZ @,P&#65533;PUX&#65533;i&#65533;K&#65533;uF&#65533;&#65533;rj&#65533;&#65533;&#65533;5&#65533;&#65533;&#65533;h *&#1422;&#65533;&#65533;&#65533;&#65533;&#65533;gu&#65533;&#65533;2&#65533;q,&#65533;&#65533;&#65533;&#65533;&#65533;&#65533;&#65533;&#65533;PSb	&#65533;X)&#65533;&#65533;&#578;	g&#65533;(&#65533;?(9&#65533;0&#65533;S&#65533;p@&#65533;&#1483;J&#65533;>&#65533;&#65533;>Ap&#65533;s8&#65533;0tHgieUV`&#65533;N&#65533;OV&#65533;V&#65533;&#65533;&#65533;Ex&#65533;E&#65533; Q
&#65533;&#65533;tEW'&#65533;&#65533;r&#65533;]&#65533;&#65533;&#65533;&sm'&#65533;&#65533;&#65533;q&#65533;6}g&#65533;&#65533;'&#65533;&#65533;&#65533;&#65533;&#65533;n&#65533;%&#589;	&#1863;w/&#65533;& z&#65533;&#168;s&#65533;8&#65533;7&#65533;&#65533;:&#65533;&#65533;<&#65533;GW&#65533;&#65533;&#65533;&#65533;&#65533;&#65533;&#65533;Ue&#65533;O&#65533;&#65533;V&#65533;VPTy&#65533;WYW&#65533;&#65533;&#65533;[&#65533;O&#65533;-&#65533;&#65533;d&#65533;0&#65533;I&#65533;&#65533;/l&#65533;r'y &#65533;9&#65533;g&#65533;&#65533;>&#65533;&#65533;&#65533;x&#65533;p&#65533;wz&#1035;M&#65533;& &#65533;h&#65533;&#65533;>&#65533;YzVCN&#65533;d5sx&#65533;;&#65533;*&#65533;b&#1433;b(&#409;&#65533;%]&#65533;&#65533;&#65533;c&#65533;&#65533;hq,t&#65533;&#65533;&#65533;(&#65533;&#1872;	&#65533;&#65533;&#65533;*&#65533;&#1114;&#65533;&#4648;&#38295;0-&Y&#65533;&#65533;Y&#65533;&#65533;p&#65533;&#65533;&#65533;P,I&#65533;&#65533;p-&#65533;)&#65533;r&#65533;&#65533;#	&#65533;4P&#65533;/&#65533;0&#65533;9s&#65533;Y
g&#65533;8&#65533;a&#65533;&#65533;	&#65533;&#65533;$&#65533;B&#65533;&#1100;cn&#65533;.&#65533;"&#256;&#65533;[&#65533;q&#65533;&#65533;A8	|p&#65533;P-&#65533;&#65533;s&#65533;&#65533; l&#65533;&#65533;&#65533;0&#34181;9&#65533;&#65533;-&#65533;&#65533;;z&#65533;&#65533;&#13427;&#65533;&#65533;&#65533;&#65533;$&#65533;&#65533;0zp-(Z9z&#65533;&#65533;&#65533;&#432;%!&#65533;&#65533;&#65533;"'B&#65533;|&#65533;S&#65533;&#65533;&#65533;6&#65533;&#65533;p-~ 
w&#65533;&#65533;(&#65533;&#65533;&#65533;"P	=&#65533;&#65533;wcy&#65533;&#65533;&#30415;&#65533;&#65533;"&#65533;{	&#65533;&#65533;0+&#65533;'&#65533;&#65533;|j&#65533;&#736;S&#1126;&#65533;j\j&#65533;&#65533;:"Z&#65533;&#65533;Z$&#65533;&#65533;&#65533;
&#65533;&#65533;S&#65533;&#65533;&#65533;&#65533;&#65533;&#65533;8~*H)T&#65533;&#65533;&#65533;T1&#65533;&#65533;&#65533;$j
&#65533;&#65533;&&#65533;&#65533;Z&#65533;&#65533;&#65533;&#65533;%
	&#65533;	&#65533;&#65533;&#65533;&#65533;&#2032;&#65533;@
&#65533;&#65533;&#65533;&#65533;9/&#65533;	&#65533;&#65533;&#65533;0e!&#65533;R
&#65533;&#65533;&#65533;Q&#65533;~&#65533;&#65533;Bm&#65533;~@&#65533;OQ&#65533;&#65533; 1&#65533;| {@	wA&#65533;L&#65533;&#65533;'&#65533;&#65533;&#65533;&#65533;&#65533;&#65533;X&#65533;|p&#65533;2	&#65533;&#65533;&#65533;&#65533;"&#65533;&#65533;&#65533;:+&#65533;p&#65533;&#65533;&#65533;&#65533;&#65533;&#65533;&#685;&#65533;&#65533;&#65533;
&#65533;&#65533;&#65533;&#65533;&#65533;p&#65533;&#65533; 4Q&#65533;&#65533;&#65533;[K&#65533;&#65533;&#65533;&#65533;$&#65533;J&#65533;A[&#65533;&#65533;&#65533;&#65533;&#65533;`&#65533;&#1914;&#65533;&#65533;&#65533;4&#65533; &#65533;|&#65533;/1&#65533;G&#65533;
'&#65533;/&#65533;5&#65533;&#65533;P&#65533;&#65533;P7K&#65533;{H+2&#65533;&#65533;&#65533;B&#65533;@	Q&#65533;N&#65533;&#65533;&#65533;0&#65533;>&#65533;&#65533;&#65533;0&#65533;&#65533;PWQ&#65533;&#65533;&#65533;&#65533;&#65533;&#65533;W&#65533;&#65533;Z&#65533;	&#65533; Z&#65533;
&#65533;&#65533;41&#65533;*&#65533;&#65533;&#65533; &#65533;
D&#65533;w&#65533;&#65533;&#33910;F[u&#65533;&#65533; &#65533;hB&#65533;&#65533;&#65533;&#65533;a&#65533;&#65533;&#65533;'LZ&#65533;&#65533;1&#65533;$&#65533;&#65533;k&#65533;&#65533;[&#65533;&#65533;b&#65533;8&#65533;&#65533;&#65533;Z&#65533;&#65533;@&#65533;&#1704;&#65533;I&#65533;&#1717;&#65533;k&#65533;&#65533;&#65533;sJ&#65533;@&#65533;&#65533;q_"$m&#65533;&#65533;&#833;&#65533;;&#65533;&#65533;l&#65533;&#65533;@&#65533;&#65533;(&#65533; 8&#65533;;&#65533;&#65533;&#65533;@&#65533;&#65533;B	&#962;&#65533;J&#65533;&#65533;&#65533;0&#65533;&#6688;&#676;&#65533;&#65533;&#65533;&#1788;&#65533;ay &#65533;M*&#65533;0a&#65533;m&#65533;|&#65533;[,&#65533;&#65533;&#65533;&#65533;~P&#65533;k	&#65533;[
n&#65533;H !&#65533;&#1150; &#65533;&#65533;`0&#65533;&#65533;&#65533;K&#65533;&#65533;X&#65533;.&#65533;&#65533;)[2 !A!&#1139;f&#65533;&#65533;&b&#65533;$w	&&#65533;&#65533;&#65533;=57&#65533;:&#65533;sGf&#65533;&#65533;&#65533; LP(=&#65533;#&#65533;!&#65533;0&#65533;I07|3&#65533;&#65533;&#65533;&#65533;UJyQ&#65533;&#65533;&#65533;*&#65533;&#65533;&#65533;Y&#65533;#&#65533;#aR!&#65533;*<2 &#65533;&#65533; &#65533;"&#65533;(&#65533;&#65533;"&#65533;*&#65533;&#65533;&#65533;i&#65533;&#65533;&#65533;_&#65533;,&#65533;&#65533;&#65533;(lc&#65533;8&#65533;vT02&#65533;&#65533;)o&#65533;)+&#1086;&#65533;3&#65533;!8&#65533;&#65533;&#331;&#65533;&#487;r&#65533;&#65533;&#65533;&#65533;&#65533;fq&#65533;&#65533;1&#65533;5(&#65533;)&#65533;&#65533;#&#65533;"%^ p&#65533;pp&#65533;t &#65533;0&#65533;cL&#65533;&#65533;!&#65533;lY&#65533;&#65533;&#65533;$&#65533;&#489;R&#65533;{4&#65533;C=&#65533;R1&#65533;1]#;C&#65533;r+&#65533;P2&#65533;&#65533;&#65533;&#65533;U&#65533;U&#65533;&#65533;c!3&#65533;b@Q&#65533;zl8E+)PSu&#65533;&#65533;p&#65533;&#65533;+&#65533;&#65533;&#65533;&#65533;&#65533;&#65533;&#65533;:\&#65533;6&#65533;Vh&#65533;&#65533;2&#65533;&#65533;c&#65533;;&#65533;&#65533;&#254;,&#65533;&#65533;&#65533;&#65533;&#65533;&#65533;|&#65533;7!&#65533;%k&#65533;S|&#586;&#65533;x&#65533;p&#288;&#65533;&#65533;&&#65533;*&#65533;F&#65533;&#65533;?:t&#65533;&#1500;Ga&#65533;&#65533;Z&#65533;5&#65533;&#65533;?gc;ps;g&#65533;;l&#65533;e#*@&#65533;tp&#65533;&#65533;i&#65533;&#65533;"&#65533;&#65533;B&#579;&#65533;!&#65533;3&#65533;\U&#65533;&#289;&#65533;&#65533;&#65533;&#65533;&#65533;P~<'&#65533;#&#65533;S&#65533;&#65533;fq&#65533;&#65533;&#65533;&#65533;98d&#65533;&#65533;:&#65533;&#65533;?;&#65533;&#65533;H&#65533;&#65533;|&#65533;@&#65533;&#65533;&#65533;P;d&#65533;C&#65533;G&#65533;;&#65533;&#65533;&#65533;S	&#65533;&#65533;?&#65533;&#65533;A&#65533;K&#65533;1G&#65533;&#65533;A $~s&#65533;0&#65533; &#65533;=&#53376;1&#65533;&#65533;&#65533;&#65533;{&#65533;B&#65533;&#65533;&#65533;Z V&#1052;C&#1293;it&#65533;W jCT&#1557;&#65533;?H&#65533;&#65533;&#65533;&#65533;D&#65533;&#65533;:&#932;&#836;&#65533;ES&#65533;I&#65533;&#65533;S&#65533;E&#65533;.&#65533;&#65533;&#65533;c&#65533;&#714;@r&#65533;Go&#65533;q&#1302;d&#65533;{T:&#65533;&#65533;&#65533;&#65533; E`&#65533;p&#65533;kq&#65533;&#65533;&#65533;0&#65533;Tax9&#65533;&#65533;&#65533;&#65533;&#65533;(&#65533;&#65533;iU\K:&#65533;&#65533;?&#65533;fI&#65533;`&#1602;&#65533;I\T &#65533;&#65533;I[&#65533;&#65533;&#65533;oE&#65533;`EQPJ&#65533;L:&#65533;&#65533;A&#65533;&#65533;+uG&#65533;$S-&#65533;Y|&#65533;_&#65533; x&#65533;&#65533;sgT&#65533;Xa&#65533;&#65533;u&#65533;&#65533;
GEAbcIZ&#65533;E&#65533;&#65533;&#65533;$<(3Px`&#1861;@vr&#65533;\&#65533;&#65533;cUQ/ej&#65533;6_&#65533;UF&#65533;&#65533;QNRb	B&#65533;{C&#65533;,5S&#452;&#65533;E_&#65533;&#65533;&#65533;K&#65533;M&#65533;	n&#65533;&#65533;=&#65533;wEXZVnFamFJ&#65533;&#65533;&#65533;&#65533;&#1738;&#65533;U&#65533;{&#65533;&#65533;NUg&#65533;Uo&#65533;f&#65533;E9VfU7 J&#65533;&#65533;o%W&#65533;&#65533;Y&#65533;J{&#65533;]&#65533;&#65533;C`Q&#65533;&#65533;^&#65533;&#65533;Q&#65533;ES&#65533;X&#65533;&#65533;G#%R&#65533;&#65533;&#65533;_&#65533;E_d&#65533;&#8501;j,&#65533;&#65533;&#65533;&#65533;&#65533;	t&#65533;&#65533;Y&#65533;&#65533;$v&#65533;p&#14672;&#65533;`a&#65533;E&#65533;d[&#65533;En&#65533;PU&#65533;&#65533;&#65533;h&#65533;&#65533;&#65533;&#65533;o&#65533;&#65533;V&#65533;6&#65533;&#65533;P&#65533;_W&#65533;Ev&#65533;&#65533;].CP&#65533;&#65533;&#65533;UQ&#65533;2&#65533;&#65533;U&#65533;TVY&#65533;&#65533;K&#65533;&#65533;&#65533;u&#65533;r&#65533;X&#65533;&#65533;-P6&#65533;.X&#65533;&#65533;-&#65533;p&#65533;
&#65533;NE&#65533;`&#65533;`&#65533;M&#65533;.&#65533;D&#65533;&#65533;'&#65533;U&#65533;6&#65533;5<7[&#65533;&#65533;&#65533;zP &#65533;u&#65533;&#65533;V&#65533;&#65533;$M&#1625;&#65533;&#1621;W%c&#1717;|&#65533;&#65533;v&#65533;6QEK4&#65533;&#65533;P C&#65533;E&#65533;d&#65533;&#65533;X&#65533;dTV&#65533;&#65533;&#65533;eoe&#65533;&#65533;_&#65533;&#65533;&#65533;	h&#65533; &#65533;S&#65533;p|;q4&#65533;&#65533;&#65533;&#65533;PY`&#65533;&#65533;`&&#65533;&#65533;	p&#65533;&#65533;&#65533;gg;&#65533;&#65533;&#65533;&#65533;&#65533;&#65533;z&#65533;<&#65533;r&#65533;6&#65533;&#65533;&#65533;]Y4&#1574;&#65533;p&#65533;&#65533;&#65533;3Y&#65533;&#65533;%&#65533;F&#65533;i&#65533;&#65533;&#65533;&#65533;2'&#65533;&#65533;&#65533;&#65533;G?&#65533;_e&#65533;&#65533;K&#65533;&#65533;&#65533;Z&#65533;&#65533;&#65533;0`&#65533;&#65533;hp&#7360;l&#65533;&#65533;8&#65533;0l&#65533;&#65533;&#65533; Ng&#65533;&#65533;&#65533;sVgp&#65533;&#65533;&#65533;&#65533;&#65533;:&#65533;&#65533;6&#65533;?&#65533;&#718;m&#65533;&#65533;m&#65533;&#65533;m&#65533; &#65533;&#65533;&#65533;&#65533;\&#65533;gn&#65533;&#65533;n&#65533;V`'6N/&#65533;&#65533;j&#65533;&#65533;oS&#65533;&#65533;;&#65533;S&#65533;&#65533;&#65533;6&#829;&#65533;&#65533;&#65533;
&#65533;
&#65533;,&#65533;&#65533;H&#65533; 1r}&#65533;&#65533; &#65533;&#65533;y&#65533;&#65533;&#65533;r&#65533;Phs&#65533;&#65533;V4&#65533;&#65533;f&#65533;  &#65533;?&#65533;Et&#65533;S&#65533;I&#65533; K7=&#65533;n&#65533;G&#65533;T&#65533;&#65533;&#65533;&O`&#65533;V&#65533;V &#65533;&#65533;:&#65533;&#65533;&#65533;&#65533;&#65533;&#65533;NKXu&#65533;`&#65533;&#65533;01&#65533;&#65533;x&#65533;&#65533;&#65533;0&#65533;&#65533;&#65533;&#65533;q&#65533;&#65533;P&#65533;q4&#1170;&#1927;y&#65533;&&#65533;RR &#65533;P&#65533; &#65533; E&#65533;XE^]=!g	&#65533;&#65533;&#65533;&#65533;&#65533;nggngYfJ(&#65533;&#65533;(&#65533;&#65533;&#65533;A&#65533;A&#65533;,&#65533;,&#65533;,&#65533;&#65533;&#65533;&#65533;&#65533;&#65533;&#1283;&#1436;*&#65533;&#65533;&#65533;&#65533;&#65533;&#65533;&#65533;&#65533;&#65533;&#65533;i&#65533;&#65533;D&#65533;&#65533;&#65533;&#65533;&#65533;&#65533;&#65533;k&#65533;g&#65533;	H&#65533;&#65533;&#65533;Az&#65533;&#65533;&#65533;sg&#65533;7y&#65533;&#65533;L7/&#65533;&#65533; &#65533;(R^@d&#65533;&#65533;&#65533;,DB!@ &#65533;8&#65533;&#65533;&#289;G&&#65533;8qL&#65533;&#65533;&#65533;K&#65533;(Z.IAA&#65533;AT&#65533;\%&#868;4V&#65533;?x&#65533;&#65533;&#65533;&#1504;&#65533;&#65533;&#65533;&#65533;:a2N&#792;E&#65533;&#65533;&#797;;h^&#65533;MH&#65533;!&#65533;?&#65533;&#341;&#65533;&#65533;&#65533;&#65533;M&#65533;&#65533;&#65533;&#65533;) &#65533;&#65533;&#65533;Wo&#65533;&#65533;&#65533;8&#65533;~&#65533;3&#65533;&#65533;I&#65533;EQ&#65533;0n&#65533;&#65533;?PN&#65533;&#790;&#53573;^&#65533;&#65533;b&#65533;&#65533;	0&#65533;&#65533;@6&#65533;P&#65533;@&#65533;&#65533;BD&#65533;,P&#65533;t&#65533;&#65533;MH5E&#65533;&#65533;&#65533;9AZ&#65533;&#65533;&#681;&#65533;0 &#65533;&#65533;&#65533;!&#65533;@yy&#65533;&#65533;&#65533;&#65533;&#65533;&#65533;}&#65533;&#65533;/&#65533;O&#65533;&#65533;&#604;&#65533;&#45932;&#65533;&#65533;p&#65533;&#65533;9!&#1428;&#65533;pd&#65533;&#65533;&#65533;~&#1176;_&#65533;$(&#65533;nd1Tg  @ T&#65533;&#65533;&#65533;lN&&#2020;&#65533;j&#65533;&#65533;ENH`&#65533;
4&#65533;&#65533;`vF&#65533;&#65533;&#65533; &#65533;&#1895;#T&#65533;&#65533;U&#65533;&#65533;&#65533;cD&#65533;d&#65533;e&#65533;&#65533;&#65533;A&#65533;I&#65533;I&#65533; &#65533;&#65533;&#65533;&W2&#65533;&#65533;&#65533;&#65533;&#65533;&#65533;&#65533;E|R&#65533;&#65533;&#65533;&#65533;&#65533;&#65533;&#65533;Iu&#65533;QGn&#65533;)&#65533;YdP&#65533;4&#65533;&#65533;&#65533;&#65533;&#65533;@a&#65533;Q&#65533;&#65533;&#65533;&#65533;D&#65533;6Z&#65533;&#65533;&#65533;F&#65533;  &#65533;"&#65533;e&#65533;&#65533;&#65533;&#65533;'w&#184;&#65533;D&#65533;dF
t&#65533;JU&#65533; &#577;&#65533; &#65533;&#65533;$ &#65533;@&#65533;r&#65533;&#65533;&#65533;&#65533;&#65533;&#65533;&#65533;F&#65533;e&#65533;&#65533;v&#65533;&#65533;&#65533;Q&#65533;&#65533;&#65533;h&#65533;&#65533;&#65533;&#65533;yQ@m&#65533;&#65533; &#65533;&#1544;&#65533;/A&#65533;&#65533;&#1207;&#65533;)&#65533;&#65533;We9&#65533;&#65533;&#65533;&#65533;NP'&#65533;n&#65533;&#65533;&#65533;"&#65533;&#65533;@Q&#65533;&#382;&#65533; &#65533;&#65533;yv&#65533;)&#65533;&#65533;&#65533;&#65533;+&#65533;&#65533;8&#65533;&#65533;&
&#65533;zp&#65533;=&#65533;&#65533;&#65533;&#65533;V&#65533;&#65533;&#65533;&#65533;&#65533;&#65533;~[&#65533;&#65533;&#930;&#65533;l}&#65533;]T&#65533;&#65533;p&#65533;
P&#65533;d&#65533;x&#65533;&#65533;&#65533;p7;&#65533;&#65533;4<o@&#65533;&#65533;l&#65533;9}&#65533;&#65533;a/0&#189;&#65533;&#65533;&#65533;=&#65533;&#65533;'&#65533;&#65533;N&#65533;&#65533;&#65533;!&#687;&#65533;&#65533;&#65533;u'&#65533;&#1296;8l &#65533;&#65533;zI&#65533;&#65533;&#65533;p&#65533;	w&i|e@w &#65533;f&#65533;&#65533;b&#65533;fd&#65533;&#65533;&#1034;&#648;&#65533;B&#65533;&#65533;w[&#65533;/27C&#65533;V&#65533;db&#65533;&#65533;`>&#65533;`&#65533;&#65533;&#65533;&#65533;N-A&#65533;x`&#65533;&#65533;&#65533;&#65533;&&#65533;&#65533;Xe&#65533;m&#65533;Al&#65533;9w&#65533;&#65533;&#65533;m&&#65533;s&#65533;>&#65533;A{&#65533;1HC
)V&#65533;&#65533; &&#65533;&#65533;yd&#65533;<F&#65533;&#65533;b&#65533;&#65533;V&#65533;5&#65533;&#65533;&#65533;P&#65533;&#65533;&#65533;&#65533;&#65533;^&#65533;i'&#65533;&#65533;4&#65533;)&#65533;&#1466;&#480;&#1561;&#65533;&#1593;&#65533;_&#65533;&#65533;{&#65533;/&#65533;n&#65533;&#65533;y&#65533;.F&#65533;&#65533;&#65533;/&#65533;&#65533;&#65533;4&#65533;}`&#65533;	&#65533;&#130;&#65533;&#65533;&#65533;&#152;&#65533;4&#65533;&#65533;y&#65533;&#65533;"#@&#65533;&#65533;)@&#65533;PX&#65533;L&#65533;&#182;&#65533;0&#65533;C&#65533;
&#65533;&#65533;&#65533;d2&#65533;&#65533;&#65533;&#65533;&#65533;1f&#134;&#65533;1&#65533;sx.&#65533;~ b?&#65533;&#65533;>&#65533;g&#65533;&#65533;&#65533;Z&#65533;{h&#65533;&#65533;.x&#65533;=x!&#65533;hHe&#65533;&#65533;&#65533;&#65533;q8*Hw&#65533;	&#65533;&#65533;&#65533;&#65533;&#65533;l&#65533;&#65533;&#65533;%&#65533;D&#65533;&#65533;91;JK?B<!&#65533;&#65533;&#65533;C%*D&#65533;&#65533;&#65533;&#65533;&#65533;&#65533;n<&#65533;&#65533;&#65533;&#65533;&#65533;HFR&#65533;&#65533;&#65533;.&#65533;n&#65533;&#65533;&#65533;}&#65533;&#1487;=
&#65533;m&#1904;&#65533;'&#65533;&#65533;&&#65533;/`t$&#65533;2&#65533;DQ&#65533;zC&#65533;B&#65533;&#65533;H?&#65533;r&#65533;&#65533;%b\&#65533;&#65533;%&#65533;&#65533;&#65533;&#65533;&#65533;&#65533;DbBP&#65533;&#65533;&#65533;C&#65533;L`r&#65533;&#65533;&#65533;j&#65533;G&#65533;KN &#65533;&#65533;&#65533;&#65533;Z&#65533;R>&#65533;&#65533;&#65533;&#65533;9ds&#65533;|'&#65533;4&#65533;	n&#65533;&#65533;&#65533;G/&#65533;&#65533;&#65533;>&#65533;&#65533;&#65533;&#65533;&#65533;X)&#65533;V,&#65533;&#65533;t&#65533;8"3&#65533;~&#65533;-&#65533;&#65533;&#65533;&#65533;&#406;&#65533;6vN&#1309;&#65533;^%}&#65533;@S&#65533;&#333;|d$'&#65533;&#65533;&#65533;&#65533;]&#65533;&#65533;&#65533;&+&#65533;&#65533;&#65533;&#1304;&#65533;@&#65533;&#65533;Q&#65533;&#65533;&#65533;&#65533;&#65533;&#65533;>t&#65533;d&#65533;&#65533;a&#65533;&#65533;>J&#65533;
&#65533;H<=&#65533;O&#65533;&#1359;e&#65533;s&#65533;&#65533;i?&#65533;:&#65533;.&#65533;&#65533;&#65533;1&#65533;RBU&#65533;&#65533;tW&#65533;I&#65533;*&#65533; ZugB3&#65533;UI&#65533;&#65533;&#65533;z&#65533;&#65533;V}&#1410;&#65533;&#65533;bau&#65533;&#65533;&#65533;:fQc&#65533;`&\&#65533;&#1160;&#65533;n$&#65533;N&#65533;&#65533;U&#65533;&#53809;p=&#65533;*H&#65533;&#65533;%&#65533;&#65533;&#65533;X&#65533;&#65533;&#65533;H-,u&#65533;|-;&#65533;IM&#65533;F&#65533;&#65533;&#65533;&#65533;&#65533;8
&#65533;&#65533;rb&#65533;G&#1322;N&#65533;&#65533;&#65533;&#65533;&#65533;*&#65533;&#65533;&#365;ke&#65533;A&#65533;Bs,&#65533;&#65533;-^3;&#65533;-&#65533;&#65533; s&#65533;gWZU&#65533;2PG|&#65533;-V&#65533;zD&#65533;&#65533;qn&#1301;'N&#65533;&#65533;S&#65533;Jt,&#65533;<lO&#65533;[1&#65533;:&#65533;H&#65533;=&#65533;z&#65533;UM&#65533;A&#1282;&#65533;]ip&#65533;&#65533;&#65533;&#65533;&#65533;&#65533;&#65533;=&#65533;y&#65533;&#65533;_.5&#65533;&#65533;&#65533;&#65533;&#65533;&#65533;&#65533;&#65533;&#1634;&#65533;&#65533;&#65533;k1&#65533;&#65533;K&#65533;U&#65533;&#65533;&#65533;&#65533;p&#65533;F&#65533;&#65533;&#65533;.&#65533;&#944;&#65533;3&#65533;&#65533;&#1921;&#65533;>.&#1415;&#65533;&#65533;&#65533;&#65533;&#65533;nA+b&#65533;&#1568;&#65533;&#65533;&#65533;~3&#65533;J&#65533;&#65533;&#65533;&#65533;&#65533;zm&#65533;Q&#65533;&#65533;&#65533;&#65533;&#65533;&#65533;G&#65533;e&#65533;&#47617;&#65533;&#65533;1&#65533;&#65533;&#65533;&#65533;&#65533;&#1202;&#65533;&#65533;&#65533;&#65533;@&#65533;&#65533;&#65533;&#538;Pr&#65533;&#65533;j1CYG^&#65533;r"&#65533;]&#65533;.&#65533;:&#65533;`&#65533;&#65533;,&#65533;&#65533;lt&#65533;&#65533;&#288;&#65533;&#65533;&#65533;+7&#1585;iVh&#65533;7LA&#65533;.&#65533;&#65533;&#1432;hg&#65533;&#889;b&#65533;&#65533;jc&#65533;`a8&#65533;	&#65533;&#65533;&#65533;_6&#65533;&#65533;&#65533;1o&#65533;&#65533;&#65533;={z&#65533;&#65533;4&#65533;&#65533;e}&#65533;&#65533;&#65533;&#65533;&#65533;&#65533;ymi}`Z&#1199;E&#65533;*O-Z&#65533;&#65533;&#65533;ms&#65533;@&#65533;&#65533;&#65533;r&#65533;&#65533;{&#65533;&#65533;A&{&#65533;&#65533; &#65533; :&#1025;A$&#65533;&#65533;&#65533;&&#65533;&#65533;&#65533;'<&#65533;&#1627;&#513;|&#65533;&#65533;&#65533;@&#65533;&#65533;&#65533;x&#65533;l&#65533;&#1217;&#65533;&#65533;@&#65533;&#65533;F&#65533;M&#65533;&#65533;\K&#65533;&#65533; 	&#65533;&#65533;&#65533;1&#65533;Q&#65533;&#65533;&#65533;~z&#65533;&#65533;&#65533;H9&#65533;&#65533;&#1329;&#65533;&#450;&#645;5{ ;&#192;%&#905;zsb
&#65533;&#65533;&#65533;&#65533;&#65533;\&#65533;&#65533;"a&#65533;&#1677;&#20386;&#65533;&#65533;&#65533;o&#65533;&#65533;&#65533;&#65533;&#65533;v&#65533;Dws&#65533;&#65533;&#1351;G
&#1360;\X:&#65533;v&#65533;b&#65533;b&&#65533;&#65533;&#65533;&#65533;&#65533;E{&#65533;&#65533;8&#65533;U&#65533;0t(&#65533;&#65533;G&#11800;&#65533;njS&#65533;&#65533;CGn&#65533;I&#65533;kb&#65533;A&#65533;j&#65533;s>&#65533;&#65533;0&#65533;&#65533;3&#65533;l&#65533;&#65069;IU&#65533;j&#65533;&#1176;&#65533;/&O&#65533;&#65533;&#65533;&#65533;P&#65533;&#65533;~&#65533;l&#65533;&#65533;&#65533;-&#65533;&#65533;&#65533;&#65533;&#65533;&#964;z<y.}&#65533;&#65533;&#65533;&#372;&#1025;&#65533;s C&#65533;&#65533;0&#65533;&#65533;&#65533;a&#1937;&#65533;8&#65533;	&#65533;&#65533;&#65533;&#65533;&#65533; `&#65533;&#65533;:&#65533;<&#65533;!&#65533;&#65533;&#65533;dP&#65533;&#65533;&#65533;~
I&#65533;&#65533;O&#65533;_&#65533;&#65533;a$&#65533;&#65533;7&#65533;zN&#65533;G&#65533;&#65533;&#65533;&#65533;&#1999;J]lj&#65533; f?H&#65533;`&#65533;&#65533;`I&#65533;&#65533;|&#65533;&#65533;&#839;&#65533;&#65533;M&#65533;&#65533;m&#65533;J!&#65533;.&#65533;&#65533;v-&#65533;>X&#65533;&#65533;&#65533; &#65533;)&#65533;&#65533;&#65533;&#65533;7|&#65533;,E&#65533; &#65533;Z&#65533;a&#65533;Wl&#65533;'w&#65533;CH&#65533;&#65533;z|wd&#65533;&#65533;&#65533;{&#65533;{&#65533;W~&#65533;&#65533;`&#65533;gb[&#65533;d v0{&#324;l &#65533;S &#65533; &#65533;}I&#65533;&#65533;G`@|&#65533;&#514;&#65533;}&#1031;U?w}&#65533;Fb&#65533;d&#65533;E&#65533;&#65533;5&#65533;U ~9&#65533;&#65533;:&#65533;@&#65533;^&#65533;&#65533;&#65533;&#65533;&#65533;c&#65533;v&#65533;,&#65533;&#65533;&#65533;V&#65533;&#65533;&#65533;7&#65533;&#65533;P&#65533;B&#65533;^&#65533;sCB.Hh&#65533;^&#65533;f&#65533;!&#65533;0W8`c&#65533;&#65533; &#65533;&#65533;}(Q$n&#65533;}&#65533; &#65533;&#65533; z&#65533;|&#519;&#65533; &#65533;&#65533;V&#65533;6&#65533;%&#65533;81&#65533;H&#65533;&#65533;&#65533;&#65533;&#65533;&#65533;&#65533;  &#65533;&#65533;&#65533;&#65533;mu&#65533;&#65533;&#1032;&#65533;&#65533; &#65533;&#65533;&#65533;&#65533;&#65533;@&#65533;&#65533;&#65533;		X&#65533;&#65533;0s&#65533;a&#65533;8C&#65533;#~V  &#472;&#65533;&#65533;&#65533;V&#65533;&#65533;P3&#65533;H&#65533;&#65533;&#65533;&#65533; &#65533;&#65533;&#65533;&#65533;&#65533;&#65533;&#65533;p&#65533;%&#65533;&#65533;v&#65533;&#65533;&#65533;	Q&#133;p&#65533; )HCpU&#65533;&#65533;&#1729;&#65533;&#65533;&#754477;&#65533;&#65533;4,&#65533;&#65533;P&#65533;&#65533;`&#65533;a&#65533;&#65533;&#65533;&#65533;aVX|z1s&#65533;8&#65533;a&#65533;&#65533;&#65533;&#65533;&#65533;&#65533; &#65533;&#65533;0}&#65533;6W&#65533;,~&#65533;I2&#65533;8&#65533; I&#65533;&#65533;(&#65533; 0&#65533;&#65533;0&#65533;&#65533;h&#65533;x&#65533;&#5083;`&#65533;`&#65533;G&#65533;&#65533;@&#65533;`&#65533;7&#65533;[&#65533;&#65533;&#65533;n.p&#65533;'8&#65533;&#65533;F&#134;
D&#65533;&#65533;&#65533;|'Cm&#65533;:&#65533;&#65533;Y&#65533;#&#65533;V9UI&#65533;( &#65533;0&#65533;&#65533;&#65533;^&#591;&#65533;`@&#65533;&#65533;&#65533;&#65533;`&#65533;/&#65533;N8&#65533;	mY&#65533;&#65533;&#65533;0&#65533;zCi&#65533;G&#65533;&#65533;Hy&#65533;a1&#65533;&#65533;&#65533;&#65533;	&#65533;&#65533;$&#65533;S>&#65533;@&#65533;V&#65533;&#65533;&#65533;&#65533;&#65533;"i&#65533;:A&#65533;h&#65533;	j&#65533;&#65533;&#65533;9&#65533;@&#65533;&#65533;&#65533;	&#65533;9&#65533;&#1872;&#65533;
&#65533;;&#65533; &#65533;B&#65533;	B&#65533; &#65533;) &#65533;&wA&#1611;	&#65533;&#65533;&#65533;v9S&#65533;F&#65533;&#65533;e&#65533;&#65533;0d6&#65533;&#65533;&#65533;&#65533;3&#65533;&#65533;&#65533; &#65533;Y&#65533;&#584;&#65533;&#65533;&#65533;	&#65533;&#65533;R &#65533;&#65533;&#65533;9&#65533;93&#65533;&#65533;P&#65533;&#65533;&#65533;&#65533;&#65533;w&#65533;s&#65533;4&#1929;&#65533;a&#65533;&#65533;))~j&#65533;Z&#65533;&#1626;1&#65533;&#65533;&#65533;&#65533;o&#65533;
&#1300;&#850;BR9o&#65533;&#65533;&#65533;&#65533;Y&#65533;	&#745;&#65533; &#65533;&#65533;&#65533;Rg!&#65533;&#65533;&#65533;&#1449;	&#65533;i&#65533;&#65533;y&#65533;&#65533;&#65533;&#65533;  $&#65533;!&#65533;&#65533;&#65533;&#65533;&#65533;&#65533;Y,&#65533;)Z&#65533;&#65533;)&#65533;&#65533;&#65533;&#65533;&#4849;9*&#65533;&#65533;;F&#65533;%&#65533;&#1246;&#11285;&#769;X&#65533;	&#65533;&#65533;`)P):&#65533;&#65533;&#65533;&#65533;&#65533;&#65533;9z(&#65533;I:&#65533;&#65533;Y &#65533;&#65533;Y ]&#65533;&#65533;&#65533;&#65533;gY&#65533;&#1481;@&#65533;&#65533;)T&#65533;&#65533;!&#65533;a&#65533;6\ _
&#65533;
$&#65533;b&#65533;0N&#65533;&#65533;&#65533;&#65533;&#65533;8
 J&#65533;&#65533; ]&#65533;i !<&#65533;&#65533;:&#65533;&#65533;	T&#65533;&#65533;j&#65533;&#65533;z&#65533;&#65533;9.&#65533;	&#65533;&#65533;&#65533;	]&#65533;&#65533;&#1064;&#65533;
&#65533;_&#65533;&#65533;&#65533;&#19034;&#65533;%=Y,_&#65533;{&#65533;	g&#65533;Fk&#65533;,O94&#65533;*&#65533;0&#65533;&#65533;&#65533;&#65533;=&#65533;y&#65533;p&#1313;&#65533;&#65533;&#65533;&#65533;:&#65533;&#65533;@"xz&#65533;9*&#65533;&#65533; &#1063;E&#65533;	&#1696;&#65533;Y&#65533;&#65533;&#65533;*&#65533;&#65533;&#65533;iP %&#65533;b&#65533;	&#65533;&#65533; &#1258;&#65533;cA&#65533;&#65533;2:&#65533;5&#65533;&#65533;&#65533;#y9e-&#65533;!&#65533;&#65533;)&#65533;&#65533;/&#65533;&#65533;&#65533;P9&#65533;&#65533;&#65533;&#65533;  &#65533;&#42801;&#65533;	&#65533;:&#65533;&#65533;&#65533;A t&#65533;&#65533;x&#65533;&#65533;U&#65533;&#65533;&#65533;(i&#65533;&#65533;Z	&#65533;N&#65533; Y&#65533;&#65533;&#65533; *w&#65533;&#65533; &#753;B &#65533;d&#65533;&#65533;&#65533;&#65533;&#65533;&#65533;&#65533;ek&#65533;&#65533;&#65533;&#65533;&#65533;&#65533;&#65533;&#65533;&#65533;&#65533;&#65533; &#65533;@&#65533;&#65533;Z&#65533;U&#1711;<k&#65533;&#65533;&#65533;z&#65533;&#65533;&#65533;&#65533;@&#65533;ma&#65533;&#65533;P/ \&#1196;N[ &#65533;2&#65533;b&#65533;&#65533;U&#65533;f&#65533;&#65533;Y&#65533;	4&#65533;.Q&#65533;Nh&#65533;&#65533;&#65533;&#65533;&&#65533;	&#65533;#H	r&#65533;&#65533;`&#65533;	Y`&#65533;&#65533;z8<&#65533;&#65533;&#65533;&#65533;wk&#65533;&#65533;&#65533;&#65533;&#65533;&#65533; TZ&#65533;&#65533;&#65533;3&#65533;=&#65533;&#65533;&#751;&#65533;=&#65533;&#65533;P&#65533;&#65533;b/N&#65533;&#65533;&#65533; x&#65533;&#65533;&#65533;@t
&#65533;>&#65533; /j&#65533;&#65533;5&#65533;&#1322; &#65533;&#1763;=*&#65533;&#65533;@&#65533;&#48494;{DBw&#65533;Ti&#65533;T?l&#65533;IY &#65533;&#65533;*F&#65533;H&#65533;#u;&#65533;&#65533;+&#65533;&#65533;&#65533; &#65533;&#1329;&#65533;&#65533;&#65533;hY&#65533;&#65533;&#65533;&#65533;K&#65533;&#65533;&#65533; 3P4&#65533;0&#65533;&#65533;&#65533;K&#65533;&#65533;	Q &#65533;&#65533;&#65533;@&#65533;;D!&#65533;&#65533;&#65533;&#65533;9 &#65533;&#65533;N&#65533; j&#65533;&#65533;&#65533;&#65533;&#65533;&#1077;&#65533;&#65533;&#65533;&#65533;&#1781; &#65533;+&#65533;(Og&#65533;#&#65533;I&#65533;P!p#&#65533;&#65533;#:&#65533;&#65533;&#65533;&#65533;&#859;&#65533;=&#65533; &#65533;&#65533;"hP4&#1929;&#65533;z&#65533;&#65533;&#65533;&#65533;&#65533;&#65533; &#65533;;&#65533;&#65533;&#65533;0&#65533;&#65533;&#65533;&#639;&#65533;&#65533;&#65533;&#65533;^k"&#65533;&#1018;#Y&#65533; %&#65533;&#65533;&#65533;&#65533;4&#1855;?&#1855;B&#65533;@,&#65533;^+&#65533;&&#390;DD&#65533;&#65533;&#65533;%&#65533;&#65533;&#65533;`8&#65533;&#65533;#&#65533;p&#65533;&#65533;&#65533;&#65533;&#65533; 4z&#65533; * &#65533; &#65533;&#65533;&#65533;&#65533;x&#65533;&#65533;4&#65533;&#65533;&#1883;&#65533;&#65533;K&#65533;&#65533;&,o&#65533;	u&#65533;&#65533;&#65533;&#65533;-&#65533;&#65533;&#65533;(&#65533;0&#65533;&#65533;(( &#65533;B!&#65533;\ &#65533;	&#65533;)&#65533;=&#65533;&#65533;?<&#65533;G&#65533;&#65533;&#1763;&#65533;l&#65533;&#65533;&#65533;&#65533;3<&#65533;	&#65533;Y&#65533;J&#65533;&#65533;Uz&#1083;&#65533;1&#65533;c8&#65533;&#65533;&#65533;&#65533;&#65533;&#347;&#65533;&#65533;h&#65533;&#65533;&#65533;	>&#603;!&#619;&#65533;&#65533;&#65533;BC&#1344;&#65533;&#65533;  &#65533;m\ %&#65533;	&#65533;/p&#65533;Du,$&#65533;&#65533;&#65533;y&#65533;&#65533;.&#65533;&#65533;~&#65533;&#65533;&#65533;&#65533;Q&#65533;&#65533;&#820;&#65533;<&#518;L!&#65533;&#65533;L&#65533;&#65533;&#65533;|&#65533;&#65533;x&#65533;&#65533;K&#238;&#65533;&#65533;&#65533;,&#65533;&#65533;&#65533;&#65533;&#65533;&#65533;z&#65533;&#65533;"&#65533;	'&#65533;&#65533;&#65533;b8f&#65533;&#65533;a&#65533;&#65533;&#679;&#65533;Q&#65533;&#65533;&#65533;w&#65533;h&#65533;3&#65533;4&#65533;&#65533;&#65533;&#65533;}&#65533;&#65533;&#65533;l.&#65533;&#65533;Pp&#65533;&#65533;&#65533;,&#65533;&#65533;L&#65533;&#65533;u&#65533;&#771;&#65533;&#65533;l M&#65533;&#65533; &#65533;^&#65533;&#65533;&#65533;\&#1218;<7L&#65533;&#65533; 0&#65533;&#65533;X&#65533;&#65533;\&#65533;A=&#65533;@]&#65533;&#65533;&#65533;&#65533;&#65533;&#65533;&#65533;&#65533;q&#65533;O@&#65533;&#65533;&#65533;&#65533;f+#$&#65533;;R&#65533;]&#65533;&#65533;&#65533;V&#65533;&#1075;&#65533;&#512;9&#65533;&#65533; &#65533;&#65533;r.;&#65533;3f&#65533;.em.&#65533;9 P&#65533;r5&#65533;&#65533;&#65533;&#65533;n&#65533;&#65533;&#65533;*&#65533;	/&#65533;&#65533;/]&#65533;|<&#1264;K&#65533;6&#65533;:-(A-&#602;P&#65533;@&#65533;&#848;M&#1295;&#65533;&#1560;&#1845;3G&#65533;q&#65533;&#65533;&#65533;&#65533;	v!O~Q&#65533;A%9TZ@&#701;C&#65533;&#1904;&#177;&#65533; &#65533; &#65533;S |&#65533;'&#65533;&#65533;',&#65533;9&#65533;&#65533;&#1754;&#65533;&#65533;&#1467;&#65533;&#65533;&#65533;3p&#65533;Q&#65533;/&#65533;<:p&#65533;&#65533;&#65533;z=C&#65533;&#1499;&#65533;&#65533;&#65533;&#65533;	/=&#65533;0]&#65533;&#65533;&#65533;&#65533;&#65533;&#65533;r&#65533;&#65533;l&#65533;@=&#65533;GM&#275;&#65533;&#854;&#65533;&#65533;F&#65533;&#901;&#65533;&#918;&#65533;#&#65533;&#65533;&#1627;&#65533;&#65533;&#65533;P&#65533;e,k&#65533;}&#65533;Q6&#768578;1X&#65533;&#65533;(&#65533;L!&#65533;&#65533;&#65533;p&#65533;p&#65533;&#65533;&#65533;&#65533;&#65533;@[&#65533;&#65533;9&#65533;,v&#65533;&#65533;&#65533;&#65533;&#65533;&#65533;r&#65533;&#65533;&#65533;&#65533;!&#65533;&#65533;&#65533;Syl&#65533;.&#65533;.&#1068;hi &#65533;&#65533;P&#65533;7<&#65533;2L&#65533;]k&#65533;&#65533;&#976;&#65533;&#65533;5&#65533;&#837;m&#65533;<&#65533;;&#65533;&#65533;&#65533;8&#65533;r&#65533; <&#65533;6&#65533;:&#65533;%&#65533;&#65533;&#65533;&#65533;&#65533;&#65533;&#65533;&#65533;
^&#1069;@&#65533;&#65533; (&#65533;&#65533;W &#65533;&#65533;
&#65533;W&#65533;&#65533;M&#65533; &#65533;&#65533;&#65533;&#65533;&#65533;&#65533;&#65533;&#485;#&#65533;&#65533;.-&#65533;/&#65533;&#65533; .&#65533;}&#65533;'&#958;&#65533;&#65533;&#65533;/&#65533;&#65533;0&#65533;K&#65533;&#65533;=~&#65533;Q&#65533;&#65533;&#65533;&#65533;&#65533;}&#65533;D&#65533;Em&#65533;&#65533;M&#65533;G-!&#65533;&#857;&#65533;O}P&#1892;&#65533;&#65533;&#65533;&#65533;G&#65533;&#65533;up*S&#65533;&#65533;&#65533;,&#353;	V&#65533;F&#65533;\&#65533;&#22176;
&#65533; &#65533;&#65533;&#65533;`: q&#65533;&#65533;&#65533;&#65533;+&#65533;&#65533;.&#65533;&#65533;j&#65533;&#65533;	&#65533;&#65533;/y&#65533;i&#65533;&#1089;&#65533;&#65533;&#65533;&#65533;&#65533;&#65533;N&#65533;&#65533;	{&#65533;&#65533;b&#1298;&#65533;&#65533;&#65533;&#65533;&#65533;&#65533;&#65533;4=&#65533;&#65533;&#65533;&#1768;&#65533;&#65533;}&#65533;`&#65533;&#65533; &#65533;]=&#65533;&#65533;+Wn&#65533;Y&#65533;&#23392;&#65533;&#65533;&#65533;&#65533;&#65533;@$&#65533;'&#65533;&#65533;)&#65533;N&#65533;D&#65533;&#65533;&#65533;J&#65533;M&#65533;&#65533;&#65533;	&#65533;!	j&#65533;&#65533;>&#65533;.&#65533;&#65533;&#65533;&#65533;&#65533;&#65533;&#65533;&#65533;^&#65533;&#65533;&#65533;&#1901;K0c,Z&#65533;&#65533;J&#65533;6&#65533;&#65533; f &#65533;&&#65533;&#65533;Q&#65533;P&#65533;j&#65533;p
&#65533;&#65533;<`!&#65533;	l0&#65533;&#65533;&#65533;k&#65533;p,&#65533;&#65533;X3nQ&#65533;"&#65533;&#65533;&#65533;&#65533;&#65533;&#1056;3&#1200;&#1625;&#65533;Pz&#65533;&#65533;9P&#65533;&#65533;&#65533;J&#65533;."&#65533;&#65533;&#525;&#65533;@&#65533;&#65533;&#65533;&#65533;So&#65533;&#861;&#65533;&#65533;&#65533;&#65533;&#65533;&#65533;&#65533;l&y &#65533;&#65533;&#65533;&#65533;&#65533;6+&#65533;+&#65533;+&#65533;x&#65533;	Q?k1Q&#65533;&#65533;	|&#65533;&#65533;&#65533;&#65533;&#65533;&#65533;x&#65533;29&#65533;=i&#65533;&#1072;&#65533;&#65533; &#65533;0&#65533;}&#65533;Z&#65533;&#65533;&#65533;_&#65533;&#65533;3&#65533;&#65533;&#65533;&#65533;;0&#65533;A&#65533;}+ p&#65533;&#65533;`&#65533;}M&#65533;&#65533;;W&#65533;&#65533;&#65533;tZ`N&#65533; Y&#65533;,#4Y&#65533;<&#65533;&#182;-t&#65533;;3&#65533;&#65533;"0&#65533;)&#65533;)Q &#65533;&#65533;&#65533;m&#65533;4&#65533;&#65533;0&#65533;z&#65533;3&#65533;&#65533;&#65533;&#65533;&#65533;&#65533;&#65533;:&#65533;&#65533;^&#65533;&#65533;&#65533;&#65533;R &#65533;&#65533;&#65533;&#65533;m	*&#65533;&#65533;&#65533;&#65533;&#65533;&#65533;&#65533;&#65533;&#65533;&#65533;&#65533;&#65533;&#65533;&#65533;k&#65533;&#65533;&#65533;&#65533;py&#65533;&#65533;&#65533;z&#65533;&#65533;&#65533;&#65533;&#65533;&#65533;n&#65533;g&#65533;g&#65533;&#65533;yyz	dl&#65533;d		&#65533;&#65533;&#65533;&#65533;&#65533;&#65533;&#65533;&#65533;&#65533;g&#65533;&#65533;ggr(W&#65533;A&#65533;&#65533;&#65533;,,&#65533;,,&#65533;&#65533;&#65533;&#65533;&#65533;&#65533;&#65533;&#57602;&#65533;*&#65533;*&#65533;&#65533;&#65533;&#65533;&#65533;D$&#65533;?EJJ9&#65533;&#65533;aR%E&#65533;)&#65533;HQ!&#65533;K&#65533;+jL&#65533;g&#65533;&#65533;<nV&#65533;&#65533;&#65533;*X&#65533;&#65533;&#65533;&#65533;"PbB&#65533;&#65533;&#65533;&#65533;g&#65533;j&#65533;K&#65533;&#65533;_&#65533;$&#65533;&#65533;0(&#65533;",&#65533;&#65533;&#1305;Si&#1192;Q&#65533;&#65533;m[&#65533;n&#65533;]&#65533;C&#65533;\&#65533;u&#65533;&#65533;&#65533;#&#65533;&#65533;P&#65533;?&#65533;&&#65533;%x&#65533;]!C&#65533;&#65533;9(w&#65533;90!iP&#65533;&#65533;&#65533;&#65533;hL&#65533;pa=&#65533;&#65533;4&#65533;&#65533;L&#65533;Vn&#65533;$&#65533;&#65533;#
&#65533;&#65533; &#65533;&#65533;"3&@&#65533;K&#65533;&#65533;E&#65533;&#65533;tB&#65533;I!C&#65533;t#&#65533;&#65533;!&#65533;&#65533;&#65533;&#65533;>&#65533;A)&#65533;&#65533;N&#65533;A&#65533;66]&#65533;&#65533;&#65533;&#65533;U&#65533;&#65533;&#446;=7]&#65533;D&#65533;&&#65533;&#65533;&#1375;&#65533;&#65533;&#65533;&#65533;3A	CQ&#65533;&#65533;#&#65533;R&#65533;?&#65533;&#65533;7L&#65533;&#65533;&#65533;&#342;2v&#65533;&#65533;__&#729;;&#65533;&#614;I!P!gRl&#65533;6Sh&#65533;&#65533;&&#65533;AEVX&#454;q&#65533;&#65533;&#65533; &#65533;&#65533;cn$&#65533;&#65533;C%&#65533;&#65533;"&#65533;&#65533;TRI-&#65533;[S&#65533;&#65533;G7F3&#65533;&#65533;]&#65533;&#65533;!&#65533;$"&#1301;ed[&#65533;&#65533;&#65533;&#65533;8&#65533;7( &#65533;&#65533;z&#65533;G&#65533;%&#65533;G	*&#65533;&#65533;&#65533;&#65533;ED&#65533;&&#65533;x&#65533;&#65533;&#65533;U&#65533;f'e&#65533;r&#65533; &#65533;&#65533;_#&#65533;%FJ&#65533;w|&#65533;X&#65533;t &#65533;Ia&#65533;Z&#65533;!B&#65533;&#65533;q&#65533;FG&#65533;q0@&#65533;/|P&#65533;(&#65533;@&#1291;&#65533;&#65533;xIn-#R&#65533;&#65533;&#65533;&#65533;&#65533;LQ&#65533;&#781;&#65533;2"&#65533;&#65533;h&#528;Wi&#65533;&#65533;&#65533;=9 &#65533;&#65533;&#65533;&#65533;UX"&#65533;^6AJ%b"&#65533;0&#65533;b&#65533;E;Mk&#564;m&#65533;7&#65533;%&#65533;&#65533;2&#65533;&#65533;&#65533;&#65533;&#65533;&#1564;oj&#65533;J&#65533;&#65533;D \&#65533;&#65533;&#65533;`&#65533;z&#65533; X:5&#65533; 
p&#65533; &#65533;&#65533;2&#65533;&#65533;N<P+&#65533;&#65533;&#65533;&#65533; ($&#65533;&#65533;&#65533;&#65533;!8&#65533;8&#556;&#65533;&#65533;\&#65533;&#65533;&#65533;h&#65533;r,L&#65533;^&#65533; &#65533;&#65533;&#65533;"/[&#65533;e#1&#65533;&#665;&#65533;&#65533;;&#65533;&#65533;\vb&#65533;}&#65533;&#65533;&#65533;&#65533;"&#65533;m&#65533;&#65533;F&#65533;_&#65533;&#65533;d&#65533;g<` &#65533;f&#65533;&#65533;e&#65533;&#65533;:&#65533;&#65533;P&#65533;&#65533;5\{`@&#65533; &#65533;'& &#65533;&#65533;&#65533;L&#65533;&#65533;&#65533;&#65533;z&#65533;&#65533;#&#65533;AdC @&#65533;CD&#65533;&#65533;&#65533;&#646;T2&#65533;&#65533;D&#65533;&#1140;vN&#65533;&#65533;&#65533;&#65533;4&&#65533;B&#65533;&#1658;M&#65533;+&#65533;7"4'n&#65533;&#65533;&#65533;&#65533; :H&#65533;SGHN&#65533;&#65533;<  @ 4&#142; c&#65533;eN&#65533;&#65533;B  &#65533;
&#65533;@&#65533;&#65533;#&#65533;&#65533;&#65533;K&#65533;	&#65533;w&#65533;J7&#65533;Ix&#65533;!&#65533;&#65533;A&#65533;5;&#65533;e#3&#65533;P&#65533;[&#65533;s#&#65533;&#65533;&#65533;X&#65533;Y&#65533;9Ez&#65533;&#65533;&#65533;&#65533;&#249;&#65533;&#65533;&#65533;E&#65533;C&#65533;&#65533;-&#65533;&#1279;&#65533;&#65533;	@<&#65533;&#65533;&#65533;&#65533;&#65533;)%&#65533; &#65533;w&#65533; T&#65533;&#65533;x&#65533;&#65533;&#65533;&#65533;t&#65533;&#65533;&#65533;@.&#65533;&#65533;
@&#65533;&#65533; 0 &#65533;z&#65533;y?	FcZ&#65533;&#65533;&#65533;(w&#65533;&#65533;(&#65533;&#65533; `&#65533;) &#65533;&#65533;$&#65533;&#65533;A8&#65533;&#65533;D&#65533;&#65533;&#65533;&#65533;&#65533;&#65533;gMtR_"&#65533;&#65533;&#65533;D&#65533;&#65533;&#65533;{&#65533;&#65533;E&#65533;&#65533;?&#65533;-1&#65533;0&#65533;.&#65533;0&#65533;/6&6&#65533;&#65533;&#65533;3&#65533;&#65533;,&#65533;!r&#65533;&#65533;&#65533;&#65533;	&#65533;,&#65533;*&#65533;'"wN&#65533;&#65533;H>&#65533;px&#65533;+C 8f&#65533;&#65533;&#65533;h&#65533;0dc&#65533;3H&#65533;&#65533;KI)^(&#65533;"&#65533;s&#65533;/QQ"
<&#65533;&#65533;x&#65533;S&#65533;&#65533;=&#65533;&#65533;E&#65533;&#65533;J7]&#65533;)`&#65533;&#65533;&#65533;9&#26076;&#1028;&#65533;Fb&#65533;1r&#65533;{&#65533;H	83@r&#65533;S&#65533;4&#65533;&#65533;v&#65533;&#65533;9&#65533;4&#65533;&#1104;%&#65533;`6o&#65533;BEB&#65533;=|&#65533; &#65533;&#65533;F62q=)_,&#65533;&#1658;U&#65533;I<`&#65533;R"@!&#65533;A&#65533;`&#65533;&#65533;&#65533;3
;&#65533;o~&#65533;&#65533;!&#65533;P&#65533;&#65533;2&#65533;&#65533;&#65533;&#65533;,&#65533;G'=&#65533;B&#65533;&#65533;jLG4&#65533;&#65533;:&#65533;.6l&#65533;&#65533;&#65533;)ghC&#65533;Ki&#65533;v&#65533;&#65533;'9@S &#65533;6&#65533;9<D^s&#65533;*\!	D&#65533; *3&#65533;&#65533;&#65533;7z&#65533;_&#65533;)&#65533;'&#65533;^:&#1365;&#65533;Ea&#65533;GQO&#65533;'&#65533;&#65533;#Z&#65533;&#65533;D9&#65533;&#65533;G&#65533;&#65533;&#65533;&#65533;!&#65533;&#65533;&#65533;&#65533;&#65533;&#65533;o}&#65533;&#65533;\&#65533;!&#65533;#.xu&#65533;K&#65533;
x&#65533;@`&#1728;&#65533;&#65533;QH&#65533;O*&#65533;&#65533;&#65533;!o\cRa&#65533;&#65533;&#65533;&#65533;&#1184;NM&#308;&#65533;Z&#65533;IP&#65533;I&#65533;hG&#65533;&#65533;,&#65533;v&#65533;&#65533;&#65533;&#65533;&L&#65533;&#65533;&#65533;&#65533;#&#65533;&#65533;z&#65533;&#65533;b&#65533;&#65533;p=&#65533;\&#65533;&#65533; q&#65533;u&#65533;@<&#65533;&#65533;&#65533;`&#65533;&#1856;&#65533;r&#65533;&#65533;&#65533;&#65533;m@v&#65533;(T&#65533;&#65533;Aml3&#65533;&#65533;F&#65533;}O&#65533;&#65533;E-gO'	&#65533;(&#65533;&#65533;&#65533;&#65533;V&#65533;&#65533;&#65533;&#65533;&#65533;&#65533;*)&#65533;&#65533;&#65533;&#1053;&#65533;&#65533;&#65533; k&#65533;r&#65533;Z&#65533;&#65533;&#65533;?&#65533;:&#65533;&#816;O&#65533;b&#65533;X&#65533;-TrWm\&#65533;oY	Go&#65533;"&#65533;&#65533;&#65533;h&#65533;&#65533;Z&#65533;&#65533;R&#65533;&#65533;&#65533;M,KTuF&#65533;&#65533;&#65533;&#65533;lH.+&#65533;[nU&#65533;w&#65533;/&#65533;&#65533;&#65533;	&#65533;~&#65533;&#65533;R&#65533;&#65533;hz&#65533;&#65533;^K'&#65533;Sm*>&#65533;
`&#65533;!l&#65533;
&#65533;&#65533;&#65533;(&#65533;o&#65533;&#65533;I&#65533;&#65533;Rn<&#65533;.&#13936;8>&#65533;$&#65533;&#65533;&#65533;&#65533;&#65533;qOZ%&#65533;&#65533;&#65533;'&#65533;!1Py&#65533;&#65533;&#65533;&#65533;&#65533;x&#65533;%4&#65533;&#65533;AP&#65533;A&#65533;&#65533;N&#65533;Z&#65533;&#65533;yH&#65533;&#1439;y&#65533;&#65533;&#65533;N&#1335;&#1060;&#65533;&#65533;N:[?Rv&#65533;z2CJ"`%+&#65533;&#65533;JiJ&#368;&#65533;&#65533;a&#65533;*T&#65533;&#65533;&#65533;9j&#65533;%&#65533;{cn&#65533;^&#65533;)&#65533;f&#65533;3K&#65533;t&#65533;<&#65533;b&#26978;s&#65533;&#65533;&#65533;Awqs&#65533;X&#65533;&#65533;F&#264;&#65533;&#65533;^&#65533;&#65533;>&#65533;b&#65533;&#65533;	&#65533;&#65533;&#65533;&#65533;&#65533;&#65533;&#65533;(&#65533;&#65533;&#65533;&#65533;A&#65533;N&#65533;&#65533;2&#65533;c&#65533;&#65533;&#65533;&#65533;CR&#65533;*R&#65533;&#65533;n&#65533;[&#65533;t&#65533;`&#65533;&#65533;
Bl&#65533;!&#65533;&#734;t>v&#65533;oT&#65533;dQ\Y&#65533;&&#65533;1&#65533;&#65533;	C&#65533;U*&#65533;A&#574;&#65533;!&#65533;oe&#65533;&#65533;&#65533;l&#65533;-2Z?D{"&#65533;&#65533;&#65533;&#65533;}ce&#65533;&#65533;&#65533;&#1289;+@&#65533;-&#65533;1&#65533;p&#65533;&#65533;&#65533;r&#65533;_2 &#65533;'&#65533;&#65533;&#65533;]&#65533;&#65533;&#65533;X&#65533;&#65533;z&#65533;b&#65533;&#65533;&#65533;&#65533;Nc}c&#65533;m]&#65533;&#65533;&#65533;{&#65533;pC&#65533;o:z},&#65533;&#65533;Id{"&#65533;5&#65533;.&#65533;&#65533;&#65533;kw}|&#65533;&#65533;&#65533;&#65533;&#65533;&#65533;&#1217;\&#65533;evk&#1748;&#65533;:&#65533;&#65533;oW`&#65533;:&#65533;<&#65533;"&#65533;i&#65533;lO27c&#65533;&#65533;&#65533;}&#65533;q(:&#65533;&#65533;P\<&#65533;R/|',&#65533;Q&#65533;&#65533;Y&#65533;&#65533;i&#65533;~m> &#65533;pR&#65533;&#65533;&#65533;&#65533;	9I&#65533;[&#65533;W&#65533;&#65533;&#65533;&#65533;&#65533;Ru"i&#65533;~&#65533;Jk&#65533;&#65533;&#65533;&#65533;&#65533;&#1205;&#65533;yi%=&#65533;&#65533;^&#65533;&#65533;&#65533;&#65533;o&#65533;&#65533;&#65533;F&#65533;&#65533;q&#65533;PDP&#65533;&#65533;&#65533;&#65533;/&#65533;&#65533;QK&#65533;&#65533;&#65533;&#65533;&#65533;&#65533;&&#65533;&#65533;&#65533;&#65533;&#65533;P&#65533;&#65533;R[&#65533;<&#65533;X&#65533;&#65533;&#310;&#65533;Vg&#65533;B&#65533;&#65533;&#65533;&#65533;%qu&#65533;&#65533;&#65533;&#65533;&#65533;&#65533;&#65533;!&#65533;&#65533;&#65533;&#65533;&#65533;&#65533;&#65533;&#65533;ax'&#65533;&#65533;J&#65533;&#65533;>&#65533;&#65533;&#65533;37}&#65533;cu&#65533;zu&#65533;z'l&#65533;`?&#1094;4&#65533;Gq&#65533;g|&#65533;&#65533;&#65533;G
&#65533;&#65533;&#65533;w} :&#65533;0|&#65533;&#65533;&#65533;uu&#65533;hh&#65533;$}&#65533;&#65533;}&#65533;&#65533;K&#65533;q&#65533;Q&#65533;&#65533;hI&#65533;&#65533;'	&#65533;&#65533;E*&#65533;	&#65533;&#65533;x&#65533;&#65533;y&#65533;7
H|&#65533;&#65533;&#65533;m&#62916; (4&#65533;/xZ`.&#65533;&#65533;&#65533;G8u&#65533;&#65533;_&#65533;W&#65533;&#65533;0-&#65533;&#65533;~&#327;&#65533;!&#678;W&#65533;&#65533;&#65533;&#65533;\
|@Qj&#65533;&#65533;&#65533;&#65533;&#1409;&#65533;&#65533;&#65533;&#65533; |&#65533; &#65533;&#65533;&#65533;u&#65533;}&#65533;p@&#65533;&#65533;&#1842;&#65533;&#65533;&#65533;&#65533;&#65533;&#65533;&#65533;&#65533;&#65533;&#65533;}@&#65533;&#65533;&#65533;&#65533;&#65533;Q&#65533;&#65533;&#65533;&#65533;cZ&#65533;W&#65533;&#65533;&#65533;&#65533;w&#65533;&#65533;{&#65533;&#65533;&#65533;&#65533;'&#65533;&#65533;g&#65533;s&#65533;&#65533;&#65533;&#65533;	&#65533;&#65533;&#65533;-&#65533;w~v&#65533;m&#65533;&#65533;	&#65533;wxH&#65533;x&#65533;y`&#65533;&#65533;&#331;&#65533;&#65533;&#65533;&#65533;&#65533;~&#65533;&#65533;{&#65533;xUx&#65533;&#65533;!u*&#32845;@&#65533;wH|&#65533;(x&#65533;&#65533;&#65533;U&#65533;(x&#65533;&#65533;&#65533;X&#65533;&#65533;v&#65533;&#65533;X&#65533;&#65533;&#65533;x`w&#65533;&#65533;&#65533;&#65533;&#65533;'&#65533;&#65533;&#65533;&#65533;&#1112;z&#65533;&#65533;&#65533;b&#65533;&#65533;&#65533;}&#65533;&#65533;e&#65533;&#65533;&#65533;&#65533;9&#65533;h&#65533;
&#65533;&#65533;&#65533;px&#65533;8&#65533;&#65533;&#65533;&#65533;&#65533;G&#65533;YD&#65533;p&#65533;u&#65533;&#65533;x
&#65533;G&#65533;&#65533;7|&#65533;&#65533;K`8&#65533;	l&#65533;&#65533;&#65533;&#527;&#65533;&#65533;}&#65533;E&#65533;&#65533;h&#65533;S&#65533;&#65533;&#65533;&#65533;&#65533;&#65533;&#65533;&#65533;P&#65533;&#65533;h	&#65533;&#65533;&#65533;k&#65533;&#65533;H
Y&#65533;&#65533;u&#65533;&#65533;&#65533;&#65533;h&#65533;y	&#65533;w&#65533;&#65533;!&#65533;&#65533;&#65533;&#65533;wh&#65533;&#65533;t&#65533;&#65533;&#65533;&#65533;&#65533;&#65533;&#65533;p&#65533;D	&#65533;&#65533;&#65533;o&#65533;&#65533;&#65533;&#65533;&#65533;y	&#65533;&#65533;&#65533;	v*&#65533;a&#65533;ap&#65533;59&#65533;&#65533;0&#65533;&#65533;h&#65533;g&#65533;B)Z&#65533;&#65533;Q&#65533;&#65533;&#65533;	&#65533;&#65533;&#65533;X&#65533;&#65533;z9x	&#65533;&#65533;&#65533;l9&#65533;^Y&#65533;6&#65533;&#65533;`Zypm}9	YD&#65533;&#65533;&#65533;{i&#65533;&#65533;!&#65533;U&#65533;&#65533;Y&#65533;&#1014;&#65533;&#65533;&#65533;&#65533;j)uU8&#65533;U&#65533;&#65533;A&#65533;&#65533;I&#65533;&#65533;Y
&#231;&#65533;OI&#65533;gZ&#65533;h&#65533;\&#65533;Ni&#65533;&#65533;&#65533;&#65533;`&#65533;&#65533;x4|9&#65533;&#65533;I&#65533;&#65533;y&#65533;
&#65533;&#65533;`'&#65533;&#65533;I&#65533;&#65533;&#65533;!&#65533;{h&#65533;&#65533;&#65533;&#65533;{&#65533;&#1628;&#65533;&#65533;&#65533;I&#65533;	&#65533;	&#65533;kH&#65533;&#65533;&#65533;&#1032;&#65533;&#65533;H&#65533;&#65533;&#65533;	&#65533;&#1622;X&#65533;U&#65533;vS&#65533;&#65533;&#65533;	&#65533;)	d&#65533;&#65533;!&#65533;&#65533;&#65533;&#65533;&#65533;&#65533;&#65533;&#65533;P*y&#65533;&#65533;&#65533;&#65533;y&#65533;&#65533;&#65533;&#65533;y&#1611;&#65533; &#65533;&#65533;C&#65533;&#65533;A&#65533;&#65533;&#402;&#65533;&#1055;k&#65533;&#65533;&#65533;y&#65533;x&#65533;&#65533;&#65533;&#65533;Y&#65533;&#65533;8&#65533;ND&#65533;&#65533;&#65533;
a&#65533;&#65533;	&#65533;&#65533;l&#65533;ty&#65533;Z&#65533;'&#65533;&#65533;&#65533;&#65533;E&#65533;Y
Y&#65533;'&#42377; &#65533;,	&#65533;X4&#65533;&#65533;&#65533;uo&#65533;&#65533;&#65533;&#65533;&#65533;}&#65533;&#65533;O&#65533;&#65533;a&#65533;&#65533;<z&#65533;+:&#65533;(&#65533;^&#65533;%oh&#65533;0&#65533;&#65533;y@&#65533;&#65533;&#548;*&#65533;&#65533;&#65533;&#65533;E&#662;R9&#65533;a&#65533;&#65533;l&#65533;>&#65533;&#65533;&#65533;&#65533;&&#65533;&#65533;D&#65533;&#65533;&#65533;
0&#65533;&#65533;U&#65533;&#65533;@&#65533;&#65533;&#65533;&#331;G&#65533;&#65533;&#65533;&#65533;u&#65533;NZ&#65533;(&#65533;&#65533;si&#65533;&#65533;&#65533;&#65533;&#65533;i&#65533;&#54795;
&#65533;&#65533;N&#65533;x&#65533;w&#65533;&#809;&#65533;&#65533;&#65533;&#65533;&#65533;*&#65533;&#65533;&#65533;gj&#65533;&#65533;j&#65533;
&#65533;}`&#65533;c&#65533;&#65533;1	&#65533;&#65533;&#65533;&#43398;J&#65533;A&#65533;p&#65533;t&#65533; &#65533;&#65533;&#65533;&#65533;&#65533;&#65533;&#65533;2I&#65533;8:?9&#65533;&#65533;*&#65533;:&#65533;x&#65533;&#65533;&#65533;&#65533;&#65533;&#65533;%&#65533;&#65533;j&#65533;!&#65533;&#65533;&#65533;&#65533;&#65533;7&#65533;&#65533;&#65533;&#65533;&#65533;&#65533;zZ&#65533;ZK &#65533;&#65533;N&#65533;&#65533;0&#65533;&#65533;\&#65533;&#65533;&#65533;&#65533;&#65533;q&#65533;&#65533;&#65533;8&#65533;i*Z&#65533;*&#65533;K&#65533;9&#65533;&#65533;&#65533;&#65533;&#65533;j&#65533;*
&#65533;&#65533;&#554;&#65533;&#65533;&#65533;&#65533;ya&#65533;jCx&#65533;&#1834;&#65533;\&#65533;&#65533;&#65533;&#65533;&#65533;&#65533;&#65533;&#65533;&#1624;&#65533;y&#65533;yF
&#65533;Y&#65533;&#65533;z	&#65533;&#65533;&#65533; +&#65533;z&#65533;&#65533;nC&#65533;&#65533;
&#65533;|:&#65533;&#65533;&#65533;
&#65533;&#1776;&#65533;&#65533;&#65533;&#65533;&#65533;&#65533;&#65533;&#65533;~&#65533;&#65533;&#65533; [&#65533;Y&#65533;Yj&#65533;&#1241;&#65533;&#65533;&#65533;&#65533;*&#65533;&#65533;!&#65533;J&#1784;&#65533;&#65533;w_W&#65533;&#65533;`Z,[&#65533;&#413;t&#65533;&#65533;3KBKD&#65533;=&#65533;&#65533;&#202;&#65533;V&#65533;&#1417;&#65533;;&#65533;&#65533;&#65533;&#65533;:?Mj&#65533;X&#65533;&#65533;EkQ+&#65533;&#65533;9-&#65533;&#65533;\&#65533;&#65533;E&#65533;m&#65533; &#65533;&#65533;&#65533;]&#499;Q&#65533;&#65533;):&#65533;&#65533;
&#65533;&#1717;C{&#65533;d&#65533;S&#65533;	&#54616;!x9&#65533;x&#65533;&#65533;P~&#65533;&#65533;6&#65533;&#65533;&#65533;xKv&#65533;cT[q-&#65533;&#65533;n[&#65533;&#65533;&#65533;&#65533;&#65533;)&#65533;&#65533;(&#65533;$Z&#65533;&#65533;&#65533;&#65533;&#1691;)&#65533;&#65533;&#65533;i	&#65533;Jc&#65533;K&#1848;&#65533;4&#65533;&#65533;&#65533;&#65533;&#65533;&#65533;&#65533;5&#65533;&#65533;&#65533;wH&#65533;ns&#65533;&#65533;k	&#65533;&#65533;D&#65533;&#65533;&#65533;&#65533;&#65533;.
4&#65533;[&#65533;&#65533;&#65533;s"y&#1175;&#65533;&#65533;+K&#65533;&#763;&#65533;X~&#65533;;Z&#65533;&#65533;&#65533;&#65533;+&#65533;&#65533;;i&#65533;h3&#65533;^z&#65533;&#65533;&#65533;&#65533;&#65533;J&#65533;k&#65533;&#1723;&#65533;&#65533;&#760;&#65533; &#65533; x&#65533;W&#65533;&#65533;;&#65533;[&#65533;&#65533;&#65533;&#1737;)j&#65533;&#65533;J&#65533;};&#65533;&#65533;&#65533;&#65533;&#65533;&#65533;&#65533;&#65533;9&#65533;&#65533;4&#1014;&#65533;&#65533;[E&#65533;8&#65533;&#65533;&#1784;Z$&#65533;s&#65533;&#65533;EH&#65533;&#65533;{Z&#65533;&#65533;&#65533;&#65533;Pu&#447;&#65533;cz &#65533;&#65533;H&#65533;&#65533;I&#65533;\K&#65533;*&#65533;&#1855;{&#65533;&#65533;^&#1746;mZp&#65533;&#65533;&#718;&#65533;&#587;&#65533;&#65533;&#65533;&#37826;&#65533;&#178;&#65533;&#65533;,	'&#65533;Kd&#65533;#'z&#65533;&#65533;&#65533;;&#1815;l&#65533;&#65533;&#65533;&#65533;&#65533;e&#65533;a&#65533;&#65533;K&#65533;>&#65533;c>&#65533;&#65533;`t&#65533;H0H&#65533;&#65533;0 &#65533;&#65533;&#323;&#65533;&#326; &#65533;YlH0&#65533;&#65533;>&#65533;0&#65533;]e&#65533;;&#1275;&#65533;&#65533;&#65533;&#65533;&#65533;&#65533;z&#65533;&#65533;(&#65533;UT&#65533;O &#386;w&#327; &#65533;`&#65533;&#65533;`&#65533;&#65533;&#459;&#65533;Yk|&#65533;&#65533;6sR&#65533;&#65533;Ev&#65533;&#65533;~&#65533;(&#65533;&#65533;9&#211;&#791;&#65533;&#65533;~&#65533;7p&#65533;\&#65533;`&#65533;^:&#65533;&#65533;R&#65533;c&#65533;&#65533;P[hx&#65533;&#65533;&#65533;l&#65533;&#65533; &#1596;x{&#65533;T&#65533;&#65533;&#65533;e&#65533;&#65533;&#65533;z&#65533;&#65533;&#65533;4&#65533;&#65533;z&#65533;&#65533;Q&#65533;U&#65533;T&#65533; &#65533;P&#65533;7`&#65533;&#65533;&#364;&#65533;&#65533;l&#65533;&#65533;
&#65533;&#65533;&#1588;&#65533;&#65533;&#65533;&#65533;{&#519;0&#1644;9 &#65533;\&#65533;F&#65533;&#65533;P&#65533;\
:;&#65533;0&#940;&#65533;A&#65533;`&#65533;&#65533;l&#65533;&#65533;&#65533;o&#65533;&#65533;^k&#65533;&#65533;&#65533;&#65533;&#65533;,&#65533;&#65533;v&#65533;8&#65533;&#65533;&#65533;2y&#65533;&#65533;&#65533;&#65533;&#65533;H0 &#65533;\&#65533;&#65533;&#65533;&#1107;&#65533;}&#65533;Nl&#65533;&#65533;q&#864;&#65533;&#65533;&#65533;l&#65533;4f@p?&#65533;&#65533;&#65533; &#65533;&#65533;&#65533;&#65533;&#65533;}&#65533;&#65533;jM&#65533;8S &#65533;Mt&#65533;&#65533;&#65533;n&#65533;&#65533;n&#65533;&#65533;'&#65533;6&#65533;&#65533;>&#65533;&#65533;>}&#1289; &#65533;I)&#65533;&#65533;&#65533;L&#65533;^\&#65533;<&#65533;&#65533;&#65533;&#65533;N&#65533;&#65533;&#65533;&#65533; &#65533;&#65533;<=&#65533;&#65533;&#65533;&#65533;V&#375;&#65533;+Z&#65533;K&#65533;9 H&#65533;&#65533;C{&#65533;&#65533;&#65533;&#65533;9&#65533;c&#65533;&#65533;l&#65533;P#=`&#65533;@&#65533;y&#65533;&#65533;N&#65533;&#65533;&#65533;<&#641;&#65533;#R&#65533;&#65533;&#65533;	&#65533;{&#65533;>`H&#65533;&#1589;&#65533;&#65533;&#65533;&#65533;&#65533;;&#65533;[&#65533;&#1107; &#65533;e&#65533;&#65533;&#65533;&#1539;&#65533;&#65533;:&#838; &#65533;L&#1669;g&#65533;&#65533;Msp&#65533;`0&#1409;m&#65533;&#1545;&#1763;&#65533;3&#65533;&#65533;&#1580;&#65533;JZ&#65533;)0e0&#1779;m&#65533;&#65533;M&#65533;&#65533;C&#65533;&#65533;&#65533;&#1753;&#65533;&#65533;&#1289;&#65533;uP&#65533;&#65533;&#65533;5&#65533; OP&#1845;-&#65533;&#65533;&#65533;S`&#65533;[&#65533;	&#65533;-&#65533;&#65533;&#65533;&#65533;&#65533;&#65533;T\&#65533;6H&#65533;&#65533;&#65533;&#65533;&#65533;F&#65533;&#65533;r&#65533;P
&#65533;&#65533;e &#65533;t&#65533;&#65533;``&#65533;z9&#65533;`@&#855;&#65533;&#65533;`&#65533;!&#65533;{&#65533; &#65533;&#65533;=B&#65533;&#65533;9&#65533;&#65533;	&#65533; Z@T &#65533; P&#65533;e&#65533;&#65533;=&#65533;&#65533;&#65533;;`'&#65533;&#65533;H&#65533;d '&#65533;8-L&#65533;&#65533;&#65533;&#65533;U^^
E&#65533; B&#65533;sP&#65533;&#65533;-&#65533; &#65533;E&#65533;&#65533;&#65533;&#65533;&#65533;&#65533;&#65533;&#65533;&#65533;U&#65533;&#1879; &#65533;F&#65533;&#65533;M&#65533;>Zy@"P&#65533;&#65533; 20-&#65533;h|&#65533;&#65533;&#65533;9&#65533;b &#65533;J&#65533;&#65533;V&#65533;q&#65533;t&#65533;&#65533;&#65533;4V~N&#1587;&#65533;&#65533;4 P)&#65533;&#65533;?&#65533;&#65533;DN&#65533;}0	k>&#65533;Q>^&#65533;Z&#65533;5~Z&#348;pq&#65533;&#65533;&#65533;c&#65533;U&#65533;&#65533;5 &#65533;F&#65533;&#65533;&#65533;&#65533;P&#65533;	&#65533;&#65533;&#1561;&#65533;&#65533;&#65533;j&#1335;&#1027;Z&#65533;Z&#65533;&#65533;&#65533;&#65533;&#65533;&#65533;f{&#65533;&#65533;'&#65533;&#65533;\&#65533;&#65533;@e0 V&#65533;A`&#65533;&#65533;&#65533;	&#65533;&#65533;&#65533;&#65533;&#65533;&#65533;!;.&#65533;&#65533;~_/Q&#65533;&#65533;&#65533;}&#65533;&#65533;@&#65533;&#65533;&#1772;&#65533;&#65533;:&#65533;&#65533;w&#65533;&#65533;&#65533;&#65533;0&#65533;&#65533;&#65533;B&#65533;&#65533;&#65533;&#65533;@&#142;&#65533;^
&#65533;&#65533;&#65533;D(&#65533;U&#65533;&#65533;u	hYN9N&#65533;&#65533;
&#65533;&#65533;&#65533;-&#65533;<&#65533;&#65533;2P&#65533;%&#65533;	5&#65533;&#65533;&#65533;KR~&#65533;&#65533;&#65533;&#65533;{9&#65533;%P&#65533;&#65533;>&#1734;|&#65533;
q&#65533;{&#65533;&#65533;&#65533;&#65533;&#65533;@&#65533;O&#65533;&#65533;&#65533;&#65533;N&#65533;&#65533;
l P:&#65533;&#65533;#`&#65533;&#65533;&#65533;&#929;7&#65533;&#65533;W&#65533;&#65533;&#65533;&#65533;&#65533;&#65533;&#65533;?&#65533;&#65533;T&#65533;&#65533;5&#65533;P5&#65533;@4&#65533;&#65533;\%&#65533;&#65533;c`U]X}&#65533;'&#65533;&#65533;IZ&#65533;&#65533;`&#65533;&#65533;P&#65533;=&#65533;&#65533;X&#65533;&#65533;-&#65533;{&#65533;c&#65533;&#65533;5/&#65533;&#65533;&#65533;&#65533;f&#65533;&#65533;&#65533;&#65533;&#65533;&#65533;@&#65533;&#65533;N&#65533;&#65533;&#65533;&#65533;1&#65533;V%&#65533;C&#65533;&#65533;F#&#65533;{&#65533;&#65533;fo&#65533;4!&#65533;&#65533;&#65533;&#65533;&#65533;*&#65533;&#65533;R&#65533;f&#65533;=g;v&#65533;K&#65533;&#65533;&#65533;Q&#65533;&#65533;&#65533;,&#65533;&#65533;&#65533;Qo0&#65533;&#65533;&#65533;&#65533;&#65533;&#65533;&#65533; &#65533;H&#65533;&#65533;&#65533;&#65533;F&#929;+n)&#65533;pM&#65533;/&#179;H,&#65533;&#65533;&#65533;{&#65533;&#65533;&#65533;&#65533;a&#65533;&#65533;@&#65533;&#65533;&#65533;&#17450;&#65533;&#65533;&#65533;&#65533;Hu&#65533;f&#65533;q &#65533;&#65533;&#65533;&#65533;&#65533;4&#65533;&#65533;?&#65533;&#65533;?Z&
&#65533;&#65533;&#65533;xmE&#65533;&#65533;ykO&#65533;&#65533;&#65533;&#65533;u&#65533;&#65533;n&#65533;&#65533; q &#65533;&#65533;&#65533;&#65533;&#65533;&#65533;&#65533;&#65533;&#65533;;&#65533;^&#65533;&#65533;[&#65533;&#65533;&#65533;&#65533;&#65533;&#65533;&#65533;&#65533;.&#65533;&#65533;&#65533;&#65533;&#65533;&#65533;&#65533;g	y&#65533;&#65533;&#65533;p&#65533;&#65533;&#65533;&#65533;&#65533;&#301;&#65533;n&#65533;&#65533;<&#65533;&#65533;&#65533;&#65533; V&#65533;&#65533; &#364;&#65533;E8/&#1732;&#65533;&#65533;$&#65533;&#65533;&#65533;&#65533;&#65533;&#23648;&#65533;&#65533;&#65533;&#65533;S&#65533;&#65533;&#65533;&#65533;&#65533;&#65533;&#65533;&#65533;&#150;&#65533;eh&#65533;@4h&#65533;Za&#65533;M[&#65533;?&#65533;4&#65533;&#65533;P&#541;%&#65533;&#65533;RGiU&#65533;.C&#65533;Bb)&#65533; ="-&#65533;&#65533;'e&#65533;vR"&#65533;&#65533;&#65533;&#65533;/An&#65533;"&#65533;&#65533;&#65533;&#65533;B&#65533;A&#65533;/"&#65533;"d&#65533;&#65533;8&#65533;&#65533;?=&#65533;GB&#65533;&#1195;&#65533;&#65533;&#65533;#&#65533;&#65533;&#65533;&#1455;&#65533;r&#327;(&#1634;A<&#65533;&#65533;V[B&#65533;P&#65533;4DD(,&#65533;*&#65533;q&#65533;^~*&#65533;mI&#65533;&#65533;&#65533;p`&#65533;~5i&#65533;&#65533;L&#65533;&#65533;&#65533;&#65533;&#65533;pQ&#65533;Y&#65533;E&#65533;&#65533;3A&#65533;&#65533;>"&#65533;&#65533;&#65533;&#1124;&#65533;l&#65533;&#65533;0+v&#65533;Wz&#65533;a&#65533;&#65533;&#178;s&#65533;&#1345;&#65533;c&#65533;u&#65533;$y&#65533;&#65533;[&#65533;)e&#65533;&#65533;&#65533;&#65533;&#1667;&#65533;)Aw&#65533;V&#65533;$&#65533;5&#65533; 5kA&#65533;&#65533;&#65533;&#65533;iD&#2028;&#65533;`+&#65533;*&#65533;&#65533;/ &#65533;W&#65533;&#658;&#65533;&#65533;&#65533;
&#65533;&#65533;Nq[y&#65533;qN&#65533;"G!&#65533;h&#65533;"&#1217;6Hh&#65533;&#65533;&#65533;&#65533;Ba&#65533;&#65533;v&#65533;6k&#65533;&#65533;Zx&#65533;&#65533;(H&#65533;0&#65533;&#65533;&#65533;U%+J&#65533;&#65533;&#551;&#65533;L&#65533;]&#65533;Uk&#65533;7&#65533;&#65533;b.&#65533;-8&#65533;a&#65533;
r&#65533;&#65533;&#1282; &#65533;&#65533;f&#65533;q6!
&#1669;!&#65533;y&#65533;&#65533;&#65533;&#65533;ta&&#65533;W&#65533;&#65533;&#65533;&#65533;C	&#65533;&#65533;&#65533;&#65533;8&#65533;&#65533;&#65533;&#65533;
&#65533;&#65533;&#65533; 5&#59928;k&#65533;&#65533;%^&#65533;&#65533;0=C&#65533;.&#65533;&#65533;&#65533;'&#65533;&#65533;&#65533;&#65533;"&#65533;	&#65533;&#65533;&#65533;Q&#65533;v&#65533;&#65533;V%\ P&#65533;j&#65533;&#65533;8&#65533;&#65533;R@&#65533;&#65533;R ^"&#65533;<-j&#65533;&#65533;`&#65533;p. &#220;v&#65533;cU([&#65533;'&#65533;:&#65533;J&#65533;&#65533;h!&#65533;d&#65533;&#65533;bYg&#65533;D$%G&#65533;&#65533;&#17565;M[mtQ&#65533;%a&#65533;&#65533;r
!&#65533;~&#65533;&#65533; &#65533;&#65533;;C&#65533;&#65533;J&#65533; &#1346;&#65533;(&#65533;&#65533;jE&#65533;&#65533;&#65533;&#65533;^P&#65533;&#65533;&#65533;&#65533;&#65533;2&#65533; &#65533; &#65533;j&#65533;&#65533;!&#65533;&#65533;&#65533;&#13261;]&#65533;(&#65533;&#65533;&#65533;!&#65533;&#65533;"rd&#65533;1!(&#65533;&#65533;&#65533;JJ&#65533;&#65533;Z*&#65533;g&#65533;n&#65533;hn,$&#65533;&#65533;&#65533;&#65533;K&#65533;_&#65533;x&#65533;&#65533;1&#65533;&#65533;&#65533;,&#65533;&#65533;&#65533;&#65533;L&#65533; u&#65533;=G&#65533;&#65533;&#65533;?&#65533;Vg&#65533;%r0ZdA&#65533;&#65533;5&#517;&#65533;&#65533;&#65533;&#65533;\/hI#&#1834;&#65533;&#7840;&#65533;{.&#65533;&#65533;&#65533;&#65533;n4&#65533;&#65533;hx0C&#65533;&#65533;&#44525;s&&#65533;&#65533;,\&#65533;Q8&#65533;$&#65533;H&#65533;g&#65533;l1(*S&#65533;uP6d&#65533;a&#65533;|&#65533;u&#65533;&#65533;&#1824;&#65533;&#65533;&#65533;nv&#65533;)&#65533;&#736;Cb&#65533;6#"&#65533;&#65533;&#65533;C&#65533;&#65533;&#65533;&#65533;O&#65533;C&#65533;&#65533;t>K&#65533;&#65533;;]&#65533;&#65533;&#65533;{I.~J&#65533;&#65533;T&#65533;&#65533;&#65533;&#1285;&#65533;&#65533;G&#65533;Jp&#65533;&#65533;^S&#65533;&#65533;&#65533;&#65533;&#65533;_K&#65533;&#18859;&#65533;&#65533;&#65533;&#65533;&#65533;e9&#65533;&#978;T&#65533;h&#768;&#65533;
`&#65533;o&#65533;B&#65533;-&#65533;&#65533;&#65533;&#65533;D&#65533;&#65533;	Pp&#65533;&#65533;&#65533;E&#65533;9+Q\&#65533;&#65533;$&#65533;	&#65533; $&#65533;42 i&#65533;| &#65533;&#65533;&#65533;2q&#879;u&#65533;J&#65533;
&#65533;0.
&#65533;	3P&#65533;H1&#65533;o&#65533;&#65533;~&#65533;a&#65533;&#65533;&#65533;C!&#65533;
`8LH&#65533;&#207;&#65533;&#65533;y&#65533;&#65533;^&#65533;r&#65533;a&#65533;&#65533;z&#65533;C&#65533;&#65533;&#65533;	&#65533;&#65533;&#65533;Yp&#65533;iq  &#65533; &#65533;BF1&#65533;&#65533;hlD[&#65533;&#65533;-hd&#65533;	&#65533;z&#65533;&#65533;R&#65533;>&#65533;&#65533;&#65533;y0&#65533;&#65533;t&#65533;&#65533;%p&#65533;&#65533;z&#65533;?[	i&#65533;&#1557;H&#65533;&#65533;&#65533;0&#65533;&#65533;; &#65533;nq&#65533;&#65533;&#65533;&#65533;(&#65533; &&#65533;&#65533;&#65533;At2&#65533;&#65533;  Q&#65533;&#65533;N&#65533;e-&#65533;U&#65533;&#65533;&#65533;&#65533;!&#65533;tQ&#151;&#65533;pS&#65533;T.&#65533;X&#65533;&#65533;1{,DQ&#65533;R&#65533;&#65533;&#65533;&#65533;#&#65533; B&#65533;VG{&#65533;>V&#65533;=&#65533;'$&#65533;3%t&#65533;,5&#65533;&#65533;Wg&#65533;&#65533;&#65533;Ap&#65533;koI&#65533;u &#65533;&#65533;,&#65533;&#65533;$TPe&#65533;&#65533;e*]&#65533;3&#65533;&#65533;&#65533;A&#65533;&#65533;%A&#65533;,,&#65533;0&#65533;Y&#65533;&#65533;o<\ &#65533;b&#65533;H&#65533;&#65533;&#65533;&#65533;&#65533;
&#65533;#&#65533;@b&#65533;G&#65533;&#65533;&#65533;?&#65533;p&#65533;A&#65533;&#65533;V&#65533;$8=&#65533;&#65533;eQ\4&#65533;&#65533;&#1417;&#65533;T&#65533;r&#65533;&#65533;H&#65533;&#1168;X&#65533;&#65533;I&#65533;&#65533;gsIT&#65533;&#65533;&#65533;&#65533;&#65533;%&#65533;i	&#65533;&#65533;&#65533;D&CS&#65533;&#65533;?@&#65533;&#65533;&#65533;&#65533;&#65533;&#65533; E&#65533;pAD&#65533;&#1097;J&#65533;&#65533;&#65533;&#65533;&#65533;&#65533;d&#65533;&#65533;*U)Z&#701;&#65533;&#65533;&#65533;&#65533;&#65533;&#1033;&#665;&#65533;&#65533;5&#873;&#65533;zj&#65533;&#65533;&#65533;38W&#65533;V&#65533;&#65533;U&#65533;&#65533;r&#65533;f&#65533;&#65533;*4&#65533;S-&#65533;C&#65533;&#65533;&#65533;&#65533;&#65533;I&#65533;&#33406;&#65533;B0R6M&#65533;&#65533;&#65533;&#875;&#65533;&#65533;j&#65533;&#65533;&#65533;JQ&#65533;I,r/&#65533;,&#65533;&#65533;	&#65533;	&#65533;t&#65533;&#65533;&#65533;&#65533;p&#1622;&#65533;&#65533;R&#65533;&#65533;&#65533;&#65533;)<@&#65533;&#973;&#65533;&#65533;]&#65533;&#65533;*&#65533;&#65533;H-a&#65533;w&#65533;A&#65533;&#65533;&#65533;0*&#65533;&#65533;&#65533;=&#65533;A (VA&#65533;W90&#65533;xY&#65533;&#65533;2+&#65533;uZ&#65533;>W&#65533;&#885;kY&#65533;-n&#65533;1&#65533;&#1499;.&#65533;&#65533;+e&#1600;?4&#65533;&#65533;&#65533;x&#65533;&#65533;&#65533; <4  &#65533;hS1&#65533;&#65533;&q&#65533;g&#65533;&#65533;0+>&#65533;&#3939;&#65533;&#65533;&#65533;d	&#65533;&#65533;&#538;&#65533;&#65533;K&#65533;@9&#65533;&#65533;A"&#65533;&#65533;	MF&#65533;&#65533;&#65533;&#65533;m&#65533;H&#65533;&#65533;&#65533;&#65533;&#65533;&#65533;^QyJ&#65533;"&#65533;&#65533;u&#65533;&#65533;;&#65533;O&#65533;UD&#65533;-&#65533;yQ&#65533;5&#65533;&#65533;&#65533;uQ&#65533;&#65533;b&#65533;&#1291;&#65533;TC|	!&#65533;&#65533;ny &#1291;&#65533;&#65533;C&#65533;0&#65533;,`<&#65533;&#545;U&#65533;y&#65533;&#65533;!&#65533;&#65533;3&#65533;&#65533;J&#65533;k8]
:J&#65533;&#592;f&#65533;&#65533;o&#65533;4&#65533;&#65533;<&#65533;
7&#65533;^&&#65533;1&#1457;&#65533;&#65533;mR=&#65533;{V#&#65533;&#65533;&&#65533; &#65533;!4&#65533;Lap&#65533;b&#65533;&#65533;&#65533;z&&#65533;&#65533;&#65533;VB&#65533;x&#314;I&#65533;&#65533;,<&#65533;<&#65533;&#65533;\%&#65533;&#65533;B&#65533;&#65533;&#65533;&#65533;Lo-&#65533;&#65533;J@&#65533;e&#65533;5&#65533;&#65533;&#1856;*;a+&#65533;2E<&#65533;k+b&#65533;D&#65533;&#65533;&#65533;@&#65533;(&#65533;&#65533;l&#565; &#65533;&#65533;o&#1587;&#65533;jd&#65533;&#65533;&#1471;7g!hCxa&#65533;&#65533;:&#65533;,&#65533;DiS&#65533;D&#65533;,&#65533;&#65533;&#65533;&#65533;&#65533;MEW&#65533;&#65533;C&#65533;&#65533;&#65533;&#65533;bl&#65533;&#65533;&#65533;&&#65533;o&#253;&#65533;W&#65533; &#65533;&#65533;&#65533;j&#65533;&#65533;o
&#65533;&#65533;&#65533;&#65533;9h&#65533;&#65533;\&#65533;z&#65533;&#65533;g&#65533;i&#65533;&#65533;0&#65533;&#65533;&#65533;q&#65533;&#65533;;&#65533;9&~&#65533;&#65533;&#241;&#65533;&#65533;{W&#65533;&#65533;&#1612;&#65533;&#65533;@qnX&#65533;&#65533;-&#65533;{\&#65533;&#65533;&#65533;d%bZ&#65533;poL&#65533;&#65533;&#65533;|+nO&#65533;W&#65533;&#65533;&#65533;^&#65533;&#65533;?&#65533;&#65533;vGx&#65533;&#65533;D&#65533;&#65533;<&#65533;?&#65533;M0@&#65533;0&#65533;&#65533;&#65533;&#65533;=&#65533; 8<$&#65533;&#65533;&#65533;&#65533;&#65533;&#65533;&#65533;&#65533;&#65533;&#65533;&#65533;{]]&#65533;^&#65533;&#65533;&#65533;&#65533;&#65533;BT&#65533;eN&#65533;y&#65533;RP&#65533;y&#65533;&#65533; ,&#65533;|&#65533;&#65533;&#65533;&#65533;m&#65533;&#65533;&#65533;!&#65533;P7&#65533;&#65533;`{;&#65533;&#65533;k&#65533;&#65533;&#65533;&#65533;`&#65533;&#65533;&#65533;&#65533;&#65533;&#65533;7W&#65533;< &#65533;.&#65533;&#65533;&#65533;n&#65533;&#65533;Cz&#1047;=&#65533;&#65533;>&#65533;&#65533;(Li&#65533;&#336;+&#65533;=&#65533;c&#65533;&#65533;%y&#65533;c"ad&#65533;&#65533; &#65533;0&#65533;&#65533;L&#65533;>&#65533;&#65533;iU&#65533;p|&#65533;n&#65533;&#65533;&#65533;a&#65533;}&#65533;0x&#65533;Wx&#65533;p}&#65533;7&#65533;&#65533;}&&#65533;x?y&#65533;&#65533;s+ &#65533;G&#65533;&#65533;&#65533;/&#65533;&#65533;~6&#65533;~7H:&#65533;Fz&#65533; &#65533;9&#65533;
&#65533;&#65533;Q&#65533;&#65533;82&#65533;n&#65533;w&#65533;0&#65533;&&#65533;&#65533;c&#65533;&#65533;R&#65533;p{&#65533;&#65533;=&#65533;&#65533; &#65533;&#65533;S&#65533;m&#65533;&#65533;,&#65533;&#65533;y&#65533;3&#65533;h&#65533;9&#65533; &#65533;7&#65533;o&#65533;f YG"&#65533;}%&#65533;}\&#65533;&#65533;x&#65533;5.&#65533;&#65533;&#65533;&#65533;&#65533; &#65533; &#65533;F	7&#65533;I&#65533;~6&#65533;~	&#65533;~&#65533;&#65533;t&#65533;&#65533;~&#65533;&#65533;A.&#65533;	&#65533;G&#65533;{&#65533;&#65533;l&#65533;P{&#65533;&#65533;;f	jGV&#65533;X&#65533;&#65533;&#65533;&#65533;{&#65533;W	Y8&#65533;&#65533;YH&#65533;Q&#65533;r&#65533;9c&#65533;3|g&#65533;fo&#65533;&#65533;&#65533;pun&#65533;z&#65533;&#65533;}t&#65533;x&#65533;&#65533;&#65533;&#65533;w&#65533;wx&#65533;}&#65533;&#65533;&#65533;&#65533;&#65533;&#65533;&#65533;% poRo&#65533;^8&#1549;6&#65533;&#65533;'gWz&#240;&#65533;&#65533;&#65533;k&#65533;iEg&#65533;YpI&#65533;&#65533;d&#65533;cPHT(&#65533;d&#65533;v&#65533;&#65533;&#65533;&#65533;&#65533;HY&#65533;&#65533;a&#65533;*Qa&#33168;&#65533;&#395;&#65533;w&#65533; Ij&#65533;g&#65533;&#65533;&#65533;n&#65533;&#65533;&#65533;z&#552;&#65533;&#869;&#65533;(h&#65533;&#65533;&#455;$9&#65533;&#65533;^(Y&#65533;&#65533;O&#65533;&#1544;O&#29839;wk0	&#65533;&#65533;&#65533;s&#65533;&#28915;&#65533;g	Y&#65533;7= zPc&#65533;&#65533;&#65533;&#65533; &#65533;&#65533;&#65533;1iJ&#65533;&#65533;&#65533;xd&#65533;f&#65533;&#65533;&#65533;`*&#65533;&#65533;X&#65533;&#65533;&#65533;]	
&#65533;  &#65533;&#65533; e&#37949;&#65533;&#513;9}&#65533;(x&#65533;lWGx&#65533;&#465;#X&#65533;&#65533;&#65533;o&#65533;h&#65533;&#65533;&#258;%&#65533;&#65533;&#65533;'y&#65533;*O9z&#65533;X&#65533;&#65533;9:&#65533;&#451;&#65533;&#65533;&#65533;&#65533; &#65533;&#65533;nqI&#65533;&#1491;%&#65533;u&#65533;`,npI&#65533;&#65533;&#65533;&#689411; &#65533;$LY	&#65533;&#65533;OksN&#65533;8i&#65533;x&#65533; &#65533;&#65533;`Y&#65533;a&#65533;&#65533;I&#65533;f&#65533;{&#65533;&#65533;&#65533;&#65533;&#65533;W&#65533;&#1606;o&#65533;u&#65533;I X&#65533;8t&#65533;&#65533;&#856;&#65533;&#65533;&#1410;&#1144;&#65533;&#65533;&#65533;&#65533;&#65533;&#65533;3&#65533;&#65533;-&#65533;&#65533;&#65533;y&#1785;6i0&#65533;&#65533;?(;i	<&#65533;a&#65533;c+&#65533;h&#65533;&#352;RVT	&#65533;&#65533;A&#65533;tNPyWT&#586;&#65533;&#1423; j :&#65533;:&#65533;&#65533;y&#65533;&#65533;&#65533;!|&#65533;&#65533;&#65533;Xo&#65533;&#136;&#65533;&#65533;I&#65533;!&#65533;xM@&#65533;&#65533;&#65533;&#65533;&#609;&#65533;&#386;&#65533;&#65533;&#65533;&#65533;&#65533;&#37734;&#65533;~&#2008;&#65533;&#65533;	&#1474;&#65533;&&#65533;J&#65533;&#65533;&#65533;&#65533;&#65533;`	&#65533;&#65533;zPh<&#65533;9;
&#65533;Y&#65533;&#65533;ptUm&#65533;%`&#65533;&#65533;NHzN&#65533;&#65533;&#65533;&#65533;&#65533;&#65533;z&#65533;&#65533;{&#65533;&#65533;w&#65533;&#65533;w( &#65533;&#65533;&#65533;&#65533;&#264;z(o&#65533;` k0&#65533;k&#65533;&#65533;&#1692;&#65533;8&#65533;~)&#65533;M&#65533;&#65533;$z&#65533;&#1629;&#65533;&#65533;&#65533;&#1032;z)2&#65533;&#65533;7	&#65533;&#65533;&#65533;&#65533;&#65533;+&#1097;&#65533;@F&#611;&#65533;0&#65533;&#65533;&#65533;&#65533;&#65533;yEVt&#65533;&#65533;IFJ @&#65533;pN,&#65533;&#65533;&#65533;&#65533;&#65533;K&#1700;&#65533;&#65533;&#65533;&#65533;&#65533;&#65533;!&#65533;  &#65533;&#1494;&#65533;7}@o&#65533;&#65533;&#65533;D&#65533;&#65533;z6&#65533;&#65533;w	 &#65533;xw&#65533;&#65533;i&#43131;&#1687;{&#41139;&#65533;&#65533;"&#65533;&#65533;W&#65533;'&#65533;&#65533;.Z&#65533;)c&#65533;n&#65533;&#65533;&#65533;&#65533;&#65533;X&#65533;	?&#65533;&#65533;&#65533;&#65533;&#65533;&#65533;&#1059;&#65533;&#65533;RQ&#65533;&#65533;1L	-&#65533;1&#65533;JdZT&#65533;&#65533;:H&#686;&#65533;
&#65533;&#65533;j&#65533;&#65533;&#43942;&#65533;[&#65533;&#65533;&#65533;&#65533;I&#65533;&#1706;p9&#65533;Yx&#65533;&#65533;
&#65533;&#65533;&#65533;;&#65533;s&&#65533;&#65533;&#65533;{&#65533;&#65533;&#65533;&#455;&#65533;&#65533;&#65533;t:&#65533;vZ2&#65533; >&#65533;&#65533;&#65533;}*CH&#65533;&#65533; &#65533;3*y&#65533;Z@&#65533;&#65533;
&#65533;Y&#65533;&#65533;&#65533;&#65533;&#65533;&#65533;&#65533;4A&#65533;&#65533;BJ&#65533;b$F#`&#65533;J`&#65533;&#65533;J&#65533;&#65533;&#371;&#65533;j`&#65533;&#65533;&#65533;&^*&#65533;&#65533;yz&#65533;&#65533;&#65533;G&#65533;&#65533;0q[w&#1162;&#65533;&#65533;&#65533;0F&#65533;N&#65533;&#1313;&#65533;&#65533; &#65533;oy&#65533;*z:b{)&#65533;&#65533;&#65533;&#65533;y	&#65533;a&#65533;&#65533;n&#65533;w	k&#65533;&#65533;
&#65533;D&#758;&#65533;J
>&#65533;&#65533;&#65533;	&#65533;&#65533;/;W2k&#65533;56Kd7&#65533;9{J&#65533;;F&#65533;C&#65533;&#65533;&#65533;&#65533;&#65533;&#65533;HE&#65533;&#1194;u&#65533;&#65533;Gr&#65533;[&#65533;! &#65533;2RP&#65533;&#65533;S^&#65533;
&#65533;o&#65533;v&#65533;&#65533;&#65533;o5w2c#BaC}&#65533;&#65533;)&#65533;&#65533;&#65533;^&#65533;&#65533;&#65533;3&#65533;&#65533;&#65533; &#65533;&#65533;&#65533;&#65533;&#65533;T&#65533;q&#65533;&#685;&#65533;V&#65533;&#65533;&#65533;Y{Q&#65533;I(&#65533;0&#65533;-U&#65533;3+&#65533;P &#65533;K&#65533;&#65533;&#65533;&#65533;0n&#65533;&#65533;	&#65533;	l &#65533;;&#65533;&#65533;&#65533;&#65533;&#65533;&#65533;w	&#65533;$&#65533;p}&#65533;&#65533;S&#65533;&#65533;&#65533;"&#65533;&#65533;S&#65533;&#65533;&#65533;>&#65533;oL&#65533;+:Bl:d%&#65533;{&#65533;%&#65533;]&#65533;`&#65533;&#65533;&#65533;R<bu&#65533;f@o&#65533;&#65533;&#587;&#65533;&#724099;&#65533;&#65533;&#65533;&#65533;IvUTE<v&#65533;&#65533;&#65533;W&#65533;2&#65533;1W 5<&#65533;3&#65533;(&#65533; =&#65533;&#65533;>&#65533;>|zy&#65533;&#65533;&#65268;Ys=&#65533;&#65533;&#65533;&#65533;Y&#65533;&#65533;(y&#65533;xI&#65533;&#65533;&#65533;&#65533;&#65533;&#65533;$&#65533;&#65533;RP&#65533;&#65533;`&#65533;$"&#65533;&#65533;o&#65533;&#65533;t&#65533;K-kjh66)&#65533;&#65533;`&#65533;&#65533;&#1078;&#65533;P&#65533;&#65533;&#65533;&#65084;&#667;&#65533;?12&#65533;&#65533;&#65533;&#65533;&#65533;$LE&#65533;&#65533;c.&#65533;&#65533;1&#65533;&#65533; &#65533; &#65533;&#65533;&#65533;&#65533;k&#65533;&#65533;&#65533;&#65533;&#65533;5&#65533;&#65533;9Z7q&#65533;&#65533;&#65533;&#65533;4&#65533;xS&#65533;&#65533;&#65533;&#65533;-\P&#65533;&#65533;&#360;&#65533;!&#65533;&#65533;C&#65533;y&#65533;&#65533;&#65533;"&#65533;&#65533;f&#65533;&#65533;&#65533;&#65533;&#65533;'&#65533;&#65533;&#65533;&#65533;&#65533; &#470;&#65533;&#709;&#65533;&#65533;&#65533; &#470;&#65533; 7&#65533;&#65533;9&&#65533;y&#65533;&#1339;R&#65533;&#65533;&#65533;&#65533;e&#65533;&#65533;&#1403;&#130;L&#65533;&#65533;+&#65533;y&#65533;&#65533;H&#65533;9&#65533;6&#65533;&#65533;,&#65533;&#65533;&#65533;b&#65533;&#65533;Q&#65533; &#65533;&#65533;&#65533;)&#65533;&#65533;&#360;&#65533;&#65533;&#62266;&#65533;l&#65533;X&#65533;o&#65533;&#65533;&#65533;y&#65533;
gl	&#65533;&#65533;&#65533;&#65533;#Y@&&#65533;P&#65533;&#65533;&#65533;Nd&#65533;L!&#65533;&#65533;&#65533;`-|\v&#65533;|&#135;Z{'&#65533;=f&#65533;< g&#65533;y&#65533;&#265;&#65533;b&#65533;&#65533;&#370;&#65533;&#65533;&#33566;p&#65533;&#65533;Dpa&#65533;&#65533;X&#65533;2&#65533;)&#65533;L&#65533;3 O	&#65533;&#65533;L&#65533;&#65533;f|	&#1360;&#789;&#65533;P&#65533;&#65533;&#65533;|	=&#65533;4m$&#65533;&#65533;&#65533;D&#65533;l&#540;&#816; &#65533;&#65533;&#65533;&#65533;&#65533;V&#887; p&#65533;J&#65533;En&#65533;I&#65533;9&A&#65533;&#65533;&#241;&#65533;&#727;`&#65533;&#65533;2&#65533;dX&#65533;&#65533;v-&#65533;&#65533;&#65533;&#898;0&#65533;&#65533; O&#65533;&#65533;&#65533;&#65533;&#65533;&#65533;o&#65533;s4P &#65533;&A]	D&#65533;{lH	&#65533;&#724;P&#65533;2&#65533;&#65533;{&#65533;&#65533;#-&#65533;&#65533;&#65533;&#65533;x&#65533;&#65533;)p5&#65533;J&#65533;h=&&#65533;&#65533;@h-&#65533;-ImMO\&#1160;&#65533;g&#65533; aJ&#65533;&#65533;&#65533;&#65533;5M&#65533;&#65533;&#65533;J^h&#65533;h&#65533;&#65533;&#65533;$@&#65533;&#65533;AW	&#65533;UN@&#65533;&#65533;&#65533; &#65533;-n&#65533;&#65533;y&#65533;&#65533;9&#65533;&#65533;&#65533;@&#65533;&#65533;MJ W=&#65533;&#65533;"&#65533;&#65533; &#65533;&#65533;'&#65533;&#65533;&#1923;&#65533;&#65533;[c&#1452;&#65533;C&#65533;8&#65533;&#344;3&#65533;&#65533;&#65533;u&#65533;&#65533;&#868; N&#65533;<&#65533;&#65533;&#65533;&#65533;{]&#65533;&#65533;)&#65533;L&#65533;&#65533;&#65533;p&#65533;\&#65533;=f&#65533;&#1544;?&#65533;&#65533;9o&#65533;Y&#65533;&#65533;5:(&#65533;t,&#65533;&#65533;m&#65533;&#65533;j&#65533;&#65533;&#65533;;&#65533;&#65533;+&#1698;M" Y&#65533;g&#65533;,1&#65533;&#65533;{&#65533;&&#820;&#65533;&#1690;|=&#65533;|oH!@&#65533;{&#65533;&#65533;&#65533;2&#65533;&#65533;Z&#65533;&#65533;\&#65533;L~&#65533;^&#65533;&#65533;}&#65533;&#65533;&#65533;&#65533;&#65533;&#65533;0&#65533;P&#65533;&#1926;&#65533;h1&#65533;&#65533;@&#1048;i&#65533;W&#1118;`&#65533;!p&#65533;&&#65533;&#65533;G&#65533;&#65533;&#65533;c"<&#65533;&#65533;&#65533;<&#65533;&#65533;&#65533;Ms&#65533;&#65533;z~&#1417;&#1265;&#65533;&#65533;&#65533;&#65533;,&#65533;&#65533;qi !&#65533;2,`d&#65533;A&#65533;a&#65533; &#65533;&#65533;N&#65533;.&#65533;&#65533;]&#65533;&#65533;&#65533;&#65533;t P&#65533;&#65533;&#65533;Ry&#65533;aI
ok8v&#65533;&#65533;&#65533; &#65533;I&#65533;&#65533;&#65533;S&#65533;&#65533;(>&#65533;fP&#65533;P,&#65533;uu&#65533;s0&#65533;&#65533;+&#65533;q0&#65533;9"&#834;r&#65533;0&#65533;&#65533;gr &#65533;!0-&#65533;Kd&#65533;&#65533;&#65533;"wW&#65533;&#65533;v&#65533;&#1039;&#65533;&#38252;&#65533;&#65533;Nn&#65533;Q&#65533;&#65533;Aa&#764;sW>&#65533;&#65533;`&#65533;&#65533;M&#65533;&#65533;&#65533;&#65533;&#65533;#&#65533;#&#65533;&#65533;&#65533;&#65533;&#65533;<"el&#65533;&#65533;&#65533;[&#65533;&#65533;,&#65533;&#65533;H&#65533;&#65533;&#65533;%&#65533;&#65533;&#65533;N&#65533;4&#65533;E&#65533;&#65533;&#65533;&#65533;&#65533;&#65533;&#65533;&#65533;&#65533;&#65533;&#65533;&#65533;&#65533;&#65533;&#65533;X9i{4&#65533;K&#65533;&#3595;&#65533;0&#65533;7&#65533;&#65533;&#65533;;&#65533;&#65533;&#1330;&#65533;8&#65533;M&#65533;&#65533;&#65533;&#65533;Z &#65533;&#65533;&#65533;wV&#65533;&#65533;&#65533;>&#65533;N&#65533;&#65533;&#65533;&#65533;N&#65533;@&#65533;'&#65533;&#65533;&#65533;&#65533;g&#65533;&#65533;&#65533;&#65533;&#65533;l&#65533;&#65533;=BF&#65533;&#1326;J&#65533;&#65533;&#65533;&#65533;^&#65533;&#65533;~&#65533;&#65533;&#65533;&#65533;&#65533;&#65533;^I&#65533;&#65533;w&#65533;&#65533;Iy0&#65533; jB	&#65533;&#1080;\^&#65533;&#65533;X&#1526;&#1389;u&#65533;&#65533;&#65533;-&#65533;@&#65533;
&#65533;&#65533;&#65533;D
&#326;q&#65533;J&#65533;A&#65533;&#65533;&#65533;}&#65533;4N&#65533;=_&#65533;&#65533;&#65533;&#65533;@B<&#65533;Eg&#65533;&#65533;&#65533;,&#65533;&#65533;4&#65533;&#65533;y&#65533;w&#65533;&#65533;{&#65533;d&#65533;[&#65533;&#65533;&#65533;&#65533;{	&#597;b&#65533;&#65533;xJ&#65533; &#65533;&#65533;&#65533;&#65533;&#65533;&#65533;&#65533;(&#65533;&#1951;2&#1498;&#65533;p&#65533;&#65533;&#65533;&#1448;&#65533;H8&#65533;N&#65533;C	&#65533;&#65533;&#65533;>@&#65533;&#65533;&#65533;xl&#65533; d&#65533; 7&#65533;g!P&#65533;Z@&#65533;_&#65533;>&#65533;jEk&#65533;&#1943;&#65533; &#1603;&#65533;&#65533;KW&#65533;O&#65533;&#65533;&#65533;&#65533;&#65533;_&#65533;&#65533;&#65533;&#65533;&#1610;&#65533;&#65533;B&#65533;*&#65533;&#65533;&#65533;*&#65533;&#65533;&#65533;&#65533;&#65533;&#65533;&#65533;&#65533;&#65533;&#65533;i&#65533;&#65533;&#65533;&#65533;rM&#65533;k&#65533;&#65533;&#65533;&#65533;&#65533;&#65533;l&#65533;g&#65533;&#65533;z&#65533;&#65533;&#65533;&#65533;&#65533;&#65533;&#65533;w&#65533;&#65533;&#65533;&#65533;	Z&#65533;y&#65533;&#65533;gy&#65533;&#65533;Zdn!!"TAP/&#65533;/&#65533;-^N !d&#65533;&#65533;&#65533;&#65533;&#65533;&#65533;ggln<&#65533;(&#65533;&#65533;&#65533;A &#65533;3&#65533; Y(T&#65533;&#65533;&#351; B&#65533;&#65533;&#65533;&#65533;&#65533;E-&#65533;Ra&#65533;&#1055;&#65533;?6zT&#1106;$&#65533;<&#65533;&#65533;&#65533;&#65533;CK D&#65533;C&#65533;&#1506;O&#65533;&#65533;&#65533;b&#65533;&#65533; Z>9&#65533;&#65533;&#65533;XP[Z&#65533;&#65533;dTP&#1187;&#65533;&#65533;&#65533;Z&#65533;4V-&#724;i&#65533; B&#65533;,&#65533;&#65533;1&#65533;&#65533;?E&#65533;&#65533;&#65533;&#65533;_&#65533;)'&#65533;X&#65533;`&#65533;&#65533;&#65533;&#65533;F&#65533;9"x&#65533;<&#65533;p{&#65533;&#65533;&#65533;&#65533;&#65533;&#65533;&#65533;!l&#65533;&#65533;B&#65533;+U&#65533;8&#65533;sIB=&#65533;&#65533;&#65533; &#65533;&#65533;I&#65533;T
&#65533;&#65533;&#65533;eCBid&#65533;&#65533;&#65533;&#65533;U&#65533;p&#65533;*&#65533;&#65533;&#65533;M&#65533;&#65533;d&#65533;V&#65533;}&#65533;#"&#65533;"R&#65533;&#65533;J&#65533;&#65533; &#65533;&#65533;&#65533; &#65533;8X&#65533;&#65533;iA"@&#65533;?Ka&#65533;M&#65533;&#1485;)48
&#65533;&#65533;'&#65533;&#65533;&#65533;_@&#65533;&#65533;&#65533;v&#65533; x&#65533;f&#65533;L&#65533;&#65533;&#65533;d4Hh&#65533;&#65533; !'&#65533;&#65533;&#65533;p&#65533;&#65533;"&#65533;&#65533;&#65533;L&#65533;&#65533;&#1417;&#65533;&#65533;&#65533;n&#65533;&#65533;&0&#65533;&#36187;&#65533;4&#65533;&#29965;&#65533;&#30414;&#65533;&#65533;#Un`&#65533;G&#65533;I&#65533;ubA!&#65533;&#65533;P4&#65533;&#65533;q&#65533;G&Pq&#65533;&#65533;&#65533;&#65533;&#1893;&#65533;^X&#65533;&#65533;E!P&#65533; g&#65533;1&#65533;<l&#65533;&#1510;~&#65533;&#65533;&#65533;G5&#65533;D&#65533;&#65533;&#65533;k/%&#65533;'&#1160;&#65533;&#65533;&#65533;&#65533;#.&#161;&#65533;&#65533;&#65533;&#65533; 4`"M&#65533;LZ
!&#65533;&#65533;&#1186;N&#65533;&#65533;&#65533;[o&#65533;	&#65533;b&#65533;&#65533;&#65533;&#65533;0=&#65533;
&#65533;&#65533;&#65533;&#65533;4!@G&#65533;XK.&#65533;d&#65533;  &#65533;&#65533;}Xq&#65533;X&#385;C&#768;&#65533;&#65533;&#65533;&#65533;r&#65533;&#65533;&#65533;|&#1066;I&#65533; &#65533;&#65533;&#65533;+=&#65533;X&#65533;s&#65533;&#38430;&#65533;y&#65533; &#65533;&#65533;&#65533;&#65533;%&#65533;&#65533;&#65533;&#65533;&#65533;&#65533;\&#65533;ZK&#65533;&#65533;&#65533;J&#65533; M&#65533;YZ)*&#65533;&#65533;i&#65533;&#560;2\-&#65533;&#65533;&#65533;&#65533;jc'<vr&#65533;qyhu&#65533;\!i&#65533;`|M&#65533;@&#65533;&#65533;&#65533;YZ&#65533;V&#65533;lr&#65533;B&#65533;&#65533;6N`&#65533;&#65533;qgd&#65533;&#65533;&#65533;&#65533;&#65533;|iR&#65533;&
&#65533;&#65533;y&#65533;R*&&#567;&#65533;&#65533;&#65533;&#65533; &#65533;~X&#65533;
&#1698;&#65533;&#65533;&#65533;.R.e p&#65533;D&#65533;&#65533;I&#65533;&#65533;&#65533;&#65533;b&#65533;&#65533;&#65533;$&#65533;0&#1611;&#65533;&#65533;uc&#1581; &#65533;&#65533;,
;\Kq&#65533;&#65533;&#65533;&#65533;:&#65533; &#65533;&#65533;c#&#65533;&#65533;P0Q&#65533;&#65533;&#65533;&#65533;xd9k8&#65533; &#65533;g&#65533;&#65533;&#65533;&&#65533;&#65533;&&#876;|&#65533;&#65533;&#65533;\[:&#65533;@4! US4&#65533;&#65533;&#65533;4&#65533;&#65533;&#65533;&#65533;H#!&#65533;&#65533;&#1438;&#65533;&#65533;&#65533;&#65533;&#65533;&#65533;/&#1796;&#65533;&#65533;&#1845;&#65533;xp&#65533;&#152;:&#65533;8&#65533;&#65533;qQu&#65533;&#65533;&#65533;&#65533;{&#65533;aF&#65533;R&#65533;&#65533; &#65533;&#65533;&#65533;8@Yq&#65533; &#65533;&#65533;/&#65533;Y2&#65533;&#65533;/8&#65533;&#65533;&#65533;7&#65533;&#65533;D&#65533;&#65533;&#65533;	&#224;nZ&#1578;!V&#65533;-&#65533;u"&#65533;v&#65533;8&#65533;&#65533;2L`i@@&#65533;E)"&#65533;&#65533;,&#65533;w<T&#65533;m&#65533;&#65533;Q+&#65533;&#65533;&#65533;&#65533;m&#65533;h&#1768;x&#65533;0&#65533;&#65533;b*L)&#65533;U`&#65533;&#65533;fA&#65533;&#65533; &#65533;&#65533;&#65533;,xA&#65533;@ (A&#65533;(A&#65533;&#65533;p&#65533;;&#65533;&#65533;
&#65533; ;&#65533;&#65533; \&#65533;&#65533;&#65533;@NH	h&#65533; &#65533;_w&#65533;<MP@&#65533;0&#65533;A &#65533;&#65533;O&#554;&#65533;'~&#65533;&#65533;&#65533;e&#65533;_&#65533;[D&#65533;H&#65533;&#65533;&#65533;2&#65533;E"&#65533; TG5D(h!&#65533;&#51786;d&#65533;&#65533;&#65533;l&#65533;&#65533;J&#65533;(
&#65533;&#65533;V&#65533;A1hD&#65533;V/K_&#65533;&#65533;#j&#65533;K&#65533;
&#65533;D&#65533; q&#65533;&#65533;X&#65533; &#65533; <` 9 &#65533;#&#65533;&#65533;&#920;&#65533;dc9&#65533;&#65533;&#65533;br$@0 &#65533;&&#65533;&#65533;(P&#65533;&#65533;?&#16644;r(&#65533;* &&#65533;H2&#65533;`:J&#65533;&#65533;I#V&#65533;38&#65533;&#65533;U&#65533;q=Bd/*{SF;&#65533;!&#65533; &#65533;/&#65533;&#65533;&#65533;X&#65533;&#65533;&#65533;&#65533;&#65533;8&#65533;&#610182;2&#65533;cP&#65533;&#65533;&#65533; l O&#65533;#&#65533;&#65533;&#65533;&#65533;3&#65533;j&#65533;t&#65533;;&#65533;m&#65533;&#65533;fDO9P&#65533;&#65533;(&#65533;ax&#65533;&#65533;&#65533;S4&#65533;n&#65533;h_&#65533;&#65533;o^&#65533;&#65533;0y&#65533;t>9Q&#65533;P&#65533;&#65533;&#65533;a0&#65533;"&#65533;&#65533;&#65533;m&#65533;&#65533;'&#65533;&#65533;A&#65533;x&#65533;%&#65533;&#65533;Fle+&#727;&#65533;k&#65533;&#65533;&#65533;Z%&#65533;&#65533;i" &#65533; ;&#65533;T&#1124;&#65533;&#65533;$&#65533;R7&#65533;d&#65533;t&#65533;&#65533;&#65533;O&#65533;J!%	&#65533;&#65533;&#65533;,$bqj&#65533;^&#65533;&#65533;U&#65533;i&#65533;&#65533;XA u&#65533;&#65533;Df]&#65533;{&#65533;Ez&#65533;1&&#65533;d&#65533;&#65533;n&#65533;2V{&#65533;}b`&#65533; &#65533;IK&#65533;&#65533;A&#65533;&#65533;&#65533;bM&#65533;+&#65533;   o&#538;&#1297;&#65533;&#1470;'&#65533;G&#65533;&#65533;H&#65533;&#1489;&#65533;&#65533;&#65533;&#65533;&#65533;&#65533;?&#65533;%&#65533;@&#65533;&#65533;8&#65533;&#65533;a&#65533;&#65533;&#65533;&#65533;&#65533;B`&#65533;&#65533;.e#&#65533;
&#65533;J&#65533;&#65533;&#65533;&#65533;&#65533;&#65533;(&#464;&#65533;	&#65533;&#65533;E&#65533;jJi&#65533;&#65533;&#65533;:&#65533;&#65533;&#65533;X&#65533;*W} ;&#65533;&#65533;"&#65533;pe&#65533;.@&#65533; &#65533;&#65533;&#65533;A &#65533;&#65533;+&#65533;0&#65533;;&#166;&#65533;Vt&#65533;&#65533;&#65533;&#65533;&#65533;?8&#65533;;S$ &#65533;=&#65533;&#65533;5&#65533;&#65533;&#65533;&#65533;d&#65533;Q&#65533;	=&#65533;T&#65533;Mj&#65533;,&#65533;&#65533;YN&#1687;7&#65533;qde&#65533;8&#65533;Wnhmk3&#65533;&#310;&#65533;HC 
&#65533;AB&#65533;&#65533;`@&#65533;&#65533;K&#65533;&#65533;&#65533;&#65533;&#65533;&#809;&#65533;&#65533;EY&#65533;0r[&#65533;&#65533;&#65533;&#65533;&#65533;&#65533;&#65533;&#65533;&#65533;T&#65533;8`&#65533;/T&#65533;|t&#65533;HG&#31084;zf&#198;&#65533;Cm&#65533;`sOB&#65533;&#65533;E&#65533;H*&#65533;&#65533;&#65533; v&#65533;&#65533;D&#65533;IvC2&#65533;	@&#65533;Ovp&#65533;P&#65533;R&#65533;h&#65533;&#65533;Vv&#65533;&#65533;&#65533;&#65533;&#65533;&#65533;&#1783;&#65533;&#65533;In:&#65533;&#65533;ud@fk&#65533; &#65533;&#65533;&#65533;86lH nc&#65533;S&#65533;&#1604;&#65533;@&#65533;x&#65533;g&#65533;&#65533;S.&#65533;d&#65533;&#65533;+&#65533;F[&#1145;&#65533;6$&#65533;#TM%&#65533;^&#65533;&#65533;8h&#65533;&#65533;npC&#65533;Mo&#65533;F&#65533;&#65533;r&#65533;&#65533;PV8!&#65533;&#65533;&#65533;&#65533;&#65533;Mk&#65533;&#65533;F&#65533;MHft&#65533;&#65533;/Zp&#65533;&#65533;6&#65533;&#65533;l&#65533;`&#65533;&#65533;l)&#65533;"&#65533;B&#65533;V|7&#1350;6&#65533;&#65533;&#65533;&#65533;&#65533;b&#65533;9^9&#65533;&#65533;&#65533;*&#65533;&#65533;&#65533;*&#65533;&&#65533;q&#65533;&#65533;Ze&#65533;&#65533;&#65533;t&#65533;&#65533;-&#65533;&#65533;Z!P
(&#65533;V&#65533;&#65533;[&#65533;&#65533;&#65533;&#65533;IM&#65533;-K&#65533;&#3462;&#65533;a&#65533;&#65533;&#65533;&#1458;yYC,T&#65533;&#65533;^&#65533;&#65533;{"P&#65533;&#990;+&#65533;Al<[&#65533;&#65533;$&#65533;e&#65533;&#65533;&#65533;&#65533;eqq&#1960;&#65533;LI&#65533;&#65533;[&#65533;&#65533;&#65533;&#65533;&#65533;&#65533; 3*P&#65533;&#65533;&#65533;`L&#65533;D&#65533;&#1664;&#65533;uM&#65533;9&#65533;&#65533;&#65533;c&#65533;&#1964;&#65533;K  ( 41&#65533;&#1767;&#65533;&#65533;D&#1387;Np&#65533;&#65533;&#65533;&#65533;&#1455;m&#65533;&#65533;&#65533; &#65533;&#65533;+&#65533;&#65533;&#65533;!c&#65533;&#65533;&#65533;>:&#65533;;&#65533;#@9=	&#65533;&#65533;&#65533;-&#65533;%&#65533;&#65533;08&#65533;{z&#65533;&#65533;q'&#65533;&#65533;Se/+O&#65533;Zp&#65533;Ef&#65533;>%&#65533;&#1748;&&#65533;&#65533;YA&#65533;3 &#65533;&#65533;&#65533;a&#65533;#7&#65533;&#65533;A&#65533; &#65533;&#65533;,&#65533;o{&#65533;z~&#65533;!6[fu&#65533;`F&#65533;&#65533;WM&#65533;`tEWt&#65533;#oJ&#65533;kc&#65533;wy&#65533;k&#65533;&#65533;&#65533;a< w&#65533;&#65533;ha&#65533;Y&#65533;F&#65533;&#65533;&#65533;b&#65533;&#65533;bM&#65533;}&#65533;7&#65533;&#65533;K&#65533;&#65533;u&#65533;ff=W&#65533;&#65533;Z&#65533;vy&#65533;gt&#65533;&#65533;i&#65533;&#65533;&#65533;D&#65533;TA,&#65533;&#65533;40&#65533;7&#65533;Fk&#65533;\x`k&#65533;&#65533;TM&#65533;eM&#1024;&#65533;"\8fg&#65533;&#65533;
&#65533;&#65533;rS&#65533;
MAd&#65533;#Pa}&#65533;&#65533;v&#65533;}2W7{&#65533;
@Aq&#65533;^2wwx8U&#65533;3&#65533;&#65533;6&#65533;1&#65533;&#65533;_&#65533;&#65533;d&#834; bsB A&#65533;&#65533;L&#65533;D&#65533;&#65533;?&#65533;X&#65533;&#65533; &#65533; &#65533;z4&#65533;&#65533;&#65533;fpx{T(Q@1D`&#65533;&#65533;G&#65533;&#65533;l_&#65533;&#65533;1v&#65533;v&#65533;e_a(x>&#65533;B&#65533;w&#65533;&#65533;&#65533;Bj&#65533;&#65533;&#65533;&#65533;&#65533;&#65533;h&#65533;&#65533;&#65533;&#576;h&#65533;Ucfd&#65533;V&#65533;`&#65533;"&#65533;A&#65533;&#65533;&#65533;&#1544;&#65533;&#65533;&#65533; &#65533;h	&#65533;(&#65533;A4&#65533;&#65533;&#65533;V&#65533;&#65533;&#65533;Q&#65533; Qp]&#65533;(&#65533;h &#65533;&#65533;D6&#65533;'dF&#65533;&#65533;&#65533;&#65533;&#65533;w&#65533; &#65533;&#1783;&#65533; &#65533;w&#65533;x&#65533;d&#65533;h&#65533;C&#65533;1xT&#65533;t*M&#65533;6&#65533;1&#65533;1W&#65533;dD&#65533;&#65533;Al"&b&#65533;&#1544;&#1560;&#65533;&#65533; ,&#1037;&#65533;	 	&#65533;&#65533;/&#65533;&#65533;`x&#65533;S&#65533; 4Y&#65533;4U&#65533;WH&#65533;&#65533;_80:&#65533;,A&#65533;y&#1478;h&#65533;^&#65533;%i&#65533;&#65533;0&#65533;
&#65533;&#65533;&#65533;&#65533;&#65533;&#65533;-&#1552;6Qs&#65533;ecB&#65533;x&#65533;i&#65533;p'&#65533;&#65533;&#65533;u&#65533;&#65533;&#65533;
q&#65533;&#65533;`&#65533;&#65533;&#65533;#&#65533;p&#65533;&#65533;y&#65533;I(&#65533;&#65533;x&#65533;&#65533;&#65533;&#65533;&#65533;(&#65533; D&#65533;&#65533; ot`&#65533;}q&#65533;H612&#65533; &#65533;X&#65533;&#65533;h&#33808;&#65533;`x&#65533;&#65533;^V9s&#65533;&#65533;*	&#65533;xZI~&#65533;1&#65533;&#65533;`iog)&#65533;&#65533;&#520; 9GkY&#65533;&#65533;ni&#65533;A#q&#65533;zy&#1051;0&#65533;X&#65533;8&#65533;&#65533;&#65533;X&#65533;&#65533;&#65533;&#65533;&#65533;8f&#65533;&#65533;&#1487;&#65533;&#65533;^&#65533;&#65533;&#65533;&#65533;&#65533;=yI&#65533;&O	_&#65533;Ih&#65533;&#65533;&#464;&#65533;y&#65533;U&#65533;Yic6&#65533;_<&#65533;u@&&#65533;&#602;&#65533;&#65533;I&#65533;&#65533;Q&#65533;%&#65533; &#65533;a)y&#65533;z&#65533;&#65533;+&#65533;o&#65533;&#65533;W&#65533;&#59923;&#65533;it&#65533;Wt&#65533;&#65533;&#65533;&#65533;&#65533;&#65533;|&#65533; x:&#65533;&#65533;2&#65533;&#65533;`N&#65533;)&#65533;H&#1103;&#65533;U#g u&#65533;	&#65533;Y}i)cN%&#65533;.&#915;&#65533;&#65533;I6F&#65533;^)&#65533;&#65533;&#65533;9&#65533;&#65533;Y&#65533;&#65533;&#65533; &#65533;&#65533;&#65533;Q[O&#65533;&#658;,&#65533;Lj4&#65533;&#65533;&#65533;&#65533; &#65533;H9iX&#65533;&#65533;/&#65533;uf&#65533;&#65533;&#65533;&#65533;n&#65533;p&#65533;&#65533;&T&#65533;&#65533;r&#65533;%d&#65533;v&#65533; &#65533;&#65533;/&#65533;}TE#&#65533;&#65533;HD&#65533;_&#65533;	0-&#65533;w&#65533;Z&#65533;1O:&#65533;&#65533;gY &#65533;&#65533;p&#474;&#65533;&#65533;&#65533;&#65533;&#65533;@8D&#65533;&#65533;&#65533;&#65533;&#65533;LJ&#65533;&#65533;&#65533; &#65533;"{&#45587;&#65533;H&#65533;&#65533;XMY&#65533;&#65533;&#65533;]r&#65533;b&#65533;~LqUs&#65533;&#65533;&#65533;&#65533;p&#65533;T7'7&#19938;a&#65533;&#65533;&#413;uZ&#65533;|0&#65533;&#65533;&#65533;<&#65533;&#65533;Y&#65533;"&#65533;F1*&#65533;Y@&#65533;9&#65533;J&#65533;&#65533;@&#65533;&#65533;Y&#65533;&#65533;&#552;A&#65533;&#65533;ChA&#65533;&#65533;&#65533;&#65533;8&#65533;&#65533;j&#65533;&#65533;iM&#65533;Xtk&#65533;p@&#65533;S\&#65533;&#65533;&#65533;yG<&#65533;H&#65533;_jj&#65533;&#65533;&#65533;&#65533;m
J&#65533;&#65533;
&#1641;&#65533;&#65533;R&#65533;P&#65533;&#2667;&#65533;&#65533;&#65533;&#1257;m&#65533;&#65533;#5&#65533;&#65533;5&#65533; &#65533;:&#65533;:&#65533;&#65533;&#65533;#|&#65533;9&#65533;&#65533;A'&#65533;&#65533;L&#65533;&#65533;&#65533;'G,`]0&#65533;&#65533;&#65533;&#65533;&#65533;&#65533;&#65533;&#65533;&#65533;N&#1500;&#65533;&#65533;&#65533;&#65533;&#65533;fj&#65533;Q&#65533;.&#1313;&#65533;&#65533;&#65533;g&#65533;	&#65533;&#65533;&#65533;&#65533; 'z&#65533;5&#409;
C&#65533;&#65533;.&#65533;&#65533;&#65533;T&#65533;!&#65533;n&#65533;&#65533;}z~WQ`&#65533;&&#65533;)&#65533;C&#65533;@C&#65533;|E&#65533;t&#65533;&#65533;p &#65533;&#65533;R(`G5Q&#65533;Vh&#65533;&#65533;j&#65533;&#65533;&#65533;&#65533;&#65533;&#65533;&#65533;&#65533;&#65533;&#65533;&#65533;s&#65533;	v&#65533;&#1702;&#65533;&#65533;"7&#65533;*2;n&#65533;J&#65533;&#65533;&#1556;-F&#65533;-V&#65533;5&#65533;c&#65533;4O&#170;&#65533;&#65533;&#1136;&#3101;s&#65533;	4?R&#65533;%Y&#757;&#65533; xT&#65533;9]G&#65533;&#65533;&#65533;&#65533;&#65533;&#65533;rM&#5676;&#65533;&#65533;l&#65533;&#65533;&#65533;68D&#65533;&#65533;`I&#65533;&#65533;E&#65533;&#65533;tJ#LE*y&#65533;&#65533;&#65533;~&#48594;&#65533;&#65533;&#65533;&#3795;&#65533;I&#65533;&#65533;_&#65533; &#65533;&#628;&#1961;iFq&#65533;;&#65533;&#65533;&#65533;&`1@`&#65533;sR&#65533;&#1352; 7r"&#65533;M]&#65533;&#65533;:ocv&#65533;&#65533;&#65533;&#65533;&#65533;&#65533;%(&#65533;H&#65533;S&#65533;&#65533;}7&#65533;&#65533;&#65533;K0qJ&#65533;x&#567;&#65533;&#65533;&#65533;&#65533;&#65533;Y<&#65533;&#65533;&#65533;dW&#65533;&#65533;	a &#65533;&#506024;u#&#65533;&#65533;T&#65533;E&#65533;kc"&#65533;h&#65533;&#65533;kJP|&#65533;A1&#65533;b&#65533;&#65533;MEGo&#65533;'&#65533;&#65533;&#65533;&#65533;&#65533;&#65533;x(h,&#65533;&#65533;&#65533;&#65533;~Z&#65533;m&#1043;&#65533;&#65533;&#65533;<&#65533;&#65533;B0&#65533;
&#65533;K9fx&#65533;K}&#65533;+&#65533;&#65533;*I~ &#65533;M&#65533;&#65533;&#3833;&#65533;BU&#65533;_&#65533;&#65533;T5\&#65533;&#65533;&#65533;&#65533;&#65533;,&#65533;&#65533;=;O&#65533;q&#65533;&#65533;&#65533;&#65533;&#65533;&#65533;&#65533;&#65533;&#65533;&#65533;&#65533;Z&#65533;K_2&#65533;pF1&#65533;OhJ&#65533;+K&#65533;&#65533;&#65533;<(&#65533;&#65533;~&#65533;0	&#65533;T&#65533;H&#507;z&#65533;+*B&#65533;&#65533;{&#65533;&#65533;k&#65533;v+&#65533;,&#65533;I&#65533;D1&#65533;&#65533;ud&#65533;e&#65533;&#65533;&#65533;&#65533;wHF&#65533;&#65533;&#65533;`&#65533;&#65533;&#65533;&#65533;&#65533;#y&#65533;&#65533;hY&#65533; U&#65533;&#65533;<;&#65533;&#65533;&#65533;r&#65533;&#65533;[&#65533;%n&#65533;lm&#65533;&#65533;&#65533;[&#296;&#65533;D&#65533;|&#65533;D&#65533;&#65533;\&#65533;&#65533;7&#65533;sL&#65533;&#65533;&#65533;&#65533;Q&#65533;&#65533;&#65533;&#65533;&#65533;&#65533;&#65533;@&#65533;mw&#65533;&#65533;&#65533;sjCi-lO;w#e&#65533;&#65533;&#65533;*~&#65533;&#65533;&#65533;&#65533;&#65533;&#65533;&#65533;&#65533;nC*&#65533;&#65533;&#65533;&#65533;&#65533;&#65533;&#65533;#5&#65533;&#65533;w+&#65533;&#65533;<} &#65533;&#65533;cF;&#65533;&#65533;r&#65533;ZY&#65533;&#65533;&#65533;&#65533;Z&#65533;&#65533;i
&#65533;Zk&#65533;&#65533;8v84}&#65533;i&#65533;d&#65533;p&#65533;D&#65533;&#1337;&#65533;@&#65533;&#1069;@&#275;$&#65533;Bk&#65533;&#65533;-N&#65533;&#65533;&#65533;~\&#65533;&#65533;&#1730;&#65533;lOsH&#65533;&#65533;&#65533;&#65533;&#65533;&#65533;&#65533;7w_'&#65533;&#65533;D&#65533;Z&#65533;&#65533;J&#65533;=n|&#65533;&#65533;j&#65533;u&#65533;|p&#65533;&#65533;J&#65533;&#65533;&#65533;+&#65533;&#65533;{j&#65533;&#65533;&#65533;&#65533;&#65533;&#65533;&#65533;&#65533;w&#65533;~&#65533;&#65533;I&#65533;Y3&#1791;&#65533;T&#65533;0&#65533;&#65533;1&#294;6w&#65533;s&#65533;&#65533;Y&#65533;J9&#65533;&#59111;;l&#65533;=;&#65533;iQ}&#65533;&#65533;&#65533;&#1203;&#65533;z &#65533;&#65533;T&#65533;q&#65533;N&#65533;@m&#65533;&#65533;9&#65533;_&#65533; &#65533;&#65533;&#65533;&#65533;&#65533;&#65533;c&#65533;&#65533;Y&#65533;L&#65533;&#65533;&#65533;&#65533;&#65533;ym&#65533;&#65533;&#65533;JT&#65533;h,&#65533;	~&#65533;&#65533;}&#65533;&#65533;&#65533;&#65533;}p&#65533;&#171;&#65533;+&#65533;&#65533;&#65533;&#65533;{p&#65533;=~&#65533;&#65533;}2&#65533;&#65533;&#65533;q&#65533;&#65533;kl&#65533;8=Ce}
#7~{&#65533;&#65533;k&#1266;&#65533;&#65533;I&#65533;&#1782;&#65533;&#918;}&#1282;&#65533;&#65533;&#65533;r~&#65533;&#65533;
s&#65533;^&#65533;&#65533;%&#1329;&#44256;d&#65533;	C&#65533;E&#65533;&#65533;&#65533;&#65533;&#65533;&#65533;&#65533;&#65533;Ak_&#65533;d&#65533;&#65533;-T,&#1314;"&#1848;,&#283;&#65533;&#1833;&#65533;&#65533;&#65533;.b&#65533;&#65533;&#65533;&#1459;&#65533;&#65533;[&#1185;e&#65533;j&#65533;&#1783;p&#65533;J}&#65533;R&#65533;&#311;&#65533;&#65533;2&#65533;&#65533;}&#485;=&#703;
0e&#65533;Q&#65533;&#1976;&#65533;&#65533;x\_Q&#65533;&#697;&#65533;*-&#65533;?&#295;\&#65533;&#65533;&#65533;g&#65533;&#65533;#&#65533;7Wsm&#65533;}&#65533;&#65533;&#65533;&#65533; &#65533;&#65533;&#65533;*&#1396;&#65533;&#475;}&#65533;&#65533;&#65533;&#65533;*Nm&#65533;&#65533;?&#65533;o&#65533;
D&#65533;&#65533;&#65533;&#65533;&#48633;&#65533;&#65533;}&#65533;&#65533;&#65533;&#65533;&#65533;&#65533;&#65533;]&#65533;&#65533;&#65533;&#65533;&#65533;&#1135;&#65533;0&#1900;1&#65533;&#65533;&#65533;}&#65533;c&#65533;&#65533;&#65533;&#65533;M&#65533;y&#65533;&#65533;l&#1881;&#65533;
&#65533;&#65533;.&#65533;&#65533;&#65533;YD;&#65533;C.&#65533;&#65533;R&#1476; &#65533;&#937;&#65533;&#65533;]#&#65533;&#65533;&#65533;&#65533;T&#65533;=&#65533;&#65533;&#65533;&#65533;&#65533;a&#65533;>&#65533;d~&#65533;&#65533;&#65533; &#65533;c&#65533;&#65533;d&#65533;&#493;,&#65533;&#65533;s&#65533;&#65533;&#65533;R&#65533;h-&#689;&#1826;k&#65533;&#65533;4&#65533;`&#65533;&#65533;&#65533;Y&#65533;&#65533;&#1127;&#1899;a&#65533;&#65533;&#65533;
&#65533;&#65533;&#1276;&#65533;s(Z:&#65533;&#65533;y&#831;-&#65533;&#1363;&#65533;&#65533;<~&#65533;u&#65533;&#1768;&#65533;&#65533;&#65533;&#65533;&#65533;&#65533;&#65533;&#65533;&#65533;p&#1850;6&#40002;&#65533;L&#65533;&#65533;&#65533;.&#65533;&#65533;&#65533; &#65533;n&#65533;&#65533;&#65533;X(.I|&#65533;&#32958;D&#65533;&#65533;}&#65533;&#65533;Q&#28302;&#65533;&#65533;&#65533;&#65533;*&#65533;&#65533;#&#65533;&#65533;&#1886;&#65533;&#65533;&#65533;.&#65533;qN&#65533;&#65533;nNI&#65533;&#65533;&#65533;&#65533;
&#65533;s&#65533;|&#65533;&#65533;&#65533;,&#65533;0&#37662;&#65533;&#65533;&#65533;&#65533;&#65533;&#65533;&#65533;&#65533;&#65533;/~&#65533;T&#65533;_&#65533;.&#65533;&#65533;&#65533;~&#65533;&#65533;&#65533;l&#65533;&#65533;&#1963;.&#65533;E&#1967;&#65533;@&#65533;a&#65533;&#65533;,&#65533;&#65533;&#65533;&#65533;&#65533;
]&#65533;&#65533;&#65533;q&#65533;&#65533;&#65533;&#65533;&#65533;&#65533;&#65533;&#65533;&#65533;&#65533;&#65533;M&#1282;~&#65533;^&#65533;v&#65533;*C&#65533;&#65533;	&#65533;*D&#65533;&#65533;=&#65533;&#65533;&#65533;&#65533;&#65533;>&#65533;<&#65533;&#715;&#65533;&#65533;T&#65533;&#65533;&#65533;&#65533;&#65533;&#65533;>_&#65533;&#65533;&#65533;&#65533;&#65533;-Ia_o&#65533;&#65533;[&#65533;&#65533;&#65533;&#65533;&#65533;&&#992; &#65533;)&#65533;&#65533;&#65533;M&#65533;&#65533;&#65533;&#65533;&#65533;&#65533;>&#65533;&#526;&#65533;w&#65533;&#65533;G&#65533;&#65533;0&#65533;&#65533;v*&#65533;/nWB_#R&#65533;&#65533;no&#65533;4&#65533;&#65533;f&#65533;&#65533;&#65533;&#65533;o&#65533;i&#65533;	v&#65533;&#65533;m&#65533;&#65533;&#65533;=&#65533;&#65533;&#766;&#65533;&#65533;h &#65533;&#65533;&#65533;&#65533;&#65533;&#65533;O&#65533;/&#65533;&#65533;&#65533;&#65533;&#65533;&#65533;&#65533;{&#65533;&#65533;&#65533;
D&#65533;&#65533;T&#65533;&#65533;&#65533;&#65533;&#65533;&#65533;&#65533;&#65533;>&#65533;&#65533;&#65533;&#65533;bo~&#65533;&#65533;>l&#65533;&#65533;#&#65533;&#65533;&#65533;&#65533;&#65533;&#65533;&#65533;&#65533;&#65533;&#65533;&#65533;&#65533; &#65533;&#65533;&#65533;&#65533;&#65533;<&#65533;/&#65533;&#65533;&#1451;n&#1836;L&#1903;6&#65533;&#65533;~&#65533;&#65533;&#65533;j&#65533;n&#65533;&#65533;	&#1692;Y&#65533;?&#65533;9O&#65533;{{}&#65533;&#65533;a&#65533;&#65533;|&#65533;&#65533;&#65533;&#65533;&#65533;&#65533;&#65533;&#65533;&#65533;&#65533;&#65533;&#65533;&#65533;&#65533;&#65533;&#65533;&#65533;&#65533;&#65533;&#65533;&#65533;y&#65533;&#65533;}&#65533;&#65533;a&#65533;&#65533;}&#65533;|&#65533;&#65533;&#65533;&#65533;&#65533;&#65533;&#65533;&#65533;&#65533;&#65533;&#65533;&#65533;&#65533;&#65533;&#65533;&#65533;&#65533;&#65533;&#65533;&#65533;&#65533;&#65533;&#65533;&#65533;&#409;~&#603;&#65533;|&#575;Z&#65533;&#65533;&#1281; !&#65533;  ,    &#65533;&#65533;@&#65533;&#65533;&#65533;&#65533;&#65533;&#65533;&#65533;&#65533;&#65533;&#65533;&#65533;&#65533;&#65533;&#65533;&#65533;&#65533;&#65533;&#65533;&#65533;&#65533;&#65533;&#65533;&#65533;&#65533;&#65533;&#65533;&#65533;&#65533;&#65533;{&#65533;&#65533;&#65533;&#65533;&#65533;&#65533;&#65533;&#65533;&#65533;&#65533;&#65533;a{}&#65533;&#65533;&#65533;&#65533;&#65533;&#65533;&#65533;&#65533;y&#65533;|&#65533;&#65533;&#65533;&#65533;&#65533;&#65533;~&#65533;&#65533;&#65533;&#65533;&#177;&#65533;&#65533;&#65533;&#65533;&#65533;&#65533;&#65533;&#65533;&#828;}&#65533;&#65533;&#65533;&#65533;&#1251;&#65533;&#65533;&#1141;&#65533;&#1727;&#65533;&#65533;&#1603;&#65533;&#65533;&#65533;&#65533;&#65533;&#65533;&#16292;&#65533;&#65533;&#65533;&#65533;&#65533;&#65533;&#65533;&#816;&#65533;&#65533;&#65533;&#65533;&#65533;~&#65533;&#65533;&#65533;&#65533;&#65533;&#65533;<&#65533;u'&#65533;?N|&#65533;!&#65533;wpR&#65533;Y&#65533;&#65533;kHQ&#65533;na&#65533;<&#65533;51R&#65533;&#65533;&#65533;&#65533;&#65533;&#65533;&#65533;Fm)d7r&#65533;>{&#65533;&#65533;TRGg&#65533;J&#65533;&#65533;g)&#65533;z&#65533;hTR&#65533;&#65533;nB*
&#65533; &#65533;K&#65533;1&#65533;&#65533;&#65533;&#65533;Z&#65533;&#65533;l&#65533;U&#65533;&#65533;J]'&#65533;4&#65533;&#65533;&#65533;WFc	&#65533;&#65533;/&#65533;9>&#65533;y=1&#65533;&#65533;f&#65533;&#65533;qu&#65533;-$2o&#65533;0|r<)&#65533;&#65533;H0H&#65533;Tt&#65533;&#65533; &#65533;&#65533;&#65533;i&#65533;!&#65533;eJH:@&#65533;&#65533;Q&#65533;DD&#65533;(&#65533;&#1209;4&#65533;-2X5&#65533;ho&#65533;&#65533;u&#65533;&#40531;a&#65533; 0s&#65533;&#65533;&#65533;&#65533;u!:I&#65533;>4&#65533;&#65533;&#65533;C&#65533;&#65533;PJ&#65533;&#65533;&#65533;&#65533;&#65533;&#65533;&#65533;&#65533;H&#65533;Bd&#65533;&#65533;&#65533;n&#1977;&#65533;?&#65533;	y^&#65533;%&#65533;9C&#65533;&#65533;&#65533;SUh&#31643;t}LsPwv1&#65533;&#204;&#65533;&#65533;&#65533;&#65533;x&#65533;"C-rFyHG5d7&#65533;v&#65533;&#54683;~&#65533;4&#65533;d&#65533;V&#65533;e(&#65533;&#65533;&#65533;&#65533;&#65533;g$@u1&#65533; &#65533;l(&#65533;&#65533;&#65533;	P&#65533;HO&#65533;&#65533;&#65533;&#65533;4&#65533;&#65533;&#65533;&#65533;|&&#65533;(&#65533;Q&#65533;  &#65533;&#65533;5.&#65533;&#65533;&#65533;@I&#65533;&#65533;1&#65533;&#65533;&#65533;	&#65533;'
&#65533;&#65533;&#65533;&#65533; @&#65533;&#65533;&#65533;7Zrbbl&#65533;d&#65533; &#1190; o&#65533;&#65533;J&#65533;`&#65533;u &#65533;{2&#65533;&#65533;!^&#65533;&#65533;&#65533;&#65533;Z(!4&J
&#65533;SF&#65533; &#65533;2"&#65533;7v&#65533;%!^
&#65533;c&#65533;&#65533;p*
tu&#65533;i&$&#65533;h&#65533; &#65533;&#65533;&#65533;&#65533;&#65533;&#65533;G&#65533;&#65533;&#65533;&#43436;q&#65533;:&#65533; 4&#65533;&#65533;&#65533;v&#65533;&#65533;g!{&#65533;&#65533;&#65533;&#65533;&#65533;&#65533;&#65533;al&#65533;&#65533; &#65533;&#65533;&#65533;&#65533; #&#65533;V&#65533;&#65533;;&#65533; &#65533;B&#65533;&#65533;&#65533;m&#65533;&#65533;&#65533;&#65533;&#65533;<&#65533;&#65533;&#65533;py&#65533;&#65533;&#65533;*b&#65533; &&#65533;&#65533;&#65533;&#65533;Yd!&#65533; &#65533;&#65533;&#65533;&#65533;&#65533;&#65533;f&#65533;&#65533;&#65533;&#65533;/&#65533;&#65533;* #&#65533;&#65533;@\&#65533;  &#65533;&#65533;G<&#65533; &#65533;&#65533;1&#263;&#65533;&#65533;&#65533;
&#65533;x`&#65533;-h"&#65533; B&#65533;&#65533;&#65533;)&#65533;&#65533;&#65533;x-=!&#65533; \&#65533;&#65533;.!;&#65533;z&#65533;g	&#65533;[&#65533;&#65533;&#65533;F&#65533;f&#65533;A&#65533;r &#65533;&#65533;+S_&#65533;&#65533;3 ZcM&#65533;&#65533;+&#65533;&#65533;[&#65533;@ &#65533;\&#65533;q&#265;t&#65533;1&#65533;]*&#65533;&#65533;&#65533;.R&#65533;&#65533;wR&#65533;4C&#65533;&#65533;&#65533;&#65533;4'&#65533;&#65533;&#65533;r&#65533;&#65533;&#65533;Z&t-&#65533;QG&#65533;&#65533;R&#65533;&#65533;K&#65533;&#65533;&#65533;OC A&#65533;APM&#65533;&#65533;_&#65533;&#65533;&#65533;&#65533;u&#65533;n&#65533;&#65533;&#65533;&#65533;Fs&#65533;u&#65533;Z&#65533;&#65533;&#65533;&#65533;/l;&#65533;&#65533;&#65533;&#65533;&#65533;7&#65533;r/r"iPA&#65533;7_&#65533; 
X&#65533;&#65533;d&#65533;}&#65533;0X&#65533;,[4&#65533;&#65533;&#65533;&#65533;&#65533;4&#65533;&#65533;&#65533;y&#65533;&#65533;J&#65533;&#65533;t&#65533;&#65533;&#65533;&#65533;R&#65533;N&#65533;&#65533;&#65533;&#65533;z&#65533;8&#65533;&#65533;&#65533;&#65533;&#65533;&#65533;&#65533; &#65533;e&#65533;v&#65533;K&#65533;f&#65533;&#65533;&#1749;&#65533;l&#65533;&#65533;$&#65533;A&#65533;t&#65533;&#65533;&#65533;&#65533;JyCD&#65533;*&#65533;&#65533;
&#65533;&#65533;vjP&#65533;L&#65533;&#65533;&#65533;&#65533;&#65533;.D_h6&#65533;!&#65533;{&#65533;&#65533;!%&#65533;w&#341;cAc&#65533;CB&#65533;&#65533;?P&#65533;}&#65533;&#65533;&#65533; &#65533;&#65533;&#65533;&#65533;9&#65533;&#1028;&#65533;&#65533;&#65533;Y&#65533;&#65533;&#65533;&#65533;&#65533; X&#65533;&#65533;H&#65533;`&#65533;8&#65533;*~P&#65533;#D5&#65533;&#65533;0 &#65533;(&#65533;!&#65533;l @&#65533;&#65533;&#65533; &#65533;&#65533;&#65533;@ Y&#65533;LO.&#65533;Z&#65533;&#65533;F&#65533;&#1041;&#65533;|&#65533;$&#65533;&#65533;J&#1936;@&#65533;&#65533;|&#65533;&#429;&#65533;&#65533;"&#65533;A&#65533;L&#65533;9A&#65533;&#65533;}&#65533;J%&#65533;>&#65533;.t&#65533;C&#65533;&#65533;w&#65533;8&#65533;&#65533;%.0E(&#65533;2 Y&#65533;&#65533;.6 x&#65533;&#65533;&#65533;h&#65533;&#65533;Ip&#65533;&#65533;hc&#65533;)8&#65533;w&#65533; &#65533;`&#65533;n6&#65533;&#65533;&#65533;&#1883;&#65533;H&#65533;?
R&#65533;N&#65533;&#65533;P'&#65533;&#65533;&#65533;&#65533;t&#65533;<g`l`^&#65533;&#65533;Z&#65533;&#65533;I&#65533;3&#65533; &#65533;&#65533;@Y&#65533;~&#65533;bH&#65533;&&#65533;&#65533;PG&#65533;L&#65533;&#65533;f&#1333;&#65533;&#65533;AEDD&#65533;&#65533;&#65533;(&#65533;&#65533;&#65533;&#65533; &#65533;F&#641;&#65533;vn&#65533;&#65533;"@+I'&#65533;&#65533;t,x&#65533; &#65533;&#65533;&#65533;2&#65533;qPQ$&#1632;TE&#65533;`?&#65533;&#65533;0&#1314;.s&#65533;&#65533;&#65533;&#65533;&#1030;&#65533;g&#65533;&#65533;&#65533;&#65533;5&#65533;im&#65533;&#65533;&#65533;$D7&#65533;&#65533;&#65533;5l2&#65533;&#65533;&#65533;]&#362;G&#65533;&#1132;z&#65533;&#65533;&#65533;&#65533;G&#65533;&#65533;hS&#65533;9&#65533;N'&#65533;i&#65533;x&#65533;^'&#65533;+&#65533;&#65533;&#65533;8&#65533;&#65533;&#65533;&#65533;&#65533;!"&#65533;D&#65533;N&#1167;r4&#65533;&#65533;&#65533;6&#65533;&#65533;+8m&#65533;&#65533;&#65533;&#65533;&@ &#65533;"&#65533;&#65533;iL?&#65533;&#1178;&#65533;&#65533;&#65533;%&#65533;>&#65533;&#65533;	  
&#65533;c&#65533;&#65533;9&#65533;&#65533;a&#65533;&#65533;&#65533;&#65533;&#65533;&#65533;mb&#65533;>&#65533;o&#65533;&#65533;Ud&#65533; Mh&#65533;Y&#65533;&#65533;u&#65533; ~&#789;&#65533; v&#65533;=&#65533;5&#65533;&#65533;&#878;Z&#65533;&#65533;&#1469;&#65533;&#65533;a&#875;&#65533;^I&#65533;&#65533;&#65533;&#65533;&#65533;&#65533;&#65533;4&#65533;&#65533;&#65533;&#65533;h&#65533;v&#65533;&#65533;L&#65533;&#65533;"&#65533; L&#65533;&#65533;&#65533;&#65533;&#65533;E&#65533;!"  &#65533;!&#65533;&#65533;6&#65533;d'+&#65533;+&#65533;&#65533;
&#65533;&#65533;&#65533;&#65533;&#65533;5a&#65533;y&#65533; H&#65533;&#65533;&#65533;
GH&#65533;&#65533; &#65533;&#65533;&#65533;&#65533;v&#1371;W&#65533;&#65533;2&#65533;z&#65533;*A&#65533;W&#65533;&#65533;]&#65533;q&#65533;&#65533;Mo&#65533;&#960;8V&#1439;tL&#65533;&#65533;&#65533;O&#65533;&#65533;&#65533;z&#65533;A&#65533;vW&#65533;&#65533;}dyi&#65533;&#65533;6&#65533;H&#65533;&#550;5-F8  mt&#65533;UET&#65533;^&#65533;&#65533;/&#65533;k&#65533;2["&#65533;	>D&#65533;&#65533;X&#65533;&#65533; o~3x&#65533;&#65533;&#65533;Kv&#65533; &#65533;&#65533;l&#65533;?&#65533;U&#65533;
&#65533;|!&#65533;5&#65533;&#65533;&#65533;>&#65533;qw&#65533;[D( @$=&#65533;pV&#65533;&#65533;&#65533;&#65533;&#65533;v&#65533;&#65533;&#65533;&#1248;&#65533;&#65533;FM&#65533;&#65533;&#65533;&#65533;Kf&#65533;&#65533;&#65533;&#65533;'&#65533;&#65533;4(&#65533;&#65533;"E&#65533;*Gb&#65533;4Ep&#65533;b&#65533;&#65533;&#65533;.&#65533;!&#65533;&#65533;&#65533;!f&#65533;&#65533;&#65533;&#65533;&#65533;#&#65533;&#65533;&#65533;&#65533;nv(m
xt&#65533;&#65533;&#65533;&#65533; &#65533;3T&#65533;D&#65533;&#65533;`&#65533;&#65533;&#1818;&#65533;}g?&#65533;9&#65533;&#65533;&#65533;&#65533;&#65533;9&#65533;&#65533;&#1317;&#65533;&#887;h'&#65533;&#65533;:&#65533;&#65533;v&#65533;&#65533;yIpAT&#65533;&#65533;&#65533;
&#65533;
&#65533;&#65533;e	&#65533;&#1316;v@`=&#65533;&#65533;&#65533;&#65533;!l-&#65533;R\&#65533;&#65533;&#65533;&#65533;&#65533;e&#468;&#65533;&#65533;&#65533;FQ&#65533;StX	`&#65533;a&#65533;+@&#65533;k&#65533;H K#&#65533;&#65533;&#1093;"9&#65533;ar "
.?&#65533;9j&#65533;&#65533;&#65533;&#65533;DG@}&#65533;O&#65533;7&#65533;&#65533;NS(|&#65533;&#65533;&#65533;&#65533;~&#65533;u&#65533;^&#65533;&#65533;&#1533;.&#65533;(V&#65533;7 &#65533;&#65533;&#65533;&#65533;:&#65533;f&#65533;h&#65533;&#65533;B&#65533;/&#65533;$L&#65533;&#65533;&#65533;#&#65533;T&#65533;`&#65533;&#65533;&#65533;v&#65533;&#65533; &#65533;:&#65533;A
H&#65533;&#65533;&#65533;&#65533;&#65533;	&#65533;\&#65533;@&#65533;&#65533;[>/:&#65533;^&#65533;8&#413;&#65533;&#320;&#65533;q&#65533;C\&#65533;i&#65533;w&#65533;&#1119;&#65533;&#65533;&#65533;+=t+%@&#65533;9u&#65533;J&#65533;&#65533;&#65533;xn&#65533;)&#65533;&#65533;&#65533;&#65533;O&#65533;SBu&#65533;6&#65533; M7&#65533;o&#65533;Fu&#65533;_&#278;	A&#65533;B&#65533;&#1814;&#65533;&#65533;"&#65533;&#65533;%/&#65533;&#65533;&#65533;&#65533;~$&#65533;D&&#65533;&#65533;b=&#65533;_9&#65533;&#65533;a&#65533;/&#65533;._`&#65533;&#65533;&#65533;&#65533;&#65533;&#65533;&#65533; 3&#65533;% gqgq &#65533;&#65533;'/&#65533;&#65533;L&#65533;	Ht&#65533;&#65533;Q&#65533;&#65533;9%U&#65533;&#65533;uR&#65533;&#65533;Rfo&#65533;Y&#65533;wiLG5.u:&#65533;5$('8&#65533;P&#65533;! G&#65533;u&#65533;&#65533;[&#65533;6}&#65533;6	p&#65533;C~g&#65533;	&#65533;&#65533;&#65533;Pr&#65533;vA&#65533;P&&#65533;D&#65533;&#65533;.&#65533;&#65533;&#65533;*w&#65533;4"&#65533;O  QTv&#65533;D29UF/PS/&#65533;[&#65533;&#65533;wP%&#65533;O/gi,(J&#65533;/&#65533;&#65533;&#65533;&#65533; &#65533;i6R`Y%&#65533;&#65533;&#65533;3R&#65533;%&#65533;&#65533;D)&#65533;J&#65533;&#65533;k&#65533;-V}&#65533;&#65533;s&#65533;&#65533;n&#65533;u3>&#65533;&#65533;&#65533;*&#65533;&#65533;&#65533;wx&#65533;&#65533;&#65533;e&#65533;"&#65533;&&#65533;&#65533;v&#65533;&#65533;>&#65533;]9&#65533;&#65533;z&#65533;&#65533;RQ&#65533;7&(&#65533;&#65533;JH$n&#65533;&#65533;&#65533;&#65533;&#65533;&#65533;&#65533;rl&#65533;G$T&#65533;&#65533;N&#65533;1N&#65533;<&#65533;&#65533;N&#947;&#65533;&#65533;&#65533;G&#65533; &#65533;6&#65533;&#65533;&#65533;(/'9I&#65533;m&#65533;JiF	&#65533;(RPSR&#65533;f&#65533;&#65533;&#65533;&#65533;&#65533;s&#65533;X&#65533;@&#65533;&#65533;&#65533;&#65533;&#65533;l<&#65533;&#65533;8&#65533;8~&#65533;&#65533;&#65533;&#65533;0*y&#65533;;&#65533;n&#65533;&#65533;&#65533;&#65533;8&#65533;x&#65533;WX&#65533;&#65533;&#65533;&#65533;&#65533;&#65533;3/ &#65533;&#65533;&#65533;"&#65533;&#65533;&u&#65533;&#65533;Z&#65533;E;i&#65533;/i0Hs&#65533;V&#65533;&#65533;&#65533;p[	&#65533;M		o{&#65533;g@&#65533;n&#65533;378&#1256;&#65533;&#65533;z.&#65533;	&#65533;	|&#65533;8&#65533;&#65533;&#65533;8&#65533;&#65533;@&#65533;zG	5IA&#65533;&#65533;&#65533;X&#65533;&#65533;u&#65533;&#65533;&#65533;&#65533;y&#65533;&#65533; GXp &#65533;Qy z"P&#65533;&#1880;&#65533;A&#65533;&#65533;&#65533;'{Vu&#65533;&#65533;o&#65533;4p&#65533;dpAT&#65533;&#65533;{E&#65533;A&#65533;&#65533;tA&#65533; ! &#65533;&#65533;5MD&#65533;&#65533;a&#65533;&#65533;y&#65533;&#65533;H$~&n&#65533;&&#65533;&#65533;W&#65533;&&#65533;&#65533;;&#65533;e&#65533;C&#65533;x&#65533;&#65533;9X&#65533; &#65533; &#65533;7&#65533;p&#65533;&#65533;g&#65533;&#65533;eQ&#65533;'& R&#65533;&#65533;&#65533;%&#333;&#65533;&#65533;&#65533;&#65533;&#65533;J]I _&#602;R&#65533;?&#65533;&#65533;|UG&#65533;&#65533;L&#65533;&#65533; &#65533;&#65533;D&#65533;!0Mv)bz&#65533;&#65533;&#65533;&#26090;&#65533;"&#65533;b*&#65533;&#65533;m&#65533;'4&#65533;B&#65533;&#65533;y>&#65533;&#65533;&#65533;&#65533;@&#1299;@&#65533;&#65533;(l&#65533;&#65533;&#65533;h
&#65533;a>m&#65533;&#65533;{P&#65533;y+&#65533;&#65533;%&#65533;RXRQZ&#65533;X&#65533;&#65533;4&#65533;&#65533;``sh&#65533;YY?[&#65533;&#65533;&#65533;&#65533;&#65533; &#65533;&#65533;[&#65533;*&#65533;Y&#65533;&#65533;&#599;Fcn&#38276;<&#65533;y&#65533;W&#1865;D&#65533;&#65533;&#65533;&#65533;&#65533;#
 &#65533;&#65533; &#65533;z&#65533;&#65533;&#65533;p&#65533;|!{`&#65533;&#65533;@l&#65533;P&#65533;FI&#65533;&#65533;&#65533;&#65533;&#65533;&&#65533;8&@&#65533;&#65533;&#65533;&#65533;98&#65533;&#65533;u&#65533;*&#65533;/&#65533;&#65533;*&#65533;R&#65533;&#65533;&#1422;&#65533;&#604;4D%&#65533;&#65533;&#1038;&#65533;&#65533;^&#65533;&#65533;=&#65533;&#65533;0&#65533;&#65533;)&#65533;&#65533;&#65533;&#65533;&#65533;&#65533; &#65533;&#65533;&#65533;&#65533;&#65533;
&#65533;&#65533;&#65533;&#65533;~ &#65533;m&#65533;DA&#65533;<X5&#4705;&#65533;&#65533;x&#1108;|&#65533;&#65533;&#65533;&#65533;Xj&#65533;&#65533;&#65533;&#65533;&&#65533;8&#65533;	(&#65533;Z2&#65533;&#65533;&#65533;&#496;&#65533;&#65533;dZ
`&#65533; &#65533;`&#65533;y&#65533;&#65533;'Q&#65533;z`
<rQ&#65533;"&#65533;&#65533;&#65533;&#65533;&#488;r&#65533;&#65533;a&#65533;&#65533;&#550;&#65533;&#65533;&#65533;&#65533;%&#65533;&#65533;&#65533;&#65533;&#65533;	|&#65533;&#65533;pgDfZw&#65533;&#65533;&#65533;&#65533;&#618;&#65533;:&#65533;z&#65533;&#65533;zw &#65533;&#65533;&#65533;&#65533;:	&#65533;z&#65533; &#65533;&#65533;&#65533;&#65533;&#2600; &#65533;&#65533;&#65533;0&#65533;&#1296;Q	&#65533; |&#65533;&#65533;&#65533;&#65533;&#65533;&#65533;*	&#65533;:&#65533;C&#515;r&#1709;&#65533;&#65533;&#65533;&#65533;&#65533;&#65533;&#65533;@&#65533;&#65533;&#65533;
&#65533;&#65533;w&#1152;&#65533;&#65533;&#65533;}&#65533; K
&#65533;
q:
k&#65533;&#65533;{&#65533;&#65533;:&#65533;&#65533; &#65533;&#65533;&#65533;&#65533;&#65533;&#65533;&#65533;&#65533;&#65533; &#65533;"+
[&#65533;&#1067;#&#65533;&#65533;}&#65533;&#65533;P&#65533;&#65533;&#65533;&#65533;&#65533;&#65533;)&#65533;0;&#65533;&#65533;q&#65533;&#65533; &#65533;"&#65533;&#65533;&#65533;j&#65533;&#65533;&#65533;&#65533;&#65533;5k%@&#65533;&#65533;P&#65533;&#65533;0&#65533;&#65533;P&#65533;H&#48383;&#65533;,&#65533;J;Q&#65533;U&#65533;&#65533;&#65533;p&#65533;y&#1136;&#65533;&#65533;S&#65533;	_&#65533;&#65533;`
a&#47484;P&#65533;&#65533; M
&#65533;&#65533;z
\+&#65533;&#65533; tk%&#65533;&#65533;71&#65533;m&#65533;&#65533;&#1079;w;s[&#65533;&#65533;&#65533;&#65533;|PB&#65533;&#65533; B&#65533;&#65533;0&#65533;&#65533;M&#9709;&#65533;&#65533;&#65533;&#65533;&#65533;p&#65533;:&#65533;F&#65533;&#65533;&#65533;&#65533;&#65533;@&#65533;pwp&#192;&#65533;&#65533;k%y@&#65533;&#65533;&#65533;&#65533;9&#65533;&#65533;&#1930;&#65533;Y&#65533;&#65533;&#65533;&#65533;+Q&#65533;&#65533;&#65533;{&#65533;S&#65533;a&#65533;&#65533;7&#65533;p&#65533;&#65533;w[&#65533;&#65533;w&#65533;P&#65533;&#65533; $&#65533;&#65533;&#65533;;&#65533;&#65533;&#1755;!]a &#65533;y&#65533;&#65533;R &#65533;s0 0IP&#65533;A&#65533;&#65533;&#65533;&#65533;&#65533;}&#65533;&#65533;&#65533;&#43484;&#65533;&#65533;$&#65533;&#65533;1&#65533;r&#65533;
&#65533;&#65533;&#65533;&#65533;&#65533;[X&#65533;&#65533;&#65533;&#65533;X&#65533;x&#65533;&#65533;'&#1617;&#65533;&#65533;Q!&#65533;`!&#65533;&#65533;&#65533;&#65533;&#65533;&#65533;&#65533;&#65533;&#65533;&#1057;=2$xl`,B5&#65533; [&#65533;&#65533;(&#65533;@.&#65533;  >&#65533;P&#65533;&#65533;&#65533;&#65533;&#65533;:"*&#65533; &#65533;&#65533;&#65533;&#65533;&#65533;&#65533;&#65533;&#65533;Z&#65533;39&#65533;1&#65533;.RgW%3B&#167;&#65533;&#65533;r&#65533;y+&#65533;&#65533;&#65533;&#335;A&#65533;&#65533; &#65533;$&#65533;kn&#65533;*p&#65533;&#65533;$j&#65533;&#65533;y&#65533;.&#65533;'&#65533;T2&#451;&#65533;(8&#65533;&#65533;&#65533;&#65533;&#65533;	&#65533;&#65533;*&#65533;&#65533;X&#65533;&#65533;&#65533;&#65533;/&#65533;*&#65533;(Y&#65533;*#+&#65533;&#65533;b&#65533;9P&#65533;+m<	&#65533;&#65533; &#65533;&#65533;&#65533;R&#65533;&#65533;&#604;&#65533;&#65533;B&#332;@e`&#642;&#65533;&#679;&#65533;&#681;<&#65533;&#65533;P&#65533;&#65533;">&#65533;|&#65533;&#65533;&#65533;&#65533;1&#65533;&#65533;&#65533;&#524;S&#65533;(9q&#65533;e&#65533;	V&#65533;l+&#65533;&#65533;5^36&#65533;&#65533;*%&#65533; &#65533;&#65533;'&#65533;El&#65533;<&#65533;&#65533;1&#65533;)&#65533;pO&#65533;v&#65533;&#65533;&#65533;-&#65533;,&#65533;&#65533;&#65533;@#&#65533;2&#65533;x	^,	&#833;&#65533;&#65533;&#65533;&#65533;H&#65533;4Z4'2&#65533;FSl&#65533;&#65533;S&#65533;&#65533;%6`&#65533;&#65533;&#65533;	0es6&#65533;1&#65533;6&#65533;&#65533;<&#65533;<<&#65533;0:&#65533;&#840;&#65533;&#65533;s3s3 #&#65533;&#65533;2&#65533;&#65533;&#65533;"&#65533;&#65533;&#65533;{
w&#65533;&#65533;&#1234;&#65533;&#65533;&#144;&#65533;g&#65533;&#65533;&#65533;&#65533;&#65533;&#1568;&#65533;e9p&#65533;&#65533;s&#65533;JRs?P&#65533;?p&#65533;3;&#65533;&#65533;$&#65533;0Z&#65533;&#65533;&#65533;j&#796;0I&#65533;0&#65533;<k<&#65533;&#65533;&#65533;&#65533;&#65533;w&#65533;&#580;`&#65533;iG&#843;&#65533;w#=:&#65533;7`&#65533;=~3 &#65533;&#65533;&#65533;&#227;0&#1303;&#969;&#65533;&#903; &#65533;&#65533;&#65533;.O9$&#65533;b"&#65533;z&#65533;&#65533;&#65533;&#65533;D&#65533;&#65533;tTCKU&#65533;ZD@&#65533;&#65533;:t&#65533;&#65533;&#65533;@5&#65533;5&#65533;&#65533;&&#65533;&#65533;5 sw&#65533;7&#65533;&#65533;s&#65533;&#65533;&#65533;&#1346;R&#65533;R,&#65533;l&#65533;&#65533;$&#65533;=N&#65533;BU&#65533;&#65533;&#65533;&#65533; &#65533;CI&#65533;^&#1296; n&#65533;Tj&#65533;&#65533;D&#65533;b&#65533;Y&#65533;CR&#65533;&#65533;D&#65533;Pu&#65533;&#65533;oWdE&#65533;&#65533;:8&#65533;&#65533;t&#65533;,&#65533;@&#65533;E&#65533;&#65533;o&#65533; &#65533;BF
&#65533;k&#65533; U&#65533;&#65533; l2;&#65533;V&#65533;2Vz4&#65533;|TH&#65533;&#65533;7&#1730;6&#65533;I2&#65533;&#1702;&#65533;nw c&#65533; &#65533;u'&#65533;&#65533;J&#65533;@J&#65533;&#65533;U?&#65533;&#218;&#65533;$K&#65533;&#65533;:\&#65533;u&#65533;Pe&#65533;\&#65533;C@&#65533;=\&#65533;EpyL&#65533;&#65533;&#820;T&#65533;&#65533;^&#65533;&#1862;&#65533;&#65533;&#65533;uU\e C&#65533;h&#65533;MVd&#65533;G&#65533;dNt&#1355;&#65533;&#65533;N&#65533;-&#65533;&#1096;&#65533;&#65533;-&#65533;-.&#65533; *&#65533;&#65533;:&#65533;W&#65533;
&#65533;&#65533;jn&#65533;UL&#65533;Q&#65533;`p&#65533;&#1516;&#65533;&#65533;&#65533;${&#65533;'K&#65533;f:&#65533;CS&#65533;CS&#65533;&#65533;STHv&#65533;&#65533;u&#65533;&#65533;A&#65533;&#65533; H&#65533;&#65533;&#65533;LNMj&#65533;eT4&#65533;M"&#65533;&#65533;u6he&#65533;hENl&#65533;&#8356;V&#65533;&#267;-&#65533;N-.O&#65533;NIV&#65533;;.P=.&#65533;[>t&#65533;?1
&#65533;4&#65533;0z&#65533;D&#65533;fJ&#65533;&#65533;f&#65533;&#65533;&#65533;xtQ&#65533;9&#65533;&#65533;[&#65533;?&#65533;?&#65533;ES&#65533;7p6ES&#65533;yT&#65533;|&#65533;V  M$Ml&#65533;&#65533;j}s4onU&#65533;@\&#65533;&#65533;M&#693;j&#65533;50cu]q&#65533;]&#17228;j&#65533;Vq&#65533;&#65533;me&#65533;&#1214;&#65533;HVI6&#1761;&#65533;&#65533;&#65533;y &#65533;&#65533;5&#1235;@&#37312;f&#65533;e`&#65533;UJFzjxt&#65533;Ca3@&#65533;fi&#65533;6{&#65533;^i&#65533;&#65533;	&#65533;&#65533;&#65533;&#65533; bQU&#65533;&#65533;uU&#65533;&#65533;\&#65533;%_E\&#65533;$_	o4&#65533;&#65533;MY&#65533;&#65533;&#65533;i&#65533;61L&#65533;&#65533;~&#65533;]q&#65533;+&#65533;I&#65533;&#65533;&#65533;LVq!?^}C:&#65533;&#65533;&#5088;&#65533;&#65533;w &#65533;$b&#65533;n&#65533;XT&#65533;_&#65533;Ef&#65533; &#58928;Q&#65533;'&#65533;``&#65533;`HYr(
yUG_&#65533;&#405;&#65533;3&#65533;b&#65533;&#65533;b&#65533; &#65533;&#65533;`&#65533;&#65533;&#65533;M0&#1985;&#65533;h&#65533;&#65533;[QUc&#65533;5G&#65533; &#65533;a$&#65533;&#65533;"j&#65533;&#65533;&#65533;&#65533;&#65533;\&#65533;]&#65533;&#65533;O&#65533;j#&#65533;&#65533;t^&#65533;A&#65533;2	>?&#65533;>&#776;`&#65533;&#65533;p&#65533;yW&#65533;<&#65533;_&#65533;o&#65533;f&#65533;&#65533;J&#65533;nf(P`&#65533;&#65533;&#65533;K&#65533;4(&#65533;l&#65533;&#65533;&#65533;&#65533;%&#65533;v3+&#65533;&#65533;&#65533;&#65533;&#65533;@'*&#65533;&#65533;	&#65533;&#65533;&#65533;3&#65533;&#65533;x&#65533;[&#65533;&#65533;K i&#65533;&#65533;&#65533;o&#65533;&#65533;&#65533;&#65533;{e&#65533;{&#65533;&#65533;&#65533;?7jw^&#65533;&#65533;j&#65533;b&#65533;xO&#1109;`&#65533;hTY&#65533;&#65533;&#65533;&#65533;&#65533;&#65533;&#922; &#421;PM&#65533;l<`f&#65533;b#&#65533;wA&#65533;&#65533;&#65533;`&#65533;&#65533;n&#65533;s&#65533;&#65533;y&#65533;&#65533;g>&#65533;~"a&#65533;&#65533;&#65533;&#65533;o.uRp&#65533;4&#65533;X|&#65533;Kd&#65533;*&#65533;*&#65533;&#65533;&#65533;i4 &#65533;&#65533;&#65533;&#65533;*&#65533;&#65533;&#65533;&#65533;&#65533;&#65533;&#65533;&#65533;o&#65533;&#65533;&#65533;&#65533;&#65533;&#65533;&#65533;g&#65533;&#65533;	&#65533;p&#65533;&#65533;&#65533;y&#65533;&#65533;&#65533;&#65533;gyng&#65533;&#65533;g	Y<"TXERR P&#65533;&#65533;&#65533;  EX&#65533;E8?&#65533;&#65533;kg&#65533;g"(&#65533;&#65533;&#65533;&#65533;WA&#65533;&#65533;&#65533;&#65533;&#65533;&#65533;&#65533;cA&#65533; A,\p&#65533;&#65533;&#65533;np&#65533;"(J5iTI&#65533;&#65533;O&#65533;&N&#65533;&#65533;AEP:&#65533;&#65533; 
&#65533;?Q*&#65533;%!T&#65533;?rpe&#65533;&#65533;&#1234;&#65533;Tzz&#1722;TP&#65533;&#65533;&#65533;&#65533;&#65533;&#65533;&#65533;&#65533;g&#65533;_y&#65533;&#65533;&#65533;"D2(X&#65533;&#65533;&#65533;&#65533;&#65533;&#65533;W&#65533;&#65533;0  B&#65533;XQ&#65533;6&#65533;[&<|&#65533;&#65533;&#65533;&#65533; &#65533;[&#65533;n&#65533;;v&#65533;P&#65533;&#65533;&#65533;J&#65533;&#65533;A $^&#65533;,&#65533; Jf1&#65533;&#65533;&#65533;,0&#65533;a&#65533;&#65533;&#65533;P-&#65533;&#65533;&#65533;&#65533;OhA&#65533; h (&#26585;&#65533;&#65533;&#1316;d`v&#65533;&#65533;&#65533;|&#65533;&#65533;&#65533;'o&#2024;l&#65533;
n	&#65533;%Y&#65533;&#65533;&#65533;3&#65533;V&#14406;B&#65533;\P&#65533;?L+&#65533;L\8_&#168;&#65533;&#65533;a&#65533; -&#65533;P&#65533;&#65533;A{&#65533;_&#65533;&#65533;&#65533;&#65533;gc&#65533;&#65533;&#65533;	&#65533;&#65533;Lp&#65533;^&#65533;&#65533;&#65533;JW &#65533;&#65533;`&#65533;p&#65533; =&#65533;&#65533;#&#65533;b&#65533;&#65533;Oc&#65533;&#65533;#&#65533;&#65533;AF ,&#65533;&#65533;[%&#65533;I&#65533;&#1736;&#65533;&#65533;h&#65533;N9&#65533;1b&#65533;&#65533;Q&#65533;S&#65533;&#65533;&#33421;&#65533;%&#65533;c.yD&#65533;
&#65533;Y&#1187; &#65533;&#65533;&#65533;rE&#65533;&#65533;&#65533;(&#65533;&#65533;Q&#65533;}&#65533;&#724;&#65533;I@&#65533;<@@&#65533;&#65533;&#65533;P&#65533;&#65533;$&#65533;l&#65533;&#65533;{fz&#65533;&#65533;t	   &#65533;(&#65533;&#65533;&#65533;&#1921;&#65533;&#65533;XVb&#65533;;&#65533;&#65533;&#65533;&#65533;&#65533;'a&#65533;D&#65533;&#65533;X<&#65533;&#65533;&#65533;&#65533;&#65533;+6Rr&#65533;)&#65533;V:iS&#65533;h&#65533;[&#65533;1&#65533;&#65533;r&#1473;&#65533; {&#65533;&#65533;\(z&#65533;&#65533;uG&#65533;!&#723;&#1673;&#65533;jT&#65533;&#65533;J&#65533;n&#65533;&#65533;&#65533;&#65533;f&#65533;&#65533;&#65533;&#65533;&#58949;&#65533; Pi&#65533;	@ ]P&#65533;&#65533;
&#65533;DTp&#65533;&#65533;t&#65533;F&#65533;  4&#65533;)'!H&#65533;g&#65533;&#65533;nk&#65533;/&#65533;2&#65533;&#65533;&#65533;w&#65533;dq&#65533;&#65533;&#65533;8(&#65533;&#65533;&#65533;n&#65533;&#65533;&#65533;&#65533;&#167;&#65533;&#65533;&#65533;&#243;4&#65533;(&#65533;I<1&#65533;&#713;&#65533;uI&7&#65533;,p&#65533;&#1834;&#2010;&#65533;&#65533;&#65533;N&#65533;&#65533;&#65533;&#65533;Y&#65533;D&#65533;lsd&#65533;^&#65533;A&#65533;&#65533;&#272;J)&#65533;&#65533;,&#65533;<bn&#65533;x&#521;&#476;&#65533;&#65533;t!D!&#65533;l&#65533;&#65533;&#65533;&#65533;&#65533;&#65533;&#65533;F&#65533;&#65533;&#65533;)S3&#65533;&#65533;
&#65533;&#65533;&#65533;&#65533;e&#1498;v%h&#65533;&#65533;&#65533;&#1707;HG&#65533;EA]&#65533;&#65533;&#65533;&#65533;jrMR&#9070;&#65533;&#65533;|&#65533;`p&#65533;&#65533;&#65533;b3&#65533;:&#65533;\B?C&#65533;&#65533;Hh&#65533;&#65533;
&#65533;w&#65533;&#65533;&#65533;{&#65533;Ax&#65533;&#65533;G4&#65533;&#65533;&#65533;Q&#65533;&#17545;&#65533;&#65533;&#65533;&#1464;&#65533;*c8x&#65533;~KS_&#65533;&#65533;&#65533;(&#65533;&#65533;&#65533;6&#65533;[&#65533;&#65533;ko&#65533;&#65533;&#65533;&#65533;a&#65533;&#65533;}&#65533;&#65533;&#65533;-wL?=&#65533;&#65533;^&#65533;&#65533;&#65533;9+.~&#65533;3&#65533;&#65533;&#65533;&#65533;&#65533;&#65533;!gU&#65533;~A|&#65533;B&#65533;&#65533;C-&#65533;&#65533;XI&#65533;&#65533;&#65533;&#65533;&#65533;&#52785;&#65533; &#65533;&#65533;&#65533;J&#65533;&#937;&#65533;&#65533;Z/z&#65533;&#65533;&#65533;t(&#65533;7WLy&#65533;Q&#65533;&#65533;&#65533;1&#65533;5&#65533;&#65533;o~`&#65533;&#65533;g&#65533;T&#65533;&#65533;z&#65533;B&#65533;8=&#65533;&#65533;&#517;&#65533;J@&#65533;P&#65533;O&#65533;&#65533;&#65533;&#65533;&#65533;,x%&#65533;&#65533;&#65533;b&#65533;DXBt&#65533;&#1410;8&#65533;V4&#65533;o4&#65533;*LE#&#65533;&#65533;&#65533;ao&#65533;`O&#65533;&#65533;&#65533;J\&#65533;]&#65533;"*&#65533;&#65533;&#35178;&#65533; &#65533;&#65533;@	 e}&#65533;CP&#65533;07&#65533;acOj&#65533;r&#65533;x&#65533;&#65533;%&#65533;&#65533;&#65533;&#65533;P&#65533;&#65533;x*l&#65533;&#65533;*<&#65533;'&#65533;d>Za&#65533;&#65533;&#65533;&#65533;UR&#65533;&#65533;)c%B&#65533;&#65533;P&#65533;&#65533;Id&#65533;&&#65533;c&#184;&#65533;&#65533;C&#65533;d&#65533;&#65533;&#65533;v&#65533;jl^bi&#65533;V	&#9207;&#65533;&#392;'I&#65533;&#65533;&#65533;l&#65533;H$&#65533;V&#65533;&#65533;\&#1954;RT\R-&#65533;VL&#65533;&#65533;&#650;K .&#65533;&#65533;&#65533;PV"U&#65533;"&#65533;&#65533;hI&#65533;Rbp&#65533;'%>)4r3&#65533;}@c&#65533;&#65533;&#65533;X&#1953;&#65533;y&#65533;8J8&#65533;p&#65533;&#65533;x&#65533;)hKoE&#65533;&#65533;H&#65533;4&#65533;&#65533;&#65533;i&#65533;&#65533;&#65533;t&#65533;)&#65533;y1&#65533;a&#65533;&#65533;`&#65533;L&#65533;&#65533;vZ49-&#65533;E?&#65533;A&#65533;&#65533;&#65533;&#65533;D9&#65533;&#65533;&#65533;?&#65533;3&#65533;&#65533;@&#65533;-&#65533;H&#65533;Up&#65533;mJ&#65533;&#65533;&#65533;L&#803;&#65533;&#65533;ufJ	&#65533;&#595;&#65533;&#65533;5&#65533;
&#65533;S&#65533;4#&#65533;e&#65533;8)&#65533;q&#65533;&#65533;&#65533;p+i&#65533;D&#65533;S&#65533;n&#65533;&#65533;&#65533;l&#65533;I&#65533;#&#65533;u&#65533;;&#65533;'&#65533;&#65533;U&#65533;&#65533;ue&#65533;)&#1193;&#65533;Q&#65533;&#65533;&#65533;xh*!8Tm&#65533;&#65533;&#65533;&#65533;&#65533;fZ+G&#65533;2&#65533;&#65533;&#65533;T+.&#65533;*&#65533;&#65533;&#65533;&#65533;:E&#65533;b&#65533;&#65533;&#65533;:&#65533;&#65533;&#65533;y&#65533;)d&#65533;:&#65533;&#65533;Z&#65533;&#65533;&#65533;&#65533;&#65533;^3&#65533;&#65533;&#65533;z&#65533;&#65533;&#65533;mkhG&#65533;
>TG&#65533;&#65533;&#65533;lKy"Y&#65533;n6&#65533;&#65533;&#65533;&#65533;kC&#65533;Z&#65533;&#406;&#65533;&#65533;Uao&#65533;[Sd&#65533;&#65533;&#1652;N_{&#65533;O&#65533;&#1430;&#65533;&#65533;&#65533;8&#1482;&#65533;&#65533;*v&#65533;&#605;&#65533;7&#65533;&#65533;[&#65533;.&#1512;&#65533;t&#65533;;1&#65533;rW&#65533;p&#65533;L&#235;&#65533;&#65533;&#65533;&#699;&#65533;5&#65533;w1&#65533;&#65533;X:b&#65533;]&#65533;|Q&#65533;&#65533;&#65533;&#1523;-=&#65533;&#65533;&#65533;P[&#65533;z&#65533;&#65533;&#65533;}-;`U&#65533;v&#65533;&#65533;&#65533; &#65533;&#65533;Y&#65533;&&#65533;'&#65533;$&#65533;&#65533;&#65533;&#65533;8&#65533;~J&#65533;Q&#65533;&#65533;&#65533;&#65533;&#65533;&#65533;0&#65533;&#65533;{&#65533;&#65533;&#65533;&#65533;(&#65533;`}E&#65533;`H&#65533;&#65533;&#65533;-&#65533;&#65533;_&#65533;&#65533;6&#65533;I&#65533;y&#65533;U&#65533;&#65533;x &#65533;&#65533;&#65533;',
 ]X&#65533;A&#1456;s&#65533;r&#65533;&#65533;!&#65533;&#65533;&#65533;&#65533;@b&#65533;&#65533;W&#648;5&#65533;O&#65533;&#65533;9&#510;&#65533;k&#65533;&#65533;l&#65533;&#65533;&#65533;&#65533;963&#65533;&#65533;Z&#65533;&#898;&#65533;EF&#65533;&#65533;oKK8O&#65533;'&#65533;&#65533;O&#65533;&#65533;3p&#65533;&#65533;&#65533; &#65533;$&#65533;AFH&#65533;&#65533;&#65533;
Y&#65533;a&#65533;a&#65533;&#65533;&#65533;&#65533;&#65533;&#65533;a&#65533;&#65533;&#65533;&#65533;0T&#65533;9 B&#65533;phAh` &#65533;P&#65533;b&#65533;&#65533;&#65533;)L&#65533;	@&#513;&#65533;V)g&#65533;&#49758;&#65533;&#65533;&#65533;&#65533;f:F&#65533;t+&#65533;&#65533;&#65533;&#65533;;d@O@%&#65533;0&#65533;&#65533;&#65533;F&#65533; T&#65533;&#65533;5g&#65533;k &#65533;&#65533;6J&#65533;&#65533;&#1538;@&#179;&#65533;j0&#65533;S8Z-X&#65533;&#65533;&#65533;&&#65533;; &#65533;`&#65533;&#65533;t*J&#65533;m&#65533;&#65533;B&#65533;&#65533;&#65533;7d&#65533;&#65533;&#65533;&#65533;~&#65533;r&#65533;&#65533;=&#65533;P: &#65533;&#65533;&#65533;&#278;&#65533;DE3&#65533;
4&#65533;$&#65533;&#65533;lP|&#65533;&#65533;&#65533;&#65533;&#65533;&#65533;xDM&#65533;&#65533;\0&#65533;'&#65533;>E&#65533;=&#65533;&#65533;R&#65533;&#65533;0&#65533;&#65533;&#65533;&#65533;'&#65533;&#65533;&#65533;)&#65533;&#65533;&#65533;&#65533;&#65533;&#65533;&#65533;&#65533;T)&#65533;&#65533;oL&#65533;AHHB&#65533;)&#65533;&#65533;&#65533;aK&#65533;&#65533;h]0&#65533;&#65533;R&#65533;gP&#65533;s &#65533;@s`6&#65533;N&#65533;&#65533;=&#65533;&#65533;&#65533;&#65533;&#951;&#65533;@&#65533;:O;qQ-&#65533;'&#65533;A&#65533;&#65533;&#65533;~<&#65533;&#65533;X&#65533;4P&#65533;i&#65533;}
M;&#65533;&#65533;&#65533;;^c&#65533;&#65533;&#65533;>&#65533;&#65533;,&#65533;&#65533;0&#65533; 
&#65533;xf&#65533;&#65533;&#65533;\=&#65533;)D&#65533;&#65533;P&#65533;&#65533;V'&#65533;&#65533;&?&#1688;&#65533;Y&#65533;&#65533;AD@&#65533;&#65533;&#65533;)Pz&#65533;&#65533; &#65533;&#65533;&#65533;&#65533;}&#65533;J&#65533;/&#65533;1&#65533;&#65533;&#65533;&#65533;@>&#65533;&#65533;~=&#65533;&#65533;
&#65533;c4&#65533;&#65533;&#65533;a&#1700;&#65533;>-m1b&#65533;&#65533;*&#65533;p&#65533;&#65533;&#65533;M&#65533;1jN&#65533;D&#65533;#S&#65533;&#65533;&#65533;?&#65533;b&#65533;&#65533;&#65533;'a&#65533;&#65533;&#65533;&#65533;&#65533;l&#65533; &#65533;&#65533;&#65533;v&#65533;H&#65533;&#65533;5d&#65533;@x&#65533;w&#65533;&#65533;0J&#65533;Z`&#65533;&#65533; U 20&#65533;&#1537;&#65533;&#65533;}&#65533;5lPE&#65533;&#65533;A&#65533;`p&#65533;&#65533;&#388;q&#65533;&#65533;@SBT&#65533;&#65533;&#65533; P&#65533;a	&#65533;9&#65533;&#65533;&#65533;I0&#65533;&#65533;&#65533;~%F&#65533;'&#65533;,&#65533;X &#65533;&#65533;&#65533; Nx<X	&#1539;e&#65533;l B&#65533;H*1&#65533; [h
[&#24596;p`d&#65533;2&#65533;,&#65533;&#1028;N&#65533;;&#65533;&#65533;
QH&#65533;Be&#65533;&#65533;&#65533;7O*%7&#65533;~c$&#1601;&#65533;&#65533;&#65533;n&#65533; j  &#65533;&#65533;X&#65533;@jE&#65533;N&#65533;&#65533;7;&#65533;[0&#65533;&#65533;ZO`14k&#65533; &#65533;f&#65533;&#65533;P&#65533;w&#65533;&#65533;@&#65533;S);!,&#65533;&#65533;y!&#65533;H(&#65533;&#65533;&#65533;&#65533;&#65533;&#65533;&#65533;k&#65533;&#65533;&#65533; `R	^@	&#65533;&#65533;&#65533;pM&#1350;iCz&#65533;u&#65533;&#65533;	e
&#65533;&#65533;&#65533;&#65533;&#65533; &#65533;&#65533;&#65533; u
e&#1292;&#65533; Qg&#65533;H?&#65533;2A&#65533;D$&#65533;&#65533;&#65533;&#65533;&#65533;H	oR	&#65533;&#65533;&#65533;H&#65533;&#65533;*&#65533;P&#65533;80%!&#65533;&#65533;&#65533;&#65533;&#65533;	&#65533;	&#65533;&#65533;
m&#65533;&#65533;&#65533;&#65533;&#65533;H	;  &#65533;&#65533;]b&#65533;&#65533;&#65533; *&#197;&#65533;&#65533;
4&#1420;i	&#65533;v&#65533;X	&#65533;&#65533;&#65533;"V&#65533;&#65533;&#65533;&#65533;&#65533;&#65533;&#65533;&#65533;&#65533;&#65533;&#65533;&#65533;&#65533;&#65533;&#65533;&#65533;
&#65533;&#1544;`	')6&#65533;&#65533;&#65533;&#65533;&#65533;&#65533;a&#65533;&#65533; &#65533;&#65533;&#65533;0m&#65533; &#65533;^ a&#65533;cv&#65533;&#65533;&#65533;5&#65533;&#65533;&#1192;`d3&#65533;&#65533;
&#65533;&#65533;h
K&#593;&#2040;&#65533;&#65533;&#65533;H&#65533;&#65533;(V) h&#65533;Y)
3&#65533;
&#65533;
$&#65533;U&#65533;6&#65533;&#65533;h	
 
&#65533;&#65533;) S@wN&#65533;^v&#65533;&#65533;9&#65533;&#65533;d&#65533;<!&#65533;&#65533;&#65533;6&#65533;n&#65533;&#65533;F&#65533;H	^S&#65533;Y&#65533;P(yA&#65533;&#529;&#65533;&#65533;&#65533;&#19608;&#65533;&#65533;Ni	&#65533;R.&#65533;&#65533;&#1045;]Y	&#65533;&#65533;0&#65533;&#65533;&#65533;I	&#65533;&#65533;
[&#1039;Z&#65533;&#65533;&#65533;&#65533; &#65533;'&#65533;&#65533;&#65533;B&#65533;&#65533;0 t7Y&#65533;&#65533;&#65533;&#65533;&#65533;9&#65533;Yt_x&#65533;Y&#65533;&#65533;f&#65533;&#65533;&#65533;&#65533;&#65533;l&#65533;D&#65533;"&#65533;@ &#65533;@	 P&#65533;&#65533;&#65533;9&#65533;y&#65533;J&#65533;&#65533;&#65533;&#65533;&p&#65533;]&#1625;&#65533;&#65533;&#65533;&#65533;&#65533;&#65533;I&#65533;&#65533;	&#65533;&#65533;Y&#38054;&#65533;h &#65533;-p&#65533;i&#65533;&#65533;i&#65533;&#1046;P&#65533;b&#65533;j&#65533;&#65533;
&#65533;f	&#65533;9)&#65533;&#65533;)3%~&#65533;w&#65533;*&#65533;8@&#65533;,&#65533;/&#65533;P&#65533;&#65533;&#65533;3&#65533;&#65533;&#65533;&#65533;&#65533;&#65533;&#65533;&#65533;&#65533;&#669;o&#65533; &#65533;&#65533;&#65533;&#65533;@&#65533;&#65533;)*&#65533;$0&#65533;&#65533;&#65533;&#65533;&#65533;&#65533;&#65533;&#65533;hP 7z&#65533;&#65533;&#65533;&#65533;&#65533;&#65533;&#65533;&#65533;&#65533;s&#65533; )vE&#65533;&#65533;X&#65533;&#65533;p &#65533;&#65533;@&#65533;&#65533;';&#65533;/&#65533;&#65533;&#65533;&#65533;a&#1209;&#65533;&#65533;&#65533; 	&#65533;`&#65533;&#65533;'&#65533;Y&#65533;&#65533;&#1497;&#65533;!&#65533;&#65533;&#65533;&#65533;&#65533;&#65533;&#65533;&#9826;n&#674;o&#65533;&#65533;&#65533;&#37781;0&#65533;&#65533;&#65533;&#65533;&#65533;P z&#65533;&#65533;3&#65533; &#65533;&#65533; &#65533; B &#65533;&#65533;:&#65533;&#65533;)&#65533;&#65533;&#65533;&#65533;
&#65533;*0&#65533;Z&#65533;&#577;e&#65533;1k&#65533;&#164;&#65533;&#65533;&#65533;/&#65533;A&#65533;&#65533;&#65533;4#&#65533;@	2[) z
-#&#65533;&#65533;&#65533;&#65533;I&#65533;Z.&#65533;I&#65533;&#1049;(&#678;&#65533;&#65533;m
&#65533;8&#65533;&#65533;`&#65533;&#65533;&#65533;&#65533;&#65533;0-j&#65533;&#65533;N&#65533;8P&#65533;e&#65533;&#65533;&#65533;:&#65533;&#65533;&#65533;&#65533;&#65533;&#65533;E(b	&#65533;"
&#65533;&#65533;~&#65533;UG&#65533;&#65533;@z&#65533;G&#65533;&#65533;&#65533;&#65533;&#65533;&#65533;"@	&#65533;&#65533;&#65533;8&#65533;Z&#65533;&#65533;,p&#65533;Zh&#65533;&#65533;&#65533;z&#65533;&#65533;*&#65533;&#65533;&#65533;&#65533;&#1189;_&#65533;&&#65533;)&#65533;f:&#65533;&#65533;&#65533;{&#1702;&#65533;&#65533;&#65533;&#65533;&#37589;&#65533;&#65533;&#65533;*
N&#65533;&#65533;&#65533;&#65533;,P6&#65533;G&#65533; _p&#65533;&#65533;g
&#65533;
x&#65533;0&#65533;e*H
E*C&#65533;&#65533;-&#1769;R&#65533;(U*&#65533;&#65533;&#65533;&#65533;&#65533;&#65533;&#687;30<&#1775;&#65533;&#65533;&#65533;&#65533;&#65533;&#65533;&#65533;&#687;&#65533;&#682;m&#65533;Z&#65533;
&#65533;4@x@	&#65533;&#65533;&#65533;&#65533;:p:&#65533;3&#65533;S&#65533;&#65533;Q&#65533;&#65533;&#65533;-&#602;&#65533;&%&#65533;&#65533;&#65533;&#2871;%&#65533;0&#65533;&#65533;&#65533;m&#65533;&#65533;&#1777;40B&#65533;&#65533;(&#65533;p|&#201;&#65533;&#65533;E&#65533;@&#65533;0&#65533;&#65533;(3&#65533;!&#65533;+&#65533;&Q	9+&#65533;&#65533;=&#65533;&#65533;&#65533;z&#65533;&#65533;Z&#65533;B;&#65533;Z&#610;G&#65533;p"&#65533;&#65533;&#65533;+V&#65533; &#65533;&#65533;&#65533;&#65533;&#65533;&#65533;&#3679;&#65533;&#65533;&#65533;&#65533;`[i &#65533;&#65533;&#1617;&#65533;"&#65533;&#65533;R&#65533;&#65533;%&#65533;B&#65533;&#65533;&#65533;&#65533;&#65533;&#65533;&#65533;n;&#65533;p&#741;k	&#65533;0![	&#1642;&#65533;&#65533;z&#1898;Um&#65533;gChHw!6&#19588;
"&#65533;&#65533;6&#65533;<K&#65533;&#65533;+&#65533;Z9&#65533;_&#65533;&#65533;&#65533;&#65533;&T&#65533;U&#65533; V&#65533; &#65533; &#65533;s
R&#65533;&#65533;
` C@Q&#65533;&#1513;&#65533;&#65533;2&#65533;&#65533;K&#65533;&#65533;r&#65533;j&#65533;A&#65533;&#65533; %&#65533;&#65533;&#65533;&#65533;;&#65533;'|&#65533;<&#65533;&#65533;<&#1148;<Q&#65533;Auw&#65533;v$n`&#65533;&#65533;&#65533;.&#65533;&#65533;&#65533;&#65533;&#65533;z&#65533;q*(&#65533;&#65533;&#65533;&#65533;&#65533;&#751;&#65533;Z Q{:&#65533;&#65533;N&#65533;&#65533;&#65533;&#65533;	&#65533;&#65533;&#65533;2a
/A&#65533;;&#65533;&#65533;&#65533;2&#65533;&#65533;B<&#65533;-&#65533; .&#65533;&#65533;-=l&#65533;&#65533;&#65533;&#65533;&#65533;&#65533;	&#65533;=&#65533;L&#65533;f\&#65533;f&#65533;&#65533;n&#65533;q"&#65533;&#467;&#65533;&#65533;&#65533;&#65533;
#
&#65533;y*G&#65533;F&#65533;3&#65533;&#65533;&#65533;&#65533;b&#65533;j3&#65533;s&#65533;&#65533;<&#65533;+l,&#65533;&#65533;&#65533;/&#65533;&#65533;8r!&#217;k&#65533;&#65533;: &#65533;&#65533;$&#65533;&#65533;&#65533;k&#65533;E&#65533;&#65533;&#65533;
D&#65533;&#290;&#65533;&#265;&#65533;&#65533;R\&#65533;\&#65533;.&#65533;2&#65533;&#1762;-&#65533;2^0&#65533;7&#65533;&#65533;)j&#65533;&#65533;&#65533;&#65533;h&#65533;&#444;|&#65533;&#65533;\&#65533;&#65533;&#65533;&#423;&#65533;@&#65533;
&#65533;&#65533;&#65533;&#65533; u&#65533;$(&#65533;&#468;p&#65533;&#65533;&#1778;&#65533;&#65533;/&#65533;&#65533;a>&#65533;&#65533;j&#65533;&#65533;L&#65533;&#65533;&#65533;
a&#65533;&#65533;&#65533;&#65533;&#65533;&#65533;
&#65533;&#65533;	&#65533;9&#65533;&#65533;&#65533;&#65533; &#65533;O&#65533;&#65533;k&#65533;&#65533;,I|&#287;<&#65533;&#65533;&#65533;&#65533;&#291;0&#65533;&#65533; &#65533;l&#65533;&#65533;l&#65533; &#65533;B-&#65533;&#65533;&#65533;&#65533;&#65533;&#65533;}&#65533;N q&#65533;&#65533;&#65533;&#65533;p&#65533;&#65533;&#65533;&#65533;&#65533;&#65533;Gp&#65533;&#65533;&#65533;K&#65533;4&#65533;
&#65533;&#65533;&#65533;`C&#65533;Cc&#65533;Uj>&#65533;36&#65533;>&#65533;&#65533;&#1739;&#65533;&#65533;&#160; &#65533;&#65533;9J&#65533;&#1311;&#65533;&#65533;&#65533;&#65533;&#65533;&#65533;)&#65533;&#65533;&#489;0,
Kl M&#65533;&#266;&#65533;&#65533;&#65533;&#65533;	=
&#65533;Z&#65533;d--h=&#65533;&#65533;&#65533;&#65533;&#65533;&#65533;&#65533;&#1149;&#65533;&#65533;q=&#1535;&#65533;m&#52329;&#65533;6C:Y&#65533;C*&#791;f&#65533;=&#65533; &#65533;5]&#1538;B(&#65533;&#65533;&#65533;Z&#65533;L&#65533;=&#65533;?&#65533;&#65533;a'y&#65533;&#65533;&#65533; &#65533;x9QN]&#65533;&#65533;&#65533;;&#65533;&#65533;&#65533;&#1006;&#65533;&#1007;&#65533; &#65533;.b	*M	C&#65533;L&#65533;&#1379;&#65533;&#65533;cj&#1767;&#65533;&#65533;\&#65533;
m&#65533;&#65533;&#65533;<
&#65533;&#65533;&#65533;h-0&#65533;&#65533;t}&#65533;&#65533;&#65533;Fc&#65533;&#65533;&#65533;&#65533;P
&#65533;&#65533;&#65533;&#65533;&#1045;&#65533;&#65533;7q
{&#65533;X&#65533;)&#65533;&#65533;u&#65533;'=A&#65533;&#65533;L&#65533;6]&#840;(9&#65533;&#65533;&#65533;&#65533;*&#65533;`&#65533;	!&#65533;@S&#1995;&#65533;&#65533;?&#65533;&#65533;D,5115.q&#65533;&#1309;"&#65533;M&#65533; &#65533;71&#65533;\&#65533;&#65533;[&#65533;-b&#65533;&#65533;&#65533;}&#1766;<&#65533;&#65533;&#65533;&#65533;~&#65533;g]&#65533;r&#65533;&#65533;s&#65533;g&#65533;&#65533;|
+&#65533;&#65533;
&#1878; &#65533;&#65533;\&#65533;<&#65533;&#1868;&#65533;p0=z3&#65533;}*|&#65533;&#65533;
"&#65533;Q
&#65533; &#65533;&#65533;&#65533;S&#65533;D&#65533;?&#65533;&#65533;G^=; &#65533;&#65533;&#65533;&#65533;&#65533;&#65533;+I&#65533;)&#65533;&#65533; &#65533;&#65533;&#65533;&#65533;&#65533;-
7&#65533;&#65533;&#65533;&#65533;M C&#65533;&#65533;&#65533;[&#65533;&#65533;&#65533;-&#65533;<&#65533;&#65533;&#65533;&#1026;`&#65533;c&#65533;&#65533;&#65533;&#65533;~&#65533;N4o&#65533;&#65533;l;&#65533;&#65533;&#1893;"-&#65533;2&#65533;
V&#65533;&#1698;&#65533;&#578;&#65533;&#65533;K1YH&#65533;&#65533; &#65533;s&#65533;Ly&#65533;&#65533;&#65533;&#65533;&#65533;&#65533;&#65533;&#65533;Pe&#65533;&#65533;R &#65533;&#65533;&#65533;&#65533;&#65533;&#65533;&#65533;&#65533;Uc"Jl"&#1640;;&#65533;71&#65533;'R	7&#65533;&#65533;&#65533;&#65533;&#65533;&#65533;.&#65533;&#65533;\&#65533;Y&#65533;5&#65533;&#65533;'I&#50779;&#65533;m.&#65533;&#65533;&#65533;m.&#340;&#65533;&#65533;&#65533;&#1854;<&#65533;y.&#65533;&#65533;=&#65533;&#65533;&#65533;&#65533;2&#65533;$.&#1859;&#65533;&#65533;&#65533;&#65533;&#65533;jY&#65533;g&#65533;&#65533;FY&#1549;&#65533;&#65533;&#65533;&#65533;0|,&#65533;&#65533;&#65533;&#65533;8&#65533;)&#65533;}q&#65533;(&#65533;&#65533;&#65533;&#65533;&#65533;e1?.;&#65533;&#65533;&#65533;{&#65533;&#65533;A&#65533;"Zn 9qO&#65533;	&#65533;.;1"&#65533;&#65533;&#65533;&#65533;&#65533;&#65533;"&#65533;&#65533;&#65533;l&#65533;&#65533;P&#65533;m&#65533;&?&#65533;'&#65533;&\"&#65533;&#65533;&#65533;&#65533;]&#65533;&#65533;{&#65533;2&#65533;n+&#354;&#65533; &#65533;r&#65533;(2&#65533;&#65533;%L&#65533;&#65533;Ux&#65533;7u0C&#65533;&#65533;&&#65533;&#65533;&#65533;&#65533;0&#65533;&#65533;
&#65533;.&#65533; &#65533;z&#65533;;&#65533;R&#65533;9&#65533;"&#1624;^O&#65533;_/u&#65533;&#65533;&#65533;N/&#65533;J/M&#65533;&#65533;~5+&#65533;&#65533;'&#65533;&#65533;&#65533;&#65533;%P s_&#65533;_9&#65533;&#478;&#65533;'&#65533;|&#65533;&#65533;(&#65533;\&#65533;&#65533;q&#65533;&#65533;{&#65533;&#65533;&#65533;p4&#65533;~&#65533;&#65533;9&#65533;&#65533;&#65533;&#65533;&#65533;&#65533;&#1720;@&#65533;&#65533;U1&#65533;&#65533;BC&#65533;&#65533;&#65533;I<&#65533;&#65533;&#65533;O&#65533; 0&#1250;&#2025;J&#65533;&#65533;va)k )[/h/&#65533;&#65533;&#65533;&#1115;&#65533;3"&#65533;&#65533;&#65533;&#65533;)&#65533;&#65533;&#65533;m&#65533;&#65533;&#65533;<P&#65533;A&#65533;&#65533;&#65533;&#65533;&#65533;&#65533;&#527;&#65533;?4z&#65533;&#65533;}&#65533;&#65533;&#65533;&#65533;)&#65533;&#65533;O&#65533;&#65533;&#65533;&#65533;D &#65533;&#65533;&#65533;&#65533;&#65533;-j	&#65533;Q"&#65533;&#65533;&#65533;&#65533;&#65533;)*&#65533;h&#65533;#&#65533;%&#65533;@&#65533;&#65533;&#65533;&#65533;K&#65533;R/&#65533;&#65533;O0>d&#65533;4&#65533;&#65533;&#65533; &#65533;
l&#65533;&#65533;&#65533;&#65533;k&#65533;rn&#65533;&#65533;&#65533;&#65533;kr&#65533;&#65533;&#65533;&#65533;&#65533;&#65533;k&#65533;&#65533;&#65533;&#65533;&#65533;&#65533;&#65533;,&#65533;,&#65533;,&#65533;&#65533;&#65533;*&#65533;*&#65533;&#65533;&#65533;&#65533;&#65533;&#65533;&#65533;i&#65533;&#1347;  4h&#65533;&#65533;&#65533;&#65533;D&#65533;&#65533;&#65533;&#65533;&#65533;&#65533;&#65533;&#65533;yg&#65533;&#65533;z&#65533;y&#65533;&#65533;&#65533;&#65533;&#65533;w%p&#65533;&#332;
&#65533;$\&#65533;D&#65533;<D&#65533;1&#65533;&#397;}&#65533;&#65533;&#65533;1*&#65533;&#65533;_&K&#65533;4=&#65533;tHSG9:I&#65533;  &#65533;&#65533;/_&#65533;3&#1439;Y&#65533;X&#65533;&#1301;&#65533;&#1519;^&#65533; 34&#65533;*&#65533;*%&#65533; &#65533;Si&#65533;&#65533;&#65533;F&#1798;&#65533;T&#65533;y&#65533;G&#65533;V&#65533;&#65533;X&#65533;&#65533;&#65533;&#65533;8G&#65533;0&#65533;&#65533;&#65533;N&#65533;&#65533;L&#65533;&#65533;}KNP&#65533;&#65533;&#65533;&#65533;
x&#65533;&#857;&#65533;~&#65533;&#65533;&#595;&#65533;La6d&#65533;hI&#65533;@o&#65533;w&#65533;(Z&#65533;7&#217;x(&#65533;&#65533;
&#65533;cqI&#65533;&#65533;&#65533;&#65533;&#65533;b&#65533;dq!W&#65533;.&#65533;&#65533;&#65533;9sBs&#65533;&#65533;UiWB6p&#65533;&#65533;&#65533;+W&#65533;&#65533;&#65533;&#65533;.7.E&#65533;&#65533;&#65533;&#65533;&#65533;&#65533;&#65533;&#65533;&#65533;^wCZ&#65533;&#65533;&#65533;+>&#65533;&#65533;;&#65533;&#65533;&#65533;%#AT&#65533;H&#65533;&#65533;&#65533;&#65533;"&#65533;&#65533; &#65533;&#65533;&#65533;/]8&#65533;&#65533;l&#65533;G"~U &#65533;&#65533;
<&#65533; \&#65533;&#65533;g&#65533;1&#65533;B&#65533;M&#65533;&#65533;&#258;j&#65533;&#65533;&#65533;Zl>&#65533;d&#65533;&#65533;&#65533;Kq&#65533;&#65533;&#65533;&#65533;_!G&#65533;
HR&#65533;Q&#65533;&#65533;&#65533;AsiH&#65533;N:e&#65533;a@#&#65533;4&#65533;H&#65533;&#65533;&#65533;]&#65533;&#65533;&#65533;a&#65533;T&#65533;^Zw&#65533;&#65533;n&#515;&#65533;]&#65533;&#65533;&#65533;XAR&#65533;	&#346;&#65533;&#65533;&#65533; 0&#65533;&#65533;q&#257;&#65533;&#65533;q&#65533;&#65533; &#65533;%X`g&#65533;&#65533;&#65533; &#65533;I&#65533;&#65533;@!&#65533;&#65533;&#65533;&#65533;&#6372;m&#65533;
j!&#386;S&#65533;<&#65533;&#65533;&#65533;&#65533;#&#65533;&#65533;F&#65533;&#65533;U1&#65533;&#65533;&#65533;)&#65533;&#65533;&#65533;&#65533;KSMR&#65533;&#65533;&#1225;SV&#65533;&#65533;T&#484;u&#65533;VI	&#65533;&#65533;+!&#1677;'&#915;&#65533;&#65533;&#65533;[&#65533;&#65533;&#65533;&#65533;&#65533;`&#65533;&#65533;&#65533;&#65533;"&#65533; &#65533;@&#65533;&#65533;B&#65533;0&#65533;&#65533;X&#65533;&#65533;T&#65533;q@&#65533;&#65533;  &#65533;_Q&#65533;N&#65533;&#65533;!&#65533;&#65533;&#65533;(&#65533;&#65533;n&#65533;hN&#65533;
&#65533;"&#65533;,`*V.&#65533;&#65533;&#65533;pn/&#65533;&#65533;&#218;~&#65533;&#65533;!L&#65533;Q&#65533;J&#65533; H@&#913;(i$&#65533;&#65533;j&#65533;&#65533;&#65533;&#65533;&#65533;&#65533;&#65533;&#65533;&#65533;r&#709;&#65533;&#65533;&#980;&#65533;06&#65533;&#65533;&#65533;33&#65533;@&#65533;&#65533;&#65533;&#65533;#YHjB1&#565;&#65533; &#65533;&#65533;@A05&#65533;&#65533;&#65533;&#65533;&#65533;u&#65533;&#65533;&#65533;&#65533;6&#65533;&#65533;t&#65533;+!!&#65533;&#65533;&#65533;&#65533;&#65533;&#65533;&#65533;&#751;&#65533;&#65533;	&#65533;&#65533;&#65533;&&#65533;M'&#65533;73&#65533;$S&#65533;&#65533;:&#65533;&#65533;&#65533;)&#65533; e&#65533;,&#65533; ;&#65533;(&#65533;&#65533;&#65533;d#&#65533;&#65533;&#1807;&#65533;&#65533;$+s&&#65533;&#65533;L&#65533;&#65533;&#65533;lH\W&;&#65533;<&#65533;&#65533;c&#65533;E&#65533;&#492;yY&#65533;A\{-!/D&#65533;&#65533;&#65533;O&#65533;&&#65533;P&#65533; X&#65533;Bq&#65533;&#65533;-L&#65533;@&#65533;=&#65533;&#65533;&#65533;}&#65533;&#65533;&#65533;-!&#1803;r ~&#65533;&#65533;&#65533;o&#65533;N&#65533;&#65533;7&#65533;=&#65533;L&#65533;OS+&#65533;&#65533;&#65533;&#65533;&#65533;&#65533;8&#65533;'&#65533;c &&#65533;SY;s&#65533;&#65533;#&#65533;&#65533;&#65533;EZ7&#65533;&#65533;&#65533;&#768;&#65533;&#65533;&#65533;$8&#65533;+&#65533;I&#65533;&#65533;&#65533;&#65533;&#65533;D)<x!&#65533;&#65533;&#26084;A<&#65533;&#65533;&#65533;&#65533;&#65533;E&#65533;&#65533;&#65533;&#65533;&#65533;&&#65533;&#65533;m&#65533;P&#65533;^&#65533;&#65533;&#65533;&#65533;&#65533; &#1142;D-J_H&#65533;&#65533;&#65533;0&#65533;&#65533;9q4B&#65533;L&#65533;0)&#65533;)&#65533;&#65533;p&#65533;&#65533;;&#65533;&#65533;&#65533;&#65533;%W&#65533;  =:&#185;&#65533;&#65533;&#65533;u4+&#65533;&#65533;2&#65533;&#65533;&#65533;&#65533;aj&#65533;&#65533;&#65533;&#65533;ej)Z>H&#1559;>&(P&#65533;&#65533;&#65533; &#65533; T:&#65533;MP&#65533;&#65533;&#65533;&#65533;B&#65533;&#65533;,  &#65533;&#65533;C\a"hL_&#65533;&#65533;
qh{K&#65533;&#65533;6$&#65533;&#65533;C&#65533;&#65533;&#65533;&#65533;O &#65533;@&#65533;	1.Bh&#65533;&#65533;U&#65533;Q&#65533;&#65533;J]&#65533;&#65533;
a&#65533;!&#65533;#Sbc&&#65533;qG&#65533;&#65533;&#65533;G&#65533;X&#65533;&#65533;&#65533;3&#65533;&#65533; &#65533;1&#65533;4&#65533;i(@VX&#65533;`/0':&#65533;&#65533;&#65533;&#65533;f 0IjhS&#65533;HbZ&#65533;hMN&#65533; &#65533;&#65533;&#65533;&#65533;&#65533;"&#65533;&#65533;&#65533;&#65533;&#65533;&#65533; d&#65533;&#65533;&#65533;%/~&#65533;&#65533;&#65533;4	&#65533;&#65533;[&#65533;&#1174;&#65533;&#65533;%vlFz|'&#65533;&#65533;P&[&#65533;:&#65533;&#1283;R&#65533;&#65533;&#65533;8&#65533;&#65533;4&#65533;&#65533;j]3&#65533;&#65533;&#65533;U&#65533;8&#65533;D&#65533;&#65533;,d &#65533;&#65533;&#65533;&#65533;7
&#65533;&#65533;?T&#65533;N &#65533;&#65533;P&#65533;w:!L&#65533;'8&#65533;IOJ&#65533;S&#65533;)&#65533;)Z6R&#65533;-&#65533;]qCr&#65533;&#65533;&#65533;&#65533;mXH&#65533;&#65533;&#65533;}6&#65533;:z)&#65533;u8
&#65533;E&#38406;@c?&#65533;&#65533;d&#65533;&#65533;&#65533;d&#65533; &#65533;&#65533;F&#65533;i&#65533;D&#65533;[&#65533;v&#65533;<1&#65533;&#65533;P&#65533;&#65533;4&#65533;O%&#65533;Y&#65533;f :q&#65533;>P&#65533;i&#65533;s&#65533;&#65533;&#65533;&#65533;4HU&#65533;T&#65533;$&#65533;&#65533;&#65533;AY&#65533;&#65533;r&#65533;&#65533;F&#65533;Ate&#65533;c&#65533;&#267;&#65533;&P&#65533;&#65533;$&#65533;&#65533;y&#65533;u&#65533;A[&#65533;&#65533;&#65533;Fz&#65533;&#65533;&#65533;e&#65533;&#65533;&#65533;]BX&#65533;&#2037;&#65533;=&#65533;P&#65533;:&#65533;;&#65533;&#65533;&#65533;aY7&#65533;(&#65533;&#65533;&#65533;}&#65533;lN	&#65533;S	&#65533;&#65533;&#65533;A&#65533;".@&#65533;&#65533;&#65533;&#65533;5&#65533;p.&p&#65533;m&#65533;&#65533;&#65533;&#65533;&#65533;&#65533;l&#65533;aOmb&#65533;&#65533;$&#65533;&#65533;C&#65533;&#65533;
&#65533;%&#65533;&#65533;\>(&#65533;&#65533;i4#&t&#65533;r&#506;&#65533;&#65533;1&#65533;&#65533;&#65533;e&#65533;&#65533;N&#65533;&#65533;&#65533;?&#65533;P&#65533;)&#65533;R2/aze&#65533;&#65533;63J&#65533;0&#65533;d&#65533; &#1994;&#65533;&#65533;&#65533;L&#784936;_&#65533;&#65533;D;&#65533;PR&#65533;"V&#65533;&#65533;&#65533;&#65533;&#65533; &#65533;&#65533;&#65533;?8Q s$&#1073;&#473;y&#65533;&#65533;&#65533;N9&#65533;&#65533;&#65533;1&#65533;B&#65533;f\&#65533;9&#65533;V	v>VI&#1601;&#65533;&#65533;}&#65533;&#65533;&#65533;M&#65533;z&#65533;&#65533;^&#65533;&#65533;&#1189;&#65533;AcA&#65533;&#65533;t&#65533;&#65533;`&#65533;)d7&#65533;!Aw&#514;&#1306;&#65533;&#65533;&#65533;h&#65533;~U&#65533;]&#65533;d,*&#65533;o&#65533;"&#65533;l&#65533;&#1373;zu &#65533;&#65533;&#65533;|&#65533;a3go{[&#65533;%&#1532;&#65533;#&#65533;
&#65533;?&#65533;&#1646;&#65533;F&#65533;%&#65533;&#65533;t&#65533;5#&#65533;&#30217;?G{&#65533;&#65533;&#65533;&#65533;&#65533;&#65533;&#65533;&#1739;/&#65533;&#65533;A<&#65533;&#65533;&#65533;&#65533;&#705;&#65533;F &#65533;&#65533;t~C&#65533;&#65533;Q&#65533;Ha+D/b&#1897;`x&#65533;&#65533;	&#65533;&#65533;m&#65533;k1&#65533;y&#65533;f&#65533;e&#65533;&#65533;&#65533;&#65533;&#65533;&#65533;&#494;&#65533;&#65533; &#65533;&#65533;4&#65533;a&#65533;&#65533;amc&#65533;%<z&#65533;C&#65533;y&#65533;&#65533;>b&#65533;1&#65533;&#1969;mx&#65533;&#65533;&#65533;&#65533;&#65533;&#65533;"&#65533;M&#65533;K&#65533;`&#65533;&#65533;f&#65533;&#65533;&#65533; &#65533;IP&#65533;&#65533;&#65533;&#1247;&#65533;4&#65533;&#65533;&#65533;&#65533;X&#65533;&#65533;o~&#65533;M&#65533;X&#65533;\&#306;&#65533;sgoKa&#65533;^X&#65533;&#65533;&#1032;&#65533;#*&#65533;r#[&#65533;&#65533;&#65533;h&#65533;e;&#65533;&#65533;X&#65533;x_&#65533;L&#65533;"&#65533;&#65533;v&#65533;&#65533;&#65533;;:~&#65533;(&#65533;X&#65533;S&#65533;A6a&#65533;&#65533;%&#65533;&#65533;&#65533;mX&#65533;&#65533;o&#65533;/9&#65533;O&#65533;&#65533;&#65533;F$&#65533;&#65533;&#1851;;&#65533;&#65533;&#65533;&#65533;&#65533;q&#65533;&#65533;&#65533;&#738;V&#65533;\&#851;&#65533;9&#65533;&#65533;#&#65533;q&#65533;0&#65533;&#1917;m&#65533;&#65533;&#65533;&#1854;&#65533;l&#65533;&#65533;<&#65533;YJ&#65533;4&#65533;&#65533;&#65533;&#65533;&#65533;}&#65533;p&#65533;w&#65533;&#65533;&#65533;&#65533;`l&#65533;SZR&#65533;&#65533;8<&#65533;9&#65533;!&#65533;,P&#65533;Xp&#65533;&#65533;&#65533;&#65533;&#65533;&#65533;&#65533;&#65533;&#65533;HD%&#65533;&#65533;&#65533;&#65533;V.&#65533;f&#65533;nW&#65533;E&#65533;&#65533;t&#65533;&#65533;u&#65533;&#65533;&#65533;{&#65533;{&#1531;n&#65533;a&#65533;&L&#65533;&#65533;:&#65533;b&#65533;&#65533;W&#65533;Y&#65533;&#65533;r&#65533;g&#65533;&#65533;b|&#65533;m&#1015;}&#65533;&#65533;g|8&#65533;w,!nRYz 3A&#65533;}>&#65533;s&#65533;2&#65533;&#65533;Y&#65533;fPJ3&#65533;&#65533;&#65533;&#65533;GEWYPK`&#65533;E`&#65533;c'qO"{&#65533;Pb&#65533;7&#65533;#&#65533;&#65533;f:n&#65533;&#65533;D&#65533;l&#65533;O&#65533;|&#65533;&#65533;m&#65533;&#65533;&#65533;/&#65533;Y&#513;&#65533;&#65533;w&#65533;&#1029;&#65533;&#65533;w3'upW!&#65533;$&#65533;g&#674;&#65533;vjhr&#65533;@Y&#65533; R&|q	"&#65533;l&#65533;&#65533;,r&#65533;,&#65533;rj&#65533;]p3&#65533;T&#65533;&#65533;&#65533;&#65533;5&#65533;S&#65533;$&#65533;&#65533;&#65533;]hA{ &#65533;&#65533;&#65533;w}&#65533;~0c0&#65533;[x&#65533;s&#65533;&#65533;&#65533;:!7A&#1334;]&#65533;&#65533;&#65533;Q&#65533;&#65533;Q&#65533;&#65533;q&#65533;&#65533;WA&#65533;&#65533;&#65533;&#65533;#w&#65533;&#65533;]T%L&#65533;$&#65533;&#65533;FU&#65533;|&#65533;P&#65533;&#65533;&#65533;|<|&#65533;F&#65533;&#65533;{p&#65533;u&#65533;8%&#65533;H&#65533;0&#65533;~&#65533;&#65533;i&#65533;|2Wc&#65533;3&#65533;8ou,&#65533;&#1101;&#65533;&#20876;&#65533;&#65533;&#65533;&#65533;l&#1543;&F,&#65533;&#65533;gu&#65533;&#65533;&#65533;&#65533;&#65533;@rH&#65533;&#65533;&#65533;XA&#65533;&#65533;&#65533;&#65533;&#65533;&#65533;q&#65533;]&#65533;&#65533;	&#65533;&#65533;&#65533;&#65533;@&#65533;4&#1413;}&#65533;&#65533;&#65533;Z&#65533;%&vx&#65533;&#65533;&#65533;X7&#65533;m&#65533;M&#65533;&#65533;Xw&#65533;7&#65533;&#527;&#65533;Q|*&#65533;~&#65533;]ww`&#65533;&#65533;]8	y&#65533;&#65533;&#65533;`&#65533;Y&#65533;&#65533;x&&#65533; &#65533;&#65533;6n&#65533;'&#65533;*&#65533;&#65533;KimI&#65533;:&#65533;&#65533;&#65533;0%I&#65533;&#65533;ZX&#65533;*&#65533;&#65533;&#65533;&#65533;@&#65533;&#65533; &#65533;YX&#65533;&#887;:"&#65533;`x&#65533;&#65533;&#65533;&#65533;&#1095;,Z&#65533;|X&#65533;b&#65533;&#65533;Q&#65533;RI`y&#65533;1&#65533;]&#65533;U&#581;&#65533;&#65533;Xhd&#65533;y%&#65533;8g&#65533;&#65533;tQ&#65533;t)&#65533;&#65533;&#65533;&#1457;R&#65533;E&#65533;&#65533;s]&#65533;9&#65533;&#65533;h&#65533;&#65533;u&#65533;&#5200;`&#65533;&#65533;&#65533;
9&#65533;,&#65533;&#1604;/c&#65533;h&#65533;&#65533;v&#65533;&#65533;&#65533;2i%p4h&#65533;9D
&#65533;&#65533;x&#65533;&#65533;i&#65533;&#65533;Yh&#65533;&#65533;&#1115;&#58391;&#65533;&#2037;&#65533;t&#65533;F&#65533;&#65533;)@O&#65533;&#65533;.F&#65533;&#65533;Y&#65533;x&#65533;&#65533;&#65533;9&#65533;&#65533;v&#65533;&#65533;&#65533;&#65533;&#65533;]y&#65533;&#65533;&#65533;)&#65533;&#65533;I%o&#65533;h&#65533;i&#65533;&#65533;&#65533;`&#65533;k&#5900;&#606;*i&#65533;@&#65533;&#65533;&#65533;Icv&#65533;&#65533;{&#65533;	&#65533;'h&#65533;&#65533;`&#65533;)c&#65533;Y%:&#65533;&#65533;}0&#65533;Cy&#65533;&#65533;&#65533;&#65533;yL`)&#65533;&#65533;U&#65533;&#65533;H&#65533;y&#65533;&#65533;}&#65533;J:&#65533;&#65533;[y&#65533;&#65533;	%{&#65533;&#65533;	&#65533;3V&#65533;4&#65533;m&#65533;	^&#65533;ka&#65533;&#30307;:&#65533;&#65533;<&#1699;&#65533;&#65533;&#65533;>&#65533;B:&#65533;DZ&#65533;Fz&#65533;H&#65533;&#65533;J&#65533;&#65533;$&#676;N&#65533;&#65533;P&#65533;&#65533;)&#65533;&#65533;)&#65533;Vz&#65533;X&#65533;&#65533;Z:&#65533;&#65533;&#65533;^&#1700;&#65533;&#65533;&#65533;&#65533;&#65533;C
&#65533;_z&#65533;P&#65533;&#65533;&#65533;&#65533;)&#65533;h&#65533;&#65533;p&#65533;r&#65533;&#65533;#&#65533;&#65533;&#65533;&#65533;sJ%U&#65533;&#65533;~&#65533;&#65533;&#65533;
%uJd&#65533;h&#65533;Y&#65533;&#65533;&#65533;&#65533;&#65533;&#65533;&#65533;f&#65533;&#65533;1&#65533;&#65533;LJ&#65533;y&#65533;9&#65533;&#65533;4&#65533;&#65533;&#1381;DJ&#65533;{G&#65533;&#65533;&#65533;&#65533;+&#65533;*&#65533;3&#65533;&#65533;8&#65533;&#65533;&#1640;P&#65533;W&#65533;&#65533;&#65533;&#65533;&#65533;&#65533;{@&#65533;&#65533;&#65533;&#65533;&#65533;:&#65533;&#65533;z&#65533;&#65533;&#65533;;&#65533;&#65533;&#65533;&#65533;&#65533;&#65533;&#65533;}&#65533;&#65533;j&#65533;A*&#65533;&#65533;&#65533;&#65533;&#65533;&#1702;&#65533;&#65533;2&#408;&#65533;&#65533;&#65533;&#65533;~&#2862;&#65533;&#65533;&#65533;&#65533;&#65533;&#65533;j&#65533;&#65533;j&#65533;&#65533;&#65533;&#65533;&#65533;Z&#65533;&#541;&#1709;C&#65533;&#65533;&#1338;&#65533;C&#65533;d&#65533;&#65533;&#65533;I&#65533;&#65533;z&#65533;j&#681;&#65533;j&#65533;*&#65533;`&#65533;&#65533;:&#65533;&#65533;:&#65533;&#65533;&#65533;&#65533;&#65533;&#65533;@&#65533;0&#65533;&#65533;&#65533;&#1711;&#65533; &#65533;&#65533;&#65533;&#65533;&#65533;:&#65533;J&#65533;	;&#65533;&#65533;&#65533;Cd&#65533;&#65533;&#65533;&#65533;z&#65533;[&#65533;&#65533;&#1063;&#65533;&#65533;{P&#65533;&#65533;&#65533;Vk&#65533;H&#65533;&#65533;|&#65533;&#1710;&#65533;1&#65533;w&#584; &#65533;&#65533;K&#65533;&#65533;t&#65533;&#65533;r&#65533;&#65533;w&#65533;&#65533;&#65533;:&#65533;&#65533;&#65533;Z&#65533;F.&#739;&#65533;i&#65533;&#65533;&#65533;&#65533;&#65533;&#65533;&#65533;|&#65533;&#65533;&#65533;&#65533;&#65533;k&#65533;,k&#65533;&#65533;&#65533;&#65533;&#65533;&#65533;&#65533;&#65533;&#65533;CKy&#595;&#65533;&#65533;&#65533;hi&#65533;O&#65533;&#65533;&#65533;&#1553;&#65533;@&#65533;&#65533;Q&#65533;Wa@&#65533;&#65533;&#1587;JZ&#65533;	&#65533;&#65533;O*}&#749;}'&#65533;@)&#65533;_+&#65533;&#65533;y&#65533;>J&#65533;&#65533;
&#65533;&#65533;(&#65533;T"&#65533;&#65533;&#65533;&#65533;D&#65533;&#65533;&#65533;)&#65533;(&#65533;M&#65533;&#65533;&#65533;&#65533;F
&#65533;vZ&#65533;z&#65533;&#65533;K&#65533;&#65533;z&#65533;W&#65533;/Y&#65533;Zc&#65533;&#65533;&#65533;G&#65533;&#65533;5&#65533;&#65533;&#65533;&#65533;&#65533;k&#65533;K&#65533;&#65533;&#65533;&#65533;&#65533;&#65533;Y&#65533;&#65533;{&#65533;&#65533;&#65533;&#65533;&#65533;&#65533;G&#65533;&#65533;&#65533;e&#65533;&#65533;[&#65533;X&#65533;m0&#32502;J&#65533;&#65533;i&#65533;H&#65533;&#65533;I&#65533;	&#65533;9&#65533;&#65533;J&#65533;o&#1722;VJ&#65533;T&#65533;5&#1472;&#65533;&#65533;&#65533;&#65533;&#65533;&#65533;&#65533;&#65533;m&#65533;&#65533;&#65533;[&#65533;&#47423;
&#65533;+&#65533;d&#65533;&#65533;l&#658;\  D&#65533;&#65533;&#65533;P&#65533;&#65533;&#65533;Pb&#65533;&#65533;+&#65533;%&#65533;&#65533;u&#65533;&#65533;o&#65533; {&#65533;O`7@0 &#65533;0&#65533;0 HPF@&#65533;:&#65533;&#65533;p&#65533;zL6&#65533;&#65533;&#65533;&#65533;t&#65533;&#65533;E&#65533;&#65533;&#65533;k&#65533;Z >&#65533; &#65533;&#65533;6&#65533; &#65533;&#65533;0&#65533;&#65533;&#65533;&#65533;p&#65533;&#65533;I&#65533;&#65533;`)&#128;z&#65533;&#65533;x&#65533;}w'p+<.L0l&#65533;t&#65533;\0%a&#65533;&#65533;&#65533;&#65533;&#65533;&#65533;@&#333;&#65533;&#65533;&#1151;DjAn&#65533;&#65533;L&#65533; &#65533;	<&#387;&#65533;&#65533;g&#65533;&#65533;|&#65533;:&#65533;`&#65533;&#65533;&#65533;&#760;r&#65533;&#65533;m&#65533;&#65533;&#65533;&#65533;&#65533;3l&#65533;>&#65533;&#65533;&#65533;F&#65533;&#1583;>&#65533;&#65533;j@&#65533;&#783;'`&#65533;&#387;P&#65533;&~&#65533;&#65533;&#65533;[&#65533;&#65533;&#1763;r&#65533;&#65533;Z&#65533;&#65533;FP&#442;&#65533;&#65533;sJ&#65533;.0b&#65533;&#65533;i&#65533;&#65533;&#65533;&#65533;x	&#65533;&#385;&#65533;&#262;&#65533;)&#65533;&#65533;&#65533;|g&#567;&#65533;/{&#65533;J&#65533;`&#65533;\&#65533;2&#65533;<&#65533;&#65533;&#65533;&#65533;])&#65533;R&#65533;w&#65533;@&#202;&#65533;&#65533;&#65533;q&#65533;&#65533;p&#65533;c+&#65533;>&#65533;&#65533;&#65533;*&#65533;&#65533;&#65533;&#65533;&#830;wp&#65533;Mb&#65533;QJ&#65533;&#23267;'&#65533;&#65533;l&#65533;&#65533;&#65533;&#65533;&#65533;&#65533;&#65533;&#65533;;&#65533;2Uz%+L&#65533;&#65533;|&#65533;&#1827;&#65533;&#65533;&#332;	&#65533;&#65533;Aw&#65533;m&#65533;&#65533;&#65533;&#65533;&#65533;&#65533;&#65533;&#65533;&#65533;I&#65533;&#65533;\&#65533;.&#65533;&#65533;&#65533;&#65533;L&#65533;&#65533;&#65533;\&#65533;apb|&#65533;M&#65533;&#65533;&#65533;&#65533;&#974;&#65533;&#65533;&#65533;md&#65533;E&#867;&#65533;L&#65533;KY&#65533;@&#65533;&#65533;&#65533;x&#65533;&#1814;&#65533;&#691;&#65533;&#65533;&#65533;&#65533;FJ&#65533;`&#65533;!&#1891;6&#65533;&#65533;&#65533;&#65533;K&#65533;&#1154;&#65533;b&#65533;&#65533;&#65533;&#65533;M&#65533;&#65533;&#65533;'&#65533;H@t&#65533;&#65533;&#65533;0&#65533;7mL&#65533;&#65533;>&#65533;]Z&#65533;@s&#65533;&#65533;`&#65533;&#65533;g&#65533;&#65533;&#65533;b`6&#65533;U]&#65533;.&#65533;&#65533;&#65533;<&#65533;P)&#65533;ePO&#65533;&#65533;w=` &#65533;Fjs &#65533;gMX&#65533;]P&#198;&#65533;&#65533;Qz@&#65533;&#65533;R&#65533;&#65533;o&#65533;&#65533;fP&#65533;Q&#65533;s&#65533;z&#65533;&#1369;&#1436;l&#65533;i=D &#65533;&#65533;;#@]&#65533;&#65533;|vTpE&#65533;j&#65533;FP&#65533;&#65533;&#65533;xmR&#65533;&#65533;I&#65533;&#65533;&#65533;&#65533;&#65533;(Q&#65533;&#65533;[&#65533;&#65533;{IT@&#65533; &#65533; 
&#65533;IP`&#65533;s0b&#65533;&#65533;&#65533;&#65533;N&#65533;&#65533;]o!&#65533;&#65533;&#65533;&#65533;{{h&#65533;$Azf&#65533;&#65533;&#65533;&#65533; 2&#65533;z&#1908;&#65533;mH@&#65533;&#65533;:&#65533;&#65533;&#65533;@&#65533;w&#65533;Y&#65533;&#1400;Iu &#1537;&#65533;5 2@&#925;&#65533;a-&#65533;C&#65533;&#65533;B:&#1668;@{&#65533;&#65533;v|&#65533;&#65533;&#65533;&#65533;&#65533;&#65533;&#65533;&#65533;&#65533;+n"&#65533;&#65533;=&#65533;0&#65533;&#65533;&#65533;&#65533;&#65533;&#1724;=#n%N&#65533;[p&#1764;&#65533;&#65533;9K5&#65533;] &#65533;O@&#65533;&#65533;&#65533;|&#65533;`&#65533;&#1473;&#65533;&#65533;&#65533;&#65533;U(&#65533;:*&#65533;CtXZ&#65533;&#65533;TE&#65533;2&#65533;&#65533;a&#65533;&#65533;&#65533;}{&#65533;[&#65533;'.Un&#65533;&#65533;&#65533;D&#65533;&#65533;fq&#65533;p&#65533;&#65533;&#65533;1^&#65533;`P`&#65533;at&#65533;&#65533;0F &#65533;_j&#65533;E: F&#65533;lwIc%&#65533;\~gP&#65533;" &#65533;&#65533;&#65533;&#65533;&#65533; &#65533;&#65533;&#65533;5&#65533;&#65533;mS0&#65533;f!&#65533;$W&#65533;Um&#65533;P&#65533;b&#65533;#&#65533;&#65533;}Z&#65533;&#65533;t&#65533;&#65533;B&#65533;9:&#65533;&#65533; &#65533;`&#65533;z&#65533;&#65533;<n&#65533;&#65533; {&#951;&#65533;&#65533;&#65533;TH&#19075;),&#65533;&#65533;&#65533;&#65533;	.&#65533;&#65533;-q&#65533;&#65533;KY&#65533;n&#65533;H&#65533;&#65533;&#65533;m&#65533;&#65533;&#65533;6&#65533;&#65533;&#65533;&#65533;g~EZ5&#65533;&#65533;0Z&#65533;&#65533;E&#65533;OP&#65533;rT&#65533;,&#65533;:&#65533;\&#65533;ZN&#65533;&#65533;`&#65533;~QZ&#65533;&#65533;=&#65533;&#1582;&#65533;:&#65533;&#65533;TB&#65533;A&#65533;&#65533;V;&#65533;&#65533;z&#65533;&#65533;C)&#65533;&#65533;&#65533;g&#65533;+Y&#65533;&#65533;&#65533;-0&#65533;&#65533;&#65533;&#65533;V&#65533;&#65533;H
&#65533;&#65533;&#65533;&#388;`&#65533;&#878;+&#65533;&#65533;&#1044; l`&#65533;&#931;&#65533;&#65533;<5pU&#1987;&#65533;&#65533;P&#65533;n&#65533;&#65533;&#65533;&#65533;2&#65533;&#65533;g&#378;x&#65533;&#1086;W&#65533;&#65533;&#65533; upf &#65533;AJ&#65533;&?&#65533;&#65533;&#65533;&#65533;&#65533;&#65533;&#65533;&#65533;1O&#65533;?&#65533;&#65533;l&#65533;x&#65533;&#65533;j&#65533;a&#65533;&#333;&#65533;=J&#65533;&#65533;&#65533;#b&#65533;&#65533;-&#2029;1om&#65533;`[&#783;&#65533;&#65533;&#65533;a:?&#65533;&#65533;&#65533;q&#65533;!z&#65533;-PPP&#65533;|&#65533;&#65533;&#65533;&#65533;&#65533;&#1838;&#65533;&#65533;P&#65533;&#65533;y&#65533;Nz&#65533;&#65533;nn&#65533;&#65533;&#65533;PLO&#65533;&#65533;jq&#65533;!&#65533;&#65533;4&#65533;&#65533;f&#65533;&#65533;&#65533;&#65533;&#65533;&#65533;lx&#65533;<&#65533;&#65533;e&#65533;&#65533;&#65533;&#65533;!&#65533;r&#65533;l^&#65533;&#65533;&#65533;[*&#65533;pP&#65533;&#65533;t&#65533;&#65533;?&#1696;4`(&#65533;&#65533;&#65533;&#65533;&#65533;&#65533;&#65533;&#65533;}&#65533;&#65533;&#65533;&#65533;&#65533;&#65533;&#65533;  C&#65533;&#65533;&#65533;&#65533;P&#65533;&#65533;M&#65533;A&#65533;&#65533;&#65533;&#65533;&#65533;`&#65533;(&#65533;n,@<&#65533;=&#65533;&#65533;&#65533;r&#65533;,&#65533;&#1632;&#65533;&#65533;&#65533;q&#65533;&#65533;&#65533;oL&#65533;&#65533; -&#65533;H&#65533;&#65533;&#65533;&#65533;&#65533;&#65533;"&#65533;&#65533;&#65533;#&#65533;&#65533;&#65533;$&#65533;&#65533;;;&#65533;&#65533;&#65533;&#65533;&#65533;&#65533;&#65533;&#65533;[I&#65533;&#65533;&#65533;&#65533;&#65533;&#65533;&#65533;&#65533;Oz&#65533;g&#65533;y&#65533;Z&#65533;&#65533;&#65533;&#65533;&#65533;&#65533;	&#65533;&#65533;&#65533;&#65533;&#65533;&#65533;&#65533;n&#65533;rrY &#130;&#65533;&#65533;&#65533;&#65533;V(A &#65533;&#942;&#65533;&#65533;&#65533;8&#65533;&#65533;&#1475;&#65533;&#65533;&#65533;&#1926;&#65533;&#65533;b`s`&#65533;&#65533;&#65533;&#65533;O&#65533;&#65533;l&#65533;&#65533;	&#65533;&#65533;&#65533;&#47205;&#65533;&#65533;&#65533;&#65533;&#65533;&#65533;l&#65533;&#65533;&#65533;P&#65533;&#65533;C  &#197;:&#65533;1,&#65533;&#65533;g&#65533;M&#65533;&#65533;&#65533;O&#65533;?6@}&#65533;&#65533;&#65533;&#65533;'&#65533;&#65533;s&#65533;&#65533;&#65533;&#65533;.sV&#668;&#617;&#65533;!{&#65533;&#65533;&#65533;&#1849;3O&#65533;?&#65533;&#65533;&#65533;&#65533;+&#65533;&#65533;^$ &#65533;PlP&#65533;cM&#65533;Jf&#65533;fY&#65533;&#65533;&#65533;&#65533;&#65533;&#65533; &#65533;&#65533;&#65533;x&#65533;&#682;OQ;&&#65533;&#65533;A&#65533;Jg&#1401;]&#65533;&#65533;&#65533;&#65533;&#65533;&#65533;&#65533;J/&#65533;?>"*x(K&#169;#&#65533;&#65533;X&#65533;l&#65533;i&#65533;4bC~3yh&#65533;Vf&#65533;|&#65533;&#65533;&#576;~S&#65533;&#65533;{&#65533;5&#1983;&#65533;&#65533;B#3&#65533;&#65533;:&#65533;&#65533;t
:%&#65533;`aA	&#65533;"n&#65533;8&#65533;&#65533; &#65533;J&#65533;|&#65533;&#65533;&#65533;	&#65533;f&#65533;&#65533;&#906;&#65533;&#65533;Ai&#65533;&#65533;z&#195;-&#65533;&#65533;&#65533;&#65533;&#65533;&#65533;2d&#65533;0W&#65533;&#65533;-&#65533;&#65533; uO&#65533;&#65533;;C&#65533;X&#65533;J&#65533;J&#65533;@&#65533;e&#65533;!!&&#65533;b
&H&#65533;&#65533;4&#897;&#65533;E5&#65533;eX&#65533; P'H&#65533;z&#65533;|&#65533;lw&#65533;&#65533;+m&#65533;&#65533;&#65533;1p"&#65533;yB&#65533; &#65533;&#65533;&#65533;g&#65533;!u&#65533;6&#65533;&#65533;"z&#65533;&#65533;&#65533;&#65533;&#1911;&#65533; &#65533;&#65533;&#65533;&#65533;`&#65533;1&#65533;Ydq &#65533;&#65533;	g&#65533;&#65533;&#65533;a&#1616;50@&#65533; &#65533;I&#65533;a&#65533;&#65533; "(b]&#65533;&#65533;#6n&#65533;&#65533;`&#65533;&#65533;x&#65533;XzI&#65533;w#}O&#65533;)@&#65533;&#65533; &#65533;&#65533;#&#65533;}&#65533;&#65533;s&#65533;w&#65533;&#65533;~u&#65533;&#65533;&#65533;`Eq&#65533;A`%E&#65533;!&#1091;&#65533;&#65533;&#65533;C&#65533;	&#65533;&#65533;l&#65533;&#65533;J&#65533;|&#65533;&#65533;p&#65533;&#65533;&#65533;
&#65533;h+z4&#65533;&#65533;&#65533;L&#65533;&#65533;y&#544;&#65533;&#65533;&#151;;&#65533;&#65533;&#65533;(,A(H&#65533; 5 &#65533;SZC&#65533;q&#65533;*&C L0f&#65533;&#65533;&#65533;&#65533;&#65533;!&#65533;&#65533;&#262;&#65533;l3&#65533;2i&#65533;|&#65533;YB&#65533;k&#65533;&#65533;&#65533;&#65533;W($
&#65533;&#65533;&#65533; <Po&#65533;&#65533;&#65533;&#65533;&#65533;L&#65533;r&#65533;g<,&#65533;&#65533;&#65533;D &#65533;&#65533;A-&#65533;&#65533;&#15207;'&#65533;&#65533; Ca&#65533;&#65533;&#65533;&#65533;&#65533;&#65533;&#65533;lsg&#65533;&#65533;#&#65533;h&#1098140;z&#65533;W&#65533;&#65533;&#65533;v0#{ \&#65533;&#65533;&#65533;y&#1247;+&#65533;&#65533; &#65533;&#65533;&#65533;&#1269; &#65533;&#65533;&#65533;`-&#65533;&#65533;&#537;&#65533;,&#65533;&#65533;,H	&#65533;&#65533;VR&#65533;-&#65533;(&#65533;&#65533;-&#65533;&#65533;l&#65533;6&#65533;w&#65533;fy&#65533;&#65533;!]&#65533;hPx&#65533;6&#65533;I4&#65533;)&#65533;&#65533;&#65533;&#65533;5&#65533;E&#65533;OCM&#65533;P3l&#65533;~&#65533;&#4530;fP&#65533;q&#65533;B@&#65533;&#65533;&#65533;&#65533;&#65533;&#65533;p
*&#1890;,{DT&#65533;{&#65533;&#65533;>&#65533;&#65533;vBs&#65533;z&#65533;&#65533;&#65533;&#65533;l&#65533;&#65533;f&#1057;&#790;&#65533;&#65533;&#65533;&#65533;&#65533;&#65533;Mb&#65533;&#692;&#65533;L&#1852;!w)[<E
&#65533;'&#65533;n6z&#65533;cS&#65533;:&#65533;&#65533;&#65533;&#65533;&#65533;&#65533;&S&#65533;&#65533;&#65533;&#65533;1&#65533;- &#65533;&#65533;&#65533;&#65533;&#65533;S#7&#65533;&#65533;&#65533;]&#65533;8&#65533;&#65533;yhx&#65533;S&#65533;&#65533;&#65533;N@zh&#65533;w&#65533;&#65533;1Ma&#65533;X&#65533;6&#65533;&#65533;&#65533;&#1798;j&#65533;&#65533;&#65533;&#65533;&#65533;&#65533;&#65533;v&#65533; F&#65533;&#65533;P&#65533;&#65533;&#65533;]&#65533;l&#65533;k&#65533;&#65533;.&#65533;&#65533;+R&#65533;&#65533;v&#65533;&#1577;,"&#65533;&#65533;&#65533;&#65533;5&#65533;!&#65533;&#65533;f&#65533;+ &#65533;&#65533;4&#65533;&#65533;N,y&#65533;&#65533;_&#65533;zf&#65533;&#65533;Bt &#65533;4&#65533;&#65533;&#65533;&#65533;w&#65533;kBq&#65533;&#65533;&#65533; &#65533;?&#65533;&#65533;&#65533;"{!&#65533;B&#65533;%|iuN&#65533;&#65533;&#65533;>&#65533;&#65533; &#65533;~&#65533;K&#65533;&#65533;<&#65533;B&#65533; &#65533;J&#65533;&#65533;HD&#65533;)&#65533;p&#65533;&#65533;&#65533;&#65533; \&#65533;Z&#65533;O,&#65533;&#65533;&#65533;
+&#65533;gX&#65533;(#(
vF5H&#65533;&#65533;L&#65533;&#65533; ]&#65533;&#65533;&#1033; &#420;?P@o&#65533; 
\&#65533;&#65533;m&#65533;&#65533;&#65533;G&#65533;&#65533;<&#65533;&#65533;&#65533;&#65533;C&#65533;X u$9&#65533;A,&#65533;N&#65533;b&#65533;PAT&#65533;&#65533;&#65533;&#65533;&#65533;(CI&#65533;&#65533;L57&#1025;+&#65533;g&#65533;&#65533;&#65533;
I&#65533;&#65533;&#65533;q,&#65533;&#65533;&#65533;Yh#.&#65533;&#65533;B&#65533;&#65533;&#65533;*t&#65533;a0&#2039;&#65533;=s&#65533;c xH&#65533;"&#65533;&#289;1&#65533;&#65533;&#65533;*Py&#65533;&#65533;!&#65533;&#65533;	L&#65533;&#6362;&#65533;^&#65533;&#65533;&#65533;/&#65533;&#65533;1&#65533;&#65533;ux&#65533;&#65533;&#65533;`&#1813;&#65533;qwT&#65533;X&#65533;<'(A	PB"&#65533;B&#65533;&#65533;&#65533;&#65533;&#65533;&#65533;&#65533;&#65533;&#65533;&#65533;:C&#65533;&#65533;	&#65533;&#65533;&#65533;&#65533;C&#65533;@&#65533;&#65533;\`V&#65533;&#65533;&#65533;&#65533;*&#65533;&#65533;&#65533;F6*i#>q&#65533;&#65533;iD&#65533;&#65533;<P)[&#30389;&#65533;p&#65533;&#65533;8E&#65533;S&#65533;:&#65533; &#65533;&#65533;&#65533;X8XNk}&#65533;&#65533;&#65533;&#65533;A&#65533;L@\&#65533;B&#65533;d&#65533;P&#65533;&#65533;ap@ H&#65533;&#65533;Pn=&#65533;fs&#65533; <&#65533;&#65533;&#65533;&#323;jKk&#65533;7M&#65533;&#65533;&#65533;,&#65533;&#65533;~&#65533;4P&#65533;&#65533;J&#65533;t&#65533;&#65533;&#65533;&#65533;&#65533;He&#248;Zb&#65533;&#65533;&#65533;&#65533; 4&#65533;&#65533;C&#65533;&#65533;&#65533;&#65533;&#65533;)&#65533;&#65533;9&#598;&#65533;u&#65533;`I&#65533;&#65533;&#65533;&#65533;0&#65533;&#1426;&#65533;!X Y2&#65533; &#65533;&#65533;&#65533;Pe/;&#65533;'&#65533;&#65533;;dJ&#65533;&#65533;&#65533;?&#791;)&#65533;`&#65533;&#65533;_'&#65533;&#65533;&#65533;j&#65533;%&#65533;o&#65533;Gb&#65533;/ R&#65533;fo/&#65533;&#65533;R&#65533;`&#65533;&#65533;u&#65533;qE&#65533;L&#65533;&#1024;&#65533;a'&#61193;?&#65533;&#65533;&#65533;T&#65533;4k&#65533;&#65533;Z&#65533;2&#65533;[jw&#65533;nt&#65533;&#65533;f&#65533;&#65533;&#65533;.&#65533;@&#65533;>&#65533;&#65533;&#65533;7&#65533;&#65533;2{' &#65533;&#65533;.&#65533;&#65533;/~&#65533;&#65533;&#65533;A`&#65533;xh@&#65533;;'&#65533;AQ8&#65533;+&#65533;  &#65533;&#65533;P7	&#65533;&#65533;?P&#65533;&#769;&#65533;&#65533;&#65533;&#65533;&#65533;Ns&#65533;I&#65533;[C
S&#65533;&#65533;&#65533;&#65533;\K&#65533;#B&#65533;&#65533;&#65533;&#65533;<V&#65533;&#65533;3&#65533;&#65533;&#304;&#1306;P&#65533;&#65533;v&#65533;cG&#65533;&#65533; &#1959;X&#65533;6&#65533; &#65533;&#65533;;Y&#65533;Z&#65533;&#65533;Cf&#65533;T&#65533;'_&&#65533;w&#65533;}2E&#65533;4&#65533;4&#65533;&#65533;&#65533;r&#65533;&#65533;&#65533;& &#65533;&#65533;~D&#65533;&#65533;&#65533;&#65533;&#65533;&#65533; &#65533;A&#65533;&#65533;&#65533;xb\&#65533;&#65533;&#65533;&#65533;x&#65533;[&#65533;&#65533;&#65533;&#65533;&#65533;&#65533;&#65533;&#1528;&#65533;&#65533;&#65533;&#60656;q&#65533;&#65533;&#65533;TQ&#65533;&#65533;1d&#65533;&#65533;2]&#65533;I&#65533;&#65533;&#1229;nA&#65533;Vy P&#65533;!R&#65533;?&#65533;&#65533;V&#65533;/&#65533;&#65533;;k,&#65533;&#968;0&#65533;&#65533;&#65533;&#65533;4&#65533;&#65533;&#65533;f&#65533;&#65533;&#1606;&#65533;y&#65533;&#65533;"p&#65533;l&#65533;
[&#65533;&#771;&#60557;K&#65533;v&#65533;D&#65533;&#65533;0@&#65533;X9&#65533;4&#65533;y&#65533;COM`&#65533;k&#65533;&#65533;!&#65533;!&#65533;&#65533;m&#65533;&#65533;&#27504;&#65533;&#65533;&#65533;&#65533;&#65533;&#65533;&#65533;BF&#65533;&#65533;&#65533;P_X&#65533;h`&#65533;G
 m}"
&#65533;&#65533;&#65533;&#65533;&#65533;&#65533;[bh&#65533;&#65533;&#65533;a)&#65533;"gn&#65533;&#65533;)&#65533;&#1650;W`&#65533;~!&#65533;&#65533;Wge#&#65533;&#65533;&#65533;c&#65533;&#65533;&#65533;o&#65533;&#65533;&#65533;@&#65533; &#65533;+&#65533;N~&#65533;!6&#65533;YQBFmM(y&#551;&#65533;amV&#65533;&#65533;&#65533;&#65533;&#65533;<&#65533;st?&#65533;&#65533;Df&#65533;&#65533;,?&#65533;&#65533;xr
&#65533;t&#65533;&#65533;&#65533;&#65533;&#65533;&#65533;&#65533;&#65533;?&#65533;<&#65533;C &#65533;i&#65533;&#65533;&#65533;7&#65533;/{ p&#65533;&#65533;
&#65533;&#65533;;&#65533;&#65533;&#65533;&#65533;&#65533;9&#65533;&#65533;q&#65533;&#65533;&#65533;&#65533;&#65533;&#65533;<&#65533;0&#65533;&#65533;	R&#65533;kD&#65533;Ba&#65533;&#1865;&#65533;Y1&#65533;'<`&#65533;&#65533;j&#1854;&#65533;^&#65533;&#65533;&#65533;&#65533;&#65533;&#65533;~Wl &#65533;d"2e1&#65533;it&#65533;&#65533;&#65533;&#65533;}&#65533;&#65533;&#1187;&#65533;Y&#65533;e&#65533;&#65533;Y&u&#65533;&#65533;&#65533;&#65533;X&#65533;uM` ['r_&#65533;pa&#65533;p&#65533;&#65533;p&#65533;&#65533;{&#65533;{&#65533;_*&#65533;1&#65533;vsR+&#65533;&#342;l&Hgl&#65533;v&#65533;!xv&#710; *Uw&#65533; r&#65533;&#65533;z&#65533;`kVG$2!pp(&#65533;3x&#65533;&#65533;FyPB&#65533;&#65533;@&#65533;7J&#65533;r&#65533;]&#65533;]&#65533;>&#65533;uG&#65533;&#65533;&#65533;~Ps7&#65533;s7&#65533;&#65533;&#65533;n&#65533;&#65533;&#65533;P&#65533;Gt&#65533;&#65533; 4Pz&#65533;M&#65533;&#65533;jP&#65533;t&#65533;&#65533;oC&#65533;wW&#65533;{&#65533;'&#65533;|8vbw&#65533;&#65533;&#65533;D&#65533;{3&#65533;-&#65533;+p6"(U Gg&#65533;|u&?v&#386;rgf&#65533;Ha&#65533;&#65533;q]&#65533;&#65533;0&#1303;^&#65533;|a3&#65533;&#65533;&#65533;5p <~&#65533;&#65533;rn&#260;O&#65533;K TH&#65533;_b&#65533;&#65533;&#65533;&#65533;X&#65533;&#65533;&#65533;g&#65533;~&#65533;~&#65533;&#65533; *&#65533;&#65533;73&#65533;7&#65533;&#65533;y&#65533;Uop&#65533;&#65533;&#65533;;&#65533;o&#65533;&#65533;&#65533;{&#65533;w	&#65533;u&#65533;wUg&#65533;pi&#65533;&#65533;&#65533;{&#65533;&#65533;{&#65533;&#65533;M&#65533;&#65533;06&#65533;"&#65533; &#65533;a'l6ag&#65533;l&#65533;&#65533;&#65533;x&#65533;6t|&#65533;v&#65533;(wn&#65533;Jcu9Xb&#65533;&#65533;&#65533;&#65533;x&#65533;&#65533;5f &#65533;&#65533;p>&#1861;>&#65533;sXV&#65533;&#65533;UHi&#65533;&#65533;Zx[&#65533;&#65533;&#65533;`&#65533;&#65533;&#65533;&#65533;&#65533;&#65533;&#65533;&#65533;&#65533;*y,&#65533;,&#65533;&#65533;s&#65533;z&#65533;B&#65533;&#65533;2&#65533;'&#65533;&#65533;V}	&#65533;z&#65533;&#65533;&#65533;ZG{&#65533;`&#65533;k&#65533;&#65533;&#65533;fL&#590;&#44161;&#65533;N&#65533;30&#65533;&#65533;&#65533;&#65533;&#65533;&#65533;&#65533;Z&#65533;l+ha&#65533;(&#65533;&#65533;&#65533;&#65533;H\p&#65533;g&#65533;&#65533;&#65533;f	?&#65533;5&#65533;&#65533;	&#65533;EB&#65533;1&#65533;n&#65533;&#65533; T&#65533;&#65533;O/&#65533;q`&#65533;9&#65533;UX&#65533;-IP&#65533;c &#65533;m#&#65533;&#65533;&#65533;&#1106;)&#65533;&#65533;,&#65533;&#65533;&#65533;&#65533;&#65533;8&#65533;"R &#65533;&#65533;&#65533;&#65533;>&#65533;o=Y&#65533;T&#1485;6xu
&#65533;&#65533;&#65533;u&#65533;f7&#65533;X&#65533;&#65533;&#65533;&#65533;M9&#65533;&#65533; S&#65533;R&#65533;{*&#65533;&#65533;'&#1538;&#65533;&#65533;&#65533;&#65533;&#65533;&#65533;s&#65533;&#65533;&#65533;p&#65533;w=i&#65533;&#65533;&#65533;za&#65533;miO&#65533;"y&#65533;u@&#65533;&#65533; T&#65533;Be&#65533;1V&#65533;|	P %&#1458;&#65533;v&#65533;&#65533;c&#65533;&#65533;&#65533;_hs&#65533;&#65533;&#65533;(&#65533;&#65533;9&#65533;&#65533;&#65533; `&#65533;0y&#65533;w[&#65533;s&#65533;OW&#65533;&#65533;9&#65533;D&#65533;&#65533; &#65533;&#65533;X{&#14874;I&#65533;{&#65533;&#65533;&#65533;`6&#65533;&#65533;9&#65533;&#65533;P&#65533;&#457;
&#65533;&#65533;Xqn5&#65533;&#65533;QCa&#65533;qaY&#65533;6h#Gr&#65533;&#65533;&#65533;y &#65533;f&#65533;&#65533;wK&#65533;x&#65533;v&#65533;0F&#65533;c&#65533;K&#65533;4-&#65533;X-;&#65533;X&#65533;c&#65533; &#65533;&#65533;io&#65533;i&#65533;,&#65533;s`&#65533;&#65533;&#65533;&#65533;&#65533;c[&#65533;-&#65533;i&#65533;&#1613;&#65533;)"'ru&#65533;]&#65533;&#65533;
&#1536;&#65533;ypo&#65533;u&#65533;f&#65533;&#65533;&#65533;&#65533;&#65533;&#65533;&#65533;{&#65533;&#539;&#65533;&#65533;&#65533;&#578;&#65533;i&#65533;"&#65533;&#65533;&#65533;Y&#65533;9&#65533;&#65533;&#65533;\	&#1622;&#65533;@8+&#65533;y&#65533;&#65533;&#65533;2*,T&#65533;&#65533;F/&#65533;&#65533;&#65533;K7j:&#65533;&#1303;&#65533;wG&#65533;F^>*9&#65533; &#65533;z&#65533;E&#65533;&#65533;y&#65533;&#65533;&#65533;&#65533;	R&#65533;{&#65533;&#65533; &#65533;&#65533;&#33990;`&#65533;uh&#65533;&#65533;`u&#65533;&#65533;uH&#65533;&#1671;g&#65533;Y&#65533;p{J&#65533;&#65533;l
&#65533;&#65533;&#65533;&#65533;&#65533;&#65533;&#65533;C&#487;&#65533; *\!:&#65533;&#65533;&#65533;q&#1127;&#65533;`0&#65533;&#1936;}&:W&#65533;&#65533;#&#65533;&#65533;Z&#65533;O&#65533;pK&#65533;&#65533;r&#65533;&#65533;&#65533;&#65533;F(&#65533;&#65533;7&#65533;W&#65533;O&#65533;$2&#65533;&#65533;:w4i@*^&#65533;&#65533;:&#65533;9&#65533;&#65533;&#65533;&#65533;&#65533;&#65533;n&#65533;&#65533;&#65533;y&#65533;N&#65533;&#1555;Y&#65533;	]&#65533;z&#65533;&#65533;&#65533;a
&#65533;&#65533;&#65533;k&#65533;&#65533;&#65533;f&#65533;&#65533;Zv&#65533;y&#65533;&#65533;|J&#65533;"&#65533;qX9&#65533;&#65533;&#1615;!&#667;#jC&#65533;	2&#65533;&#65533;&#65533;A&#65533;&#65533;=(0 1&#65533;&#65533;G	
&#65533;&#65533;&#65533;/&#65533;/V&#65533;&#65533;&#65533;&#65533;&#65533;z4&#65533;&#65533;/C ?G^,&#65533; &#65533;,&#65533;i;&#65533;P&#65533;W&#1759;&#65533;&#65533;<&#65533;&#65533;&#65533;&#65533;Q&#65533;H&#104441;&#65533;@&#65533;&#65533;@9&#65533;&#65533;&#65533;u&#65533;&#65533;a
&#1671;;v&#65533; &#65533;&#65533;z&#65533;&#65533;&#65533;v&#65533;z&#65533;&#65533;&#65533;&#65533;&#65533;&#65533;&#65533;:4&#65533;&#65533;&#65533;(;w
&#65533;&#65533;r&#65533;
&#65533;*&#65533;&#65533;B+j&#65533;m&#1331;&#65533;&#65533;&#65533;Ix&#65533;&#65533; &#65533;4&#65533;&#65533;&#65533;&#65533;&#65533;&#65533;&#65533;21&#65533;&#65533;&#65533;&#65533;&#65533;&#65533;XN&#65533;&#65533;&#65533;'&#65533;\&#762;&#65533;&#65533;&#65533;9&#65533;&#65533;aKQ0uD&#65533;&#65533;5&#65533;&#65533;&#65533;&#1024;&#65533;u&#65533;]&#65533;9x&#65533;Z7&#65533;T&#583527;<}D{F9&#65533;d&#65533;p&#65533;X&#65533;&#47803;i&#65533;)[&#65533;&#65533;&#65533;&#65533;&#65533;&#65533;v&#1725;&#65533;&#65533;&#65533;&#65533;&#65533;~Bj&#1818;&#65533; &#65533;&#65533;w
y&#65533;&#65533; +&#1674;&#65533;{B&#65533;&#65533;nD&#65533;M&#65533;&#65533;Ek&#65533;I[~&#65533;e&#65533;&#65533;&#65533;&#65533;@^&#65533;&#65533;s&#65533;&#65533;s&#65533;Kaa+&#65533;Y&#65533;&#65533;FuS&#65533;&#65533;&#65533;h&#65533;[&#65533;	31&#65533;zb*p&#65533;G&&#65533;&#65533;&#65533; |V&#65533;&#65533;&#65533;&#65533;t[&#65533;&#65533;&#65533;&#1696;&#65533;v&#65533;&#65533;&#695;&#65533;&#65533;&#65533;&#701;&#65533;;&#65533;&#1643;C&#65533;x$&#65533;Q&#65533;`&#65533;p&#65533;m
&#65533;&#65533;@z&#65533;&#65533;y&#1058;&#65533;&&#65533;{	?k	J`v&#65533;bM&#65533;1&#65533;t&#65533;&#65533;:&#65533;&#65533;O&#65533;&#65533;%&#1057;&#65533;&#65533;K&^&#65533;&#65533;P&#65533; &#65533;&#65533;
L&#65533;f&#65533;&#65533;>	&#65533;@)&#65533;\V&#65533;&#65533;&#65533;08Xuu&#65533;U&#65533;n;&#65533;&#65533;yd&#65533;&#65533;&#65533;&#65533;adF&#65533;&#65533;&#65533;|&#65533;&#65533;-&#65533;&#65533;&#65533;&#65533;&#65533;&#65533;&#65533;&#65533;4&#65533;&#65533;&#65533;{&#65533;@M&#65533;`&#65533;&#65533;>r&#65533; r&*7+Rz&#65533;< &#65533;~!&#65533;&#65533;r;&#65533;&#646;&#65533;&#65533;3WP&#65533;f%&#65533;!;&#65533;&#65533;&#65533;,.&#65533;e&#65533;+L&#65533;&#65533;&#65533;&#65533;&#65533;W&#65533;&#65533;&#65533;l&#827;9&#65533;&#65533;o|&#65533;&#65533;;&#828;*&#65533;&#65533;&#65533;&#65533;~&#65533;&#65533;J&#65533;&#65533;&p&#638;&#65533;p&#65533;)&#1580;&#1771;&#65533;/<&#65533;2\&#65533;&#65533;\&#65533; &#65533;&#65533;&#65533;&#65533;P&#65533;k	A&#65533;<&#65533;Q=ET@&#65533;&#65533;	I&#65533;
M,M(V&#65533;&#967;@TD&#65533;&#698;T:"&#65533;&#65533;"&#65533;K&#65533;&#65533;(P d+p M &#65533;&#65533;&#65533;l&#65533;&#65533;6&#65533;,lk &#65533;&#65533;&#65533;%m&#506;&#65533;uH&#65533;&#65533;&#65533;0-&#832;&#65533;n&#65533;&#65533;YEY&#518;&#65533;-&#65533;&#65533;&#65533;&#65533;v.8&#65533;&#65533;,&#65533;&#1034;4&#65533;&#1472;"&#65533;&#65533;&#225;&#65533;,&#65533;&#65533;g&#65533;$&#65533;&#65533;&#65533;&#65533;<&#65533;K<@&#65533;&#207;&#65533;&#65533;&#65533;@TJ@X=X&#65533;&#65533;W&#65533;&#65533;K&#65533;L&#65533;&#65533;WM&#65533;&#65533;&#65533;&#65533;&#65533;&#65533;Yg&#65533;"&#65533;Ru&#65533;&#65533;&#65533;&#65533;&#65533;)&#65533;&#65533;C0&#506;&#65533;&#65533;] &#65533;I2m&#65533;R
&#65533;&#65533;8&#65533;qL&#65533;f	}&#1282;&#65533;&#65533;&#65533;&#65533;Zg&#65533;&#65533;&#65533;h`&#65533;&#1731;9&#65533;&#65533; C\&#65533;QM&#65533;&#65533;
U&#65533;
&#65533;Oq&#65533;&#65533;&#65533;&#65533;&#65533;E;Xc&#65533;K(o&#65533;R&#65533;6 Y&#65533;&#65533;`&#65533;|&#65533;&#65533;&#65533;&#1851;x&#65533;&#65533;M&#65533;0&#65533;&#65533;&#65533;|=&#65533;F&#65533;&#65533;&#65533;&#65533;&#65533;! &#65533;!&#65533;1}&#65533;&#65533;
8&#65533;&#65533;<&#65533;f&#65533;:&#65533;&#65533;&#65533;&#65533;&#65533;&#65533;&#65533;,&#65533;uV&#65533;&#65533;	&&#65533;Q&#65533;&#65533;&#65533;V&#65533;&#65533;^j&#65533;x&#65533;&#65533;M&#65533;	x&#65533;&#65533;&#65533;$&#65533;R&#65533;&#65533;4!&#65533;&#65533;&#65533;&#65533;&#1671;`&#65533;(&#65533;&#65533;&#65533;D&#65533;(&#65533;K"&#65533;w&#65533;&#65533;&#65533;`&#65533;&#65533;w-
&#65533;J&#65533;`k&#65533;&#65533;&#65533;)&#65533;&#65533;*&#65533;&#65533;(&#65533;\&#65533;[&#65533; (P &#65533;L dr&#843;&#65533;&#65533;,&#65533;&#65533;&#65533;&#65533;&#65533;*nev:&#65533;&#65533;~K&#1622;}l&#65533;t&#65533;
&#65533;c&#65533;&#65533;&#1973;&#65533;B&#65533;&#65533;&#65533;&#65533;@&#65533;w&#65533;&#65533;
&#65533;&#65533;&#65533;c=e&#65533;R-&#65533;&#65533;&#65533;9&#65533;}W&#65533;B&#65533;|&#65533;E&#65533;&#65533;&#65533;Fa&#65533;c^&#65533;k`&#65533;N9&#797;0%M9&#65533;&#65533;&#65533;	&#65533;&#65533;&#65533;\&#65533;unk&#65533;&#65533;"n !@&#65533;&#65533;&#65533;&#65533;&#65533;&#65533;n&#65533;\&#840; +&#65533;&#65533;	&#65533;&#65533;&#65533;{&#65533;[&#65533;4L&#65533;&#1851;&#65533;F&#65533;l&#65533;&#65533;&#65533;T&#65533;&#65533;&#65533;4&#65533;&#65533;&#65533;=h&#65533;0B&#65533; &#65533;N&#65533;w&#65533;O-&#65533;T&#65533;&#65533;<!&#65533;Y}K &#65533;&#65533;]M&#65533;(&#65533;"&#65533;&#65533;+a&#65533;"&#65533;&#65533;in	r~
k&#65533;A&#701;&#65533;S&#65533;l&#65533;&#65533;y&#65533;&#65533;&#65533;&#65533;!&#65533;&#65533;&#65533;&#65533; &#65533; <&#65533;`!&#65533;&#65533;}&#65533;hM&#65533;&#65533;&#65533;&#65533;&#65533;,&#65533;&#65533;Zgx &#65533;g&#65533;'&#65533;&#65533;&#65533;&#65533;&#65533;x&#65533;&#65533;&#65533;Y &#65533;&#65533;lU&#65533;&#65533;T-XJ@&#65533;&#65533;&#64686;&#65533;&#65533;&#65533;&#65533;hF&#65533;g &#65533;&#65533;F&#65533;&#65533;$y}	&#65533;0i.&#65533;M&#65533;&#65533;]&#65533;&#65533;&#65533;&#65533;&#948;<&#65533;O&#65533;&#65533;&#65533;W+&#65533;1&#65533;	]&#65533;&#65533;\ nU&#65533;&#2913;6T&#65533;&#65533;&#928;&#65533;&#65533;&#65533;0&#65533;&#65533;&#65533;	&#1336;&#65533;&#65533;#&#65533;Px&#65533;>]p&#65533;#&#65533;R&#65533;&#65533;&#65533;&#65533;&#65533;&#65533;L|&#65533;&#65533;&#65533;R/&#65533;&#65533;S&#65533;&#65533;&#65533;&#65533;\/&#65533;]&#65533;A&#65533;@G&#65533;&#65533;&#65533;	s&#1479;&#65533;h&#65533;&#65533;)-&#65533;&#65533;&#65533;&#65533;&#65533; /&#65533;&#65533;K&#65533;;&#65533;&#65533;V&#65533;&#65533;:W&#65533;&#65533;n2&#65533;&#65533;&#65533;&#65533;&#65533;&#65533;&#1823;0O&#65533;&#65533;\sG&#65533;&#65533;&#65533;+&#65533;E &#65533;&#65533;&#65533;&#65533;Qs&#65533;2A&#65533;&#65533;&#65533;&#62234;]&#65533;-&#65533;&#65533;&#65533;&#1010; W&#65533;&#65533;`&#65533;&#65533;&#65533;&#65533;&#65533;&#65533;"M&#65533;&#65533;N&#65533;r&#65533;.&#65533; &#65533;&#494;H&#65533;-2&#65533;&#677626;O&#65533;&#65533;T;&#65533; &#65533;&#65533;~_&#65533;K&#65533;&#65533;t&#65533;&#1269;&#65533;&#65533;t&#65533;&#65533;&#65533;Dm&#1306;&#65533;&#65533;'n&#65533;&#65533;&#65533;&#65533;&#65533;&#65533;&#65533;<Qx&#65533;&#65533;}&#65533;&#65533;	u I&#65533;~&#65533;R}&#65533;S&#65533;(f&#65533;`&#65533;&#65533;&#65533;&#65533;@&#65533;&#65533;@&#2030;&#65533;&#65533;&#65533;R&#65533;&#65533;grk&#65533;r!<(&#65533;&#65533;&#65533;&#65533;,&#65533;,&#65533;&#65533;,&#65533;&#65533;&#65533;&#65533;&#65533;*&#65533;&#65533;**&#65533;&#65533;&#65533;&#65533;&#65533;&#65533; 4&#65533;&#65533;&#65533;&#65533;&#65533;&#65533;&#694;&#65533;&#1159;&#65533;&#838;&#65533;&#65533;&#65533;&#65533;&#1831;y&#65533;z&#65533;&#65533;&#65533;&#2029;&#65533;&#65533;&#65533;&#65533;lnY"<J&#65533;<<"fYY	z&#65533;&#65533;&#65533; &#65533;&#65533;&#65533;G&#65533;2&#65533;&#65533;0;&#65533;F&#65533;4&#65533;&#65533;&#65533;&#65533;6&#65533;&#1370;gQ&#65533;&#65533;&#65533;&#65533;&#65533; @ 0&#65533;&#65533;&#65533;6&#65533;&#65533;&#65533;&#65533;&#325;P&#65533;J&#65533;Rf&#65533;&#1375;&#65533;N&#1356;&#65533;bC&#65533;Y<|&#65533;&#65533;&#65533;1*&#65533;&#65533;&#65533; ]&#65533;&#65533;&#65533; &#65533;&#65533;&#65533;&#65533;S&#1454;j&#1882;"Wo&#65533;&#65533;!&#65533;&#65533;3&#65533;&#65533;&#65533;&#65533;e&#65533;7&#65533;&#65533;&#1449;k&#65533;&#65533;&#65533;8&#65533;&#65533;&#65533;&#65533;&#65533;&#526;&#65533; Ar&#65533;q@&#65533;&#65533;#HI&#65533;&#65533;&#65533;&#65533;	&#65533;&#662;&#65533;`&#65533;2EY&#65533;&#65533;?&#65533;&#65533;&#1972;y
&#1644;&#65533;f&#65533;&#65533;&#65533;&#65533;&#65533;FSM&#65533;&#65533;&#65533;&#65533;&#65533;&#65533;kf;;o^&#65533;&#65533;$&#65533;&#65533;L3&#65533;&#65533;&#65533;&#65533;z&#65533;z&#65533;*-&#65533;&#65533;&#65533;&#65533;&&#65533;&#65533;&#65533;&#65533;se&#423;&#65533;9&#65533;&#65533;&#65533;&#65533;l&#65533;k!s&#397;	"B&#65533;!&#65533;6&#871;a#Q&#65533;&#65533;B&#65533;H&#65533;&#65533;G&#132;'&#65533;&#65533;&#65533;&#65533;L&=&#65533;(&#65533;&#65533;&#65533;&#65533;*&#65533;&#65533;Dg&#65533;&#65533;&#65533;k&#65533;<&#65533;)M5&#65533;&#65533;j&#65533;4&#65533;&#65533;3&#65533;&#65533;M&#65533;&#65533;!A&#65533;&#65533;\&#65533;&#65533;p&#65533;&#65533;\t&#65533;i&#65533;&#65533;7\&#65533;&#1570;VgLgc&#65533;g&#65533;&#65533; x" &#65533;&#65533;&#65533; &#65533;Bz&#1026;  st&#65533;g|&#65533;5$&#65533;&#65533;&#65533;&#65533;}&#65533;&#65533;&#65533;&#65533;&#65533;G&#65533;&#65533;&#65533;&#65533;Ir&#65533;&#65533;K&#65533;&#65533;N&#65533;&#65533;&#65533;&#65533;&#65533;&#65533;&#65533;&#773;&#65533;&&#65533;=&#65533;i&#65533;N&#65533;&#65533;&#65533;!e&#672;&#65533;&#65533;&#65533;&#65533;Bbo&#65533;R&#65533;53:&#65533;&#65533;@p&#65533;%Nt/2)&#65533;S&#65533;&#65533;&#65533;&#65533;)&#65533;6zbv&#65533;M&#65533;Fg&#65533;'E&#65533;B &#65533;&#65533;j&#65533;Q&#65533;&#65533;q0&#65533;	&#65533;&#65533;)D&#65533;&#65533;uSR&#1034;#&#65533;&#1559;&#65533;}$&#65533;e_&F&#65533;I&#65533;&#65533;&#65533;&#65533;-&#65533;D-&#65533;&#65533;a&#65533;&#65533;|&#1428;&#65533;M&#65533;h&#65533;L&#65533;>&#65533;&#65533;&#65533;|&#65533;&#65533;'fF&#65533;m&#65533;&#65533;#G&#65533;&#65533;4&#65533;&#65533;6&#65533;vu&#65533;4&#65533;&#65533;q&#65533;&#65533;e&#65533;Y&#65533;&#65533;x#Zd&#65533;&#65533;&#65533;J&#65533;*P@,1&#65533;&#65533;E&#65533;&#65533;bA+X&#65533;&#65533;T&#65533;&#65533;^BR& &#65533;&#65533;,&#65533;e&#65533;+'&#65533;eGA&#65533;,&#65533;&#65533;&#65533;&#65533;&#65533;c&#65533;&#65533;&#1653;&#65533;d[
&#65533;{&#65533;".M?&#65533;&#65533;&#1290;&#65533;o&#65533;&#65533;38`&#65533;&#65533;&#65533;2&#65533;&#65533;L&#65533;&#65533;J&#65533;&#65533;&#740;&#65533;&#65533;Vd&#65533;&#65533;^2&#65533;}&#65533;r&#65533;&#65533;&#1868;&#1692;V&#65533;&#65533;&#65533;j&#65533;&#65533;&&#65533;C&#65533;7P0@&#65533;GqX&#65533;&#65533;{L&#224;&#65533;
wn&#65533;&#65533;&#65533;JlC&#65533;)-&#65533;a&#65533;&#65533;L&#65533;b(E&#65533;&#65533;&#65533;&#65533;(&#65533;&#65533;*s'g}&#65533;&#65533;&#65533;)K&#65533;&#65533;t&#65533;PC-;hs(o&#65533;joyN&#920;&#65533;A&#65533;&#65533;JX&#65533;&#65533;S&#65533;&#65533;&#65533;r}Uf)&#65533;&#65533;>ydW&#65533;&#65533;y&#19568;v&#65533;*&#65533;&#65533;&#65533;&#65533;=A&#65533;@&#65533;}&#65533;S@E&#65533;.&#65533;&#65533; &#65533;Z&#65533;Ff  ,G&#65533;\9,&#65533;&#65533;*&#65533;&#65533;&#65533;&#65533;&#65533;@ L`&#65533;\%B&#65533;&#65533;&#65533;&#65533;&#65533;&#65533;Z<&#1335;&#65533;&#65533;)&#65533;O&#65533;s(&#65533;&#65533;&#65533;iA-&#65533;&#658;F4,j+|y&#65533;U&#65533;v/&#65533;&#65533;E,l&#65533;q&#65533;&#65533;tD&#65533;yx&#65533;&#65533;&#928;wH&#65533;
x&#65533;&#65533;&#65533;&#65533;=(&#65533;&#65533;&#65533;F&#65533;A&#65533;H&#65533;88&#65533;V&#65533;&#65533;&#65533;&#65533;8&#65533; &#65533;&#65533;z&#65533;&#65533;&#65533;J &#65533;8 x&#65533;V&#65533;?&#65533;	&#1842;:7&#65533;&#65533;X&#65533;db&#65533;&#65533;&#65533;A&#65533;bZ&#662;&#65533;$(&#65533;&#65533;uh% &#65533;@+Hh&#65533;S&#65533;++&#65533;&#65533;)&#65533;&#65533;&#65533;&#65533;&#65533;&#65533;yZaQ&#65533;&#65533;m&#65533;Pz\&#65533;C1%&#65533;H&#65533;aK&#65533;t&#65533;W&#65533;&#65533;x&#65533;v&#65533;&#65533;.`D)&#65533;&#65533;G|&#65533;&#65533;&#65533;f>'&#65533;&#65533;
PT_w&#65533;&#65533;&#65533;3&#65533;&#65533;&#65533;eFi&#65533;Qe&#65533;&#65533;"&#65533;9&#65533;&#65533;ps1&#65533;&#65533;Fb&#65533;76tr&#65533;&#65533;<$&#65533;&#65533;t&#65533;&#65533;&#65533;&#65533;p&#65533;&#65533;x&#65533;'\&#65533;N&#65533;$&#65533;8&#65533;4&#65533;&#65533;&#65533;1&#65533;z&#136;Z8&#65533;&&#65533;&#246;&#65533;#&#65533;:&#65533;N;B,&#65533;
Ct&#65533;&#65533;\	&#65533;&#65533;&#65533; (_&#65533;&#65533;&#65533;&#65533;E&#65533;p&#65533;+A0/&#65533;&#65533;	&#65533;$&#65533;2*W&#65533;&#65533;&#65533;&#65533;Vb&#65533;&#65533;&#65533;U&#65533;&#65533;&#65533;&#65533;"i&#65533;&#30613;	&#65533;&#65533;&#65533;&#65533;&#65533;8< &#65533;&#65533;DXR9&#65533;&#65533;;e&#65533;3k&#65533;d&#65533;#!&#65533;O&#65533;&#65533;k	i&#65533;&#65533;&#65533;&#65533;&#65533;q&#65533;&#65533;&#65533;&#65533;@4	&#65533;s|&#65533;9&#65533;&#65533;Hi&#65533;,&#65533;' P%&#65533;@$"&#65533;&#65533;J&#65533;&#65533;&#65533;JP&#65533;?h&#65533;J(&#65533;&#65533;Fk`>Q)*(&#65533;&#65533;&#65533;ZTF&#65533;%Yj,`4&#65533;9&#65533;=+t&#65533;8&#65533;&#65533;&#65533;&#65533;&#65533;iUH(&#65533;Ax&#65533;u&#65533;&#65533;(&#65533;	&#48460;tf&#232;&#65533;P&#65533;V&#65533;&#65533;vC`&#65533;&#65533;j&#65533;&#65533;z&#65533;}&&#246;d3G+n8V&#65533;&#65533;0Cx8&#65533;V(&#65533;&#65533;lm+,&#65533;&#65533;	&#65533;>&#65533;%	t&#65533;Q&#65533;A&#65533;
x(&#65533;&#65533;&#65533;v&#65533;&#65533;=&7&#920;%&#65533;&#65533;&#65533;&#65533;&#65533;I&#65533;K&#65533;&#410;)F*&#65533;&#65533;&#65533;cQb	
&#65533;4&#65533;&#65533;2&#65533;!Y&#65533;&#65533;-#8&#65533;\&#65533;6&#65533;&#65533;&#65533;w&#65533;&#65533;:&#65533;&#65533;G(&#65533;&#65533;JN&#65533;c&#65533;m&#65533;&#913;&#65533;&#65533;&#65533;P&#65533;&#65533;&#65533;)I&#65533;9 &#65533;*&#65533;&#65533;\&#828;&#65533;&#65533;&#65533;m+\&#65533;&#65533;&#65533;&#65533;&#65533; &#65533;1^&0&#65533;!&#65533; 8&#65533;&#65533;&#65533;&#65533;&#65533;&#65533;,"&#65533;&#1934;($&#786;&#1623;&#65533;&#65533;&#65533;&&#65533;&#65533;$(A&#65533;&#65533;d&#65533;6&#65533;X^'"&#1081;&#65533;6I&#65533;&#65533;kF&#65533;&#65533;&#65533;&#65533;x&#65533;p&#65533;&#65533;&#65533;&#1340;&#65533;&#65533;d&#65533;&#65533;j8&#65533;&#65533;&#65533;&#65533;&#65533;&#65533;&#65533;u&#65533;&#65533;[9&#65533;Ar@&#65533;^0&#65533;e&#65533;&#65533;&#65533;BJ&#65533;&#65533;;Z&#65533;Jd  &#65533;&#65533;<L &#65533;o1&#65533;&#65533;&#65533;a%&#252;&#65533;&#65533;&#65533;&#65533;h.Y&#65533;3&#65533;i!@3"+&#65533;<ay&#65533;YZ&#65533;&#65533;&#65533;&#65533;%k&#65533;&#65533;k&#65533;&#65533;&#65533;&#65533;&#65533;&#65533;&#65533;&#65533;Ov&#65533;&#65533;&#65533;&#395;&#65533;&#65533;&#65533;}&#65533;&#65533;d66kT&#65533;&#65533;tg:&#65533; 4R &#65533;&#65533;&#65533;&#65533;&#65533;'>&#353;$!&#65533;&#65533;&#65533;5R0P	&#65533;!&#65533;&#65533;W&#65533;L&#65533;&#65533;*#&#65533;'ei&#65533;&#65533;&#65533;gf&#65533;B&#65533;&#65533;	p&#65533;!U&#65533;F"~
&#65533;&#1082;&#65533;`&#65533;jz&#65533;3&#65533;<lc&#65533;&#65533;Z&#65533;&#65533;d&#65533;U&#65533;9&#65533;jT&#65533;&#65533;8&#65533;&#65533;&#65533;q&#65533;&#628; @&#65533;&#65533;Pq[ &#65533;&#65533;oHB&#65533;7&#65533;&#65533;&#65533;&#65533;de&#65533;&#65533;&#65533;x&#65533;&#1222;&#65533;E&#65533;&#65533;K&#65533;&#65533;0&#65533;[S&#65533;KU[9&#65533;&#65533;&#65533;M&#65533;C&#65533;\&#65533;*&#65533;J&#65533;&#1562;-l&#1927;'&#65533; V&#65533;"&#65533;F&#1217;&#65533;&#65533;#&#65533;&#65533;t&#65533;&#65533;,&#65533;y &#65533;&#65533;&#65533;1&#1940;&#65533;&#65533; P&#65533;&#65533;&#65533;}&#65533;B0&#65533;&#65533;$&#65533;~g0+&#65533;&#65533;,eI&#65533;&#65533;N&#65533;I&#65533;&#65533;&#65533;&#65533;&#65533;0&#65533;&#65533;$&#65533; B&#65533;&#65533;!^&#65533;&#65533;&#65533;&#65533;&#65533;&#65533;&#65533;&#65533;&#65533;&#65533;x2t&#&#65533;&#65533;1c=,&#65533;T&#65533;&#65533;&#65533;&#825;&#65533;p&#33221;9w&#65533;A!y8&#65533;&#1815;&#65533;7&#65533;&#65533;;q0&#65533;&#65533; T&#65533;&#65533;i&#65533;@&#65533;&#65533;!i(@&#65533;&#65533;}&#65533;&#65533;&#65533;'hV&#65533;&#65533;'&#65533;&#65533;&#65533;&#65533;0&#65533;|&#65533;H|[F&#65533;&#65533;&#65533;3&#65533;&#65533;#&#65533;/U&#65533;&#65533;k&#65533;fl&#65533;a&#1152;	(lg#&#65533;6&#65533;V[&#65533;r84I	&#65533;vQ&#65533;gqWm&#65533;&#65533;u&#65533;!&#65533;|n&#65533;%x&#65533;f}&#65533;&#65533;r&#1431;;P&#65533;&#65533;&#65533;i@&#65533;4X&#65533;Wx&#65533; &#65533;  Q&#65533;W7D&#65533;QyY`)C&#65533;3d&#65533;J`&#65533;lP&#65533;&#65533;&#65533;&#65533;wZ&#65533;v2&#65533;z&#65533;{kva&#65533;&#65533;I&#65533;{-v+d6y&#65533;L20&#65533;&#65533;&#65533;v&#65533;&#65533;[&&#65533;nPw&#65533;G&#65533;&#65533;`&#65533;{&#65533;&#65533;(&#65533;&#65533;&#65533;+&#65533;w&#65533;&#65533;7&#65533;&#65533;9h~<(>&#65533;x!0&#65533;k &#65533;'~!xQ&#65533;*%(D&#65533;9&#65533;`]b&#65533;e&`f5Z`{&#1174;p&#65533;&#65533;zjm&#65533;&#65533;8&#65533;
N&#65533;&#65533;5<g&#65533;&#65533;&#65533;&#1024;Y&#65533;&#65533;&#65533;&#899;&#65533;&#65533;16p[&#65533;&#65533;&#65533;=&#65533;&#65533;=dEm&#65533;v&#65533;&#65533;7&#65533;|X&#65533;&#65533;p2&#65533;! &#65533;$9%<&#65533;w&#65533;&#65533;&#65533;&#65533;&#65533;Wx&#65533;x~&#65533;&#65533;~&#65533;&#1095;&#1496;&#65533;xug&#65533;&#65533;x&#65533;A*&#65533; JHyD&#65533;C&#65533;`0&#65533;x&#65533;&#65533;5&#65533;&#65533; On mA&#65533;&#744;ya&#576;`&#65533;^&#704;`&#65533;l&#65533;&#65533;
&#65533;&#65533;&#65533;\CI&#65533;0v&#769;&#65533;&&#65533;&#65533;u
i&#65533;U!Pw0J1&#65533;r&#65533;g&#65533;!h&#65533;'&#65533;&#65533;""Y&#65533;&#65533;S8&#65533;(&#65533;&#65533;@=&#65533;w&#65533;x&#65533;/&#1538;;x~&#65533;&#65533;&#65533;(&&#65533;H&#65533;x&#65533;&#65533;eu1wya&#65533;,&#65533;&#65533;`Y)&#65533;&#65533;v&#65533;&#65533;&#65533;l&#65533;G&#65533;&#65533;W&#65533;f)&#65533;&#406;x&#65533;&#65533;nXC))K&#65533;&#65533;&#65533;&#65533;&#65533;&#65533;5&#65533;7&#65533;T&#1350;ia&#65533;$rp&#65533; p wC&#65533;7&#65533;|&#531;'}&#65533;&#65533;d	&#65533;&#65533;	r&#65533;A 	40i&#65533;&#532;{&#65533;&#65533;&#65533;&#38159;(9Q0"P9&#65533;&#65533;$&#65533;&#65533;&#65533;rT&#65533;r&#65533;&#65533;t&#65533;/&#65533;`&#65533;&#65533;v&#65533;e&#65533;g&#65533;&#65533;&#65533;&#65533;&#65533;r&#65533;q&#65533;H&#65533;&#65533; [&#65533;`&#65533;&#65533;&#65533;/&#38641;&#65533;&#65533;&#65533;&#65533;:&#65533;q(&#65533;Iz&#65533;l&#1497;O&#65533;T#&#65533;gw"H&#65533;&#65533;2J p&#65533;&#65533;Fo&#65533;d:&#65533;	5C 4&#65533;  &#65533;&#65533;p&#65533;&#65533;&#65533;&#65533;&#65533;TAe Q&#65533;&#65533;&#65533;8&#65533;q&#65533;vA&#65533;Ia&#65533;&#65533;&#65533;&#65533;&#65533;t&#65533;&#65533;&#65533;"&#65533;P&#65533;8&#65533;U&#755;&#65533;)z&#65533;&#65533;X&#65533;&#65533;&#499;aa&#65533;&#65533;	r&#65533;Xa9t&#65533;5&#65533;&#65533;'wv&#65533;!&#65533;@d&#65533;&#65533;i&#65533;&#65533;9:t&#65533;&#65533;&#65533;&#65533;N3&#65533;&#65533;N)&#65533;&#65533;bo&#65533;&#65533;&#65533; @X&#65533;Q&#65533;&#65533;PiB&#65533;x&#65533;r&#65533;~1r&#65533;&#65533;)&#65533;Y&#65533;&#65533;&#1633;&#65533;&#65533;&#65533;/ &#65533;<f&#65533;a&#65533;&#65533;&#65533;	&#421;&#65533;&#65533;&#65533;r&#65533;h&#483;&#65533;@&#785;C&#65533;Vz&#65533;g6&#65533;&#65533;6B&#65533;&#1425;@&#65533; I&#65533;4z@&#65533;i&#65533;&#65533;  .>&#65533;'&#65533;R
<&#675;M&#65533; ~<Xi&#65533;&#65533;&#65533;J&#65533;&#65533; Mj&#65533; &#65533;|H&#65533;Xiw&#65533;wa&#65533;A`hy&#65533;Z&#65533;&#65533;&#1568;p&#65533;&#65533;&#65533;7t&#65533;xV&#65533;g&#65533;u&#7191;&#65533;0g&#65533;&#65533;V&#65533;&#65533;]&#215;s6=&#65533;Za&#519;C&#65533;Zrp&#1488;&#1366;"&#65533;&#65533;&#65533;7&#65533;T&#65533;&#33384;"&#65533;@&#65533;&#1978;&#65533;&#65533;A&#65533;h&#65533;`&#65533;H&#65533;&#65533;&#65533;&#607;&#65533;&#65533;&#65533;&#65533;&#65533;B(&#65533;J&#65533;&#65533;~&#65533;
#&#65533;&#65533;&#65533;&#65533;
&#65533;%&#65533;&#65533;&#65533;pC&#65533;&#65533;a.2&#65533;&#65533;z{&#65533;&#65533;&#65533;{&#65533;&#65533;&#65533;[&#65533;&#65533;-i#&#65533;C&#65533;n @&#65533;&#65533;&#65533;&#65533;&#65533;yW&#65533;&#65533;J:h&#65533;&|&#65533;
&#65533;*&#65533;0&#65533;&#65533;&#65533;&#65533; o&#65533;&#65533;&#65533;Z&#65533;&#65533;
&#65533;&#65533;I&#65533;&#65533;#C&#65533;&#65533;e<
&#65533;&#65533;_&#65533;&#65533;&#65533;D&#65533;&#65533;&#65533;&#640;_&#65533;v&#264;g{9=W&#65533;&#65533;~&#65533;6&#65533;f&#65533;U
&#44227;&#65533;&#65533;&#65533;s&#65533;y&#65533;&@d&#65533;&#65533;&#1226;@&#65533;z&#65533;7&#65533;iB&#65533;&#65533;
p&#65533;'&#65533;&#65533;-%+&#65533;P &#65533;&#65533;&#65533;&#65533;&#65533;&#65533;&#65533;j&#65533;&#65533;&#65533;&#65533;8Q&#65533;&#65533;&#65533;&#65533;&#65533;&#65533;_&#65533;_&#65533;q&#611;&#65533;&#1824;&#65533;&#65533;&#65533;&#65533;&#65533;Z[.y&#65533;&#65533;
0hx&#65533;&#65533;&&#65533;'&#65533;l&#65533;Y[l&#65533;[&#65533;P5&#65533;&#65533;
&#65533;]&#65533;&#65533;&#65533;G&#65533;&#65533;&#65533;&#65533;&#65533; A&#65533;&#65533;G2&#65533;&#65533;&#65533;&#65533;&#65533;&#65533;&#65533; &#65533;&#65533;&#65533;-&#65533;A&#65533;D &#65533;Z&#65533;&#65533;~4{&#65533;7[:&#65533;&#65533;&#65533;&#1029;&#65533;&#65533;&#65533;&#1542;cJ&#65533;&#65533;&#65533;K&#65533;o&#65533;6&#65533;&#65533;&#65533;&#65533;&#65533;k&#65533;&#1734;&#673;m
#&#65533;[8&#65533;d&#65533;l&#1249;&#65533;&#65533;&&#65533;`&#65533;&#65533;a+pc{&#65533;&#65533;&#1786;&#65533;&#65533;3&#65533;&#65533;G&#65533;&#65533;P&#65533;&#65533;Q`&#65533;M&#1705;&#65533;&#65533;&#65533;&#65533;&#65533;9&#65533;&#65533;V&#65533;&#65533;#&#65533;&#65533;a&#65533;x&#65533;&#65533;"`&#65533;&#65533;&#65533;+LOK&#65533;&#1803;&#65533;~p&#128;&#65533;&&#65533;&#65533;&#65533;&#65533;&#65533;&#65533;!&#65533;&#65533;&#65533;6~&#65533;9&#65533;&#65533;&#65533;;&#65533;<,&#65533;b&#753;7&#65533;X'&#65533;w&#65533;&#65533;	&#65533;H&#65533;+Q&#65533;&#65533;Lz&#65533;&#65533;Z&#65533;;&#65533;&#65533;&#65533;~y&#65533;8&#699;&#65533;&#65533;G&#65533;&#65533;&#65533;;|y`gz"<&#65533;NCrJ&#65533;hJM{[lXl&#65533;&#65533;$l&#65533;&#65533;&#65533;&#705;&#65533;&#65533;t&#1269;xL&#65533;&#65533;B&#65533;&#65533;&#65533;&#233;;3&#65533;E&&#640;&#65533;5u	&#65533;&#65533;&#65533;&#1705;O&#65533;{&#65533;r&#65533;X&#65533;&#65533;j&#65533;&#65533;9m_&#65533;&#65533;&#65533;1O&#65533;&#65533;Ia7&#65533;-"|&#65533;&#65533;]&#65533;&#65533;i&#65533;&#65533;Z&#65533;{&#65533;M&#65533;k&#65533;]&#220;&#65533;)&#65533;5&#65533;&#65533;9&#65533;D'&#65533;&#65533;&#65533;&#65533;&#65533;F,&#65533;&#65533;&#65533;
3&#65533;nt&#65533;=EA&#65533;&#65533;&#65533;	o&#65533;1&#65533;e&#65533;&#65533;&#65533;)VLvo&#65533;&#65533;&#65533;&#65533;f&#65533;&#65533;&#65533;k&#65533;&#65533;&#65533;&#65533;i&#1849;Z&#65533;^'Ui<M&#65533;&#65533;&#752;&#65533;&#65533;&#65533;:&#65533;v&#282;&#65533;`&#65533;l&#65533; &#65533;n` &#65533;&#65533;&#65533;&#65533;{&#65533;R&#65533;gd&#65533;v@K6&#65533;3&#65533;9&#65533;&#65533;S&#65533;p&#65533;|&#65533;&#65533;b*&#65533;'&#65533;|&#65533;|`&#65533;La^&#529;)&#65533;H0%&#65533;&#65533;f&#65533;`&#848;&#65533;&#65533;<#j
&#65533;lc[&#1483;&#65533;&#65533;,&#65533;g:&#65533;&#65533;Z&#65533;&#173;&#65533;&#65533;U&#65533;q&#65533;&#65533;#J6&#65533;s&#65533;/&#65533;&#65533;I&#65533;&#65533;z&#65533;&#65533;&#65533;`&#65533;&#65533;&#65533;&#65533;;dL&#65533;*&#65533;[&&#1108;h&#65533;&#65533;&#65533;~&#65533;j&#65533;&#763;&#65533; U&#65533;&#65533;&#65533;&#65533;pp&#65533;&#65533;&#65533;&#1267;*&#65533;?&#65533;&#65533;f&#811;kc&#65533;m&#65533;5&#65533;-&#65533;"&#65533;&#65533;&#65533;~&#65533;c'6&#65533;&#65533;X&#358;pl&#792;CX;l:&#65533;<&#65533;`&#65533;x&#65533;&#65533;&#65533;&#65533;&#65533;&#65533;&#65533;&#65533;f{K&#65533;}&#65533;SL&#65533;&#65533;K&#65533;&#65533;9&#65533;&#65533;&#65533;&#65533;&#65533; &#52539;&#65533;&#1371;&#65533;i]&#65533;&#1931;&#65533;&#65533;&#65533;&#65533;&#678;&#65533;&#65533;&#65533;<&#65533;&#65533; &#1269;-&#65533;&#65533;&#65533;&#65533;&#5885;(y<2|&#65533;&#65533;pf&#65533;9&#65533;:&#491;&#65533;&#65533;a&#65533;&#65533;u&#65533;|Q&#65533;&#65533;L&#65533;g&#65533;&#65533;8&#1296;&#65533;&#65533;&#65533;K&#65533;!&#1441;M&#65533;&#65533;WZI
&#65533;&#65533;&#65533;&#65533;&#65533;ae*&#65533;&#65533;,&#65533;&#65533;&#65533;&#65533;4=k\&#65533;&#65533;P&#65533;&#993;6&#65533;-&#65533;&#576;&#65533;}p
M+&#65533;d1U&#65533;&#65533;&#65533;&#65533;&#65533;&#65533;7&#65533;^Ui&#65533;&#65533;}r&#65533;&#65533;&#65533;%w|&#65533;&#65533;
)&#65533; &#65533;&#1581;&#65533;*&#65533;&#65533;^d}
A&#65533;&#65533;&#65533;"&#65533;'&#65533;&#65533;&#65533;&#65533;&#65533;E&#65533;#n&#65533;&#1680;&#65533;pJ&#65533;&#65533;&#65533;&#65533;"&#65533;&#65533;&#65533;&#65533;
{&#65533;fyM&#1018;&#65533;&#65533;h&#65533;[6&#65533;&#761033;&#65533;D{&#65533;&#65533;&#65533;x&#65533;]u&#65533;[-=N%&#65533; ~=&#1171;<&#65533;H&#65533;fi&#65533;&#65533;!}/Z&#65533;&#65533;&#65533;&#65533;&#65533;&#65533;Z5&#65533;&#65533;3&#65533;..&#65533;&#65533;@&#65533;i^&#65533;}0&#1261;&#65533;'&#65533;&#65533;(,&#65533;j&#65533;{5&#65533;I&#65533;M&#65533;&#65533;&#65533;&#65533;&#65533;&#65533;T~&#65533;&#65533;&#672;&#65533;&#65533;&#65533;[&#65533;v &#65533;&#65533;c&#65533; d&#65533;&#1919;&#65533;&#65533;&#65533;&#65533;&#65533;&#65533;&#65533;`&#65533;Baa&#2005;&#65533;w&#65533;*^&#65533;f&#65533;/}&#65533;&#65533;&#65533;&#65533;&#65533;M&#65533;m&#65533;
&#65533;&#65533;~&#65533;&#65533;%&#65533;&#65533;PaA&#65533;&#65533;c&#65533;c&#65533;&#65533;&#65533;b&#348;&#499;&#65533;\&#65533;&#65533;L&#65533;&#65533;&#65533;r&#65533;&#65533;_&#65533;&#1067;&#65533;X>&#65533;q&#65533;&#65533;d\&#65533;&#816;&#65533;&#65533;&#65533;&#913;}&#65533;&#65533;&#65533;&#65533;&#65533;&#65533;&#65533;P&#65533;&#65533;&#65533;&#65533;^&#65533;&)&#65533;o&#1131;&#65533;uv/&#65533;&#65533;&#65533;&#65533;ml&#65533;|f&#65533;&#65533;_&#65533;&#65533; &#65533;a&#65533;bf&#65533;&#33825;&#65533;&#65533;&#65533;&#65533;M&#65533;~&#65533;XE&#65533;&#65533;3&#65533;&#65533;&#65533;&#65533;g&#65533;j&#65533;&#65533;~
&#65533;&#65533;-&#65533;&#65533;&#65533;&#1086;&#65533;&#65533; &#65533;k&#65533;j}&#65533;Y.&#65533;&#65533;v&#65533;h&#65533;&#65533;&#65533;&#65533;!<&#65533;&#65533;~aj&#65533;	?g&#65533;&#65533;s&#65533;&#1196;&#65533;&#65533;^&#65533;&#65533;.&#65533;&#752;&#65533;\c&#65533;p&#65533;{@&#918;l&#65533;z&#65533;&#65533;;&#65533;&#65533;6z<&#65533;&#65533;&#65533;&#65533;c&#65533;&#65533;&#65533;&#65533;&#65533;&#65533;&#3894;E&#65533;'&#65533;&#65533;bz&#65533;l&#65533;&#65533;3&#134;&#65533;&#65533;l&#65533;&#65533;&#1977;D&#65533;&#65533;&#65533;m&#27470;&#65533;&#65533;Pa&#65533;&#65533;&#65533;h&#65533;X/&#65533;&#65533;a&#65533;$T&#65533;_a&#65533;&#65533;{&#913;&#65533;&#65533;&#65533;"&#65533;"&#65533;&#65533;&#65533;^&#65533;_&#65533;&#65533;&#65533;Ma&#65533;a&#65533;&#65533;f&#65533;&#669;&#65533;&#65533;[&#65533;&#65533;&#65533;4&#65533;o&#65533;"0&#65533;Q&#65533;&#1444;&#65533;&#1428;&#65533;&#296;&#1695;_&#65533;U_&#65533;&#65533;&#65533;&#65533;&#65533;&#65533;\&#65533;3&#65533;&#65533;~
j&#65533;&#65533;&#65533;>&#65533;cw&#65533;1]&#1765;&#65533;&#65533;&#65533;&#65533;&#65533;/&#65533;q&#997;&#65533;1&#65533;3&#65533;&#65533;&#65533;&#65533;&#65533;&#65533;Bi&#65533;&#65533;&#65533;&#1687;&#65533;&#906;&#65533;&#65533;&#305;&#65533;|0&#65533;c&#65533;&#65533;<&#2038;&#65533;&#65533;M&#65533;u&#65533;&#1756;&#65533;&#65533; ^&#65533;&#65533;|&#65533;&#65533;&#65533;&#65533;&#65533;&#65533;&#65533;&#65533;<l&#65533;&#65533;&#65533;&#65533;&#65533;&#65533;&#65533;&#65533;&#65533;&#65533;&#65533;&#65533; |&#65533;&#65533;&#65533;&#65533;}&#65533;&#65533;~&#65533;&#65533;Z&#65533;&#65533;&#65533;z&#65533;~&#65533;&#65533;&#65533;&#65533;&#65533;&#65533;&#65533;&#65533;&#65533;&#65533;&#65533;&#65533;&#65533;&#65533;&#65533;&#65533;&#65533;&#65533;&#65533;&#65533;y&#65533;&#65533;&#65533;&#65533;&#65533;&#65533;&#65533;&#65533;&#65533;&#65533;&#65533;&#65533;&#65533;&#65533;&#65533;&#65533;&#65533;&#65533;&#65533;{&#65533;&#65533;&#65533;&#65533;&#65533;&#65533;|&#65533;&#65533;&#143;&#65533;&#65533;&#65533;&#65533;&#65533;&#929;&#65533;&#1116;&#65533;&#65533;&#65533;&#65533;&#65533;&#65533;&#65533;&#65533;&#1181;&#65533;&#65533;&#65533;&#65533;&#1847;&#452;a&#65533;&#1609;&#65533;&#65533;a&#65533;&#65533;&#65533;&#65533;&#9602;&#38149;&#65533;&#299756;&#65533;&#65533;&#65533;&#65533;&#65533;J&#65533;*S&#65533;:&#65533;&#1834;&#65533;&#65533;&#1074;^&#65533;
!zua4q&#65533;&#65533;&#65533;&#1545;&#395;&#756;@&#65533;X&#65533;&#65533;&#140;&#65533;~j&#65533;KM&#65533;8&#65533;+&#65533;&#65533;&#65533;&#65533;]*o&#65533;"&#65533;S&#65533;)&#65533;&#65533;&#65533;&#65533;0&#65533;&#65533;T&#65533; q,8&#65533;dO&#65533;K7U&#65533;dW&#65533;>@&#65533;Al&#65533;'k&#65533;&#65533;&#65533;&#65533;&#65533;)%&#65533;&#65533;AzT&#65533;&#65533;&#65533;S&#65533;z&#65533;E&#65533;v&#65533;j&#65533;&#65533;&#65533;&#65533;&#65533;&#759;&X&#65533;eQ&#65533;&#65533;1&#65533;&#65533;&#65533;li5h!&#279;&#65533;&#65533;&#65533;u&#65533;"&#65533;&#65533;&#65533;af&#65533;&#65533;&#65533;&#65533;&#65533;&#65533;&#65533;&#65533;&#1847;&#65533;&#65533;O&#65533;&#65533;&#65533;g&#65533;,&#65533;&#65533;&#65533;&#65533;j&#65533;&#65533;&#1170;D&#65533;N6&#65533;&#65533;t&#65533;&#65533;&#65533;In&#65533;X&#65533;&#65533;&#65533;&#65533;&#65533;&#65533;(&#65533;@&#65533;&#65533;&#65533;3&#65533;9&#65533;&#65533;&#65533;&#65533;:&#65533;&#65533;&#65533;&#65533;i-&#65533;&#65533;&#65533;&#65533;&#65533;iy&#65533;&#65533;&#65533;s&#65533;&#65533;~&#65533;-&#65533;&#65533;&#65533;&#65533;&#65533;&#65533;#XI&#65533;&#65533;Kt&#65533;S&#65533;b!&#1415;p&#65533;&#65533;&#65533;Wka&#65533;N/&#65533;i&#65533;^&#65533;&#65533;&#65533;&#65533;	{&#65533;q&#65533;	O&#65533;&#65533;&#65533;&#65533;1|&#65533;&#65533;&#65533;&#65533;yr8&#23607;K&#65533;%&#65533;L/&&#65533;&#65533;*&#65533;86Z&#65533;=&#65533;Jz&#65533;h&#65533;,&#65533; &#65533;&#65533;#&#65533;&#65533;!#-*&#65533;&#65533;"(}T&#65533;UEn"Hk&#65533;fK&#65533;H:&#65533;&#65533;x&#65533;&#49288;-W&#65533;&#65533;I:&#65533;&#65533;&#65533;%&#65533;&#65533;HyZH%&#65533;&#65533;{&#944;&#65533;&#592;}&#65533;&#65533;E&#65533;&#1223;&#65533;&#65533;d&#65533;&@u&#65533;&#65533;&#65533;&#65533;Py&#65533;(~6xg&#65533;/! !&#65533;  ,    &#65533;&#65533;@&#65533;&#65533;&#65533;&#65533;&#65533;&#65533;&#65533;&#65533;&#65533;&#65533;&#65533;&#65533;&#65533;&#65533;&#65533;&#65533;}&#65533;&#65533;&#65533;&#65533;&#65533;&#65533;&#65533;&#65533;&#65533;&#65533;&#65533;&#65533;&#65533;|&#65533;&#65533;&#65533;&#65533;&#65533;{&#65533;&#65533;y&#65533;&#65533;&#65533;&#65533;&#65533;|&#65533;&#65533;&#65533;&#65533;&#65533;&#65533;&#65533;&#65533;&#65533;&#65533;&#65533;&#65533;&#65533;&#65533;&#65533;&#65533;&#65533;&#65533;&#65533;&#65533;&#65533;&#65533;&#65533;&#65533;&#65533;&#523;&#65533;&#65533;&#65533;&#65533;&#65533;&#65533;&#65533;&#65533;y&#65533;&#65533;&#65533;&#65533;&#1494;&#65533;&#65533;&#65533;&#65533;&#65533;&#65533;&#65533;&#65533;&#65533;&#65533;&#65533;&#65533;&#65533;&#65533;&#65533;&#65533;&#65533;&#422;&#65533;&#1803;~&#65533;&#65533;&#65533;&#65533;&#65533;{&#65533;&#65533;&#65533;&#65533;&#65533;&#65533;&#65533;&#65533;%&#65533;&#65533;&#65533;&#1324;=Q&#65533;&#65533;&#65533;	`&#65533;`c9\&#65533;"&#65533;~-&#65533;&#65533;&#65533;&#65533;&#1444;&#65533;U&#65533;&#65533;r&#65533;fz&&#65533;IY2&#65533;&#65533;&#65533;&#65533;d&#65533;bKF,&#65533;&#65533;&#65533;&#65533;s&#65533;JM)&#65533;&#65533;(&#65533;&#65533;T>&#65533;&#65533;&#65533;&#65533;&#65533;&#65533; H
M95uQ&#65533;'&#65533;&#65533;&#65533;qFK&#65533;&#65533;&#65533;&#65533;&#65533;&#65533;&#65533;I&#65533;&#65533;&#65533;&#65533;"&#65533;B&#65533;&#65533;cOAQ&#65533;ohx&#65533;j&#65533;&#65533;&#65533;9&#65533;E&#65533;%[f}&#65533;D&#65533;&#65533;&#65533;QA&#65533;&#65533;QL&#65533;"&#65533;I&#65533;1&#65533;&#65533;P&#65533;b	&#65533;&#65533;&#65533;n&#65533;&#983;&&#65533;&#65533;UiC&#65533;&#65533;&#65533;&#65533;&#65533;&#65533;kU&#65533;6d&#65533;m-g&#65533;&#65533;N&#65533;O&#65533;s&#65533;8&#65533;&#65533;{H&#65533;&#65533;H0&#65533;&#65533;!=}&#65533;9'&#65533;&#65533;W,Rj,&#65533;&#65533;&#65533;&#65533;&#65533;9S&#65533;/&#65533;<&#65533;kI&#65533;&#65533;'&#65533;&#65533;&#145;&#65533;..&#65533;kY6"&#65533;&#65533;&#65533;&#65533;&#65533;&#65533;&#65533;9h0@ztLa^k&#65533;&#65533;A&#65533;>H&#65533;@&#65533;#&#769;5&#65533;I&#65533;!"&#65533;&#65533;^&#65533;&#65533;g&#65533;&#65533;(&#65533;B&#65533;1 S&#65533;V !N%&#65533;!#&#65533;&#65533;BH[t`&#65533;&#65533;$&#65533;J&#65533;8N&#518;h&#65533;eh&#65533;h&#65533;&#65533;a$T&#65533;8N&#65533;0&#65533;@T&#1182;&#65533;&#2012;&#65533;R6B$&#65533;&#65533;&#65533;&#65533;&#65533;Y&#65533;&#65533;&#65533;9N:&#65533;&#65533;&#65533;&#65533;(&#65533;&#65533;\&#65533;s&#65533;&#65533;y&#65533;|&#65533;d9Kp
&#65533;RN&#1349;F&#65533;&#65533;&#65533;H&#65533; &#65533;R|&#65533;h&#65533;&#65533;&#65533;P &#65533;&#65533;Q&#65533;A&#65533;&#65533;n&#65533;&#65533;&#65533;&#65533;Ly	&#65533;&#65533;&#65533;&#65533;&#65533;&#65533;&#65533;&#65533;y&#65533;&#65533;IJ[~E6!H&#65533;@!@&#65533;&#65533;&#65533;Z&#65533;&#65533;&#65533;&#65533;&#65533; @&#52244;Dj,h&#65533;a&#65533; &#65533;
&#65533;&#65533;(&#65533;&#65533;&#65533;v"j"`&#65533;&#65533;&#65533;&#65533;B&#65533;&#65533;&#65533;v2&#65533;1&#65533;go&#65533;x&#65533;&#65533;pQ&#65533;&#65533;&#65533;g&#65533;:"&#65533;"&#65533;&#65533;&#65533;&#65533;&#65533;/&#65533;&#65533;&#65533;&#65533;&#65533;&#65533;,&#65533;&#65533;&#65533;
&#65533;&#65533;%@&#65533;&#65533;&#65533;&#65533;&#65533;&#278;&#65533;p&#65533;&#65533; &#65533;&#65533;&#65533;&#65533;0JB&#65533;,&#65533;,&#65533;B&#65533;v&#65533;&#65533;&#65533;&#65533;-&#65533;n&#65533;&&#65533;\&#65533;jXr&#65533;&#65533;*&#65533;&#65533; &#65533;&#65533;&#65533;3&#65533;$,t&#65533;&#65533;zk&#65533; &#65533;&#65533;J+-&#65533;&#65533;L/&#65533;&#65533;8&#65533;&#65533;&#65533;LPI&#65533;t58&#65533;Lr&#65533;d&#65533;|&#65533;o&#65533;&#65533;&#585;r&#65533;&#1138; &#65533;&Bd&#65533;2&#64805;D@&#65533;&#65533;pP&#65533;8&#65533;&#65533;&#65533;E&#65533;&#65533;&#65533;&#65533;Z0&#65533;\+&#65533;}&#65533;&#65533;P&#65533;&#65533;]'[i&#65533;&#65533; mH&#65533;&#65533;&#65533;i(P&#65533;&#65533;= &#65533;&#65533;&#65533;_$&#65533;&#65533;/&#65533;K&#65533;1&#65533;6&#65533;&#65533;&#65533;n&#65533;1(&#65533;M&#65533;",b5!&#65533;&#65533;l&#65533;$&#65533;uiM&#65533;&#65533;&#65533;'&#65533;&#65533;&#65533;/&#65533;z&#837;4&#65533;&#65533;&#65533;&#65533; &#65533;*&#65533;&#65533;!&#65533;&#65533;F&#65533;&#65533;&#65533;&#65533;&#65533;_B	T&#65533;&#65533;r&#65533;&#65533;&#65533; &#65533;_&#65533;V&#65533;&#65533;&#1425;&#65533; &#65533;XM&#65533;&#65533;@?Q&#65533;6n`&#269;q&#65533;)A D&#65533;&#65533;&&#65533;-x&#65533;&#65533;!&#65533;W&#65533;?&#65533;&#65533;&#65533;&&#65533;N&#65533;hha&#65533;f8&#144;&#65533;&#65533;&#65533;&#65533;&#65533;g&#65533;?&#65533;&#65533;&#65533;&#65533;h&#65533;&#65533;&#65533;`&#65533;!!&#65533;	"bO$Bf&#65533;&#65533; &#65533;&#65533;q@&#65533;&#65533;&#65533;&#65533;U`&#1536;w&#65533;nm`Np&#65533;&#65533;&#65533;xBd S &#65533;G&#65533; &#1713;&#65533;u &#65533;	&#65533;&#65533;&#65533;v&#216;#&#1824;&#65533;&#65533;e&#65533;&#65533;&#65533;&#65533;&#65533;&#65533;'&#65533;&#65533;&#65533;$&#65533;Nr&#65533;&#65533;C&5&#65533;&#65533;LnR&#65533;*&#65533;C(&#65533;&#65533;?dK&#65533;0|!Vx&#65533;&#65533;5o&#65533;&#65533;&#65533;`&#65533;&#65533;&#65533;&#65533;&#65533;&FA&#65533;&#65533;&#65533;&#65533;&#65533;&#65533;A&#65533;&#65533;@ 218&#65533;&#65533;CB&#65533;&#65533;&#65533;i&#65533;N&#65533;@+&#65533;&#65533;?p&#65533;&#65533;p&#65533;8v&#65533;&#65533;&#65533;h2&#65533;=`&#65533;4&#65533;ix&#65533;&#65533;<&#65533;IOy&#65533;u&#65533;P&#1228;&#65533;LG&#65533;&#65533;&#65533;S&#65533;&#65533;n&#65533;&#65533;&#65533;&#65533;/&#65533;&#65533;&#65533;&#65533;&#65533;{&#65533;&#65533;&#65533; &#65533;&#65533;&#65533;z$X&#65533;JN&#65533; )0&#65533;8&#65533;@)J5i&#65533;4&#65533;*PA&#65533;b&#666;> &#65533;&#65533;&#65533;N&#65533;(Fllc&#65533; &#65533;v&#1600;(&#65533;&#65533;Q&1&#65533;&#65533;T&#65533;s&#65533;&#65533;<&#65533;&#65533;LP&#65533; &#65533;&#65533;&#65533;W5g&#65533;+n&#1115;Z&#65533;f8&#346;&#65533;&#65533;5&#65533;&#65533;&#65533;PV&#65533;^&#65533;V&#65533;&#65533;&#65533;<&#65533;:{&#65533;&#65533;&#65533;&#65533;Q&#65533;&#65533;O&#65533;&#65533;&#65533;&#65533;`s&#65533;p&#65533;<&#65533;&#65533;&#65533;&#65533;`hB&#65533;&#65533;&#65533;&#65533;&&#65533;&#65533;}C&#65533;=@&#65533; &#65533;&#65533;?L&#65533; &#65533;&#65533;,&0Z&#65533;&#65533;&#65533;&#65533;&#65533;&#1683;&#65533;&#65533;&#65533;x&#65533;I=&#65533;&#65533;&#65533;~&#65533;P&#65533;D&#65533;&#65533;&#65533;T"D&#65533;&#65533;&#65533;&#65533;R&#65533;&#65533;&#65533;&#65533;F&#65533;D&#65533;!&#65533;&#65533;&#65533;g>&#1224;Y4&#65533;&#65533;&#65533;?kZ&#65533;&#65533;&#65533;&#65533;&#65533;&#65533;&#65533;8&#65533;Vw&#65533;u]&#65533;i ^&#65533;&#1365;&#65533;&#65533;'^&#65533;1B&#65533;L&#65533;&#65533;&#65533;&#65533;!V&#65533;Og&#65533;&#65533;ypC&#65533;,&#65533;&#65533;&#65533;&#65533;"&#65533;C Toel&#65533;k&#65533;&#65533;&#65533;&#65533;&#65533;&#65533;&#65533;h&#65533;d!z&#65533;^&#65533;&#65533;f7&#65533;|&#65533;&#224;1&#65533;' &#93694;M&#65533;0%`&#65533;{&#65533;&#65533;&#65533;&#65533;-&#65533;&#65533;2U+&#65533;M&#65533;&#65533;6&#1241;?&#65533; k])&#65533;!&#65533;HV7&#65533;;&#65533;ZI&#65533;z;$&#65533; &#65533;&#65533; &#65533;uVs&#65533;&#65533;&#65533;&#65533;&#65533;&#65533; P%#vU&#65533;&#65533;&#65533;&#65533; &#65533;"&&#65533;B0&#65533;B:&#65533;&#65533;&#65533;&#65533;,&#65533;A&#65533;&#65533;	&#65533;&#65533;g>+&#65533;&#65533;&#65533;@($"  &#65533;&#65533;&#65533;U&#131;&#65533;&#65533;4&#65533;&#65533;(&#65533;&#65533; &#65533;C&#65533; &#65533;@f&#65533;iNo:&#65533;y&#1652;2 &#65533;&#65533;&#65533;&#65533;m&#65533;&#65533;&#65533;&#65533;&#750;4&#65533;uxu&#65533;e&#65533;&#65533;d
B&#65533;8T &#65533;&#65533;&#65533;&#65533;Z#&#65533;&#65533;j;&#65533;M&#65533;&#65533;&#65533;6&#65533;&#65533;<&#65533;&#65533;&#65533;&#65533;I&#65533;&#65533;w&#65533;&#65533;y&#65533;:@<&#1056;Q&#65533;&#65533;%
&#65533;&#65533;U&#65533;&#65533;\D&#65533;l&#65533;	&#65533;&#65533;(&#65533;&#65533;&#65533;&#65533;&#65533;`&#65533;@	&P&#65533;&#65533;C&#65533;|p(&#65533;&#65533; &#65533;&#65533;&#65533;N&#65533;&#65533;&#65533; &#65533;/x&#65533;N&#65533;k&#65533;&#65533;&#65533;&#1686;&#65533;5L<&#65533;&#65533;:&#65533;8&#65533;5x&#65533;&#65533;&#65533;&#65533;-.  &#65533;(&#65533;0g!&#65533;&#65533;|M&#65533;&#65533;0/j+9lM&#65533;4&#65533;&#65533;&#65533;&#65533;<&#65533;I&#65533;&#1172;&#65533;&#47382;
Y;&#65533;&#65533;r&#65533;&#65533;c&#65533;&#65533;k-&#65533;&#65533;&#65533;@&#65533;J&#65533;{	&#848;&#65533;6&#65533;&#65533;&#65533;f)(p:&#65533;&#65533;q&#65533;&#65533;&#65533;&#65533;&#65533; K&#65533;&#1313;&#65533;0&#65533;&#135;&#65533;&#65533;x&#65533;aC&#65533;&#65533;&#65533;&#65533;&#65533;&#65533;- &#65533;[e&#65533;H&#65533;&#65533;&#65533;&#65533;?*&#65533;&#65533;x	&#65533;&#65533;&#65533;&#65533;(Z&#65533;&#65533;Z^&#65533;~$&#65533;&#65533;mZ&#1234;&#65533;&#65533;&&#65533;&#65533;'U&#65533;&#605;&#65533;!J&#65533;&#65533;)$&#316;&#65533;`&#65533;&#65533;&#65533;&#65533;A&#65533;F&#65533;<&#65533;Q&#65533;!jA&#65533;B&#65533;"&#65533; =&#65533;&&#65533;&#65533;A&#1821;C&#65533;'l&#65533;&#65533;&#65533;&#65533;Q&#65533;&#65533;&#65533;&#65533;_ }&#65533;&#65533;&#65533;I&#65533;AP&#65533;8X&#65533;&#65533;&#65533;&#65533;V&#65533;&#65533;Z!&#65533;Y&#65533; &#65533;9aH;&#65533;Wp&#65533;&#65533;"=&#65533;&#65533;Z&#65533;&#65533;V&#65533;Y&#65533;&#65533;&#65533;&#65533;UI&#65533;&#65533;Z&#65533;&#65533;Z&#65533;&#65533;Z[&#65533;&#65533;g<&#65533;g&#65533;C7 &#65533; N$_&#260;u&#65533;&#65533;@&#65533;wj&#65533;e	&#65533;V|&#65533;&#65533;{&#65533;&#65533;	&#65533;&#65533;
&#65533;	ww;&#583;|&#65533;!&#65533;wI/`/P&#65533;P&#65533;58&#65533;P ZOR5&#65533;+&#65533;PqP&#65533; P&#65533;&#65533;*&#65533;A&#65533;i}&#65533;o&#65533;&#65533;AP(&#65533;&#65533;W&#65533;&#65533;&#65533;7&#65533;wI&#65533;&#65533;&#65533;I&#65533;%b!&&#65533;&#65533;&#65533;5&#65533;spi&#65533;dL&#65533;&#65533;b&#65533;&#65533;2&#65533;&#65533;.&#65533;7rd&#65533;	&#65533;v
 &#65533;&#65533;&#65533;c&#65533;#&#65533;p&#65533;&#65533;`n&#65533;&#65533;&#65533;&#65533;&#65533;&#65533;&#65533;%.&#65533;&#65533;:ip&#65533;&#65533;I3uz&#65533;$/P)&#1922;&#65533;888&#65533;/P &#65533;=(@bQH&#65533;&#65533;&#65533;&#65533;&#65533;&#65533;X&#65533;&#65533;Y&#65533;&#65533;&#65533;7&#65533;%B}CQ_&#65533;YA&#65533;xn&#65533;&#1419;&#65533;6s&#1547;&#65533;&#65533;	&#65533;&#523;tg|&#65533;&#65533;_;Q&#65533;&#65533;&#65533;&#65533;d&#65533;&#65533;`@b&#65533;&#65533;&#65533;f&#65533;&#65533;&#65533;_&#65533;&#65533;^&#1165;_"&#1032;&#65533;&#65533;&#65533; &#65533;Z&#65533;M&#65533;3F&#65533;&#65533;FWV`t&#65533;E&#65533;&#65533;=&#65533;&#65533;&#65533;&#65533;%&#65533;m&#65533;&#65533;&#65533;&#456;&#65533;&#65533;A&#65533;e&#65533;&#24894;&#65533;&#65533;&#65533;AA0ygY/s77kpwk&#65533;f&#65533;&#65533;vt&#65533;uy&#65533;	&#1192;{H
&#65533;"9Qd&#65533;'&#65533;
&#936;&#65533;Pv&#65533;P&#65533;&#65533;/&#65533;X&_B&#65533;r&#65533;&#65533;&#65533;&#65533;&#65533;&#65533;&#65533;&#65533;&#65533; &#65533;Qj&#65533;BP4j U&#65533;EIe&#1715;:&#65533;&#65533;D&#65533;b-j	W&#65533;#&#65533;pk7&#65533;&#65533;v&#65533;&#65533;f&#65533;}&#21848;&#1031;&#65533;P|y 'd&#65533;f"&#65533;'&#65533;P}2!=r!=&#65533;_&#65533;V&#65533;&#65533;&#65533;&#65533;|AX&#664;_p&#65533;_&#65533;(&#65533;&#65533;E	&#65533;&#65533;&#65533;&#65533;&#65533;Q&#65533;r&#65533;&#65533;Q&#65533;8H&#65533;:%J<[&#65533;&#65533;SbT x&#65533;&#65533;>ETK!&#65533;&#65533;Q &#65533;-&#65533;LT&#1613;m&#65533;%r&#65533;&#65533;!&#65533;]&#65533;W&#65533;&#65533;v["bYi&#65533;	&#65533;&#65533;&#65533;&#65533;&#65533;u&#65533;&#1041;&#65533;&#65533;&#137;~ &#65533;0	&#1106;}&#65533;-&#65533;#y&#65533;'|YX&#65533;&#65533;&5yy3y&#65533;y&#65533;	YQuQ&#65533;&#65533;Q&#65533;&#65533;Q!eZUBhB&#65533;%[&#65533;&#65533;Z&#65533; &#65533;&#65533;&#65533;&#65533;&#65533;&#65533;[&#65533;S&#65533;i&#65533;&#65533;&#65533;nc$&#65533;&#65533;&#65533;&#65533;s&&#65533;&#65533;&#65533;&#65533;&#65533;&#65533;&#65533;U2	JnpY&#65533;o
&#65533;&#65533;f
5!iw=&#65533;'z&#65533;&#65533;_&#65533;&#65533;|#&#65533;"`A&#65533;P&#65533;9&c2Y&#1629;&#65533;<]H&#65533;&#65533;&#65533;Q6&#65533;&#65533;&#65533;W&#65533;&#65533;&#65533;&#65533;)&#65533;;Y&#65533;8&#589;r&#65533;&#65533;h&#65533;F&#65533;!Z7&#65533;yn&#65533;H&#65533;&#65533;&#1562;&#65533;Vw&#65533; &#65533;&#65533;&#65533;u'v&#662;&#65533;7	$VJ&#65533;@&#65533;&#65533;&#65533;&#1060;&#65533; c&#65533;&#65533;&#65533;{&#65533;'&#65533;&#667;&#65533;!gGq&#65533;8&#65533;0&#65533;_&#65533;Y0&#65533;&#65533;q&#65533;v|&#65533;&#65533;b&#65533;&#65533;&#65533;Q&#65533;h&#65533;2;&#65533;&#65533;&#65533;`&#65533;&#65533;&#65533;	&#65533;&#65533;&#65533;&#65533;&#65533;)!+&#65533;&#65533;&#65533;01&#65533;p&#65533;5&#65533;~ &#65533;&#65533;&#65533;w&#65533;&#65533;Z&#65533;&#65533;&#65533;&#65533;%y`&#65533;&#65533; '\&#65533;nK&#65533;&#65533;&#65533;&#65533;0v&#65533;&#65533;&#65533;zba%&#65533; &#65533;&#65533;A1&#65533;&#65533;&#65533;&#752;&#65533;&#65533;&#65533;&#65533;p&#65533;&#65533;&#65533;&#65533;&#65533;&#65533;&#65533;&#65533;&#65533;m&#65533;&#65533;~&#65533;&#65533;&#65533;*&#65533;&#65533;Z/&#39757;&#2729;Z&#65533;&#65533;z&#65533;A&#65533;p)&#65533;&#65533;H$Y&#708760;&#65533;&#65533;p&#65533;&#65533;j&#65533;&#65533;&#65533; !&#65533;&#1387;rB&#65533;V&#65533;Z&#65533;zR	&#65533;*&#65533;&#65533;@&#65533;&#65533;0&#65533;&#65533;{p&#65533;P&#65533;&#65533;&#65533;&#65533;
a&#65533;&#65533;&#65533;&#65533;p}P&#65533;P&#65533;adq&#65533;CA&#65533;&#65533;`&#65533;&#65533; &#65533;&#65533;
&#65533;&#65533;&#1062;qyV&#65533;&#65533;r&#65533;&#65533;
&#65533;&#65533;&#65533;&#65533;\&#65533;&#65533;&#65533;.&#65533;&#65533;&#65533;&#65533;&#65533;&#65533;&#65533;@{&#65533; 	&#65533;@~&#65533;&#65533;&#65533;&#65533;~&#65533;&#65533;S;&#65533;&#65533;&#65533;XC&#65533;&#65533;P3&#65533;&#65533;09&#65533;}&#65533;
_&#65533;&#65533;&#65533;_&#1100;`&#754;%&#65533;&#65533;&#65533;e&#65533;	*&#65533;~(n&#65533;&#65533;&#65533;H&#65533;&#65533;0&#65533;&#65533;&#2626; &#65533;gJ&#65533; &#65533;&#65533;&#65533;&#65533;&#65533;&#65533;`&#65533;+&#65533;&#65533; 	&#65533;&#65533;Y&#65533;&#65533;{;&#65533;&#65533;&#65533;&#65533;&#65533;&#65533;&#65533;D!&#65533;[&#65533;&#65533;&#65533;&#65533;m&#65533;&#65533;&#65533;&#65533;&#65533;&#65533;[&#65533;&#65533;&#65533;&#65533;
&#65533;&#65533;&#65533;{&#65533;&#65533;;&#65533;&#65533;&#65533;&#65533;{&#65533; &#65533;[&#65533;&#65533;;&#65533;&#65533;&#65533;&#65533;&#65533;dz&#65533;&#315;&#65533;&#65533;+&#65533;&#65533;&{&#65533;&#65533;&#65533; &#65533;&#65533;&#65533;&#843;&#65533;
&#65533;&#65533;;
&#139;&#65533;&#65533;&#65533;[
&#65533;&#48794;&#65533;&#65533;&#65533;&#1144;&#65533; &#65533;&#65533;&#65533;&#65533;&#65533; &#1915;	}&#65533;'&#65533;&#65533;&#65533;&#65533;&#65533;&#65533;&#65533;&#65533;&#65533;&#65533;p&#65533;6&#65533;&#65533;$&#65533;&#65533;>q&#65533;&#65533;
&#65533;&#65533;&#65533;\	&#65533;Z&#65533;&#65533;a&#65533;1&#65533;&#65533;,&#65533;t&#1651;&#65533;j&#65533;&#65533;&#65533;&#65533;&#65533;&#65533;&#65533;\&#65533;t&#1135;9&#65533;XaH&#65533;.&#65533;A&,a`&#65533;;&#65533;&#65533;K&#65533;p&#65533;&#65533;&#65533;&#65533;&#65533;&#65533;&#65533;&#65533;&#65533;&#65533;&#65533;I&#65533;]&#65533;&#65533;
&#65533;B[&#65533;Kc&#65533;	Y;&#65533;Uj	>&#65533;Q&#65533;&#65533;&#65533;&#65533;&#65533;&#65533;&#65533;&#65533;<
Xk&#296;A&#65533;&#65533;p&#65533;&#65533;&#65533;&#65533;R&#65533;@`&#65533;aq&#65533;&#65533;w &#65533;&#65533;2e&#65533;l"&#65533;&#65533;&#65533;&#65533;&#65533;ew&#65533;H`&#65533;Q<A&#65533;d&#65533;B&#65533;\	u|	'&#65533;&#65533;E&#65533;&#65533;&#65533;	|g&#65533;&#65533; "#R"&#65533;&#65533;&#65533;&#65533;&#65533;q&#65533;%&#65533; r&#65533;&#65533;q\n&#65533;Y&#65533;$&#65533;&#65533;(&#65533;!t`"&#65533;"&#65533;L &#65533;P 
&#65533;6&#65533;&#65533;&#65533;&#65533;&#65533;&#65533;B&#1843;:&#65533;	&#65533;&#65533;&#65533;R?&#1729;&#65533;
B%&#65533;p&#65533;&#65533;e&#1813;PAA0&#65533;&#65533;&#65533;$5&#65533; #*l&#65533;&#717;&#65533;"!&#65533;&#65533;&#65533;o&%	&#65533;&#65533;&#65533;&#1040;AJ&#146;(&#65533;P&N&#65533;5&#65533;&#65533;m&#65533;&#65533;&#65533;q $ &#644;&#65533;%&#65533;*&#65533;&#65533;&#65533;&#65533;&#65533;8+;&#65533;8&#65533;@)&#65533;&#65533;(&#65533;&#65533;	&#65533;&#65533;$&#65533;1&#65533;bl&#65533;2&#65533;&#65533;6)&#65533;&#65533;N&#65533;t&#65533;&#65533;&#1117;&#65533; ; p&#65533;&#65533;&#814;&#65533;&#65533;f&#65533;&#65533;&#65533;&#65533;PZ7&#65533;&#65533;	&#65533; &#65533;/i 8&#65533;0c&#65533;Md (P&#65533;",&#65533;&#65533;(&#65533;p,&#65533;&#65533; &#65533;31PC1&#65533;C&#65533;9&#65533;0&#1176; u&#65533;@Fd&#65533;F&#65533;&#65533;?#.&#65533;&#65533;2'r&#65533;b&#65533;&#65533;x&#65533;&#65533;	&#65533;&#65533;!=9&#65533;3&#65533;&#1419;s]?C&#1028;39Z$1&#65533;5M&#65533;&#65533;x-&#65533;&$PJ&#65533;C&#65533;&#65533;&#65533;&#65533; 6aS&#65533;$s6c&#65533;&#65533;	&#65533;&#65533;	?&#65533;&#65533;)&#395;&#65533; &#65533;&#65533;&#65533;&#65533;	 %I&#65533;S85&#65533;=&#65533;&#65533;j&#65533;&#65533;<&#65533;8&#65533;&#65533;>Rs&#65533;G&#65533;9OS &#65533;&#65533;	^&#65533;M&#65533;&#65533;&#65533;&#65533;&#65533; e&#65533;&#65533;e&#65533;)&#1186;&#65533;&#65533;U&#65533;;&#65533;&#65533;%&#65533;p&#65533;&#65533;W&#65533;&#65533;4&#65533;p&#787;,9$&#65533;&#65533;S&#65533;&#65533;&#65533;&#65533;?s=&#65533;b&#65533;&#65533;&#65533;4v&#65533;k^&#65533;R&#65533;&#65533;&#65533;4&#65533;3:&#65533;S LB&#65533;-&#65533;cWw&#65533;G&#65533;p&#381;&#760;&#65533;&#65533;4&#65533;xh&#65533;&#65533;&#65533;H%DB&#65533;t&#65533;B2&#65533;B+Td5&#65533;&#65533;41&#65533;s&#65533;<9=$&#65533;V3&#65533;>HC1&#65533;&#65533;K&#65533;`f&#65533;&#65533;&#65533;SEZ&#65533;][&#65533;V&#65533;$S&#65533;Vm&#65533;6 s%W&#65533;&#65533;&#65533;^ &#2012;`&#65533;` &#65533;x&#1653;:&#65533;&#65533;&#65533;_&#65533;&#65533;~&#65533;@&#65533;&#65533;&#65533;&#65533;`5&#65533;&#65533;	&#65533;&#65533;B1&#65533;J&#65533;&#65533;<O&#65533;JR&#65533;<&#65533;&#65533;0ATDE&#65533;GTS&#65533;K&#65533;&#65533;&#65533;xu&#1028;UY?Y&#65533;/\&#65533;V&#65533;FeD&#65533;&#65533;&#65533;&#65533;tNgR&#65533;&#65533;&#65533; c#Gs&#65533;~.&#65533; D&#65533;8
8&#65533;n &#65533;P&#65533;&#65533;X&#65533;&#65533;/&#65533;&#65533;&#65533;&#65533;H&#65533;$I&#65533;.R&#65533;t3&#65533;)&#65533;7g&#65533;&#65533;I5S&#65533;x&#65533;rS&#65533;&#65533;&#65533;^J&#65533;dD4DtKi&#65533;DD&#65533;KFL&#65533;tuTwhV&#65533;eMg&#65533;U&#65533;&#65533;UknV&#65533;&#65533;M&#65533;dVcU&#65533;&#65533;&#65533;N&#65533;W&#65533;&#65533;.@W6&#65533;&#65533;D&#65533;0&#65533; &#65533;=&#65533;&#65533;&#65533;&#65533;&#65533;W&#65533;&#65533;"&#65533;Vo&#65533;&#65533;X&#65533;&#65533;o&#65533;&#65533;P}&#14486;&#65533;&#65533;nQ&#65533;u&#65533;&#65533;dI&#65533;&#65533;Z&#65533;&#65533;Z	h&#65533;.US9&#65533;R9&#65533;&#65533;	T&#65533;&#65533; &#65533;2&#65533;E&#65533;[E&#65533;[Nu&#65533;&#65533;&#65533;T&#437;PtkX5&#65533;X&#65533;S(&#1365;&#65533;&#1829;&#65533;X&#65533;+&#65533;&#65533;&#65533;&#65533;&#65533; oUM&#65533;&#65533;t&#65533;^&#65533;~&#65533;D&#65533;&#65533;&#65533;&#65533; &#65533;#&#65533;Y&#65533;f@&#65533;Po&#65533;&#65533;P&#65533;&#906;=&#65533;P&#65533;&#65533;~&#65533;'YPa)wY&#65533;&#65533;Y I&#65533;&#65533;y0&#65533;ZP?&#65533;&#65533;&#65533;B&#65533;&#65533; &#65533;YT&#65533;&#65533;T&#65533;&#65533;QYLN$\>&#65533;&#65533;&#65533;c\&#65533;D:&#65533;DU&#65533;C&#65533; C&#65533;<@-h&#65533;C@^&#1205;CZ&#65533;&#65533;A&#65533;&#65533;&#65533;u+&#1925;+qUeXm4n^Z&#65533;:&#65533;&#65533;&#65533;==&#65533;5~MI&#148;`u&#65533;&#65533;j&#65533;0&#65533;kg{&#65533;g&#65533;&#65533;g&#65533;&#65533;	&#65533;&#65533;&#65533;&#65533;v&#65533;p&#65533;h&#619181;Xy&#65533;r&#65533;Y*&#65533;Y" c&#65533;&#65533;b=:&#65533;,6cnc&#65533;&#65533;FUdok&#65533;Dk&#65533;&#65533;cc&#65533;d !&#65533; &#65533;&#65533;k9Z
&#65533;&#65533;lP:&#65533;&#65533;&#65533;>@)&#65533;G&#65533;F&#65533;IGm&#65533;cmN&#65533;m&#65533;P&#65533;&#65533;K&#65533;&#65533;c&#65533; &#65533;&#65533;P;&#65533;J&#65533;~&#65533;%}&#65533;&#65533;wg&#65533;&#65533;g&#65533;&#65533;A&#65533;h&#65533;&#65533;&#65533;f &#65533;`&#65533; J&#65533;&#65533;&#65533;(&#65533;&#65533;&#65533;((kr&#65533;nk&#65533;&#65533;&#65533;k&#65533;&#65533;&#65533;&#65533;&#65533;&#65533;&#65533;&#65533;&#65533;&#65533;M&#65533;r&#65533;M! (&#65533;&#65533;,&#65533;,&#65533;&#65533;&#65533;&#65533;&#65533;*&#65533;&#930;&#65533;&#65533;&#65533;&#65533; &#65533;&#65533;4&#65533;&#65533;x&#65533;;&#65533;&#65533;&#65533;&#65533;&#65533;&#65533;Q&#65533;D	H&#65533;&#65533;&#65533;&#65533;&#65533;&#595;/&#65533;(&#65533;&#65533;&#65533;:&#65533;(&#65533;&#65533;L&#65533;R&#65533;"&#394;&#65533;&#65533;&#65533;IJ&#65533;&#65533;3g&#65533;d	!&#65533;&#65533;&"PP2&#65533;eM&#65533;2&#65533;&#65533;!"&#65533;&#65533;N&#65533;,t&#65533;&#65533;I&#65533;&#65533;&#65533;&#65533;Bu*&#65533;&#1226;k(&#65533;&#65533;&#65533;fM&#65533;8&#65533;&#65533;
&#65533;
.`!&#65533;&#65533;&#65533;@0,&#1074;X{&#65533;g&#65533;,8&#65533;K7n&#65533;gx&#65533;mP&#65533;/&#65533;* xC&#65533; 4h&#65533;&#1600;&#65533;A&#65533;&#65533;`(8&#65533;O&#65533;RX&#65533;:8&#1393;g&#65533;B&#65533;&#65533;&#65533;&#208;&#65533;D&#65533;&#65533;s:G&#65533;IO&#65533;=&#65533;(&#65533;&#660;&#65533;&#65533;&#65533;I&#65533;F&#65533;7X&#65533;&#65533;&#65533;&#65533;q(@$g&#65533;&#65533;&#65533;8&#985;&#65533;&#65533;B#&#65533;&#65533;&#65533;n&#65533;&#65533;&#65533;`&#65533;&#65533;?(&#65533;/&#65533;pH&#65533;&#65533;&#65533; &#65533;_B&#65533;&#65533;b&#65533;&#65533;&#65533;|&#65533;,&#65533;!&#65533;&#65533;&#65533;&#65533;&#65533;&#65533;&#65533;&#565;&#65533;&#65533;&#65533;^&#65533;&#65533;E&#65533;_&#65533;U
3&#65533;&#65533;c&#65533;e&#65533;d&J&#65533;&#566;&#65533;&#65533;v&#65533;GvZj&#65533;&#1242;&#65533;(&#65533;XJ&#65533;&#65533;&#65533;&#65533;Z\&#65533;A&#65533;P&#65533;&#65533;&#65533;/&#65533;&#65533;&#789;PxVP`EGG(&#65533;&#65533;&#65533;&#65533;Gy&#65533;&#65533;G%x&#65533;&#65533;G&#65533;&#65533;&#65533;&#65533;&#65533;&#65533;&#65533;&#1943;]&#292477;&#65533;	_}g&#65533;1&#65533;&#65533;&#65533;L2q&#65533;&#65533;L~&#65533;&#65533;Y&#65533;&#65533;&#65533;80A &#65533;C&#65533;(`&Af&#65533;&#65533;&#65533;&#65533;A&#65533;&#65533;&#65533;&#65533;H)&#65533;iG&#65533;Vz&#65533;&#65533;&#65533;&#65533;&#65533;'"&#65533;bg&#65533;&#65533;Jn&#65533; &#65533;c&#65533;&#65533;X&#65533;&#65533;/l&#65533;#&#65533;=&#65533;0?&#65533; &#65533; &#65533;&#65533;@&#65533;&#65533;&#1637;>&#65533;&#65533;,)&#65533;fy&#65533;&#65533;n&#65533;&#65533;Wp&#65533;&#65533;&#65533;&#65533;&#1502;&#65533;&#1994;&#65533;U&#65533;&#65533;"&#65533;|f&#65533;E 
"lHP&#65533;&#65533;4&#65533;&#1635;&#65533;e&#65533;&#65533;&#65533;
E&#65533;h&#65533;zx&#65533;&#65533;&#65533;!&#65533;&#65533;&#65533;&#65533;&#65533;&#65533;A0)$Q&#65533;AU&#65533;(&#65533;&#65533;JE&#65533;&#65533;&#65533;F&#65533;&#65533;&#65533;&#65533;:  &#65533;F &#65533;&#65533;&#65533;&#65533;&#65533;&#65533;r&#65533;,&#65533;&#65533;&#65533;&#65533;&#65533;F&#65533;&#65533;`&#65533; .	D&#65533;&#65533;&#65533;&#65533;W&#65533;;&#65533;A`&#65533;&#65533;&#65533;Ap&#65533;- &#65533; A&#65533;&#65533;TB&#65533;N&#65533;-SI	&#65533;b&#65533;&#65533;6&#65533;5){&#65533;u)
&#65533;&#65533;5&#821;)&#65533;&#65533;&#65533;6&#65533;&#65533;&#65533;&#65533;&#65533;;o&#65533;&#65533;%*&#65533;&#65533;&#65533;O|giM0&#65533;w &#65533;9&#65533;&#65533;D&#65533;7&#65533;x&#65533;&#65533;9&#65533; P3&#65533;&#65533;&#65533;$&#65533;t&#65533;&#931336;&#65533;1n(e&#65533;&#65533; \y&#65533;&#65533;&#65533;&#65533;&#65533; $&#65533;&#65533;MM[>&#65533;#&#65533;&#65533;&#65533;&#65533;mPl&#65533;&#65533;<&#65533;f&#65533;I&#65533;&#65533;&#65533;F&#65533;&#65533;C&#65533;f1&#65533;w&#65533;&#65533;qE&#65533;&#65533;sgda&#65533;&#65533;&#10731;&#65533;k&#65533;&#65533;&#65533;&#65533;/&#65533;&#65533;'f&#65533;<&#65533;&#65533;&#65533;&#65533;c&#65533;@Q&#65533;&#65533;?&#65533;&#65533;&#65533;+(&#65533;&#65533;Ok)J&#65533;25&#65533;&#65533;N6&#65533;#)&#65533;U&#65533;&#65533;hxl&#65533;E|W0}&#65533;&#65533;f&#65533; !&#65533;@&#65533;S&#65533;SiCX&#65533;&#2055;&#65533;B#g8!k&#65533;&#65533;67&#65533;&#65533;&h&#65533;W&#65533;&#65533;&#65533;/&#28352;&#65533;.&#65533;>&#65533;&#65533;&#65533;.w&#65533;F_&#65533;&#65533;&#65533;8&#1097;&#65533;&#65533;&#65533;&#65533;&#65533;Y&#65533;&#65533;&#65533;  @e&#65533;&#65533;&#65533;&#65533;,:&#65533;&#65533;&#65533;%)<&#65533;&#65533;(BA&#65533;p&#65533;3&#531; AB&#65533;&#65533;R&#65533;&#65533;FI&#65533;8&#65533;j&#65533;k%&#65533;&#65533;G&#65533;&#65533;&#65533;$z&#65533;G&#65533;&#65533;&#65533;&#65533;A&#65533;&#65533;kX&#65533;v&#65533;0&#65533;;D&y&#570;&#65533;A&#65533;&#65533;(&#62695;&#65533;&#65533;&#65533;&#65533;+ &#65533;&#65533;&#65533;J	&#65533;O&#65533;&#65533;b&#65533;g&#65533;O&#65533;&#65533;(&#65533;8&#65533;mH&#65533;&#65533;E&#65533;Ry&#65533;G=&#65533;&#65533;K&#65533;Q&#65533;xA&#65533;&#65533;/&#65533;4,&#65533;&#65533;&#65533;C&#65533;D&#65533;&#65533;T&#65533;&#65533;|8M 0&#65533;1&#65533;&#65533;[&#65533;B&#65533;;|&#65533;5nx&#65533;T&#9944;&#65533;&#65533;h&#65533;&#65533;'&#65533;w4
&#65533;&#65533;'&#65533;&#65533;C&#65533;&#65533;&#65533;}fb&#65533;&#65533;&#65533;B&#32648;7&#65533;m&#780;&#1229;m&#65533;L&#65533;p&#65533;&#65533;&#65533;&#65533;I&#65533;&#65533;<&#65533;&#65533;LH2&#65533;Q&#512;&#65533;h&#65533;&#65533;dFEZ
&#65533;&#65533;&#65533;&#65533;&#65533;C5&#65533;YR&#65533;&#1441;$0&#65533;C A&#65533;&#65533;&#65533;&#65533;A#_&#65533;&#65533;rVD	&#65533;&#65533;&#65533;&=&#65533;|&#65533;SE%&#65533;&#65533;&#65533;VF&#65533;3&#65533;lcC)bQ>&#65533;0!J&#65533;(H#&#65533;U}&#65533;&#65533;1;&#65533;F&#65533;&&#65533;&#65533;q&#65533;&#65533;&#65533;C&#65533;&#65533;&#1107;&#65533;a&#65533;'E)[Ch"S&#65533;~d&#65533;Ik&#65533;BC&#65533;&#65533;a&#65533;&#65533;X&#65533;&#65533;*$&#65533;+&#65533;&#65533;X&#65533;&#1626;&#1829;&#65533;mB&#65533;&#65533;&#65533;W&#65533;HQI&#65533;R!_&#65533;&#65533;&&#65533;&#179;a0&#65533;&#65533;3XBP&#65533;&#65533;&#65533;&#7463;5J&#65533;&#65533;V&#65533;&#65533;&#65533;&#65533;r}+]QJZ&#65533;
&#65533;&#65533;&#65533;C	&#65533;&#65533;&#65533;@&#65533;T&#65533;&#65533;&#65533;#&#65533;&#65533;F~F#k&#65533;]N&#65533;&#65533;&#1650;$&#65533;9&#65533;&#65533;.K&#65533;&#65533;^&#65533;4~&#65533;&#65533;~;&#1858;l&#1263;&#65533;m&#65533;J&#65533;&#65533;&#65533;&#65533;5 ,&#65533;-]#B&#65533;&#65533;&#65533;&#65533;Q)5&#65533;J&#65533;k&#65533;&#65533;&#65533;&#65533;&#65533;k	&#65533;&#65533;v&#65533;D$5ga&#65533;&#65533;!&#65533;&#65533;)&#65533;&#65533;&#65533; \&#65533;=&#65533;&#890;&#65533;UHqMa`&#65533;&#65533;&#65533;&#65533;&#65533;&#65533;&#773;_B&#1174;BS&#65533;+Yk&#1922;&#65533;p&#65533;"&#65533;&#65533;&#65533;&#65533;&#65533;&#65533;&#65533;&#65533;u&#65533;&#65533;TkB|&#65533;&#65533;&#65533; c&#65533;0O&#65533;c&#65533;B84&#65533;p&#65533;e&#65533;&#65533;|&#65533;1&#65533;&#65533;5r)&#65533;&#65533;j&#65533;#&#216;&#65533;vp>`\_&#65533;&#65533;&#65533;&&#65533;!I#S&#65533;&#65533;&#65533;3&#65533;&#65533;&#65533;&#65533;S&#65533;&#65533;Z&#65533;&#65533;&#65533;&#65533;lev&#65533;&#65533;f&#65533;3&#65533;,&#28916;&#65533;&#65533;x&#947;&#65533;?&#65533;Z9&#65533;&#65533;	&#65533;&#65533;M&#65533;,Z&#199;&#65533;&#65533;g&#1948;&#65533;F;&#65533;&#1104;&#65533;&#65533;&#65533;}&#65533;I[&#65533;&#1176;vM&#65533;7&#65533;&#65533;D&#65533;&#65533;&#65533;1&#65533;sB4&#65533;i&#65533;V)&#65533;.&#65533;&#65533;&#65533;&#65533;&#65533;&#65533;&#65533;1/]5&#65533;D&#65533;^&#65533;&#65533;&#65533;&#1422;n1&#65533;q&#65533;&#65533;^&#65533;&#65533;k-q@HK&#65533;[3&#65533;&#65533;&#65533;&#65533;&#1070;&#65533;&#65533;[W&#65533;9&#65533;&#1038;&#65533;&#65533;&#65533;+G&#65533;,{&#65533;&#1558;3&#65533;&#65533;&#65533;X&#65533;&#65533;h&#65533;	&#65533;&#65533;r[&#65533;&#1828;)vi&#65533;}m8&#65533;&#65533;&#65533;&#1718;&#65533;/M&#65533;q&#65533;&#65533; &#65533;F&#1137;&#65533;&#65533;&#65533;&#65533;&#65533;&#65533;{+&#65533;&#840;v&#65533; &#65533;&#65533;&#65533;&#65533;&#65533;&#65533;J-&#65533;&#65533;&#65533;r&#65533;=&#65533;c&#65533; &#65533;q&#65533;!&#65533;h&#65533;J&#65533;&#65533;'&#65533;&#65533;=N&#65533;_&#65533;or&#65533;	rp&#65533;&#65533;&#65533;w&#65533;AB&#65533;&#65533;2&#65533;&#65533;&#65533;&#65533;&#65533;u^&#1686;&#65533;&#65533;&#65533;3&#931;&#65533;&#65533;=!AO&#65533;&#65533;K&#65533;s&#65533;&#65533;&#65533;&#65533;G&#65533;3&#65533;^p+&#65533;&#65533;&#65533;&#65533;&#65533;9gB&#65533;/&#65533;&#65533;&#65533;&#65533;I&#65533;&#65533;Bj=&#65533;C&#65533;#&#65533;b
&#65533;&#65533;B&#65533;`&#65533;$&#65533;:(&#65533;N&#65533;&#65533;&#65533;Bin&#65533;q&#65533;&#65533;&#65533;&#65533;&#65533;&#65533;'&#65533;c&#65533;c&#65533;;&#65533;&#65533;&#65533;&#65533; &#65533;p&#65533;&#65533;Kz&#65533;7 :&#65533;&#65533;xU&#65533;P&#65533;&#65533;&#65533;&#65533;&#65533;R&#65533;&#65533;&#65533;;&#65533;&#65533; &#65533;&#65533;&#65533;&#65533;D1&#65533;'&#65533;&#898;&#65533;t&#65533;6&#65533;j&#65533;9&#65533;,?&#40309;&#65533;x=?A7&#65533; HO&#65533;'XF&#1929;&#65533;&#65533;&#65533;:&#65533;x&#65533;l|&#65533;}x&#65533;&#65533;&#65533;&#65533;&#65533;&#65533;^&#65533;X{l&#65533;q0&#65533;9&#65533;ot&#65533;3&#65533;}&#65533;&#65533;A&#65533;&#65533;&#65533;G:1y&#65533;3_&#65533;.8&#65533;&#65533;[&#65533;&#65533;&#65533;&#65533;&#65533;&#65533;j5lVwh)p&#65533;&#65533;^|%<u&#65533;Q&#65533;&#65533;_&#65533;&#65533;&#65533;&#65533;L&#65533;&#65533;|&#65533;W&#65533;&#65533;9&#65533;&#65533;&#65533;AR>gs&#65533;cX&#65533;&#65533;&#65533;&#65533;&#65533;&#65533;&#65533;~&#65533;t&#65533;7*m[&#65533;y&#65533;w&#65533;e
RUjW&#65533;&#65533;'&#1025;&#65533;Wt`1iDh.&#65533;&#65533;)9X&#65533;F:&#65533;&#65533;g~&#65533;`w&#65533;` &#65533;&(kGf&#65533;&#65533;~&#65533;&#65533;	&#65533;H&#65533;&#65533;S0S0&#65533;j&#65533;&#65533;iw_&#65533;ht {{&#1413;&#65533;fQzW&#65533;bQy-&#65533; &#65533;Q)`P0`&#65533;&#65533;m&#65533;&#65533;n&#65533;g&#65533;Xhv&#65533;i<&#65533;#0Mhk&#65533;&#65533;t&#65533;&#65533;y8)g@T &#65533;&#65533;B sP&#65533;&#65533;&#65533;&#65533;&#65533;&#65533;&#65533;5&#65533;&#65533;N&#65533;;@&#65533;g&#65533;AG&#65533;&#65533;&#65533;`{4i<xu&#65533;&#65533;.&#65533;&#65533;p&#65533;I`&#65533;&#65533;&#65533;k&#65533;C&#65533;!i8 [&#65533;#&#65533;k&#65533;`&#65533;&#65533;&#65533;O@&#65533;&#65533;&#65533;&#65533;&#65533;&#65533;c&#65533;&#65533;\n@YP7B^&#65533;X &#65533;r&#65533;&#65533;h(&#65533;S&#65533;&#65533;&#65533;;I&#65533;@ GdP
&#65533;(z&#65533;&#65533;pplpq&#65533;&#65533;zf&#65533;5 )&#65533;&#65533;8&#65533;l&#65533;&#65533;X
&#1352;l&#65533;&#65533;i&#65533;&#65533;\bu&#65533;&#65533;EA6&#65533;1g@	i5&#65533; L`
I&#65533;&#598;&#65533;&#65533;&#65533;A&#65533;&#65533;u&#65533;X) )issf&#65533;&#65533;&#65533;&#65533; 5 &#65533;&#65533;A
/&#65533;&#65533;&#65533;H<;&#65533;&#65533;K&#65533;&#1747;&#65533;&#65533;h&#65533;&#65533;+
&#65533;&#65533;&#65533;&#65533;T&#65533;i&#1300;&#65533;F&#65533;&#65533;r;#PX@&#65533;&#65533;V&#65533;&#65533;&#65533;G&#65533;E	m2yki&#65533;9i
&#65533;)s)4"&#65533;w&#65533;R  &#65533;&#65533;&#65533;	S&#65533;e&#65533;U&#65533;(&#65533;&#65533;z&#65533;&#65533; g 4&#65533;8&#65533;&#65533;&#65533;&#65533;A&#65533;A&#65533;vI&#65533;(&#65533;&#65533;&#65533;"&#65533;&#65533;&#65533;&#65533; 
4&#65533;&#65533;&#65533;&#38338;)
&#65533;)4h&#65533;&#65533;&#65533;&#65533;&#65533;&#65533;&#65533;)&#65533;&#65533;&#65533;&#65533;
q&#65533;&#65533;p  &#65533;(&#65533;mR!A&#65533;&#65533;kY`
&#65533;&#65533;&#65533;#
&#65533;)&#65533;&#65533;&#1052;4&#65533;&#65533;Y&#65533;&#65533;&#1562;&#65533;q&#65533;U	8&#65533;&#65533;&#65533;&#65533;)
6@&#65533;&#65533;&#65533;I&#65533;"&#65533;&#65533;I&#65533;&#65533;@Sw&#65533;&#65533;&#65533;&#65533;YVg&#65533;&#604;&#65533;Y8&#65533;&#1052;&#65533;)&#65533;&#65533;&#65533;&#65533;&#793;(`&#65533;&#65533;&#65533;&#65533;I&#65533;&#65533;2 &#65533;	&#65533;&#65533;&#65533;I&#65533;a&#65533;&#65533;&#1048;&#65533; 
 &#65533;$*&#65533;h~&#65533;&#65533;&#65533;&&#65533;&#65533;E&#65533;R&#65533;Z&#65533;Ju&#65533;&#65533;&#65533;&#65533;@
f&#65533;&#1699;:&#65533;&#65533;&#65533;&#65533; &#65533;&#65533; &#65533;% 
&#65533;&#65533;!&#65533;NZ &#65533;&#65533;.)
#&#65533;&#65533;&#65533;&#65533;O&#65533;&#65533;&#65533;!&#65533;(^J&#65533;&#65533;2&#65533;z)&#65533;&#65533;9dc&#65533;)&#65533;k@A&#65533;&#65533; 6&#65533;5=&#65533;!&#65533;@&#65533;&#65533;&#65533;&#65533;&#65533;&#65533;&#65533;&#65533; &#65533;EJ&#65533;&#65533;2! NP
P*
P&#65533;&#65533;r&#65533;R
? &#65533;T&#65533;m&#65533;!&#65533;&#65533;&#65533;&#65533;8&#65533;&#65533;^&#65533; _&#65533; &#65533;(
&#65533;&#65533;/i&#65533;!)&#65533;&#65533;M&#65533;@&#65533;&#65533;R&#65533;&#65533;&#65533;&#65533;&#65533;AD<:&#65533;|j&#65533;z*&#65533;}&#65533;&#65533;&#65533;&#1695;&#65533;&#65533;&#65533;&#65533;&#65533;&#65533; &#65533;&#65533;@&#65533;`&#65533;&#65533;
&#65533;&#65533;:UZ&#65533;&#65533;Z
hP &#65533;:&#65533;&#65533;
gp&#65533;&#65533;&#65533;&#65533;&&#1709;b&#65533;&#65533;&#65533;&#65533;o&#65533;!X&#65533;@&#65533;
q;c&#65533;rz"
p3&#65533;&#65533;&#65533;`&#65533;j&#65533;&#65533;&#65533;&#65533;:&#65533;&#65533;c
&#65533;z&#65533;&#65533;
&#65533;&#65533;&#65533;?`&#65533;&#65533;Q&#65533;&#65533;&#65533;+1&#232;&#65533;f&#65533;&#65533;&#65533;+&#65533;b&#65533;&#65533;**
&#65533;)O`!&#65533;&#65533;&#65533;&#65533;i@&#65533;/AC,&#65533;i@&#65533;*&#65533;&#65533;&#65533;&#65533;:&#65533;&#65533;&#65533;&#65533;J&#65533;&#65533;&#65533;&#65533;3&#751;&#154; &#65533;8[ &#65533;*
[
&#65533;*&#65533;1&#65533;i3B&#65533;k&#65533;:&#65533; =&#65533;3_ &#65533;&#65533;&#65533;&#65533;U&#65533;&#65533;&#65533;&#65533;*
/&#65533;&#65533;&#65533;*pP &#65533;&#65533;&#65533;&#65533;&#65533;&#65533;+;&#65533;/K&#65533;-&#1763;/&#735;&#65533;y8&#65533;&#65533;&#65533;Z &#65533;
&#65533;&#65533;P&#65533;A&#65533;&#65533; 9i`&#65533;&#65533;3$&#65533;&#1460;=P
&#65533;p&#65533;&#65533;&#65533;&#65533;&#65533;&#65533;&#65533;&#65533; &#65533;PH&#65533;&#65533;	&#65533;&#65533;'&#65533; -a
T&#65533;,cr&q.&#65533;j&#65533;?{&#65533;&#65533;k&#65533;133i&#65533;f&#65533;&#65533;o[&#65533;n{&#65533;&#65533;S{&#65533;&#65533;b&#65533;&#65533;#9&#65533;3&#65533;H&#65533;&#65533;&#65533;&#65533;09~[&#65533; &#65533;&#65533;&&#65533;_P&#65533;&#52284;&#65533;`&#65533;&#65533;&#65533;&#65533;BC&#65533;&#65533;B
)xV[&#65533;I&#65533;P&#65533;#Z&#65533;1Lq&#65533;vJU"-&#65533;B
&#65533;@
q&#65533;&#65533;&#65533;&#65533; &#65533;&#65533;&#65533;&#65533;&#65533;p&#65533;&#65533;`&#65533;&#65533;22&#65533;&#65533;&#65533;&#65533;&#48802;&#65533;&#65533;(&#65533;&#65533;&#65533; &#65533;&#65533;&#65533;T&#65533;&#65533;&#65533;"~&#65533;&#65533;c8.k8&#65533;{8&#65533;/&#65533;U&#65533;g\&#685;0&#65533;<&#65533;&#65533;&#1852;&#65533;&#65533;&#65533;&#65533;_/&#65533;&#65533;&#65533;p&#65533;&#65533;{;(R&#65533;&#65533;m&#65533;A&#65533;+
&#65533;5\
T&&#65533;&#65533;1x&#65533;&#65533;&#65533;&#65533;&#65533;&#65533;&#65533;&#48358;P&#65533;JL&#65533;b8&#65533;&#65533;o&#65533;&#65533;&#65533;&#65533;&#65533;?T&#65533;P&#65533;B&#65533; &#65533;&#65533;l&#65533;`,&#65533;&#65533;9&#65533;D*&#65533;:&#65533;&#65533;&#65533;&#65533;&#65533;5&#65533;
&#65533;% &#65533;t&#65533;&#65533;!&#65533;#&#65533;&#65533;&#65533;&#65533;&#65533;&#65533;&#65533;\x&#65533;=<p&#65533;K^PD<Fl&#65533;K&#65533;&#65533;&#752;h0'&#65533;&#65533;&#65533;QL&#65533;`&#65533;&#65533;&#65533; X&#65533;&#65533;(&#65533;&#65533;&#65533;b C &#65533;@&#65533; =&#3208;#&#65533;&#65533;&#65533;8h&#65533;&#664;&#65533;&#606;`6&#65533;j&#65533;&#65533;1&#65533;&#65533;&#65533;"j0&#65533;v\&#65533;&#65533;&#801;&#65533;&#65533;&#65533;[Z] 1(&#65533;A&#65533;IU&#65533;&#65533;&#65533;Q&#674;,fb.&#65533;&#65533; &#65533;`
&#65533;&#65533;!N&#65533;&#65533;{&#65533;&#65533;@
&#65533;&#65533;&#65533;1S8&#65533; V&#65533; &#65533;&#65533;&#65533;&#65533;&#577;&#65533;&#65533;&#65533;,(&#65533;&#65533;&#792;!&#673;<C&#65533;&#65533;&#65533;<&#65533; 9&#65533;&#65533;83`h&#65533;&#65533;&#65533;&#65533;&#65533;&#65533;&#65533;&#65533;&#65533;1&#65533;
`9&#65533;&#65533;&#65533;&#65533;&#65533;&#65533;t,&#135;K&#164;&#65533;&#65533;&#65533;@&#65533;(,
*|L&#65533;Ly&#65533;&#65533;SW&#65533;&#65533;4GC&g&#65533;&#65533;&#65533;s&#65533;&#65533;&#65533;<D&#65533;&#65533;&#65533;L&#65533;Fm &#65533;&#65533;&#65533; Q&#65533;&#65533;
&#65533; E&#65533; hP&#65533;?k&#65533;&#65533;&#65533;!&#65533;   E&#65533;&#65533;&#65533;&#65533;b-&#65533;&#65533;\&#65533;D&#65533;C&#65533;&#65533;&#65533;=&#1062;y&#65533;&#65533;&#65533;&#65533;&#65533;8&#65533;s&#65533;v]&#65533;&#65533;<&#65533;N&#65533;&#65533;{&#65533;8N0&#65533;&#65533; -&#65533;"&#65533;$m&#65533;&#65533;&#65533;&#65533;km$&#65533;A0&#65533;y&#65533;&#65533;&#65533;`&0-&#65533;t&#65533;E.bJ&#65533;"&#65533;\&#65533;&#65533;MDa{&#65533;&#65533;&#65533;&#65533;s1ImJ&#65533;*&#65533; &#65533;&#65533;&#65533;&#65533;&#65533;Kt&#65533;O&#65533; p&#65533;&#65533;hPES&#65533; a&#65533;c=&#65533;m&#65533;q&#1813;&#65533;&#65533;j&#675;&#65533;]8_&#65533;a<&#65533;r&#65533;8s&#65533;&#65533;&#65533;s&#65533;&#65533;m&#1036;C&#65533;&#2045;8&#65533;=&#65533;&#65533;&#65533;&#65533;&#65533;&#65533;|&#65533;!&#65533;&#65533;&#65533;&#65533;&#65533;&#65533;&&#65533;?&#65533;&#65533;[&#65533;&#65533;%J &#65533;O&#65533;&#65533;IJ&#65533;&#65533;]>&#65533;&#65533;&h&#65533;k&#65533;'o&#65533;&#65533;&#65533;B&#65533;=g&#65533;L$&#65533;E&#1536;X&#65533;&#65533;q&#65533;&#65533;=&#65533;&#65533;}&#1828;&#65533;&#1819;&#65533;&#65533;&#1905;&#65533;&#65533;&#65533;&#65533;&#65533;&#65533;&#65533;]&#65533;&#65533;&#65533;&#65533;-&#65533;]&#65533;&#65533;&#65533;&#65533;2~&#65533;b|&#65533;&#65533;-&#65533;:^&#65533;&#65533;-&#773;}&#784;(&#65533;&#65533;-!a&#65533;r&#1412;&#65533;R&#65533;&#65533;t&#65533;&#65533;&#65533;&#65533;&#65533;{&#65533;&#65533;&#65533;&#65533;Z&#65533;&#65533;&#65533;:&#65533;.&#65533;a>l'&#65533;&#65533;F&#65533;&#65533;&#65533;&#65533;1 fn&#65533;&#65533;h&#65533;&#65533;j&#65533;&#65533;&#65533;&#65533; Q &#65533;&#65533;C&#65533;Q@u^&#65533;Z&#9601;&#65533;&#65533;&#65533;&#65533;&#65533;'&#65533;&#65533;=&#674;,&#1062;	&#358;9&#65533;nM&#1868;&#65533;&#65533;&#65533;K
&#65533;&#65533;&#65533;.
;^&#65533;&#65533;M&#65533;&#65533;K&#65533;$&#65533;&#65533;,&#65533;(&#65533;&#65533;&#65533;#&#65533;&#65533;&#65533;&#65533;&#65533;H&#65533;$&#65533;&#65533;PnU&#65533;7&#65533;&#65533;&#65533;q&#65533;\&#65533;-a&#65533;&#65533;&#65533;&#65533;&#65533;&#368;&#65533;l&#65533;&#65533;`D&#65533;&#65533;&#65533;P&#65533;&#65533;p.&#65533;&#65533;&#65533;Jv&#65533;&#65533; &#65533;&#65533;&#65533;m&#65533;&#753;&#65533;.&#65533;A&#65533;&#65533;>!@&#65533;|&#65533;&#65533;&#65533;N&#65533;&#65533;,&#65533;&#65533;&#65533;&#33934;|&#65533;&#65533;m&#65533;&#65533; &#65533;&#65533; &#65533;x`q&#65533;&M
Fn&#65533;&#65533; &#65533;&#65533;;&#65533;#yc&b1@&#65533;?)&#65533;&#65533;&#65533;&#65533;&#65533;Z&#65533;,&#65533;&#65533;%&#65533;q&#65533;&#65533;_&#65533;&&#65533;&#65533;&#65533;.l2&#65533;&#65533;O_(&#65533;J&#65533;&#65533;?&#654;&#65533;\d\&#65533;$&#54929;&#1453;&#65533;&#65533;&#65533;i=&#65533;&#65533;l gM&#65533;&#1662;&#65533;&#65533;\&#65533;j&#65533;&#65533;&#65533;/;&#65533;&#65533;9&#65533;&#65533;&#65533;&#65533;&#65533;&#65533;&#65533;&#65533;&#65533;&#65533;K&#65533;&#65533;`&#65533;&#65533;  [&#65533;&#65533;&#65533;&#65533;P(&#65533;&#65533;&#65533;A<&#65533;&#1348;R&#65533;}&#65533;&#65533;&#65533;&#65533;&#65533;&#65533;;&#65533;&#65533;%&#65533;&#65533;&#65533;M&#65533;&#65533;&#65533;q(&#65533;&#65533;b&#65533;&#65533;`&`&#65533;&#65533;[&#65533;. a&#65533;dZ@#&#2033;&#65533;b&#65533;&#65533;E&#65533;P&#65533;0&#65533;&#65533;&#65533;&#65533;&#65533;.&#65533;{&#65533;DPPJ&#65533;&#65533;&#65533;&#65533;&#65533;>;&#65533;&#65533;&#65533;&#65533;&#65533;&#1165;&#65533;&#65533;&#65533;<^&#65533;&#715;4&#65533;mi&#65533;	!&#65533;&#65533;X#&#65533;z&#65533;5l4A&#65533;x&#65533;&#65533;=&#65533;&#65533;`&#65533;&#65533;7&#65533;P^&#65533;&#65533;&#65533;&#65533;&#65533;^&#65533;a&#65533;8&#65533;&#65533;&#65533;&#65533;/&&#65533;7#&#65533;&#65533;?a ^&#65533;&#65533;&#65533;/&#65533;&#65533;
S/&#65533;&#65533;&#160;.
&#65533;`&#65533;Vk Q&#65533; (&#65533;&#65533;P &#65533;"&#65533;p&#65533;&#65533;&#65533;&#52215;a&#65533;1&#65533;4&#65533;&#65533;A&#65533;F/"&#65533;&#65533;&#65533; &#65533; ;&#65533;&#65533;&#65533;&#65533;&#65533;&#65533;&#65533;&#65533;&#65533;&#65533;&#65533;&#65533;&#65533;\&#65533;&#65533;&#65533;&#65533;&#65533;g&#65533;y&#65533;&#65533;g	&#65533;p&#65533;&#65533;&#65533;&#65533;&#65533;z&#65533;YY""&&#65533;&#65533;&#65533;&#65533;J&#65533;&#65533;&#65533;&#65533; &#65533;&#65533;J(&#65533;&#65533;&#262;&#65533;(&#65533;<&#65533;r&#65533;&#65533;&#65533;r&#65533;&#65533;k&#1299;&#65533;&#65533;&#1432;M&#65533;&#65533;&#65533;k&#65533;&#65533; &#65533;&#65533;,&#65533;&#65533;|`!&#1040;&#65533;&#65533;=8&#65533;u&#65533;&#199;&#65533;>&#65533;I &#65533;&#65533;&#65533;&#65533;&#520;&#65533;&#65533;&#334;&#65533;,$&#65533;0S&#65533;KD(&#65533;d&#65533;&#65533;&#65533;K	P-2%J&#65533;&#65533;E7/&#65533;&#65533;&#65533;s&#65533;&#65533;O?&#65533;1&#195;G&#65533;Y&#65533;l&#65533;&#65533;&#65533;K&#65533;&#65533;L &#65533;&#65533;&#65533;ZW
&#65533;*&#65533;a&#48239;Wy&#65533;&#65533;&#65533;&#65533;&#65533;77&#1962;&#65533;Y&#65533;mMY7l&#964;#&#65533;&#65533;&#65533;&#65533;&#65533;&#65533;&#1448;[&#65533;&#65533;&#65533;&#65533;mkB`@qE&#65533;&#198;	&#65533;&#1783;&#65533;&#2047;?!K&#65533;&#65533;&#65533;r!ZP&#65533;&#65533;&#65533;&#65533;<x04&#65533;&#65533;&#199;&#65533;+T,&#65533;&#65533;&#461;&#65533;&&#65533;RQ&#65533;?N&#65533;&#65533;&#65533;&#65533;&#65533;JF&#65533;~/&#65533;[&#65533;&#65533;&#65533;B5%7dG)E5&#65533;&#65533;D%&#65533;R&#65533;H	&#65533;	!&#65533;(R
Os&#65533;&#65533;&#65533;&#65533;&#65533;&#24298;&#65533;&#65533;CD&#65533;,L&#65533;&#65533;W&#1981;&#65533;&#65533;V{&#65533;&#65533;&#65533;,&#65533;T&#65533;&#65533;&#329;^&#65533;&#65533;U&#65533;7kHBTWp 
&#65533;!F @@ c&#65533; &#65533;!:&#65533;&#65533; &#65533;Gf&#65533;	"&#520;(Z&#65533;b!*&#65533;&#65533;&#65533;*&#65533;&#65533; h=4C  &#65533; l4&#65533;&#65533;&#65533;&#65533;&#65533;&#65533;(&#65533;&#65533;#&#65533;5&#65533;K&#65533;&#65533;&#65533;W&#65533;s&#65533;U&#65533;&#65533;'&#65533;)&#65533;&#65533;P&#65533;M&#65533;T&#65533;(&#65533;\w&#65533;Np&#65533;&#65533;],&#65533;p^X&#65533;H&#65533;&#65533;v;!&#65533;&#65533;L&#65533;&#65533;u&#65533;_&#1945;&#65533;n&#65533;&#65533; &#65533;(&#65533;Q&#1985;&#65533;&#1575;&#65533;z	&#65533;&#65533;&#65533;&#65533;(PJ)AvJ@?&#65533;&#65533;@&#65533;&#65533;v&#65533;!e#b&#65533;jf)&#65533;j&#65533;
&#65533;&#65533;&#65533;&#65533;0*&#65533;&#65533;&#65533;,$&#65533;<&#65533;=&#65533;&#529;L&#65533;*&#65533;Y&#65533;K&#65533;&#65533;&#65533;4W%O&#65533;&#65533;yJ!_&#65533;&#65533;.bbR&#65533;Kn&#65533;-&#65533;w&#65533;&#65533;< P&#65533;/@&#65533;&#65533; E0&#65533;&#65533;
?&#65533;&#65533;Q&#65533;A(_u&#65533;&#65533;&#65533;rt&#65533;&#65533;W&#65533;XZ)bj&#65533;&#65533;&#65533;&#65533;&#65533;>&#65533;&#65533;C*&#65533;a&#65533;&#65533;!D&#65533;h&#1450;&#65533;&#65533;&#65533;&#65533;H&#65533;&#65533;&#65533;X&#65533;&#65533;&#65533;^&#65533;&#65533;e&#65533;v&#65533;J@&#65533;:&#65533;S&#1778;&#65533;v&#65533;&#65533;rB.wm!&#65533;%p(/4_7m~&#65533;&#65533;&#65533;&#65533;!&#65533;&#65533;t&#65533;n&#65533;&#65533;-Y&#65533;'&#65533;&#65533;&#65533;p&#65533;&#65533;&#65533;2 &#378;0&#65533;&#65533;%&#65533;!&#65533;&#65533;X&#65533;p@&#65533;&#65533;&#55106;=U&#65533;&#65533;&#65533;|e&#65533;1s@&#65533;&#65533;x#VHb
+|&#6592;k&#65533;O&#65533;&#65533;&#65533;Z&#65533;A&#65533;f&#65533;&#65533;&#65533;&#65533;&#65533;&#1644;*&#65533;"&#65533;%t2eXd&#65533;&#715; &#65533;G&#65533;&#65533;d&#65533;&#65533;5&#65533;s&#65533;&#541;~\u4&#65533;&#65533;&#65533;&#65533;&#1902;&#65533;&#65533;HR&#65533;&#65533;&#65533;&#65533;P&#65533;&#48889;&#65533;&#65533;G&#65533;qXQ<T/v8x&#65533;Bh&#65533;&#65533;%p)&#65533;&#65533;o&#65533;&#65533;&#65533;&#65533;&#65533;&#65533;G&#65533;&#65533;}&#65533;~_&#65533;&#164757;&#65533;&#65533;@&#65533;A&#65533;&#65533;_b&#65533;&#65533;&#65533;&#65533;&#65533;&#65533;&#65533;k!+&#65533;|H&#65533;&#65533;/&#65533;&#65533;&#65533;EbJL`m&#65533;&#65533;	Y&#65533;&#65533;N&#65533;;&#65533;&#65533;)&#65533;&#65533;&#65533;;&#2001;&#45310;&#65533;&#65533;&#65533;U&#65533;&#65533;AyV&#65533;&#65533;&#65533;&#65533;&#65533;&#65533;^&#65533;@&#65533;&#65533;&#65533;)&#12677;(&#65533;&#1802;Q&#65533;Jm&#967;&#65533;&#65533;<8&#361;	&#65533;S&#65533;0c&#65533;&#65533;>n2Pd_!&#65533;&#65533;	&#65533; &#65533;QNJ&#65533;&#65533;&#65533;`&#65533;&#65533;&#65533;K&#65533;Q&#65533;N&#65533;:&#65533;&#65533;nA&#65533;P&#65533;!m4VN&#65533;&#65533;&#65533;&#65533;}&#590;&#65533;$&#65533;&#65533;8H&#65533;\&#65533;&#65533;>&#65533; &#65533;k/!p&#65533;&#65533;{&#1312;&#65533;x&#65533;#P&#65533;0&#65533;&#65533;N&#65533;&#65533;&#65533;&#65533;(B&#65533;&#65533;&#65533;[&#65533;&#65533;&#65533;&#65533;&#65533;&#65533;&#65533;AA4Xa&#65533;&#65533;)&#65533;y&#65533;B
&#65533;&#65533;&#65533;&#65533;&#65533;I&#65533;&#65533;JTi&#65533;&@7	b&#65533;D[AF&#65533;8`&#65533;E&#65533;&#65533;Gbsv<&#65533;&#65533;&#65533;9&#65533;@0@ 
&#65533;U&#65533;&#617;&#65533;&#65533;&#1792;!?8&#65533;B&#65533; 
&#65533;L':&#65533;&#65533;&#65533;`&#65533; ,&#65533;&#65533;!@&#65533;CC&#1075;&#65533;;&#65533;[KY&#65533;R&#65533;3o &#65533;&#65533;>"&#65533;&#65533; A@(
t&#65533;&#65533;q._&#65533;&#65533;lR$&#65533;&#65533;ED&#65533;&#65533;&#65533;l&#65533;3g&#65533;Q&#65533;&#39001;&#65533;&#65533;&#65533;r&#65533;2&#65533;&#65533;X&#65533;J&#343;Vz&#65533;34&#65533;&#65533;.u&#65533;5&#65533;&#65533;&#65533;}JE/0&#65533;&#65533;LdA&#65533;&#1232;8PC&#65533;&#65533;	 &#65533;&#65533;&#65533;<x
?&#65533;&#65533;I&#65533;&#147;&#65533;&#65533;)&#65533;p&#65533;&#65533;&#65533;&#65533;&#65533;B%0 L&#65533;N&#65533;&#65533;&#65533;pdv&#65533;
&#65533;&#65533;&#65533;&#65533;&#65533;x&#65533;c&#65533;	W}	X&#65533;&#65533;&#65533;Dy&#1026;'r&#65533;&#65533;c&#65533;	O&#65533;#O &#65533;	&#65533;&#65533;&#65533;@&#65533;b&#65533;&#65533;p&#65533; @&#65533;P&#65533;
&#65533;#&#65533;#{&#65533;7&#65533;&#65533;&#65533;&#65533;S&#65533;&#65533;l (R!&#65533;&#65533;&#65533;Y&#65533;rX7H&#65533;(X&#65533;h?&#65533;y&#65533; D &#53316;|&#65533;&#65533;&#1189;@&#65533;I]ek&#65533;&#341;!&#65533;e&#65533;&#65533;&#65533;&#1802;+&#65533;E"NxM]t&#65533;&#65533;&#65533;-&#65533;&#65533;&#65533;{&#65533;&#1126;&#65533;&#1702;%&#65533;&#65533;M&#65533;4&#65533;&#65533;&#65533;dAA4E@&#65533;"K&#65533;
&#65533;&#65533;&#65533;&#65533;p&#65533;<*&#65533;&#65533;&#65533;&#65533;&#65533;&#65533;Ui&#65533;zZ\s&#65533;&#65533;&#65533;[&#65533;
&#65533;R3&#65533;&#65533;R!&#65533;&#65533;&#1613;&#65533;-&#65533;q6&#65533;&#65533;%q&#65533;&#65533;&#65533;\r&#65533;&#65533;2&#65533; 5&#65533;2O&#65533;&#65533;&#65533;&#65533;aLZ(tx&#65533;&#65533;&#65533;&#65533;&#65533;Z-&#65533;R&#65533;&#65533;T;&#65533;E&#65533;&#667;&#65533;&#65533;q&#65533;!`&#65533;?&#65533;&#65533;&#65533;&#65533;F&#65533;i&#65533;e+&#65533;d&#1384;&&#65533;&#65533;&#65533;Hc&#65533;9&#65533;F&#65533;Y&#65533;Q'P&#65533;&#65533;[1&#65533;&#65533;&#65533;T8&#65533;E3#4l3&#65533;&#65533;&#65533;&#65533;&#65533;	s&#65533;&#65533;&#65533;&#65533;Ip&#65533;&#65533;qX&#65533;&#65533;D7&#65533;&#65533; &#65533;&#65533;i&#65533;|&#65533;&#65533;W&#65533;&#65533;E0,8&#65533;Q&#65533;MT&#65533;&#65533;&#65533;&]#&#65533;&#65533;4di  &#65533;&#65533;}&#65533;&#65533;G"H&#65533;&#65533;H&#65533;R=&#65533;&#65533;&#65533;&#65533;&#65533;&#65533; &#65533;o&#65533;I	8&#65533;&#65533;%&&#65533;&#65533;&#65533;_r/Tx&#65533;P&#65533;p&#65533;1&#65533;\&#65533;&#65533;j"9&#65533;&#65533;&#65533;-@P&#965;&#65533;&#65533;OD'P&#65533;"Z&#65533;@6&#65533;?&#65533;8&#65533;&#65533;&#65533;@V&#65533;&#65533;)%4&#65533;&#65533;&#65533;&#65533;"C)&#65533; 
9&#65533;&#65533;"bi&#65533;&#65533;&#65533;w0&#65533;&#65533;`q&#65533;&#65533;&#65533;&#65533; &#65533;g`&#65533;&#65533;&#1073;x&#65533;&#65533;&#65533;4"&#612;&#65533;Z&#65533;{Fc&#65533;&#65533;&#65533;Ik&#65533;)&#65533;&#65533;9[&#65533;&#65533;&#1881;&#65533;O&#65533;&#65533;B&#65533;&#65533;&#65533;v&#65533;!&#65533;&#65533;&#65533;TlI&#1731;&#65533;&#182;&&#65533;&#54794;&#65533;~pm7un&#65533;&#65533;6z&#1874;F&#65533;&#65533;8X}V3&#65533;h&#65533;>&#65533;&#65533;xx&#65533;G&#65533;&#65533;>u&#65533;{<&#1925;&#65533;c&#65533;1%&#65533;&#225;)vLVH&#27184;.n&#65533;&#65533;|&#65533;&#65533;<&#65533;&#328;8&#65533;L&#51265;&#65533;`&#65533;&#65533;3&#65533;&#65533;~4>&#65533;&#65533;6J&#65533;&#65533;l&#65533;<[y0&#65533;m!&#65533;,4&#65533;n&#65533;%wz&#65533;&#65533;8Z}&#65533;<&#65533;&#1208;&#65533;&#65533;&#65533;&#65533; &#65533;&#65533;m&#65533;Q!&#65533;_&#65533;&#65533;&#65533;&#65533;jV&#65533;&#65533;i&#65533;&#65533;Qa&#65533;&#65533;&&#65533;&#65533;&#65533;}mb&#65533;{b&#65533;&#65533;Z&#65533;=&#65533;Z-&#65533;;3&#967;&#65533;&#65533;&#65533;On&#65533;>`&#11147;&#65533;&#65533;;-&#65533;B&#65533;L[&#65533;&#65533;&#65533;[D 8&#65533; &#65533;<&#65533;&#65533;N&#65533;&#65533;&#65533;&#65533;GU&#65533;&#65533;&#65533;T &#65533;&#65533;eH&#65533;G&#65533;&#65533;&#2042;&#65533;&#65533;&#65533;&#65533;&#65533;&#65533;,F%VkV&#65533;{&#65533;&#65533;k%&#65533;@&#65533;u'&&#65533;&#65533;
&#512;~p&#65533;&#65533;&#65533;l)Gg&#1046;&#65533;Fg&#65533;&#65533;W&#1719;RK!~&#65533;&#65533;x&#352;s&#65533;U&#65533;&#65533;=>&#65533;PLtK&#65533;R&#65533;&#65533; Wpgj&#65533;c&#65533;FWr&#65533;X&#65533;v`"xgg&#65533;&#65533;t444&#65533;V
&#65533;&#65533;&#65533;	p&#65533;&#65533;-&#65533;0g&#65533;&#65533;&#65533;{&#65533;&#65533;&#65533;t&,zwk&#65533;0&#65533;&#65533;r&#65533;p&#1218;,w'&#65533;!R)&#65533;Rp&#65533;}&#550;Y =`[&#65533;&#65533;R&#65533;x&#65533;$U&#65533;&#65533;s&#65533;w~&#65533; &#65533;K&#65533;&#65533;j-&#65533;jY&#65533;X&#65533;h&#65533;V&#65533;&#65533;,TXM&#65533;&#65533;&#65533;&#65533;&#65533;&&#65533;V&#359;@&#65533;h&#65533;@T&#65533;w/Q-&#65533;&#65533;&#229;@fX&#65533;g{&#65533;lz&#65533;l&#65533;&#65533;c&#65533;	c&#65533;b%W4&#65533;-z&#65533; z&#65533;Rx2&#65533;3&#65533;WZ&#65533;'nPWw&#65533;ZC1&#65533;-%&#65533;{&#65533;&&#65533;E&#65533;Xh&#1496;&#65533;&#65533;&#65533;V%`&#65533;
&#65533;k&#65533;&#65533;&#65533;&#65533;xl&#65533;g&#65533;GLb&#65533;&#65533;&#65533;-&#65533;Xw&#65533;&#65533;&#65533;&#65533;&#65533;&#1034;&#65533;|&#65533;&#65533;&#65533;Hg7]&#65533;%x&#1201;W1&#65533;&#65533;2X,&#65533;&#65533;eq&#65533;&#65533;rVh(&#65533;&#65533;m?X&#65533;xa0&#65533;,&#65533;&#65533;,&#65533;dh|5&#65533;bgr 5&#65533;qE&#65533;&#65533;#lRh,&#65533;&#65533;'&#65533;|'&#65533;&#65533;&#65533;&#1546;&#65533;G&#65533;&#65533;&#65533;y&#65533;&#65533;&#1186;w&#65533;&#65533;@&#65533;&#65533;Q&#65533;@&#65533;&#65533;r\2&#65533;|Ev&#65533;&#65533;k&#65533;&#65533;8v	9A&#65533;&#9511;@|U9l!	4&#65533;&#65533;@-&#65533;(&#450;&#65533;!U&#65533;V&#65533;O&#65533;w&#65533;&#1039;w&#65533;&#65533;&#65533;|&#65533;&#65533;l&#823;&#65533;&#65533;&#65533;'&#65533;&#65533;&#65533;b&#65533;'t&#65533;bc&#65533;}&#65533;&#65533;&#65533;&#65533;%W&#65533;&#65533;MY&#65533;&#65533;v$_b]&#65533;q&#65533;Alc&#65533;rWXqU-&#65533;$&#65533;7&#65533;j&#65533;@&#65533;R&#65533;&#65533;X&#65533;&#65533;|&#65533;&#65533;&#65533;&#65533;	|&#65533;|&#65533;I	&#65533;&#65533;~&#65533;&#65533;&#65533;&#65533;&#65533;kh%&#65533;&#65533;`&#65533; &#65533;w&#65533;&#65533;@,&#65533;
y}&#65533;&#1627;&#65533;&#65533;3&#65533;&#65533; &#65533;v~fY&#65533;f:&#65533;&#65533;e&#65533;w8&#65533;aY&#65533;&#65533;	&#65533;&#37215;Y3=&#65533;}&#65533;&#65533;&#65533;&#65533;c&#65533;&#65533;&#65533;&#65533;&#65533;&#65533;h&#65533;&#65533;H&#65533;&#65533;-e&#65533;&#65533;&#65533;&#65533;&#65533;&#65533;&#65533; r&#65533;&#65533;,&#722;\&#65533;&#65533;&#65533;&#65533;F&#65533;i3Xl&#65533;#&#65533;m&#65533;&#65533;Y&#65533;&#65533;&#65533;&#65533;&#65533;)$7&#65533;&#65533;b&#65533;}&#65533;FO&#65533;&#65533;oy'GR&#65533;yw/&#65533;&#65533;&#595;1&#65533;r&#65533;|}&#65533;|'&#65533;}0&#65533;&#65533;X&#65533;8&#65533;&#65533;f&#65533;&#65533;&&#65533;&#65533;&#65533;@&#65533;y&#65533;&#65533;[1jWz|m7&#65533;m&#1314;`i&#65533;m&#65533;I&#65533;&#65533;}&#65533;9&#65533;&#65533;,&#65533;2&#65533;|@&#65533;&#65533;&#65533;&#65533;py	&#65533;&#65533;&#65533;H&#65533;T&#65533;u0&#65533;f&#65533;l&#65533;&#65533;*&#65533;&#65533;W&#65533;&#65533;&#2024;&#65533;mf&#65533; xP&#1173;%qb4&#65533;h]p&#65533;&#65533;{'&#527;&#65533;&#65533;l&#65533;P&#65533;&#65533;9&#65533;&#65533;0&#65533;&#65533;&#1249;&#65533;rw&#65533;&#65533;&#65533;&#544;&#65533;&#65533;}
&#65533;R&#65533;&#65533;(&#65533;&#65533;br(J&#65533;7&#65533;
h&#65533;&#65533;&#65533;F&#215;&#65533;&#65533;&#65533;@m&#65533;&#65533;&#65533;@&#65533;&#65533;&#65533;&#65533;&#65533;&#65533;:7	&#65533;{&#65533;`Z3&#65533;|	&#65533;y&#65533;&#65533;zru&#65533;I&#65533;&#65533;&#65533;!&#65533;M&#1707;ly&#65533;>:&#65533;&#65533;&#43361;&#65533;&#65533;&#65533;&#65533;&#65533;&#65533;&#65533;&#65533;mIL&#65533;&#65533;&#65533;&#65533;&#65533;&#65533;vJ	A&#65533;r &#65533;&#65533;w]0&#65533;Fh&#65533;&#65533;WZb,&#65533;&#65533;&#65533;&#65533;n&#65533;Jjlr&#65533;&#65533;
&#65533;&#65533;Y&#65533;&#65533;&#65533;>&#65533;&#65533;&#65533;&#65533;&#65533;&#65533;*&#65533;&#65533;&#1167;&#65533;&#65533;&#65533;&#65533;\9Q&#65533;&#65533;Y&#65533;y&#65533;&#65533;&#65533;W&#935;&#65533;r&#65533;&#65533;&#65533;&#65533;3{w'&#65533;&#65533;j&#65533;&#666;&#65533;&#65533;&#65533;&#65533;&#65533;&#2378;`&#65533;&#65533;&#65533;&#65533;&#65533;Z:tu&#65533;0	&#65533;&#65533;&#65533;&#65533;zf&#560;&#65533;&#65533;&#65533;&#65533;&#65533;&#65533;&#241;GZ&#65533;P*$&#1786;&#65533;&#65533;3K	&#65533;*&#65533;&#65533;&#65533;;4&#65533;i&#65533;&#65533;&#676;&#65533;%q&#65533;&#30305;.&#65533;&#65533;&#65533;&#65533;&#65533;&#65533;r&#65533;0&#65533;@,&#65533;&#1522;&#65533;t
&#65533;&#65533;	&#65533;x:&#65533;&#65533;&#65533;&#65533;&#65533;&#65533;&#65533;&#65533;&#65533;&#65533;:&#65533;d[&#65533;f{&#65533;d&#65533;&#65533;)&#65533;&#65533;cKl&#65533;&#65533;^&#65533;&#65533;r+[b&#704;
&#65533;&#65533;9&#65533;z&#65533;&#65533;&#65533;c&#65533;w~&#65533;&#65533;w&#65533;:&#65533;&#759;&#65533;{&#65533;&#65533;P&#65533;!k&#65533;&#65533;&#65533;qKL/9&#65533;N&#65533;&#65533;&#65533;[&#65533;&#65533;&#65533;B&#65533;&#65533;rd&#65533;;&#65533;&#65533;;&#65533;&#65533;k&#65533;&#65533;&#65533;uk&#65533;&#65533;K&#65533;&#65533;&#65533;:&#65533;&#65533;&#65533;&#65533;&#1786;&#65533;&#498603;&#65533;&#65533;&#65533;&#65533;{&#65533;[&#65533;r&#65533;&#65533;&#65533;&#65533;&#65533;&#65533;;&#65533;&#65533;{&#65533;&#65533;&#65533;&#65533;&#762;~&#65533;&#65533;&#65533;s&#65533;#;&#65533;&#699;&#65533;&#65533;[&#65533;.&#65533;&#65533;&#65533;&#572;&#65533;&#65533;&#65533;&#65533;&#65533;&#65533;&#1777;&#65533;Z&#65533;&#1371;@&#1531;&#65533;&#1931;+5&#65533;&#65533;+I&#65533;&#65533;&#65533;&#65533;&#65533;P&#65533;&#26366;a&#1789;&#65533;&#1790;&#65533;[&#65533;&#65533;;,&#65533;&#65533;&#65533;&#65533;&#65533;&#65533;&#65533;[&#65533;&#65533;&#65533;&#65533;h&#65533;eH&#65533;&#65533;&#65533;&#65533;g&#1772;Dk&#65533;&#65533;&#65533;1&#65533;9&#1788; &#65533;&#65533;"&#65533;@3{&#65533;&#65533;&#65533;&#65533;<&#65533;.1&#65533;&#65533;zr&#65533;K&#65533;l&#65533;&#65533;&#65533;L3&#48516;&#65533;&#65533;"<&#65533;
T&#65533;Nhrjj&#65533;&#65533;&#1262;$&#65533;&#65533;n&#65533;ar&#65533;&#65533;&#65533;4\&#65533;&#65533;k&#65533;&#65533;&#65533;\&#65533;`&#65533;&#65533;5&#65533;*L&#65533;{&#65533;&#65533;x&#65533;&#65533;&#65533;&#65533;A&#65533;&#65533;5#&#65533;&#65533;;&#65533;F&#65533;|H&#65533;&#65533;&#65533;&#65533;&#65533;&#65533;&#65533;&#65533;+&#65533;k&#65533;'&#65533;&#65533;1&#65533;S&#65533;kaL&#65533;&#65533;&#65533;&#65533;J{&#65533;&#65533;&#65533;*&#65533;&#65533;&#65533;+&#65533;d&#65533;&#65533;8[:&#65533;X&#65533;&#65533;j&#65533;Y&#1847;vW&#65533;k&#65533;p,[c&#65533;&#65533;&#65533;&#1696;/k%&#65533;x&#65533;,$K&#65533;&#65533;&#65533;Kj&#65533;&#1947;&#65533;3|||&#65533;&#65533;&#65533;&#65533;
&#65533;.&#65533;&#201;&#65533;&#65533;&#65533;&#65533;&#65533;&#65533;&#65533;&#65533;K&#65533;&#65533;&#65533;&#65533;:&#65533;&#65533;.Y&#65533;+	&#679;&#65533;&#65533;&#65533;&#65533;&#65533;&#65533;{r0&#65533;&#65533;L&#65533;&#65533;LL&#65533;&#65533;&#65533;&#65533;k&#571;&#65533;&#608;&#65533;&#65533;&#1659;&#65533;&#65533;;&#65533;&#65533;L&#65533;&#65533;&#65533;&#565;q&#65533;c{&#65533;f&#65533;q&#65533;&#65533;&#663;&#65533;l&#65533;&#65533;&#190;&#65533;&#65533;j&#65533;/&#65533;&#543;|&#65533;4&#65533;&#65533;&#65533;m&#1082;&#65533;&#65533;&#65533;&#65533;&#65533;&#65533;&#348;&#804;k&#65533;&#65533;&#65533;&#65533;&#65533;&#65533;&#65533;<&#65533;q&#65533;.&#65533;h{&#65533;&#1372;&#934;&#65533;&#65533;&#65533;&#65533;zb&#65533;&#611;&#65533;&#65533;&#65533;&#65533;&#65533;&#65533;&#65533;&#1850;|&#65533;&#65533;&#65533;L&#65533;&#65533;&#65533;Q-$zv&#65533;{W&#65533;&#1854;&#65533;Y&#65533;&#65533;&#65533;&#65533;&#65533;&#65533;]&#65533;n&#65533; &#65533;&#65533;$&#65533;&#65533;&#65533;&#65533;&#1149;{w&#65533;&#65533;&#1015;&#65533;@*&#891;-&#860;/q&#65533;)vp@&#65533;-q5&#65533;&#65533;&#65533;o&#65533;3&#1946;&#65533;&#491;&#65533;}k&#65533;&#65533;&#65533;&#65533;&#65533;&#65533;?1	9&#65533;@ &#65533;F&#65533;7P7&#65533;`PW&#65533;&#65533;\&#65533;[&#65533;H&#65533;M-&#65533;@&#65533;8z~&#65533;&#65533;&#65533;&#65533;&#65533;&#65533;:l&#65533;&#65533;%V&#1413;&#65533;@PQ=&#1349;@Z=&#65533;:&#65533;0O&#65533;&#65533;&#65533;&#65533;&#65533;&#65533;,,>&#1802;&#65533;J&#65533;&#65533;w&#65533;/&#65533;V&#65533;&#65533;L&#65533;z&#65533;&#1479;&#1352;&#65533;&#65533;`&#1364;@&#65533;&#65533;.&#65533;	&#65533;(&#65533;&#65533;&#65533;&&#1332;,&#65533;&#65533;&#65533;&#65533;&#65533;?p&#65533;&#65533;p&#65533;t@&#65533;&#65533;&#65533;_-&#1548;&#65533;&#65533;&#65533;&#65533;@&#65533;&#65533;&#65533;&#65533;&#65533;&#841;&#65533;&#65533;&#65533;&#65533;&#1222;&#65533;a&#65533;&#65533;&#65533;&#65533;p~]&#65533;&#65533;M&#65533;&#65533;&#65533;&#1453;;&#65533;]&#65533;|F&#65533;&#763;&#65533;&#65533;&#65533;&#65533;&#65533;a&#65533;> &#65533;o&#65533;&#65533;YR&#65533;&#65533;&#502;&#65533;{&#65533;r&#65533;-&#65533;&#65533;j&#680;&#65533;&#65533;&#65533;}&#65533;&#65533;= &#65533;&#65533;pC-&#65533;&#65533;|&#65533;&#65533;&#65533;&#65533;&#65533;yz &#65533;y&#65533;&#65533;&#65533;=&#65533;7-&#65533;&#65533;&#65533;f&#65533;&#65533;&#65533;&#65533;}&#65533;&#65533;y&#65533;{&#65533;C[&#65533;p&#65533;&#65533;ma&#65533;>&#65533;&#65533;&#65533;Q&#65533;&#65533;&#65533;j&#65533;&#65533;&#65533;<&#65533;&#65533;&#1592;&#65533;&#65533;&#65533;&#65533;&#65533;~&#65533;&#65533;H&#65533;&#65533;s&#65533;g&#65533;|&#65533;&#65533;&#65533;&#65533;&#65533;&#1547;[&#65533;a&#65533;&#65533;3~`&#1876;&#65533;&#65533;>N&#65533;&#65533;&#1851;?&#65533;&#65533;&#65533;!&#65533;&#65533;H&#65533;&#65533;I&#65533;QI&#65533;&#65533;!=&#65533;N&#1743;~&#65533;&#65533;Y	&#65533;&#65533;&#65533;[.[S a-&#1776;;-i-[o&#607;&#65533;L\&#65533;&#65533;&#65533;&#65533;L&#65533;\&#65533;i&#65533;&#65533;I k4GO&#65533;&#65533;'&#65533;&#65533;}&#65533;&#65533;_M&#65533;F&#65533;&#65533;&&#65533;&#65533;ye&#65533;t[Z~&#65533;c&#65533;4#&#65533;7&#1726;T&#65533;&#65533;&#65533;n&#65533;&#1620;n&#65533;2N&#65533;&#65533;&#7555;&#65533;&#65533;ny&#415;I&#65533;&#65533;&#65533;&#1300;&#65533;&#65533;o;&#65533;p&#65533;I&#65533;l&#65533;lg&#65533;&#43950;&#65533;&#65533;k&#65533;u&#65533;	T&#65533;ek&#65533;x&#65533;&#65533;&#65533;&#65533;&#1431;*&#65533;C&#53250;^&#65533;&#146;a@S&#65533;&#65533;	&#830;&#65533;&#65533;&#65533;&#65533;&#65533;d&#65533;&#65533;^q&#65533;&#65533;>n&#65533;p&#1463;}&#1787;&#65533;&#65533;F &#65533;&#65533;&#65533;  &#65533;&#65533;&#65533;&#65533;&#65533;&#65533;&#954;&#65533;
&#1135;&#65533;&#65533;Dj&#65533;`0t&#65533;&#65533;&#65533;&#65533;&#65533;&#65533;^P&#1886;&#65533;&#65533;H&#65533;<k&#65533;Z&#65533;d.,&#65533;&#65533;
?`&#65533;&#65533;&#65533;m&#1639;+@I&#65533;&#65533;f&#331;&#65533;D&#65533;&#65533;&#65533;2`e&#65533;o&#65533;F&#65533;&#65533;&#892;_?&#65533;:&#1018;aP&#65533;&#65533;&#65533;&#65533;&#9816;&#65533;&#65533;h&#65533; E&#65533;5&#65533; O@e&#65533;&#65533;9/&#65533;?C&#999;
&#65533;&#65533;$_&#65533; &#65533;F&#65533;~&#65533;&#65533;&#896;0&#65533;ppNO	&#65533;&#65533; )&#65533;P&#65533;;&#65533;&#65533;u?&#65533;&#65533;&#65533;&#65533;&#65533;	A&#65533;&#65533;&#65533;&#65533;&#65533;	&#65533;&#65533;&#65533;^&#65533;7p`&#65533;&#65533;-&#65533;&#65533;&#224;&#65533;&#65533;&#65533;5&#65533;&#65533;	&#65533;T&#65533;"3?&#65533;Sp&#65533;[&#65533;&#65533;&#65533;o@?&#65533;\&#65533;&#65533;S&#65533;cR&#65533;&#65533;z&#65533;I/&#65533;&#65533;WY&#65533;&#65533;&#65533;U`&#65533;4_!&#65533;&#65533;;&#65533;:OL&&#65533;&#65533;&#65533;&#47759;	&#65533;&#65533;&#65533;&#65533;&#65533;x&#65533;&#65533;&#65533;
&#65533; I06&#65533;&#65533;!&#65533;s&#65533;&#65533;&#65533;&#65533;&#65533;z&#65533;&#65533;&#65533;^&#65533;H&#65533;&#65533;q&#65533;&#2046;k&#65533;W	@T&#65533;:&#65533;"&#65533;&#65533;&#65533;&#65533;!&#65533; &#65533;&#65533;&#65533;1&#65533;&#1663;&#65533;&#65533;&#65533;O &#65533;&#65533;,L&#65533;&#65533;&#65533;&#65533;%y d&#65533;&#65533;&#65533;&#65533;&#65533;&#65533;&#65533;&#65533; &#65533;52tetSs`ts&#65533;&#65533;&#65533;ss.&#65533;&#65533;&#65533;&#65533;&#65533;&#65533;&#65533;2&#65533;&#65533;&#65533;&#65533;&#65533;		z&#65533;y&#65533;&#65533;&#65533;&#65533;&#65533;&#65533;d&#65533;&#65533;&#65533;&#65533;&#65533;&#196;Zg&#65533;&#135;Z&#65533;ywZd"R&#65533;&#207;jI&#65533;&#65533;&#65533;`&#65533;&#65533;[&#1321;;&#65533;^&#65533;&#19096;&#65533;S&#65533;&#65533;7&#65533;&#65533;&#678;&#65533;&#53943;&#65533;&#65533;&#65533;&#65533;&#65533;9&#65533;&#65533;
R$&#65533;P&#65533;&#65533;L&#65533;!&#65533;g&#65533;&#65533;&#65533;&#65533;&#65533;t&#65533;x&#65533;",$&#65533;P&#65533;J&#65533;&#65533;&#65533;"a%M&#65533;&#65533;S&#65533;&#65533;cn&#65533;&#65533;W&#65533;?&#65533;T"&#65533;&#512;2&#65533;&#65533;&#65533;&#65533;"&#1123;&#65533;&#65533;%&#65533;&#65533;JK&#651;O&#65533;&#65533;&#65533;&#65533;M&#65533;&#65533;0@&#522;&#65533;&#65533; &#65533;&#65533;6&#65533;%&#65533;%&#65533;.&#65533;&#65533;&#65533;$&#563;l&#65533;[&#65533;n&#65533;9s&#65533;N&#65533;&#65533;&#65533;&#65533;n]&#65533;U&#65533;B}&#65533;&#65533;&#65533;&#65533;&#65533;&#1025;}&#65533;&#65533;&#65533;rAJ&#65533;==/j+Y&#65533;&#65533;:s&#65533;&#281;V&#65533;Tq^J\&#65533;&#65533;&#65533;&#65533;&#65533;V&#65533;&#65533;8JWbJRv&#65533;3&#65533;&#65533;&#433;f;h
&#65533;&#65533;&#65533;&#65533;aP&#65533;&#1353;&#65533;JK&#455;b&#65533;&&#65533;2Y&#65533;&#65533;&#1900;&#65533;&#153;&#65533;!&#65533;-&#65533;&#65533;3&#65533;&#65533;t&#65533;&#65533;{_&#65533;&#65533;z&#65533;&#65533;&#65533;&#65533;W&#65533;&#65533;M6T&#65533;&#65533;&#65533;&#65533;&#1795;?&#65533;0&#65533;)&#349;&#65533;^*&#65533;&#65533;&#65533;&#65533;!&#65533;R-&#65533;&#65533;q&#65533;K&#65533;&#65533;A&#65533;&#65533;&#65533;&#65533;&#65533;&#65533;g5&#65533;&#65533;!&#65533;&#65533;g&#65533;0&#65533;&#65533;&#65533;;&#65533;b3&#65533;&#65533;H&#65533;{&#65533;&#65533;Q&#65533;}&#65533;&#65533;&#65533;&#65533;&#65533;V&#65533;m0&#65533;&#65533; &r"G&#65533;&#65533;&#65533;)&#648;&#65533;G&#65533;H&#65533;$Vl&#65533;b&#65533;!rd&#65533;&#65533;&#65533;R&#65533;&#65533;%o&#65533;i&#65533;&#65533;&#65533;#b&#65533;q&#65533; &#65533;1&#65533;x&#65533;k&#65533;&#65533;&#65533;&#65533;&#65533;d&#65533;
Xx)&#65533;&#65533;^&#65533;&#65533;]c&#65533;&#65533;&#65533;^&#65533;Aa&#65533;"J&#65533;i'&#65533;&#65533;&#65533;"M*R`r&#65533;`ZJa&#528;&#65533;&#65533;&#65533;#&#65533;&#65533;&#65533;&#65533;B&#65533;&#65533;&#1444;%&#65533;&#65533;&#65533;&#65533;V&#65533;&#65533;&#30196;e(&#65533;:&#65533;&#65533;&#65533;&#65533;+r&#65533;9&#65533;k&#65533;[&#65533;&#65533;&#1969;&#65533;Kd&#65533;@&#65533;&#1705;&#65533;.&#65533;,,H&#65533;&#65533;&#65533; &#65533;&#65533;-&#65533;&#65533;I&#65533;&#65533;&#65533;&#65533;&#65533;&#65533;&#65533;&#65533;&#65533;&#65533;G&#65533;&#65533;vq&#65533;&#65533;<&#65533;&#65533;r&#65533;&#65533;r-!&#65533;&#65533;tH&#65533;&#65533;b&#65533;?W&#65533;!&#65533;&#65533;&#65533;t&#65533;&#65533;/&#65533;&#65533;[&#65533;:&#65533;&#65533;YH&#65533;&#65533;&#65533;{&#65533;&#65533;&#65533;a^&#65533;&#65533;&#65533;&#65533;&#65533;
I&#65533;&#80984;&#65533;&#65533;|&#65533;T&#65533;"r&#65533;{&#1776;&#65533;&#2046;@Z}1&#65533;&#65533;&#1834;&#65533;&#65533;&#65533;&#65533;&#65533;&#65533;\Q!&#65533;f;&#65533;&#65533;Bt&#65533;&#65533; &&#65533;l&#65533;R+&#65533;[-1&#65533;3s&#65533;7&#65533;M&#65533;&#65533;&#65533;&#65533;&#65533;&#65533; D&#65533;&#65533;&#65533;&#65533;&#65533;&#65533;&#1830;M4&#65533;M#&#65533;&#65533;&#1263;&#65533;J&#65533;;&#65533; &#65533;&#65533;A&#65533;&#65533;K"X3&#65533;&#65533;K&#65533;&#65533;&#65533;u!&#65533;v&#65533;RMY\&#65533;&#65533;t&#65533;-&#65533;&#65533;&#65533;y&#65533;{kEk&#65533;&#65533;:"B3P&#65533;&#65533;&#65533;{!D&#65533;MH&#65533;r#md9%&#65533;&#65533;-&#65533;&#65533;&#65533;&#65533;n8&#65533;<&#65533;&#65533; &#65533;{L&#65533;Kk&#65533;&#65533;}"	&#65533;/l&#65533; ,cl&#65533;&#65533;s"&#65533;&#65533;f&#65533;O&#65533;&#65533;&#65533;&#138;B&#65533;n&#65533;l&#65533;&#65533;t&#65533;&#65533;&#65533;&#65533;&#65533;mq&#65533;
&#65533;h&#65533;&#65533;&#65533;&#65533;l&#65533;?&#65533;(&#1348;`8&#65533;&#65533;S&#65533;&#65533;&#1178;&#65533;@&#65533;&#65533;M&#65533;&#65533;&#65533;&#65533;&#65533;&#65533;&#65533;ct/>&#65533;xJ2&#65533;&#1228;VDP0DP&#65533;&#65533;Nt(&#65533;&#65533;&#65533;R&#65533;&#65533;X&#65533;ML0&#65533;&#65533;&#65533;&#65533;&#65533;&#65533;&#65533;&#65533;&#65533;&#65533;a"tw&#65533;yi*9&#65533;&#65533;&#65533;<&#65533;t&#65533;Lb&#65533;&#65533;B$pJ&#65533;&#65533;&#65533;,&#65533;&#65533;&#65533;&#65533;&#65533;y&#65533;|_4 0F+&#65533;&#65533;6t!n&#65533;F5&#65533;p&#65533;&#65533;&#65533;&#65533;&#65533; &#65533;&#65533;&#65533;"W&#65533;+&#65533;&#1868;&#65533;X&#65533;
 !&#65533;&#65533;D&#65533;5q
Yc<&#65533;&#65533;3$@B&#65533;&#65533;&#65533;&#65533;&#65533;&#65533; &#65533;G:&#65533;&#65533;&#65533;s&#65533;&#65533;$6F &#65533;&#65533;&#65533;:t&#65533;&#65533;&#65533;&#65533;U>&#65533;/f&#1187;&#65533;Q&#65533;S&#65533;6&#65533;e	&#65533;2&#65533;/2&#65533;&#65533;&#65533;&#65533;8&#65533;D&#65533;j`2&#65533;c&#65533;~D,&#65533;9&#65533;g&#65533;&#65533;] &#65533;`&#65533;&6?&#65533;0 x&#65533;&#65533;&#65533;P&#65533;*&#65533;&#65533;q&#65533;RRe*&#65533;&#65533;&#65533;V&#65533;&#65533;!&#65533; h&#65533;g&#65533;&#65533;&#65533; S&#65533;&#807;&#65533;&#65533;HX&#65533;&#65533;_X&#65533;3&#65533;&#65533;E&#65533;&#65533;kI&#65533;`g.H&#65533;W&#65533;&#65533;, &#65533;&#65533;JVg&#872;&#65533;H&#65533;Mq&#65533;&#65533;i&#65533;ca&#65533;&#65533;`$p&#65533;)&#65533;Hwb&#65533;(&#65533;e&#65533;&#65533;@vf&#65533;&#65533;&#65533;=&#65533;&#65533;&#65533;}&#65533;&#65533;yn&#65533;&#65533;m&#65533;uP&#65533;&#65533;!2&#65533;JD&#65533;&#65533;>mzR&#65533;N&#65533;7&#65533;&#65533;&#65533;V&#65533;q&#65533;&#65533;&#65533;&&#65533;&#65533;"&#65533;&#65533;&#65533;()oH&#65533;]&#65533;g&#65533;&#65533;Z&#65533;&#65533;&#65533;x9&#65533;`&#65533;(&#65533;BJ&#65533;&#65533;+9&#65533;WTh&#65533;r1X0&#65533;Wu&#752;&#65533;K_&#65533;,*J&#65533;z&#65533;&#65533;&#65533;&#65533;cH&#65533;8&#65533;?&#65533;&#65533;!%&#65533;e-&#65533;X&#65533;#H&#65533;@&#65533;&#65533;:&#65533;&#65533;@&#65533;NqL&#65533;&#65533;uq`&#65533;&#167;.&#65533;&#65533;DJI&#65533;&#65533;r[
&#1978;&#65533;&#65533;&#65533;M&#65533;T&#65533;{Xl&#65533;o&#65533;&&#65533;&U-+&#65533;&#65533;^&#1365;&#65533;&#65533;&#65533;UP&#65533;1 mv&#65533;`&#65533;&#65533;&#23797;&#65533;L&#65533;`&#65533;&#65533;/&#65533;&#65533;R&#65533;=\aWEDNz&#65533;:&#65533;2N&#65533;&#65533;&#65533;&#65533;&#65533;E;&#65533;I&#65533;2&#65533;&#65533; enH&#65533;GZ&#65533;&#65533;&#65533;@u&#65533;&#65533;RU&#65533;!&#65533;&#65533;MCi&#65533;&#65533;&#65533;S4@ 4l&#1953;&#65533;&#65533;&#65533;^&#65533;&#65533;&#65533;&#65533;h&#65533;/{&#1927;&#65533;&#65533;&#65533;CD`&#65533;@&#65533;&#65533;&#65533;VW&#65533;&#65533;m&#65533;	M&#65533;0&#65533;F&#65533;&#65533;}&#65533;&#65533;9[&#65533;&#1010;&#65533;-&#65533;H#&#65533;`	&#65533;&#65533;
&#65533;0&#65533;&#65533;&#65533;&#65533;*W6&#65533;&#65533;`&#65533;b&#65533;&#65533;[&#65533;&#65533;Q&#65533;&#65533;`Dd&#65533;q&#65533;L&#65533;h&#65533;&#65533;&#65533;}&#65533;KgB&#65533;&#65533;Md&#65533;K`>X&#65533;	&#65533;g;$&#65533;d'&#65533; &#65533;Q6&#65533;=]&#65533;a&#65533;&#65533;&#65533;V&#65533;r&#65533;&#545;&#65533;?&#65533;Y!&#65533;&#65533;`r3&#65533;` &#65533;&#65533;&#65533;&#65533;C`1,(D&#65533;a&#65533;&#65533;7&#65533;&#65533;3&#65533;&#65533;|c #&#65533;&#65533;*MA[&#65533;&#65533;
&#1076;&#65533;2&#65533;L1&#65533;]09&#65533;&#171;&#65533;&#65533;V!&#65533;&#65533;&#1092;&#65533;p!6leO&#65533;r&#65533;2&#65533;_q&#65533;L&#65533;D%&#65533;{G&#65533;&#65533;Bp&#65533;&#1288;Hu&#65533;&#65533;&#65533;n&#65533;&#65533;hu&#65533;aMo4Jx&#65533;4#&#65533;u&#813;&#65533;&#65533;v&#65533;Hh&#65533;&#65533;&#65533;&#65533;&#65533;&#65533;&#65533;x+&#65533;&#65533;&#65533;ur&#65533;d$,a&#1573;M&#65533;dO?Z&#65533;Tv4!}e[&#65533;#0&#65533;+&#65533;&#65533;&#65533;cL{&#65533;w&#65533;&#65533;!sP&#65533;&#65533;&#65533;-^D&#65533;&#65533;&#65533;B&#1888;&#65533;&#65533;&#65533;&#65533;&#65533;jz&#65533;&#65533;&#65533;p&#65533;w~k\J&#65533;&#65533;w&#65533; h&#65533;&#65533; &#65533;[&#65533;&#65533;Xo&#65533;&#65533;]&#65533;Y&#65533;&#65533;b&#65533;&#65533;&#65533;&#65533;/&#65533;&#65533;&#65533;= %&#1573;6>&#65533;&#65533;bp&#65533;D&#65533; K&#65533;&#65533;<&#1670;&#65533;v&#65533;&#65533;l	&#65533;&#65533;*l*j&#65533;WE&#65533;&#65533;&#65533;S&#65533;C&#65533;bB&#65533;&#65533;&#65533;&#65533;@&#65533;&#65533;&#65533;sB&#65533;&#65533;&#65533;OD&#65533;&#65533;.&#65533;&#65533;&#65533;[&#1967;v&#65533;&#750;&#65533;&#65533;&#65533;&#65533;&#65533;&#65533;7!&#65533;&#65533;z&#65533;k}p&#65533;&#65533;QuB&#65533;&#65533;&#65533;&#65533;)&#65533;Lq&#65533;&#65533;&#65533;&#65533;Q7&#65533;&#65533;&#65533;&#65533;8`O&#65533;$&#65533;D&#65533;9Z&#65533;&#65533;&#65533;&#65533;&#65533;_&#65533;+&#65533;7 D&#65533;&#65533;&#1778;&#65533;&#65533;&#65533;&#65533;6D&#65533;&#65533;&#65533;&#65533;(x1&&#65533; &#65533;L&#65533;&#1879;&#65533;q&#65533;t&#65533;&#65533;H?&#65533;&#65533;kY;&#65533;&#65533;&#65533;&#65533;8&#65533;&#65533;&#65533;zWGu&#65533;&#65533; 4&#65533;`eu&#65533;
&#65533;V^fN&#65533;bwv&#65533;cvph&#65533;?&#65533;&#65533;&#65533;``&#65533;|smv&#65533; &#65533;`&#65533;(X&#65533;y&#65533;i'&#65533;#&#65533;{&#65533;pi&#65533;&#65533;f&#65533;&#65533;r%&#65533;
&#65533;@&#65533;n&#65533;p &#65533;&#65533;&#65533;&#65533;&#65533;y&#65533;Wt&#65533;GtJHp6Vz&#65533;F&#65533;Yw&#65533;h&#65533;&#65533;sQ&#65533; &#65533;
&#65533;7Y&#65533;{i@&#65533;&#65533;wv&#65533;&#65533;{GC&#65533;?&#65533;6&#65533;n8&#1893;6EHr&#65533;|&#65533;'}xr'}z&#1474;&#65533;`[h +&&#65533;&#65533;&#65533;r[&#65533;2&#65533;&#65533;&#1137;r&#65533;gv&#65533;&#65533;fn&#65533;&#65533;~&#65533; &#65533;&#65533;&#65533;w&#65533;vC;&#65533;&#65533;Gy4&#65533;Q7&#65533;&#65533;w&#65533; &#65533;o&#65533;
\&#65533;&#65533;` C` M` D&#65533;aj`&#65533;e &#65533;gh&#65533;&#65533;j&#65533;&&#65533;3&#65533;&#65533;X&#65533;n4e&#65533;|V@w&#65533;HeTV&#65533;*&#65533;w&#65533;}T&#65533;&#65533;w&#65533;&#65533;&#65533;&#65533;Q 
t&#65533;e+fP&#65533;p&#65533;
5h&#65533;r9p&#65533;&#65533;`&#65533;Py&#65533; &#65533;&#65533;&#65533; &#65533;X F&#65533;j&#65533;#z&#65533;&#65533;&#65533;D&#65533;G&#65533;&#65533;t&#65533;w&#65533;S&#65533; &#65533;B&#65533;_&#65533;&#65533;h{&#65533;&#65533;m&#65533;&#65533;&#65533;&#65533; &#65533;&#65533;&#65533;C&#65533;!`&#65533;e&#65533;&#65533;&#65533;&#65533;d&#65533;&#65533;?k&#65533;&#65533;"&#65533;&#65533;cmh&#65533;p&#65533;&#65533;&#65533;`<&#65533;&#65533;}&#1127;&#65533;&#65533;Gw.9&#65533;&&#65533;&#65533;&#65533;&#65533;&#65533;}&#65533;@P&#65533;&#65533;-&#65533;xEx&#65533;&#65533;5&#65533;q&#1036;&#65533;:
&#65533;&#65533;&#65533;`&#65533;&#65533;&#65533;&#65533;&#65533;&#65533;&#65533; &#65533;H&#65533;&#65533;&#65533;&#65533;R@z`&#65533;&#65533;&#65533;0{&#65533;&#65533;&#65533;x&#65533;&#65533;&#1488;&#65533;8&#65533;&#65533;&#65533;&#65533;&#65533;&#65533;H&#65533;x&#65533;~V`Br&#65533; &#65533;|&#1623;&#65533;&#65533;^&#65533;g<T&#65533;c&#65533;&#65533;(&#65533;&#936;&#65533;(&#65533;&#65533;&#65533;&#1560;'&#514;&#65533;6G&#65533;&#65533;cI&#65533;*&#1795;&#65533;by &#65533;9gn&#65533;&#65533;E>?&#65533;&#65533;>&#65533;B&#532;P&#1620;&#65533;&#65533;&#65533;&#65533;&#65533;S&#65533;x;q&#65533;&#65533;&#65533;&#65533;V&#65533;&#65533;UW&#65533;&#65533;y&#65533;Q&#65533;&#65533;&#65533;&#65533;M&#65533;m&#65533;{&#65533;&#65533;&#65533;&#65533;8&#65533;M&#65533;&#65533;&#65533;&#65533;g N&#65533;&#65533;&#65533;)$|I|&#65533;}y&#65533;l8&#65533;N j }< r,9&#65533;w&#65533;&#65533;.&#65533;&#65533;t7{&&#65533;w&#1478;&#65533;&#65533;[&#65533;A&#65533;&#65533;L/&#65533;&#65533;&#65533;b&P&#65533;E9&#65533;&#65533;G&#65533;&#65533;s;G #B&#65533;&#474;&#65533;EX&#65533;I&#65533;	&#65533;P&#65533;&#65533;
&#65533;1"RyK&#65533;Gt&#65533;&#65533;*[&#65533;u&#65533;3&#65533;zT'&#65533;&#65533;&#1704;&#65533;	Y[h&#65533;&#65533;l&#65533;&#65533;m	&#65533;&#65533;&#65533;&#65533;8&#65533;WU&#65533;<&#65533;nHC30 	&#65533;}4&#65533;s&#65533;&#65533;&#65533;&#65533; &#65533;y&#65533;&#65533;&#65533;1	&#65533;&#65533;y&#65533;T&#65533;%7&#65533;&#65533;&#65533;&#65533;&#65533;
9&#65533;&#65533;W&#65533;I&#65533;[5&#65533;&#65533;&#65533;P&#65533;Y&#65533;0&#65533;Jm&#65533;&#65533;$yp
@yA0B&#65533;E&#65533;y&#65533;f~c&#65533;&#65533;p&#65533;j&#65533;*&#65533;&#65533; &#65533;&#65533;&#65533;&#65533;&#65533;H&#65533;&#65533;6qsx&#65533;&#65533;&&#65533;u)J&#65533;b&#65533;&#65533;&#65533;Y&#65533;&#65533;I1&#65533;&#65533;&#1692;&#65533;&#65533;9&#65533;&#215;&#65533;9&#65533;K&GJ&#65533;&#65533;&#65533;&#65533;&#65533;&#65533;F&#65533;&#65533;&#65533;G|&#65533;&#65533;y&#65533;&#65533;&#65533;&#619;r&#65533;	&#65533;&#65533;W&#65533;&#65533;&#65533;di
[&#65533;&#65533;]&#65533;&#65533; -&#65533;d&#65533;&#65533;n&#65533;&#65533;&#65533;kJ&#65533;&#65533;&#1446;&#65533;q&#65533;&#65533;v&#65533;&#65533;&#6375;J&#65533;}*&#65533;m&#65533;n&#65533;f16&#65533;M&#38535;&#1710;&#65533;Z&#65192;&#65533;&#680;&#65533;&#65533;&#641;&#65533;(&#65533;&#65533;&#65533;wu&#65533;&#65533;&#65533;&#65533;Z&#65533;&#634;&#65533;&#65533;&#1541;&#65533;&#65533;4&#65533;QP&#65533;&#65533;&#65533;f8&#65533;&#65533;Z&#65533;4tYJ&#65533;gk&#65533;&#65533;&#65533;L:&#65533;&#65533;	&#65533;PJwT&#1713;&#65533;&#65533;H&#65533;&#65533;&#65533;Xb&#65533;8'&#65533;&#537;&#65533;@&#65533;y&#65533;!v&#65533;&#65533;&#65533;b9&#65533;&#65533;
&#65533;&#65533;vnu&#65533;&#65533; &#65533;&#65533;\&#65533;E>(&#65533;|&#679;&#65533;z&#65533;&#65533;&#65533;&#65533;&#65533;Ni&#65533;J&#65533;*&#65533;Uk&#65533;X&#65533;(&#65533;CD\+&#65533;&#65533;Q&#65533; Y&#546;&#65533;&#65533;D&#65533;&#65533;&#65533;&#65533;&#65533;&#65533;&#46886;&#65533; Q&#65533;&#65533;&#65533;&#1392;X&#65533;dt9dX&#65533;&#65533;N@&#65533;&#65533;&#65533;&#1288;&#65533;&#65533;&#65533;&#65533;&#65533;&#65533;&#65533;&#65533;jm&#65533;&#65533;U&#65533;&#65533;&#65533;` &#65533;y
b&#65533;
%&#65533;&#65533;sfQ9&#65533;4I2{y&#65533;&#65533;&#65533;w8k&#65533;J&#1578;&#65533;r&#1715;v*&#65533;B;&#65533;D&#65533;E&#65533;&&#65533;&#65533;&#65533; ,&#65533;&#65533;R&#65533;&#65533;&#65533;&#65533;*&#65533;R{&#65533;Y&#65533;&#65533;&#65533;s|\&#65533;G&#65533;&#65533;b+&#65533;e&#65533;&#65533;
	xk&#1788;l&#65533;&#65533;&#65533;Y&#65533;
&#752;&#65533;K&#65533;[&#65533;9&#65533;Y&#65533;z&#65533;s&#65533;&#65533;8&#65533;*Q*&#65533;+&#65533;#K&#65533;"m%
( &#65533;K+KJ&#65533;W)-&#65533;&#65533;&#65533;qT&#913;<&#65533;&#65533;9h:&#65533;&#65533;&#65533;b&#65533;&#65533;&#65533;&#1523;t&#65533;&#65533;A&#65533;&#65533;Q@'&#65533;&#65533;RR&#65533;O&#724;&#65533;&#65533;(&#65533;W&&#65533;g&#439;,&#65533;@&#65533;&#65533;&#65533;)$\&#65533;&#65533;I&#65533;(&#65533;}[&#65533;{*&#65533;{&#65533;
&#65533;&#65533;&#65533;&#65533;&#65533;&#65533;&#65533;'|;&#65533;gh&#65533;&#65533;W&#65533;&#65533;NH&#65533;&#65533;&#65533;w&#65533;
&#65533;D&#65533;'H&#65533;&#65533;YpT&#65533;&#273;f^&#65533;Vl&#65533;@e&#39083;&#65533;t
&#65533;&#65533;&#900;*&#65533;&#65533;&#65533;[&#65533;&#65533;x-&&#65533;8&#65533;&#65533;&#65533;&#65533;Z&#65533;&#65533;&#65533;~&#65533;&#65533;&#65533;&#65533;
&#65533;\4&#65533;&#65533;&#65533;&#65533;&#65533;&#65533;&#65533;||~l|&#572;&#603;&#65533;&#65533;uc+&#65533;$&#65533;&#65533;*&#51810;&#65533;&#65533;&#65533;&#65533;&#143;&#65533;&#65533;&#65533;&#65533;3&#816;q{&#65533;5<&#218;&#65533;&#65533;ivV&#65533;&#65533;l&#65533;&#65533;<&#65533;&#1368;&#65533;&#65533;0k&#65533; &#65533;&#704;&#65533;0&#65533;(&#65533;Ij1&#65533;A&#65533;&#65533;iJ&#65533;hI&#65533;@&#65533;&#65533;
y&#65533;G&#65533;&#65533;Z&#65533;&#65533;&#65533;&#65533;T&#65533;lL&#65533;&#668;&#65533; &#65533;@ 0&#65533;&#65533;t&#65533;&#65533;&#65533;[&#65533;@&#65533;&#65533;&#65533;R&#65533;&#65533;&#65533;&#835;l&#65533;&#65533;&#65533;&&#65533;&#65533;(&#65533;&#138;l&#65533;-,&#65533;&#425;r&#65533;,&#65533;M &#65533;&#58160;&#65533;&#65533;&#65533;d&#65533;&#65533;4&#65533;&#65533;X&#65533;&#65533;&#65533;&#65533;v;|Gz&#65533;2&#65533;wW&#260;[&#65533;J&#65533; &#65533;&#65533;	=&#65533;7&#65533;&#899;*U&#65533;&#65533;&#65533;&#685;`W&#65533;&#65533;
&#65533;&#65533;_*&#65533;tTg&#65533;&#65533;&#65533;&#65533;&#65533;l*&#420;&#65533;+&#65533;&#284;&#65533;&#65533;t&#65533;W`&#65533;>Kyq>&#65533;|&#65533;!D&#65533;&#65533;l&#65533;v&#65533;&#65533;&#65533;&#65533;&#65533;&#65533;&#1304;&#65533;&#65533;D&#65533;i&#65533;u&#65533;l&#65533;D0&#65533;@~w&#910;&#65533;&#570;&#464;)&#65533;&#65533;&#65533;l&#1628;!&#65533;+2%&#65533;dt&#1002;j&#65533;&#65533;\&#65533;&#65533;|&#65533;&#65533;&#65533;&#65533;&#65533;B<&#674;&#65533;&#65533;&#65533;k&#65533;&#65533;&#65533;&#1095;&#65533;W&#65533;&#65533;zP&#1306;&#65533;&#65533;
&#65533;&#65533;&#65533;i&#65533;&#65533;c&#401;&#65533;&#65533;p&#65533;&#620;&#65533;P B&#65533;&#65533;6&#65533;*t&#65533;,&#65533;v,&#65533;<M&#65533;&#65533;mv<bk&#65533;$,&#65533;y&#65533;&#65533;&#65533;w&#65533;&#65533;&#947;X&#65533;)&#65533;T&#1910;&#65533;k&#65533;&#65533;&#65533;&#65533;&#65533;tC&#65533;g&#987;\&#65533;`&#65533;&#1464;&#65533;&#65533;Mz&#65533;n&#65533;&#65533;(x&#65533;&#65533;&#65533;&#65533;&#65533;M&#65533;&#65533;Ep&#65533;-
&#65533;3&#65533;d&#65533;&#65533;0&#65533;&#65533; -&#65533;&#65533;&#929;4&#65533;
%&#65533;&#65533;(=&#65533;EY&#65533;~&#65533;~&#65533;&#65533;&#65533;W&#65533;l&#52436;&#65533;&#65533;5&#65533;&#65533;8&#65533;:&#65533;:-t&#65533;&#65533;&#65533;]&#158;&#65533;&#65533;N&#65533;&#65533;*<&#1677;&#65533;&#441;b&#65533;&#65533;&#901;0&#65533;&#65533;c&#65533;&#65533;r&#65533;&#65533;&#65533;&#65533;&#65533;&#65533;U&#65533;j	&#1078;=&#65533;&#65533;&#65533;&#65533;&#1469;&#65533;&#65533;~&#65533;&#269;&&#65533;0&#65533;&#65533;&#65533;w&#65533;&#65533;G&#65533;&#65533;r&#65533;&#65533;&#65533;smA*xu&#65533;G&#65533;1&#65533;&#65533;W&#65533;=&#65533;&#65533;&#65533;&#65533;&#65533;W&#65533;&#65533;&#65533;&#65533;&#65533;M&#65533;&#65533;&#65533;C&#65533;&#65533;&#65533;K}&#65533;L&#65533;&#1984;&#508;&#65533;&#65533;&#898;&#65533;&#65533;(&#65533;\&#65533;P&#65533;>&#65533;&#65533;&#65533;@^&#65533;&#65533;R&#65533;&#65533;&#65533;&#65533;&#65533;b&#65533;&#65533;@&#65533;&#65533;&#65533;-&#65533;&#65533;&#65533;n&#65533;m&#881;o&#1969;&#65533;&#65533;Eb
0e&#1098;&#65533;&#65533;&#65533;&#65533;&#1672;&#65533;&#65533;t
&#65533;s&#65533;^&#65533;A&#784;d&#65533;&#65533;k&#65533;"&#65533;&#65533;&#65533;&#1869;>&#65533;&#65533;&#65533;:n&#65533;&#65533;&#65533;&#65533;&#65533;&#65533;&#65533;o&#65533;&#65533;B&#65533;&#65533;&#65533; I&#65533;&#1312;&#65533;&#1332;(&#65533;^&#65533;&#65533;Q&#65533;%&#65533;W^&#65533;&#65533;)&#65533;&#65533;&#65533;&#65533;Y>&#65533;^&#65533;&#65533;c&#65533;&#65533;&#65533;&#3666;&#65533;&#65533;&#65533;&#669;&#28237;&#65533;&#65533;S&#65533;&#65533; $v
&#1086;&#65533;@&#1390;&#65533;&#65533;`&#65533;&#65533;&#65533;	e
&#65533;&#65533;i@T j&#65533;&#65533;&#65533;&#65533;0&#65533;}&#65533;x&#65533;&#65533;b6&#65533;&#65533;Mn(P&#1925;&#65533;&#65533;&#13710;&#65533;&#65533;&#65533;Q&#65533;&#65533;(,&#65533;b `&#65533;	N&#65533;` TN&#65533;X&#65533;&#65533;&#65533;&#65533;&#65533;&#65533;H&#65533;HW&#65533;&#65533;{&#65533;&#65533;`&#65533;&#65533;&#65533;&#65533;&#65533;&#65533;&#65533;05qk&#65533;&#65533;k&#65533;&#65533;&#65533;&#65533;m&#65533;&#65533;&#65533;&#65533;&#65533;.2g&#65533;&#1802;&#1111;&#65533;&#65533;f{
HP|A&#65533;n&#65533;&#65533;&#65533;&#65533;<P&#65533;4_&#65533;1^3&#65533;&#65533;&#65533;E&#65533;0&#65533;&#65533;&#65533;&#65533;/]&#65533;&#65533;&#65533;&#65533;&#65533;&#65533;&#65533;&#65533;&#65533;&#65533;&#65533;&#65533;Q&#65533;&#65533;&#65533;&#65533;&#65533;&#65533;&#65533;YR&#65533;M&#65533;e&#65533;~&#65533;&#441;&#65533;&#65533;&#65533;e&#65533;\&#65533; C6&#65533;&#65533; &#65533;&#65533;&#65533;h&#65533;i_&#65533;kg>&#65533;&#65533;&#65533;&#65533;\&#65533;&#65533;&#65533;&#1127;&#65533;m&#654;$>&#65533;;&#1862;&#65533;&#65533;&#65533;2&#65533;"n&#65533;&#65533;&#65533;&#65533;5O3_&#65533;&#65533;&#65533;b&#65533;&#65533;&#65533;>j &#65533;9&#65533;&#65533;&#65533;&#65533;&#65533;&#1434;~&#65533;&#65533;&#65533;@_&#65533;&#65533;&#894;&#65533;&#65533;O&#65533;Y&#65533;&#65533; T&#65533;N8	&#65533;g&#65533;@&#65533;LZ&#65533;@&#65533;&#65533; &#65533;b&#65533;Fo&#65533;'&#65533;>X&#65533;g?&#65533;,u&#65533;&#65533;h&#65533;&#65533;&#65533;&#65533;&#65533;_e&#65533;~&#65533;
&#1397;V&#65533;&#65533;Rn@&#65533;&#65533;&#65533;&#65533;h*&#65533;&#65533;&#65533;&#65533;&#65533;`&#65533;&#65533;&#65533;Y&#65533;&#65533;&#65533;9O&#65533;</&#65533;(&#65533;&#65533;8.&#65533;?&#65533;"&#65533;&#65533;O&#65533;&#65533;&#65533;&#65533;&#65533;rk&#65533;&#65533;r&#65533;r&#65533;&#65533;&#65533;M&#65533;&#65533;&#65533;&#65533;&#65533;k&#65533;&#65533;&#65533;&#65533;!<i&#65533;&#65533;,,&#65533;&#65533;,&#65533;&#65533;&#65533;&#65533;&#65533;&#65533;&#65533;&#65533;&#65533;&#65533;&#65533;hi44&#65533;&#65533;&#65533;&#65533;&#65533;&#65533;&#65533;x;&#65533;&#65533;&#65533;&#65533;&#65533;&#65533;&#65533;&#65533;&#65533;&#65533;&#65533;&#65533;&#65533;	&#65533;p&#65533;&#65533;&#65533;	&#65533;&#65533;y&#65533;&#65533;&#65533;zZyyYY""(P0!P G&#65533;S&#65533;&#65533;a&#65533;?#2&#65533;!
%&#65533;\D&#65533;&#65533;&#65533;7&#65533;Z&#65533;&#65533;F&#65533;u&#1172;)9&#65533;kX6!&#65533;d&#65533;&#65533;B0 (&#65533;)U\&#65533;&#65533;5&#65533;&#65533;Y&#65533;x9X&#65533;&#65533;&#65533;R`h&#65533;&#65533;&#65533;X&#65533;	&#65533;I&#65533;&#65533;g&#65533;&#65533;&#65533;&#1478;&#65533;&#65533; &#579;7&#65533;&#65533;N&#65533;#B&#65533; -&#65533;
&#65533;&#653;k&#974;&#65533;r&#65533;&#65533;&#1083;[/&#65533;&#65533;3&#65533;&#65533;&#65533;&#65533;&#65533;&#332;	LH&#900;&#65533;&#65533;&#65533;&#65533;RB!Be 0c&#1308;&#65533;#
3&#65533;\&#65533;&#65533;&#65533;R4IE&#65533;3-&#65533;	d&#65533;G&#65533;X.&#65533;92R&#65533;5Bh&#65533;&#65533;&#65533;'&#65533;&#65533;R4VRXH9&#65533;&#65533;&#65533;&#65533;&#65533;,&#65533;&#65533;na&#65533;Ta&#65533;&#65533;+&#65533;&#65533;&#65533;&#65533;f&#1324;&#65533;m.;&#65533;&#65533;&#65533;L/&#65533;8&#65533;&#65533;&#65533;zs&#65533;_&#65533;q&#65533;!&#1897;'.|&#65533;&#65533;&#65533;af&#65533;@Eb&#65533;&#65533;dP&#65533; Z&aE&#65533;&#65533;.&#65533;&#65533;&#65533;'&#65533;t&#65533;#'&#65533;&#65533;!&#65533;&#65533;`"&#65533;&#65533;g&#65533;&#65533;b&)j!&#65533;&#65533;&#65533;(&#65533;ApG&#65533;+D&#65533;&#719;8&#65533;tl&#65533;&#65533;tER7&#65533;u&#65533;U&#65533;]  M5T"&#65533;G Q&#65533;&#65533;&#65533;
&#65533;h&#65533;M:b&#65533;G%b&#65533;I-&#65533;&#65533;9i&#65533;&#65533;&#65533;9&#65533;&#65533;&#65533;W&#65533;&#65533;&#65533;^&#65533;&#65533;&#65533;&#65533;Q&#65533;"6&#65533;@0&#65533;&#65533;7&#65533;&#65533;&#2133;U&#65533;&#65533;A"H&#65533;`l8&#65533;-0&#65533;f)&B&#65533;i&#65533;&#65533;@r&#65533;&#65533;&#65533;[L&#65533;d&#65533;&#65533;(qE&#65533;5^q&#65533;&#65533;&#65533;8A5A&#65533;G!&#65533;@&#65533;&#65533;1&#65533; YD&#65533;&#65533;+&#65533;*lP&#65533;
&#65533;"&#65533;A7&#65533;]&#65533;2UZ&#65533;+^&#65533;l:&#65533;&#65533;&#65533;9n&#65533;eI8d&#65533;i&#921;&#65533;	_&#65533;&#65533;&#65533;&#65533;&#1956;{&#65533;&#65533;&#52635;&#65533;n&#65533;a~&#65533;B&#65533;	&#65533;&#65533;@2&#65533;(&#65533;gDj&#65533;8&&#65533;Cn8&#65533;%&#809;&#65533;&#65533;&#65533;&#65533;I&#65533;gH &#65533;E&#65533;&#65533;&#65533;4&#65533;&#65533;j&#65533;&#65533;&#65533;Zk+&#65533;&#65533;
&#65533;KA&#65533;&#65533;s&#65533;IY&#65533;k&#65533;&#65533;&#65533;>&#65533;,. &#65533;5 &#65533;B&#65533; }Z&#65533;&#65533; $8&#65533;&#65533;7p&#65533;5	l;&#65533;{&#65533;&#65533;#&#65533;`&#65533;&#1947;&#65533; f&#65533;&#65533;U&#65533;&#65533;FaA&#65533;'A&#65533;`&#65533;&#65533;!&#65533;I&#65533;r}&#65533;&#65533;&#65533;&#65533;X&#65533;&#65533;&#65533;F&#65533;&#65533;&#65533;
&#65533;&#65533;q&#65533;&#65533;&#65533;1&#65533;&#65533;&#65533;J &#65533;&#65533;z&#701;&#65533;&#1839;&#65533;&#65533;&#65533;&#65533;&#1856;&#65533;&#65533;6w&#65533;&#65533;&#65533;&#65533;&#65533;&#65533;&#65533;VOp&#65533;9K&#65533;&#1268;&#65533;s&#65533;.&#65533;^&#65533;)&#65533;}&#65533;[u&#65533;&#65533;&#65533;]&#65533;&#65533;Vm&#65533;yd&#65533;O@<&#65533;`&#65533;&#65533;j&#65533;&#956;&#65533;x&#65533;#&#65533;&#65533;Sp=W&#65533;&#65533;lh&#65533;Fn!`&#133;&#65533;&#65533; &#65533;;B`	cB&#65533;&#65533;gd`  .&#65533;&#65533;s &#65533;&#65533;&#65533;J+B&#65533;&#1848;&#65533;@&#65533;&#65533;E9&#65533;0&#65533;r&#65533;&#41392;&#65533;&#65533;6p&#65533;s[&#65533;`8&#65533;!,z8&#65533;h&#65533;&#1558;B&#65533;E&#65533;o&#65533;&#65533;&#1968;&#65533;}&#65533;!7G&#65533;/.&#65533;&#65533;&#65533;c&#65533;&#65533;&#65533;&#65533;>w&#65533;!$&#65533;&#65533;&#65533;&#65533;y&#65533;&#65533;s&#65533;C2d! HCp&#65533;&#65533;"qF&#65533;&#65533;&#65533;&#65533;?$&#65533;&#65533;&#65533;[&#65533;&#65533;T&#65533;&#65533;&#65533;ad~&#65533;&#65533;7f?&#65533;yd&#65533;&#65533;&#65533;&#65533;J@^A&#65533;)K&#65533;\u&#65533;&#306;&#773;Y&#28704;\X (&#65533;56Y&#65533;&#65533;1)&#65533;i&#65533;&#65533;
&#65533;	&#65533;&#65533;&7&#65533;y&#65533; ^&#65533;&#65533;%&#65533;&#65533;mwDd&#65533;r&#65533;&#65533;O&#65533;&#65533;Sc&#65533;D@&#65533;8&#65533; (@)&#65533;R2&#65533;&#65533;&#65533;d&#65533;H&#65533;&#65533;7H &#65533;&#65533;d&#65533;0P&#65533;@&#65533;"&#65533;&#65533;3&#433;.z,8
c&#65533;&#65533;2&#65533;&#344;&#65533;&#65533;kN&#65533;&#65533;&#65533;F6V&#65533;er|&#65533;7&#65533;&#65533;&#65533;y&#65533;jB8R&#65533;&#1492;IjR!]&#65533;rH&#65533;hAe&#65533;a8b(Er&#65533;3&#65533;&#65533;&#65533;&#65533;vH&#65533;Kj&#65533;0C&#65533;~B&#65533;&#65533;&#65533;' ,&#65533;&#65533;q&#65533;&#65533;)&#65533;&#65533;/ *&#65533;"&#65533;>&#65533;C9""&#65533;&#805;E6&#641;Np&#65533;&#65533;&#65533;&#65533;	&#799;Sq$3&#65533;&#65533;nq&#65533;&#557;&#65533;)j&#65533;F&#65533;ej:&#65533;Fk&#65533;&#65533;&#65533;&#65533;&#65533;5&#65533;&#65533;&#65533;&#65533;B&#65533;65@&#65533;&#65533;&#65533;Y&#65533; !&#635;&#65533;F2=&#65533;&#65533;]\&#944;&#65533;&#129;&#65533;:&#65533;&#65533;J&#65533; &#65533;8&#65533;'&#65533;&#65533;?&#65533;	&#65533;B&#1306;P&#65533;6&#65533;&#65533;*&#65533;$&C&#65533; HL&#65533;&#65533;(&#65533; &#65533;Qp&#65533;
~&#65533;&#65533;oH&#65533;&#65533;&#65533;&#65533;&#65533;r&#65533;&#65533;&#65533;&#65533;*&#65533;Z&#65533;0 &#65533;&#817;kz#<&#65533;&#65533;&#65533;&#65533;&#65533;N4&#65533;&#65533;$&#65533;&#65533;&#65533;&#65533;&#65533;A&#65533;Q&#65533;y.&#65533;&#65533;&#65533;&#65533;+&#65533;&#65533;&#65533;.&#65533;C&#65533;&#65533;&#65533;&#65533; (&#65533;&#65533;U(&#65533;&#65533;&#65533;a&#65533;&#65533;XP&#65533;&#65533;a&#65533;q&#65533;&#65533;&#65533;&#65533;I&#65533;2&#65533;/&#65533;0@&#65533;&#65533;!fP&#65533;@&#65533;-&#65533;E&#65533;zt&#65533; &#65533;_&#65533;g#&#65533;&#65533;&#65533;
&#65533;#|&#65533;&#65533;,&#65533;E."&#65533;+q8&#474;6&#65533;D, &#65533;&#842;&#65533;&#65533;&#65533;Q&#65533;"&#65533;X&#65533;>l&#65533;&#65533;Pj&#65533;&#65533;Q&#65533;v&#65533;&#65533;k&#65533;D&#65533;&#65533;lk&#1004;&&#65533;<0C&#65533;&#65533;&#65533;?&#65533;&#1463;/&#65533;&#65533;& 7%&#65533;&#65533;&#65533;@&#65533;&#65533;*&#65533;@&#65533;TCZ&#65533;4&#65533;&#65533;&#65533;XP8&#65533;&#65533;jK&#65533;&#58747;&#65533;&#65533;&#65533;w&#65533;!&#65533;&#65533;&#65533;7B2&#65533;D&#65533;&#65533;&#65533;$)&#65533;|&#65533;1&#65533;&#65533;&#65533;&#65533;&#65533;&#65533;&#65533;/V&#470;&#65533;m&#65533;&#65533; &#65533;&#65533;6&#65533;2Ul&#65533;&#65533;&#65533;&#65533;f&#65533;A*8&#65533;&#65533;m9D[7l5&#65533;&#65533;&#65533;&#65533;C&#65533;gw&#65533;&#65533;&#65533;&#65533;&#65533;&#65533;&#65533;x&#65533;qPCp&#65533;&#65533;&#65533;&#65533;&#65533;&#65533;F&#65533;&#65533;K&#65533;&#65533;xpC&#948;_&#65533;l?$&#65533;WMF/&#65533;zD&#65533;^&#65533;&#65533;G&#65533;8&#65533;&#65533;&#65533;4ot&#65533;&#1858;DP&#65533;&#65533;&#65533;&#65533;d&#65533;R&#65533;&#65533;&#65533;R&#65533;`&#65533;^N&#65533;&#65533;4&#65533;C&#65533;p&#65533;C&#65533;&#65533;R&#65533;K&#65533;&#65533;/8&#65533;Bn&#65533; )&#65533;v&#65533;".&#65533;&#65533;&#65533;&#65533;	0&#65533;&#1454;&#65533;&#65533;jh&#65533;x&#65533;/&#65533;@&#65533;&#46137;P:&#65533;?&#65533;n.1-&#65533;&#65533;&#65533;&#65533;&#65533;&#515;&#65533;	&#65533;p&#65533;&#65533;&#65533;&#65533;&#65533;&#65533;U&#65533;_4-iJ&#65533;EOa&#65533;N&#65533;&#65533;fG&#273;Mq&#65533;&#65533;3=&#65533;m&#65533;{&#65533;&#65533;k&#65533;&#65533;&#65533;S(&#65533;&#65533;=&#65533;&#65533;#~&#65533;p&#65533;]&#65533;@ h&#65533;y^^&#65533;&#65533;N&#65533;&#65533;&#65533;&#65533;&#1558;&#65533;&#65533;&#65533;E/-8M&#1499;&#65533;&#65533;f&#65533;&#65533;mXa&#65533;8&#65533;1&#65533;
%&#65533;&#65533;-&#65533;C&#65533;&#65533;&#65533;&#65533;J&#65533;Gj&#65533;j&#1860;&#497;&#49819;&#65533;&#65533;v&#65533;ktq&#65533;e&#65533;&#65533;lp(&#65533;g&#65533;kK&#65533;/&#65533;;&#651;&#1890;w&#65533;5`@&#65533;]^&#65533;8L`D&#65533; &#65533;&#65533;<=:&#65533;y&#65533;&#65533;&#65533;&#65533;%l&#65533;&#65533;&#65533;g&#65533;&#65533;&#65533;HE&#65533;&#65533; &#65533;2M&#65533;&#65533;&#65533;&#65533; &#65533;&#65533;&#65533;R&#65533;&#65533;&#65533;9hh&#65533;x*&#65533;&#65533;g/&#65533;
u&#974;xi<|);!#\&#1730;&#65533;A&#65533;&#65533;&#65533;0&#65533;&#65533;]&#1012;&#65533;;&#65533;S&#65533;&#65533;n&#65533;a&#65533;&#65533;&#65533;6p&#65533;(0 &#799;&#65533;&#65533;&#65533;&#65533;&#65533;%&#1169;&#65533;&#65533;&#65533;&#65533;&#65533;t&#65533;n&#65533;&#65533;&#65533;<$&#65533;&#65533;dX=V&#65533;8&#65533;p&#65533;<&#65533;&#65533;&#65533;gTo&&g&#65533;{	VNs1&#65533;WCBOp`&#65533;&#65533;&#65533;&&#65533;$I&#65533;N&#65533;wX&#65533;>?&#65533;=`&#65533;pw&#65533;w"hD&#65533;]xGD&#65533;)V;&#65533;|i0&#65533;&#65533;1t&#65533;&#65533;c>&#65533;&#65533;go&#65533;o&#65533;&#65533;d" #&#65533;&#65533;	&#65533;&#65533;&#65533;&#65533;&#65533;Z'&#65533;0&#65533;&#65533;H&#65533;D4&#65533;&#65533;O&#65533;)&#65533;&#65533;lUB&#65533;#y&#65533;;k&#65533;k&#65533;@&#65533;U&#65533;S&#65533;&#65533;)npUt&#65533;&#711;&#65533;&#65533;y&#65533;w&#65533;0&#65533;4]D4*&#65533; &#65533;&#65533;| @ &#65533;Q&#65533;iBV&&#65533;&#65533;W&#65533;V&#65533;&#65533;G^&#65533;&#65533;$"` 1&#65533;&#65533;&#65533;p&#65533;&#65533;&#65533;&#65533; &#65533;k&#65533;H&#65533;b{M&#65533;&#65533;&#65533;&#65533;&#65533;Uw&#65533;&#65533;&#65533;<8&#65533;*&#65533;.&#1011;&#65533;&#65533;&#65533;qyP&#65533;&#65533;&#54470;&#65533;   PV&#65533; }EDc&#65533;`&#65533;y&#65533;<@ <pa&#65533;p8&#65533;y4ht&#65533;?A@z&#65533;`)&#65533;&#65533;)&#65533;2f&#65533;Qq&#65533;ao&#65533;&&#65533;&#65533;x&#65533;&#65533;&#65533;&#65533;pNp&#1413;&#65533;&#65533;:&#65533;&#65533;f&#65533;&#65533;B&#65533;('&#65533;@O&#65533;0g&#65533;&#65533;&#65533;r&#65533;&#65533;|&#65533;%P&#65533;U&#65533;XD&#149;i&#65533;,&#65533;&#65533; &#65533;'&#65533; &#65533;BEd&#65533;'&#65533;&#65533;&#65533;H&#65533;0&#65533;&#65533;~@&#65533;Q&#65533;~&#65533;6n&#65533;&#65533;p&#65533;&#65533;"&#65533;H"a7q&#65533;ZJ&#65533;A`&#65533;&#65533;&#65533;&#65533;&#65533;@&#65533;N&#65533;&#65533;&#65533;;z&#65533;&#65533;&#65533;X&#65533;#[x.X&#65533;C|C[uP|^C&#65533;pP&#65533;r7w[&#65533;&#65533;&#65533;R&#65533;X DRGD''&#65533;8P&#65533;&#65533;NY&#65533;:&#65533;3&#65533;=&#65533;&#65533;!&#65533;!&#65533;&#65533;	&#65533;=&#65533;&#65533;&#65533;&#65533;b"~&#337;&#65533;&#65533;a&#65533;&#65533;fyI&#65533;&#65533;>&#65533;&#65533;GXq2&#65533;`&#65533;H&#65533;&#1047;	&#65533;&#65533;&#65533;&#65533;&#65533;HX&#65533;&#65533;N5YH&#65533;&#65533;&&#65533;&#65533;;=II&#65533;C|&#65533;C&#65533;&#65533;!"w&#65533;&#65533;r&#65533;|Q
&#65533;&#65533;4`&#65533;M&#65533; 	N&#65533;&#65533;&#65533;i&#65533;&#65533;&#65533;&#65533;Z&#65533;&#65533;&#65533;	 &#65533;&#65533;|&#1987;!v&#65533;!`d8Q&#65533;&#65533;>&#65533; (Y&#65533;&#65533;&#65533;&#65533;&#65533;&#65533;lc!&#65533;&#65533;l
&#65533;H&#65533;&#65533;A&#65533;(U&#65533;e{&#1241;0I&#65533; d&#65533;{&#65533;{&#65533; ;N&#65533;&=C&#65533;y+D&#65533;s&#65533;lu&#65533;!Gy&#65533;&#65533;&#65533;)&#65533;f !` &#65533;i&#65533;&#65533;"%RB&#65533;)&#65533; :&#65533;[%&#65533;|&#65533;P	J&#65533;&#65533;&#65533;$K&#65533;
&#65533;nC&#65533;&#65533;&#65533;U!!&#65533;3&#65533;TRt&#65533;5&#65533;l&#65533;RC&#65533;&#65533;Z&#65533;&#65533;v&#65533;'vm&#152;&#65533;&#65533;&#65533;&#65533;&#65533;{&#65533;&#65533;;&#65533;&#65533;T&#65533;z&#65533;l|a&#65533;`&#65533;:tU&#65533;&#65533;&#65533;&#65533;Y&#65533;&#65533;B:&#131;&#65533;F&#65533;P&#65533;&#65533;&#1631;0
&#65533;	&#65533;J&#65533;\Y&#65533;&#65533;Q0&#65533;&#65533;fr&#65533;&#65533;&#65533;q)vBE&#65533;&#65533;w?E 10&#65533;y&#65533;t&#65533;&#65533;&#65533;&#65533;f&#65533;&#65533;H&#65533;&#65533;&#65533;/s2R&#65533;&#65533;-&#65533;&#65533;$$0To&#65533;&#65533;l<&#65533;CU_&#65533;w&#65533;&#65533;n&#1059;&#65533;&#65533;&#65533;)Y&#65533;&#65533;&#65533;g&#65533;b <&#65533;8&#65533;Q&#65533;:&#65533;&#65533;[I&#65533;&#65533;%&#65533;&#65533;&#65533;x&#65533; &#65533; Q &#65533;&#65533;'B&#65533;#&#65533;7&#65533;&#65533;H&#902;U&#65533;JC&#65533;&#65533;&#65533;e&#65533;f&#65533;)&#65533;&#65533;&#65533;p&#65533;&#65533;B&#65533;&#65533;	fR&#65533;4&#65533;%&#65533;&#65533;*&#65533;&#65533;y.&#65533;&#65533; Y&#1576;;&#65533;8&#65533;&#65533;&#65533;Z@&#65533;&#65533;B&#1689;hx/Q+&#65533;j&#65533;B&#65533;&#65533;
 &#65533;:S&#65533;Y&#65533;&#65533;&#65533;&#65533;&#65533;
>D  &#65533;[:&#65533;&#65533;%&#65533;&#65533;&#65533;&#65533;&#65533;M&#65533;HR4&#65533;&#17580;&#1034;&#65533;m7I&#65533;&#65533;{z&#65533;&#65533;&#65533;x&#128;d&#65533;G|&#65533;&#65533;i&#65533;&#65533;C&#65533;Y&#1256;&#65533;Z&#65533;&#65533;x&#65533;>&#65533;&#65533;!@ A &#65533;&#65533;'2&#65533;&#65533;^&#65533;&#65533;^:&#65533;^X&#65533;4&#65533;&#65533;&#65533;&#65533;3&#65533;`%&#65533;&#65533;&#65533;&#65533;&#65533;Y&#65533;&#65533;&#65533;7&#65533;&#65533;&#65533;&#65533;r&#65533;&#65533;&#1638;6d&#65533;&#65533;&#65533;&#65533;&#65533;&#65533;&#2155;e&#65533;&#65533;&#65533;.8	g&#65533; C&#561;&#65533; &#65533;&#65533;&#65533;[&#65533;&#65533;y5Z&#1053;^x&#65533;4&#65533;&#65533;&#65533;7&#65533;&#65533;	&#65533;&#65533;&#65533;&#65533;q<j&#65533;n &#65533;#g?IR3;&#65533;6Ku&c&#65533;&#65533;&#65533;&#65533;&#65533;&#65533; &#65533;&#65533;@&#65533;&#65533;&#65533;&#65533;z&#65533; &#65533;&#65533;&#65533;&#65533;K+&#65533;&#65533;*w&#65533;&#65533;c&#65533;7&#65533;N,&#65533;&#65533;&#65533;&#65533;.&#65533;zv&#65533;d&#65533; &#1298;&#65533;&#65533;&#65533;kMX&#65533;&#65533;@&#65533;n&#65533;&#1002;&#65533;Yz&#1078;&#65533;&#65533;&#65533;Z[&#65533;&#65533;&#659;&#65533;	&#65533;)K&#65533;&#65533;&#65533;&#65533;&#65533;&#65533;o&#65533;&#65533;8b&#65533;&#65533;&#65533;?,p&#65533;Q9k&#65533;F&#65533;&#65533;&#65533;y&#65533;&#65533;&#65533;&#65533;&#65533;&#65533;&#65533;Q&#65533;&#65533;p&#65533;&#65533;;&#65533;&#65533;"&#65533;I&#65533;r&#65533;&#65533;&#65533;T[{&#65533; &#65533;&#65533;+&#65533;&#65533;&#65533;V&#1221;g&#65533;&#65533;&#65533;P&#65533;&#65533;&#65533;&#13371;&#65533;0H&#65533;"&#65533;%&#65533;&#65533;v&#65533;B&#65533;h&#65533;&#65533;&#65533;B&#65533;&#237;Y&#65533;Cp&#65533;&#65533;gpUp &dX&#65533;$&#65533;
&#65533;&#65533;d&#65533;&#65533;8A&#65533;DM&#498;,.&#65533;&#65533;E&#1213;4&#1066;&#65533;;&#65533;&#65533;[&#65533;&#65533;&#65533;&#65533;j&#65533;1R;&#65533;q&#65533;&TKC&#65533;&#65533;;&#65533;&#65533;&#65533;+&#65533;G&#65533;k+&#65533;&#65533;&#3785;$&#65533;d&#65533;&#65533;&#65533;&#65533;s&#65533;&#65533;w&#65533;C&#65533;&#65533;p&#65533;!&#65533;&#65533;&#65533;&#24330;&#65533;?(&#65533;&#65533;&#65533;+&#65533;&#65533;&#65533;C_2&#65533;&#65533;.&#1853;&#65533;@&#65533;6&#65533;&#65533;&#65533;[&#65533;&#36585;K&#65533;&#65533;cZ&#65533;
&#65533;&#65533;&#65533;sI&#65533;fCv+&#65533;&#65533;b&#65533;Z&#65533;&#65533;&#65533;&#65533;J&#65533;H&#65533;&#65533;{&#65533;&#65533;&#65533; &#65533;5&#65533; &#65533;Z&#65533;&#65533;&#65533;&#65533;&#65533;Me&#65533;+&#65533;&#65533;&#65533;&#803;H&#65533;&#65533;q&#65533;dddg<&#65533;AP&#135;@&#65533;`F6&#65533;0l9u&#65533;&#720;&#1770;y&#65533;+J+&#65533;:kNk*!&#516;,O&#65533;&#65533;&#561;&#65533;T&#65533;&#65533;&#65533;&#65533;&#65533;T&#65533;&#65533;&#65533;&#65533;d&#65533;T&#65533;&#65533;`&#65533;|&#65533;~&#65533;{\&#65533;G&#65533;&#65533;&#1511;2&#1722;&#65533;&#65533;&#65533;<&#65533;&#65533;y&#65533;&&#65533;j&#65533;&#65533;A&#65533;Q&#65533;&#65533;>H&#65533;&#65533;{&#65533;&#65533;1&#65533;&#65533;iD&#504;&#65533;&#65533;&#65533;  &#65533;+&#65533;
&#889; &#65533;&#65533;&#65533;>&#65533;`'&#65533;z|&#65533;d&#65533;Vv&#65533;T^&#65533;]&#65533;&&#65533;:&#65533;P&#635;&#65533;&#65533;&#65533; aH	&#65533;&#65533;&#65533;(&#65533;&#65533;&#65533;&#65533;&#65533;&#65533;r&#65533;T&#65533;	&#65533;&#65533;x&#65533;~&#65533;w&#65533;&#65533;<&#65533; Y0&#65533;&#65533;&#65533;&#65533;&#65533;&#65533;;&#65533;&#65533;L&#65533;L&#65533;&#65533;&#65533;&#65533;X&#65533;&#65533;&#1784;&#65533;ep&#65533;
}&#65533;&#65533;&#756;&#65533;&#65533;&#65533;O[/c*&#65533;&#65533;UlW&#65533;&#65533;&#65533;&#65533;&#65533;7/V&#65533;&#65533;l&#65533;&#65533;&#65533;k&#65533; &#65533;&#1705;&#65533;R<&#1222;)&#65533;R,&#65533;&#65533;&#65533;&#65533;;&#65533;3=&#65533;&#65533;&#65533;&#65533;P&#65533;&#65533;|&#65533;yP&#65533;&#65533;&#65533;?&#65533;@&#65533;&#1537;&#65533;&#65533;L&#65533;4{&#65533;&#65533;&#65533;&#65533;XG&#65533;&#65533;R z<&#65533;I&#65533;&#65533;&#65533;&#65533;&#1765;&#65533;I&#65533;S;&#65533;6&#65533;&#65533;&#65533;&#65533;&#65533; &#65533;&#65533;t&kK&#65533;&#65533;#&#65533;v&#65533;&#65533;Z&#65533;&#65533;%&#65533; &#65533;,a|&#65533;&#65533;&#1747;&#65533;&#1223;i&#65533;&#65533;]&#65533;&#906;&#65533;&#1474;&#65533;<@&#65533;&#65533;&#65533;&#65533;&#65533;Q&#65533;&#65533;&#65533;&#65533;&#65533;&#1011;L&#65533;N&#65533;&#65533;&#65533;T&#65533;d&#65533;&#65533;7L&#65533;DP&#65533;L&#65533;&#65533;&#65533;l&#65533;&#65533;!&#65533;&#65533;&#65533;]==&#65533;4&#65533;&#65533;&#65533;&#65533;z&#65533;Na&#65533;&#65533;V&#65533;B&#65533;T&#65533;&#65533;&#65533;{&#65533;g&#65533;&#65533;&#65533;&#65533;&#2028;e&#65533;&#65533;&#65533;&#65533;,&#65533;&#65533;*&#65533;&#65533;&#65533;\U&#65533;Pz&#65533;=&#969;&#65533;&#65533;~&#65533;&#65533;&#65533;M&#65533;&#65533;&#1581;&#65533;G]u&#65533;&#65533;Y&#65533;&#65533;&#65533;&#65533;&#65533;&#65533;siL^&#65533;&#65533;|&#65533;&#65533;&#65533;&#65533;&#65533;5&#65533;&#688;&#65533;0&#65533;B&#65533;&#65533;&#275;,&#65533;I&#24199;)&#65533;'&#65533;&#65533;,={&#65533;&#65533;~&#65533;u&#328;&#65533;nI`}&#65533;&#65533;x&#65533;f@&#65533;&#65533;&#65533;&#1802;&#65533;&#65533;W&#65533;&#65533;iI
n&#65533;F]+&#65533;0kr&#65533;:<&#65533;&#65533;@&#65533;&#65533;&#65533;&&#65533;&#65533;?\&#1107;TN[&#65533;K&#65533;}&#65533;tCI&#65533;&#65533;&#65533;#&#65533;f&#65533;&#2012;&#65533;&#65533;&#65533;&#65533;&#65533;&#65533;&#65533;\&#1159;9&#65533;&#65533;&#65533;&#1142;m/G&#65533;&#65533;S&#65533;&#65533;&#65533;(&#65533;
&#65533;&#65533;a&#65533;&#65533;zPR(&#65533;&#65533;&#65533;&#65533;WB&#65533;!<R&#65533;&#65533;&#65533;&#65533;<&#726;q!
7&#65533;&#65533;&#65533;&#65533;m&#921;&#65533;&#65533;Sr&#1382;&#65533;&#65533;&#65533;&#65533;&#65533;&#65533;&#65533;&#30568;5&#65533;&#65533;<&#65533;&#65533;&#65533;ZU,l&#65533;&#663;&#65533;y&#1736;&#65533;&#65533;s1&#65533;~&#65533;&#65533;&#1078;K	&#65533;&#65533;|&#65533;@&#65533;&#65533;j&#65533;&#65533;wa&#65533;T]&#65533;&#65533;'	q&#65533;e&#65533;jC&#65533;s<&#65533;&#65533;&#65533;&#65533;&#65533;&#65533;&#65533;nN&#65533;&#65533;&#65533;!&#1187;l&#65533;&#65533;&#65533;&#65533;BU&#772;Y&#65533;H)&#65533;&&#65533;&#65533;&#65533;Jl&#65533;>N&#65533;&#65533;f&#65533;&#65533;&#65533;&#65533;&#65533;&#65533;M&#65533;0&#65533;&#65533;k&#65533;&#65533;&#303;c&#65533;&#65533;:&#65533;q&#65533;&&#65533;&#65533;&#65533;&#65533;&#65533;!>&#65533;&#65533;&#65533;F&#2000;@&#65533;t&#65533;&#65533;&#65533;&#65533;&#65533;&#65533;p &#65533;_#&#65533;&#65533;&#65533;I&#65533;&#65533;&#65533;&#65533;.&#65533;0&#65533;&#65533;0&#65533;B&&#65533;&#65533;_&#65533;&#65533;$&#65533;&#65533;&#65533;p&#65533; r&#65533;&#65533;F&#65533;&#65533; &#65533;O&#65533;&#65533;.&#1913;lo&#65533;&#65533;\_\&#65533;C&#65533;&#65533;9&#65533;&#65533;&#65533;&#65533;&#65533;&#65533;"&#65533;)&#65533;*~/o&#65533;/&#65533;&#65533;&#65533;C&#65533;z>y&#65533;]&#65533;)&#65533;&#65533;J/&#65533;&#65533;I&#65533;s&#1117;&#65533;&#65533;&#65533;&#65533;&#65533;[&#1737;4&#65533;&#1438;&#65533;&#65533;&#65533;&#1053;T_&#65533;&#65533; &#65533;&#65533;&#65533;&#1210;&#65533;&#65533;D&#65533;&#65533;&#65533;<O&#65533;&#65533;&#65533;&#65533;^'i&#65533;&#65533;t?&#65533;:&#65533;7W&#65533;&#65533;&#65533;&#65533;&#65533;y&#65533;&#65533;}&#65533;*t&#65533;&#65533;&#65533;.&#65533;&#65533;&#65533;~4&#65533;o&#65533;&#65533;&#65533;`&#65533;&#65533;&#65533;&#65533;&#65533;&#65533;?&#65533;B.&#65533;&#65533;&#65533;m&#65533;&&#65533;&#65533;kw&#65533;&#65533;Y&#65533;&#65533;&#65533;&#65533;o&#65533;&#65533;5M;&#65533;>wz&#65533;:&#65533;|&#1098;vb&#65533;&#65533;	&#65533;v&#65533;&#65533;	&#65533;&#65533;&#65533;&#65533;&|Q&#65533;&#65533;&#65533;q&#65533;&#65533;7..&#65533;&#65533;wM&#65533;&#65533;8&#65533;qA&#65533;&#1502;&#65533;&#65533;y|Z&#65533;&#65533;z{&#65533;|&#65533;&#65533;~&#65533;~&#65533;&#65533;z&#65533;&#65533;|y&#65533;&#65533;&#65533;&#65533;&#65533;	&#65533;&#65533;&#65533;&#65533;&#65533;&#65533;&#65533;&#65533;&#65533;&#65533;&#65533;&#65533;&#65533;&#65533;&#65533;yg&#65533;&#65533;gZw&#65533;&#65533;&#65533;&#65533;&#65533;&#65533;&#65533;&#65533;&#65533;&#65533;p&#65533;&#65533;&#65533;Z&#65533;&#130;&#515;&#65533;&#65533;&#65533;&#65533;&#1261;&#1326;&#65533;&#65533;&#65533;&#65533;&#65533;&#1801;&#1668;&#65533;&#65533;&#1299;&#65533;&#65533;&#65533;&#783;}&#65533;&#65533;&#65533;&#65533;{&#65533;&#65533;&#65533;|~{&#65533;&#65533;&#18940;z|&#65533;&#65533;&#7966;)&#65533;&#65533;)U&#65533;&#65533;a&#65533;@&#65533;&#65533;uG&#65533;&#65533;D&#65533;&#65533; &#65533;3j&#1070;&#65533;&#65533;&#65533;p&#65533;4g	Z&#65533;v&#65533;dD&#65533; Y&#65533;"&#65533;&#65533;[&#599;/1)&#65533;&#65533;&#65533;?&#65533;&#65533;&#65533;(R3C&#65533;&#65533;Y&#65533;&#65533;&#65533;f&#65533; j&#65533;D,SD	&#65533;I&#65533;&#65533;&&#65533;e&#65533;X&#65533;s&#65533;&#65533; &#65533;<&#65533;P)[D&#65533;&#65533;&#65533;&#65533;&#65533;Y&#65533;&#65533;&#65533;U&#65533;Hg2:&#65533;V&#65533;&#65533;&#65533;&#65533;&#65533;mE&#65533;'%&#1791;~&#65533;&#65533;&#65533;y&#65533;&#65533;&#65533;D|vjy&#65533;'&#65533;P&#65533;&#65533;&#65533;&#65533;,&#65533;&#65533;&#65533;A&#65533;&#65533;&#65533;I&#654;.&#65533;i&#65533;NC+&#65533;ep&#65533;U&#65533;&#65533;M,&#65533;V7_&#65533;&#65533;&#65533;&#65533;\n~Y&#65533;&#65533;-&#65533;p&#65533;&#194;&#65533;&#396;S&#762;R}&#65533;&#65533;)
jR)U@3&#65533;&#65533;in&#65533;f&#65533;&#65533;y#&#43570;t"do&#1106;&$x&#65533;x&#1457;&#65533;_
&#910;&#65533;:(&#65533;u&#65533;&#65533;d&#65533;R;L&#2039;K%&#65533;&#65533;{&#65533;&#65533;9&#65533;J#;&#65533;&#65533;9&#65533;&#65533;&#65533; &#65533;8&#412;&#65533;%&#65533;&#65533;!7EC&#65533;i&#65533;&#65533;wh.&#65533;&#65533;`&#65533;&#65533;&#65533;FH'&#65533;&#65533;&#65533;M_}&#65533;&#65533;n&#65533;gq&#65533;&#65533;&#65533;&#65533;&#65533;l4&#65533;m@&#65533;DM9&#1876;&#65533; &#65533;&#912;5%&#65533;&#65533;
&#65533;&#65533;&#65533;9"B&#65533;f}&#65533;&#65533;K&#65533;(&#65533;A&#65533;m&#65533;&#1746;-&#65533;uo&#65533;&#65533;gv&#65533;_a}&#65533;&#65533;l&#65533;#12&#65533;x[&#65533;&#65533;&#65533;&#65533;s~&#65533;&#65533;$&#65533;&#65533;&#65533;ds&#65533;&#65533;(&#65533;&#65533;]b-&#65533;I&#65533;^&#65533;r&#549;W&#65533;H&#65533;a&#65533;Xbw#]&#65533;P&#65533;)&#65533;~M&#1161;&#65533;&#1324;&#65533;&#65533;m&#65533;&#65533;&#65533;&#65533;&#65533;&#65533;U&#65533;(&#65533;&#65533;c&#65533;9&#65533;&#65533;&#65533;&#65533;:&#65533;&#65533;c&#25611;&#65533;&#65533;)L&#65533;%B&#65533;9&#65533;,&#23253;&#65533;jijIT&#65533;Z&#65533;?&#65533;R&#65533;Y&#65533;&#65533;&#65533;K&#65533;A&#65533;&#1515;&#881;j&#844;z&#65533;&#65533;=&#65533;&#65533;a &#65533;,g&#65533;&#65533;w&#65533;j&#65533;:B&#430;&#65533;&#65533;h(e&#65533;&#65533;i{o&#65533;L&#65533; @&#65533;|y&#65533;O&#65533;&#65533;&#65533;&#65533;9&#65533;<&#65533;&#62151;&#65533;[&#65533;&#65533;&#65533;&#65533;4&#65533;&#65533;SO2	&#65533;&#65533;r&#65533;&#523;&#65533;&#65533;&#65533;&#65533;a&#65533;&#65533;&#599;&#65533;~&#65533;&#65533;h&#65533;K_&#65533;&#65533;sp8&#430;&#65533;&#814;&#65533;&#65533;&#65533;&#65533;6&#65533;&#65533;%&#65533;&#1522;&#65533;&#65533;&#65533;&#65533;&#65533;a{4&#65533;&#275;&#65533;&#65533;&#65533;&#65533;\&#65533;&#65533;&#65533;n|r&#65533;(O&#1147;q&#65533;^J&#65533;&#65533;[&#65533;&#65533;&#746;*&#65533;&#65533;g&#65533;"&#65533;Qbg<&#65533;&#65533;\&#62166;&#65533;&#65533;&#65533;D'+&#65533;&#65533;&#65533;&#65533;&#1168;F&#65533;&#65533;&#65533;&#1293;&#65533;&#65533;^8b&#65533;&#65533;&#65533;&#65533;^&#65533;&#65533;&#65533;&#1171;G&#65533;&#65533;>\_&#65533;$&#65533;&#65533;B~&#65533;&#65533;&#65533;&#65533;&#65533;&#65533;n&#65533;&#65533;&#65533;&#65533;9J&#426;&#65533;&#65533;v#n8&#65533;&#65533;$=&#65533;NNKoD&#65533;!&#65533;,&#65533;%-[&#65533;4k%&#65533;Lk&#65533;&#65533;/>&#65533;&'&#65533;&#1481;q&#65533;~&#65533;&#65533;K&#65533;U&#65533;&#65533;&#65533;&#65533;&#65533;d&#65533;&#65533;&#65533;b&&#65533;_&#65533;&#65533;&#65533;&#65533;&#65533;&#65533;&#1243;Vg&#65533;&#65533;&#65533;&#65533;&#65533;&#65533;&#65533;09&#65533;&#65533;mA&#65533;&#65533;8&#65533;&#65533;&#65533;c&#65533;&#65533;&#65533;@n&#65533;}&#65533;Z&#65533;l&#65533;&#65533;&#65533;&#65533;&#65533;A&#65533;T&#65533;|P&#65533;&#65533;&#65533;&#1574;:,e[T&#65533;&#65533;&#17781; &#65533;!#&#65533;4z&#65533;&#65533;&#65533;&#65533;Fz&#65533;s]$&#65533;~nT&#65533;&#65533;&#65533;&#65533;&#154;&#65533;&#65533;p+T&#65533;&#65533;(=l&#65533;&#65533;}&#65533;&#65533;&#65533;9&#65533;&#65533;C&#65533;&#65533;Dl\&#65533;8*z&#65533;ut&#65533;a&#65533;!&#65533;sQ&#65533;&#65533;&#65533;a~r&#65533;&#65533;}&#65533;aQ&#65533;I&#65533;%#&#65533;9n&#65533;&#65533;9T&#65533;g&#65533;&#65533;Y&#65533;w&#65533;"&#65533;&#65533;&#65533;xPG&#65533;&#65533;+b;`e8j&#65533;&#65533;&&#65533;b@&#65533;F&#65533;&#65533;&#65533;q&#65533;&#65533;&#65533;&#154;8&#65533;nHR7&#65533;p/&#65533;&#65533;&#65533;p&#65533;[&#65533;jX7|&#65533;&#65533;Oq&&#65533;&#65533;&#65533;_R&#65533;9&#65533;50&#65533;&#65533;&#65533;&#65533;&#65533;v&#65533;	2q&#65533;&#65533;&#65533;v&#65533;.=&#65533;#[il}3	&#65533;&#65533;aj&#65533;&#65533;%&#65533;&#65533;&#65533;&#1761;*&#65533;&#65533;&#65533;FY&#65533;&#65533;('&#65533;b&#65533;&#65533;&#65533;/8&#65533;D8&#65533;X&#65533;&#65533;a&#65533;&#65533;&#65533;^_&#65533;J&#65533;&#65533;&#65533;Ml9D&#1150;&#65533;-&#232;"&#65533;&#10278;/&#65533;&#1581;v&#65533;, !&#65533;  ,    &#65533;&#65533;@&#65533;&#65533;&#65533;&#65533;&#65533;&#65533;&#65533;&#65533;&#65533;&#65533;&#65533;&#65533;}&#65533;&#65533;&#65533;&#65533;&#65533;&#65533;|&#65533;&#65533;&#65533;&#65533;&#65533;&#65533;&#65533;&#65533;&#65533;|{&#65533;&#65533;&#65533;&#65533;{}&#65533;&#65533;&#65533;&#65533;&#65533;&#65533;&#65533;&#65533;&#65533;&#65533;&#65533;&#65533;&#65533;&#65533;&#65533;&#65533;~&#65533;&#65533;a{&#65533;&#65533;&#65533;&#65533;&#65533;&#65533;&#65533;&#65533;&#65533;&#65533;&#65533;&#65533;&#65533;&#65533;&#65533;&#65533;&#65533;&#65533;&#65533;&#65533;&#341;{&#65533;&#957;&#65533;y&#65533;Z&#65533;&#65533;}&#65533;&#65533;&#1493;&#65533;&#65533;&#65533;&#65533;&#65533;&#65533;&#1996;&#65533;&#65533;&#65533;&#65533;&#817;&#65533;&#65533;&#65533;&#65533;&#65533;&#1888;&#65533;&#65533;&#65533;&#65533;&#65533;&#65533;&#65533;Bq&#65533;&#65533;m&#65533;&#65533;G&#65533;RDd&#65533;P@B&#65533;&#65533;D|&#65533;&#65533;QCI&#65533;x&#65533;&#65533;&#65533;n&#65533;&#65533;R&#65533;*&#65533;=s&#65533;&#65533;&#65533;&#65533;&#65533;JD&&#65533;&#65533;\%o&#65533;FU-=&#65533;&#65533;&#65533;SP&#65533;h&#65533;(
&#65533;&#65533;f&#65533;y7&#65533;*5&#65533;&#65533;P6&#65533;K&#65533;&#65533;&#65533;&#65533;TdBj&#65533;(&#65533;&#65533;E}&#65533;
;&#65533;&#65533;&#65533;T>_&#65533;5&#65533;VZw&#65533;$55&#65533;N&#65533;]Ck&#65533;*m*&#65533;&#65533;&#65533;t&#65533;]&#65533;&#65533;w&#65533;&#65533;g&#65533;&#1798;&#65533;{)&#65533;&#65533;&#503;
+T&#65533;&#65533;4&#65533;&#65533;&#65533;&#65533;&#65533;O&#65533;AI&#65533;&#65533;D&#1108;T`
&#1912;&#65533;t!>&#65533;&#65533;	&#65533;&#65533;&#55182;y&#65533;eL&#65533;Znb&#65533; ?&#65533;&#65533;{PA89&#65533;L`(&#65533;&#65533;&#65533;&#65533;&#65533;&#65533;C&#65533;&#65533;&#65533;A&#351;&#65533;&#65533;5X;"}p&#65533;&#65533;&#65533;&#65533;&#65533;N&#65533;&#65533;>&#65533;&#65533;#y&#65533;&#65533;Z&#65533;~&#65533;&#65533;
&#65533;&#65533;&#65533;&#65533;&#65533;&#65533;wtyV&#65533;?&#65533;&#65533;&#65533;&#65533;&#65533;~&&#65533;H
&#65533;d&#65533;p&#65533; AG&#65533;&#65533;Lx !&#65533;&#65533;&#65533;Q&#65533;a*>&#65533;&#65533;{&#65533;qG&#65533;I&#65533;A&#65533;t\&#65533;]j[@f&#263;&#65533;&#65533;e&#65533;~4&#65533;&#65533;7&#65533;&#65533; i&#65533;A2 &#65533;2&#65533;&#65533;A&#65533;&#65533;8&#65533;P&#65533;&#65533;G&#65533;&#65533;L&#65533;&#65533;9&#65533;&#65533;s&#65533;&#65533;&#65533;&#65533;!&d&#65533;gd&#65533;I&#65533;&#65533;&#65533;&#65533;Gf@a&#65533;&#65533;(&#65533;&#65533;S09G&#65533;S$&#21897;&#65533;&#65533;#T" ~b&#65533;'&#65533;ghQ&#65533; 2&#65533;&&#65533;f:&#65533;&#65533;#&#1297;&#65533;gP&#65533;&#65533;s0&#65533;&#224;&#65533;
j&#65533;&#65533;&#65533;WZ&#65533;&#65533;S&#65533;t&#65533;An&#65533;Pd&#65533;&#65533;&#65533; ;&#65533;@&#65533;&#65533;&#65533;&#65533;&#65533;&#65533;~`t&#65533;	&#65533;&#65533;<J&#65533;&#65533;&#65533;&#65533;&#65533;&#65533;&#65533;H&#65533;lT)U&#65533;&#65533;B&#65533;&#65533;&#65533;f&#65533;&#65533;&#65533;&#65533;r@$$&#65533;$ Fh4bIH&#65533;&#65533;&#65533;&#65533;K&#65533;&#434;&#65533;N!H&#65533;@&#65533;&#65533;&#65533;G(@ &#65533; L0)&#65533;(&#65533;R&#65533;&#65533;&#65533;&#65533;&#65533;x`&#65533;&#65533;&#65533;&#65533;h&#65533;&#65533;&#65533;&#65533;&#65533;&#65533;+"&#65533;B&#65533;L&#65533; &#65533;D&#65533;4&#65533;a &#65533;&#65533;&#65533;&&#65533;c&#65533;*
&#65533;&#65533;@&#65533;i&#65533;&#65533;o&#65533;&#65533;&#65533;&#65533;/&#65533;&#65533;&#65533;lt&#1091;&#65533;p&#65533; 0&#1076;&#65533;O;&#65533;)$3&#65533;&#65533;hh<&#65533;^&#65533;K&#65533;&#65533;l&#65533;&#65533;&#65533;Tq&#65533;B&#256;&#65533;k/0&#65533;p&#65533;Rh$&#65533;&#65533;AD&#65533;&#65533;8&#65533;&#536;&#65533;&#65533;<&#65533; NH&#65533;|&#65533;&#65533;&#65533;&#65533;&#65533;?&#65533;&#65533;/&#65533;@&#65533;&#65533;&#65533;&#65533;&#65533;;&#65533;  &#65533;9 &#65533;&#65533; &#65533;&#65533;&#65533;&#65533;&#65533;&#65533;\K&#65533;F(&#65533;>C&#65533;k&#65533;&#65533;&#65533;&#65533;>{
&#65533;&#65533;&#65533;&#65533;2h,&#65533;D&#65533;\&#1924;&#1783; 5&#65533;r&#65533;,&#65533;&#65533;!&#65533;<&#65533;&#65533;B8!,&#65533;&#65533;\`&#65533;&#65533;&#65533;V&#65533;&#65533;&#9367;&#65533;&#65533;&#65533;4&#1113;&#65533;&#761; &#65533;&#65533;&#65533;!8Q&#65533;&#65533;KlH&#65533;&#65533;~H&#65533;&#65533;\!
&#65533;48!@`&#65533;#&#65533;&#65533;&#65533;&#65533; &#65533;&#65533;
b`&#65533;0 "&#65533;@&#65533;}&#65533;X&#65533;&#65533;&#65533;&#65533;&#65533;P	(a8&#65533;p &#65533;^&#65533;&#65533;&#65533; 6.&#65533;&#65533;&#65533;&#65533;&#65533;&#1030;H&#65533;!&#65533;orG$&#65533;&#65533;$&#65533;&#65533;&#65533;q&#65533;uP,@
&#65533;@&#65533;&#65533;&#65533;_&#131; &#65533;/&#65533;qB&#65533;i &#65533;6&#65533; T&#65533;	N&#65533;&#65533;&#65533;x&#65533;&#65533;&#65533;v=&#65533;`&#65533;(&#65533;:&#913;&#65533;&#288;(&#65533;&#65533;&#65533;My&#514;(&#65533;B*&#65533;&#65533;0a
Q&#65533;H&#144;p&#65533;&#65533;a%y&#65533;r&#65533;<&#65533;&#65533;>&#65533;Nzr&#65533;u&#65533;&#65533; &&#1082;0&#65533;Dd"&#65533;&#65533;(&#65533;&#65533;!h@B0&#65533;?hq&#65533;&#65533;eA&#65533;2~,&#65533;/&#65533;U&#65533;0&#65533;&#65533;&#65533;i&#65533;&#65533;
6&#65533;&#65533;l&#65533;&#65533;&#1778;&#65533;f@&#65533;\&#65533;&#1460;&#65533;6&#65533;i&#65533;nb3NP&#65533;%&#65533;X2&#65533;-@=&#65533;c&#65533;&#65533;&#65533;N;&#65533;&#65533;&#65533;x&#65533;&#65533;5Zt&#65533;#&#65533;&#65533;&#65533;5&#65533;&#65533;&#65533;$&#65533;g@S&#65533;F&#65533;&#65533;&#65533;kxCA&#65533;&#65533;CD&#65533;&#65533;M&#65533;r&#65533;&#65533;&#65533;'5&#65533;?&#65533;R1&#65533;D&#65533;C-a)&#65533;[&#65533;R&#65533;&#65533;&#65533;&#65533;/&#65533;9"&#165;.DL1&#65533;&#65533;&#65533; C&#65533;iN1 &#65533;0:&#65533;&#65533;&#65533;&#65533;f0&#65533;\&#65533;&#65533;FM&#65533;&#65533;&#1032;FB &#65533;	&#65533;i0U &#65533;&#65533;&#65533;&#65533;&#65533;eV#(&#65533;&#65533;&#403;z&#65533;&#65533;9S&#65533;\gy&#65533;XI&#65533;BG&#65533;&#65533;&#1379;a&#65533;:&#65533;L&#65533;p&#65533;&#65533;&#65533;!&#65533;&#65533;
&#318;Z&#65533;&#65533;&#65533;,&#65533;D&#65533;^{&#65533;
&#65533;&#65533;&#65533;&#65533;&#65533;&#65533;&#65533;t&#65533;&#65533;&#65533;&#65533;>&#65533;&#65533;&#65533;)&#65533;CT&#65533;&#1174;&#65533;&#65533;&#65533;&#65533;$DMi*&#65533;&#65533;&#65533; &#65533;&#323;T&#65533;&#65533;&#1695;
&#65533;&#65533;&#65533;>[&#65533;~&#65533;m&#65533;&#65533;[&#65533;j&#65533;&#65533;]&#1898;&#65533;A&#65533;j&#65533;&#65533;&#213; &#65533;&#65533;&#65533;&#65533;&#65533;DY&#65533;&#65533;_&#65533;HT&#65533;&#65533;@&#187;&#65533;%&#65533; &#65533;KB&#65533;V&#65533;.|&#65533;z!	&#1328;&#65533;8$&#65533;$&#65533;&#65533;&#65533;N&#65533;&#65533;&#875;X&#65533; &#58737;&#65533; &#65533;&#65533;`U`&#65533;-s&#65533;&#65533;t \F8&#65533;8&#65533;&#65533;,O&#65533;&#65533;&#65533;jv&#65533;&#65533;&#65533;L&#65533;&#65533;&#65533;&#65533;!&#65533;9E&#65533;&#65533;#h&#65533;&#758;s(>&#65533;&#65533;k&#65533;b&#65533;&#65533;=&#65533;m&#65533;JA	&#1528;%&#65533;V&#65533;]Bhq&#65533;x &#65533;&#65533;p&#65533;YDH&#65533;G&#65533; &#65533;&#1036;&#65533;&#65533;b&#65533;yH&#65533; 1Q^&#65533;&#65533;(T#K&#65533;&#65533;&#65533;g&#65533;maza&#65533;+L`h/&&#65533;R&#65533;&#65533;&#65533;&#65533;/&#65533;&#65533;&#770;	|@&#65533;w&#65533;3&#65533;&#65533;&#65533;&#65533;t&#65533;Q&#65533;0L&#65533;&#65533;&#65533;`&#65533;&#65533;&#65533;0!2&#65533;&#65533;2&#65533;&#65533;&#896;&#65533;&#65533;G"&#65533;  HC P&#65533;	&#65533;l&#65533;4&#65533;P?%&#433;_1NZO&#65533;DT&#65533;8&#65533;&#65533;&#65533;&#65533;&#65533;&#65533;0&#65533;Z&#65533;&#65533; X&#1872;&#65533;&#65533;D&#65533;&#65533;Lv&#65533;&#65533;,Q&d-&#65533;&#1560;@&#65533;!&#65533;&#65533;&#65533;P&#65533;&#65533;&#65533;E&#65533;!I&#65533;Z[X&#65533;&#65533; &#65533;&#65533;&#65533;/&#65533;Up&#65533;`!&#65533;&#65533;r&#65533;&#65533;&#65533;3&#65533;&#65533;&#65533; "H@&#65533;&#65533;&#1440;&#65533;&#65533;n&#65533;&#65533;&#65533;U`r&#65533;lAT7&#65533;&#65533;&#65533;&#65533;j&#1689;&&#65533;6<P\&#65533;6&#65533;&#65533;&#65533;&#65533;8&#65533;&#65533;&#65533;'&#65533;;&#65533;&#65533;&#65533;&#65533;&#65533;/j&#65533;m\ &#65533;&#65533;&#1479;J&#65533;&#65533;Z&#1463;^n+&#65533;k&#278;c&#1158;&#65533; &#65533;&#65533;hD<&#65533;&#65533;&#65533;&#65533;u&#65533;&#65533;1
&#1602;&#65533;&#65533;&#65533;kd!f&#65533;&#65533;&#65533;t
4&#65533;&#1604;&#65533;.$Z	&#65533;&#65533;&#65533;-h&#65533;&#65533;&#65533;e/&#65533;&#65533;&#65533;&#65533;3 >&#65533;}c&#30955;&#1038;vD&#65533;&#65533;&#65533;3O&#65533;&#65533;&#65533;.x9p&#65533;+&#65533;&#65533;&#65533;\&#65533;4&#249;&#896;&#65533;8`&#65533;X&#65533;&#65533;
V&#65533; "&#65533;&#65533;&#65533;&#65533;A&#708;<&#65533;&#65533;X&#65533;&#65533;&#65533;D &#65533;&#65533;@k4&#65533;-7&#65533;> &#65533;TT&#65533;&#65533;8=uS&#65533;&#65533;&#65533;F&#65533;A&#65533;&#1923;&#65533;&#65533;&#65533;&#65533;&#65533;&#65533;R	$]&#65533;&#65533;4AF&#65533;H&#65533;G@&#65533;}6D`	&#65533;!&#65533;>?&#65533;&#65533;&#65533;5`&#65533;&#65533;&#65533;<C&#1552;&#65533;   &#65533;&#65533;&#1704;&#65533;&#65533;` &#65533;	&#65533;&#1764;-&#65533;3d&#65533;k! &#65533;&#65533;&#65533;
&#65533;%&#65533;A!I5&#65533;y&#65533;7x&#65533;_&#65533;&#65533;_&#65533;tx&#65533;&#65533;`&#65533;xy&#65533;x&#65533;y
 iASGv &#65533;vp&#65533;&#65533;%s&#65533;f&#65533;'	&#65533;&#65533;Tq&#65533;{9
&#65533;&#65533;{&&#65533;p&#1488;}n&#65533; &#65533;w&#65533;&#65533;'Jq&#65533;0P&#65533;P&#65533;C&#65533;P&#65533;8&#65533;)Pq&#65533;Hq`Ojq&#65533;-&#65533;3&#65533;9ouex'&#65533;&^&#65533;8&#65533;uP&#65533;dCru=j&#65533;w8&#65533;f&#65533;E &#65533;&#65533;t&x&#65533;q&#65533;wr&#65533;&#65533;q|&#65533;_U&#65533;&#65533;3&#65533;vH  h&#65533;&#65533;&#65533;&#65533;&#65533;&#65533;&#65533;&#65533;&#65533;&#65533;&#65533;$&#65533;g&#65533;&#65533;&#65533;&#65533;&#65533;&#65533;r&#65533;&#65533;P&#65533;q&#65533;X&&#65533;B&#65533;/&#65533;&:&#65533;)&#65533;&#65533;&#65533;QB!&#65533;&#65533;0&#65533;/&#65533;&#65533;8&#65533;&#65533;&#65533;&#65533;i5&#65533;(&#65533;&#65533;&#1547;qP(P+&#65533;a&#65533;	`hm_6&#65533;cx&#65533;&#29062;s&#65533;k&#65533;&#65533;^ng&#65533;&#65533;&#65533;&#65533;&#65533;:&#65533;!&#65533;Z&#65533; p{T&#65533;&#65533;p&#65533;@s&#65533;	&#65533;&#65533;i&#65533;,&#65533;&#65533;&#65533;&#65533;&#65533;&#65533;&#65533;eR&#65533;&#65533;NF"&#65533;&#526;&#65533;@&#65533;&#65533;&#65533;(&#65533;&#65533;Oke&#65533;&#65533;{" &#65533; &#65533;&#65533; `&#65533;&#65533;/&#65533;k
&#65533;&#65533;&#65533;&#65533;&#65533;i&#65533;r&#65533;f&#65533;&#65533;&#65533;&#65533;&#65533;[ncHn&#65533;C&#65533;^gIW I&#65533;v&#65533;&#65533;<1&#65533;<4w2&#65533;)H}&#65533;`&#65533;&#65533;8&#65533;2&#65533;&#65533;&#65533;&#65533;7)&#2000;	&#5013;&#65533;&#65533;&#65533;	q&#65533; &#65533;Eg{-y&#65533;$B&#65533;XeZy&#65533;\i&#65533;6h)n&#65533;&#65533;r)Y !&#65533;&#65533;&#65533;  &#65533;>	d[&#65533;#E&#65533;&#65533;g&#65533;i&#65533;&#65533;[ 4k&#593;Q k h&#65533;|&#65533;w&#65533;&#65533;~k&#65533;~&#65533;7H&#65533;W&#65533;&#65533;&#65533;&#65533;&#65533;&#65533;.&#65533;<`&#65533;&#65533;%X&&#65533;"p<&#65533;&#65533;6&#28842;&#65533;&#65533;&#65533;&#65533;sz &#65533;e&#65533;&#65533;&#65533;b&#65533;&#65533;wPt&#65533;&#65533;&#65533; R&#65533;&#642;&#65533;&#65533;8&#65533;&#65533;&#65533;&#65533;&#65533;}nPb&#65533;|&#65533;&#65533;&#65533;o&#65533;&#65533;,!&#65533;t&#65533;&#65533;&#65533;gw&#65533;k&#65533;/=&#65533;3S&#65533;C&#65533;&#65533; &#65533;&#65533;&#65533;&#65533;Fo&#65533;&#65533;ob&#65533;o&#65533;<r &#65533;&#65533; &#65533;&#65533;&#65533;&&#65533;&#601;&#1456;&#65533;h8	&#65533;9"&#65533;&#65533;dT&#65533;clG)
&#65533;&#65533;&#65533;&#65533;&#1520;&#65533;&#65533;&#65533;&#1090;&#65533;&#65533;&#65533;e&#65533;&#65533;&#65533;h&#65533;&#65533;H&P&#65533;] y}"&#65533;^1C&#65533;&#65533;P5TC&#65533;U_&#65533;&#65533;_&#65533;XX&#65533;`&#65533;`&#65533;"%R&#65533; %&#65533;g~&#65533;Y&#65533;Bo&#65533; vg&#65533;h&#65533; w&#65533;&#65533;&#65533;&#65533;&#65533;&#65533;&#65533;'&#65533;&#65533;Y,&#65533; &#65533;>&#65533;H&#65533;&#65533;b&#65533;7&#65533;
&#390;7&#65533;&#65533;&#65533;&#65533;&#65533;&#65533;}&#65533;&1&#65533;&#65533;Bz&#65533;&#65533;I&Q9&#65533;k&#65533;y e&#65533;elRP&#65533;&#65533;&#65533;&#65533;&#65533;*&#65533;&#65533;^&#65533;3p&#65533;3&#65533;W&#65533; `&#65533;&#65533;_&#65533;&#65533;`&#65533; 0Kz&#65533;&#65533;*&#65533;&#65533;p&#65533;&#65533;&#65533;&#65533;d7&#65533;n0&#65533;&#1287;&&#65533;&#33747;&#65533;&#65533;&#65533;	T&#65533;&#65533;&#65533;&#65533;&#65533;&#65533;B&#65533;&#65533;&#65533;8&#65533;&#65533;&#65533;@&#65533;&#65533;&#65533;)&#65533;&#65533;&#65533;&#65533;&#65533;|a&#65533;@&#65533;&#65533;5&#65533;qq&#65533;ZX&#1701;&#65533;&#65533;]z&#65533;&#65533;YBim)t^&#65533;&#1643;
&#65533;hJCjJ&#65533;j&#65533;&#65533;8dU&#65533;&#65533;&#65533;&#65533;&#674;&#65533;&#65533;&#65533;&#65533;*v&#65533;&#65533;&#65533;&#65533;)&#963;)>i&#65533;&#65533;J&&#65533;d&#65533;J	&#65533;&#65533;+!&#65533;&#65533;&#1994;&#65533;&#675;C	{&#65533;&#65533;&#65533;&#65533;1/&#65533;&#65533;LZ&#65533;&#1108;&#65533;&#65533;&#65533;&#65533;&#65533;&#1044;&#65533;&#65533;&#65533; &#65533;&#42224;Z&	&#65533;&#65533;&#65533;r&#65533;&#65533;&#65533;&#674;&#65533;&#1434;}&#65533;&#65533;&#65533;&#65533;2&#65533;2'&#65533;&#65533; &#65533;&#1072;&#65533;z}&#1642;&#65533;:	)e&#1172;3&#65533;&#65533;j&#65533;&#65533;@&#65533;&#65533;&#65533;&#65533; ;&#65533;QV&#65533;&#65533;Mz&#65533;&#65533;&#65533;&#65533;&#65533;&#65533;&#65533;&#65533;kQ&#65533;&#65533;&#65533;&#65533;&#65533;| &#65533;&#65533;a&#65533;`&#65533;&#65533;)&#65533;6&#65533;&#65533; B&#65533;:&#1713;j&#1379;N&#65533;8J8&#65533;7&#65533;8&#65533;&#65533;&#65533;&#530;&#65533;(&#65533;&#65533;&#65533;&#65533;z{&#65533;Z+&#65533;&#65533;1&#65533;&#65533;&#65533;9&#1125;&#65533;A&#65533;`&#65533;&#65533;9&#65533;"&#65533;&#65533;&#65533;&#65533;0&#65533;&#400;*&#65533;8)&#65533;&#65533;O&#1984;{y&#65533;C&#1709;NI&#65533;&#65533;&#65533;&#65533;&#65533;&#1673;&#65533;&#65533;&#65533;&#65533;6;&#65533;a&#65533;:&#51318;&#65533;&#65533;&#65533;I&#65533;&#65533;5&#65533;&#65533;Rz&#65533;&#65533;p&#65533;&#65533;&#65533;O&#1647;B&#65533;&#65533;&#1684;!&#65533;<&#65533;0)]&#65533;&#65533;x&#65533;&#65533;&#65533;&#65533;	@&#65533;&#65533;&#65533;&#65533;&#65533;&#65533;&#65533;&#1144;!&#65533;&#65533;&#65533;&#65533;&#65533;&#65533;&#65533;&#65533;y&#65533;&#65533;	QA<&#65533;&#65533;N&#65533;&#65533;AW&#65533;&#65533;Q&#65533;D&#65533;&#65533;h2&#65533;&#65533;&#65533;,&#65533;4+aU&#1712;&#65533;	&#1144;&#65533;Pk&#65533;~&#65533;&#65533;&#65533;0&#65533;&#65533;&#65533;&#65533;0&#65533;&#65533;&#65533;&#65533;&#65533;	&#65533;&#65533;&#65533;&#65533;Q9&#65533;&#65533;P&#65533;&#65533;;&#65533;&#65533; &#65533;&#65533;
&#65533;@&#65533;&#65533;&#65533;&#65533;&#65533;n&#65533;&#65533;&#65533;&#65533;&#65533;k&&#65533;k3&#65533; &#65533;&#65533;&#65533;&#65533;&#65533;&#65533;&#65533;`&#65533;&#65533;j|&#65533;#&#65533;&#65533;&#65533;&#65533;G&#65533;P&#65533;&#65533;J&#65533;&&#65533;l&#65533;,&#65533;&#65533;&#65533;&#65533;	&#65533;&#65533;/&#65533;&#65533;&H&#65533;&#65533;&#65533;,|	1&#65533;
|&#236;&#65533;&#233;&#65533;&#65533;F<0&#65533;&#65533;	R0&#65533;&#65533;&#65533;&#65533;&#65533;9&#65533;"1F&#65533;&#65533;J&#65533; ?&#65533;&#65533;wa&#65533;$,&#65533;d1&#65533;@&#65533;&#65533;&#65533;&#65533;&#65533;Q{f&#65533;&#65533;&#830;&#65533;&#65533;`&#65533;&#65533;&#65533;&#65533;@[|&#65533;kV&#65533;n&#65533;&#65533;&#65533;&#65533;&#65533;1,&#65533;&#65533;&#65533;&#65533;l	K	j&#65533;s&#65533;!!&#538;&#65533;&#65533;Kp&#65533;w&#65533; &#65533;&#65533;	L&#65533;&#65533;T&#65533;<&#65533;&#65533;&#65533;&#8043;&#65533;&#65533;&#65533;C&#65533;&#65533;&#65533;&#65533;*&#65533;&#65533;&#65533;&#65533;^&#65533;&#626;&#65533;	y&#65533;	&#65533;&#48661;P&#65533;\:< &#65533;&#65533;y&#65533;!&#65533;&#581;&#65533;&#65533;&#65533;&#1520;&#65533;0	&#65533;9&#65533;&#755;&#65533;&#65533;&#65533;&#65533;&#65533;{	&#65533;&#65533;&#65533;l&#65533;&#65533;&#65533;&#65533;&#65533;P&#65533;&#65533;&#65533;.&#65533;&#65533;a%&#65533;&#65533;+&#1276;w&#65533;&#796;&#65533;&#65533;|&#65533;&#65533;&#65533;&#65533;&#65533;+|&#65533;&#853;P&#65533;z&#65533;&#1953;&#65533;R&#65533; -S&#65533;:&#65533;&#65533;&#65533;wQ&#65533;R&#65533;!&#65533;b0(&#65533;
&#65533;"&&#65533;0&&#65533;&#65533;&#65533;&#65533;&#65533;&#65533;&#65533;&rb`&#65533;$+&#65533;"OB&#65533;PR&#65533;&#65533;&#65533;s&#65533;&#65533;B!.pz&#65533;bl&#65533;&#65533;DYP&#65533;&#65533;	D&#65533; U&#65533;2I&#65533;$0 z&#65533;"C&#65533;',&#65533;&#65533;&#65533;-&#65533;&#65533;&#65533;&#65533;&#65533;&#65533;&#65533;D&#65533;&#65533;&#65533;Z@D&#65533;@RB&#65533;+&#65533;FF&#65533;;&#65533;&#65533;+)&#65533;&#65533;H&#65533;&#65533;&#65533;&#65533;&#65533;&#1114;&#65533;&#65533;R+&#65533;-&#65533;&#65533;[&#65533;.&#65533;0&#65533;&#65533;&#65533;&#65533;P&#65533;mr&#65533;&#65533;&#65533;2&#65533;.&#65533;b&P&#65533;,l&#65533;y&#1568;p&#65533;&#65533;&#65533;<`0&#65533;&#1626;&#65533;0&#65533;&#65533;4&#65533;c&#192;&#65533;L&#65533;&#65533;	&#65533;k&#65533;&#65533;&#1708;&#65533;1]&#65533;'&#65533;#&#65533;B&#1607; &#1387;&#65533;&#1482;`&#65533;&#65533;	&#65533;&#65533;3&#65533;C<s4&#65533;#4&#65533;v>w&#65533;NP&#65533;0&#65533;N&#65533;Q&#65533;0W&#65533;&#65533;d&#65533;v&#1669;0&#65533;&#65533;-;&#65533;?&#65533;&#65533;6PN%&#65533;6&#65533;&#65533;6&#65533;&#65533;&#65533;-&#65533;&#65533;&#65533;-.&#1230;&#65533;&#65533;(Q=&#65533;3&#65533;n&#65533;&#65533;]9&#65533;C9&#65533;m&#65533;>&#65533;J&#65533;&#65533;>&#65533;H@&#65533;E:&#65533;e&#65533;3@b}&#65533;&#65533;pQh&#65533;F:&#65533;6&#65533;&#65533;c&#65533;nc&#1937; p&#1410;&#65533;&#1931;`7&#65533;w	&#65533;7&#65533;&#65533;@&#65533;@&#65533;l&#65533;&#65533;
&#20090;&#65533;&#65533;m&#65533;&#65533;P&#65533;&#65533;&#65533;P&#65533;p8&#65533;#&#1815;&#65533;D&#65533;3>@C&#65533; n>&#65533;&#65533;>&#65533;#@,6?&#65533;&#65533;9&#65533;&#65533;&#65533;&#65533;&#65533;	^TtIER)&#65533;0`~&#65533;\&#65533; &#65533;&#65533; &#65533;&#65533; &#65533;G&#65533;&#8528;&#65533;&#65533;4<&#65533; $Dmo&#65533;H&#65533;w4&#65533;3&#65533;PI<&#65533;_}%D&#65533;>z&#65533;J&#65533;&#65533;I&#65533;&#65533;#&#65533;&#65533;s[&#65533;^bRDT&#65533;QCe5&#65533;@@
&#58754;&#65533;&#65533;
&#1302;T2;B&#65533;N&#65533;UA&#65533;>O&#65533;&#65533;&#1305;&#65533;&#65533;&#65533;9d&#65533;&#65533;y<&#65533;&#65533;pH&#65533;&#65533;H&#65533;&#65533;u*02$Im:&#65533;t~I?&#65533;=&#65533;&#65533;?&#65533;4U&#65533;&#65533;j&#65533;&#65533;&#65533;J$&#65533;~9&#65533;&#65533;k&#65533;4a&#65533;&#65533;c&#65533;&#65533;&#65533;&#65533;&#65533;@a&#65533;c&#65533;LX?&#1364;McT&#65533;&#65533;n&#65533;n&#65533;6&#65533;@&#65533;>&#59166;G&#65533; &#65533;&#65533;&#65533;&#65533;&#65533;&#65533;&#65533;&#65533;&#65533;]VvHEP&#65533;&#65533;*&#65533;&#65533;PxU&#65533;p&#65533;&#65533;&#65533;&#65533;I&#65533;^&#65533;&#65533;~y&#65533;&#65533;Z$K&#65533;&#65533;J&#65533;%&#65533;@a&#65533;&#65533;Y&#65533;&#65533;Y&#65533;&#65533;R8e&#65533;(F&#65533;S6&#65533;-&#65533;&#65533;1&#65533;-$O6&#65533;&#65533;M&#65533;&#65533;^ &#1821;-3 [&#65533;U
p2&#65533;]2q&#65533;U8O&#65533;&#65533;Dk&#65533;&#65533;&#23104;&#65533;&#65533;\&#65533;H&#65533;$P&#65533;0P&#65533;&#65533;&#65533;&#65533;&#65533;IvX&#65533;x&#65533;.&#65533;$D$&#65533;/x&#65533;K&#65533;&#65533;K&#65533;YSF&#65533;&#65533;nh&#65533;b 1&#65533;&#65533;&#65533;S?&#65533;&#65533;&#65533;n?U&#65533;&#65533;Ug&#65533;[&#65533;&#65533;&#65533;9&#65533;&#65533;&#65533;EG&#65533;V\&#65533;O&#65533;&#65533;bPO&#65533;&#65533;&#65533;&#65533;&#65533;&]&#65533;p&#65533;&#65533;&#65533;&#14699;c&#34318;&#65533;PZ&#65533;mHI=tWt&#65533;W&#1907;&#65533; &#65533;xFX&#65533;&#65533;&#65533;&#993;&#65533;5&#65533;&#1342;`v&#65533;$a&#65533;&#65533;&#65533;&#65533;%S&#65533;&#65533;Ya&#65533;h&#65533;z&#65533;Z&#65533;&#65533;&#65533;x&#65533;b&#65533;/[&#65533;5[&#65533;&#65533;&#65533;#@&#65533;@D.:(f&#65533;CSUy&#65533;&#65533;&#65533;]&#65533;]?&#65533; &#65533;&#65533;&#65533;-m,&#65533;&#65533;&#65533;&#65533;&#400;&#65533;>e&#65533;=&#65533;5&#65533;6&#65533;ZBY&#65533;e&#65533;&#65533;&#65533;H/tf&#65533;f6&#65533;&#65533;&#65533;u&#65533;&#65533;U&#65533;&#65533;&#65533;&#65533;xH&#65533;e&#65533;&#65533;&#65533;x!QQ&#65533;&#65533;DDQD&#65533;&#65533;&#65533;&#65533;&#65533;&#65533;&#65533;&#65533;C&#65533;M&#65533;&#65533;&#65533;&#65533;&#65533;&#65533;Q i=&#65533;&#65533;&#65533;&#191;&#65533;=&#65533;&#65533;&#65533;&#318;&#65533;&#65533;&#65533;&#65533;&#65533;&#65533;&#65533;&#65533; &#65533;&#65533;&#65533;&#65533;&#65533;&#1883;&#1947;&#65533;x&#65533;&#65533;&#65533;&#65533;&#65533;&#65533;&#65533;&#65533;&#65533;&#65533;&#65533;&#65533;&#65533;k&#65533;&#65533;&#65533;	&#65533;&#65533;y&#65533;&#65533;q&#65533;'O&#65533;&#65533;)&#1652;p&#65533;&#65533; B&#65533;&#65533;d&#65533;&%($&#65533;&#65533;&#65533;Q9p&#65533;&#65533;&#65533;&#65533; &#65533;Li&#65533;?
(0&#65533;&#65533;&#792;7g>&#65533;t&#65533;'q&#65533;44&#65533;'&#65533;^m2&#65533;&#65533;*SF&#65533;&#65533;1&#65533;&#65533;@&#65533; ( &#1338;&#341; &#65533;	&#65533;&#65533;xKv&#65533;:&#65533;d&#1501;&#65533;&#65533;&#65533;&#65533;&`&#65533;&#65533;&#65533;6&#65533;&#65533;5p&#65533;&#157;3W&#65533;<&#65533;f&#65533;&#65533;1X&#65533;&#65533;&#65533;&#65533;&#65533;IW5&#65533;&#65533;&#464;7&#65533;a'&#65533;&#65533;,f&#65533;&#65533;&#65533;A&#65533;&#65533;	&#989;Cw6&#65533;B&#65533;M&#65533;&#357;~E&#331;R&#65533;&#65533;&#65533;&#65533;&#65533;FvAj&#65533;&#65533;&#65533;!&#65533;HxE&#1792;W&#525;&#65533;1&#65533;&#65533;&#65533;TMr&#65533;Je&#65533;iM}&#65533;QEo"&#65533;G&#65533;*&#65533;w&#65533;&#65533;&#65533; X&#65533;,&&#65533;&#65533;&#65533;&#65533;="A&#65533;op`&#65533;&#65533;*&#65533;&#47103;N&#65533;XMj}P&#65533;.uhM_~&#65533;&#65533; &#65533;&#65533;&#65533;&#65533;&#65533;&#65533;"&#65533;&#65533;Jd&#65533;&#65533;&#65533;?&#65533;&#65533;&#65533;@&#65533;&#65533;&#65533;"j&#65533;&#65533;(O&#65533;&#65533;t&#65533;OYd!&#65533;&#65533;E`&#65533;&#65533;&#65533;P&#65533;&#65533;@&#65533;iUDAl)dH"	 3&#65533;&#65533;dn"&#65533;n<7eu&#65533;e)&#65533;uZb&#65533;O&#65533;r&#65533;q&#65533;k&#65533;&#65533;&#65533;F!&#65533;&#65533;GI+A&#65533;W/&#65533;TSzt&#65533;`&#65533;,&#65533;&#65533;&#65533;&#65533;&#65533;&#65533;a&#65533;&#65533;&#65533;;&#65533;&#65533;!&#65533;&#65533;&#65533;&#65533;&#65533;&#65533;&#65533;.&#65533;&#65533;PH&#965;&#65533;L&#65533;&#65533;Rq%;&#65533;b&#65533;be&#65533;&#65533;H&#65533;&#65533;&#65533;&#65533;Ip&#65533;&#65533;!d&#65533;&#65533;C*&#65533;&#65533;T&#38408;&#65533;&#65533;1&#65533;&#65533;&#65533;Lv&#430;n&#65533;zF&#65533;&#65533;& &#65533;5<`&#65533;@ 0&#65533;,0&#65533;,&#65533;B&#1270;p&#65533;H&#65533;k&#65533;aJ  &#65533;&#65533;V[&#65533;&#65533;&#65533;fJ%&#65533;&#65533;R&#65533;&#65533;W&#65533;it&#65533;&#65533;&#65533;&#65533;^&#65533;y&#65533;&#65533;V|&#65533;|&#65533;&#65533;|<h&#65533;*&#65533;Xj&#65533;&#65533;&#65533;D&#65533;Ob&#65533;,&#65533;)&#65533;g&#65533;=&#65533;f&#65533;&#65533;&#65533;&#526;&#65533;k&#65533;+=*&#1969;I&#65533;&#65533;&#65533;&#65533;&#65533;@&#65533;&#65533;*s&#65533;g&#65533;&#65533;A &#65533; &#65533;&#65533;P&#65533;&#65533;&#65533;&#65533;/L&#65533;0Qq&#65533;`EK[&#65533;4&#65533;q&#257;C+&#65533;&#65533;`&#65533;*&#65533;c&#65533;mpGqp&#65533;&#65533;"A&#65533;&#65533;&#65533;&&#65533;&#65533;&#65533;&#65533;&#65533;&#65533;4oMs&#1195;&#65533;&#65533;v&#65533;gg&#65533;&#65533;&#65533;{&#65533;&#65533;t&#65533;k&#65533;!P&#65533;&#65533;&#65533;&#65533;&#65533;&#65533;&#65533;u&#65533;&#65533;s%;'cj&#65533;+&#65533;&#65533;	&#65533;&#65533;&#65533;&#954162;8&#65533;&#1987;9&#65533;&#65533;&#65533;&#65533;&#65533;,S.N@"&#65533;l&#65533;@&#65533;$&#65533;&#828;&#65533;,&#65533;!&#65533;&#65533;&#65533;F=k&#65533;
?o&#65533;>48L&#65533;&#65533;&#65533;&#65533;@80a&#65533;&#65533;&#65533;D_&#65533;&#65533;&#1658;&#65533;}&#377;h&#65533;]&#65533;Ik&#65533;&#65533;vx&#65533;&#65533;&#65533;M&#65533;&#65533;&#65533;<'J<&#65533;/&#65533;&#65533;c&#65533;_&#65533;&#65533;&#65533;T&#65533;G&#65533;\W&#65533;&#65533;&#65533;ns&#65533;&#65533;&#65533;&#65533;&#65533;M&#65533;a("&#65533;&#65533;&#1569;&#65533;&#65533;tH&#65533;Q&#65533;&#65533;&#965;&#65533;J&#65533;&#65533;&#65533;J&#1313;]&#65533;pf(t&#65533;
&#65533;p&#65533;!  &#65533;E &#65533;P&#65533;&#65533;&#65533;0&#65533;&#65533;V&#65533;&#65533;&#65533;Px>[J0&#65533;&#65533;&#65533;$`&#65533;&#65533;q&|%&#65533;?&#65533;&&#65533;&#65533;q   D&#65533;&#65533;&#65533;&#65533;a&#65533;&#65533;&#65533;&#65533;?2P&#65533;&#65533;<4&#65533;B* &#65533;;&#65533;>N&#65533;>h&#65533;&#65533;&#65533;(&#65533;&#65533;&#65533;Az&#1539;&&#65533;(&#65533;A*"&#65533;Z2&#65533;8Rv&#65533;s&#65533;@R&#65533;+&#65533;!&#65533;&#65533;d2&#65533;g8&#65533;&#803;&#65533;  &#65533;H2&#65533;&#65533;
&#65533;&#65533;le.*&#65533;]&#65533;!  8&#65533;o&&#65533;lr&#65533;&#1137;Nt&#65533;T&#65533;^}&#1112;2&#65533;&#11186;&#65533;-m&!&#65533;&#65533;d&#65533;16&#65533;qc&#65533;&#65533;&#65533;&#65533;X9&#65533;&#65533;#&#65533;c&#65533;&#65533;J&#65533;&#65533;n&#796;&#65533; &#65533;&#65533;H7
&#65533;wd&#65533;&#65533; &#65533;<E&#65533;]&#65533;&#65533;&#65533;&#65533;	&#65533;3T&#65533;&#65533;&#65533;$&#65533; &#65533;t&#65533;1&#65533;
/C&#65533; 8&#65533;]A @D&#65533;7&#65533;:&#65533;`&#65533;&#65533;&#65533;L&#65533;Q&#65533;&#65533;&#65533;&#65533;&#65533; &#65533;&#1536;G&#65533;&#65533;'&#65533;&#65533;J&#65533;&#65533;&#598;Z&#29870;&#65533;&#65533;cD&#65533;&#65533;&#2726;r&#65533;&#65533;c&#65533;)@l&#65533;""$@&#65533;!&#65533;M&#65533;&#65533;&#65533;&#65533;&#65533;cI&2&#65533;&#65533;n&#65533;!&#65533;j;&#65533;H"&#65533;&#65533;u&#65533;&#65533;@&#65533;&#65533;D&#65533;X&#65533;&#65533;H&#65533;&#65533;6&#65533;Ft&#65533;&#65533;.&#65533;7=atO&#65533;&#1600;
&#20097;&#65533;&#949;&#65533;x&#65533;O&#65533;&#65533;&#65533;&#65533;Q&#65533;I%n'&#65533;xr&#65533;&#65533;&#65533;&#65533;&#65533;"&#65533;+&#65533;h&#65533;T'c&#65533;&#65533;d8&#65533;&#65533;&#65533;,2&#65533;&#65533;cLG&#65533;VQ&#65533;&#65533;$&#65533;l&#65533;&#65533;&#1569;m&#65533;&#65533;&#65533;&#65533;<&#65533;`GyR&#65533;&#65533;&#65533;&#65533;Z&#65533;&#65533;!&#65533;e'?&#65533;&#65533;6&#65533;X&#65533;d&#65533;&#65533;U&#65533;`aMd&#65533;&#65533;r&#65533;jV&#65533;&#65533;&#65533;q&#65533;L`&#65533;7&#65533;&#65533;= 8&#65533;I1q;&#65533;v8-&&&#65533;4&#65533;&#65533;&#65533;&#65533;e4&#65533;&#65533;&#65533;>&#65533;&#65533;F&#65533;&#65533;&#65533;<=o!&#65533;h&#65533;{&#65533;&#1485;&#65533;E>p{_A&#65533;c&#65533;&#65533;#;&#65533;?&#65533;dJE:&#65533;&#65533;O&#65533;
&#65533;&#65533;&#65533;&#65533;
r&#65533;3h!u0&#65533;VC&#65533;sY1&#65533;&#65533;u(p$&#65533;hbr)Y&#65533;C&#65533;&#65533;&#65533;, &#65533;&#344;&#65533;qb&#65533;RL&#65533;4vfT&#65533;`?&#65533;,X&#466;}&#65533;&#24143;&#954;&#65533;&#65533;&#65533;&#1132;|&#65533;UK%3&#65533;&#65533;&#65533;8&#65533;p_&#65533;&#65533;&#65533;&#1731;&#65533;(&#65533;&#65533;&#65533;V&#65533;~&#65533;&#65533;*&#13263;&#65533;&#957;&#65533;
U&#65533;	&#65533;&#65533;&&#65533;&#65533;&#65533;*&#65533;}&#65533;&#65533;V&#65533;Uq$Uh&#1019;`(&#65533;H&#65533;s&#65533;&#65533;&#65533;&#65533;&#65533;W&#65533;W&#65533;&#65533;&h~\&#65533;uI&#65533;C&#65533;&#65533;dy&#65533;&#6008;&#65533;&#65533;&&#65533;y&#65533;&#65533;by&#65533;&#65533;&#474;7a^&#65533;&#65533;3EF&#65533;f&#65533;9&#65533;x&#65533;&#65533;}&#65533;&#65533;4&#65533;&#65533;Z&#65533;#&#65533;&#65533;&#65533;&#65533;&#65533;q&#65533;&#65533;&#65533;&#65533;&#65533;~o&#65533;&#65533;eK[Wf&#65533;m&#65533;&#65533;GE&#65533;Cd&#65533;v&#65533;&#65533;
	&#65533;O&#65533;c&#65533;&#65533;l5h"hXG&#65533;S,&#65533;&#65533;&#65533;s&#65533;S[?&#65533;&#65533;&#65533;&#65533;&#65533;&#65533;&#65533;?&#65533;&#65533;&#65533;;&#65533;&#65533;3V&#65533;y&#65533;&#65533;f&#65533;&TvlJ/&#65533;&#65533;$b7&#65533;&#65533;&#65533;&#65533;&#65533;&#65533;&#65533;-jK$&#65533;*&#65533;&#65533;E&#65533;L&#65533;!&#65533;&#65533;&#65533;~&#65533;&#65533;&#65533;<i{'&#65533;&#65533;&#449;&#65533;&#65533;x&#65533;&#65533;&#65533;&#65533;&#65533;&#65533;-&#65533;>DE&#65533;&#373;4&#65533;;[\tL>&#65533;PC&#65533;e&#65533;S9&#65533;`7&#65533;&#65533;;&#65533;&#65533;&#65533;&#65533;-&#65533;X&#65533;k{e&#65533;&#65533;&#65533;O&#65533;u&#643;&#65533;&#394;&#65533;&#65533;Ig&#65533;&#65533;&#65533;&#65533;z&#65533;:T774^2&#65533;&#65533;&#65533;~&#65533;&#65533;G&#65533;&#65533;&#65533;&#65533;&#65533;&#65533;g&#65533;&#65533;&#65533;&#574;1\?&#65533;&#65533;&#65533;&#65533;&#65533;&#65533;&#65533;&#65533;&#65533;&#65533;&#65533;z&#65533;{&#65533;&#65533;&#65533;&#65533;&#65533;&#65533;&#65533;
&#65533;&#65533;&#65533;^2&#65533;/&#65533;&#65533;&#65533;G&#65533;yv&#65533;&#65533;&#65533;&#65533;&#65533;&#65533;&#2011;y&#65533;	~D~&#65533;&#65533;&#65533;&#65533;n&#65533;&#65533;o^&#1487;&#65533;|N&#65533;~&#65533;&#65533;&#65533;&#1828;&#65533;P&#65533;&#65533;1&#65533;&#65533;&#65533;&#65533;S&#65533;&#45420;&#65533;|&#65533;&#65533;&#65533;&#65533;9&#65533;&#65533;&#449;&#65533;&#65533;&#1019;&#65533;&#65533;/:&#65533;Wn&#65533;&#472;&#65533;&#65533;&#65533;&#65533;&#65533;&#65533;&#65533;(&#65533;&#65533;c(&#65533;	&#65533;&#65533;&#65533;&#65533;&#65533;&#65533;&#65533;[&#65533;&#65533;W&#65533;&#65533;&#65533;&#65533;&#65533;&#65533;&#65533;&#65533;&#65533;w&#65533;&#65533;&#65533;/&#65533;=&#65533;>&#65533;g|<x&#65533;&#65533;&#65533;c&#65533;&#65533;&#65533;&#65533;&#65533;&#65533;h&#65533;&#65533;&#65533;A&#65533;&#65533;&#65533;}Bfw&#65533;G[r&#65533;e&#65533;q-&#65533;v&#65533;&#65533;v*&#65533;~&#65533;Wx&#65533;o&#65533;~S{&#65533;Tk6d&#65533;&#65533;~pW2&#65533;w&#65533;q&#65533;&#65533;&#65533;tk&#65533;or&#65533;&#65533;S|&#65533;&#65533;-&#65533;whk&&#65533;&#65533;[&#65533;~1&#65533;~&#65533; &#65533;;&#65533;&#65533;&#65533;&#65533;H:&#65533;yE(%&#65533;lBhJ'`&#65533;Z&#65533;&#65533;&#65533;&#65533;p&#65533;A&#65533;&#65533;!Gv&#65533;R&#65533;&#65533;&#65533;&#65533;2x&#65533;&#65533;n&#65533;f&#65533;|&#65533;O&#65533;e^&#1538;| &#65533;&#65533;&#65533;&#65533;&#65533;&#65533;&#65533;&#65533;&#65533;5&#65533;g&#262;&#65533;@&#65533;&#65533;lv&#65533;	5&#65533;&#65533;fu&#65533;|t&#65533;u6y~&#65533;)hx/8&#65533;9&#65533;&#65533;i&#65533;&#65533;)xXk58&#65533;&#65533;&#65533;v&#65533;&#65533;&#65533;&#65533;&#65533;&#1545;	&#65533;v&#65533;FO&#65533;t&#65533;&#65533;ix&#65533;$Hz{ i&#65533;v&#65533;&#65533;&#29262;&#4784;&#65533;&#65533;&#65533;6&#65533;&#65533;&#65533;&#65533;&#65533;t&#65533;&#65533;uwl&#65533;8e@(&#65533;&#65533;&#65533;&#65533;&#65533;w&#65533;'&#65533;&#65533;Gr&#65533;&#1035;&#65533;&#65533;u': q&#65533;&#65533;&#65533;(G&#65533;H&#65533;&#65533;v&#65533;y-'2i}&#65533;&#65533;qZ`GL&#65533;: @&#65533;&#65533;&#65533;`&#65533;0t &#65533;@&#65533; &#65533;&#65533;9 ^&#65533;&#65533;&#65533;w&#65533;&#65533;&#65533;@-&#65533;&#65533;g&#65533;5&#65533;&#65533;{&#1549;&#65533;&#65533;Z&#65533;&#65533;HPy&#65533;8.&#65533;	&#65533;I&#65533;&#65533;	>&#65533;&#65533;&#65533;dE&#65533;q$&#65533;&#65533;&#65533;w&#65533;|Y&#65533;&#65533; &#65533; &#65533;w%&#65533;s&#65533;v9L&#65533;&#65533;H&#65533;&#65533;&#65533;&#65533;q&#65533;&#65533;s&#65533;(|)&#65533;p|4&#65533;&#65533;&#65533;&#65533;&#65533;h&#65533;cZ	Y2S`&#65533;&#65533;p&#65533;>&#65533;&#65533;&#65533;j&#65533;UyZ&#65533;&#65533;&#65533;@&#65533;&#65533;&#65533;&#65533;L&#65533;io`P&#65533;H&#65533;&#65533;	&#65533;T[&#65533;qVx&#65533;&#65533; &#65533;&#65533;&#1539;3AY&#65533;R&#533;69 7&#65533;&#65533;&#65533;xxh&#65533;&#65533; 	t&#65533;&#65533;&#65533;]&#65533;=h&#65533;&#65533;RH}s&#65533;d&#65533;&#65533;I &#65533;&#65533;&#65533;&#65533;&#65533;&#65533;&#1293;=&#65533;&#65533;&#65533;&#65533;&#65533;&#65533;&#65533;&#65533;&#65533;&#65533;&#65533;m&#65533;8&#65533;&#65533;&#65533;yZ "H&#65533;&#65533;&#65533;y&#65533;&#65533;Z &#65533;&#65533;&#65533;Ny&#65533;&#65533;&#65533;&#65533;a&#82825;&#65533;&#65533;&#65533;&#65533;u&#65533;&#65533;&#65533;_&#65533;&#65533;C&#65533;&#65533;X&#65533;&#65533;&#65533; &#65533;&#65533;^ &#65533;	d&#65533;&#65533;{w'@&#65533; &#65533;tS@&#65533;9o&#65533;&#65533;&#65533;i&#65533;yv&#65533;&#65533;H s0I0&#65533;9&#65533;&#24148;&#65533;y&#65533;&#65533;&#65533;&#65533;":&#65533;*&#65533;@&#65533;&#65533;&#65533;ho &#65533; E&#65533;
&#65533;O0 e&#65533;&#65533;I&#65533;)&#65533;&#65533;I&#65533; &#65533;&#65533;yvF@&#65533;&#65533;w&#65533;w&#65533;v*g&#65533;g@Wo&#65533;&#65533;Sy&#65533;T &#65533;!PB&#65533;I&#65533;e0 @&#65533;&#65533;&#65533;(&#65533;&#65533;g4&#65533;&#65533;x 0[&#65533;&#65533;$ZZt&#65533;Bx&#65533;YxAX 9e&#65533;P s&#65533;&#65533;&#65533;&#65533;&#65533;9&#65533;L
&#65533;s&#65533;[&#65533;#&#1056;&#65533;&#65533;.g&#65533;&#65533;&#65533;&#65533;C&#65533;9qn&#65533;
t&#65533;	 *F&#65533;&#65533;&#65533;&#65533;&#65533;*:Sj&#65533;&#65533;H&#65533;@O&#65533;Y&#65533;&#65533; &#65533;g&#65533;`{:*nP&#65533;!&#65533;&#65533;'&#65533;
P&#65533;IP&#65533;,&#65533;&#65533;] &#65533;-H&#65533;v&#65533;f&#37349;&#65533;&#1433;&#65533;@&#65533;&#65533;t^&#65533;&#65533;&#65533;&#65533;&#65533;  &#65533;&#65533;rjnt:&#65533;d&#65533;&#65533;&#65533;&#65533;&#65533;hYp&#65533;$czz&#65533;RL !&#65533;A&#65533;&#65533;Zy2&#65533;E&#1613;&#65533;&#65533;&#65533;&#65533;b)S&#65533;b&#65533;&#65533;&#65533;SP@&#65533;ZC&#65533;&#65533;	;@&#65533;q&#1707;&#65533;&#65533;&#65533;&#65533;:Z&#65533;&#65533;I&#65533;&#65533;I&#485;y&#65533;-&#65533;&#65533;&#65533;&#65533;&#65533;&#65533;h&#65533;&#65533;^P:u $`&#65533;&#65533;&#65533;&#65533;&#65533;&#65533;&#65533;&#65533;x&#65533;%9# &#65533;&#65533;9&#65533;	&#65533;Zt&#65533;
=&#65533;x&#65533;&#65533;x&#65533;&#65533;&#65533;h&#65533;&#65533; &#65533;&#65533;&#65533;&#65533; &#65533;&#65533;p &#65533;&#65533;&#65533;&#65533;&#65533;:FB&#65533;&#65533;&#1014;Y&#65533;'N&#65533;8&#65533;&#65533;&#65533;&#65533;&#65533;(&#65533;&#65533;&#65533;&#65533;&#65533;9&#65533;&#65533;&#65533;&#65533;:&#65533;&#65533;S2&#65533;0&#65533;U
K&#65533;&#65533;&#65533;A&#65533;;&#65533;&#65533; B&#65533; ) 0 r&#1640;&#65533;&#65533;&#65533;e&#65533;&#65533;&#65533;q&#65533;:_&#65533;&#65533;!&#65533; ( &#65533;&#65533;\&#65533;&#65533;&#65533;&#65533;q&#65533;&#65533;b&#754;&#65533;&#65533;8&#65533;l&#65533;&#65533;h`k&#65533;p5ba&#65533;&#65533;p&#65533;&#65533;@&#65533;r&#65533;&#65533; &#65533;&#65533; &#65533; &#65533;&#65533;B;&#65533;Dk&#65533;&#65533;&#65533;&#65533;2` T&#26929;&#65533;c&#65533;&#65533;&w&#65533;t&#65533;&#65533;]&#1781;&#65533;&#65533;&#65533;`&#65533;r&#65533;%&#65533;&#626;&#65533;&#65533;&#1196;&#65533;P&#65533;&#759;&#65533; j;h&#65533;&#65533;+&#65533;&#65533;p Rtc&#65533;&#65533;6&#65533;1~&#65533;&#65533;&#65533; &#65533;[&#65533;F&#65533;&#65533;	&#65533;+d&#65533;&#65533;2@g&#65533;?&#65533;{&#65533;D&#65533;&#65533;&#65533;&#65533;&#65533;e  b&#65533;lu&#65533;&#309;&#1216;&#65533;&#65533;+&#65533;&#1785;&#65533;&#65533;&#65533;p&#65533;jp4&#65533;;&#65533;&#65533;R &#65533;&#65533;&#65533;&#65533;&#65533;	3P&#65533;&#65533;&#65533;?&#65533;&#65533;h&#65533;&#65533;&#65533;&#65533; &#65533;!7&#65533; &#827;L&#65533;Ek&#65533;&#985;1` &#65533;&#65533;&#65533;\&#65533;M&#65533;!W%&#65533;&#65533;!&#65533;&#65533;&#65533;V,`&#65533;[&#65533;&#65533;&#65533;&#1789;&#65533;&#65533;&#65533;P&#65533;&#65533;&#65533;&#65533;v&#65533;JR q:&#65533;k&#65533;%&#65533;@&#65533;4&#65533;&#65533; :&#65533;&#65533;<&#65533;&#197;{&#65533;&#65533;0&#65533;v&#65533;|&#65533;&#65533;&#65533;&#65533;+R&#65533;a&#65533;6&#65533;&#65533;|&#65533;&#65533;&#65533;!|&#65533;&#1675;&#65533;&#2011;&#65533;"&#65533;&#65533;&#1152;J &#65533;&#65533;n!&#65533;&#65533;g|&#65533;&#410;P ,L&#65533;8&#65533;&#34554;&#65533;P&#65533;h\ N`&#65533;Pt&#65533;&#65533;:&#65533;:L0#0&#65533;s%&#410;&#277;&#65533;Gj&#65533;9n6^%&#65533;&#65533;>Y&#65533;0&#65533;&#65533;&#65533;&#65533; `V&#65533;&#65533;&#65533;+(&#65533;&#65533;W&#65533;&#356;&#65533;Z&#65533;b&#65533;Kd&#65533;h&#65533;&#65533;i&#65533;	w&#65533;&#65533;{&#65533;~&#65533;&#65533;p&#65533;&#65533;&#428;,&#65533;T &#65533;Ti&#65533;&#716;&#65533;&#65533;&#1584;&#1555;D&#65533;,wQ&#65533;F&#65533;&#65533;v25&#65533;&#65533;&#65533;Og&#65533;2&#65533;U%&#65533;&#65533;bc6&#65533;&#65533;6&#65533;&#65533;&#65533;&#65533;l&#65533;&#65533;&#609;&#65533;(&#1853;&#65533;L&#664;&#65533;&#65533;<&#65533;b&#65533;&#65533;l&#430;&#65533;&#65533;u&#65533;&#65533;&#65533;&#65533;0&#65533;&#65533;	&#65533;&#65533;&#65533;&#65533;&#756;&#65533;&#65533;&#1033;:&#364;&#1648; &#65533;&#65533;,
<"&#65533;c&#65533;&#65533;&#65533;&#65533;&#65533;DOp0&#65533;$&#65533;b&#65533;&#65533;#&#65533;]T&#65533;&#65533;&#65533;/1J&#65533;&#65533;&#65533;C&#924;<&#65533;&#65533;^l&#672;|&#65533;&#65533;&#416;&#65533;	-&#65533;&#65533;&#65533; &#65533;&#65533;x&#65533;x<&#65533;&#65533;&#65533;0&#65533;&#65533;&#65533;&#65533;EMi&#65533;&#65533;&#65533;&#757;&#65533;U &#65533;&#65533;&#65533;&#65533;~{&#65533;T&#65533;&#65533;&#444;&#65533;&#65533;1G`8&#65533;&#65533;
&#65533;&#65533;&#65533;d&#65533;	G&#65533;&#65533;&#423;&#65533;&#65533;&#65533;&#65533;2&#65533;$&#65533;A\&#65533;6&#65533;&#65533;.o#]&#65533;&#65533;&#65533;W&#65533;&#65533;&#65533;&#65533;&#65533;&#65533;}&#65533;K&#65533;&#65533;&&#65533;&#65533;&#65533;x&#65533;o&#65533;&#65533;&#65533;&#65533; &#65533;	!&#65533;@I&#65533;&#65533;I=&#65533;QW3Pv<3`3@<-&#65533;&#198;7&#65533;=&#65533;DV&#65533;&#65533;U}&#65533;&#65533;L&#528;&#65533;&#65533;&#65533;	&#65533;&#65533;1&#65533;&#65533;Y2&#65533;[@&#65533;B&#65533;*2&#65533;&#65533;.&#65533;&#65533;$_u6r&#65533;&#65533;\&#65533;&#65533;K0R&#65533;&#65533;&#65533;&#65533;1&#65533;&#1273;&#65533;&#1193;&#65533;&#65533;,&#65533;&#929;&#65533;uq&#1547;&#65533;	&#65533;&#65533;&#65533;&#65533;&#65533;&#65533;&#65533;&#65533;&#65533;&#65533;&#65533;`&#1946;&#65533;&#65533;&#65533;&#1303;&#65533;&#65533;&#65533;&#65533;u&#65533; 0N &#1696;-&#65533;&#65533;m5&#65533;&#65533;&#65533;3`&#65533;g&#65533;&#65533; &#65533;&#65533;&#65533;&#65533;&#65533;&#65533;&#1071;="c y&#65533;&#65533;(&#65533;&#65533;O &#65533;A9b&#1564;$!qE&#65533;M&#65533;&#65533;R&#65533;&#65533;&#65533;&#65533;,&#65533;&#65533;@&#65533; &#65533;h&#65533;&#65533;(&#65533;+&#65533;&#65533;3&#65533;&#762;p&#65533;&#65533;M&#65533;<&#65533;=&#1933;&#1947;P&#1937;`&#65533;&#65533;&#65533;&#65533;C&#65533;&#65533;p&#65533;I&#65533;&#65533;&#65533;y&#65533;&#65533;z&#65533;&#65533;;&#65533; ;&#65533;&#65533;&#65533;&#65533;-V.&#65533;&#65533;&#65533;&#65533;&#65533;&#65533;&#65533;&#65533;&#65533;&#65533;
p&#65533;+an&#65533;f^&#65533;&#65533;&#65533;&#65533;&#65533;!&#65533;	 &#65533;o&#65533;~M&#65533;&#65533;'&#65533;M.s&#65533;&#65533;&#65533;~&#65533;-T&#65533;>&#65533;C&#65533; &#65533;&#65533;&#65533;&#65533;&#65533;)&#65533;&#65533;&#65533;&#65533;&#65533;&#65533;&#65533;4&#65533;-&#65533;6	&#65533;&#65533;&#65533;&#65533;&#65533;&#65533;=&#65533;&#65533;&#18128;&#65533;&#65533;&#65533;` C &#65533;&#65533;FK&#65533;&#65533;y&#65533;&#65533;O&#65533;&#65533;;&#65533;&#65533;&#1178;6&#65533;&#65533;&#65533;J&#65533;.K&#65533;=&#65533;&#65533;g&#65533;&#65533;h~&#65533;j&#65533;&#65533;%&#65533;&#65533;&#65533;&#65533;&#65533;P)k4o&#65533;d&#65533;&#65533;:n&#65533;&#65533;&#65533;&#65533;&#65533;k&#65533;&#65533;#}&#590;(
)*&#65533;&#65533;)>*~&#65533;&#65533;&#65533;"&#65533;&#1152;&#65533;&#65533;	&#65533;&#65533;&#65533;&#65533;&#1553;&#65533;	&#65533;.&#65533;&#65533;&#65533; &#65533;&#65533;>&#65533;@&#65533;K&#65533;&#65533;&#65533;&#65533;&#65533;V&#255;^&#65533;&#65533;&#65533;&#65533;V~&#65533; &#65533;&#65533;K&#65533;&#65533;&#65533;}&#65533;i~&#65533;kN7&#65533;&#65533;&#65533;&#65533;=k &#65533;&#65533;"&#65533;&#65533;cu&#65533;F-RN@&#65533;&#65533;P&#65533;&#1598;	"&#65533;/&#65533;@&#65533;4&#65533;&#65533;|b&#65533;6<+! !&#65533;&#65533;&#1499;{&#65533;&#65533;&#65533;&#65533;>	?&#65533;&#65533;?1&#65533;K?&#494;
&#65533;0&#65533;R&#65533;D&#65533; f|&#65533;&#65533;&#65533;&#65533;&#65533;\&#65533;&#65533;F&#65533;`&#65533;&#65533;&#65533;&#65533;w!&#65533;fo&#65533;&#65533; &#65533;#&#65533;&#65533;&#65533;&#65533;&#65533;&#65533;&#65533;&#65533;p&#65533;&#65533;\@T&#65533;s.&#65533;&#65533;&#65533;:&#65533;&#65533;&#65533;&#65533;&#65533;d&#65533;.&#65533;&#65533;&#65533;/&#65533;K&#65533;&#1371;'4&#65533;&#602;&#65533;'&#65533;a&#65533;&#65533;|&#65533;(&#65533;R&#65533;&#65533;r(&#65533;&#65533;&#65533;*0Ws&#65533;Cu5(J&#65533;&#1840;8&#65533;&#65533;?&#65533;&#65533;=&#65533;&#65533;?1&#65533;&#65533;`8&#65533;S?&#65533;x&#65533;&#1260;<Kh&#65533;&#65533;&#65533;&#65533;&#1261;&#65533;&#65533;J&#65533;&#65533;	&#288;&#65533;c&#65533;&#65533;a&#65533;&#65533;&#65533;p&#65533;&#65533;&#65533;p&#65533;M!&#65533; lO&#65533;+&#65533;&#65533;&#65533;P&#1939;"&#65533;&#65533;&#65533;&#65533;1&#65533;&#1241;&#65533;I}&#65533;a6&#65533;=&#65533;@EU&#65533;&#65533;rV&#65533;U&#65533;&#65533;&#65533;&#65533;m&#65533;/&#65533;&#65533;&#65533;b&#65533;&#65533;Q&#65533;rW&#65533;OWw&#65533;&#65533;J&#65533;i&#65533;&#65533;&#65533;QQ&#65533;D&#65533;&#65533;&#65533;&#65533;&#65533;&#65533;&#65533;&#65533;&#65533;&#65533;C&#65533;&#65533;C&#65533;&#65533;&#65533;&#65533;&#65533;&#65533;&#65533;N&#65533;&#65533;&#65533;&#65533;&#65533;&#65533;&#65533;&#65533;&#65533;&#65533;&#65533; &#65533;&#65533;x&#65533;&#65533;&#65533;&#65533;&#65533;&#65533;&#65533;&#65533;&#65533;&#65533;&#65533;&#65533;xx;&#65533;&#1816;&#65533;&#65533;&#65533;M&#65533;&#65533;&#65533;&#65533;&#65533;&#65533;&#65533;	&#65533;z&#65533;&#65533;zy&#65533;ygyf"&#65533;&&#65533;&#65533;J&#65533;&#65533;&#65533;C&#65533;&#65533;(8(&#65533; &#65533;!&#65533; !&#65533;(&#65533;&#65533;&#65533;	&#65533;&#65533;`&#65533;q&#65533;,>&#65533;d&#65533;&#65533;CI(&#65533;Q&#65533;`C&#727;.]&#65533;i&#65533;&#65533;c1z&#65533;'&#65533;H&#65533;$]E&#65533;(&#65533;&#65533;@&#65533;jb&#65533;&#65533;"
&#65533;	0&#65533;&#65533;&#65533;U`&#65533;&#65533;&#65533;(W&#65533;M&#65533;&#65533;Z&#65533;E6 &#65533;f&#988;93&#65533;v&#65533;i&#65533;s&#65533;&#65533;&#388;?&#65533;&#65533;=G&#65533;&#65533;&#65533;&#65533;&#65533;&#65533; &#65533;&#65533;&#65533;w&#65533;&#65533;&#22103;&#461;&#65533;&#65533;&#65533;&#65533;L&#65533;&#65533;&#65533;&#65533;&#65533;,,x&#65533;&#132;CC&#65533;qbF&#65533;&#65533;	`d&#65533;5H&#65533;&#65533;G&#65533;&#65533;@&#65533;&#65533;H&#65533;rj&#65533;;
&#2001;,	&#65533;&#65533;&#65533;&P&#65533;7)&#65533;#N&#65533;&#22910;=&#65533; B&#65533;<&#65533;&#65533;&#65533;gF&#65533;
&#65533;&#65533;V&#65533;J&#65533;&#65533;&#65533;&#65533;&#65533;&#65533;_-&#65533;&#65533;,&#65533;&#65533;r7&#65533;U&#65533;&#65533;&#65533;bx
lS&#65533;&#65533;Nj:"&#65533;u#av&#65533;7p&#65533;&#65533;:&#65533;&#65533;&#65533;&#65533;&#65533;S&#65533;&#65533;(&#65533;#N&#65533;&#65533;@&#65533;I&#65533;&#65533;@&#65533;pPB&#65533;]!&#65533;C&#65533;&#65533;&#65533;&#65533;&#65533;&#1867;&#65533;M &#65533;j2&#65533;!#j&#65533;&#65533;SOD&#1123;P&#65533;a"Aq&#65533;$'N9&#37427;sL&#65533;RJ&#65533;`]P&#65533;&#65533;vXn&#65533;e&#65533;&#65533;pW@&#65533;&#65533;'&#65533;yS&#65533;&#65533;1&#1124;%&#2010;T&#65533;@&#65533;h&#65533;&#65533;&#65533;&#65533;&#65533;&#65533;\&#65533;&#65533;&#65533;N&#65533;&#65533;(`&#65533;&#65533;g'&#65533;:&#65533;G&#65533;&#65533;Gf8B&#65533;&#65533;d&#65533;&#65533;>&#65533;H&#65533;f&#65533;("'!t
&#65533;Bp&#65533;&#65533;&#65533;&#65533;&#65533;b&#65533;&#65533;&#65533;F&#65533;0&#65533;O k&#65533;hRN&#65533;j@s&#65533;&#65533;&#65533;\&#65533;q&#65533;#&#65533;&#65533;:l&#65533;Q`&#65533;B+Z&#65533;*&#65533;&#65533;&#9069;9&#65533;&#65533;Z&#65533;&#65533;&#65533;&#65533;&#65533;}&#65533;&#407;&#65533;&#65533;W&#65533;&#65533;&#65533;&#65533;E]&#65533;IudS&#65533;&#65533;&#65533;&#65533;UI7C;N&#65533;&#65533;&#65533;&#65533;:&#65533;
&#65533;&#65533;&#65533;	&#65533;TP`'&#65533;&#65533;&#65533;sV&#65533;M&#65533;: &#275;^&#65533;&#65533;e&#65533;l&#649;&#65533;$z&#65533;G&#65533;&#65533;J2"&#65533;Z&#65533;&#1306;&#65533;&#65533;r&#65533;&#65533;kq&#341;9&#65533;8&#65533;&#65533;7&#65533;&#65533;&#65533;Ppj&#65533;*&#65533;&#65533;b&#65533;`w#kL&#65533;0&#65533;J8u&#65533;[&#65533;&#65533;&#65533;&#65533;&#65533;80Axf&#65533;e_\&#65533;LC&#65533;&#65533;y&#65533;&#65533;&#65533;&#65533;	$&#65533;e&#943;&#65533;*X&#65533;b&#65533;|&#929;&#65533; &#65533;&#65533;jqF&#65533;&#65533; &#65533;&#65533;0&#65533;&#65533;Ki&#65533;<&#65533;&#65533;o8P&#65533;gL&#65533;&#65533;&#65533;&#65533; C&#657;&#65533;&#65533;&#65533;&#65533;~&#65533;y.&#65533;z&#65533;&#65533;&#512;0&#65533;&#65533;&#65533;&#65533;&#65533; &#65533;&#65533;l&#65533;TN&#65533;&#65533;&#65533;y&#65533;&#65533;H&#65533;<KDuL*Y&#65533;&#65533;&#65533;&#65533;&#1084;
&#65533;;&#65533;&#65533; &#65533;~&#65533;5{ &#65533;&#1382;&#65533;p&#65533;Eg&#65533;&#65533;y&#65533;6qE593'&#65533;&#65533;&#65533;5&#65533;w7&#1165;Ngh&#65533;&#65533;n8f< &#65533;&#65533;&#65533;&#65533;_>&#65533;8&#65533;Q&#65533;Q&#65533;&#65533;&#65533;&#65533;8pb&#65533;  &#65533;d&#65533;t&#65533;&#217;H7&#65533;&#65533;&#65533;nrX&#65533;61:a9"uo[&#65533;
&#65533;%"O&#65533;hT*
&#65533;&#65533;.&#1211;&#65533;|&#65533;6$!&#65533;&#1248;&5&#65533;d&#65533;x@&#65533;F&#65533;&#65533;&#65533;&#65533;A&#65533;*@&#65533;&#65533;&#65533;|k4&#65533;u&#65533;&#16255;&#65533;&#65533;&#65533;8&#65533;&#65533;61&#65533;&#65533;ucf&#65533;b&#65533;&#65533; &#65533;>N&#65533;qg&#65533;&#65533;&#65533;&(v&#65533;~"L&#65533;&#65533;@&#65533;&#65533;&#65533;&#65533;x&#65533;&#65533;&#65533;(&#65533;&#65533; &#65533;1}&#65533;_&#65533;H &#65533;bCb&#65533;0B70&#65533;#&#65533;IIG:&#65533;0lH@&3&#65533;&#65533;H&#65533;&#65533;<&#65533;&#896;&#65533;&#65533;enD.$G&#65533;&#65533;&#65533;&#65533;#6bH@&#65533;&#65533;x=<&#65533;6`9&#65533;R&#65533;E$&#65533;0&#65533;&#65533;&#65533;83_&#65533;K&#65533;:&#65533;m&#65533;9&#65533;&#65533;9&#65533;&#65533;A&#33563;&#65533;&#65533;&#65533;&#65533;&#65533;n&#65533;&#65533;P&#65533;&#65533;&#65533;&#65533;r&#65533;&#65533;&#65533;&#65533;&#65533;&#65533;(PH:&#65533;P&#65533;&#65533;&#65533;f7,I&#65533;I:r&#65533;g`CxP&#65533;|&#65533; }&#65533;&#65533; &#65533;&#65533;&#65533;&#65533;Z&#65533;&#65533;.8&#65533;P&#65533;	II&#65533;&#65533;!b!&#65533;&#65533;@:&#65533;&#65533;&#65533;"&#65533;Y&#65533;Ej&#65533;Y&#65533;R$&#65533;&#65533;!Kr	&#65533;&#65533;Q&#65533;+&:z&#65533;	v&#65533;i6&#65533;&#65533;E 	&#34431;&#65533;&#65533;&#65533;<&#65533;BH&#65533;S&#65533;H&#65533;W8&#65533;i&#65533;&#65533;q&#65533;O('T?&#65533;&#65533;M&#65533;&#65533;A&#65533;&#65533;dc&#65533;y&#65533;&#65533;&#65533;q &#65533;@ &#65533;t&#65533;Eh&#65533;&#65533;&#289;q&#65533;&#65533;[&#65533;/&#65533;j&#65533;&#65533;F&#65533;&&#65533;N&#65533;&#65533; Q@&#65533;&#65533;Uid&#65533;&#65533;&#65533;&#65533;_#&#65533;&#65533;$%)&#65533;FJ\b5&#65533;&#65533;6&#65533;&#65533;&#65533;&&#65533;&#65533;'$1&#65533;&#65533;&#65533;Ch&#65533;4&#65533;&#65533;&#65533;-PzP&#65533;X&#65533;@1&#65533;&#65533;sz&#65533;T&#65533;&#65533;9&#65533;&#65533;A&#65533;&#65533;&#65533;<*YO6&#65533; !&#65533;&#65533;X&#65533;@\(&#65533;&#65533;&#65533;&#517;&#65533;&&#65533;P&#65533;&#65533;
q&#65533;&#65533;t&#65533;K&#65533;&#65533;&#65533;3 ''&#65533;}&#65533;U&#65533;&#65533;lB>v&#65533;&#65533;F$&#65533;&#65533;&#65533;&#65533;+{&#65533;X&#65533;2&#65533;&#65533;&#65533;&#65533;6&#2021;m&#65533;i&#65533;&#65533;&#65533;$&#65533;&#65533;&#65533;&#65533;&#65533;&#65533;&#65533;&#65533;q&#65533;x&#65533;Q~&#65533;&#65533;_&#65533;THIu&#65533;{p:&#65533;&#480;&#65533;x&#65533;&#1428;07&#65533;&#65533;&#65533;&#65533;:&#65533;&#65533;*>w&#65533;&#65533;&#1990;&#65533;
P&#65533;q&#65533;&#65533;P   P&#873;!&#65533;&#65533;.t)&#65533;&#65533;8&#65533;&#65533;/@&#65533;T`nx&#65533;&#65533;&#65533;e8X&#65533;xT41Bu&#65533;&#65533;V"&#65533;&#65533;6&#65533;!GX&#65533;&#65533;X&#65533;0&#65533;;Q&#65533;N&#65533;v&#65533;4&#65533;&#65533;@&#65533;FyrN&#65533;4&#65533;7w4&#65533;n&#65533;C9|g&#65533;}&#65533;&#65533;Q&#65533;&#65533;6&#65533;&#65533;e&#65533;&#65533;&#629;&#65533;!=&#65533;p{&#65533;&#65533;	A0P&#65533;&#65533;&#65533;&#344;~&#65533;?'c0@E5(AC P&#65533;P&#65533;`&#65533;&#65533;t	&#65533;&#65533;d&#65533;S&#65533;&#65533;vC&#65533;&#1484;5&#65533;D&5&#65533;&#891;"&#65533;Ry&#65533;&#65533;&#65533;F&#65533;&#65533;X&#65533;&#65533;j&#65533;&#256;&#65533;&#65533;l&#65533;&#65533;&#65533;uq{3&#65533;S&#65533;&#65533;&#65533;&#65533;&#65533;&#65533;&#65533;|&#65533;;&#65533;yn&#65533;&#65533;p&#65533;&#65533;&#65533;q*&#65533;&#65533;&#65533;&#65533;&#65533;&#65533;&#65533;&#65533;u&#65533;l&#65533;c&#65533;&#65533;&#65533;&#65533;z&#65533;&#65533;&#65533;&#65533; D&#65533;&#65533;x&#65533;^pLoZ&#65533;/X.&#65533;&#65533;\&#65533; &#65533;&#65533;&#65533;j4'&#65533;&#65533;&#65533;Zc&#65533;j&#65533;&#65533;&#65533;|&#65533;!R9i"2&#65533;&#65533;&#921;&#65533;53&#65533;&#65533;&#65533;fkJ{&#65533;'&#65533;dR&#65533;&#1519;+uA&#65533;&#65533;S&#65533;M &#65533;&#65533;a&#65533;p&#65533;&#65533;&#841;:&#303;q^P<&#65533;&#65533;`C&#65533;;&#65533;&#65533;&#65533;&#65533;]NA&#65533;&#1093;&#65533;$W&#65533;&#65533;&#65533;|c &#65533; &#65533;p p&#65533;&#65533;&#65533;+(&#65533;1&#65533;&#65533;@&#65533;m&#65533;: &#65533;&#153;wbqt&#65533;&#65533;c&#65533;&#65533;&#65533;T	"p&#65533;
&#65533;}&#65533;&#65533;&#65533;u&#65533;c&#65533;#<`&#200;&#65533;/_0`t7&#65533;!&#65533;ll&#65533;&#65533;
&#480;w&#65533;A&#65533;.&#65533;&#65533;&#65533;j.&#65533;&#65533;&#65533;&#65533;&#65533;Iu&#1100;&#65533;&#2018;C&#65533;h&#65533;Wt&#65533;g&#514;$&#65533;u&#65533; iHC&#65533;&#65533;&#65533;b&#65533;&#65533;O{&#65533;q&#65533;&#65533;&#65533;&#65533; &#65533;&#65533;<(&#65533;3d&#65533;&#65533;.Td&#65533;v&#65533;&#65533;u`!Q&&#65533;&#65533;&#65533;&#65533;&#65533;&#65533;B&#65533;&#65533;&#65533;&#595;&#65533;&#65533;&#65533;&#65533;=g:&#65533;&#65533;&#65533;&#65533;>-&#955;QN&#65533;&#65533;&#65533;t&#65533;6&#65533;&#65533;'0g&#65533;&#65533;&#65533;n&#65533;!&#65533;V?n &#65533;6f{&#65533;&#65533;t&#65533;&#65533;9&#65533;{&#65533;&#65533;&#65533;j&#65533;&#65533;&#65533;&#65533;&#65533;N&#65533;O&#65533;ip&#65533;&#65533;&#65533;|&#65533;  q\!&#65533;+&#65533;&#65533;A&#65533;:&#65533;w3&#65533;dO&#65533;&#65533;<&#65533;q&#65533;&#65533;
&#65533;&#65533;&#65533;f&#65533;#Q&#65533;p&#65533;&#65533;x&#65533;y&#65533;~&#65533;&#65533;aR8yv&#65533;'&#65533;&#65533;Fn&#65533;s&#65533;&#65533;  UA&#65533;g&#65533;&#65533;dU&#65533;&#65533;g&#65533;&N&#65533;F&#65533;u&#65533;&#65533;q{t&#65533;b&#65533;&#65533;&#65533;(tA(&#65533;o( &#65533;A#P &#65533;&#65533;&#65533; &#65533;&#65533;&#65533;
&#65533;&#65533;&#65533;4 &#65533;&#65533;'i&#65533;&#65533;&#65533;9&#65533;&#65533;A&#65533;r&#65533;I&#65533;&#65533;x&#65533;1&#65533;&#65533;r&#65533;Y8s&#65533;&#65533;	&#65533;vM&#65533;R [&#65533;&#65533;Tz&#65533;yJz&#65533;&#65533;Z&#65533; &#65533;{PNN&#65533; &#65533;(&#65533;	&#65533; &#65533;(p&#65533;K&#65533;&#65533;'h&#65533;1&#65533;\Wz&#65533;&#65533;&#65533;G!>#5R[&#65533;9&#65533;&#65533;5&#65533; vf&#65533; ` E&#65533;}_&#65533;?"+'&#65533;+&#65533;X&#65533;z&#65533;F yT&#65533;&#65533;Zh&#65533;&#65533;t&#65533;U&#65533;&#65533;HEtM(nD76&#65533;W&#65533;b&#65533;	&#65533;r &#65533;z&#65533;n&#65533;&#65533;|`a&#65533;a&#65533;~&#65533;Z&#65533;G&#65533;&h&#65533;F]U&#65533;&#65533;g&#65533;&#952;U&#65533;T&#65533;$J&#65533;R&#65533;h&#65533;&#65533;XR&#65533;<VS</A'&#65533;[Cg>&#65533;&#65533;Q@&#65533;;&#65533;o?&#65533;)&#65533;&#65533;&#65533;&#65533;X&#65533;&#65533;&#65533;?&#65533;&#1284;O&#65533;IW&#65533;~&#65533;tU&#65533;&y&#25156;qU&#65533;27sU&#65533;s&#65533;8U&#65533;&#65533;&#65533;&#65533;&#65533;&#65533;`w&#65533;mK&#65533;&#65533;&#65533;P(&#65533;6&#65533;t&#65533;&#65533;g&#65533;y&#65533;4[&#65533;&#65533;I&#65533;v(u&#65533;&#65533;&#65533;&#65533;p&#65533;&#65533;&#65533;<&#65533;-9XA&#65533;&#65533;&#65533;I 0i&#65533;&#65533;X(AY4=D&#65533;&#65533;&#65533;&#65533;&#65533;&#65533;&#65533;4&#65533;o &#65533;BC&#65533;#;&#65533;&#65533;&#53769;(s&#65533;&#65533;rUY&#65533;&#65533;ayVsx&#65533;RiU&#65533;&#65533;	I's&#65533;g&#65533;&#65533;&#65533;t&#65533;&#65533;Z9U&#65533;g&#65533;&#65533;`&#65533;sB&#65533;&#65533; &#65533;|#z&#65533;q&#65533;&#65533;&#65533;&#65533;&#65533;&#65533;7&#65533;GW&#65533;&#65533;&#65533;&#65533;&#65533;PX&#65533;&#65533;,y&#65533;&#65533;&#65533;&#65533;x1&#65533;&#65533;dK(QL-!Y&#65533;	&#65533;&#65533;  &#65533;9a&#65533;Di&#65533;&#65533;+&#65533;&#65533;9&#65533;9&JQi&#65533;9&#65533;&#65533;&#517;&#65533;&#65533;	&#65533;a&#65533;G&#65533;&#65533;fq&#65533;5&#65533;u&#65533;i&#65533;v&#65533;MR&#65533;&#65533;~B&#65533;bt&#65533;&#65533;&#65533;&#65533;I&#65533;&#65533;(z&#65533;&#65533; H&#65533;f&#65533;&#65533;(f?&#65533;F&#65533;&#65533;&#65533;{f0&#65533;<Z&#65533;&#65533;
q&#65533;&#65533;&#1624;/&#65533;&#65533;&#65533;	&#65533;&#65533;&#65533;&#65533;`K$a&#65533;&#65533;  &#65533;&#65533;E&#65533;&#65533;>q2&#65533;&#65533;&#65533;&#65533;&#65533;8 &#65533;&#65533;]&#65533;~Wez2&#65533;XW&#65533;&#65533;R?&#65533;&#65533;'&#65533;Y7&#65533;P&#65533;&#65533;m[&#65533;F	&#65533;	(:a&#65533;&#65533;&#65533;+J&#610;u*&#65533;We&#65533;&#6417; y`&#65533;p&#65533;J&#65533;&#65533;&#65533;&#65533;l&#65533;&#65533;a<&#65533;yB&#65533;&#65533;&#65533;&#65533;&#65533;E&#65533;e-b#XVR!&#65533;>&#65533;C&#65533;&#65533;&#65533;h&#65533;(&#218;#d&#65533;&#65533;&#293;&#65533;&#65533;&#65533;&#65533;u&#65533;n&#65533;&#65533;`&#65533;g&#65533;&#65533;&#65533;k&#65533; hn&#1051;&#60454;&#65533;&#65533;&#65533;&#65533;&#65533;&#65533;&#65533;&#65533;&#65533;uJ&#65533;&#65533;&#65533;yzs)
&#65533;Aw&#65533;	z&#53269;&#1401;&#65533;&#65533;&#65533;&#65533;:&#65533;b&#65533;&#65533;&#65533;&#65533;8{X&#65533;&#65533;&#65533;&#65533;&#65533;&#65533;(&#65533;!p&#65533;`&#65533;K&#65533;&#65533;&#65533;&#65533;&#1545;&#65533;&#277;^&#1706;&#65533;a&#65533;&#65533;&#65533;O&#65533;&#65533;&#65533;&#65533;Zy&#1972;&#65533;lzsjN&#65533;&#65533;n&#65533;&#65533;&#65533;&#65533;6a&#65533;"Z&#65533;} [&#65533;&#65533;)&#65533;&#65533;Z&#65533;&#65533;Hzp&#65533;n&#65533;&#65533;
&#65533;&#65533;9I&#65533;(&#65533;&#65533;{t&#65533;}Y&#65533;HY0I	&#1033;&#65533;`&#65533;u&#65533;H&#65533;x&#65533;x&#65533;&#65533;&#65533;&#65533;F!&#65533;	&#65533;&#65533;PNj&#65533;&#65533;&#65533;&#65533;m
"&#65533;&#65533;|0&#65533;jaf*&#65533;&#65533;&#65533;&#65533;&#65533;&#65533;I&#65533;&#65533;J&#65533;&#65533;&#65533;&#65533;tJ&#65533;&j&#65533;&#1290;&#65533;	&#65533;	&#65533;h&#65533;M&#65533;&#1565;&#65533;W&#65533;&#65533;&#65533;&#65533;&#65533;&#65533;&#65533;H&#65533;&#687;&#65533;&#65533;&#65533;&#65533;&#65533;&#65533;8&#65533;h&#65533;&#65533;&#65533;&#65533;To;&#65533;o&#65533;h9U&#65533; eDhO[&#65533;&#65533; &#65533;"&#65533;`&#65533;&#65533;|&#65533;&#65533;&#65533;&#65533;M}&#65533;&#65533;]&#65533;&#65533;K&#65533;&#2184;&#65533;&#65533;P&#65533;zzP&#65533;&#65533;W&#65533;&#65533;6&#65533;&#65533;&#65533;&#65533;&#65533;Rh&#65533;&#65533;PF&#65533;&#65533;&#65533;&#65533;&#65533;J&#65533;a&#65533;"&#65533;g)&#65533;&#65533;Q&#65533;&#65533;;&#65533;&#394;&#65533;ks&#65533;{&#65533;&#65533;&#65533;{&#65533;	&#65533;&#65533;&#65533;&#65533;&#65533;O&#65533;&#65533;h	&#65533;&#65533;&#65533;>a;&#65533;&#65533;c&#65533;&#65533;a&#65533;&#65533;&#65533;t&#65533;&#65533;a&#65533;bhw&#388;&#65533;~&#65533;&#65533; &#65533;&#22633;[&#65533;a&#65533;&#47925;z&#65533;f:&#65533;s&#65533;&#65533;a&#65533;&#65533;&#65533;&#65533;&#65533;&#65533;&#65533;&#65533;&#65533; t&#65533;&#65533;&#65533;J&#65533;Z&#65533;&#65533;*&#65533;gX&#65533;&#65533;H&#65533;&#65533;&#65533;&#65533;&#65533;&#65533;P&#65533;&#65533;&#65533;#&#65533;J&#65533;/vz&#65533;x&#65533;&#65533;0&#65533;&#65533;&#65533;&#65533;;'&#65533;&#65533;&#65533;)&#65533;&#65533;&#65533;&#65533;&#65533;e&#65533;&#65533;&#65533;&#65533;tRu&#65533;&#65533;=ggr&#65533;y&#65533;[n&#65533;77&#65533;Mks&#65533;#&#65533;&#40701;&#1888;&#65533;2&#65533;!&#65533;Z&#65533;&#65533;&#65533;P&#65533;&#65533;&#65533;&#65533;&#65533;P&#65533;&#65533;&#65533;&#65533;V&#65533;b&#65533;I&#65533;&#65533;&#65533;Myp&#65533; &#65533;&#65533;e+&#65533;,Lss&#65533;?&#65533;&#65533;&#65533;&#65533;&#65533;&#65533;&#1780;H&#65533;&#65533;&#65533;&#65533;t&#65533;&#65533;NLg{ &#65533;(Z&#65533;&#1514;&#65533;8&#65533;b&#65533;&#65533;\\&#65533;Qu&#65533;&#65533;&#65533;&#65533;4&#65533;&#65533;&#65533;4&#65533;q&#65533;&#65533;B&#65533;q&#65533;&#65533;I&#65533;M&#65533;&#65533;O&#65533;&#405;&#65533;&#65533;(&#65533;ma&#65533;,J&#65533;&#65533;&#65533;&#65533;@&#65533;&#65533;.?&#65533;&#65533;aD&#65533; F&#65533;&#65533;&#65533;ks&#1846;&#65533;*&#1808;&#65533;&#65533;+7&#65533;&#65533;&#65533;#J&#524;L&#65533;&#65533;&#65533;A&#65533;V;m&#65533;p&#65533;&#65533;&#65533;&#65533;&#65533;&#65533;K&#65533;&#65533;0&#65533;d&#825;&#65533;&#65533;&#606;&#65533;&#65533;*&#65533;&#65533;&#65533;ZAk&#65533;&#65533;Z&#65533; &#65533;p&#65533;&#65533;_&#65533;&#65533;&#65533;<s{ &#65533;&#65533;`&#561;L&#65533;I&#65533;&#785;;&#65533;P&#65533;&#65533;|&#65533;&#65533;&#65533; \&#65533;K&#1848;9l&#65533;+z
&#65533;tP&#65533;T&#65533;B&#65533;&#492;&#65533;Mk&#65533;&#65533;&#65533;	&#65533;|&#441;&#65533;	|&#65533;&#65533;H&#65533;&#65533;&#65533;&#869;&#65533;&#65533;&#772;&#65533;&#65533;[NtY&#65533;&#65533;&#65533;&#862;0&#65533;f&#65533;&#65533;&#65533;M&#65533;&#65533;&#65533;&#65533;&#65533;M&#65533;&#65533;`&#65533;\&#65533;K(&#65533;&#65533;&#65533;&#65533;l&#65533;&#65533;&#1788;&#65533;E&#65533;&#65533;fX&#65533;&#65533;|&#65533;0&#65533;	&#65533;>*m{&#65533;&#65533;&#65533;`&#65533;&#65533;&#65533;&#65533;&#65533;l&#65533;&#65533;z&#65533;&#65533;&#65533;&#65533;&#65533;&#1201;|&#65533;&#65533;v,&#65533;!\&#65533;C&#65533;&#65533;a &#65533;&#65533;0&#65533;1&#65533;O&#65533;&#65533;eX&#65533;H&#65533;&#65533;&#65533;&#65533;&#65533;<&#1227;k&#65533;^&#65533;W&#65533;&#65533;&#65533;J&#65533;+&#65533;h&#65533;&#65533;&#65533;&#65533;j&#65533;>{&#65533;&#65533;&#65533;&#65533;&#65533;&#65533;k&#65533;&#65533;&#65533;&#65533;&l&#65533;m&#65533;//=&#65533;h-&#65533;{&#65533;h&#65533;&#65533;J&#65533;&#1374;@&#65533;P&#65533;&#65533;"&#65533;&#65533;"&#1282;&#65533;&#1548;&#65533;&#65533;@-&#1373;P&#1358;&#1350;)&#65533;)&#1490;&#65533;T&#65533;&#65533;]&#65533;&#1439;M&#65533;&#65533;&#65533;&#65533;&#65533;&#65533;
&#1443;&#65533;&#65533;] &#65533;&#65533;~&#65533;&#1607;&#65533;&#65533;&#65533;&#65533;_&#65533;&#65533;n&#65533;\&#65533;&#65533;&#65533;>7o&#1380;&#1303;&#65533;&#65533; &#65533;&#65533;&#65533;&#65533;j&#65533;L&#65533;&#65533;A&#65533;~&#65533;&#65533;bD&#65533;&#65533;&#65533;	\&#65533;&#65533;&#1791;;&#65533;&#65533;&#65533;T&#65533;&#65533;&#65533;&#65533;&#65533;&#65533;&#65533;=&#1933;[&#65533;{&#65533;&#65533;&#65533;&#65533;S&#65533;&#1667;!&#65533;#L&#65533;bM&#65533;&#65533;-&#65533;&#65533;] A&#65533;&#65533;&#65533;&#65533;&#65533;.&#65533;&#65533;&#65533;;'&#65533;&#65533;&#65533;I&#65533;&#65533;&#65533;;'&#65533;|&#65533;]&#65533;@&#65533;&#1883; &#65533;$L&#65533;u&#65533;	&#65533;&#65533;&#365;&#1268;&#65533;j\&#65533;&#65533;>&#65533;	&#65533;&#65533;&#65533;&#65533;
&#65533;&#65533;&#65533;&#65533;&#65533;&#65533;B&#65533;9&#65533;&#65533;&#65533; t&#65533;&#65533;$&#65533;&#65533;He&#65533;&#65533;l&#65533;!&#65533;&#65533;&#65533;&#65533;&#65533;&#65533;.&#65533;&#65533;&#65533;>n&#65533;&#65533;&#65533;O&#65533;&#65533;&#65533;&#65533;&#65533;&j&#65533;7&#65533;&#65533;&#65533;&#65533;&#65533;&#65533;f&#65533;&#65533;&#65533;]&#65533;&#65533;f&#65533;v7&#65533;D&#65533;&#65533;	\ D&#65533;
=&#65533;&#65533;&#65533;@&#65533;&#65533;K.&#65533;+~`&#65533;&#65533;/&#65533;&#65533;&#65533;M&#65533;]&#65533;X&#65533;&#65533;&#65533;M(&#65533;&#65533;f&#65533;&#65533;&#65533;&#65533;&#65533;&#65533;|&#65533;&#65533;[&#65533;L&#65533;	UM&#65533;&#65533;='&#1069;&#1588;&#65533;&#65533;K&#65533;>o&#65533;&#65533;@&#65533;`&#65533;&#65533;&#65533;&#65533;}&#65533;#&#65533;&#65533;~.F&#65533;&#65533;&#65533;&#65533;&#65533;&#65533;I &#65533;=&#65533;&#65533;&#65533;&#65533;&#65533;&#41788;.z&#65533;BM&#65533;]&#65533;&#65533;t&#65533;&#65533;&#65533;&#65533;&#65533;a`&#65533;&#65533;&#532;&#65533;/N^&#65533;&]&#65533;f&#65533;g&#65533;&#65533;&#1713;>&#1942;&#65533;&#65533;I&#65533;&#65533;j&#65533;`B&#65533;&#65533;.&#1563;&#65533;&#65533;5}&#65533;&#222;&#65533;&#65533;<&#65533;&#65533;[&#65533;==&#65533;]n&#65533;&#65533;&#65533;&#65533;[&#65533;&#65533;]&#65533;^&#65533;&#65533;&#65533;&#65533;n.&#65533;&#65533;&#65533;&#65533;&#65533;Z&#65533;&#65533;\m&#65533;D&#65533;&#65533;3&#65533;&#65533;&#65533;&#65533;&#65533;.&#65533;M&#65533;e.M&#65533;&#65533;&#65533;'&#65533;&#65533;I&#65533;?&#475; &#65533;&#65533;c&#65533;&#65533;&#65533;&#217;N&#65533;&#65533;^&#65533;&#65533;&#65533;$~&#65533;>&#65533;y&#65533;&#65533;&#65533;&#65533;&#65533;&#65533;%L&#757;&#65533;&#65533;~`&#65533;f]&#65533;<&#65533;&#65533;^&#65533;&#65533;&#65533;;&#65533;&#65533;&#65533;&#65533;&#65533;>5&#1890;&#65533;&#65533;&#1726;&#1440;-&#65533;v&#501;
2&#65533;.F:&#65533;&#65533;&#65533;&#1719;&#65533;&#65533;&#65533;&#65533;&#1279;&#65533;)6O&#65533;=&#65533;&#65533;e&#65533;&#65533;q&#16331;&#65533;&#65533;&#65533;&#65533;&#65533;&#65533;]&#1000;&#65533;&#65533;J?&#65533;n&#65533;b~&#65533;&#65533;X&#65533;Z &#65533;v&#65533;&#65533;&#65533;&#65533;&#65533;&#65533;&#65533;\&#65533;&#65533;b&#65533;&#65533;&#65533;}&#65533;&#65533;-MG&#65533;  .&#1970;&#65533;&#65533;&#65533;&#65533;&#65533;&#65533;uJ&#65533;&#65533;&#65533;*&#65533;&#65533;m&#65533;t&#65533;n&#65533; &#65533;&#881;&#65533;&#65533;&#65533;K&#915;&#65533;&#65533;|&#65533;&#65533;G&#65533;&#65533;>>&#65533;g&#65533;&#65533;{&#65533;&#65533;&#65533;&#65533;m&#65533;&#1889;&#65533;&#65533;I&#65533;&#65533;}&#1603;&#65533;&#65533;{&#65533;&#65533;/&#65533;OK&#65533;d&#65533;&#65533;&#65533;[&#65533;O]&#65533;&#65533;&#65533;&#65533;(j&#65533;&#65533;m&#65533;&#65533;&#65533;&#65533;gm&#65533;&#65533;&#65533;&#65533;IE&#65533;&#65533;n&#65533;&#65533;&#65533;&#65533;&#65533;&#65533;&#65533;8M F}&#65533;&#65533;&#65533;0&#65533;T&#65533;&#1187;&#65533;?&#65533;&#65533;&#65533;&#65533;Y&#65533;I~&#65533;A&#65533;&#65533;&#65533;!&#65533;&#65533;&#65533;&#65533;&#65533;&#65533;&#1836;P&#65533;&#65533;&#65533;&#65533;!o&#65533;&#65533;&#65533;&#65533;3w&#65533;q&#270;&#65533;&#65533;&#65533;x=&#65533;&#65533;&#65533;&#65533;d&#65533;&#65533;3W&#65533;&#65533;&#65533;&#65533;&#65533;&#65533;&#65533;~&#65533;&#65533;&#65533;&#65533;&#65533;&#65533;&#65533;&#65533;&#65533;&#65533;&#65533;|&#65533;}&#65533;&#65533;&#65533;&#65533;&#65533;{&#65533;&#65533;&#65533;&#65533;&#65533;&#65533;&#65533;&#65533;z&#65533;&#65533;&#65533;&#65533;&#65533;&#65533;&#65533;&#65533;&#65533;&#65533;&#65533;&#65533;|&#65533;&#65533;&#65533;&#65533;&#65533;&#65533;&#65533;Z&#65533;&#65533;&#65533;&#65533;&#65533;&#65533;&#65533;&#65533;&#65533;&#65533;~~&#65533;&#65533;~&#65533;&#65533;&#65533;&#65533;&#468;&#683;&#65533;&#203;&#65533;&#538;&#65533;&#65533;&#1331;&#65533;&#65533;&#65533;&#1172;&#972;&#65533;&#1787;&#1435;&#1101;&#1674;&#65533;&#65533;Z&#65533;&#65533;&#65533;&#65533;&#65533;&#65533;&#1031;&#65533;&#65533;&#65533;&#65533;&#65533;&#65533;y&#65533;&#65533;&#65533;&#65533;dk&#65533;&#65533;&#65533;&#65533;;xI&&#65533;&#65533; aZ&#560;&#65533;&#65533;&#65533;&#65533;0&#65533;&#65533;&#65533;&#65533;\&#65533;d&#65533;22&#65533;&#65533;&#65533;&#65533;&#65533;&#65533;&#65533;&#11150;,[&#65533;-&#65533;&#65533;M~`.&#1203;&#65533;&#969;?a&#65533;&#65533;&#65533;&#65533;H&#65533;&#65533;&#65533;RjH&#65533;:&#65533;&#65533;&#65533;&#65533;q&#65533;Q!}n&#65533;&#65533;n&#65533;&#65533;=N:o&#65533;&#65533;e&#65533;!&#65533;&#65533;&#65533;&#65533;r4&#65533;&#543;'H&#65533;T&#65533;&#65533;&#65533;&#65533;#6&#65533;&#65533;&#65533;o&#65533;cM&#65533;&#65533;!&#65533;&#65533;=&#65533;\&#65533;&#1919;&#65533;&#65533;:&#65533;&#65533;&#65533;(I&#65533;Mz=A
"S&#65533;o&#65533;&#65533;&#65533;&#65533;BT|&#65533;&#65533;&#65533;X&#65533;&#65533;{Z|&#65533;&#65533;0&#65533;&#65533;e&#65533;~&#65533;.&#65533;&#65533;&#65533;Au&#65533;&#65533;&#65533;u&#65533;&#65533;Ia&#65533;}R&#65533;&#65533;&#65533;:&#65533;&#65533;j&#65533;y<&#65533;&#65533;&#65533;&#65533;B&#65533;v&#65533;&#65533;&#65533;[&#65533;&#65533;y&#65533;)&#65533;g>_&#65533;L&#65533;?{4vO&#65533;&#65533;&#65533;&#65533;&#65533;&#65533;&#65533;&#65533;]&#65533;&#65533;C&#65533;&#65533;&#65533;}&#65533;&#65533;&#65533;S&#65533;qr_E&#65533;&#65533;i&#65533;&#65533;&#1120;"&#65533; E&#65533;Z&#65533;St&#65533;d`Q&#65533;&#65533;'VR&#65533;j&#65533;<&#65533;GM&#65533;&#65533;&#65533;&#514;&#65533;&#65533;&#65533;&#65533;A&#65533;&#65533;&#65533;&#65533;&#65533;8&#65533;	&#65533;&#65533;e&#65533;&#65533;&#65533;<&#65533;#K@rDLE&#65533;EC&#272;L&#65533;&#65533;c&#65533;&#65533;&#65533;_"&#65533;"&#65533;`M#&#65533;(2&#65533;@@&#65533;c&#65533;&#65533;&#65533;I&#65533;SOF&#65533;&#65533;&#65533;&#65533;#&#65533;&#65533;&#65533;&#65533;JX&#65533;&#65533;&#65533;&#65533;zg&#65533;Y&#65533; :&#65533;S&#65533;&#65533;&#568;i&#533;&#1784;&#65533;&#65533;/:&#65533;	&#34986;h!h&#65533;[&#65533;&#65533;&#65533;6&#65533;6JI&#65533;&#65533;f&#65533;&#65533;y&#65533;T&#65533;&#65533;&#65533;&#65533;&#65533;**+R1*g.&#65533;T&#65533;&#65533;{&#65533;b&#65533;&#65533;M@&#65533;1%&#65533;&#65533;&#65533;&#65533;&#65533;;_:&#65533;&#65533;&#65533;++`&#65533;&#1261;&#65533;&#65533;J4&#65533;&#65533;&#65533;&#65533;&#65533;6{l&#65533;&#65533;8;$Z&#65533;&#364;&#65533;&#65533;&#65533;y&#65533;&#65533;&#65533;&#65533;'&#65533;yV&#65533;&#65533;&#65533;Y&#556;&#65533;&#65533;&#65533;1&#65533;&#65533;&#65533;&#65533;+&#65533;)&#65533;&#65533;&#535;&#65533;&#955;&#65533;?nakY&#65533;z&#65533;P	&#65533;&#65533;!&#65533;&#65533;*&#65533;&#65533;&#65533;B&#65533;&#65533;z&#65533;!&#65533;Y*&#65533;&#218;&#65533;&#65533;S&#65533;@&#65533;"^&#65533;r0"&#65533;f&#65533;C&#65533;&#65533;Z]&#65533;&#65533;&#65533;&#65533;qad0&#65533;&#65533;&#65533;&#65533;&#65533;&#65533;&#65533;2&#65533;eO	"Bhb&#65533;&#65533;L&#65533;t&#65533;1&#65533;f&#65533;&#65533;,&#65533;<	&#65533;yj&#65533;&#699;&#65533;&#65533;h> &#65533;&#65533;s&#65533;Q[&#65533;M
&#65533;&#65533;$&#65533;&#65533;d&#65533;H&#65533;&#65533;@M&#65533;{>&#65533;1&#65533;B7&#65533;C&#65533;&#65533;&#65533;&#65533;.&#65533;&#65533;&#65533;&#65533;7)&W&#1166;u&#65533;GB&#65533;&#65533;eh&#65533;&#65533;&#65533;BC&#65533;1&#65533;H&#65533;EF|&#65533;1&#65533;b3&#65533;Bt&#65533;$&#65533;k&#65533;&#65533;8a&#65533;&#65533;TH&#65533;&#65533;&#65533;wp&#65533;&#65533;sGN7&#65533;B&#500;&#65533;4I&#65533;&#65533;&#65533;&#65533;y&#65533;}&#65533;&#65533;4'~&#65533;J&#65533;&#65533;&#65533;@&#65533;`&#65533;&#65533;&#65533;g&#65533;&#65533;&#65533;?&#411;&#65533;a&#65533;CB&#65533;&#65533;&#65533;:&#65533;&#65533;=,&#65533;xed}&#65533;&#65533;&#65533;&#65533;&#65533;58&#65533;&#65533;O&#65533;#.L&#65533;n&#65533;8&#65533;&#65533;fT&#65533;;&#65533;&#65533;yX&#65533;&#65533;V&#65533;>&#65533;Eo&#65533;&#222;&#65533;$89&#65533;UBk&#65533;S&#65533;&#65533; &#65533;2Mao&#65533;YB&#65533;V$e&#65533;r&#65533;&#65533;L&#1143;3h!XX`/@&#65533;&#65533;" Nq&#65533;&#65533;&#65533;&#65533;&#65533;&#65533;CMX&#65533;&#65533;&#65533;&#65533;,2&#65533;!)%4&#65533;)tA&#65533;)&#65533;y8&#65533;&#65533;&#65533;?(`&#65533;3P&#1454;.&#65533;Lf`&#65533;&#65533;u&#65533;z&#65533;O8&#65533;	\Hk\EO&#65533;&#65533;&#65533;&#65533;A&#65533;Y&#65533;	
&#65533;=&#65533;&#65533;&#65533;&#1187;&#65533; v&#65533;&#65533;&#65533;!	w&#65533;&#65533;&#65533;&#65533;&#1508;) &#65533;&#65533;+4N;&#65533;7&#65533;:&#65533;&#65533;p8&#65533;	&#65533;&#65533;&#65533;&#65533;\@&#65533;6H&#65533;&#65533;A&#65533;d4&#65533;\ &#65533;3&#65533;&#25206;*&#65533;6&#65533;L&#65533;&#65533;"&#65533;"&#65533;<Y!t@&#65533;&#65533;`&#65533;6W&#65533;?&#65533;&#65533;&#65533;T&#65533;Xq&#65533;3&#65533;&#341;&#65533;&#65533;&#65533;X&#65533;&#65533;!&#65533;&#65533;&#65533;0\&#65533;j JO&#65533;&#65533;r&#65533;&#65533;&#65533;MX&#65533;f#&#65533;R2`&#65533;&#65533;9&#65533;&#65533;&#65533;'7&#65533;p&#65533;f&#65533;a&#65533;&#65533;&#65533;'+&#65533;&#1544;b.b&#65533;&#65533;8Z&#65533;\ 52&#65533;d&#65533;K'#&#65533;&#65533;Dd &#65533;n`&#65533;6N&#65533;&#65533;D&#65533;>+!&#780;&#65533;&#414;z&#65533;+&#65533;e&#65533;E(t'&#65533;&#65533;97>&#65533;>4&#65533;fj&#65533;C< &#65533;&#65533;&#65533;h"&#65533;&#65533;OD&#65533;t?5&#65533;&#65533;j&R6P"g&#65533;&#65533;&#65533;[&#65533;&#65533;,&#65533;A"&#65533;&#65533;.&#65533;&#65533;&#65533;l`&#65533;;x&#65533;0G`F}z&#65533;_EDXY"q.J&#65533;&#65533;&#65533;&}&#65533;zZBN&#65533;@$&#65533;&#65533;0&#65533;&#65533;L&#65533;&#65533;n&#65533;&#1499;&#1971;&#65533;&#65533;@zRD@fe&#65533;H&#65533;&#65533;<&#65533;j&#65533;&#65533;pj&#65533;**&#65533;G&#65533;&#65533;&#65533;&#65533;z&#65533;?lV &#65533;&#65533;)#&#65533;z&#65533;&#65533;&#65533;&#65533;&#65533;*&#65533;&#65533;B&#65533;&#1265;&#65533;9n]&#65533;d%&#65533;&#65533;,&#65533;a&#65533;&#65533;&#65533;l>&#65533;&#1486;u&#65533;&#65533;5&#65533;G&#65533;&#65533;&#65533;c&#65533;5&#65533;&#65533;pQXC&#65533;@E;&#65533;&#65533;&#65533;&#65533;V&#65533;5&#65533;TA&#65533;M&#65533;&#65533;&#65533;&#65533;&#65533;6&#1073;&#65533;&#65533;v&#65533;9&#&#65533;&#65533;U&#65533;&#65533;&#65533;u&#65533;&#65533;<&#65533;&#202; s&#65533;&#65533;&#65533;&#65533;k+&#65533;_2Qr&#1541;*&#65533;&#65533;@C&#65533;X&#65533;&#65533;x&#65533;Ib&#65533;&#65533; &#65533;^M&#65533;&#65533; &#65533;A&#65533;&#65533;&#65533;"WF&#65533;q&#65533;K&#65533;CH&#65533;&#65533;&#65533;E&#65533;P&#65533;&#65533;0>x&#65533;x&#65533;&#65533;8&#65533;&#65533;)|`&#65533;&#560;d6 0&#65533;3O&#65533;vF&#11372;&#65533;&#65533;&#65533;p&#65533;&#65533;]	&#65533;   @ &#65533;&#65533;&#65533; &#65533;!&#65533;{1&#65533;&#65533;&#65533;&#65533;&#65533;:N3&#65533;mlc&#65533;&#65533;&#65533;&#65533;&#65533;q)1gJ9&#65533;^P&#65533;&#65533;g!$N2 C&#65533;G&#65533;d&#65533;&#65533;M.1&#65533;C&#65533;Bt&#65533;&#720;&#65533;2&#65533;&#65533;&#65533;0&#65533;&#65533;&#811;&#65533;1&#65533;&#65533;&#65533;N{&#65533;hp0&#65533;=&#65533;&#65533;&#65533;S&#65533;V@&#65533;&#65533;&#65533;&b&#1374;=&#65533;&#65533;&#1794;B&#1587;&#65533;&#65533;,&#65533;&#65533;Do/&#65533;&#65533;/&#65533;
&#65533;&#65533;2&#40932;&#512;& &#65533; i&#3222;#-&#65533;.O; &#65533;^1&#65533;&#65533;&#768;&#65533;uB&#65533;w&#65533;t&#65533;g&#65533;&#65533;p&#65533;&#65533;&#65533;&#65533;4	&#9992;:lz&#65533;&#65533;&#65533;5Lb&#65533;~&#65533;7R &#65533;`iwJfU9w&#65533;Aa&#1662;:1"0&#65533;&#65533;gC;&#1743;&#65533;8&#65533;%&#65533;&#65533;.[X&#65533;&#443;&#65533;MG&#65533;&#65533;&#65533;0w!&#65533;-&#65533;ro&#65533;&#65533;&#65533;&#1796;&#65533;&#65533;rD&#65533;<&#65533;&#1856;&#65533;[&#65533;&#65533;O&#65533;&#65533;&#65533;&#65533;&#65533;&#65533;&#65533;ma&#65533;&#65533;wl&#65533;!&#1843;&#65533;&#65533;&#65533;fKt&#65533;&#1114;HB&#669;B"&#65533;&#65533;I_&#65533;&#1681;&#65533;&#65533;&#65533;&#65533;&#65533;&#65533;[!&#65533;&#65533;x&#65533;&#65533;q&#65533;&#65533; &#65533;N
&#65533;&#65533;Dx&#1007;&#65533;&#65533;&#65533;Y&#65533;4&#65533;@&#65533;10&#65533;Qs&#65533;&#65533;&#65533;&#65533;)8&#65533;&#65533;&#65533;r&#65533;/&#65533;:&#65533;&#65533;&#65533;&#65533;9&#65533;f&#65533;&#65533;)>&#65533;&#65533;S&#65533;&#65533;V&#65533;&#65533;q4&#65533; &#65533;&#65533;&#65533;&#65533;] Una$h/C<}&#65533;&#65533; &#65533;&#65533;u&#65533;e&#65533;&#65533;^/&#65533;&#65533;;&#1745;&#65533;&#65533;sb{&#65533;q&#65533;&#65533;&#65533;	&#65533;&#65533;&#65533;&#65533;&#65533;&#65533;&&#65533;&#65533;&#65533;g_`&#65533;]&#65533;&#65533;&#65533;&#65533;l&#65533;&#65533;O?&#65533;&#65533;g&#65533;Q&#65533;S&#65533;&#65533;c&#65533;&#65533;R&#65533;&#65533;s&#65533;&#65533;&#65533;&#65533;&#385;E&#65533;k&#1723;&#65533;&#65533;&#65533;&#65533;@&#65533;&#65533;	0&#65533;&#65533;&#65533;w&#65533;{&#65533;o&#65533;#\&#65533;`&#65533;&#65533;&#65533;&#65533;	Run&#65533;'&#65533;&#65533;@ &#65533;% q&#65533;7&#65533;&#65533;wy&#65533;Wm&#65533;m&#65533;W&#65533;&#65533;&#65533;&#65533;&#65533;&#65533;A\E~&#65533;@n&#65533;7	k&#65533;$&#65533;&#65533;w&#65533;&#65533;~&#65533;&#65533;&#65533;o&#65533;0h&#65533;&#65533;J&#65533;&#65533;x&#65533;&#65533;{&#65533; @&#65533; e&#65533; u&#65533; &#65533;  &#65533;&#65533;,&#65533;&#65533;UG}&#65533;g}J&#1540;Z&#65533;&#65533;PH}Z&#65533;&#65533;&#65533;m&#65533;`&#65533;&#65533;&#65533;&#65533;&#65533;;#&#65533;a&#65533; ziW&#65533;V	X fx&#65533;%&#65533;&#65533;0&#65533;k&#65533;&#65533;k/x{&#65533;fOb&#65533;&#65533;&#65533;x&#65533;&#65533;P&#65533;&#65533;x&#65533;P&#65533;&#65533;&#65533;&#65533;5p&#65533;X(&#65533;R&#65533;Gx qHq&#65533;&#1480;&#65533;7qZ6&#65533;&#65533;} x&#65533;&#1927;&#65533;&#65533;w/&#65533;f&#65533;0&#65533;F	 mNP P &#65533;&#65533;&#65533;C&#65533;~q&#33198;&#65533;)&#65533;0 8&#65533;l&#65533;&#65533;|&#65533;g3	7#&#65533;&#65533;_&#65533;`T&#65533;&#65533; &#65533;+&#65533;&#65533;&#65533;&#65533;g&#65533;X &#65533;p&#1304;&#65533;&#65533;Z7&#65533;R&#516;O&#65533;&#65533;&#1549;Z&#65533;e &#65533;}T&#65533;}&#65533;X&#65533;&#65533;]&#65533; &#65533;&#65533;&#65533;&#65533;&#65533;N&#65533;&#65533;&#65533;x&#65533;z&#65533;&#65533;&#65533;&#65533; =&#65533; c&#65533;n&#65533;&#65533;&#65533;&#65533;bdyI&#65533;&#65533;T&#65533;&#65533;&#65533;&#65533;&#65533;&#528;&#65533;&#65533;&#65533;pI&#65533;&#65533;X&#65533;H&#65533;&#65533;h&#65533;&#1287;&#65533;&#65533;X&#65533;&#65533;@&#65533;&#65533;X	c&#33670;&#65533;&#65533;&#65533;&#65533; &#65533;()&#65533;&#65533;&#65533;)&#65533;H<&#65533;&#65533;<&#65533;&#65533;&#65533;&#65533;	O &#65533;&#65533;&#65533;H	J7&#65533;`&#65533;1tR&#65533;&#65533;&#65533;&#65533;&#65533;&#65533;&#65533;&#65533;&#65533;p&#65533;&#65533;&#65533;p&#65533;@&#65533;`&#65533;&#65533;&#65533;L&#65533;uU&#589;&#65533;&#65533;&#65533;&#65533;&#1038;&#65533;&#65533;&#65533;x&#65533;/&#65533;&#65533;&#65533;x&#65533;&#65533;Z&#65533;&#65533;+&#65533;&#65533;i &#65533;{&#65533;)&#65533;XF&#65533;&#65533;3&#65533;&#65533;&#65533;(@&#65533;&#65533;&#65533;&#65533;&#65533;S&#65533;&#65533;&#65533;&#65533;C&#65533;nU&#65533;J@&#65533;&#65533;&#65533;&#65533;+&#65533;&#65533;w&#65533;	&#65533;I&#65533;&#65533;6&#65533;&#65533;&#65533;&#65533;&#1736;&#65533;&#65533;&#65533;&#65533;F&#65533;&#65533;i&#65533;&#65533;&#65533;&#65533;&#65533;b&#65533;&#65533;&#65533;&#1038;)&#1626;o&#65533;|&#65533;B`k&#65533;&#65533;&#65533;3&#65533;&#65533;6&#65533;0&#65533;&#65533;&#65533;q&#65533;&#65533;tfs&#65533;&#408;&#65533;&#65533;&#65533;&#65533;&#65533;&#65533;M&#1612;&#65533;&#65533;&#65533;g&#65533;&#65533;&#65533;hP&#65533;&#65533;&#65533;&#1849;&#65533;&#1945;&#65533;K8m&#65533;&#65533;c&#65533;&#65533;&#65533;&#65533;x&#65533;&#1557;WX&#65533;o&#65533;}q&#65533;'&#65533;&#65533;3&#65533;FY&#65533;i&#65533;2&#65533;&#65533;&#65533;&#65533;&#65533;pr` &#65533;&#65533;&#65533;:"&#65533;?&#65533;@"&b
w&#65533;Gy&#65533;&#681;&#65533;&#65533;&#65533;&#65533;&#65533;8&#65533;&#65533;`&#65533;&#65533; &#65533;&#65533;&#65533;&#65533;&#65533;x&#65533;Y&#65533;&#1849;&#65533;&#65533;9&#65533;&#65533;&#65533;h&#65533;&#65533;(&#65533;&#65533;&#65533;ia&#65533;&#65533;&#65533;&#65533;'&#65533;o&#65533;-&#65533;'/H&#65533;&#65533;p&#65533;&#65533;&#65533;&#65533;&#65533;&#65533;&#65533;3)&#65533;&#65533;`&#65533;&#65533;&#21995;&#65533;t&#65533;3>&#65533;e&#65533;&#65533;&#65533;&#65533;Y&#65533;q&#65533;y&#65533;&#65533;&#65533;&#421;&#65533;)&#65533;&#1288;&#65533;T)&#65533;&#65533;Y&#65533;d&#65533;&#1993;&#65533;&#65533;&#65533;kz&#65533;&#65533;&#65533;#&#65533;v&#65533;&#65533;&#65533;&#65533;v&#65533;0vW iX&#65533;9_@&#65533;&#65533;&#1631;&#65533;&#65533;&#65533;&#65533;&#65533;&#65533;xy&#65533;&#65533;&#65533;Qp&#65533;?&#65533;
&#1569;|&#65533;&&#65533;E&#65533;&#65533;H&#65533;&#600;&#65533;i&#65533;X&#1692; &#65533;)&#65533;&#65533;G F&#65533;&#65533;&#65533;&#65533;hu&#65533;H&#65533;g&#1668;&#65533; &#65533;&Zy&#65533;&#65533;&#65533;&#65533;e4&#65533;x&#65533;x`&#65533;&#65533;&#65533;&#1064;&#65533;Z&#65533;eg&#65533;^y&#65533;o&#65533;&#65533; &#65533;&#65533; hPN&#65533;3&#65533;&#65533;r&#65533;&#65533;&#65533;5&#65533;	08&#65533;1&#65533;=&#65533;&#65533;G&#65533;&#65533;i&#65533;w&#65533;&#65533;DZ
&#65533;&#65533;&#65533;&#65533;|9	g&#65533;&#65533;92&#65533;*S&#65533;j&#65533;S&#65533;&#65533;&#65533;&#65533;&#65533;&#604; &#65533;&#65533;&#65533;Y&#65533;&#65533;&#65533;&#65533;&#554;3
&#65533;&#65533;&#31408;&#65533;&#65533;Yv&#65533;&#65533;&#65533;&#65533;&#35021;z&#65533;z&#65533;&#65533;&#1064;;	&#65533;J	)&#65533;&#65533;&#65533;&#65533;&#65533;
aNp&#65533;&#1562;&#65533;6 s;&#65533;-U`k&#65533;s<&#65533;t9&#65533;>&#65533;&#65533;:&#65533;&#65533;&#65533;&#65533;&#65533;&#65533;&#65533;j&#65533;&#65533;&#65533;&#65533;t&#1647;&#65533;&#65533;&#65533;&#65533;&#65533;Wj&#65533;&#65533;Y&#65533;[*y^z&#65533;&#1256;&#65533;&#65533;&#65533;fx&#65533;&#65533;&#65533;X&#65533;&#65533;&#65533;&#65533;XF&#65533;Z&#65533;+&#65533;&#65533;&#65533;&#65533;&#65533;&#65533; &#65533;C&#65533;&#650;&#65533;&#65533;	&#65533;2'&#65533;&#65533;p&#65533;3&#65533;&#65533;,&#65533;&#65533;f7&#65533;6`3&#65533;&#65533;&#65533;&#65533;&#65533;&#65533;X&#65533;&#65533;j&#65533;&#65533;{&#65533;&#65533;k&#65533;&#622;&#65533;&#65533;&#65533;&#65533;$K&#65533;r &#65533;9Bb&#65533;YN5&#65533;&#65533;*&#65533; &#65533;Vj&#65533;&#65533;I&#65533;&#65533;&#65533;&#65533;&#65533;&#65533;&#65533;&#609;&#65533;(&#65533;&#65533;&#65533;&#65533;&#65533;K&#65533;Yz(&#65533;&#65533;]&#65533;&#65533;D&#65533;&#65533;i&#65533;i&#65533;&#65533;&#65533;&#65533;&#65533;&#65533;ok &#65533;j]6&#65533;%+s&#65533;+s&#65533;{{&#65533;&#65533;:&#65533;&#65533;&#65533;&#65533;&#65533;&#65533;&#65533;+&#65533;1&#65533;&#65533;&#65533;0{&#8883;&#65533;&#65533;&#65533;&#65533;&#65533;&#65533;&#65533;j&#65533;v)&#65533;&#65533; &#65533;&#65533;j&#859;&#65533;}9	&#65533;&#274;R&#65533;+y&#65533;&#65533;&#65533;{&#65533;U&#65533;QK&#65533;Rg&#65533;U&#65533;&#65533;W&#65533;)&#65533;&#65533;&#65533;&#65533; &#65533;&#65533;&#65533;&#65533;&#65533;&#65533;&#65533;&#65533;&#65533;+&#65533;dj&#65533;&#65533;&#65533;:&#65533;QP&#65533;"L&#65533;&#65533;k&#65533;&#65533;;&#65533;&#65533;&#65533;Y&#65533;&#65533;;&#65533;0k}Un&#1531;&#65533;&#65533;Fn&#1691;&#65533;&#1611;&#65533;&#65533;&#65533;-&#65533;&#65533;K	~&#483;&#65533;[&#269;&#65533;&#65533;@&#65533;&#65533;&#65533;;&#65533;&#65533;;	&#65533;&#65533;&#65533;H&#65533;t&#65533;&#65533;	&#65533;&#65533;3&#65533;&#65533;p&#65533;&#1711;&#65533;*&#65533;&#65533;	&#65533;P;&#65533;&#65533;k&#65533;&#737;&#65533;&#65533;&#65533;&#65533;p&#65533;&#65533;&#437;&#65533;&#65533;W&#65533;&#65533;&#65533;&#65533;&#65533;e+&#65533;(&#65533;e&#65533;&#65533;$&#65533;&#65533;|&#65533;&#65533;#<&#134;&#65533;&#65533;K&#65533;&#65533;&#65533;p&#65533;&#65533;&#65533;&#65533;C&#65533;&#65533;Xv&#65533;26Y&#65533;&#65533;&#65533;&#65533;5L&#65533;&#65533;6&#65533;&#65533;6k^0&#65533;0@&#648;&#65533;k&#65533;c`&#65533;&#65533;&#65533;&#65533;&#65533;&#671;&#65533;&#65533;&#65533;&#65533;&#65533;
Q|&#65533;@&#65533;`e&#1681;Y &#65533;&#65533;&#65533;&@R&#65533;&#65533;_&#1816;&#65533;{&#65533;+&#65533;&#1722;g&#65533;&#65533;&#65533;&#65533;&#65533;n&#65533;h &#65533;&#65533;&#65533;&#65533;L&#65533;&#65533;<[&#65533;e]K&#65533;&#65533;pl!\&#65533;L&#65533;l&#65533;&#65533;&#65533;&#522;&#65533; &#65533;C` &#65533;&#65533;&#527;\&#65533;&#65533;1&#65533;YY&#65533;U&#65533;F&#638;&#65533;&#356;WW&#65533;)&#65533;&#65533;l&#65533; &#65533;~6&#65533;&#65533;{&#270;;&#65533;]&#1104;+&#65533;&#65533;&#263;&#65533;&#651; &#65533;&#65533;&#65533;&#65533;L&#65533;tw&#65533;O
&#65533;&#65533;&#65533;l&#65533;&#65533;&#65533;i&#65533;&#65533;
&#65533;J&#65533;&#65533;[&#65533;|&#65533;r&#65533;&#1253;Y&#2040;&#65533;&#65533;&#65533;&#65533;&#65533;&#65533;&#65533;J&#133;`&#65533;&#65533;&#65533;&#65533;&#65533;J&#65533;&#65533;K=K&#65533;&#65533;&#65533;&#65533;&#65533;&#65533;i&#65533;&#65533;h&#65533;&#65533;&#65533;&#65533;&#65533;&#65533;aW&#65533;a&#65533; ]@6a&#65533;&#65533;	&#65533;e&#65533;&#65533;j&#65533;&#65533;u&#627;&#65533;&#748;&#65533;&#65533;8&#65533;&#65533;@&#65533;&#65533;	&#65533;&#65533;&#65533;&#65533;&#184;Rp&#65533;}C&#65533;Z "&#65533;&#65533;&#65533;&#1711;&#65533;&#720;&#65533;&#588;&#65533;&#65533;&#65533;h&#65533; &#1631; s&#65533;|&#65533;|&#65533;&#65533;,&#65533;&#14779;]&#65533;e&#65533;&#65533;,&#65533;E=&#65533;&#65533;\&#65533;&#65533;&#935;=	K&#65533;&#65533;&#65533;D&#65533; p&#65533;&#65533;j&#65533;&#49709;7&#65533;;&#65533;&#1786;&#65533;&#65533;2W&#1530;&#583;&#65533;}&#666;&#65533;&#65533;&#65533;&#65533;J&#65533;&#65533;&#65533;&#65533;&#65533;f&#65533;&#65533;w]	l+*t2B*S&#65533;qu &#773;`&#65533;&#65533;=&#65533;&#65533;I&#65533;K&#596;&#65533;&#65533;&#65533;&#1618;]&#65533;}&#1950;&#65533;@jl&#1629;&#65533;&#65533;R&#65533;e&#65533;&#65533;&#65533;!&#65533;&#65533;FH&#65533;&#65533;&#65533;&#972;&#65533;&#65533;&#65533;&#65533;&#65533;M&#65533;&#65533;_&#1601;&#65533;&#65533;&#65533;=&#65533;i&#65533;	&#65533;&#65533;&#65533;m&#65533;,&#1522;,&#65533;&#65533;&#657;&#1771;?&#65533;G3&#65533;&#65533;&#65533;X%&#65533;t8T&#65533;Vf&#65533;	&#65533;&#65533;M&#65533;,&#58118;P&#65533;Z&#65533;J&#65533;l&#65533;`&#65533;6n&#65533;&#65533;z&#65533;&#65533;&#1939;&#65533;&#65533;|&#65533;&#65533;&#65533;=]&#65533;&#65533;&#65533;&#65533;K&#65533;Q&#65533;&#65533;|&#65533;&#65533;&#65533;&#1308;&#65533;NM&#65533;N=D@p&#65533;&#65533;x&#65533;&#65533;J&#65533;
&#65533;&#65533;&#65533;&#65533;&#65533;&#65533;&#65533;&#65533;&#65533;&#65533;MM&#1136;&#65533;&#65533;&#65533;}&#65533;A&#65533;&#65533;&#65533;&#65533;!&#65533;O&#65533;P&#65533; Yj:&#65533;B&#65533;L	)^&#65533;KY&#65533; u&#65533;&#65533;&#65533;&#65533;R&#65533;&#65533;&#65533;&#65533;9&#65533;&#65533;&#65533;`&#37408;&#65533;&#38590;W{5&#65533;&#65533;&#65533;e&#65533;6iX&#65533;&#65533;&#65533;&#449;<&#65533;&#65533;M&#65533;&#65533;&#938;&#65533;&#65533;0&#65533;R&#65533;&#65533;R>&#65533;J&#65533;&#65533;&#65533;&#65533;iy&#65533;&#65533;&#65533;&#65533;=&#1790;-&#65533;qk&#65533;&#65533;L&#65533;&#65533;&#65533;n&#65533;&#65533;&#65533;&#65533;p&#65533;&#65533;&#65533;&#65533;&#65533;&#65533;`&#65533;FJ&#65533;&#65533;&&#65533;&#65533;&#65533;p%wd&#65533;:	&#65533;	&#65533;&#65533;0&#65533;&#65533;{&#65533;]&#65533;&#65533;2&#65533;&#65533;H&#65533;&#65533;&#938;&#65533; &#65533;.&#65533;7^&#38222;&#65533;;~&#65533;&#65533;&#65533;&#65533;~S&#65533;N&#65533;&&#65533;:&zXF&#65533;h&#65533;&#65533;K&#65533;&#2021;}&#65533;
O&#65533;&#65533;o&#65533;&#65533;&#65533;&#1991;&#65533;&#65533;U.&#65533;&#65533;&#1081;&#65533;Y&#65533;&#65533;&#65533;&#65533;&#65533;]&#65533;]I&#65533;g&#65533;&#65533;m&#65533;&#65533;(&#65533;&#65533;&#65533;&#65533;&#65533; -&#65533;&#65533; &#65533;&#65533;&#65533;lY&#65533;`&#65533;&#65533;&#65533;&#65533;n&#65533;J&#65533;I &#65533;f&#65533;&#65533;&#65533;&#65533;&#1786;&#65533;&#65533;&#65533;&#65533;7&#65533;&#65533;f&#65533;*&#65533;&#65533;&#65533;&#65533;&#65533;w+&#65533;*p&#65533;}&#65533;&#65533;&#65533;&#65533;&#65533;&#65533;p&#65533;&#65533;{&#65533;L&#65533;&#65533;&#1285; &#65533;n&#1008;^&#65533;K&#65533;&#65533;x&#65533;e&#65533;&#65533;&#65533;q_&#65533;&#65533;&#65533;Y&#65533;&#65533;&#65533;&#65533;z&#903;P&#65533;&#701;&#65533;'&#65533;&#65533;3&#65533;&#65533;&#65533;TS&#65533;P&#65533;	&#65533;m&#65533;A&#65533;&#65533;i%B&#65533;q&#65533;&#65533;a!nwE&&#65533;<&#65533;^&#65533;&#65533;-&#896;&#65533;&#592;&#65533;/&#65533;>&#65533;lA&#65533;p&#65533;&#65533;F&#65533;&#65533;G&#65533;&#65533;&#65533;&#65533; &#65533;&#65533;&#65533;JO&#65533;&#65533;N&#65533;o&#65533;U_&#65533;&#65533;+&#65533;Y&#65533;&#65533;7&#65533;b&#65533;-&#65533;&#65533;&#65533;M^&#1704;&#65533;&#65533;&#65533;&#65533;&#65533;K-&#65533;m&#65533;&#65533;&#65533;s?&#65533;v_&#65533;s&#65533;&#65533;&#65533;&#65533;&#65533;|&#65533;)&#65533;&#65533;&#65533;&#1006;&#65533;r&#65533;&#65533;&#65533;&#65533;`&#65533;l&#65533;&#65533;&#65533;%&#65533;&#65533;*&#65533;D&#65533;f&#65533;&#65533;&#65533;&#65533;8&#65533;&#65533;Hi&#65533;&#65533;&#65533;,&#65533;&#65533;aA&#65533;&#65533;&#65533;&#65533;,&#65533;,,&#65533;,&#65533;&#65533;&#65533;&#65533;&#65533;&#65533;&#65533;&#65533;&#65533;&#65533;x&#65533;&#65533;QQ&#65533;&#65533;QD&#65533;&#65533;&#65533;&#65533;D&#65533;C&#65533;&#65533;&#65533;&#65533;&#65533;&#65533;&#65533;M&#65533;CM&#65533;C&#65533;Q &#65533;&#65533;&#65533;&#65533;&#65533;&#65533;&#65533;&#65533;&#65533;&#65533;&#65533;&#65533;&#65533;&#65533;&#65533;&#65533;&#65533;&#65533;&#65533;&#65533;&#65533;&#65533;&#65533;&#65533;&#65533;&#65533;&#65533;&#65533;&#65533;&#65533;AP&#65533;&#999;Lh&#65533;Z&#65533;&#65533;&#65533;0g&#65533;A<&#65533;b2&#65533;&#65533;&#65533;xF&#65533;&#335; &#65533;i&#65533;1&#65533;&#65533;:"x&#65533;T&#65533;&#65533;&#287;&#65533;(&#65533;&#65533;&#65533;K8&#65533;&#65533;&#65533;&#65533;&#65533;&#65533;&#65533;(&#1119;F&#65533;&#65533;D&#65533;D&#594;&#65533;&#65533;n&#132;&#65533;&#65533;&#65533;R[i}&#65533; &#65533;Z&#65533;&#65533;&#65533;EdW&#65533;`&#65533;&#65533;[2bi&#65533;Y3p&#65533;Z&#65533;&#65533;&#65533;&#65533;&#65533;&#65533;:q&#65533; &#65533;G8Y?~&#65533;&#1747;5&#65533;q2<<&#65533;y&#1046;a&#24087;&#65533;&#65533;9&#65533;&&#65533;e&#65533;&#65533;&#65533;&#65533;&#65533;&#1629;d&#65533;M&#65533;&#65533;R&#460;&#65533;e&#65533;&#65533;P&#65533;&#65533;&#65533;%L&#65533;4q&#65533;&#65533;&#65533;3gO&#65533;?4&#65533;&#65533;QE&#65533;&#65533;K&#65533;&#65533;&#65533;C&#65533;J&#65533;&#65533;BeE&#65533;&#65533;V&#65533;&#65533;{ &#65533;&#65533;VX\d&#65533;A&#65533;m&#65533;d&#65533;&#65533;&#65533;1&#65533;&#65533;&#1258;h  M&#65533;&#65533;&#65533;&#65533;&#65533;&#65533;&#65533;&#65533;&#65533;&#65533;<&#65533;&#65533;Xb&#65533;Q&#65533;G4T&#65533;3&#65533;&#65533;&#65533;2r@4ae&#65533;1&#65533;G&#65533;&#65533;!3$&#65533;&#1105;FY&#65533;&#65533;l&#65533;&#65533;K&#65533;E0&#65533;L6&#65533;&#65533;(&#65533;t&#65533;O8
"&#65533;&#65533;rT&#65533;$&#65533;&#65533;rK=&#65533;SP5']vJ9&#65533;&#65533;xw&#65533;.&#65533;&#65533;"&#65533;x&#65533;&#65533;b]&#65533;<&#65533;&#1925;&#65533;@&#65533;&#65533;p&#65533;]&#65533;iL&#65533;P&#65533;7&#65533;&#65533;g&#65533;x&#65533;
8&#65533;&#65533;|&#65533;=4&#65533;&#65533;
9 H.&#65533;&#65533;f&#65533;U&#65533;aH	&#65533;A&#65533;2&#65533;Z4&#65533;I&#65533;9C&#65533;2&#65533;&&#65533;bE,&#65533;#&#65533;5&#65533;&#65533;BN;&#65533;&#65533;&#65533;(&#1294;>`\&#65533;HM&#65533;+&#65533;<&#65533;d&#65533;&#65533;&#65533;&#65533;&#65533;&#65533;"A&#65533;&#65533;!0&#65533;e&#65533;4aNx&#65533;1Cd&#65533;&#65533;af&#65533;\ta  &#65533;l&#65533;&#65533;&#65533;,3Ai&#65533;N^x&#65533;&#65533;;z&#65533;&#65533;a}&#1435;d1JE&#65533;\&#65533;h3&#65533;5&#65533;&#65533;!&#1158;	&#65533;&#65533;&#65533;m&#65533;&#1302;1&#65533;h&#65533;&#65533;G&#65533;93*H*&#65533;&#65533;q&#65533;&#65533;&#168;j(&#65533;S&#65533;(C&#65533;:B&#65533;c&#65533;&#1946;k&#65533;&#65533;&#1468;k![&#1457;&#65533;.&#65533;&#65533;0&#65533;p&#65533;e&#65533;&#65533;&#65533;&#65533;&#1630;D&#65533;*#&#65533;&#65533;&#65533;&&#65533;n&#65533;;&#65533;2&#65533;U&#65533;&#65533;&#65533;`&#65533;\&#65533;&#65533;&#65533;:&#65533;
&#65533;Bh[N&#65533;{&#1634;q!pi%&#65533;&#1813;&#65533;m&#65533;wh&#65533;&#65533;Yt&#65533;)H&#1270;L&#65533;&#65533;&#65533;&#65533; .&#65533;\2N(&#65533;L&#65533;&#65533;&#65533;&#65533;&#65533;&#65533;=&#65533;j&#65533;n &#65533;&#65533; &#65533;&#65533;<_y&#65533;x&#65533;iz3f`&#65533;&#65533;S&#65533;&#65533;0&#65533;ifN&#65533;&#65533;{&#65533;B&#65533;&#65533;| &#65533;&#65533;4&#65533;&#65533;9n&#65533;&#65533;&#65533;&#65533;U&#65533;!3&#65533;j&#65533;_^&#65533;i&#65533;&#65533;_&#1739;  (e}&#65533;L(&#65533;;&#65533;/H*&#65533;&#65533;3&#65533;&#65533;&#65533;Q&#65533;&#65533;G"&#65533;&#65533;Z~&#65533;&#65533;K&#596;&#65533;&#65533;&#65533;&#65533;N&#65533;&#65533;&#65533;j&#65533;h&#65533;+&#65533;&#65533;G&#65533;&#65533;&#65533;a+&#65533;&#65533;&#65533;&#65533;&#65533;(&#65533;&#65533;&#65533;e&#65533;&#65533;u&#65533;&#65533;&#65533;&#65533;Z&#65533;&#65533;?&#65533;&#65533;!kF&#65533;&#65533;&#65533;!.&#65533;&#65533;QpB &#65533;9&#65533;0&#65533;!`v.]1cy&#675;&#65533;&#65533;&#65533;&#65533;	8&#65533;y&#65533;&#65533;a&#65533;&#65533;5&#65533;&#65533; xH&#65533;&#65533;g&#65533;U&#65533;;&#65533;&#65533;&#1522;&#65533;&#65533;&#65533;y&}3&#65533;7.2C4"&#65533;f&#65533;&#65533;&#65533;&#65533;{&#65533;Z&#65533; x,&#65533;S&#65533;2W&#65533;X!x&#65533;j&#65533;B`&#65533;&#65533;	&#65533;i&#672;&#65533;:&#1437;PBt&#65533;&#65533;&#65533;&#65533;&#65533;`&#721;&#65533;&#65533;
"&#65533;@
^#vU&#65533;&#65533;-y&#65533;&#65533;!&#65533;&#65533;&#65533;8&#1607;&#65533;&#65533;&#65533;z 	&#65533;&#65533;3&#65533;&#65533;&#65533;~o&#65533;&#65533;&#65533;p&#65533;>&#65533;&#65533;&#65533;a&#65533;&#1027;\3F&#65533;&#65533;&#65533;&#65533;&#65533;.&#65533;&#65533;&#65533;&#65533;&#65533;&#65533;nt#K&#65533;&#65533;&#65533; &#65533;D&#65533;%CA!&#65533;#&#65533;	&#65533;C&#65533; &#65533;I&#65533;&#65533;2&#150;1&#65533;E&#65533;&#65533;QMxd
5&#197;&#65533;&#65533;&#65533;&#65533;&#65533;&#65533;I&#65533;&#65533;H&#65533;Q&#65533;S&#65533;&#65533;&#65533;N-y&#65533;&#65533;&#65533;5=&#65533;21&#65533;&#65533;&#65533;&#65533;E&#755;-&#65533;3`r[[&#65533;&#65533;-&#65533;on&#65533;e&#65533;&#65533;1&#65533;&#1124;@&#65533;k&#65533;xQgB$&#65533;oLF6&#65533;U&#65533;&#65533;&#65533;&#65533;&#65533;x &#65533;B&#65533;.r &#65533;X&#65533;-&#65533;sB&#65533;[CR?&#65533;:RLk&#65533;&#65533;&#65533;&#65533;S&#65533;Yu&#65533;X=&#65533;&#65533;&#65533;&#65533;'&#65533;@&#65533;&#65533;&#650;'R&#1098;Q&#65533;R&#65533;H&#65533;&#65533;X&#65533;Vw&#65533;&#65533;	&#65533;&#65533;GZB$_&#65533;8TK&#65533;&#65533;&#65533;&#65533;M&#65533;nl&#65533;&#65533;[K&#65533;&#65533;}K&#65533;Mp&#65533;&#398;QTjfL!&#65533;&#65533;eD&#65533;&#65533;/&#65533;&#65533;&#65533;&#1064;k*&#65533;d(&#65533;AP+4Z&#65533;&#1396;A=&#65533;P&#65533;&#65533;&#65533;&#65533;&#65533;&#65533;Q&#65533;&#65533;$&#65533; &#65533;d&#1258;<&#65533;*?&#65533;J$#}&#65533;&#65533;&#65533;J':A&#65533;QX@&#65533;5E&
&#65533;	&#65533;i&#65533;&#65533;&#65533;GDa&#65533; A&#65533;/g&#65533;D&#65533;&#65533;&#65533;Tf&#65533;&#65533;&#65533;G6&#65533;&#65533;&#65533;A4Z&#65533;&#65533;&#65533;&#65533;c:&#65533;&#65533;&#65533;-&#65533;d9{&#65533;&#65533;&#65533;&#65533;&#65533;&#65533;&#65533;L&#65533;Y
&#65533;&#65533;#Y&#65533;&#65533;)&#65533;"&#65533;&#65533;kp&#65533;j&#1654;&#65533;B&#65533;&#65533;&#65533;1m&#65533;H&#65533;&#1790;&#65533;V&#1372;&#65533;&#65533;&#65533;J&#65533;&#65533;&#65533;p&#65533;&#65533;A%&#65533;*&#65533;@&#65533;S&#65533;
re&#65533;&#65533;&#65533; Bc&#65533;\&#65533;&#574;B&#65533;&#65533; &#65533;.&#65533;g&#1837;"5,$^ElR&#65533;&#65533;`&#65533;&#65533;0&#65533;d&#65533;&#65533;&#65533;ry&#65533;q&#1933;&#65533;a&#65533;f&#65533;&#65533;{&#65533;X&#65533;*&#65533;&#65533;J@Q&#65533;K&#65533;&#762;&#65533;&#65533;0B&#65533;Lx&#65533;Z&#65533;T&#65533;J&#65533;&#65533;&#65533;&#65533;&#65533;f&#65533;&#940;u&#65533;&U&#65533;&#65533;A"&#65533;m6&#65533;j&#470;ef&#65533;(&#65533;$
&#65533;`&#65533;&#65533;&#65533;
&#65533;B&#65533;A&#65533;X+V&#65533;4&#65533;
9&#65533;5@3&#65533;&#65533;A&#65533;cP8C2&#22144;?<d&#65533;0&#65533;&#65533;&#65533;&#65533;&#65533;G=&#65533;&#65533;Y&#65533;R!iH+&#65533;&#65533;? &#65533;D"X&#65533;{Q&#65533;R&#65533;&#65533;&#65533;&#65533;&#65533;&#65533;@&#65533;&#508;&#65533;5&#65533;&#65533;& @{% 7&#65533;3&#65533;&#630;&#65533;&#65533;m=&#65533;&#65533;Ck&#65533;B&#65533;4&#65533;&#65533;U&#65533;fYn1|&#65533;&#65533;)N	q&#65533;=A&#65533;&#65533;&#65533;B&#65533;&#65533;&#65533;&#65533;&#65533;&#65533;\z&#1243;&#65533;&#65533;B &#65533;e&#65533;&#65533;m&#65533;  &#65533;[&#65533;&#65533;}&#65533;"&#65533;fmHF&#65533;&#65533;$	3I&#65533;&#65533;K^/&#65533;brf&#62863;&#65533;1&#65533;2&#65533;Ed&#65533;&#661;&#65533;&#65533;1&#65533;H	&#65533;5C&#65533;&#65533; &#65533;of&#65533;&#65533;v&#65533;&#65533;w&#65533;&#65533;&#65533;X&#65533;&#65533;&#1622;&#65533;G&#65533;&#65533;&#65533;&#513;&#65533;<7&#65533;MC&#65533;W&#65533;StSB\JG&#65533;&#65533;:(VliBy]&#1240;6&#65533;&#65533;&#65533;G&#65533;p&#65533;|&#65533;5/&#65533;&#65533;d&#65533;_T&#65533;o2:.1-x&#65533;f&#65533;&#65533;&#65533;X&#65533;{&#65533;,_9&#65533;c&#65533;S7&#65533;&#65533;&#65533;{N|&#65533;&#65533;p&#65533;&#435;a3&#65533;i&#65533;/&#65533;c&#65533;&#65533;!&#65533;v&#65533;&#65533;x&#65533;?&#65533;&#65533;&#65533;&#65533;e&#65533;A&#65533;(&#65533;|&#65533;&#65533;&#65533;M&#65533;@&#65533;g*&#65533;&#65533;4&#65533;-p&#65533;Rt&#65533;&#65533;NF&#65533;&#65533;&#65533;&#65533;L "&#65533;4&#65533;&#65533;&#65533;&#65533;&#65533;&#65533;#W&#65533;&#65533;e&#65533;]\ar&#65533;G&#65533;&#65533;&#65533;?H?$#!M&#65533;&#65533;&#65533;&#65533;&&#65533;9D&#65533;,,&#65533;n	&#65533;E&#65533;&#65533;=K&#65533;nx?g&#1552;&#65533;&#65533;&#65533;a8&#65533;&#65533;6&#65533;&#65533;&#65533;&#65533;-&#65533;+&#65533;]@&#65533;y&#65533;&#65533;g<&#65533;Y5aM3&#65533;83&#65533;WeI&#353;&#65533;&#65533;[&#65533;\&#65533;@P&#65533;V
XAi&#65533;iMd{&#65533;J&#65533;]&#65533;d&#65533;&#65533;S&#65533;&#65533;>&#65533;1kjg7&#65533;r}mAw&#65533;~8&#65533;g&#65533;&#65533;wef&#65533;&#65533;5&#65533;)&#65533;&#65533;x~5yJ&#65533;xK&#65533;n&#65533;-iPP&#65533;P&#65533; PW&#65533; X&#65533;&#65533;qP&#65533;q&#65533;+&#65533;4V&#65533;&#65533; &#65533;4*1@2"&#65533;;&#65533;[&#145;a&#65533;&#65533;G	6	J&#65533;&#65533;&#65533;	&#65533;'iX&#65533;&#65533;&#65533;x&#403;&#65533;G&#65533;0E;B4&#912;v0&#65533;&#65533;'0	&#65533;y&#944;&#65533;&#65533;&#65533;&#65533;6&#515;R&#65533;6&#65533;A&#65533;&#65533;qT&#65533;&#65533;x&#65533;&#65533;qg&#65533;K&#65533;l&#65533;f&#65533;!@E&#65533;E P&#65533;&#65533;h&#65533;V&#65533;&#65533;&#65533;qP&#65533;X;&#65533;&#65533;w&#65533;&#65533;_ 3S&#65533;Qz&#65533;#&#65533;6&#65533;&#65533;Q&#65533;Hq&#65533;&#65533;&#65533;&#65533;&#65533;$&#65533;!V&#65533;
&#65533;&#65533;NT&#65533;&#65533;$&#65533;&#65533;Wb&#65533;&#65533;H&#65533;&#65533;j &#65533;|&#65533;|&#65533;&#65533;|&#65533;0&#65533;$11&#65533;&#65533;pg&#65533;&#65533; &#65533;&#65533;&#65533;&#65533;&#65533;yZ&#65533;&#65533;&#65533;x&#65533;h  q &#65533;&#523;&#65533;H&#65533;&#65533;&#65533;.%@&#65533;jV@&#65533;q&#65533;5@ &#65533; !P?a3&#65533;&#65533;U&#65533;&#65533;vzX9&#65533;&#65533;H	&#65533;&#65533;&#65533;w	&#1409;	&#65533; &#65533;&#912;&#65533;&#65533;0&#65533;H|i&#65533;&#65533;&#65533;&#65533;jA&#65533;&0&#1103;&#65533;d&#65533;&#65533;&#65533;x)&#65533;&#65533;&#65533;!R&#65533;&#65533;|&#65533;&#65533;Wj&#65533;&#65533;&#65533;&#65533;&#65533;xy&#65533;,)&#65533;S&#65533;P&#65533;8 u&#1617;`&#65533;'I&#65533;V&#1047;%Y&#65533;q&#65533;-&#65533;P dY&#65533;PY&#65533;&#65533;SqT#3&#65533;&#65533;2#&#65533;aIrH&#65533;h&#65533;P&#65533;&#65533;&#65533;{X._&#65533;&#65533;I&#65533;&#65533;,&#65533;&#65533;i&#65533;&#65533;&#65533;&#65533;&#65533;&#65533;(&#65533;@&#65533;m&#65533;HR&#65533;&#65533;!
	^"&#65533;&#65533;&#65533;h^KvdL&#65533;&#65533;&#65533;Ge&#65533;g&#65533;^)&#65533;&#65533;&#65533;k&#65533;&#65533;&#65533;&#65533;&#65533;&#809;&#65533;&#65533;&#1163;TX&#65533;s&#65533;t	&#65533;&#65533;P@&#65533;~iT &#65533;&#11863;8&#65533;-p5&#65533;&#65533;H2&#65533;9&#65533;T&#65533;h&#65533;&#65533;e&#65533;8&#65533;+[&#65533;&#65533;&	J&#65533;&#65533;&#65533;&#65533;I&#65533;&#65533;+Q'	&#65533; T|&#65533;	&#65533;&#65533;S&#65533;&#65533;V0&#65533;&#65533;UGw6&#65533;d&#65533;kZ&#65533;&#65533;&#65533;S&#65533;&#65533;x&#65533;&#65533;9&#65533;&#1628;j9y&#65533;G@ &#65533;&#65533;h&#65533;/0&#65533;&#65533;&#65533;&#65533;w&#65533;&#392;#&#65533;~i&#65533;%&#65533;&#65533;&#65533; \!Q2&#65533;eS&#1096;S&#65533;59&#65533;r&#65533;[&#65533;y&#65533;&#65533;&#65533;&#65533;&#65533;0&#65533;&#65533;svh9&#65533;&#65533;3&#65533;u&#65533;&#65533;&#65533;&#65533;&#65533;ga&#65533;&#65533;&#65533;q&#65533;&#65533;q!&#65533;_&#65533;q&#65533;&#1301;&#65533;Yq&#65533;&#65533;&#65533;&#65533;d&#65533;X&#65533;v&#65533;W&#65533;7&#65533;ej&#65533;&#65533;x&#65533;&#65533;&#65533;x	&#65533;Z&#65533;V@~X r&#65533;&#65533;&#65533;&#1512;1:8&#65533;&#65533; % S7&#65533;V&#65533;%&#65533;!YL&#65533;hP0&#65533;G&#65533;&#65533;&#65533;%#S 3&#65533;5"&#65533;I&#65533;&#65533;D&#65533;Mj&#65533;&#65533;&#65533;&#65533;&#65533;&#65533;c9&#65533;@ <CC&#65533;&#65533;&#65533;&#65533;j&#65533;&#65533;&#65533;&#1290;W&#65533;qZ&#65533;&#65533;oj&#65533;&#65533;&#65533;q&#65533;4e&#65533;wq&#65533;dqC}&#608;&#65533;&#65533;c&#65533;&#65533;*y&#65533;
&#65533;&#65533;(&#1895;&#65533;P p&#65533;&#65533;:t&#65533;&#65533;J&#65533; 	&#65533;j&#65533;&#65533;Z&#65533;:&#65533;8P&#65533;&#65533;&#65533;&#65533;&#65533;&#65533;v&#65533;&#65533;&#426;&#65533;9&#65533;?&#65533;&#65533;z&#65533;U&#65533;Q&#65533;&#65533;Y9GQ&#65533;&#65533;S	&#1672;&#65533;&#65533;a&#65533;&#65533;9&#65533;&#65533;W&#65533;&#59611;&#65533;EZ&#65533;&#65533;&#65533;&#65533;|&#65533;&#65533;&#65533;&#65533;&#65533;&#65533;&#65533;0&#65533;q&#65533;~&#679;&#65533;*)&#65533;&#65533;&#65533;f	&#65533;*"&#1035;&#30382;&#65533;&#1704;(&#65533;&#65533;
C&#65533;&#65533;%PC&#65533;&#65533;y&#65533;4&#65533;&#65533;B&#65533;?&#65533;
&#65533;09&#65533;&#65533;&#65533;&#65533;&#65533;[&#65533;&#65533;#D&#65533;&#65533;&#65533;Q&#65533;"&#65533;&#65533;&#65533;`&#65533;&#65533;&#65533;2&#65533;&#65533;x&#65533;&#65533;a&#65533;) 8&#65533;&#1511;^T&#65533;0&#65533;
"&#65533;&#65533;Nf&#65533;&#65533;)&#65533;&#65533;I&#65533;e&#65533;&#65533;&#65533;Z&#65533;g`O!&#65533;&#65533;r&#65533;&#65533;&#65533;&#65533;;&#65533;=&#1774;8&#65533;L &#65533;&#65533;&#65533;&#65533;LP&#65533;&#65533;O&#65533;&#65533;1&#65533;!&#65533;&#65533;&#65533;&#65533;	&#65533;&#65533;#&#65533;&#65533;2	K&#65533;&#65533;&#65533;S&#65533;BZ&#65533;V&#65533;s&#65533;&#65533;N&#65533;&#65533;s&#65533;&#65533;&#65533;&#65533;k&#65533;&#492;&#65533;&#65533;&#65533;lG&#65533;&#65533;4&#65533;&&#65533;s77&#65533;1&#65533;&#231;&#65533;d&#65533;9&#65533;%&#41224;&#65533;&#65533;&#65533;F&#65533;&#65533;&#65533;&#65533;&#65533;&#65533;&#65533;&#65533;&#65533;8&#65533;&#65533;Z&#65533;&#65533;&#65533;  &#65533;0#&#65533;&#65533;B&#65533;2&#65533;?&#65533;8&#65533;&#1604;&#65533;5&#65533;7&#65533;&#65533; &#65533;s&#65533;sQ&#65533;&#65533;c&#65533;?wp&#65533;&#65533;n[&#65533;K&#65533;w:&#65533;&#65533;[{&#1068;{&#65533;z&#65533;!?&#65533;&#65533;&#65533;&#65533;&#697;&#65533;&#65533;ci&#65533;G&#25171;g}&#65533;&#476;&#65533;(&#65533;&#65533;&#65533;&#1815;&#65533;&#65533;&#65533;&#65533;[&#65533;&#1789;-&#65533; &#65533;&#65533;&#65533;9&#65533;&#65533;&#65533;&#65533; +&#65533;&#65533;&#65533;&#65533;&#65533;&#65533;&#65533;&#239;F|&#65533;:!+&#65533;&#65533;&#65533;&#65533;&#65533;}J&#1494;&#65533;
&#65533;s	?`Z&#65533;O&#429;m&#65533;&#65533;&#65533;&#65533;&#65533;~&#65533;&#65533;&#65533;&#65533;j&#65533;&#65533;q&#1702;s&#65533;0m*7nz^&#1306;c&#65533;7&#65533;
?&#65533;)}&#65533;W&#1116;/L&#65533;n&#1040;&#65533;1|t4<&#65533; &#65533;7&#65533;&#65533;&#65533;&#65533;&#65533;&#65533;&#593;&#65533;&#65533;!&#65533; &#65533;&#65533;"&#65533;;&#65533;-&#65533;&#65533;&#65533;{&#65533;&#65533;R&#65533;&#65533;d&#65533; >n&#65533;F&#65533;:&#65533;`&#65533;&#65533;sck&#65533;e8&#65533;&#65533;n&#65533;&#65533;&#65533;E&#65533;&#65533;&#65533;7&#65533;&#65533;U&#65533;{)&#1319;qUV&#65533;h&#65533;&#65533;&#65533;9&#65533;&#668;&#65533;&#65533;&#65533;n &#65533;&#65533;&#845;&#65533;&#65533;&#1563;&#65533;&#65533;&#65533;&#65533;&#65533;&#65533;&#65533;&#65533;Pt&#65533;C&#65533;&#65533;&#65533;yn f&#65533;< Y&#65533;p&#65533;&#65533;SYp$&#65533;82&#65533;< s{&#65533; &#65533;s&#65533;&#65533;t&#65533;K&#65533;&#65533;K&#65533;&#65533;&&#65533;&#65533;~&#65533;&#65533;&#65533;y;}&#65533;U&#65533;&#65533;k![X&#65533;&#65533;z&#65533;C&#65533;}&#65533;7a&#65533;\&#65533;n&#65533;xh&#65533;&#65533;W&#65533;&#65533;h&#65533;&#1728;D&#65533;P&#65533;. &#65533;&#65533;&#65533;&#65533;={.&#65533;B&#65533;&#65533; &#1260; &#65533;!`&#65533;7wD&#1484;&#65533;&#65533;5&#65533;lI&#65533;&#65533;1f&#65533;&#65533;&#65533;4&#65533;x&#65533;&#65533;&#65533;#&#65533;&#65533;&#65533;&#65533;y&#65533;&#65533;&#65533;c7]&#65533;&#65533;k*&#65533;&#65533;"&#65533;&#65533;}&#65533;&#65533;&#65533;&#65533;&#65533;L&#65533;&#1621;&#65533;&#65533;RV&#167;&#65533;'&#65533;&#65533;1&#1756;	&#65533;&#65533;k&#65533;&#1152;&#65533;&#65533;@EmE&#65533;&#849;&#65533;&#65533;P&#65533;&#65533;i&#65533;i&#65533;C&#65533;&#65533;&#65533;2'&#65533;&#65533;B&#65533;$&#1328;&#65533; &#65533;`D&#65533;&#848;&#65533;~&#65533;'AhL&#65533;k6&#65533;cD~Y&#65533;msd&#65533;&#65533;>Y&#65533;p&#65533;a&#65533;&#65533;&#65533;&#1546;&#65533;&#65533;&#65533;{e&#65533;&#65533; &#65533;&#65533;4&#65533;}&#65533;}&#65533;s&#457;l)!&#65533;&#65533;Ze&#65533;&#65533;w@&#65533;&#65533;]&#519;&#65533;&#65533;u&#65533;&#65533;Wn &#1573;&#65533;&#65533;4f46=|&#65533;j&#65533;&#65533;5&#65533;&#65533;&#65533;&#65533;B&#65533;&#65533;C&#65533;ypZf&#65533;E&#65533;&#65533;&#65533;&#65533;&#65533;&#65533;&#65533;x&#65533;g&#65533;&#65533;&#65533;X&#65533;&#65533;&#65533;&#65533;@&#65533;&#65533;&#1748;&#65533;&#65533;f&#65533;&#65533;&#65533;&#65533;&#65533;&#65533;o&#65533;&#65533;PV&#65533;&#65533;Et&#65533;&#65533;&#508;&#65533;&#65533;&#65533;&#65533;l&#65533;k&#65533;&#65533;&#65533;&#765;&#65533;&#1431; z&#65533;)&#65533;&#1478;l&#65533;u&#65533;&#65533;&#1437;&#1581;&#65533;&#65533;&#65533;&#65533;=&#65533;s&#1230;  4 &#65533;&#65533;P&#65533;&#65533;='3&#65533;&#65533;A=&#65533;CQPZ&#65533;&#65533;T&#65533;=&#65533;&#65533;,&#65533;-l T&#65533;&#65533;&#65533;&#65533;&#65533;&#65533;&#65533;!&#65533;Xl&#65533;i&#65533;&#65533;!&#65533;&#65533;&#65533;&#65533;!5H&#65533;&#65533;&#65533;&#65533;&#65533;&#65533;&#65533;&#65533;&#65533;&#65533; )&#65533;Fwy&#65533;&#65533;&#65533;&#65533;#&#65533;gv=&#65533;$m&#1479;&#65533;&#65533;*&#65533;{~e&#65533;=ZY /&#65533;:&#65533;&&#65533;&#65533;$	&#65533;&#704;&#1929;&#65533;&#65533;&#65533;&#65533;&#65533;@&#65533;&#65533;&#65533;7}TH&#65533;mZz&#65533;G&#65533;&#65533;h08&#65533;.0&#65533;&#1786;&#65533;&#65533;x&#65533;g0&#65533;H&#65533;&#65533;&#65533;&#65533;&#65533;&#22417;&#65533;&#65533;h&#65533;&#65533;h^&#65533;{J~e&#65533;s>"L&#65533;J&#65533;&#65533;y~&#65533;&#65533;&#65533;&#1661;&#65533;,MtL&#65533;&#65533;&#65533;F&#65533;		&#65533;&#65533;N&#65533;2Q&#65533;J0&#65533;V4`&#65533;&#65533;&#65533;N&#65533;&#65533;&#65533;r&#65533;R&#65533;&#65533;&#65533;&#65533;&#65533;!W~&#65533;e:&#65533;{&#65533;&#65533;&#65533;n^n}&#65533;&#65533;(7Z@&#65533;&#871;&#65533;&#65533;&#1457;&#65533;!&#65533;&#65533;&#65533;&#65533;Et&#789;n~&#65533;&#65533;
&#65533;&#65533;&#65533;%&#65533;&#65533;&#65533;k&#65533;&#65533;|&#65533;&#65533;&#65533;&#65533;&#65533;&#65533;A@ o&#65533;x&#65533;&#65533;&#65533;&#65533;$&#65533;8c&#65533;&#65533;&#65533;0c&#1237; &#65533;&#65533;a:&#65533;&#65533;G&#65533;&#65533;S&#65533;&#65533;&#11539;&#65533;&#65533;
&#65533;7&#65533;o&#65533;)&#65533;~%&#65533;j&#65533;&#65533;&#65533;>&#65533;t&#65533;xk&#65533;&#65533;&#65533;[&#65533;&#65533;&#65533;&#65533;\y&#65533; &#65533;^&#65533;&#65533;&#65533;&#65533;&#65533;U&#65533;&#65533;n&#65533;&!&#65533;&#65533;&#65533;&#494;&#65533;nP&#65533;h9&#65533;&#65533;\&#65533;&#65533;&#65533;&#65533;%&#65533;a	&#65533;a	&#65533;<]&#65533;D&#65533;&#65533;.&#65533;&#65533;b%&#65533;:D^`D&#65533;&#65533;)&#65533;&#65533;
&#65533;&#65533;@&#65533;&#65533;>&#65533;&#65533;|51N&#65533;&#65533;&#65533;&#65533;b&#65533;<&#65533;&#65533;&#65533;&#65533;&#65533;&#65533;&#65533;&#65533;L&#65533;&#65533;&#65533;&#720;&#65533;&#65533;&#65533;&#65533;&#65533;&#65533;|P&#65533;z&#65533;&#65533;&#65533;&#65533;&#65533;&#620;Y9&#65533;K&#65533;&#65533;&#65533;z&#65533;&&#65533;&#65533;&#65533;&#65533;Y@<&#65533;&#2026;&#65533;&#65533;&#65533;&#65533;&#65533;	o&#65533;&#65533;_5V HV&#65533;`&#65533;Yc&#65533;x&#65533; &#65533;&#65533;&#65533;B&#65533;"&#65533;&#65533;=NE&#65533;&#65533;&#65533;&#65533;&#65533;!&#65533;
)&#65533;a0j&#1719;&#65533;&#65533;&#65533;o&#65533;&#65533;&#65533;&#65533;&#65533;}&#65533;&#65533;&#65533;&#65533;(&#46561;&#65533;&#65533;&#65533;&#65533;_&#65533;&#65533;&#65533;k&#65533;	Z&#65533;&#65533;&#65533;yy&#65533;z&#65533;&#65533;&#65533;&#65533;&#65533;&#65533;&#65533;&#65533;&#65533;&#65533;gywy&#65533;&#65533;u&#65533;ZY"&#65533;&#65533;&#65533;A&#65533;AA&#65533;&#65533;,&#65533;,,&#65533;&#65533;*&#65533;&#65533;&#65533;&#65533;&#65533;hx&#65533;&#65533;Q&#65533;QQDDrr&#65533;&#65533;rgn&#65533;&#65533;&#65533;g&#65533;	&#65533;&#65533;&#65533;&#65533;&#65533;&#65533;&#65533;&#65533;&#65533;&#65533;&#65533;&#65533;&#65533;&#65533;g&#65533;&#65533;&#65533;p&#63365;&#65533;&#65533;G&#65533;&#65533;&#65533;&#65533;&#65533;&#65533;&#65533;tO&#65533;&#65533;D&#65533;&#65533;&#65533;&#65533;&#65533;<!&#65533;&#65533;IcCBz&#1170;G&#65533;&#65533;&#65533;(=&#1684;&#65533;M(`b&#65533;0&#65533;C&#65533;&#65533;V&#65533;zk&#65533;Op9&#565;K&#65533;/b&#65533;l&#65533;&#65533;Ad&#792;E&#65533;
M&#65533;5j2h&#65533;&#58360;5&#65533;&#178;c&#65533;&#65533; d&#1262;d&#65533;&#65533;s&#65533;&#65533;:&#65533;&#65533;&#65533;&#65533;!B&#65533;5&#65533;&#65533;&#65533;c&#65533;z#&#65533;K'&#65533;da|&#65533;&#65533;&#65533;3&#65533;OCE&#65533;&#65533;R&#65533;80&#65533;&#65533;&#65533;&#65533;q|$&#65533;&#65533;&#65533;&#65533;Z&#65533;&#65533;&#65533;&#65533;J,&#65533;hZ&#65533;'&#65533;	R29&#65533;&#65533;&#65533;3&#65533;NW&#65533;c&#65533;&#65533;UK&#65533;&#65533;\D&#65533;Z&#65533;0\&#65533;R&#65533;n=M&#65533;&#65533;4	&#65533;H&#1018;&#65533;M7&#65533;&#265;(&#65533;P&#65533;K&#65533;&#65533;3I/&#65533;=&#65533;&#65533;&#65533;	j&#65533;[&#65533;&#65533;H&#65533;&#65533;!&#65533;&#65533;&#65533;H&#65533;&#65533;&#65533;or;&#65533;&#65533;&#65533;&#65533;&#65533;&#65533;R&#65533;2&#65533;&#65533;e&#65533;&#65533;&#65533;# 9I%$iq&#65533;J&#65533;P0&#65533;V&#65533;M&#65533;&#65533;&#65533;Jn&#65533;&#65533;&#65533;&#65533;v&#65533;&#65533;!&#65533;@r&#65533;}&#65533;&#65533;&#65533;IU&#65533;&#65533;a&#65533;6&#65533;ps]&#65533;|u"C&#65533;V&#65533; u&#65533;5&#65533;>K&#65533;'\&#65533;&#65533;W&#65533;c&#1973;&#65533;	&#65533;&#65533;09&#65533;&#65533; 8&#65533;^XB&#1539;S&#65533;7&#65533;y.&&#65533;<&#65533;&#65533;&<Z&#65533;%D&#65533;&#65533;I&#65533;L&#65533;!!&#65533;&#65533;&#65533;!p&#65533;!&#65533;k&#65533;$[)&#65533;&#65533;&#65533;&#65533;&#65533;;&#65533;&&#65533;O&#65533;&#1179;&#65533;&#65533;:&#65533;&#65533;&#65533;&#802;&#65533;3&#65533;LM4&#65533;D'A>f&#65533;&#65533;&#1605;&#65533;]&#65533;&#65533;&#65533;&#65533;`=}U&#65533;&#65533;~&#2041;Q&#65533;&#65533;&#65533;	&#65533;;&#65533;= if&#65533;&#65533;&#65533;CQNl&#65533;&#65533;&#65533;iP&#65533;&#65533;7Q&#65533;z&#65533;&#65533;lh&#65533;&#65533;&#65533; &#65533;AtH&#65533;)ah&#65533;	jh&#65533;3}X&#65533;&#65533;&#65533;&#65533;&#65533;n&#65533;L &#65533;O&#65533;&#65533;&#65533; &#65533;xzc&#65533;&#65533;&#65533;1&#65533;V&#65533; &#65533;9d&#65533;&#65533;=pTN_&#65533;&#65533;&#65533; yM&#65533;@	&#65533;&#65533;&#65533;&#65533;&#65533;e&#65533;&#65533;&#65533;&#65533; &#65533;
&#65533;5&a^&#65533;q;$)&#65533;Q&#65533;&#65533;i&#65533;&#65533;=*ffE&#65533;&#65533;r~&#65533;,&#65533; &#65533;&#1939;W&#65533;&#65533;&#18522;>?&#65533;&#65533;D
&#65533;)&#65533;&#1716;&#65533;*#&#1974;&#65533;&#65533;5,SKm&#65533;<&#65533;&#65533;iUD<w&#65533;&#65533;f&#65533;&#65533;&#65533;&#65533;&#65533;&#65533;vD&#65533;&#65533;V9c%&#65533;&#37477;&#65533;\&#65533;'&#65533;s&#65533;Hww&#65533;#X^	&#65533;m&#65533;&#65533;;&#65533;&#65533;&#65533;&#65533;&#65533;&#65533;&#65533;&#65533;&#65533;&#65533;&#65533;F&#65533;*{&#1600;&#65533;=R &#65533;B&#65533;&#65533;`t&#65533;&#65533;&#65533;+m&#65533;&#65533;r&#545;&#1094;&#65533;S&#65533;&#65533;&#65533;&#65533;&#65533;&#65533;&#65533;
#&#1182;.P&#65533;&#65533;&#65533;&#65533;&#65533;a&#65533;&#65533;&#65533;r&#65533;&#65533;&#65533;&#65533;C&#65533;?&#65533;&#65533;!&#65533;&#65533;&#65533;4&#65533;6^&#65533;D&#65533;&#65533;4&#65533;#&#65533;&#328;nP&#65533;&#65533;}/+&#65533;&#65533;I^&#65533;&#65533;&#65533;Z<&#65533;<&#65533;d&#65533;&#475;|&#812;'Bx&#65533;q&#65533;&#65533;&#1825;&#65533;&#65533;F&#65533;G#)f2&#65533;?$-D&#65533;&#65533;PA&#65533;&#65533;&#65533;&#65533;&#65533;&#65533;&#65533;m&#65533;l&#65533;&#65533;&#937;&#65533;U7,&#65533;D"&#65533;?&#65533;6&#65533;&#65533;&#65533;K&&#65533;ALx1l&#65533;&#65533;p'&#65533;O&#65533;&#65533;&#65533;&#65533;c&#65533;&#65533;S&#65533;&#65533;5m&#65533;q)&#65533; 4&#65533;&#65533;&#65533;&#65533;&#65533;g
"<D&#1116;&#65533;X&#65533;8&#65533;&#65533;D&#65533;&#1024;&#65533;&#65533;&#65533;&#65533;&#65533;&#533;:&#65533; D&#65533;R&#65533;l0&#65533;&#130;&#65533;&#65533;&#399;0&#65533;&#65533;p&#65533;A;^Q&#65533;&#65533;&#65533;&#65533;Blc&#1977;&#65533;&#65533;F+&&#65533;&#65533;`&#65533;&#65533;&#65533;p6'&#65533;~!&#65533;#&#65533;&#609;&#65533;@&#65533;&#65533;G&#65533;W&#65533;&#65533;&#65533;&#65533;f&#65533;&#65533;&#65533;wHN&#65533;%&#65533;H@&#65533;P&#65533;&#65533;&#65533;&#65533;Y&#65533;&#65533;D@
u&#65533; &#65533;x&#65533;&#65533; &#65533; K!&#65533;8&#65533;Y&#65533;&#65533;&#65533;&#65533;&#65533;r&#65533; &#65533;&#65533;I&#65533; &#65533;&#65533;&#65533;U&#65533;_
&&#65533;1=z&#65533;q&#65533;&#65533;G"&#65533;&#65533;H&#65533;&#65533;&#65533;&#65533;&#220;&#65533;&#65533;d>&#65533;`sm&#65533;&#65533;`&#65533;&#65533;&#65533;G*&#65533;&#65533;&#65533;g&#65533;D&#65533;y&#65533;g%&#65533;&#65533;&#65533;*&#65533; 2&#65533;&#980;&#65533;&#65533;&#65533;&#65533;iGuxP`&#65533;`=&#65533;&#814;&#65533;&#65533;&&#65533;B&#65533;&#65533;A&#65533;={&#65533;&#65533;i
&#245;&#65533;&#603; 5&#65533;6&#583;2&#65533;&#65533;	0&#65533;q#&&#65533;&#65533;v&#65533;/"&#65533;+DK'&#65533;&#65533;A&#65533;&#65533;`a&#65533;&#65533;&#65533;&#65533;{&#65533;cH}&#65533;XiV&#65533;<@&#65533;A&#65533;&#1746;WQU-&#65533;&#65533;	&#65533;&#65533;&#65533;&#65533;&#65533;R&#65533;a&#65533;&#65533;;&#420;&#65533;r5|b&#65533;&#65533;~
9Ro&#65533;&#65533;&#65533;D&#65533;"&#65533; &#65533;f)&#65533;H<&#65533;!&#65533;&#65533;&#65533;0KuI&#65533;&#65533;&#65533;>&#65533;&#65533;4#YY&#65533;&#65533;0x$&#65533;	&#65533;K$v&#65533;&#65533;L&#65533;&#654;&#65533;&#1195; y&#65533;C &#65533;!&#65533;&#65533;6+&#65533;&#65533;&#65533;.!Z&#65533;&#65533;&#65533;&#65533;}&#65533;&#65533;&#65533;BKuL&#65533;&#65533;&#65533;&#65533;&#65533;&#65533;1(&#65533;0&#65533;(&#65533;&#65533;&#65533;`&#65533;C&#65533;&#65533;&#65533;G&#65533;d&#343;&#65533;&#65533;c&#65533;[rD&#65533;&#65533;#&#65533;)&#65533;p9&#1291;&#65533;,#&#65533;&#65533;5&#65533;&#65533;e&#65533;;&#65533;&#65533;*Y&#65533;&#65533;&#65533;(&#65533;:Y1%&#65533;&#65533;M3+B&#65533;)&#65533;&#65533;Z&#65533;&#65533;&#170;&#65533;`&#65533;B4&#65533;wX&#65533;&#65533;V`E+&#130;HT/D&#65533;&#65533;=&#65533;K$|"&#65533;z&#65533;&#65533;B|ds&#65533;&#1677;$8&#65533;&#65533;&#65533;&#65533;;&#65533;&#219;&#65533;w&#65533;&#65533;&#788;c&#65533;&#65533;BI&#65533;&#65533;&#65533;&#772;&#65533;"&#65533;$\&#65533;&#1730;&#65533;c=&#1284;1&#65533;,&#65533;&#65533;&#65533;n;\&#65533;&#65533;&#65533;Q&#65533;&#65533;#&#65533;&#65533;pV&#65533;DOF&#65533;&#65533;&#65533;&#65533;&#65533;&#65533;&#65533;5&#65533;&#65533;&#65533;&#65533;&#65533;&#65533;!i&&#65533;Tn&#65533;*52D&#65533;&#702;&#65533;&#65533;&#65533;1{&#65533;&#1026;&#65533;&#65533;nB1u&#65533;	S"&#65533;&#65533;&#65533;o&#65533;&#65533;&#65533;&#65533;M>&#65533;&#65533;t&#65533;&#65533;&#65533;|&#65533;&#65533;&#1556;&#65533;5&#65533;t&#65533;&#65533;1&#65533;T&#65533;&#65533;N&#65533;&#65533;&#65533;&#65533;b&#65533;^&#65533;4&#65533;=&#1412;&#65533;&#65533;b=&#65533;&#65533;&#65533;&#65533;3&#65533;&#65533;&#65533;&#65533;<&#1783;&#65533;&#65533;G&#65533;&#65533;&#65533;w&#65533;&#65533;#C&#65533;$&#1780;9b&#65533;&#1117;D4&#65533;&#65533;k1/&#65533;P=ed]&#65533;Dh&#65533;&#65533;&#65533;&#65533;&#65533;n&#65533;&#21382;t&#65533;&#65533;&#65533;4x&#615;&#65533;3&#65533;&#65533;&#1603;{g*&#65533;#.&#1757;.&#374;&#65533;a&#65533;^G&#65533;u\&#65533;&#65533;Y#n&#65533; v&#65533;&#65533;&#65533;&#65533;&#65533;&#28848;&#65533;&#65533;&#65533;&#65533;8&#65533;%&#65533;LG|&#65533;U&#449;&#65533;L&#65533;t&#65533;&#65533;W>F&#65533;&#65533;M_&#65533;X&#65533;(&#65533;&#65533;H&\o)'9&#65533;J~\&#65533;&#65533;m1o[&#65533;Ht&#65533;&#65533;&#65533;)&#65533;&#65533;&#65533;&#65533;&#65533;Z&#65533;&#65533;&#65533;Ad&#65533;93&#65533;#S&#65533;&#65533;'&#65533;s&#65533;<o8&#375;&#65533;c&#565;&#65533;&#1321;)&#65533;g&#65533;&#65533;8[L2&#65533;-&#65533;&#65533;&#65533;{f&#65533;f&#65533;N&#65533;&#65533;?Rn
/&#65533;&#65533;"&#65533;z&#65533;vg&#65533;&#65533;&#65533;&#65533;y&#1981;&#65533;C.3&#65533;5w&#65533;&#65533;n&#65533;&#65533;&#65533;&#65533;'&#65533;&#65533;L&#65533;tq#&#65533;:&#65533;<L&#65533;fwW&#65533;x'&#65533;&#65533;_l&#65533;%&#65533;&#65533;;6&#304;&#65533;m?7&#562;&#65533;Lf?ch&#65533;r&#65533;sX&#65533;&#65533;&#65533;'&#65533;&#65533;&#65533;&#65533;&#65533;&#1891;m|T&#65533;&#65533;^&#65533;&#65533;_d&#65533;r<&#65533;&#65533;&#65533;s?=&#65533;&#1546;%&#65533;l]Jm&#65533;&#65533;&#512;,]&#65533;&#65533;/&#65533;mO&#65533;&#65533;&#153;i&#65533;&#65533;&#65533;>8&#65533;&#65533;&#65533;==%U+S!#b&#65533;]&#65533;^&#65533;&#65533;&#65533; 57&#65533;.&#65533;&#65533;G#&#65533;'&#65533;&#65533;&#65533;&#65533;&#65533;&#65533;&#65533;X&#65533;&#65533;%&#981;&#65533;^&#982;&#338;&#65533;&#65533;&#1851;#&#65533;&#65533;&#65533;M&#65533;&#65533;';&#65533;mw&#65533;&&#65533;7q}Vs&#65533;fjp&#65533;,&#65533;N&#65533;~2E&#65533;5 &#65533;&#65533;&#65533;4-&#65533;5I&#65533;&#65533; &#65533;&#65533;h&#65533;dt#&#65533;&#65533;&#65533;wo&#65533;,&#65533;P&#65533;&#65533;daa3&#194;&#65533;&#65533;3&#65533;&#65533;&#65533;&#65533;&#65533;e&#65533;Jg&a>H3&#65533;&#65533;&#65533;e&#65533;u	&#65533;WS&D
&#65533;sp&#65533;&#65533;&#65533;&#65533;-8P&#65533;w2o&#65533;&#65533;{03}p9T&#65533;Z&#1138;l"&#65533;}K&#65533;%&#65533;~i&#65533;}&#65533;&#65533;}N&#65533;%&#65533;]&#65533;&#65533;y&#65533;Rox~U8&#65533;&#65533;e>&#65533;&#65533;^&#65533;7HT&#65533;H&#65533;&#65533;8&#65533;&#65533;}&#65533;gsiGO&#65533;e&#65533;&#65533;c&#65533;&#65533;&#65533;xpr&#65533;u&#1492;u&#16839;&#65533;&#65533;Z&#65533;&#65533;&#65533;05/x}&#65533;s&#65533;l&#65533;qyz&#65533;a&#65533;i&#65533;&#65533;qf&#65533;#&#65533;&#65533;&#65533;,|@jjwt&#65533;&#202;&#65533;S~Cv,&#65533;#&#65533;-&#65533;&#1765;&#65533;&#1383;&#65533;%o&#65533;&#65533;y&#65533;5g&#65533;%&#65533;&#4171;Eg&#65533;&#65533;P&#65533;1&#65533;s-&#65533;a88&#65533;&#65533;&#65533;7?&#65533;&#65533;! &#65533;%C&#65533;^K&#65533; &#29375;W&#65533;&#65533;(jQ&#65533;&#65533;w&#65533;&#65533;x=&#65533;&#1543; !&#65533;  ,    &#65533;&#65533;@&#65533;&#65533;y&#65533;&#65533;&#65533;&#65533;&#65533;}|&#65533;&#65533;&#65533;&#65533;&#65533;&#65533;&#65533;&#65533;&#65533;&#65533;&#65533;&#65533;Z&#65533;&#65533;&#65533;&#65533;&#65533;&#65533;&#65533;&#65533;&#65533;&#65533;&#65533;Z~&#65533;&#65533;&#65533;&#65533;|y&#65533;&#65533;&#65533;&#65533;&#65533;&#65533;&#65533;a&#65533;&#65533;&#65533;&#65533;&#65533;&#65533;&#65533;&#65533;&#65533;&#65533;&#65533;{&#65533;&#65533;||}&#65533;&#65533;&#65533;&#65533;&#578;&#146;&#65533;&#662;&#65533;&#65533;&#65533;&#1095;&#65533;&#65533;&#1477;&#921;|&#65533;&#65533;&#65533;&#1865;&#65533;&#1301;&#65533;&#65533;&#65533;&#1548;&#65533;&#65533;&#1470;&#65533;&#65533;&#65533;&#65533;&#65533;&#65533;&#1400;&#65533;&#65533;&#65533;&#65533;&#12719;&#65533;&#65533;&#65533;@&#843;G&#65533;P&#65533;?&#65533;z&#65533;&#65533;W&#65533;&#65533;5&#65533;&#65533;2&#65533;s&#65533;&#65533;r&#65533;,&#65533;&#33507;&#207;&#65533;<*c&#65533;	&#65533;n"a&#65533;&#65533;+%&#65533;&#65533; %&#65533;&#65533;4s&#65533;&#65533;&#65533;1a&#65533;i&#65533;&#65533;L|8&#65533;&#65533;&#65533;yj&#65533;s&#65533;j&#65533;	&#65533;&#65533;&#65533;&#65533;&#65533;I&#65533;&#65533;2&#65533;S&#65533;!Z&#65533;&#65533;&#65533;V}&#65533;g4"&#65533;&#65533;N&#65533;+&#65533;&#65533;&#65533;&&#65533;n&#65533;	~e&#65533;&#65533;!\&#65533;&#65533;&#65533;n&#65533;&#65533;I&#65533;&#762;&#65533; &#65533;D1&#65533;_iq&#65533;&&#65533;y&#65533;&#65533;Q&#65533;&#65533; /&#65533;47_&#65533;&#653;&#65533;If&#65533;y&#65533;'&#65533;&#65533;&#65533;"&#65533;&#65533;s&#65533;&#65533;&#65533;&#65533;&#65533;2&#65533;&#65533;&#65533;?w&#65533;&#65533;&#65533;&#65533;&#65533;&#65533;BH&#65533;	v&#65533;&#65533;BL&#65533;&#65533;C&#65533;&#65533;=&#65533;J&#65533;&#65533;-&#65533;C&#65533;&#65533;t&#65533;&#65533;9&#65533;gZZf&#1979;&#65533;&#65533;&#65533;7$&#65533;G&#65533;	&#65533;&#65533;&#65533;&&#282;<&#65533;&#65533;-Q&#65533;&#65533;&#65533;&#65533;.&#65533;&#65533;(4&#65533;&#65533;&#65533;L&#65533;BKk&#65533;&#65533;G&#65533;u&#65533;&#65533;&#65533;ZC&#65533;&#65533;&#65533;&#576;&#65533;&#65533;&#65533;&#65533;&#65533;]&#65533;&#65533;7&#65533;$z(hN\&#65533;%&#65533;Igs&#65533;&#65533;&#65533;sX&#65533;T&#65533;&#65533;{&#65533;&#65533;!&#65533;&#65533;&#65533;XI|&#65533;}&#65533;cW]&#65533;`&#1796;6&#65533;&#65533;n&#65533;&#65533;&#65533;!&#65533;&#65533;&#65533;&#65533;&#65533;&#65533;$&#65533;&#65533;&#65533;V5&#65533;&#65533;'&#65533;=&#65533;J&#65533;&#65533;rIf9&#65533;9&#65533;G&#65533; 4&#65533;evPX&#65533;}&#65533;h8&#65533;Z<&#65533;ILA)&#65533;Y&#65533;yy&#1750;&#65533;9&#65533;&#65533;Y&#65533;[&#65533;&#65533;9i&#65533;!P&#65533;d&#65533;&#65533;&#65533;I&#65533;&#65533;A&#65533;&#65533;@aH&#65533; C&#65533;1&#65533;&#65533;&#65533;9&#350;&#65533;&#65533;A&#489;LZ2&#65533;&#65533;*&#65533;&#65533;&#65533;!&#65533;d$	&#1192;5;&#65533;&#65533;Nn&#65533;&#65533;nP&#65533;&#65533;U &#65533;Q&#65533;&#65533;&#65533;@&#488;&#65533;&#65533;%"&#65533;&#65533;&#65533;V&#65533;.&#65533;@&#65533;#&#65533;2)<&#65533;6&#65533;,U&#65533;&#65533;&#1520;[&#65533;&#65533;e&#65533;&#65533;`!E&#65533;10	&#65533;&#65533;&#65533;
d&#65533;&#629;n&#65533;j&#65533;[&#65533;&#65533;.N&#65533;K&#65533;&#65533;&#65533;4Z&#65533;W&#65533;&#65533;&#65533;&#65533;&#65533;)d&#65533;!q&#65533;[&#65533;&#65533;&#65533;&#65533;&#65533;&#65533;&#65533;8B&#65533;&#65533;pp&#65533;	&#65533;&#65533;d-	&#65533;(1&#65533;&#65533;&#65533;&#65533;&#350;H&#65533;&#65533;&#65533;!&#65533;  &#65533;&#189; &#65533;&#65533;/<!&#65533;&#65533;&#65533;)o 5&#65533;X&#65533;C&#65533;%&#65533;5&#607;&#65533;&#65533;&#65533;;&#65533;p&#65533;&#65533;a&#65533;&#65533;1&#65533;&#65533;&#65533;)&#65533;&#65533;&#65533;m&#65533;Y(#	&#65533;&#65533;K&#65533;&#65533;&#65533;&#65533;+&#65533;&#65533;R&#65533;&#65533;,8 &#65533;&#65533;&#65533;Hn8&#65533;&#65533;$-y&#65533;H&#65533;I&#65533;!&#65533;0&#65533;o&#65533;&#30663;&#65533;&#65533;&#65533;T&#65533;
&#65533;R&#65533;&#65533;<B,&#65533;&#65533;&#1712;&#65533;{&#65533;m&#65533;1&#65533;~s7rd&#65533;&#65533;&#1211;&#65533;Q4"&#65533;8&#65533;&#65533;7,&#65533;n/%u &#65533;r&#65533;&#65533;&#65533;8!&#65533;c&#65533;&#65533;&#65533;&#1579;&#65533;}&#65533;l &#65533;&#65533;&#65533;{&#65533;&#65533;j$@&#65533;&#65533;&#65533;&#65533;&#65533;&#65533;R@!N2?!N&#65533;&#65533;&#65533;&#65533;K&#65533;&#65533;)&#65533;kDf0&#65533;&#65533;!&#65533;,J!&#1590;&#65533;`&#65533;&#65533;&#65533;&#65533;&#65533;E&#65533;nQ&#65533;I&#65533;&#65533;&#1570;t&&#65533;?P&#65533;&#65533;34qCL&#65533;z&#65533;#&#65533;&#65533;g&#65533;&#65533;y&#965;&#65533;&#65533;

A&#65533;?&#65533;&#65533;{&#65533;&#65533;&#65533;&#65533;&#65533;8&#65533;!&#65533;&#65533;&#65533;&#65533;&#65533;&#65533;&#623; &#65533;&#65533; "&#65533;&#65533;4&#65533;&#65533;&#65533;0&#65533;&#65533;8&#65533;4T&#65533;&#65533;ipB&#65533;&#65533;cm&#65533;&#65533; 8FB@&#65533;&#65533;f&#65533;zM&#65533;x&#65533;&#65533;68H&#65533;F@ 0&#65533;!&#65533;&#65533;&#65533;.&#65533;C&#65533;0H0&#65533;&#65533;&#65533;@ k&#65533;C&#65533;&#977;*&#1310;#&#65533;&#65533;CH^/&#65533;9&#65533;&#65533;&#65533;G&#65533;
&#65533;&#65533;&#65533;&#65533;Db&#1152; B  &#65533;T&#65533;q&#65533;Vb1i&#65533;&#65533;d&#65533;/l&#65533;&#65533;+U&#65533;&#65533;&#65533;&#65533;&#65533;e&#65533;0&#65533;Y&#65533;B&#65533;&#65533;G&#65533; %&#65533;8>&#65533;&#65533;&#65533;XT&#65533;G%&#65533;J&#65533;^&#65533;&#65533;&#65533;"&#65533; I&#65533;?&#65533;&#65533;%<D"-P&#65533;&#65533;&#65533;&#1053;&#65533;{&#65533;&#65533;&#65533;7&#65533;I:&#65533;|&#31457;>&#65533;YC&#65533;Qh@@&#65533;X&#65533;&#65533;&#65533;&#65533;Dhl&#65533;D8&#1313;&#65533;ADM&#65533;4BH&#65533;N&#65533;&#65533;&#65533;&#65533;&#65533;
h&#65533;%(&#65533;&#65533;X&#65533; &#65533;u(M&#65533;&#65533;9&#790;&#65533;&#65533;0&#65533;1&#65533;i&#65533;#J\@4&#65533;&#65533;F&#65533;&#65533;g&&#65533;&#65533;&#65533;A&#65533;b&#65533;(&#65533;&#65533;9&#65533;G@&#65533;&#65533;&#65533;,&#65533;9K&#65533; B&#65533;0&#65533;&#65533;&#65533;p&#65533;>&#65533;&#65533;&#65533;&#65533;&#65533;`E&#65533;>&#65533;y&#65533;o&#65533;:&#65533;&#65533;HC~&#65533;s&#65533;:h&#65533;C&#65533;U&#65533;t%1O&#65533;5|&#65533;,,w@&#1555;i&#65533;N&#1064;H&#65533;T&#65533;&#65533;p-&#65533;P]JF&#666;Q&#65533;&#65533;&d&#65533;&#65533;3&#1172;b&#65533;&#65533;$&#65533; &#65533;L&#65533;1&#65533;7uO?&#65533;	&#65533;&#65533;&#65533;&#65533;&#65533;&#65533;5&#65533;j&#65533;&#182;&#65533;%.PU&#65533;&#65533;&#65533;&#65533;.#T`&#65533;&#65533;bk&#65533; &#65533;	&#65533; &#65533;O&#65533;&#65533;AB0&#65533;?&#65533;5xQ&#65533;&#65533;^&#65533;&#65533;&#65533;Q&#65533;&#65533;Q@ 
`Y&#65533;&#65533;&#65533;~N8&#65533;&#65533;'&#65533;&#65533;B&#65533;&#65533;&#65533;&#65533;&#65533;&#65533;;E&#65533;>|.&#65533;&#65533;e*&#65533;&#65533;&#65533;&#65533;&#65533;&#65533;;&#65533;&#65533;0
&#1574;&#1258;&#65533;&#65533;&#65533;9Nn&#65533;&#65533;&#65533;P![CX3&#65533;&#65533;X*87&#65533; &#65533;S&#65533;&#65533;$&#65533;U&#65533;&#65533;&#65533;&#65533;&#65533;&#65533;V`&#65533;8&#65533;&#65533;&#65533;
d&#65533;&#65533;L8&#65533;&#65533;U&#65533;&#65533;&#65533;&#65533;&#65533;6N&#65533;&#65533; 5&#65533;&#65533;&#65533;&#65533;&#65533;&#65533;"4&#65533;&#65533;D&#65533;k! eL&#65533;VnD
&#65533;&#65533;~&#65533;&#65533;-&#65533;'G9E&#65533;z&#65533;&#65533;f&#65533;h[&#65533;&#65533;&#694;
&#1145;&#65533;&#65533;g&#65533;&#65533;v&#65533;&#65533;&#65533;0&#65533;A(&#65533;&#65533;&#65533;#\ZB&#65533;&#65533;y&#65533;L$#Y$O&#65533;&#65533;6H-q&#65533;<&#65533;&#65533;&#65533;{&#65533;5&#65533;x&#65533;&#65533;F&#65533;&#65533;&#65533;&#65533;6E&#65533;&#65533;?0&#65533;&#1319;&#65533;-:&#65533;j@&#65533;&#65533;&#65533;5&0&#65533;O&#65533;&#65533;&#65533;&#65533;X&#65533;k&#65533;[&#65533;&#65533;W&#65533;&#65533;&#65533;&#65533;@&#65533;&#65533;l&#65533;&#65533;`&#65533;&#65533;}r&#412;&#65533;?&#65533;&#65533;X&#65533;v_`&#65533;."&#65533;[F&#918;&#65533;=e &#65533;pHC&#65533; v&#65533;{&#65533;b%&#65533;&#65533;Vz&#1787;&#65533;&#65533;&#65533;&#65533;Z&#65533;&#65533;&#65533;&#65533;&#1988; p x&#65533;	3"&#711;&#65533;r&#65533;5!&#65533;?8S\&#65533;8&#65533;&#65533;&#65533;&#65533;.&#65533;T&#65533;y&#514;`&#65533;=&#438;&#65533;&#65533;:&#65533;&#65533;&#65533;6&#65533;#y&#65533;&#65533;&#65533;&#65533;&#65533;&#65533;@&#65533;&#65533;9&#65533;&#65533;&#65533;&#1455;&$&P &#65533;&#65533;<&#65533;&#65533;&#65533;i&#65533;J&#65533;&#612;&#65533;&#65533;&#65533;&#65533;&#65533;s&#65533;&#65533;&#65533;FN2&#65533;?T&#65533;[&#65533;#&#65533;&#65533;&#65533;&#65533;DO&#65533;	!8&#65533;&#65533;&#1389;&#65533;?&#65533;&#1859;{&#65533;&#65533;k=&#65533;&#65533;&#65533;Z&#1532;&#65533;CU&#65533;&#65533;h&#65533;j&#65533;&#65533;&#65533;<&#65533;&#65533;O&#28382;&#65533;ln&#65533;&#65533;&#65533;&#65533;&#65533;1
h0n&#584;&#65533;	l&#65533;7&#289;&#65533;&#65533;C&#65533;2R&#65533;$E)r&#65533;2<;D&#65533;@P&#65533;&#65533;&#65533;?&#65533;&#65533;O_TDp&#65533;&#1234;9&#65533;S&#65533;&#65533;|&#65533;,_&#65533;&#65533;&#65533;`[B&#65533;&#1924;9
&#65533;&#65533;&#65533;&#65533; 0&#65533;&#65533;&#65533;|&#65533;+&#65533;&#727;&#65533;!&#65533;~&#65533;&#65533;3&#65533;&#65533;&#65533;&#65533;&#65533;7C&#65533;3&#65533;&#65533;&#65533;&#65533;&#65533;v&#65533;&#65533;&#65533;&#65533;&#65533;&#65533;y&#65533;&#65533;WU&#65533;-nq&#65533;|K&#65533;&#65533;&#65533;&#65533;&#65533;&#65533;1&#65533;&#65533;&#65533;&#65533;&#65533;?&#65533;&#65533;&#65533;\&#65533;#o`nU&#65533;\&#65533;&#65533;&#65533;2D&#65533;~&#65533;lye&#65533;phRF&#65533;h&#65533;M&#65533;`y&#65533;&#65533;y&#65533;`&#65533;&#65533;	&#65533;&#65533;y&#65533;0&#65533;&#65533; G&#65533;qf&#65533;<pz&#65533;&#65533; &#65533;&#65533;&#65533;q&#65533;B&#65533;[2&#65533; <&#65533;i?j&#1780;r&#65533;'&#65533;k&#65533;.&#1207;&#65533;g&#65533;g&#65533;&#65533;r&#1028;g&#65533;Sx	&#65533; &#65533; p^&#65533;Q6 c&#65533;&#503;	&#65533;k&#65533;&#1687;&#65533;&#65533;&#65533;{Isn&#65533;r&#65533;&#65533;jfN&#65533;&#65533;s&#65533;WN&#65533;gN&#65533;&#65533;|&#65533;k~(w&#65533;&#65533;Urgw&#65533;H1f5&#65533;5:V&#65533;G@&#65533;c&#65533;c3F&#65533;+&#65533;&#65533;l&#65533;%h&#65533;&#65533;]&#65533;6y&#65533;|&#65533;f&#65533;n&#65533;p&#65533;6&&#65533;&#1409;&#65533;PiR&#65533;&#65533;&#65533;&&#65533;5&#65533;r&#65533;&#12598;xiRxiN&#65533; "&#65533;f  L&#65533;8`&#65533;&#65533;H&#65533;&#65533;/%Pq&#65533;jV &#65533;q&#65533;%&#65533;/&#65533;[&#65533;g[&#65533;&#65533;{&#65533;&#65533;T}d&#65533;jfGs47&#65533;&#65533;sf&#65533;sPN&#65533;~&#65533;k&#65533;&#455;&#65533;&#65533;k&#65533;D&#65533;&#65533;D&#65533;U&#65533;H&#65533;&#65533;&#65533;Z5&#65533;]&#65533;um&#65533;VZ	u&#65533;&#65533;&#65533;!}&#65533;&#65533;&#65533;&#65533; G&#65533;	hG&#65533;p&#65533;&#65533;&#65533;&#65533;&#65533;`&#65533;&#65533;.&#65533;&#65533;	N&#65533;&#65533;&#65533;8&#65533;&#65533;hn!`&#232;)P&#65533;.&#65533;&#65533;0&#65533;&#65533;8&#65533;&#65533;&#65533;&#65533;%&#65533;&#1048;&#65533;%!U@&#65533;6@&#65533;&#65533;{&#65533;0jHU&#65533;G&#65533;W&#65533;WP&#65533;qh&#65533;A@sW&#65533;&#65533;&#65533;s&#65533;&#65533;&#65533;&#65533;H&#65533;&#65533; &#65533; 0Mw&#65533;
&#65533;F&#65533;&#65533;|KX&#65533;&#65533;&#65533;&#65533;&#65533;&#65533;&#65533;&#65533;&#65533;&#65533;(&#65533;&#65533;&#65533;&#65533;+&#65533;&#65533;3&#65533;F	 &#65533;	7t&#65533;#&#65533;F&B)&#65533;x&#65533;R&#65533;r&#65533;1&#65533;&#65533; &#65533;t&#65533;02&#65533;&#65533;2+&#65533;&#65533;T&#65533;&#65533;&#65533;&#65533;&#65533;-&#65533;K&#65533;&#1625;&#65533;&#65533;&#65533;&#65533;&#65533;jHy
&#65533;'BF&#65533;&#65533;|&#65533;&#65533;TSY&#65533;&#65533;&#65533;aA<&#65533;}&R&#65533;&#65533;&#449;&#65533;&#65533;T&#1552;p/r&#65533;&#65533;&#65533; &#65533;&#65533;0&#65533;~&#1617;|
&#65533;Qq&#65533;&#65533;Z&#65533;
p0w,g&#65533;&#65533;<&#65533;&#65533;`i&#65533;&#65533;&#65533;&#65533;Y&#65533;&#65533;2,r&#65533; &#65533;2u&#65533;1!&#1048;&#65533;tn&#65533;cE9&#65533;^&#65533;^&#65533;&#65533;Q%o&#65533; 4  a&#65533;@/&#65533;c&#65533;&#65533;y&#65533;g&#65533;Ix&#65533;#41&#65533;T&#65533;&#65533;T(@<`!0u:&#65533;.&#65533;&#65533;L&#65533;&#65533;`&#65533;&#65533;`&#65533;&#65533;&#65533;&#65533;&#65533;&#65533;s&#65533;&#65533;&#65533;&#65533;&#65533;=Cf&#65533;&#65533;&#65533;
&#65533;&#65533;&y	&#65533;)&#65533;F&#65533;&#65533;I&#65533;,Sh&#65533;n&#65533;:&#65533;)&#65533;&#65533;&#65533;7]" &#65533;  &#65533;&#65533;k&#65533;&#65533;&#65533; xO&#65533;cVg&#22798;I&#65533;&#1054;&#65533;&&#65533;&#65533;t&#65533;7u&#65533;&#65533;&#65533;R}&#65533;&#65533;&#65533;&#65533;&#65533;&#65533;&#65533;Ip	/&#65533;&#65533;&#65533;@)&#1241;	&#65533;&#65533;&#65533;T&#65533;1&#65533;t&#65533;&#65533;&#65533;	5&#65533;W&#65533;M&#65533;&#65533;T&#65533;&#65533;&#65533;&#65533;a b&#65533;&#391;&#65533;&#65533;~&#65533;8c&#65533;&#65533;&#65533;(d&#65533;(&#65533;&#65533; &#65533;&#65533;&#65533; &#65533; &#65533;&#65533;l&#65533;G&#65533;&#65533;M&#65533;&#65533;&#65533;}&#65533;!&#65533;&#65533;&#65533;&#473;&#65533;&#65533;z&#441;h&#65533;p*	&#65533;J&#65533;&#65533;2&#65533;R&#65533;&#65533;"i&#65533;f	q&#65533;j1zP&#65533;&#65533;&#65533;!&#65533;R"&#65533;Y&#65533;&#65533;&#65533;.y&#65533;q&#65533;npn&#65533;)&#65533;P&#65533;&#65533;J&#65533;&#65533;Z&#65533;&kp&#65533;&#65533;&#65533;&#65533;jH&#65533;&#65533;&#65533;X&#65533;&#230;U&#65533;&#65533;  &#65533;&#65533;&#65533;&#681;&#65533;mH7&#65533;&#65533;'&#35427;&#65533;*&#65533;&#65533;J&#65533;&#65533;0&#65533;&#26743;&#683;&#65533;!&#65533;*	&#65533;0&#65533;z&#65533;&#65533;&#65533;&#65533;&#65533;9fA&#65533;Q&#65533;&#65533;l&#65533;&#65533;0&#65533;&#65533;;&#65533;}&#65533;.&#65533;&#65533;&#65533;A#&#65533;&#65533;&#65533;h&#1002;p&#65533;1&#690;5&#65533;&#65533;X&#65533;&#65533;2&#65533;&#65533;&#1453;&#65533;N&#65533;&#65533;O&#65533;a&#65533;&#65533;&#65533;&#65533;J <p|m&#65533;&#65533;F+&#65533;&#48734;&#65533;&#65533;&#65533;b&#65533;&#65533;9&#65533;&#65533;&#65533;&#265;&#65533;&#65533;ip	&#65533;Z0&#65533;&#65533;&#65533;	Zk%&#1199;r&#65533;u&#65533;&#473;[]&#65533;&#65533;&#65533;&#1515;&#65533;P&#65533;&#65533;&#65533;&#65533;&#65533;S1P&#65533;&#65533;&#65533;&#65533;&#65533;&#65533;&#65533;~p.p[&#65533;&#65533;&#65533;&#65533;&#65533;sq&#65533;&#65533;{&#65533;&#65533;	&#65533;s15&#65533;h&#762;&#1897;&#65533;A%&#65533;U&#65533;&#65533;&#65533;<&#65533;&#65533;p&#65533;2&#65533;&#65533;)&#65533;&#65533;&#65533;&#65533;&#65533;&#65533;Rr&#65533;&#65533;@&#65533;&#65533;&#65533;4&#65533;&#65533;0&#65533;g;#&#65533;&#65533;&#65533;*Z2&#65533;&#65533;&#65533;&#65533;&#65533;&#1073;&#65533;&#65533;}&#65533;&#65533;&#65533;`&#65533;&#65533;;&#65533;*&#65533;$&#65533;V&#65533;v&#65533;&#65533;&#65533;&#502; !G&#65533;r&#65533;&#65533;	'&#457;	&#1501;&#65533;&#65533;yA!&#65533;&#65533;&#65533;&#835;&#65533;&#65533;	&#65533;PQ&#65533;&#65533;P&#65533;&#65533;&#65533;)&#65533;&#65533;&#65533;
&#65533;&#65533;&#65533;P%&#65533;p{~&#65533;{&#65533;y`
&#65533;~&#48594;&#65533;{ &#65533;&#65533;&#65533;&#65533;#+k&#65533;&#65533;<c&#65533;L&#65533;!d&#65533;9+&#65533;z&#65533;&#65533;&#65533;&#65533;&#65533;f&#65533;
&#65533;Q&#65533;&#65533;[} &#65533;&#65533;0'Q;P,&#249;0&#65533;&#65533;P~ &#65533;P&#65533;&#65533;&#65533;Qy&#65533;&#65533; &#65533;;	&#65533;"y&#65533;&#65533;&#65533;&#827;&#65533;&#65533;0&#65533;+&#65533;p&#132;&#65533;&#65533;&#65533;qTL&#350;&#65533;&#65533;&#65533;&#65533;&#65533;&#65533;Q&#65533;02&#65533;&#65533;&#65533;&#65533;&#65533;f:&#65533;H&#65533;&#65533;&#65533;&#65533;&#65533;`&#65533; &#65533;&#65533;&#65533;&#65533;&#327;&#65533;}`&#65533;>q&#65533;&#65533;&#65533;&#65533;	&#65533;&#65533;&#65533; Dq&#65533;&#65533;&#65533;;1&#65533;+&#65533;
&#65533;b&#65533;&#65533;&#65533;&#65533;&#65533;&#65533;&#65533;&#65533;&#65533;a&#65533;&#65533;&#605;\	&#65533;	&#65533;&#65533;&#65533;&#65533;&#65533;&#65533;&#65533;(&#490;&#65533;!&#65533;,	&#65533;&#685;&#65533;&#589;&#745;`&#65533;&#65533;&#65533;&#65533;<	&#65533;&#65533;&#65533;<
.1&#65533;&#65533;}&#65533;
&#65533;"&#65533;&#564;&#65533;a&#65533;&#65533;&#65533;&#65533;&#65533;l&#709;&#65533;&#65533;L&#65533;&#65533;Q&#65533;&#745; &#65533; &#65533;&#65533;&#65533;&#65533;&#65533;&#65533;\&#65533;&#65533;&#65533;V&#65533;&#65533;&#65533;&#65533;&#65533;&#65533;\HQ!&#65533;&#65533;&#65533;&#65533;`	&#65533;"&#65533;l&#65533;&#955;&#65533;&#65533;&#65533;+&#65533;,&#65533;&#65533;&#65533;&#65533;&#65533;&#65533;&#65533;,&#65533;|&#65533;&#65533;!&#65533;&#65533;,	u&#65533;&#65533;&#65533;&#65533;<&#65533;&#65533;&#65533;&#65533;&#65533;p&#1025;&#65533;&#65533;&#65533;&#65533;&#65533;&#65533;&#525;&#65533;SQz&#65533;&#65533;&#65533;&#65533; &#65533;&#65533;+&#65533;!&#65533;	&#65533;&#65533;&#65533;,&#65533;*=&#65533;0}
Da{&#65533;3&#65533;2&#65533;5&#65533;	&#65533;!&#1192;&#1083;'&#65533;&#65533;&#65533;!&#65533;
&#65533;&#1212;:m&#65533;&#65533;C}&#65533;1<&#732; &#65533;P&#65533;&#65533;>@&#1857;D&#65533;&#697;&#65533;&#65533;l&#65533;T&#65533;Aq&#65533;|#&#65533;'&#65533;e&#65533;&#65533;&#65533; o&#65533;9@&#65533;&#65533;&#65533;&#65533;&#65533;j	&#65533;&#65533;&#1393;&#65533;&#65533;&#65533;&#65533;A]&#65533;/&#65533;&#65533;&#65533;&#65533; &a&#65533;&#65533;9q&#1390;&#65533;&#65533;o:'@&#65533;&#65533;](@&#65533;&#65533;' kl&#65533;&#65533;P&#578;&#65533;&#65533;&#1710;]	&#65533;&#6550;&#1916;&#65533;p<&#65533;L^&#65533;
&#65533;9&#65533;&#65533;&#65533;`s7+&#65533;&#1718;&#65533;7&#65533;h&#987;&&#65533;&#65533;&#65533;9&#65533;&#1315;&#65533;&#65533;&#65533;&#65533;(b'xR!&#65533;Q&#65533;2&#65533;&#65533;q&#65533;&#65533;&#65533;>@e&#65533;y&#65533;S&#65533;l&#65533;&#65533;&#65533;&#65533;&#65533;&#65533;	 [R`&#65533;B&#65533;6S *&#65533;&#65533;'&#65533;&#65533;*&#65533;&#65533;'&#65533;&#65533;*&#976;&#65533;4+&#1250;-[ 'p&&#65533;&#65533; &#65533;a&#1738;&#65533;&#65533;m&#65533;<&#1092;&#65533;M&#592;,&#65533;R&#65533;-&#65533;-&#65533;&#65533;&#2022;2!em$^&#65533;.C!&#65533;&#65533;bK&#65533;R"&#65533;&#65533;&#65533;&#65533;&#65533;3	<:M&#65533;&#65533;&#65533;/L 6&#65533;&#65533;H&#65533;0&#957;&#65533;

2B&#65533;e&#65533;&#404;`}&#65533;0/#&#65533;&#65533;&#65533;/&#65533;&#65533;&#65533;&#65533;&#65533;[&#65533;&#65533;6&#65533;&#65533;&#65533;&#65533;&#65533;a&#65533;o&#44378;&#65533;&#65533; 4#q&#65533;&#65533; &#65533;48&#65533;&#65533;&#65533;'&#65533;Q&#65533;%	o&#65533;	[&#65533;+&#65533;)JB&#65533;u#	X&#65533;f+&#661;m&#65533;Y&#65533;f&#65533;6(b&#65533;j8&#1523;&#65533;&#65533;4F&#65533;4&#65533;c9&#65533;x&#65533;&#65533; ^&#65533;h&#65533;w&#65533;&#65533;&#65533;&#65533;H	i&#65533;&#65533;u
i&#65533;:&#65533;.&#65533;&#65533;:mC'{&#65533;'&#65533; (&#65533;&#65533;&#65533;]X&#65533;0&#65533;&#65533;&#65533;&#65533;G
&#10997;&#65533;H&#65533;p&#302;H)&#65533;==&#65533;B;&#65533;8<&#65533;>&#65533;&#65533;8&#65533;%&#65533;8&#65533;S&#65533;&#65533;(&#65533;&#65533;&#65533;&#65533;&#65533;"?&#65533;&#65533;&#65533;Q&#65533;&#65533;9&#65533;0m>	&#65533;X%Q`&#65533;&#65533;$U^&#65533;&#65533;3;&#65533;&#65533;D&#65533;)&#65533;$ &#65533;N	[`p&#65533;&#65533;S&#65533;`&#65533;&#65533;&#65533;1&#65533;{&#65533;pB&#398;&#50116;I&#65533;&#65533;B&#65533;&#65533;=&#65533;&#65533;&#65533;CI&#65533;$>&#65533;&#65533;>&#65533;&#65533;>l&#65533;fED?&#65533;$&#65533;U&#65533;&#65533;&#65533;&#65533;XS4f&#65533;T&#65533;B&#65533;0L&#65533;A&#65533;&#65533;&#65533;&#65533;&#65533;&#65533;9&#65533;Z&#65533;&#65533;&#65533;&#65533;&#65533;7&#65533;&#65533;L&#65533;[P&#65533;N&#65533;&#65533;&#65533;&#1411;O&#65533;s=F&#65533;I_O&#65533;&#65533;8&#65533;D&#65533;&#65533;C8&#853;IT/?&#65533;T &#65533;X&#65533;J@&#65533;&#65533;;V`Y&#65533;&#65533;&#65533;i&#65533;
F&#912;&#65533;&#65533;&#65533;9O&#65533;&#65533;`&#65533; &#65533;&#1091;GE&#1376;!&#65533;{&#29198;A_N&#65533;pN&#65533;HR&#65533;&#65533;&#65533;&#65533;f&#65533;&#65533;B&#65533;sO&#65533;&#65533;&#65533;V&#65533;gGOF&h
FP&#65533;P]&#65533; e&#65533;&#65533;OU&#65533;&#65533;&#65533;i 5jNX&#65533;XX&#65533;&#65533;^`&#65533;&#65533;P8`R&#65533;t&#65533;&#65533;61 V Sb&#65533;&#65533;&#65533;Y1&#65533;	g&#65533;j/&#65533;&#65533;&#1899;C&#65533;&#65533;)&#65533;&#65533;?&#65533;&#65533;D&#65533;N&#65533;&#65533;&#65533;&#65533;N#f<gE>&#65533;&#65533;'&#65533;q&#65533;8&#65533;to&#65533;&#65533;re]
&#65533;d&#65533; &#65533;W&#65533;&#65533;&#65533;m&#65533;y&#65533;&#65533;C&#65533;&#65533;P&&#65533;5&#65533;&#65533;&#65533;&#65533;D&#65533;P?305&#1541;j&#65533;^&#65533;o&#65533;&#65533;Cs&#65533;&#65533;&#65533;&#65533;&#65533;&#65533;&#65533;&#65533;&#65533;x&#65533;&#65533;&#65533;G[&#65533;&#65533;&#65533;&#65533;&#65533;D&#65533;&#65533;&#65533;&#65533;v&#65533;	&#65533;&#65533;&#65533;&#65533;&#65533;yg&#65533;nf<&#65533;&#65533;&#65533;&#65533;(&#65533;A&#65533;&#65533;,&#65533;&#65533;&#65533;&#65533;h&#65533;&#65533;&#65533;&#65533;i&#65533;&#65533;&#65533;&#65533;&#65533;&#65533;&#65533;Q&#65533;&#65533;&#65533;&#65533;&#65533;&#65533;&#65533;&#65533;Ci&#65533;i%&#65533;3lhc&#65533;&#65533;3&#65533;&#65533;&#65533;&#65533;7'-&#65533;&#65533;&#65533;M&#65533; K&#65533;]&#65533;xQ#&#65533;5&#65533;rR&#65533;K#&#432;&#65533;&#65533;N	&#65533;2&#65533;iB&#65533;&#65533;&#65533;Kz&#65533;&#65533;&#65533;	&#65533;&#65533;&#65533;?g&#1800;&#65533;A&#65533;&#65533;%&#65533;$&#65533;t&#65533;&#65533;b&#65533;.8&#65533;z&#65533;B&#1386;,8&#538;&#65533;&#65533;&#65533;*0&#65533;&#65533;&#65533;&#65533;&#65533;&#65533;&#65533;P&#65533;v&#65533;&#65533;6&#65533;X&#65533;&#65533; &#65533;*&#65533;H&#1504;A&#65533;Q&#65533;E&#65533;4&#65533;Ra"&#65533;j&#65533;&#65533;&#65533;>&#65533;&#65533;@&#65533;x&#65533;!e&#65533;&#65533;.&#65533;&#65533;&#65533;&#25113;"R&#65533;h&#65533;EC&#65533;2&#65533;&#65533;h&#65533;&#65533;&#65533; &#65533;bRg&#65533;&#65533;&#65533;QOk&#65533;&#65533;&#65533;&#65533;&#65533;&#65533;<&#65533;X&#1894;&#65533;fU&#65533;,"<&#65533;&#65533;&#65533;&#65533;&#65533;r%&#65533;o]&#65533;&#65533;&#65533;_&#65533; &#65533;&#65533;&#65533;&#65533;&#65533;&#65533;Y&#65533;b&#65533;&#65533;&#65533;?&#65533;p&#65533;&#65533;C&#65533;&#65533;&#65533;1Saa&#65533;&#65533;&#65533;&#65533;&#65533;&#65533;_VY&#65533;f&#65533;N_}&#65533;&#65533;&#1473;&#65533;&#65533;&#65533;`&#65533;&#65533;c&#65533;%&#65533;&#307;&#65533;&&#65533;TX&#65533;%D &#65533;d&#65533;Y&#65533;&#65533;C&#65533;&#65533;&#65533;Mg'&#65533;8,&#65533;&#65533;&#65533;8&#65533;i&#65533;i&#65533;&#594757;`&#65533;&#65533;?&#65533;Y&#65533;&#65533;9+&#65533;&#65533;&&#65533;N&#65533; g&#65533;g&#65533;&#65533;&#65533;Y&#65533;&#65533;&#65533;r&#65533;Y&#65533;.&#65533;@wet&#65533;&#65533;(&#65533;Iu&#65533;A`&#65533;f&#65533;&#65533;vL&#65533;&#65533;&#65533;&#65533;&#65533;&#65533;&#65533;&#65533;&#65533;&#65533;&#1833;g&#65533;uB X&#65533;&#65533;&#65533;K&#65533;I` L&#65533;&#65533;&#65533;&#65533;L S&#65533;^&#65533;	M&#65533;^H&#65533;P&#65533;&#65533;&#65533;q&#65533;&#65533; &#65533;8A&#65533;&#65533;&#65533;&#65533;x&#65533;&#65533;&#65533;&#65533;&#65533;&#65533;&#65533;&#65533;&#65533;&#65533;hk80&#65533;&#65533;6%R&#1165;$A&#65533;j&d-&#65533;&#592;&#65533;&#65533;Jn\&#65533;&#65533;	+Hn&#65533;&#65533;&#65533;L&#65533;I&#65533;y&#65533;a&#65533;s&#65533;B&#65533;&#65533;7Ig&#65533;%&#713;A.&#65533;x9&#1894;(\&#24991;Bp&#65533;&#65533;h&#1419;f&#65533;&#65533;&#65533;&#65533;6j&#65533;&#65533; &#65533;a&#65533;3P&#65533;%Md@&#65533;&#65533;"&#65533;&#65533;&#65533;
&#65533;&#65533;C&#65533;&#65533;Bo&#65533;k&#65533;	&#65533;&#65533;t&#65533;y&#65533;z&#65533;9&#65533;|&#65533;9@&#65533;&#65533;r&#613;&#65533;~x`*&/f&#65533;&#65533;D|	#&#65533;&#65533;Q&#65533;&#65533;|3&#65533;n&#65533;&#24791;&#65533;&#65533;&#65533;&#65533;$p&#65533;&#65533;&#65533;d&O'&#65533;p&#65533;&#65533;&#65533;&#65533;&#65533;&#406;&#65533;FYda&#65533;PDQ`&#65533;&#65533;b&#65533;m&#65533;&#65533;(nM&#65533;)]&#65533;&#65533;j&#65533;&#294;i&#65533;&#65533;&#65533;&#65533;&#65533;&#65533;&#65533;&#65533;&#65533;r &#65533;kd&#65533;&#65533;&#65533;&#65533;&#65533;&#65533;&#65533;&#65533;&#65533;)&#65533;&#65533;&#65533;K&#65533;.
&#65533;&#65533;&#65533;u&#65533;r&#65533;&#1306;&#65533;&#65533;yy&#65533;&#65533;&#65533;&#65533;&#65533;&#65533;i&#65533;&#65533;W&#65533;|&#65533;U&#65533;)&#65533;&#65533;%;{2V[c&#65533;r&#65533;@&#65533;7A9,&#65533;d&#65533;&#65533;b&#65533;&#65533;&#1112;&#65533;0&#65533;&#65533;d&#65533;&#65533;'&#65533;/J&#65533;&#65533;&#65533;o&#65533;\&#1367;X&#65533;	+J&#65533;q&#65533;'Z0&#65533;	&#65533;&#65533;YH &#65533;PD`&#65533;&#65533;&#65533;}w&#65533;S@"&#65533;&#65533;P&#65533;'&#65533;&#65533; t&#65533;&#65533;G&#65533;3&#65533;&#65533;	A&#65533;&&#65533;&#65533;X&#65533; `  X&#65533;5`@j&#65533;&#65533;80&#65533;`&#65533;Dp&#65533;&#65533;"o&#65533;&#65533;E&#65533;8p&#65533;&#581;B&#65533;&#65533;&#65533;&#65533;&#65533;;&#65533;&#65533;y&#65533;Q&#65533;&#65533;="k&#65533;1&#1939;&#65533;c:&#65533;QXp&#65533;!&#65533;&#65533; &#65533;&#65533;&#65533;&#65533;W&#65533;K&#65533;a&#65533;&#65533;&#65533;&#65533;	&#65533;uQn&#65533;^(&#65533;F&#65533;m&#65533;&#65533;5&#65533;&#65533;&#65533;&#65533;<&#65533;H&#65533;&#65533;*R&#65533;:0&#65533;AI&#65533;"&#65533;&#65533;
B&#65533;	/&#65533;B H&#65533;	@&#65533;`	JX!V&#65533;d$!&#65533;8&#65533;0-q\XK&#65533;\/F&#587;&#65533;ps1L%&#65533;&#65533;&#65533;&#65533;Vr&#65533;M&#65533;&#65533;,&#65533;&#65533;17&#65533;&#65533;&#65533;pzX &#65533;&#65533;8HxV&#768;&#65533;&#65533;&#65533;&#65533;`&#65533;h&#65533;x	&#65533;-/&#65533;Nc(&#65533;&#65533;&#65533;L@&#65533;6&#65533;yh#O&#65533;y8j&#65533;&#2003;&#65533;&&#65533;&#65533;&#65533;&#65533;&#65533;&#65533;&#65533;&#65533; &#65533;$&#65533;&#65533;B&#65533;&#65533;/&#65533;A>&#1860;&#65533;&#65533;&#65533;	&#65533;&#65533;&#65533;0P(&#65533; o&#65533;&#65533;&#65533;d&#65533;NZ&#65533;&#65533;ph&#65533;&#65533;r&#65533;&#65533;0&#65533;7zv4&#65533;2)3&#65533;&#65533;&#65533;YB&#65533;SVF&#65533;0"&#65533;&#65533;&#65533;%&#65533;xMr^&#166;&#65533;&#65533;&#65533;Mk&#65533;S&#65533;5myy&#65533;&#65533;&#65533;&#65533;&#65533;Sfz&#65533;&#65533;f&#65533;L&#65533;&#65533;<&#65533;&#65533;&#65533;Qk&#65533;Rj	&#65533;&#65533;&#65533;&#65533;&#65533;_&#65533; &#65533;&#65533; &#65533;&#65533;6&#65533;&#65533;&#65533;&#65533;&#65533;+xA=&#1274;V&#65533;6PV&#65533;
+n&#65533; d ^&#65533; &#65533;Qfb&#65533;&#65533;D&#65533;'&#65533;&#65533;&#65533;!k0&#65533;pXq&#65533;&#65533;&#65533;&#65533;9}&#65533;V1&#65533;y&#65533;&#462;&#65533;Y&#65533;DZ)&#65533;&#65533;F&#65533;aB&#65533;&#65533;&#556;%D&#65533;&#65533;&#65533;&#65533;z&#65533;&#65533;&&#65533;I&#65533;M&#65533;&#65533;&#65533;&#65533;&#65533;&#65533;q&#65533;&&#65533;;&#65533;&#65533;&#65533;WU&#65533;&#65533;z&#65533;&#65533;e!&#65533;&#65533;&#65533;0&#65533;&#65533;&#65533;L &#65533;&#65533;&#65533;&#65533;!pL&#65533;&#65533;&#65533;&#65533;t&#65533;&#65533;+&#65533;F&#65533;fQ&#65533;J{+&#65533;ywp&#65533;;&#65533;&#65533;+@&#65533;&#65533;&#65533;&#65533;&#65533;&#65533;PMQ&#1307;LO&#65533;J&#65533;&#65533;&#65533;&#65533;+GhV&#54103; &#65533;|A&#65533;&#65533;&#65533;&#65533;6&#65533;&#65533;&#65533;&#65533;P&#65533;&#65533;d&#65533;&#65533;HJ&#65533;&#65533;L=&#65533;&#65533;&#65533;&#65533;&#65533;5NmsK&#65533;:dU<&#65533;@&#65533;&#65533;a&#65533;g<>\|&#65533;C&#65533;f| &#65533;X&#65533;b&#65533;,&#65533;j &#65533; &#65533;]	j&#65533;&#65533;&#65533;w&#65533;&#65533;0&#65533;a&#65533;&#65533;&#65533;DM)+&#65533;&#65533;&#65533;G&#65533;,3&#65533;&#65533;&#65533;^f&#65533;!&#65533;&#65533;&#65533;p&#65533;``#x&#65533;&#65533;kl&#65533;&#65533;q&#65533;&#65533;&#65533;&#65533;Cq&#65533;4f1&#65533;1J&#65533;/&#65533;&#65533;w&#65533;;&#65533;!&#65533;&#65533;D&#1804;&#65533;&#65533;&#65533;v&#65533;&#627;&#65533;c&#65533;7&#65533;&#65533;&#65533;&#65533;C &#65533;&#65533;F&#65533;_&#65533;&#65533;&#65533;J&#65533;[8&#65533;&#65533;&#65533;&#65533;&#65533;i{&#65533;ud1&#65533;&#65533;&#65533;&#65533;&#65533;O&#65533;&#65533;Z&#1630;7&#1248;&#65533;t*2&#65533;&#65533;&#65533;&#65533;&#65533;&#65533;&#65533;&#65533;&#65533;T&#65533;Vg&#65533;&#65533;z&#65533;o|G&#65533;&#860;(
&#65533;&#65533;&#65533;&#65533;$1&#65533;&#65533;c&#65533;# &#65533;%&#65533;&#65533;nN6x&#65533;s&#65533;&#721403;&#65533;&#65533;y&#65533;s&#65533;8
4.t&#65533;_&#65533;&#65533;CW&#65533;&#65533;&#1901;&#65533;&#65533;^&#65533;&#1425;7&#65533;
9&#65533;&#65533;&#65533;f&#65533;&#65533;&#65533;&#65533;&#65533;4O&#65533;&#65533;^iU9&#666;&#65533;&#65533;&#65533;j>&#65533;&#65533;&#65533;G&#65533;r&#65533;U&#65533;&#65533;U&#65533;&#65533;&#65533;&#65533;/&#65533;`&#65533;&#65533;NxN&#65533;&#65533;$	&#65533;&#65533;Z&#65533;R&#65533;&#65533;>&#65533;&#65533;&#65533; os&#65533;7&#65533;%X{[&#65533;Ip&#65533;\9d&#65533;&#65533;&#65533;=&o&#65533; &#65533;q3&#65533;|V&#65533;y&#65533;&#65533;&#65533;iO'&#65533;&#65533;F:&#65533;&#65533;&#65533;$&#65533;&#65533;&#65533;&#65533;&#65533;&#65533;>a&#65533;3p3&#65533;&#65533;N&#65533;&#65533;1pM&#65533;&#65533;I&#65533;z2&#65533;&#65533;&#65533;&#65533;&#65533;&#65533;&#65533;pT&#65533;j&#65533;&&#65533;7m|&#65533;l=&#65533;lV&#65533;&#65533;&#65533;t&#65533;&#65533;
&#65533;&#65533;z&#1441;&#65533;yU&#65533;+&#65533;w&#65533;&#65533;L&#65533;l&#65533;<U&#65533;b'&#65533;u&#65533;^ty_&#65533;&#65533;&#65533;E*m&#65533;&#65533;k&#65533;&#65533;S&#65533;	&#65533;&#65533;
*s]&#65533;&#65533; &#65533;F&#65533;j&#65533;&#65533;A&#65533;&#65533;&#65533;&#65533;&#1651;<&#1700;Z&#1499;fx2L&#65533;&#65533;&#65533;}z&#65533;5&#65533;V&#65533;&#65533;&#65533;&#65533;&#65533;&#65533;~&#65533;&#65533;m&#65533;,yT&#65533;&#65533;&#65533;^&#65533;&#65533;&#65533;u&#65533;&#65533;&#65533;~&#65533;&#65533;&#65533;@}&#65533;:^&#65533;&#65533;szK8?&#65533;\&#65533;&#65533;&#65533;&#65533;_=&#65533;a}&#65533;&#65533;&#65533;`-D&#65533;{l&#65533;&#65533;&#65533;1&#65533;{9.&#65533;&#729;P&#65533;&#65533;s&#65533;&#65533;NC^&#65533;&#65533;j&#65533;&#65533;$&#65533;G&#65533;kxGy&#65533;&#65533;u&#65533;4Ns&#65533;F&#65533;_&#65533;&#65533;&#65533;WzT&&#65533;&#65533;fy&#65533;&#65533;|&#65533;&#65533;&#65533;&#65533;&#65533;
(GBw!(G&#65533;	h'&#65533;&#135;d&#65533;W+&#65533;_&#65533;	&#1863;}&#65533; v z1&#65533;&#65533;&#65533;P&#65533;&#471;} &#65533;	&#65533;'&#65533;&#65533;&#65533;~'HZk&#65533;&#576;~ed|&#65533;&#65533;e&#65533;&#65533;p&#65533;G@&#65533;%&#65533;&#65533;&#65533;&#65533;W
+eH&#65533;&#65533;&#65533;Wg&#65533;(&#65533;&#65533;q&#65533;4&#65533;$f&#65533;&#65533;&#65533;&#65533;&#65533;&#65533;&#65533;&#65533;i+(p\&#65533;F^&#65533;&#65533;&~&#65533;&#65533;~@|[&#65533;jz&#65533;&#65533;&#65533;Gu}x	{&#65533;&#65533;7&#65533;&#65533;&#65533;&#65533;&#65533;A&#65533;K&#65533;&#65533;&#65533;&#65533;u}&#33295;8&#65533;&#65533;&#65533;	^&#65533;hdyV8&#65533;&#65533;&#1545;&#1314;&#65533;&#65533;&#65533;&#65533;&#65533;&#29270;&#65533;&#65533;&#65533;x&#65533;F&#136;&#65533;&#65533;&#65533;&#65533;&#65533;&#65533;`&#65533;r&#65533;&#65533;6&#65533;<A&#65533;&#65533;x&#65533;&#65533;&#65533;L&#65533;Ge&#65533;&#65533;_&#65533;x&#65533;|&#65533;}&#65533;&#65533;&#65533;&#312;&#65533;-&#65533;~%&#65533;&#65533;&#65533;&#65533;&#65533;&#65533;CHy&#65533;X&#65533;&#65533;&#1164;&#65533;t~&#65533;8&#65533;%H&#65533;7&#65533;ag&#65533;&#65533;	&#1992;	w&#65533;&#65533;x&#6667;&#65533;xw&#65533;&#65533;&#65533;&#65533;&#65533;&#65533;p&#65533;&#65533;1&#65533;&#65533;&#1549;&#65533;&#65533;&#65533;&#65533;w&#65533;H&#65533;&#65533;	d7&#65533;&#65533;G~&#65533;h&#65533;h
\&#65533;&#65533;y&#65533;Y&#65533;&#65533;	9&#65533;	&#65533;_&#65533;&#65533;&#65533;&#65533;%&#65533;&#434;&#65533;&#65533;m&#65533;	&#65533;h&#65533;&#65533;G&#65533;&#65533;&#65533;&#65533;&#65533;&#65533;&#65533;[&#65533;&#65533;&#65533;(H&#65533;&#65533;G&#524;&#65533;H&#65533;&#65533;&#1546;&#65533;&#65533;&#65533;&#65533;G&#1424;&#65533;w&#65533;:&#65533;&#65533;{`&#65533;&#65533;&#65533;&#65533;&#1555;Hf&#65533;7&#65533;}&#65533;&#65533;&#65533;G&#65533;&#65533;L&#1620;&#65533;h&#65533;N&#65533;}&#65533;&#65533;&#65533;(&#65533;Vy&&#65533;&#65533;P&#65533;WI&#65533;&#1208;&#65533;&#65533;&#519;&#65533;&#65533;&#65533;Z(&#65533;&#65533;&#65533;\&#65533;	w&#65533;=&#65533;'&#65533;]&#1620;D9|j	
&&#65533;j{&#65533;or&#65533;&#65533;&#65533;&#65533;&#65533;&#65533;7&#65533;&#65533;&#65533;u~&#65533;&#65533;Y&#65533;&#65533;oI&#65533;&#65533;b&#65533;&#65533;h	ix&#65533;Z&#65533;MZ&#65533;oYi&#65533;&#65533;&#65533;&#65533;`X&#65533;$u&#65533;&#65533;&#1168;U&#65533;H&#65533;&#65533;FkT&#471;&#65533;h&#65533;&#65533;	&#65533;qI&#65533;K&#65533;&#65533;<Q&#65533;5&#65533;|y&#65533;J&#65533;&#65533;&#65533;9{	&#65533;&#65533;&#65533;&#65533;V&#65533;}&#65533;>&#65533;u&#65533;&#65533;&#65533;&#65533;&#392;4&#65533;&#33382;&#65533;&#65533;&#65533;&#65533;&#65533;&#65533;&#65533;&#65533;i&#65533;7&#65533;v&#65533;&#65533;&#65533;v&#65533;P8&#65533;&#65533;x&#65533;&#65533;I&#65533;&#65533;&#1564;&#65533;&#65533;&#65533;&#65533;nI&#65533;PW&#65533;&#65533;9Z&#1593;&#65533;&#983;&#65533;<ajh&#65533;&#65533;KI|&#65533;Z&#65533;&#65533;&#65533;&#65533;&#65533;&#65533;P&#65533;&#47710;&#65533;&#65533;&#65533;&#65533;x&#65533;&#65533;y&#65533;hZ&#65533;
&#65533;wwa&#65533;&#658;&#65533;&#65533;O&#65533;I`
F&#65533;@s&#65533;&#65533;&#65533;&#65533;&#65533;KI&#65533;]&#609;&#65533;&#65533;=&#65533;&#65533;&#65533;&#65533;j&#65533;iT&#65533;w&#65533;&#65533;`&#65533;0 N&#65533; &#65533;&#65533; :`&#65533;yh&#65533;&#65533;&#65533;&#65533;&#65533;6&#5779;&#65533;iI&#65533;&#65533;&#65533;&#65533;&#65533;O@&#65533;&#65533;t&#65533;&#65533;&#65533;&#65533;&#35097; C&#65533;&#65533;&#65533;&#65533;&#65533;Uj&#65533;&#65533;&#65533; &#65533;w&#65533;%&#65533;}&#65533;P&#65533;&#1684;&#65533;&#65533;H&#65533;X&#65533;&#65533;S&#65533;&#65533;7 &#65533;z	&#65533;&#65533;q&#65533;p&#65533;&#65533;&#65533;Y&#65533;ij	T&#584;M&#65533;Z&#65533;&#65533;&#65533;&#65533;5h&#65533;&#65533;&#65533; &#65533;jz	
&#65533;&#65533;.&#65533;t&#65533;&#65533;&#1577;&#65533;&#65533;&#65533;8KB4W&#65533;&#65533;y:g
&#65533;7t7z&#65533;tZ&#65533;&#1673;&#65533;&#65533;&#65533;I&#65533;&#65533;*u&#65533;&#65533;IX&#65533;&#65533;&#1691;HI&#65533;r&#65533;tT&#65533;.j&#65533;&#65533;&#65533;&#65533;&#65533; &#65533;W&#37423;&#65533;&#65533;Q3&#65533;&#65533;&#65533;&#65533;&#65533;&#65533;&#65533; &#65533;&#65533;&#65533;&#65533;&#65533;&#65533;&#65533;&#65533;&#65533;&#65533;&#65533;ps`&#65533;&#1338;&#65533;&#65533;w&#65533;%&#65533;&#402;&#65533;G&#65533;0&#65533;&#65533;@N
&#65533;Z&#65533;&#65533;
\p&#65533;&#65533;&#65533;&#65533;B&#65533;&#65533;&#65533;*&#65533;&#65533;P&#65533;1a2J&#65533;`&#65533;&#65533;~E&#6827;H&#65533;Z&#65533;~&#65533;P&#65533;&#65533;
MY&#65533;&#65533;&#65533;&#65533;R&#65533;&#65533;&#65533;)&#65533;'&#65533;&#65533;$ iZ&#65533;&#65533;_MC&#65533;&#65533;7&#65533;uq$&#65533;r$&#65533;&#65533;9
&#65533;&#65533;&#65533;&#65533;9`&#65533;L&#65533;	9&#65533;&#1386;&#65533;F>@H&#65533;S&#65533;0+&#65533;&#65533;
&#65533; {&#65533;F!O&#65533;q&#65533;B>&#65533;`&#65533;&#1708;\&#65533;ddL&#65533; )&#65533;PK; K1;3+&#65533;Q&#65533;Q[&#65533;&#65533;&#65533;5! Ky &#65533;&#1684;.&#65533;TY5(kekx&#65533;td&#65533;&#65533;dZ&#65533;E &#65533; &#65533;R`A
&#65533; 2&#65533;s0 e&#65533;T&#65533;P&#65533;`&#65533;R+G&#10933;y&#65533;W&#65533;&#65533;&#65533;&#65533;x&#65533;dT&#1252;	Z@&#65533;&#65533;&#65533;&#65533;&#65533;&#1346;&#65533;&#65533;&#65533;;&#65533;klpK- &#65533;&#65533;A5 v&#65533;z{&#65533;;&#65533;
&#65533;&#65533;&#65533;&#65533;`&#65533;&#65533;&#65533;&#65533;&#65533;S&#65533;&#1072;y&#65533;&#65533;~E&#65533;W&#65533;I&#65533;&#65533;S&#65533;&#65533;	p&#65533;e&#65533;&Zy&#65533;&#65533;&#65533;&#65533;&#65533;Fq>f &#65533;&#65533;&#65533;U ) 2 &#65533;&#65533;+&#65533;P&#65533;&#65533;&#65533;[&#65533;&#65533;j&#65533;N&#635;>&#65533;_pG&#65533;&#65533;&#65533;	g&#65533;&#65533;&#65533;&#65533;%tH&#65533;>&#65533;&#65533;;&#65533;&#65533;tK&#65533;\{&#65533;.&#65533;>@V&#1272;&#65533;k&#65533;&#65533;6
U&#65533;F&#65533;&#65533;&#65533;&#65533;y&#65533;!&#65533;[/GG&#65533;At &#65533;&#65533;&#65533;k&#65533;[p&#65533;&#1735;d&#65533; %&#65533;&#65533;&#65533;&#65533;&#65533;&#65533;&#65533;e	&#65533;&#65533;	&#65533;>('G&#65533;&#65533;L&#65533;A&#65533;\&#65533;#&#65533;&#65533;&#65533;&#65533;&#65533;,kk&#65533;
&#65533;_&#65533;&#65533; d&#65533;&#65533;&#65533;'&#65533;	&#65533;&#65533;N&#65533;d&#65533;+&#65533;0&#65533;A^&#65533;g&#65533;P&#65533;&#65533;&#65533;&#65533;&#65533;_&#65533;&#65533;>&#65533;&#65533;&#65533;w;\
;&#65533;o&#65533;u&#65533;&#65533;|6Q&#282;@&#65533;h&#65533;&#65533;K&#65533;&#65533;/&#65533;Aj&#65533;r&#65533;FR&#65533;
=ry&#65533;	L&#65533;K&#65533;&#65533;[&#65533;W6&#314;&#65533;&#65533;&#65533;&#65533;T&#65533;&#65533;&#409;&#65533;&#65533;]%&#65533;{	-|&#65533;&#65533;A&#65533;&#65533;&#65533;q&#65533;&#65533;U|{&#65533;&#65533;f&#65533;g&#65533; &#65533;&#65533;/ 
&#65533;&#682;L&#65533;H+&#65533;&#65533;0 P&#65533;&#65533;M&#65533;!h&#65533;X&#65533;&#65533;D&#65533;&#65533;&#534;&#65533;= &#65533;W<&#65533;&#65533;l &#65533;  &#588;&#65533;&#652;&#65533;&#65533;&#1799;&#65533;lAL`P&#874;r&#875;&#65533;&#65533;||&#65533;;&#65533; &#1916;fe
B`	BP&#65533;&#65533;|&#65533;&#65533; &#65533;&#65533;&#65533;p&#65533;&#65533;&#65533;0&#65533;Yq&#1610;=&#65533;zd&#65533;lo<&#65533;&#537;&#65533;	J!Oqi&#65533;&#65533; (F&#1047;P&#65533;A&#65533;&#65533;&#65533;&#65533;&#65533;&#65533;F&#65533;&#65533;&#65533;h &#65533;&#65533;6&#65533;&#65533;h&#65533;6&#65533;&#65533;&#65533;;0,r&#65533; &#65533; &#65533;{&#65533;&&#65533;&#1196;&#65533;&#65533;&#65533;&#943;L-.p&#224;p&#65533;&#65533;,&#65533;&#65533;F&#65533;F8&#65533;Wr oc
&#65533;|B&#65533;&#65533;`&#65533;
}&#65533;=&#65533;]&#65533;K&#65533;&#65533;j %ARAT&#65533;	&#65533;   &#65533;	&#65533;&#65533;3`&#65533;#@&#503;&#65533;2&#65533;B&#65533;&#65533;&#65533;&#1131;&#65533;&#65533;j&#65533;&#65533;l&#65533;&#65533;,]&#65533;&#65533;&#646;&#65533;&#65533;2p&#65533;&#65533;@&#65533;;=&#65533;&#1284;&#730;0y&#65533;)|WdTaH&#65533;&#65533;L]&#65533;Jm&#65533;E&#65533;	m&#1549;&#65533;&#1543;m	%&#65533;AD&#1310;&#65533;	a	3&#65533;&#1366;&#1435;
q	U[&#65533;	[&#65533;&#65533;&#65533;n&#65533;&#65533;)&#65533;&#65533;Hk&#65533; &#65533;5q&#65533;A&#65533;&#65533;&#65533;q&#65533;<;q&#65533;T&#65533;&#65533;"&#65533;VA&#65533;K&#65533;&#1552;&#65533;&#65533;H&#65533;&#65533;M]I&#65533;&#1553;m&#1339;&#65533;&#65533;-&#65533;&#65533;N&#65533;a}*5&#65533;&#65533;&#65533;	&#65533;&#65533;R &#65533;&#65533;&#1625;=&#65533;&#65533;&#65533;&#65533;'A&#1769;&#65533;	&#65533;T&#65533;H&#65533;&#65533;<&#65533;&#65533;p&#317;&#65533;&#605;&#1033;&#65533;&#65533;&#65533;&#65533;&#65533;&#65533;m	&#65533;]&#65533;&#65533;53&#65533;0&#65533;&#65533;	&#65533;&#65533;d&#65533;&#65533;p&#1695;&#65533;&#1304;&#65533;&#65533;&#65533;"i "P&#65533;9#&#65533;$&#65533;0&#65533; "&#65533;&#65533;-	&#65533;*Q&#65533;|&#65533;&#65533;&#65533;M&#65533;&#65533;&#1254; C6&#65533;&#65533;&#65533;&#65533;&#845;&#1047;`&#65533;&#65533;m&#65533;4&#65533;&#65533;8&#65533;	&#1069;+yQ+&#65533;&#65533;&#65533;`
&#65533;m$&#1552;&#65533;.]
&#1045;&#65533;&#65533;*&#65533;+&#65533;&#65533;0&#65533;F&#65533;&#1942;`&#65533;&#65533;Ey&#347;&#65533;\&#65533;&#65533;qR+&#65533;	,&#65533;I&#65533;R&#65533;&#65533;m	0&#65533;&#65533;&#65533;u&#65533;&#65533;&#65533;&#65533;M&#65533;&#65533;&#65533;=&#65533;&#65533;&#65533;(&#65533;+w&#65533;&#65533;&#65533;&#65533;&#1879;&#65533;&#65533;<&#65533;3K&#65533;&#65533;I&#65533;&#65533;=PR&#65533;&#65533;V^&#65533;d	&#65533;&#65533;,&#177;&#65533;Aya,&#65533;&#836;/&#65533;&#65533;6,&#65533;.&#65533;&#65533;&#1642;&#65533;&#65533;&#65533;M&#65533;&#65533;N&#65533;&#65533;&#65533;&#65533; &#65533;&#65533;9&#65533;\&#65533;&#65533;&#65533;M&#65533;&#65533;-&#65533;.3*&#65533;&#65533;&#65533;&#65533;p&#1789;&#65533;o 
^"&#65533;&#65533;.]&#65533;O&#65533;&#65533;&#65533;&#65533;&#958;-@&#65533;)m&#65533;G&#65533;&#65533;nT&#65533;&#65533;7&#65533;&#65533;&#65533;&#65533;<&#65533;`&#1238;v&#65533;<q&#65533;ah,d>aDp&#65533;6j&#65533;6&#65533;tBX.&#65533;&#65533;&#65533;L&#65533;&#65533;&#65533;Ht&#65533;n&#65533;&#65533;&#65533;&#27646;	&#65533;&#65533;p&#65533;&#65533;x&#65533;40E&#65533;&#65533;&#65533;&#65533;&#65533;~,&#65533;q&#65533;&#65533;&#65533;&#65533;P&#1308;&#65533;;&#65533;&#65533;L&#65533;&#65533;L&#65533;&#1629;&#65533;&#65533;%`,(m&#1169;p&#65533;&#1470;&#65533;&#65533;&#65533;&#65533;j,&#65533;--&#65533;z&#1015;a=|E&#65533;&#65533;&#65533;6&#65533;c&#65533;&#65533;Q&#1601;	&#65533;C#&#65533;&#65533;>&#65533;&#65533;&#65533;&#65533;&#65533;-3>&#65533;&#65533;?&#65533;&#65533;&#65533;3&#65533;+&#65533;&#65533;&#65533;&#65533;&#65533;&#65533;&#65533;&#65533;K&#65533;&#65533;&#65533;`&#65533;&#65533;&#65533;&#65533;3&#65533;&#65533;&#65533;&#65533;&#65533;1&#1687;p&#65533;&#65533;&#65533;30&#65533;t&#65533;\&#1237;+&#65533; 
&#65533;&#65533;(M&#65533;c&#65533;&#65533;*&#65533;&#65533;.	&#65533;~&#65533;&#65533;&#1330;&#65533;&#707;=;&#65533;z<T&#65533;	E7&#65533;PB%&#65533;&#65533;&#65533;!P&#65533;&#65533;q&#65533;Gd&#65533;i^&#960;&#65533;]=.&#65533;L&#65533;&#65533;K&#65533;0&#65533;&#65533;&#65533;&#65533;W&#65533;&#65533;&#65533;	&#65533;&#65533;;&#65533;D-e&#65533;R&#65533;&#65533;&#65533;S&#65533;&#65533;&#65533;^&#65533;&#65533;&#65533;3&#65533;&#399;"&#65533;&#65533;&#65533;x/&#65533;&#65533;&#65533;T2&#1904;Y&#65533;$&#65533;.&#65533;!&#65533;Y&#65533;1&#65533;'&#65533;&#65533;iS&#65533;&#65533;t&#65533;&#65533;34&#65533;Ka	&#65533;&#65533;F&#65533;	&#65533;C&#65533;&#65533;&#65533;&#65533;30*N&#65533;&#65533;?&#3458; &#65533;$&#65533; Q&#65533;&#65533;D&#65533;&#65533;D&#65533;&#65533;&#65533;&#65533;&#65533;&#65533;&#65533;Qi(i&#65533;&#65533;;&#65533;&#65533;&#65533;&#65533;&#65533;^^33&#65533;N&#65533;&#65533;&#65533;&#65533;&#65533;&#65533;&#65533;&#65533;&#65533;&#65533;&#65533;&#65533;&#65533;&#65533;&#65533;&#65533;&#65533;&#65533;x&#191;x&#65533;x[&#65533;#c&#65533;&#902;&#65533;&#65533;C&#65533;&#65533;g&#65533;k&#65533;&#1606;	&#1708;y&#65533;&#65533;&#65533;&#65533;lY"&#65533;&#65533;JJ&#65533;&#65533;&#65533;&#65533;&#65533;&#65533;A&#65533;&#65533;&#65533;&#65533;
G&#65533;A!|&#65533;&#65533;&#65533;&#65533;&#65533;h&#65533;Z&#65533;&#65533;&#1002;Z&#65533;&#65533;j&#65533;D&#65533;A&#65533;?&#65533;p&#65533;&#65533;4&#65533;&#65533;&#65533;Ec5- M&#65533;*&#65533;&#65533;&#65533;$&#65533;&#65533;&#65533;r&#65533;i&#65533;&#65533;+'UI&#65533;&#65533;&#65533;&#65533;`G&#65533;;6&#65533;2d&#65533;&#65533;li&#65533;*&#65533;H+&#65533;q!&#65533;&#1369;&#65533;B_&#65533;&#65533;Vh\&#65533;<!x&#65533;SW(&#65533;&#65533;?&#65533;!&#65533;&#65533;P&#65533;~X&#65533;&#65533;&#65533;&#65533;&#65533;&#65533;-H&#65533;!&#65533;&#65533;4&#65533;&#41034;&#65533;&#65533;&#65533;&#65533;&#65533;h&#65533;&#65533;&#65533;&#65533;&#65533;Q&#65533; B&#65533;&#65533; B&#65533;&#65533;&#65533;&#65533;)Y&#65533;!P&#65533;&#65533;O&#65533;&#65533;y&#65533;&#65533;&#65533;V&#65533;&#65533;&#65533;&#65533;y&#65533;&#65533;&#65533;H	-&#65533;&#65533;&#65533;&#65533;&#65533;0 &#65533;5S,&#65533;&#65533;&#944;9\&#65533;g&#65533;&#65533;R&#65533;&#65533;&#65533;M&#65533;3Y&#65533;j&#65533;[&#65533;&#65533;&#65533;&#65533;&#65533;&#65533;.&#65533;&#65533;&#65533;&#65533;&#65533;&#65533;&#65533;&#65533;&#65533;&#65533;k&#65533;A&#65533;&#65533;&#65533;	f&#65533;
&#65533;&#65533;&#65533;d"&#65533;&#65533;c>&#65533;&#65533;d &#65533;&#65533;&#65533;:&#65533;@%&#65533;&#65533;Q&#65533;D&#65533;!&#65533;I0Z#X&#65533;14\M&#65533;`R&#65533;Li&#65533;&#65533;k4U&#65533;8&#65533;c+&#65533;&#65533;h&#65533;*&#65533;&#65533;,&#65533;S&#65533;N&#65533;&#65533;&#65533;-F"&#1492;1&#65533;&#65533;&#65533;&#65533;
&#65533;Y&#65533;3&#1041;D6M&#65533;&#65533;!&#65533;E7]6&#65533;R&#65533;gN&#65533;+g&#65533;&#65533;&#65533;&#65533;c&#65533;[&#65533;&#65533;Cx&#65533;&#65533;A{&#65533;&#65533;{s&#65533;G &#65533;&#65533;W^,$&#65533;&#65533;}&#65533;&#65533;&#65533;&#65533;&#65533;&#65533;H&#65533;FHe&#65533;IH&#65533;&#65533;&#65533;&#65533;f&#65533;y&#65533;&#65533;~(&#65533;hD&#65533;h&#65533;i&#65533;&#65533;&#65533;&#65533;&#924;h&#65533;!&#65533;`O&#65533;&#65533;&&#65533;*&#65533;&#65533;,l&#65533;&#65533;#&#65533;&#65533;	&#65533;&#50228;&#65533;\&#65533;&#65533;9&#65533;&#1811;L&#1858;&#65533;tc&#65533;&#65533;%&#65533;&#65533;&#65533;&#65533;&#65533;Y&#65533;p&#65533;&!drw&#65533;&#65533;&#65533;L&#65533;&#65533;h&#1126;&#65533;8C&#65533;<&#65533;&#65533;&#65533;&#1449;&#65533;yy&#65533;	&#65533;&#65533;&#65533;&#65533;&#65533;&#65533;&#65533;O@&#65533;&#65533;,L&#65533;p&#65533;&#65533;~&#65533;&#65533;&#65533;
UiB&&#65533;1&#65533;;&#65533;&#65533;&#65533;`&#41374;&#65533;*&#65533;&#583;&#65533;&#65533;&#65533;"&#65533;&#65533;&#65533;2#&#65533;&#65533;JH&#65533;3&#65533;&#65533;&#65533;/&#65533;&#65533;+&#65533;&#65533;&#1970;@'+t&#65533;D'&#65533;
Q&#65533;2&#65533;$&#65533;&#65533;(mmrOWp`7W&#65533;&#65533;#&#65533;d &#65533;&#65533;t;&#65533;s&#65533;&#65533;&#65533;n&#65533; ^W&#65533;&#65533;[&#65533;&#65533;-
&#65533;&#65533;o&#65533;&#65533;cw&#65533;~L&#65533;&#65533;&#65533;&#65533;&#65533;&#65533;&#65533;&#65533;&#65533;>&#65533;&#65533;!Nq&#8551;&#65533;&#65533;&#65533;&#65533;&#65533;&#65533;"&#65533;*&#65533;&#65533;/"s!4&#65533;&#65533;]&#65533;&#65533;AP0S&#65533;&#65533;&#65533;&#65533;&#65533;&#65533;&#65533;&#65533;&#65533;P&#65533;FT &#65533;E&#65533;n&#65533;E&#65533;aT&#65533;&#65533;NC%&#65533;o {&#65533;&#1632;!R!Zv3&#65533;3&#65533;z&#65533;&#65533;&#65533;&#65533;&#65533;&#65533;&#1796;&#65533;u!	&#65533;&#65533;&#65533;o&#65533;MP\r&#65533;&#65533;&#65533;&#65533;&#65533;&#65533;&#1775;&#65533;&#65533;&#909;(\Qw&#65533;Wl?&#65533;&#65533;&#65533;w&#65533;&#65533;O&#65533;&#65533;&#65533;&#65533; &#65533;g2	&#65533;DD&#65533;&#65533;p&#65533;X]&#65533; &#65533;&#512;>&#65533;&#65533;B&#65533;	*&#65533;UB`:&#65533;&#65533;gX&#65533;
@&#65533;L&#65533;&#65533; &#65533;_&#65533;$&#65533;&#65533;c&#65533;&#65533;&#65533;&#65533;p&#65533;,Y0&#65533;)P&#65533;&#65533;r&#65533;&#65533;p&#65533;Nz&#65533;&#65533;&#65533;&#65533;&#65533;&#65533;&#65533;&#65533;&#65533;s&#65533;&#65533;&#65533;&#65533;&#65533;&#65533;&#65533;&#65533;{&#65533;&#1091;9&#65533;s/C&#1835;&#65533;N&#65533;K  &#65533;&#365;&#65533;&#65533;&#65533;&#65533;h7{&#65533;&#65533;~>&#65533;&#65533;&#1459;&#65533; H&#65533;&#65533;@>P&#65533;&#65533;&#65533;&#65533;`&#65533;&d&#65533;&#65533;&#65533;&#65533;c&#65533;&#65533;&#65533;&#65533;5&#65533; (&#65533;xuF&#65533;&#1092;(&#65533;w&#65533;&#65533;EJR&#65533;&#65533;,&#65533;1&#65533;&#65533;up&#65533;&#65533;xC&#65533;f	o9LYcR&#65533;JAv8D&#1398;EDHDOL&#65533;X&#65533;&#65533;&#65533;&#65533;&#65533;}Emb/	&#65533;:&#65533;&#65533;02&#65533;&#65533;f&#65533;&#65533;^U,&#65533;&#65533;?p&#65533;\&#65533;&#65533;&#65533;&#65533;]A&#65533;}&#65533;&#65533;&#65533;&#65533;&#65533;&#65533;qB ~&#65533;A&#65533;8&#65533;vJPy&#65533;&#65533;;#&#65533;2CY&#65533;&#65533;
&#65533;&#65533;D&#65533;&#1244;&#65533;&#65533;&#65533;#&#65533;&#65533;Q&#1170;&#65533;@&#65533;C)N&#65533;0&#65533;&#65533;&#65533;&#65533;&#65533;&#65533;&#65533; P&#864;u&#65533;AZ &#65533;&#65533;&#65533; l 2&#65533;D&#65533;&#65533;&#65533;1&#65533;m&#65533; xh&#65533;ji&#65533;[r&#65533;g&#65533;Z&#65533;&#65533;w&#65533;&#65533;&#65533;8&#65533;&#65533;&#65533;&#65533;:d&#65533;f&#65533;2&#65533;&#65533;Le"S&#65533;&#65533;x&#65533;3&#65533;c'H8&#65533;&#65533;&#65533;f&#65533;&#65533;>C|nX&#65533;*&#65533;&#65533;&#65533;&#65533;!&#65533;&#65533;&#65533;W&#65533;&#65533;&#495;^&#65533;s&#1672;X&#65533;&#65533;&#65533;&#65533;q&#65533;&#65533;&#65533;&#65533;&#65533;&#65533;&#65533;N/&#235;B!&#65533;&#65533;&#65533; d&#65533;&#65533;1&#65533;Ht&#65533;*5&#35844;Ed&#65533;&#65533;LIjc	&#65533;&#65533;00&#65533;&#65533;h:&#65533;,&#65533;\:&&#65533;p&#65533;,&#65533;&#65533;&#65533;L&#65533;&#65533;<&#65533;T;c:&#65533;&#65533;&#65533;&#65533;&#65533;,&#65533;&#65533;<&#65533;&#65533;Q&#1745;&#65533;&#65533;&#65533;&#65533;x &#1718;E&#1970;&#65533;&#65533;&#65533;j&#65533;(&#65533; &#65533;@kH&#65533;&#65533;f&#65533;&#65533;&#65533;!Wg&#512;&#65533;&#65533;&#65533;vU:&#65533;}bv&#960;]&#65533;Z&#65533;&#65533;]&#65533;&#65533;)\&#65533;&#65533;O~&#65533;&#65533;&#65533;f0&#65533;&#65533;pCT&#65533;E_I&#65533;&#65533;c~U&#65533;++&#1385;Iy&#65533;&#65533;c&#65533;&#65533;&#65533;Bv&#65533; @HFbV&#65533;&#65533;&#65533;vg&#65533;&#65533;&&#65533;4&#65533;&#65533;&#65533;pY a&#65533;&#65533;r&#65533;],%&#65533;iqr&#65533;k&#65533;&#65533;&#65533;&#65533;&#65533;/&#65533;&#65533;N&#65533;@&#65533;y+&#65533;&#984;m&#65533;E&#65533;&#65533;%&#65533;&#65533;i&#65533;&#65533;@&&#65533;&#65533;&#65533;{&#65533;"&#65533;!@<&#65533;&#65533;?&#65533;&#65533;8&#65533;&#65533;&#768;80&#65533;-h&#65533;~ u*w&#65533;<&#65533;&#65533;7&#65533;&#65533;M&#65533;r&#65533;&#65533;&#65533;&#65533;z
&#65533;&#65533;	&#263;&#65533;&#65533;&#65533;&#65533;&#65533;&#65533;(G&#65533;R&#65533;&#65533;d&#65533;&#65533;qI&#65533;&(B&#65533;&#65533;&#65533;YP$$	&#65533;&#65533;!Jp&#65533;&#65533;&#65533;.5&#65533;P&#65533;?|&#65533;&#65533;&#65533;^6&#65533;&#65533;iuYz&#65533;&#65533;&#1072;&#65533;ri&#65533;&#65533;4A&#65533;$@i&#65533;v&#65533;&#65533;&#1961;!&#65533;L&#65533;"&#65533;Z&#65533;g&#65533;@&#65533;&#65533;P&#65533;?0&#65533;	&#65533;&#65533;-l0&#65533; 5&#65533;A&#65533;]5&#65533;&#65533;&#65533;&#65533;&#65533;&#65533;J1"&#65533;&#1916;&#65533;&#65533;&#65533;q75&#65533;G&#65533;}KXA&#65533;zW&#65533;&#65533;Qy&#65533;&#65533;&#65533;	u[(&#65533;&#65533;&#65533;0$'&#65533;9&#65533;&#65533;*&#65533;&#65533;&#65533;;&#65533;&#65533;2!&#65533;&#65533;\&#65533;&#65533;5H-kz&#65533;&#65533;hY&#65533;j-&#65533;&#65533;&#65533;&#65533;&#237;'.&#65533;Z&#65533;*&#65533;&#65533;&#65533;(@&#65533;&#65533;Q& j&#65533;&#65533;4VH&#65533;&#685;g&#65533;&#65533;6h&#65533;&#65533;IUB&#65533;J&#65533;&#65533;=O9&#65533;&#65533;m&#65533;{&#65533;&#65533;&#65533;>&#65533;!&#65533;g&#65533;&#65533;&#65533;a&#1227;&#65533;XqI&#65533;&#65533;&#65533;b&#65533;h&#65533;Fx&#65533;&#65533;:&#65533;&#65533;&#65533;DH@Z:wF&#65533;&#65533;&#65533;i&#65533;"&#65533;]
&#65533;&#427;#Nb&#65533;[&#65533;&#65533;c*&#65533;&#1486;&#65533;ylP&#65533;q&#65533; &#65533;w&#65533;&#576;2&#65533;ll,&#65533;j&#65533;&#65533;&#65533;+&#65533;A(X&#65533;&#65533;_P&#65533;&#65533;&#65533;V&#65533;&#819;&#65533;&#65533;&#65533;|~&#65533;@&#65533;~&#65533;}&#65533;co&#65533;&#65533;+]&#1915;?7&#65533;&#65533;&#65533;&#65533;/&#65533;&#65533;&#65533;&#65533;&#65533;r Zc&#65533;U&#65533;&#65533;&#65533;&#65533;{6(=aH&#65533;&#65533;l&#65533;&#193;&#65533;&#65533;{&#65533;&#65533;&#65533;&#65533;6&#65533;O&#65533;W&#65533;&#65533;&#65533;&#65533;N&#65533;"&#65533;!&#65533;&#176;&#65533;&#65533;&#65533;&#65533;&#65533;&#65533;&#65533;-&#65533;&#65533;p&#65533;&#65533;B&#65533;%&#65533;&#65533;&#65533;&#65533;&#65533;&#65533;&#65533;&#65533;&#65533;
o(&#65533;&#65533;CspX[&#65533;z&#65533;>:G&#65533;&#65533;y&#65533;z&#65533;&#65533;'>gz&#65533;V~t&#65533;&#65533;F!&#65533;G&#65533;&#65533;{&#65533;&#65533;U&#65533;['p&#65533;0vn&#65533;p]w4Uv7S b&#65533;|&#65533;0"&#65533;D&#65533;&#65533;au&#65533;}n!&#65533;&#65533;E&#65533;G/&#65533;M&#65533; x<&#65533;&#65533;&#65533;M&#65533;8&#65533;~&#65533;g&#65533;He&#65533;g&#705;&&#65533;&#1664;y&#65533;gs&#65533;07&#65533;0&#1814;f&#65533;7?&#65533;&#65533;'A&#65533;'&#65533;&#65533;\\&^k8vvZ&#12368;&#65533;&#65533;&#65533;&#65533;&#65533;K$bp&#65533;*&#65533;a&#65533;
-&#65533;.:%}LT&&#65533;&#65533;
&#65533;&#65533;(&#65533;&#65533;&#65533;&#65533;&#65533;&#65533;=&#65533;v%&#65533;p&#65533;w&&#2000;}&#65533;76&#65533;GkG63X&#65533;&#65533;q&#65533; P&#65533;p +0&#65533;R&#65533;&#65533;&#65533;dA&#65533;~&#65533;'&#65533;PV   &#65533;&#65533;<@ &#65533;PU&#65533; &#65533;Dd&#65533;07&#65533;&#65533;'J&#65533;" &#65533;E]q&#65533;l&#65533;&#65533;Vi&#65533;@i&#65533;DLPb&#65533;k&#65533;{qk7b&#65533;&#65533;&#65533;1&#65533;95Sg&#65533;&#65533;&&#65533;"XZgP&#65533;&#65533;&#65533;7kd#q&#65533;&#65533;g n ]&#65533;(&#65533;&#65533;7Xi@;MF&#65533;;&#65533;&#65533;&#65533;&#65533;Hy&#65533;&#65533;	&#65533;&#1034;&#65533;&#65533;! C&#65533;]&#65533;%&#65533;xL&#900;&#65533;b&#65533;'{&#65533;[&#65533;Vd&#1875;&#65533;x&#65533;&#65533;D&#65533;&#65533;9|&#65533;&#65533;&#65533;8&#65533;&#65533;g|b&#65533;*&#65533;pFD&#65533;&#65533;&&#929;VZ-ya&#65533;&#65533;&#65533;&#65533;&#65533;ppL%vd&#65533;&#65533;&#65533;&#65533;&#65533;r&#65533;&#65533;&#65533;&#65533;&#65533;X&#65533;&#65533;&#65533;&#65533;&#65533;$=&#65533;#&#65533;S&#65533;&#65533;&#65533;,&#65533;&#65533;&#65533;&#65533;Uk&#65533;&#65533;&#885;&#65533;e&#65533;&#65533;&#334;&#1751;Y&#65533;j[&#65533;5:#i&#65533;&#65533;1&#65533;g/X&#631;vs&#65533;kr&#65533;&#65533;&#65533;|&#65533;xas&#65533;Z&#65533;wyp1&#65533;&#65533;)&#65533;&#65533;&#65533;	z&#65533;D"H&#65533;&#65533;D>&#65533;&&#65533;&#65533;@y&#65533;cY&#65533;Bt&#65533;f&#65533;N&#65533;&#65533;@&#65533;(&#65533;0qfM4`&#65533;a&#65533;&#65533;&#65533;#&#65533;&#65533;&#65533; @&#65533;&#65533;&#65533;8A<f b&#65533;f&#65533;ViL&#65533;/&#1601;&#65533;&#65533;&#65533;&#65533;&#65533;hpmG&#65533;&#65533;&#65533;rZ1&#65533;ZMD~ &#65533;&#65533;)=&#65533;&#65533;&#2032;K&#65533;&#65533;i&#65533;T&#65533;cC6n&#65533;&#65533;&#65533;6]&#65533;i&#65533;&#65533;[a&#65533;0&#65533;&#65533;&#65533;&#65533;(&#65533;ui@&#65533;  @&#65533;&#65533;&#65533;&#65533;&#65533;&#65533;8&#65533;
IY&#65533;x@
&#18040;&#65533;&#65533;&#65533;IV&#65533;Ci&#65533;&#65533;&#65533;&#65533;&#65533;`&#136;&#65533;b&#65533;uH&#65533;&#65533;&#65533;&#936;.&#65533;IZ&#65533;&#65533;&#65533;&#65533;&#935;&#65533;&#65533;&#65533; J(w&#65533;E&#65533;&#65533;a&#65533;yi&#65533;&#65533;@V&#65533;&a&#65533;'2&#65533;s(&#65533;&#65533;&#65533;yu(&#65533;&#65533;P2c!2&#65533;&#65533;&#448;J&#65533;G&#65533;!&#65533;"&#65533;	&#65533;@&#65533;&#65533;k5V`u&#65533;&#65533;8&#65533;'&#65533;p&#65533;&#65533;_&#65533;|&#65533;X&#65533;y&#65533;!*&#65533;&#65533;&#65533;=&#65533;	j&#65533;H._q&#65533;&#65533;&#65533;&#65533;&#65533;&#65533;{&#65533;&#65533;&#65533;"v(b7&#65533;&Z&#65533;&#65533;(:6)
dy`&#65533;X@72&#65533;'4&#65533;07:(&#65533;&#65533;&#65533; &#65533;&#65533;g&#65533;Q&#65533;&#65533;)&#65533;&#65533; xP&#65533;I&#65533;8&#65533;&#65533;N:&#65533;AI&#65533;&#65533;&#65533;&#65533;&#65533;&#1568;A&#65533;5\&#65533;&#1296;}&#65533;&#530;{&#65533;&#65533;a~Xp&#65533; /O&#65533;&#65533;E&#65533;iD4&#65533;z&#65533;&#65533;&#65533;&#65533;&#65533;&#65533;	G&#65533;&#65533;	9)&#65533;&#65533;c&#65533;&#65533;&#65533;|&#65533;&#65533;!c9&#65533;s&#65533;4Z&#65533;&#65533;93_&#65533;b!&#65533;&#65533;XE!&#65533;T!c!x&#65533;&#65533;z&#65533;4&#65533;&#65533;&#65533;	&#65533;_5:&#65533;Ik&#65533;&#65533;&#65533;&#65533;i&#65533;&#65533;&#1676;&#65533;*&#65533;&#65533;	u&#65533;a&#65533;&#65533;&#65533;eakr&#65533;&#65533;`Z,&#65533;&#65533;z&#65533;K&#65533;b&#65533;&#1632;&#65533;&#65533;0&#65533;&#65533;q&#65533;&#65533;&#65533;&#65533;Y&#65533;&#65533; &#65533;&#423;&#65533;&&#65533;C&#65533;&#65533;'xR&#65533;3&#65533;&#65533;6*(&#65533;r&#65533;1&#65533;pI	&#65533;83&#65533;&#65533;~&#65533;&#1705;&#65533;!LZG	&#65533;&#65533;m(d&#65533;&#65533;&#65533;&#65533;f&#65533;X&#65533;&#65533;&#65533;&#65533;m&#65533;&#65533;&#65533;&#1441;&#1872;&&#65533;&}&#234;&#65533;R}&#65533;~0&#65533;&#65533;&#65533;.%v&#65533;&#65533;h&#65533;&#65533;A&#65533;ga&#65533;&#65533;xS&#65533;&#65533;$&#1782;&#65533;&#65533;y(k&#65533;&#65533;
(&#65533;?&#65533;&#65533;0&#65533;'{&#65533;!&#65533;`Q`@4GN&#65533;c&#65533;&#65533;&#65533;E9&#65533;i&#65533;&#65533;J6s&#65533;&#65533;&#65533;w&#65533;#&#65533;&#65533;&#65533;zp%Y&#65533;1&#65533;&#1952;a&#65533;&#65533;&#65533;&#65533;&#65533;;&#65533;&#65533;&#65533;S&#65533;x&#65533;&#65533;I&#65533;`&#65533;o&#65533;5-h&#65533;Y[rJZ&#65533;&#65533;&#65533;Y&#65533;_&#65533;&#65533;Q&#65533;&#65533;&#65533;&#65533;F&#65533;*&#65533;K&#65533;Ec>k;X y'&#65533;;7_x&#65533;s&#65533;&#65533;A&#65533;A&#65533;I&#65533;&#65533;	&#65533;&#65533;y&#65533;&#65533;)]&#65533;xb&#65533;	d]j&#65533;&#65533;&#1026;&#65533;"/g&#65533;E&#65533;&#65533;6v%	be:.&#65533;a&#65533;&#65533;=k&#65533;p&#65533;&#65533;pW&#65533;P&#65533;Z{&#65533;&#1312;&#65533;&#65533;&#65533;&#65533;q&#65533;&#65533;&#65533;&#65533;L&#65533;&#65533;&#65533;&#65533;&#65533;&#65533;&#65533;pd{&#65533;`&#65533;&#65533;&#65533;&#65533; p&#65533;j&#65533;
&#65533;nE	&#65533;u&#65533;&#65533;Y &#65533;&#65533;Z&#65533;jf&#65533;S&#1489;&#65533;&#65533;&#65533;J&#65533;,&#65533;G&#65533;5&#65533;&#672;&#65533;	dG&#1327;&#65533;&#65533;."		&#65533;kD&#65533;&#1750;&#65533;<Ep&#65533;Yw&#1554;C&#797;\&#65533;i&#65533;	&#65533;&#65533;&#65533;&#65533;&#65533;&#1146;P&#65533;}p&#65533;&#65533; &#65533;&#65533;KV&#65533;&#65533;y@&#65533;&#65533;&#65533;&#65533;&#65533;k&#65533;&#65533;+ky&#65533;&#65533;xz&#65533;m&#65533;&#65533;|&#65533;i&#65533;[L&#65533;z&#65533;o&#65533;&#65533;hb&#65533;&#65533;&#65533;g2&#65533;p&#65533;|&#65533;J&#65533;&#65533;&#65533;+&#65533;&#65533;&#594;U&#65533;.:&#65533;!z&#65533;W&#65533;&#65533;&#65533;p&#65533;N\&#65533;&#65533;&#65533;&#65533;Y&#65533;&#65533;&#65533;&#65533;&#65533;&#65533;&#65533;{&#65533;wP&#65533;&#65533;&#65533;&#65533;&#65533;&#65533;&#65533;&#65533;&#65533;.?&#65533;&#65533;a&#801;j*&#65533;JK&#65533;(
&#65533;zZZ&#65533;&#65533;*}&#65533;&#65533;&#65533;&#65533;J&#65533;J&#65533;&#65533;L\&#65533;&#202;&#65533;L&#65533;-&#65533;&#65533;&#65533; &#65533;\1&#65533;%&#1466;V&#65533;&#65533;g&#65533;&#750;&#65533;&#65533;&#65533;&#65533;~ &#65533;&#65533;m&#65533;&#65533;&#65533;&#65533;&#65533;&#65533;P&#65533;&#65533;&#65533;&#65533;&#65533;&#794;&#65533;&#65533;D&#65533;X&#65533;&#65533;&#550;G&#65533;&#65533;O+&#65533;&#65533;&#65533;D&#28390;&#65533;&#65533;v-&#65533;&#65533;&#378;&#65533;&#65533;&#65533;	~P&#65533;L&#65533;&#65533;&#65533;&#65533;}&#65533;&#65533;&#65533;&#65533;&#65533;&#65533;&#65533;&#65533;&#65533;&#65533;[&#65533;&#65533;&#65533;&#65533;KrZ&#65533;&#65533;G&#65533;}&#65533;&#65533;+&#415;&#65533;&#65533;&#65533;&#65533;&#65533;&#65533;&#65533;&#65533;&#65533;5&#65533;&#65533;i&#65533;&#65533;&#65533;,&#65533;&#65533;,=#&#65533;&#65533;<Y&#65533;&`|ZV&#65533;&#65533;,&#891;&#65533;)M&#65533;&#65533;&#65533;&#65533;&#65533;{&#65533; ]}&#65533;&#65533;&#65533; &#65533;8&#65533;&#65533;&#65533;[&#541;&#65533;&#65533;&#65533;&#65533;&#65533;u&#65533;5&#65533;I&#65533;&#65533;&#15968;&#65533;&#65533;cwi"X&#65533;9&#65533;!&#1397;t&#65533;YmP&#65533;&#65533;&#65533;l&#65533; &#65533;']&#1412;&#65533;&#65533;7&#65533;&#65533;i&#65533;&#1233;&#1761;&#65533;)&#65533;h&#65533;&#65533;o:&#838;P&#65533;&#65533;&#65533;&#65533;!&#65533;&#65533;&#65533;
&#65533;!V&#65533;y&#65533;&#65533;&#65533;K`w&#1809;&#65533;&#65533;a&#65533;]&#65533;&#65533;&#65533;k&#65533;&#65533;&#65533;&#65533;&#65533;w&#65533;&#65533;&#65533;&#65533;&#65533;h&#65533;&#65533;&#65533;q&#65533;i&#65533;&#65533;V&#65533;&#65533;}`&#65533;|&#65533;&#65533;Z@&#622;;&#65533;&#65533;;&#65533;w&#1326;&#65533;a&#1132;&#326;&#65533;&#65533;YMw^&#65533;&#65533;&#65533;&#65533;&#65533;m&#1182;&#65533;&#1466;&#65533;&#65533;&#65533;b&#333;-&#65533;&#65533;&#65533;&#65533;&#65533;&#65533;r&#65533;&#65533;&#637;&#1644;&#65533;&#65533;&#65533;M&#65533;&#65533;@&#65533;cM&#65533;{&#65533;&#65533;/&#65533;&#65533;&#65533;p&#65533; z&#65533;&#65533;1&#65533;N&#65533;&#65533;D&#65533;&#65533;&#65533; &#65533;K&#65533;]Q&#65533;&#65533;&#65533;&#65533;&#65533;<&{@&#65533;&#65533;&#65533;p%M&#65533;&#65533;r&#65533;P&#65533;&#65533;rM&#65533;&#65533;&#1421;<&#1962;&#65533;
&#65533;M&#65533;&#65533;&#65533;5&#65533;-&#65533;&#65533;&#65533;&#65533;&#65533;g&#65533;&#1600;&#1970;&#65533;&#65533;=&#65533;&#65533;&#65533;&#65533;&#65533;	L&#65533;<&#1495;&#65533;p&#65533;&#65533;
u &#65533;4&#65533;&#65533;l&#65533;&#65533;&#65533;&#65533;&#65533;&#65533;l&#65533;&#65533;	&#65533;}x&#65533;z&#1599;D&#65533;&#65533;&#65533;&#65533;&#65533;&#65533;&#65533;&#65533;&#65533;&#1361;&#65533;&#65533;@&#65533;S<-&#65533;n&#65533;&#65533;&#65533;&#1814;=&#1708;`&#65533;7&#65533;D&#65533;&#65533;&#65533;&#65533;NS5>&#65533;8&#65533;&#65533;4&#65533;&#65533;&#65533;}&#65533;&#65533;&#65533;P&#65533;:&#65533;&#65533;P&#65533;x&#65533;&#65533;]qQ.&#65533;&#1978;x&#65533;jbDo&#65533;&#65533;&#65533;&#65533;8&#65533;9&#65533;&#1234;&#65533;&#65533;z&#65533;&#65533;,N&#65533;V\&#65533;&#65533;&#65533;k&#65533;&#65533;&#908;&#65533;l&#65533;&#65533;b&#65533;&#65533;&#1553;Mr&#65533;&#2000;0&#65533;e]]&#65533;e&#65533;&#65533;>&#65533;X&#39680;&#65533;&#65533;]&#65533;&#65533;&#65533;&#2000;&#65533;&#65533;&#65533;cr&#65533;&#65533;p&#65533;&#65533;&#6526;&#65533;8|&#65533;&#65533;&#65533;&#65533;p&#65533;&#65533;&#65533;M&#65533;-&#65533;&#65533;~&#65533;N&#65533;&#241054;&#65533;&#65533;&#65533;&#65533;&#65533;&#65533;&#65533;&#65533;&#65533;&#65533;&#65533;5&#334;&#65533;&#65533;&#51566;&#510;&#65533;&#65533;&#65533;&#65533;&#65533;&#65533;&#65533;M&#65533;.&#65533;	^&#65533;&#65533;N&#65533;&#65533;&#65533;&#983;&#65533;&#65533;&#65533;&#65533;&#1534;&#65533;&#65533;B&#65533;&#65533;&#65533;&#65533;~&#65533;&#65533;&#65533;D&#65533;&#65533;&#65533;&#65533;b]L&#65533;_&#65533;&#65533;XK&#65533;&#65533;&#65533;&#65533;&#1696;&#65533;c&#65533;&#65533;&#65533;N&#65533;)&#65533;&#65533;&#718;&#65533;&#65533;&#65533;&#65533;{P&#65533;&#697;&#1926;&#65533;&#65533;&#65533;&#65533;^&#65533;,&#65533;&#65533;&#65533;&#65533;D&#65533;&#65533;Z&#65533;&#65533;&#65533;&#65533;-&#65533;&#65533;&#65533;&#65533;&#65533;&#65533;&#1594;&#65533;~&#65533;&#65533;M&#65533;?&#65533;'&#65533;%&#65533;&#65533;l&#65533;&#65533;{&#65533;&#65533;&#65533;&#65533;&#65533;&#65533;&#65533;>&#65533;&#65533;&#65533;&#65533;n&#65533;O&#65533;&#65533;&#1890;&#65533;,&#65533;&#65533;&#65533;&#65533;&#65533;&#65533;DD&#65533;&#65533;?O&#65533;&#65533;&#65533;I&#65533;&#65533;H&#52836;&#65533;&#65533;m&#65533;&#65533;&#65533;Z&#65533;&#65533;&#65533;&#65533;>&#65533;&#65533;L&#65533;V&#65533;g&#65533;&#1422;&#65533;&#1712;&#65533;&#1328;_&#65533;&#65533;N&#65533;B&#65533;&#65533;n&#65533;&#65533;&#65533;&#2016;&#65533; &#65533;&#65533;&#65533;&#65533;&#65533;&#65533;&#65533;&#65533;n&#65533;&#65533;iO&#65533;&#65533;&#65533;o_Kq&#65533;&#65533;~&#6779;&#65533;&#65533;&#31879;&#65533;&#65533;&#65533;&#65533;&#65533;&#65533;&#65533;&#65533;|`&#65533;&#65533;&#65533;&#65533;n&#65533;&#65533;b&#65533;q{&#65533;&#65533;}?Z&#65533;&#65533;D&#65533;g?&#65533;&#65533;>o&#65533;k>&#65533;&#65533;&#65533;X.&#65533;ko&#65533;&#65533;p&#65533;&#65533;&#65533;&#65533;&#65533;&#65533;&#65533;.&#65533;&#65533;&#65533;&#65533;&#65533;&#65533;&#65533;7.&#65533;ba&#65533;n&#1811;?&#65533;&#65533;&#1845;&#65533;&#65533;&#65533;&#65533;&#65533;!&#65533;&#65533;&#65533;&#65533;&#65533;&#65533;&#65533;"&#65533;&#65533;&#65533;&#65533;!&&#65533;&#65533;&#65533;&#65533;&#65533;o&#65533;&#65533;&#65533;&#65533;Z.&#1939;&#65533;&#65533;&#65533;&#65533;&#65533;^&#65533;]&#65533;&#65533;&#1528;&#65533;&#912;&#65533;3&#65533;v&#65533;L&#65533;&#1249;&#65533;&#65533;&#303;&#65533;&#65533;&#65533;&#65533;&#65533;&#65533;&#65533;&#65533;&#65533;&#65533;~&#65533;&#65533;&#65533;&#65533;|&#65533;&#65533;&#65533;}&#65533;&#65533;~&#65533;&#65533;&#65533;&#65533;&#65533;&#65533;&#65533;{&#65533;a&#65533;&#65533;&#65533;&#65533;&#65533;&#65533;&#65533;&#65533;&#65533;&#65533;&#65533;&#65533;&#65533;&#65533;&#65533;&#65533;}&#65533;&#65533;&#65533;&#65533;&#65533;&#65533;&#65533;&#65533;&#65533;&#65533;&#65533;&#65533;Z&#65533;&#65533;&#65533;&#313;&#65533;&#65533;}&#386;&#65533;&#65533;|&#65533;&#65533;&#65533;&#1256;&#936;&#800;&#65533;&#65533;&#65533;&#65533;&#65533;&#65533;&#434;y&#1806;&#65533;&#65533;&#65533;&#65533;&#65533;&#65533;&#65533;&#65533;&#65533;&#65533;&#65533;&#65533;&#65533;&#65533;&#1825;&#65533;&#65533;{&#65533;&#65533;&#65533;&#65533;&#65533;&#65533;&#65533;&#65533;4&#65533;&#65533;&#65533;u&#65533;>&#65533;	&#65533;&#65533;&#65533;&#65533;#RK8&#539;@]&#65533;.&#65533;&#65533;&#65533;H&#65533;&#65533;A?*(R&#466;=.&#65533;s&#65533;`!Z'&#65533;&#65533;&#65533;?{&#65533;&#65533;&#65533;N&#65533;&#863;&#65533;$&#65533;&#65533;&#732;KSG&#65533;&#65533;n&#65533;KZ&#65533;J&#65533;&#65533;&#1965;&#65533;&#65533;&#65533;&#65533;b&#65533;0&#65533;&#65533;&#65533;&#65533;&#65533;&#65533;&#65533;7kQ&#65533;0&#65533;4&#65533;&#65533;i*&#65533;&#65533;&#65533;&#65533;&#65533;&#65533;&#65533;1&#65533;&#1418;)&#65533;&#65533;&#65533;&#65533;I&#65533;&#65533;&#65533;z&#65533;&#65533;&#65533;&#65533;&#1885;#&#65533;zby&#65533;bug[WPkM&#65533;&#65533;3O&#65533;&#65533;&#65533;&#65533;L&#65533;Sk*&#65533;&#65533;&#65533;Lw&#65533;Q}&#65533;&#65533;c&#65533;&#65533;&#65533;&#65533;&#65533;&#65533;&#65533;B&#65533;&#65533;<&#65533;&#1619;&#65533;I&#65533;&#469;[&#65533;&#65533;&#1476;JCR>&#65533;&#65533;&#65533;B&#65533;d;&#65533;&#65533;'!s&#65533;&#65533;&#65533;\'&#65533;&#65533;&#65533;&#65533;&#65533;T?&#65533;&#65533;9&#65533;Z"&#65533;&#65533;&#65533;n&#65533;l&#65533;&#65533;&#65533;&#65533;y&#65533;&#65533;&#65533;&#65533;&#65533;&#65533;&#65533;&#65533;_&#65533;&#65533;:_&#65533;x&#588;&#65533;4&#65533;&#65533;&#65533;&#65533;'Q&#65533;&#65533;&#65533;&#65533;&#65533;&#65533;&#65533;+&#65533;Xy&#65533;&#65533;!%:&#65533;aN&#65533;	&#65533;&#65533;'
Z&#65533;&#65533;A~r&#65533;bkA&#1177;[%&#675;I&#65533;&#65533;&#65533;&#65533;\b&#65533;&#65533;&#65533;&#65533;I&#65533;&#65533;&#65533;&#65533;c&#65533; &#65533;Ky<&#65533;#&#65533;&#65533;&#65533;9&#65533;&#65533;&#65533;&#65533;Km%&#65533;]}*&#1416;&#65533;l7&#65533;&#65533;&#65533;&#65533;&#65533;R/&#65533;&#376;&#65533;G<j&#65533;&#65533;W&#65533;&#65533;K&#65533;&#65533;&#65533;&#65533;&#65533;&#65533;&#65533;&#1298;:&#65533;&#65533;&#65533;\&#65533;h&#65533;&#65533;&#65533;&#65533;	&#65533;X&#65533;&#65533;&#65533;ia":&#65533;&#65533;&#65533;&#65533;1Y&#65533;/\&#65533;&#65533;&#65533;cz&#18823;&#65533;&#65533;&#65533;&#65533;<&#65533;&#65533;H&#65533;q&#65533;&#65533;&#65533;&#65533;tR&#65533; &#65533;&#65533;j&#65533;&#65533;
&#65533;!:&#65533;&#65533;&#65533;N&#168;'	DD&#65533;.&#65533;#&#65533;&#65533;&#65533;m9&#780;&#65533;`C&#65533;&#65533;&#908;&#65533;&#65533;&#65533;a&#296;&#65533;
BMq*!&#65533;&#65533;&#65533;&#65533;,&#65533;&#65533;&#65533;&#65533;&#1231;&#65533;j>&#65533;@&#65533;$&#65533;<&#65533;&#65533; k&#65533;&#65533;Z;&#65533;&#65533;&#65533;&#65533;&#65533; 	&#65533;B&#65533;&#65533;&#65533;&#65533;&#65533;N&#65533;&#65533;[4Zs&#65533;#'&#65533;2k&#65533;&#65533;&&#65533;&#65533;!s2&#65533; &#65533;&#65533;&#65533;!&#65533;&#65533;-<&#65533;&#65533;Z&#65533;i&#65533;m&#65533;DC&#65533;15r&#65533;&#65533;R&#65533;1.<&#65533;&#65533;&#65533;8	B&#65533;9&#65533;&#65533;&#65533;&#65533;!&#65533;4&#65533;9&#797;&#65533;&#65533;&#65533;&#65533;&#65533;s0&#65533;&#65533;&#65533;&#65533;&#65533;%&#65533;
&#65533;&#65533;&#65533;&#65533;d&#65533;&#65533;Nr@&#65533;*&#65533;&#65533;M&#65533;&#65533;0*n&#65533;d&#65533;M&#914;&#65533;&#65533;tJ	&#65533;&#65533;&#65533;?&#65533;&#65533;&#65533;K&#65533;&#65533;K'&#65533;]&#65533;"&#65533;i&#65533;x&#65533;D&#65533;(!&#557;&#65533;E&#65533;J&#65533;[v&#65533;&#65533;pGi&#65533;75&#65533;?&#65533;&#65533;&#65533;&#65533;&#65533;&#1818;&#65533;fw&#65533;8
&#65533;&#65533;j&#65533;&#65533;&#65533;Ra&#391;a{&#65533;&#65533;^&#65533;&#65533;&#65533;&#1359;S&#65533;J&#541;n&#65533;&#65533;d&#65533;L&#65533;0l&#65533;&&#65533;2I&#65533;fB@&#65533;j&#65533;&#65533;t{D&#65533;r&#65533;&#65533;&#65533;&#65533;,&#65533;or&#65533;&#65533;&#65533;""&#65533;CO7&#65533;&#65533;&#65533;&#65533;&#65533;&#65533;FD&#65533;o&#65533;&#65533;?B&#65533;&#65533;&#65533;&#65533;&#65533;9&#65533;?h&#65533;&#65533;&#65533;&#65533;&#65533;3&#65533;*Y!h&#65533;&#65533;c&#65533;&#65533;-&#65533;&#65533;&#65533;&#65533;&#1031;/ (&#65533;R &#65533;#$(&#65533;&#65533;I&#65533;&#65533;#&#65533;	&#65533;&#65533;&#65533;&#65533;[&#65533;1&#65533;u&#65533;&#65533;&#65533;0t3D
'xBG&#65533;oMBD&#65533;Z&#65533;&#65533;<&#65533;&#65533;&#65533;3&#65533;&#65533;#&#65533;&#65533;-x&#1816;&#65533;&#65533;&#65533;&#65533;&#65533;&#65533;&#65533;O&#65533;6&#65533;&#65533;&#65533;-xp&#65533;&#65533;&#1029;AHz6$&#65533;mrD6&#65533;&#65533;&#65533;1'@N&#65533;&#65533;S3&#65533;&#65533;7&#65533;C&#65533;@[&#65533;&#65533; &#1176;&#65533;&#65533;&#779;&#65533;8&#65533;&#65533;&#65533;&#65533;Bp&#65533;&#65533;&#65533;&#65533;pE0&#65533;&#65533;o&#65533;&#65533;%qD&#65533;&#65533;&#65533;yF&#65533;&#65533;&#65533;>a&#65533;&#65533;V&#65533;TM&#65533;&#65533;&#65533;D&#1685;&#65533;&#65533;&#65533;D&#65533;&#65533;Ab&#65533;&#65533;&#65533;h&#65533;I &#65533;b&#65533;&#65533;$&#65533;&#65533;&#65533;y&#65533;&#65533;&#65533; -P&#65533;>P&#65533;\&#65533;4&#65533;&#65533;&#65533;Ag&#65533;&#65533;H&#65533;&#65533;D*&#65533;EDT&#65533;&#65533;&#65533;&#65533;f~&#65533;&#65533;P:&#65533;:&#65533;&#65533;&#65533;3&#65533;I0&#65533; Z%&#65533;&#65533;8&#65533;&#65533;&#65533;G%&#65533;&#65533;(&#65533;^	&#65533;:@&#65533;&#65533;&#65533;M~&#65533;&#65533;&#65533;Z&#65533;T)g&#65533;&#65533;&#65533;&#65533;B&#65533;@&#65533;&#65533;f&#65533;&#65533;&#65533;&#65533;&#65533;&#65533;&#65533;'&#65533;C&#65533;&#65533;DB4&#65533;&#65533;}v&#1307;M&#65533;GCl&#65533;&#65533;"hk&#65533;&#65533;&#65533;&#572;&#65533;&#65533;&#65533;&#65533;&#65533;F&#65533;;&#65533;&#65533;
E&#65533;BP!, 	F&#65533;&#65533;F;
>o&#65533;&#65533; E&#65533;*B&#65533;A&#65533;&#65533;&#224;&#65533;h&#65533;yZV&#65533;&#65533;r&#65533;&#65533;]&#65533;La&#65533;2
&#65533;OX@Dt&#65533;&#65533;(`2 h&#65533;9#&#65533;u&#65533;&#65533;8&#65533;&#65533;&#65533;t&#65533;A&#65533;&#65533;1&#65533;&#65533;&#65533;&#65533;10u'.&#65533;&#65533;&#432;-&#65533;&#65533;&#65533;}&#51397;,&#65533;&#65533;E&#65533;Cd&#65533;P!&#65533;&#65533;	I&#65533;G&#65533;	N&#65533;5&#65533;C4F /l&#65533; u&#65533;&#65533;&#65533;|Y9y&#65533;SL*&#65533;E&#65533;8&#65533;ARx&#65533;c#&#65533;&#65533;*&#65533;U&#65533;&#65533; >&#65533;$p&#65533;Z&#65533;h&#65533;&#65533;&#65533;3&#65533;13B&#65533;m&#65533;AX&#65533;&#65533;P&#65533;,&#65533;b&#65533;&#65533;D&#65533;g0An&#65533;&#65533;&#470;&#65533;&#65533; &#65533;P&#65533;&#65533;Y&#65533;&#477;"i#bZEb&#65533;&#65533;&#65533;&#65533;b\`\&#65533;-&#65533;&#65533;&#65533;&#65533;&#65533;~&#65533;&#65533;&#65533;&#65533;3&#65533;&#65533;Y&#65533;:k&#1950;&#65533;U&#65533;&#65533;m/&#65533;&#65533;&#65533;	&#65533;&#65533;@dn&#65533;H&#65533;\&#65533;R&#65533;&#65533;&#65533;U.`&#65533;%&#560;"&#65533;j&#65533;p&#1746;&#65533;&#65533;&#65533;
p&#65533;9&#65533;&#65533;~&#1272;s&#65533;&#65533;|!&#65533;(&#65533;a&#65533;D}&#65533;&#65533;!&#65533;&#65533;&#65533;UL&#65533;&#65533;&#65533;&#65533;4 &#65533;8*&#65533;&#65533;7X9Sa&#65533;&#65533;&#65533;X&#65533;b&#270;&#65533;&#65533;&#65533;4u!&#65533;&#65533;@3;&#65533;&#65533;.&#65533;&#65533;&#65533;^&#65533;L`K&#65533;<H>4&#302;&#65533;4&#65533;&#65533;gH&#65533;&#65533;H&#65533;O&#65533;|&#65533;0&#65533;-s0&#65533;l&#65533;&#65533;&#65533;&#65533;&#65533;,&#65533;&#65533; b&#65533;&#65533;>t&#947;&#65533;&#65533;&#65533;&#65533;&K#n&#65533;&#65533;&#65533;;C&#65533;&#65533;Vt!4&#65533;&#65533;A8&#1169;6F&#65533;&#65533;&#65533;&#65533;R&#65533;&#65533;n.&#65533;&#65533;&#65533;,&#65533;!&#65533; H&#65533;eC&#65533;&#1392;^D&#65533;&#65533;&#65533;V&#65533;8&#65533;&#65533;]=&#65533;7#&#65533;&#65533;&#65533;[&#65533;'J&#65533;kB&#65533;!&#65533;&#65533;&#65533;$&#65533;bK&#65533;&#65533;&#65533;&#65533;&#65533;p&#65533;2B&#1388;q&#65533;l&#65533;bz&b&#65533;&#65533;&#65533;,2-&#65533;&#65533;&#65533;&#65533;&#512;2 &#65533;&#65533;&#65533;8x&#65533;&#65533;=x_&#65533;&#65533;&#65533;&#65533;&#65533;1qH@&#65533;af&#65533;S	&#65533;j&#65533;!" &#65533;&#65533;:&#65533; &#65533;o/"H&#65533;&#65533;K&#65533;n<&#65533;P&#65533;.&#65533;&#65533;&#65533;&#65533;&#65533;&#65533;h&#65533;&#65533;hM&#65533;L&#65533;C<&#65533;79&#65533;&#65533;&#65533;&#65533;K &#65533;&#65533;6&#65533;OL&#832;8@&#65533;&#65533;3i^X&#65533;<&#65533;B&#65533;o&#65533;&#65533;&#1818;X&#65533;v&#65533;t&#65533;&#65533;/&#65533;&#65533;\&#65533;&#1232;&#65533;!&#65533;.3&#65533;&#65533;&#65533;Z&#65533;&#65533;w &#65533;&#65533;&#65533;&#12441;F&#65533;
q&#65533;&#65533;&#65533;b&#65533;(!-&#65533;O1&#65533;W^&#65533;&#65533;8$'&#65533;&#65533;?&#65533;&#65533;&#65533;&#65533;&#65533;&#65533;&#65533;D&#1908;&#65533;&#65533;&#65533;.&#65533;&#65533;&#65533;&#65533;b&#3715;&#65533;&#901;&#65533;&#65533;&#65533;eo)&#65533;&#65533;&#65533;&#65533;W&#65533;&#1799;&#65533;&#1123;&#65533;&#65533;*]"&#65533;6&#65533;&#65533;7&#65533;&#65533;&#65533;&#65533;&#65533;v&#65533;#pqn&#65533;&#65533;&#65533;&#65533;x&#65533;Z // 2&#65533;&#65533;&#65533;0 &#65533;^*&#65533;'&#65533;&#65533;wQ&#65533;&#65533;&#65533;&#65533;CEd&#65533;&#65533;mC4&#65533;A^\&#65533;&#65533;&#65533;&#65533;`&#65533;&#65533;7&#65533;/x&#65533;&#65533;&#65533;/&#65533;&#65533;&#65533;-&#65533;3_^&#65533;&#65533;7&#65533;>}V}&#65533;_GB7$&#65533;&#65533;+&#65533;1~&#65533;&#65533;m&#65533;g
&#65533;<@A@ P&#65533;~&#65533;&#65533;&#65533;(0&#65533;&#65533;66&#65533;&#65533;(&#65533;&#65533;&#65533;&#65533;&#65533;&#65533;7&#65533;&#65533;	1s&#65533;&#65533;/&#65533;&#65533;@&#65533;B&#65533;&#65533;;&#65533;e>&#65533;V D&#65533;w}&#65533;q&#65533;&#65533;}&#1735;$at1&#65533;G&#65533;&#65533;!@ @ ,@ &#65533;(&#65533;&#65533;bX^[v#&#65533;6&#65533;&#65533;&#65533;*&#65533;&#65533;(&#65533;&#65533;y&#65533;W&#65533;&#65533;&#65533;w&#65533;&#65533;{&#65533; w&#65533; 8&#65533;&#65533; &#65533;&#65533;B&#65533;&#65533;H&#65533; &#65533;&#1159;&#65533;&#65533;`6&#65533;&#65533;&#65533;%&#65533;&#65533;0&#65533;At&#65533;&#65533;&#65533;&#65533;&#65533;&#65533; &#65533;&#65533;&#65533;,&#65533;[&#65533;0&#65533;&#517;j X0&#65533;&#65533; d&#65533;#&#65533;&#65533;5&#65533;h&#65533;hP&#65533;k&#65533;&#65533;mhRUf0&#65533;Q&#65533;x&#65533;)(y&#65533;y&#65533;&#29182;&#65533;&#65533;&#65533;&#65533;&#65533;&#1548;&#65533;&#65533;|2&#65533;-&#65533;&#65533;&#65533;u&#65533;&#65533;&#65533;&#65533; &#65533;&#65533;&#65533;D&#65533;&#65533;E&#65533;&#65533;&#65533;&#65533;x&#65533;W&#65533;#(&#65533;Yx&#65533;(&#65533;X&#65533;&#65533;H&#65533;&#65533;&#65533;\&#65533;&#65533;&#65533;X^&#65533;&#65533;&#65533; &#65533;&#65533;&#65533;`&#65533;&#65533;730&#65533;h&#65533;i&#65533;$&#65533;8&#65533;w&#65533;'`&#65533;>&#65533;&#65533;8&#65533;?}&#65533;Wa&#65533;&#65533;	&#1352;[&#65533;&#65533;r&#65533;&#65533;&#1536;&#65533;&#65533;mn7	@ p@&#65533;&#65533;&#65533;&#65533;&#65533;&#65533;(&#65533;&#65533; ]8&#65533;&#65533;&#65533;&#65533;&#65533;Hh&#65533;&#65533;&#65533;>&#65533;00A99&#65533;3&#65533;a]&#65533;&#65533;&#65533;&#65533;&#65533;&#65533;&#65533;&#65533;(&#1552;&#65533; &#65533;&#65533;&#65533;?8&#65533;&#65533;x&#65533;&#65533;g&#65533;&#65533;&#65533;}&#65533;
$&#65533;&#65533;t
'Y&#65533;(&#65533;+&#65533;0)&#65533;0&#65533;&#65533;3&#65533;4&#65533;&#65533;(P&#65533;&#65533;&#65533;?9&#65533;&#65533;%PO'&#65533;AY&#65533;3p&#65533;# q&#65533;`&#65533;&#65533;&#65533;&#65533;l8&#65533;?&#65533;&#65533;&#1548;&#65533;9&#65533;&#65533;	&#65533;Yy&#65533;&#65533;&#65533;g&#65533;&#65533;&#65533;&#1608;_&#65533;X#&#65533;gw&#65533;Ia&#65533;	&#65533;&#65533;&#65533;&#65533;&#65533;&#65533;&#65533;&#65533;+&#65533;&#65533;s&#65533;/Y&#65533;&#65533;)&#65533;&#65533; i&#65533;%&#65533;>&#65533;&#65533;#&#65533;)D9a6sr	BI&#65533;Y&#65533;y&#65533;&#65533;&#65533;) &#65533;y&#65533;&#65533;&#65533;&#65533;&#65533;&#65533;&#65533;&#65533; x)~&#65533;A&#65533;&#65533;H&#65533;@ &#65533;&#65533;&#65533;kI5)&#65533;mi&#65533;q	&#65533;&#65533;I&#65533;&#65533; Ph&#534;i&#65533;AYE#&#65533;&#65533;&#65533;0&#65533;P&#65533;&#65533;&#65533;&#217;&#65533;9&#1513;&#65533;0&#65533;G&#65533;&#65533;&#65533;&#65533;b@&#65533;&#26182;&#65533;&#65533;QQ&#65533;p&#65533;&#65533;&#65533;,&#65533;s&#65533;&#65533;#&#65533;&#65533;&z&#65533;4i&#65533;&#65533;*
&#65533;&#65533;Y&#65533;&#65533; &#65533;9&#65533;i&#65533;&#65533;&#1052;&#65533;&#65533;&#65533;0Z  &#65533;&#65533; @&#65533;"&#1053;&#65533;&#65533;&#65533;&#65533;&#65533;&#65533;&#65533; &#65533;&#65533;&#65533;&#65533;&#65533;p$&#65533;L&#65533;&#65533;&#65533;&#65533;&#65533;&#65533;pl&#65533;&#65533;&#65533;i&#65533;$z&#65533;^&#65533;&#65533;&#65533;)N&#65533;&#65533;hz@:&#65533;)iP o&#65533;&#65533;}y%p&#65533;P&#65533;x
&#65533;:L&#65533;j&#65533;&#65533;&#65533;@X&#65533;&#65533;%	@&#65533;&#65533;&#65533;&#65533;&#304;&#65533;[*&#65533;b&#65533;&#65533;1)&#65533;aZ&#65533;d:i&#65533;&#65533;&#2180;P&#65533;] d5
	&#65533;&#42459;&#65533;P&#65533;i &#65533;H&#65533;&#65533;c&#65533;&#65533;&#43054;z&#65533;{J	j7&#65533;&#65533;Zd7&#65533; &#65533;(y&#65533;*&#65533;&#65533;&#65533;&#65533;	&#65533;&#65533;)&#65533;&#65533;&#65533;gj&#65533;;Z&#65533;:&#65533;J&#65533;&#65533;&#65533;&#65533;&#65533;&#65533;&#65533;&#65533;@&#65533;&#65533;Z&#65533;&#65533;&#65533;&#65533;&#65533;&#65533;!&#65533;&#65533;&#65533;w&#65533;`&#65533;&#65533;&#65533;&#65533;&#65533;&#65533;G0&#65533;&#65533;&#65533;&#65533;!&#65533;&#65533;&#65533;/&#65533;jX:	&#65533;Y&#65533;&#65533;&#65533;&#65533;&#65533;&#65533;)J&#65533;&#65533;&#65533;&#65533;;&#1711;&#65533;
&#65533;&#65533;		&#65533;
&#65533;&#65533;`&#65533;&#65533;&#2211;&#65533;&#65533;&#65533;&#65533;&#65533;&#65533;!&#65533;&#65533;	&#65533;x&#682;D&#682;&#65533;&#65533;E&#65533;&#65533;&#65533;` &#65533;&#65533;&#65533;&#65533;&#65533;}&#65533;&#65533;o&#65533;@Of&#65533;&#65533;&#65533;&#65533;&#65533;&#65533;&#65533;&#65533;&#65533;JZ&#65533;-&#65533;&#65533;&#65533;J&#65533;&#65533;&#65533;&#65533;dZ&#65533;&#1306;&#65533;&#65533;Zp&#43239;&#65533;&#65533;{&#65533;&#65533;&#65533;C&#65533;&#65533;
0&#65533;&#65533; =p&#65533;&#649;&#65533;&#65533;w&#65533;&#65533;&#65533;}J	=&#65533;&#65533;&#65533;&#65533;j1;&#65533;b&#65533;&#65533;j&#65533;&#65533;&#65533;&#65533;jq:&#65533;&#65533;`&#65533;A&#734;&#65533;ZD&#65533;D{&#65533;&#65533;!&#65533;?(&#65533;&#65533;j&#65533;{&#65533;&#65533;&#65533;&#65533;&#65533;&#65533;
&#65533;&#65533;&#65533;0&#65533;&#65533;:&#65533;&#451285;&#65533;&#65533;&#65533;&#65533;&#65533;&#65533;`&#65533;&#65533;&#65533;&#65533;&#65533;&#65533;]Z,&#65533;0&#65533;c&#65533;&#65533;5{&#65533;8&#65533;&#65533;&#65533;&#65533;&#65533;p&#65533;t&#65533;&#65533;&#65533; `^`-`&#65533;@&#65533;S!&#65533;0@!p&#65533;N;&#65533;&#65533;&#65533;&#65533;D&#65533;S{U{a0&#65533;&#65533;"&#65533;&#65533;@X&#65533;&#19995;`r&#65533;)&#65533;;&#65533;&#65533;[&#65533;&#65533;&#65533;&#65533;&#65533;&#65533;&#65533;&#65533;&#65533;&#65533;a&#65533;&#1835;&#65533;e&#65533;&#65533;=&#65533;&#65533;J&#65533;  x&#65533;	o&#748;j[&#65533;s&#762;'x&#65533;^&#65533;&#65533;+&#65533;+&#65533;-&#65533;%!&#65533;B&#65533; &#65533;&#759;&#65533;&#65533;&#65533;w&#65533;&#65533;
&#65533;&#65533;0_u&#65533;&#65533;p&#65533;&#65533;&#65533;&#65533;m&#65533;p&#65533;&#65533;&#65533;&#65533; &#65533;&#65533;&#65533;&#65533;&#65533;U&#65533;&#65533;&#65533;&#1573;&#65533;&#65533;K&#65533;&#1789;"&#65533;&#65533;d
 &#65533;k&#65533;&#65533;DQ&#65533;+&#65533;&#132;&#65533;&#130; &#194;&#65533; &#65533;	&#65533;&#65533;&#65533;0&#65533;&#65533;p&#65533;y<&#65533;&#65533;&#65533; `601&#65533;e&#65533;&#65533;&#65533;_&#65533;W}&#48877;Z&#65533; &#65533;OK&#65533;&#65533;&#65533;T{&#65533;b&#65533;&#65533;&#65533;&#65533;U&#65533;&#353;&#65533;`(&#65533;&#65533;&#65533;&#65533;K&#65533;J&#65533;&#65533;(&#65533;&#65533;*&#65533;&#65533;&#65533;&#1547;&#65533;0&#65533;
&#65533;4p&#65533;&#65533;Z&#65533;c&#65533;+Zx&#65533;&#65533;,&#65533;-<4&#65533; &#65533;2\%P&#65533;&#65533;p&#235;[l&#65533;rG&#65533;<\&#65533;&#65533;&#65533;D&#65533;&#631;83&#65533;1`&#65533;&#65533;&#65533;&#65533;9&#65533;&#65533;&#65533;~&#65533;&#65533;|&#65533;&#65533;&#65533;
Z&#65533;Z&#65533;&#65533;&#65533;`Oe&#65533; l&#65533;&#65533;+u&#65533;&#65533;`&#65533;K&#65533;|&#65533;&#65533;&#65533;l&#65533;V&#65533;&#65533;p&#1842;t&#65533;!*&#65533;&#65533;+&#65533;&#65533;#,&#65533;}&#65533;&#65533;&#1010;&#65533;&#65533;&#65533;4&#65533;&#519;0&#65533;&#718; &#65533;t&#65533;&#65533;E&#65533;&#65533;&#65533;&#602;<m&#65533;&#65533;&#65533;&#65533;&#65533;&#65533;&#65533;NPr{&#65533;=P0@	x&#65533;S&#65533;)0&#65533;O&#65533;&#65533;&#65533;&#685;*&#65533;Q&#1834;Rk&#335; &#65533;L&#65533;.P&#65533;&#65533;P&#65533;&#65533;&#65533;&#760;P&#65533;!`&#65533;e&#65533;&#65533;	&#65533;&#1019;&#65533;@&#65533; &#65533;&#65533;&#65533;&#65533;X&#65533;&#65533;r&#65533;&#65533;`&#65533;&#65533;&#65533;*Z&#883;&#65533;&#65533;i&#65533;&#451;&#65533;&#1031;&#65533;&#65533;L&#65533;&#65533; &#65533;B&#65533;&#65533;&#65533;&#65533;&#65533;&#65533;<&#65533;&#65533;&#924;&#65533;&#578;&#1062; &#65533;&#65533;&#65533;\&#65533;&#65533;|&#1004;[&#65533;&#65533;&#65533;0 &#65533;&#65533;&#65533;&#65533;>&#65533;&#65533;&#65533;&#65533;`m&#65533;a-&#65533;E&#65533;&#1043;&#65533;&#65533;&#65533;H&#65533;&#65533;&#65533;&#65533;'&#65533;&#65533;B&#65533;&#65533;&#65533;i&#65533;P&#65533;&#65533;&#23812;`&#65533;J &#65533;&#65533;]&#65533;$]&#65533;l&#65533;&#65533;&#65533;&#65533;&#65533;&#65533;&#65533;,&#65533; &#65533;2&#65533;&#65533;3M&#65533;d&#65533;&#832;<&#65533;}&#65533;&#1221;`&#65533;&#65533;&#1609;`&#940;&#65533;&#65533;&#65533;|&#1311;<&#65533;I-&#65533;&#65533;]6&#1031;PQ&#890;&#65533;l&#1390;M&#65533;}&#65533;&#65533;_&#65533; GP&#65533;&#65533;[&#65533;c&#1911;-&#65533;5&#810;&#65533;f&#65533;&#65533;&#65533;&#65533;p=	&#65533;&#65533;&#65533;&#65533;&#65533;&#65533;}M}&#65533;"-&#1152;&#65533;&#65533;\&#65533;&#65533;|&#65533;&#65533;&#65533;&#65533;]&#65533;sl0
&#65533;rK&#65533;&#65533;&#65533;&#1551;&#65533;*&#65533;&#465;&#65533;/\&#65533;&#65533;&#65533;&#65533;@&#65533;\,&#65533;j&#65533;&#65533;&#65533;&#890;&#65533;&#65533;F&#65533;G&#65533;N`&#65533;=&#65533;&#65533;&#65533;4u&#65533;\&#983;&#65533;&#517;P&#65533;&#65533;)&#65533;7&#65533;b&#65533;&#65533;&#65533;&#65533;&#65533;&#65533;,&#65533;&#514;&#65533;&#65533;&#65533;i&#65533;1vt6&#65533;q&#65533;&#65533;&#65533;&#65533;&#1131;&#65533;&#65533;&#65533;&#837;&#65533;}&#65533;(}&#65533;&#65533;&#65533;&#65533;&#65533;{&#65533;+&#1781;&#65533;3^&#65533;4N&#65533;&#65533;
^&#65533;&#65533;|&#65533;3&#65533;&#65533;&#65533;]&#65533;&#65533;&#130;&#65533;&#65533;&#65533;&#65533;&#16608;&#65533;&#65533;&#65533;h&#65533;&#65533;O^r'07w&#65533;uB\&#65533;&#65533;&#65533;&#65533;
&#65533;;~&#65533;C&#65533;&#65533;&#65533;&&#65533;&#1786;}&#65533;Q[&#369;ZaT&#65533;&#65533;&#65533;|&#65533;J&#65533;L]&#657;&#65533;$>&#65533;&#65533;=&#65533;UX&#65533;@&#1858;M&#1539;&#65533;&#65533;&#65533;&#65533;&#65533;p&#65533;`&#65533;^&#65533;&#65533;&#65533;&#65533;C[&#65533;p	&#65533;d&#65533;&#65533;0\&#65533;4|&#65533;,&#65533;&#65533;mIN&#65533;&#65533;i&#65533;(p&#65533;r&#65533;p&#65533;+&#65533;&#65533;&#65533;&#1634;\&#65533;&#65533;&#65533;&#65533;&#65533;P&#65533;&#65533;&#65533;\&#4400;G &#65533;@&#65533;&#65533;&#65533;&#65533;&#65533;&#65533;&#65533;&#65533;&#65533;qL'9&#65533;&#65533;&#65533;&&#65533;&#65533;&#65533;}&#65533;&#65533;\&#65533;*+&#65533;,&#65533;\&#65533;&#771;&#65533;&#65533; p&#65533;4&#65533;&#65533;7&#65533;&#65533;&#65533;&#65533;>&#65533;&#65533;&#65533;&#65533;&#65533;&#1219;&#65533;&#838;&#65533;&#65533; &#65533;Cp&#65533;&#65533;Z&#65533;h[&#2023;&#839;&#65533;+w&#65533;&#65533;{&#65533;<&#65533;&#65533;p&#969; &#1762;K&#65533;&#759;&#65533;&#65533;&#65533;&#65533;[&#65533;a&#65533;&#65533;&#65533;9cp&#65533;h&#65533;&#65533;k &#65533;-&#65533;&#65533;C&#65533;qu`<&#65533;&#65533;&#65533;&#65533;&#65533;Y&#65533;|&#65533;&#65533;,&#33008;&#65533;&#65533;`&#65533;&#65533;s8@&#65533;N&#65533;&#65533;>&#65533;&#65533;&#65533;&#65533;z&#65533;2&#65533;&#65533;.&#65533;&#65533;&#65533;>oLn  E&#65533;&#65533;i&#1775;&#65533;&#1820;&#65533;&#65533;&#65533;&#65533;&#65533;&#65533;&#65533;.&#65533;	&#65533;&#65533;&#65533;{&#65533;/&#65533;C`|&#65533;"&#65533;&#65533;&#65533;&#65533;&#65533;>&#1131;&#386;`&#65533;l&#65533;&#65533;&#65533;.*&#65533;&#65533;&#1035;&#65533;&#65533;&#65533;4>&#65533;&#65533;&#65533;&#65533;&#65533;3&#65533;&#65533;&#65533;&#65533;&#65533;&#65533;%&#65533;&#65533;&#65533;&#65533;&#65533;< &#65533;hZ&#65533;&#65533;m&#65533;&#65533;&#65533;&#65533;&#65533;&#65533;&#65533;H&#65533;&#65533;A&#65533;&#65533;[&#65533;&#65533;_N&#65533;Qo&#65533;/&#65533;j^6v&#65533;&#24992;&#65533;i-&#65533;&#65533;&#65533;x_e9&#65533;&#65533;&#65533;&#65533;&#65533;p&#65533;&#65533;&#65533;0&#65533;&#65533;&#65533;&#65533;&#65533;&#65533;&#65533;]&#65533;&#65533;,&#65533;&#65533;+&#65533;&#1213;&#65533;&#65533;l&#65533;	&#65533;7&#65533;&#679;&#65533;&#65533;&#65533;&#65533;f&#65533;&#65533;L&#518;,&#65533;)L&#65533;&#65533;&#945;&#65533;&#65533;&#45408;&#65533;C`&#65533;k&#65533;&#65533;&#65533;&#65533;N&#65533;&#65533;&#65533;?&#65533;&#10224;&#65533;`&#65533;&#65533;>&#65533;P/&#65533;&#65533;&#65533;&#65533;{)&#65533;p&#65533;&#237;&#65533;&#65533;pZ&#65533;&#65533;&#65533;&#65533;A&#65533;&#65533;,&#65533;,&#65533;&#65533;&#65533;&#65533;&#65533;&#65533;&#65533;*&#65533;&#65533;&#65533;*&#65533;&#65533;*&#65533;&#65533;&#65533;&#65533;*i&#65533;&#65533;&#65533;xQ&#65533;&#65533;QQD&#65533;DD&#65533;&#65533;C&#608;&#65533;&#65533;&#800;&#65533;&#65533;Q<(ii&#65533;&#65533;NN&#65533;&#65533;&#65533;&#65533;&#65533;&#65533;&#65533;&#65533;&#65533;&#65533;&#1016;&#65533;&#60738;&#65533;o&#65533;&#65533;&#65533;&#65533;&#65533;&#65533;&#65533;&#65533;&#65533;&#65533;&#65533;!(&#65533;g3&#65533;&#65533; T*&#65533;?M~:#&#65533;&#65533;&#65533;gy*j&#65533;&#65533;)A=Y&#65533;<3!&#65533; &#65533;&#65533;&#65533;&#65533;&#65533;1&#65533;&#65533;&#65533;$I(&#65533;&#65533;d&#65533;&#65533;&#65533;N&#65533;D	E&#65533;&#65533;&#65533;&#65533;&#65533;X&#65533;&#65533;&#65533;&#65533;&#65533;&#65533;&#65533;4&#65533;&#65533; C&#65533;^&#65533;&#65533;&#65533;2f&#65533;&#65533;g&#1120;q&#65533;&#65533;&#65533;&#65533;&#65533;&#65533;}dN-&#65533;&#65533;&#44465;]&#65533;&#65533;&#65533; wxq&#65533;&#65533;&#65533;&#65533;_&#2047;&#65533;&#65533;&#65533;a&#65533;D	j&#65533;&#65533;&#65533;q&#65533;t	*f|<&#65533;&#65533;&#65533;&#65533;&#65533;&#65533;&#1106;E&#65533;
#&#65533;E&#65533;4&#65533;OJ&#65533;!2&#65533;@&#65533; /_&#65533;&#65533;&#65533;&#65533;&#65533;&#65533;&#65533;j&#1948;&#65533;&#449;&#2011;<&#65533;t&#65533;&#65533;&#65533;&#11154;7u&#65533;&#65533;&#65533;SoSH&#65533;&#65533;5&#65533;&#65533;&#65533;&#65533;&#65533;"C&#65533;2uk&#65533;El&#65533;&#65533;l&#65533;&#1256;&#65533;&#65533;&#65533;&#65533;&#65533;us&#32183;&#65533;0/&#1981;~&#65533;&#65533;wO&#65533;4l&#65533;&#65533;h&#65533;&#65533;&#65533;`GLeD&#65533;&#65533;3V&#451;&#65533;L&H&#65533;Y&#65533;"&#65533;F&#65533;J|&#65533;h&#65533;&#65533;&#65533;+&#65533;&#65533;Zl0&#65533;&#65533;&#65533;&#65533;&#65533;&cn&#65533;&#65533;&#65533;&#65533;&#65533;&Jr&#65533;&#65533;TsDz&#65533;c&#65533;I5/&#65533;]G&#65533;W
n'&#852;&#65533;DQ3&#65533;&#65533;&#1110;X&#65533;i&#65533;@&#1496;&#65533;&#1630;|d&#65533;&#462;}&#65533;&#65533;X_&#65533;&#65533;>iT&#65533;&#65533;!X&#65533;\)E	8&#65533;&#65533;&#65533;l&#65533;&#65533;G
&#65533;(3&#65533;>4&#1635;&#65533;G"&#65533;I&#65533;&#65533;H&#65533;D`"j&#65533;A&#65533;"K&#65533;&#65533;F&#65533;&#65533;L&#65533;"&#65533;2&#65533;j&#65533;&#65533;8&#426;#s&#65533;Y&#65533;&#65533;&#65533;j&#65533;SX5&#65533;TLZ7L1v&#65533;&#65533;&#65533;zWQX&#65533;D&#65533;&#65533;I^&#65533;)&#65533;&#65533;&#1314;&#65533;&#1945;j&#65533;@}l&#65533;&#65533;&#65533;~&#65533;&#65533;	&#65533;G	b&#65533;  0c&#65533;3&#642;&#65533;&#65533;b&#65533;p&#65533;&#65533;b&#65533;N&#65533;&#65533;R&#65533;Q&#65533;&#65533;d&#65533;YYX&#65533;I$&#65533;&#65533;	&#65533;&#65533;i&#65533;x&#65533;j&#65533;&#65533;
&#65533;*&#65533;&#65533;&#65533;&#65533;&#65533;&#65533;,L&#65533;&#65533;&#65533;&#65533;&#65533;&#65533;&#65533;&#65533;j&#65533;&#65533;&#65533;&#65533;&#65533;&#65533;tK^&#65533;&#65533;0&#362;&#65533;2MMX&#65533;2C&#65533;&#65533;-
`&#946;&#65533;&#65533;&#65533;U&#65533;&#65533;u&#65533;-&#65533;&#65533;&#65533;&#65533;&#65533;s&#65533;A&#65533;0$&#65533;&#65533;&#65533;&#65533;[&#65533;&#65533;&#65533;&#65533;&#65533;&#65533;&#65533;&#65533;]&#65533;fz&#65533;&#65533; &#65533;&#65533;&#65533;'&#65533;&#65533;0&#65533;w&#65533;&#65533;&#65533;&#65533;&#65533;q&#65533;L&#65533;&#65533;&#65533;&#65533;&#65533;&#65533;&#427;v&#65533;1 &#65533;&#65533;A&#65533;8&#65533;x&#647;7&#65533;&#65533;x0&#65533;Uu&#65533;!&#65533;&#65533;!&#65533;&#65533;v6C&#65533;&#65533;&#65533;&#65533;&#65533;9DD|&#65533;&#65533;G&#65533;&#65533;@&#65533;&#65533;&#65533;&#65533;&#65533;&#65533;e&#65533;&#65533;&#822;wI&#65533;&#65533;&#1208;3&#65533;{@x&#65533;&#65533;@&#65533;&#65533;&#65533;&#65533;Bb&#65533;'63zP&cZ&#65533;&#65533;&#65533;`&#65533;&#65533;&#65533;&#65533;&#65533;h&#65533;&#65533;&#65533;B&#65533;&#65533;&#65533;&#65533;H&#65533;&#65533;n&#65533;&#65533;ow:Z&#65533;$6&#65533;&#65533;&#65533;sp&#65533;Ol&#1987;&#65533;&#65533;&#65533;o&#65533; Y&#65533;&#1080;&#65533;p&#65533;J&#65533;(&#65533;`@&#65533;&#65533;&#65533;&#65533;&#65533;'&#65533;u3&#65533;&#65533;&#65533;1@YT&#65533;i&#65533;&#65533; &#65533;&#65533; Zx&#65533;H+&#65533;3&#36070;n&#65533;&#65533;s&#65533;!&#65533;&#65533;&#65533;!HJ&#65533;&#65533;B3}y&#65533;y	&#65533;&#65533;r=&#65533;1cQ&#65533; f&#65533;&#65533;3h&#65533;3&#65533;A[:@&#65533;L&#65533;&#65533;}S&#65533;&#65533;8E7&#65533;&#65533;o~x&#65533;&#65533;&#65533;VB&#65533;&#65533;  &#65533;&#65533;&#65533;F&#65533;M&#65533;&#65533;&#65533;&#65533;&#65533;8y0&#65533;&#65533;&#65533;&#65533;&#65533;&#65533;&#65533;G)e&#65533; 4&#65533;&#65533;j&#65533;&#65533;&#65533;&#65533;XC&#65533;S:&#65533;&#65533;&#65533;$ &#65533;$Y71&#65533;&#65533;&#65533;$&3)&#65533;&#546;&#65533;&#65533;7pWm&#65533;rw&#65533;R&#65533;&#65533;&#65533;&#65533;<C@&#65533;&#65533;>@&#65533;&#65533;O\&#65533;&#65533;d&#65533;&#65533;&#65533;A&#65533;1^;&#65533;D&#65533;X!}MHR&#65533;1&#65533;&#65533;&#65533;8&#65533;&#65533;&#65533;&#65533;&#65533;&#65533;R&#65533;&#65533;h9&#65533;}&#65533;&#65533;&#65533;71&#65533;&#65533;f&#65533;@3FN&#65533;&#65533;&#65533;&#65533;&#65533; &#65533;$&#65533;&#65533;&#65533;I&#65533;&#65533;|Di&#65533;?&#65533;g&#65533;&#65533;&#65533;&#65533;&#65533;&#65533;&#65533;&#65533;kt&#65533;C&#65533;Z7-K&#65533;&#65533;5iL&#65533;5)N63&#65533;$<DY&#699;&#65533;&#65533;/N&#65533;S@ tCA(G&#65533;&#65533; T&#65533;U$&#65533;&#65533;Y&#65533;&#65533;&#65533;&#65533;c&#65533;C&#65533;Ab&#65533;"&#65533;?&#65533;&#65533;&#65533;&#65533;&#1091;4S3P&#65533;kc&#65533;3&#65533;F&#65533; &#65533;{&#65533;&#65533;P&#65533;E&#783;&#65533;&#65533;$&#65533;A[t&#65533;A&#65533;&#65533;@(&#65533;w&#65533;}&#65533;&#65533;&#65533;i 9x&#65533;f&#65533;&#65533;&#1492;&#65533;jdC&#65533;&#65533;j&#65533;yF&#65533;&#65533; !C&#65533;&#65533;&#65533;&#65533;pNp&#65533;)sG&#65533;&#65533;]&#65533;/&#65533;G @&#65533;QP&#65533;&#65533;DI&#65533;&#65533;.&#65533;&#65533;&#65533;"&#65533;&#65533;E82%b&#65533;y&#65533;&#65533;&#65533;&#65533;&#65533;V&#65533;&#65533;\v&#65533;qK*&#65533;&#65533;&#65533;&#65533;t&#65533;o&#65533;&#1388;&&#65533;&#65533;G&#636;&#65533;.&#65533;&#65533;&#65533;QFp&#65533;&#65533;&#65533;&#65533;x'&#65533;V@&#65533;&#65533;&#65533;0d!&#65533; /A4Wg&#65533;[&#65533;&#65533;&#65533;&#2899;&#65533;&#65533;&#65533;F&#65533;&#65533;U&#65533;&#65533;S&#300;b&#65533;&#65533;&#65533;&#65533;u@ %
A&#65533;&#65533;x&#65533;0 &#65533;^)6&#65533;&#65533;iM&#65533;&#65533;e&#65533;&#65533;D&#65533;Q2&#65533;)(d
&#65533;;\O&#65533;ZH@&#65533;&#65533;z&#65533;Oh
DVx0&#65533;&#65533;&#65533;&#1458;&#65533;D&#65533;]&#65533;$&#65533;MmRR=&#65533;&#65533;&#65533;7&#65533;&#65533; &#65533;&#65533;&#65533;D&#65533;&#65533;q&#65533;Y&#65533;&#65533;&#65533;O&#65533;0&#65533;Zs&#65533;O&#65533;&#65533;&#65533;&#1360;$v=&#65533;8W&#65533;&#1717;&#65533;&#65533;/&#65533;&#65533;#&#65533;&#65533;&#65533;7D&#65533;&#65533;`&#65533;&#65533;&#65533;&#65533;M&#65533;k|&#65533;"&#65533;&#65533;&#65533;@&#65533;&#65533;p&#306;&#65533;X$~&#65533;&#717;&#65533;&#65533;&#65533;&#65533;&#65533;e&#65533;2}O&#65533; &#65533;g1&#65533;&#65533;&#65533;x3)&#65533;6AX&#65533;!&#65533;"M&#65533;\&#65533;&#65533;&#65533;Mn&#65533;=&#65533;l&#65533;&#65533;hJ&#65533;n&#65533;&#65533;&#65533;&#65533;Y &#65533;&#65533;&#65533;&#65533;-kr&#65533;&#65533;&#65533;^Z&#65533;1D&#65533; &#65533;Er&#65533;&#65533;b&#65533;&#65533;A,&#65533;&#65533;z&#514;r&#65533;&#65533;&#65533;$&#65533;&#65533;'&#65533;&#65533;&#65533;&#65533;&#65533;&#65533;&#65533;&#65533;&#65533;&#65533;J@"&#65533;&#65533;	%&#757;z&#65533; &#65533;r&#65533;&#65533;-&#65533;&#65533;!8&#65533;9&#65533;&#65533;"E6&#65533;mP&#65533;&#65533;&#65533;&#65533;&#65533;Ln*&#65533;&#65533;&#65533;v&#65533;&#65533;tY&#65533;m&#39590;`{&#65533;&#65533;&#65533;&#65533;-&#65533;&#65533;.bV9d&#65533;&#65533;&#65533;N&#65533;!"&#65533;+&#65533;&#65533;6~#&#65533;&#65533;&#65533;BK&#65533;&#1493;$D&#65533;&#65533;&#65533;]p&#65533;&#65533;&#65533;mh#2]&#65533;&#65533;bN%@*&#65533;&#65533;&#65533;&#65533; L <&#65533;!&#65533;&#65533;&#65533;:&#65533;&#65533;"&#65533;Li3&#65533;b &#65533;&#65533;]&#65533;&#65533;&#65533;.&#65533;&#65533;io&#65533;k&#65533;&#65533;&#65533;-D&#65533;od&#65533;&#65533;L&#65533;CB&#65533;;&#65533;&#65533;&#65533;&#65533;z&#65533;M&#65533;&#65533;t&#65533;&#65533;&#65533;&#65533;&#65533;&#65533;ea	_Q&#1861;^*i&#65533;[HZ&#65533;&#65533;&#65533;S&#65533;^H&#65533;&#65533;8&#396;L$(&#65533;9]&#65533;gp8\S=&#65533;&#65533;&#65533;z&#65533;&#65533;&#65533;&#65533;d&#65533;&#65533;I&#554;&#65533;&#65533;I&#65533;&&#65533;&#65533;&#65533;&#65533;&#65533;&#65533;8&#65533;&#65533;&#65533;I&#65533;&#65533;&#65533;&#65533;&#65533;w&#65533; &#65533;&#65533;&#65533;%"&#65533;b&#65533;i&#65533;&#65533;rziF"&#65533;&#65533;,&#279;&#65533;&#65533;e&#65533;&#65533;&#65533;S3&#65533;@x&#442;&#65533;&#1005;g}&#65533;O&#65533;z&#65533;&#166;&#65533;&#65533;&#1450;&#65533;&#65533;Q&#65533;&#65533;/&#65533;&#65533;R@~&#65533;&#65533;&#65533;&#65533;Nk&#65533;!&#65533;9&#65533;&#65533;&#65533;}1&#65533;&#65533;&#65533;P{&#65533;&#65533;	&#65533;&#1974;o'g&#65533;[&#65533;&#65533;x8v&#65533;&@1&#65533; GH
&#65533;0
EQs&#65533;B+&#65533;R&#65533;&#65533;&#1617;R&#65533;%/c&#65533;&#65533;C_s&#65533;&#65533;ff&#65533;&#65533;Y&#65533; &#1875;N&#65533;nI4&#65533;:&#65533;{n&#65533;GV'|&#65533;&#65533;[7&#65533;&#65533;nb&#65533;)5X&#65533;G%M9}&#65533;Wh &#65533;" Y@~&#65533;G~&#65533;G&#65533;&#65533;'t&#65533;&#65533;}~&#65533;p&#65533; gp~g@
SM:v'b&#65533;UI&#65533;8&#65533;&#65533;&#65533;xW7&#65533;#&#65533;&#65533;&#65533;b	&#65533;	Y&#65533;&#65533;&#65533;`l&#65533;&#454;&#65533;+9&#65533;8&#65533;&#65533;&#65533;s&#65533;.&#65533;&#1220;(c&#65533;&#65533;`&#65533;
&#65533;`&#65533;!&#65533;&#65533;&#65533;3{&#65533;xYP&#65533;Df&#65533;&#65533;&#65533;&#65533;-&#65533;u~fZc&#65533;&#65533;FJ&#65533;&#65533;7&#1545;6&#65533;58"x&#65533;&#65533;&#65533;A&#65533;n&#65533;&#65533;&#65533;g&#1034;&#65533;8&#65533;B&#65533;w&#65533;Q@ir&#65533;}&#65533;&#65533;5&#65533;x&#65533;&#65533;&#65533;h&#65533;&#65533;h&#65533;b[b&#65533;[&#65533;&#65533;?&#65533;&#65533;qbh#&#65533;Udf&#65533;d&#65533;K&#65533;pl&#65533;&#65533;
"G&#65533;&#65533;re&#65533;C&#1633;&#65533;&#65533;&#65533;&#65533;&#65533;G&#65533;Rc&#65533;&#65533; &#65533;&#65533;C=&#65533;Qm&#65533;&#65533;&#65533;&#65533;{&#65533;2g&#65533;&#65533;Y&#65533;/&#65533;sm&#65533;&#65533;&#65533;V&#1481;XG&#65533;&#65533; &#65533;&#65533;&#65533;&#65533;&#65533;&#65533;x&#65533;6}&#65533;&#65533;`0~l&#65533; &#1379;_&#65533;&#65533;&#65533;&#65533;&#65533;lxf&#65533;6&#65533;/&#65533;/&#65533;-p&#65533;$&#65533;&#65533;?&#65533;xP&#65533; &#65533;&#65533;1&#65533;v&#1477;M&#65533;&#65533;T&#65533;x[&#65533;&#65533;&#65533;/&#4424;d&#65533;&#65533;q!C&#65533;&#65533;V2&#1448;Hy&#65533;&#65533;k&#65533;&#65533;
&#65533;bk&#65533;&#65533; &#65533;UY&#65533;l&#65533;&#65533;&#65533;$~&#65533;ij5&#65533;&#65533;E!^CQ(&#65533;&#65533;D&#65533;=s&(&#65533;&#65533;&#65533;&#65533;uR&#65533;(&#65533;up&#65533;/yp&#65533;f&#65533;&#65533;&#65533;Y&#65533;
&#65533;&#65533;6&#65533;&#65533;< &#65533;&#65533;B&#65533;&#65533;
&#65533;&#65533;	&#1617;g&#1048;&#65533;&#65533;&#65533;&#1171; P h&#65533;/&#65533;P&#65533; &#65533;&#65533; q&#65533; 5&#65533;&#65533;&#65533;Yq5&#65533;+&#65533;0&#65533;&#65533;&#65533;&#1460;T&#65533;&#65533;Ma&#65533;&#65533;#&#65533;&#65533;&#65533;&#65533;?=&#65533;C12&#65533;!26r8D&#65533;	&#65533;&#65533;&#65533;%+FR&#65533;S&#65533;s&#65533;C&#65533;c&#65533;&#65533;&#65533;GeEp&#65533;&#65533;bc&#65533;&#65533;&#65533;&#65533;$&#65533;f&#65533;a&#65533;&#1955;&#65533;y&#65533;&#65533;&#65533;N&#65533;n &#65533;|&#65533;x0&#65533;)f&#65533;n&#65533;<&#65533;!ly&#65533;	'&#65533;(=&#65533;&#65533;&#65533;&#65533;&#65533;	&#65533; ]&#65533;n&#65533;&#65533; L`&#65533;&#65533; &#65533; % &#65533;%@&#65533;j0&#65533;q&#65533;;&#65533;&#65533;g&#65533;&#1114;&#65533;&#65533;&#65533;&#65533;t&#65533;(sE&#65533;&#65533;&#65533;&#65533;*12@&#65533;C@E6+&#65533;	&#65533;&#1634;u&#65533;&#65533;&#65533;&#65533;'U&#65533;N1c,&#65533;&#65533;b&#65533;&cM&#65533;p&#65533;I/&#65533;	
`&#65533;_c&#65533;Sm6(&#65533;)&#65533;&#65533;(cQ&#65533;#&#1572;Q&#65533;/s&#65533;m&&#65533;&#65533;&#65533;&#65533;&#65533;&#65533;&#65533;&#65533;&#65533;&#600;&#65533;&#34315;&#65533; <&#65533;f&#1049;z&#65533;P&#65533;m&#65533; &#65533;
&#65533;jq`&#65533;v&#65533;&#65533;&#65533;N&#65533;&#65533;*I&#65533;2[&#65533;M&#65533;q&#65533;&#65533;&#65533;&#65533;&#65533;A&#65533;I&#65533;j$&#65533;&#65533;x&#65533;&#65533;&#65533;A&#65533;&#65533;,&#65533;&#65533;C&#65533; S&#65533;Ny&#65533;&#65533;R&#65533;w+&#65533;hHe&#65533;z&#65533;Q&#65533;&#65533;&#65533;&#292;QD&#65533;rA&#65533;&#65533;&#234;&#65533;&#65533;x{"&#65533;&#65533;&#65533;x!d&#42510;&#607;	 (&#65533;&#65533;&#65533; m
8&#65533;n&#65533;o&#65533; P(`j`&#1706;&#65533;w%&#65533;'&#65533;`cw&#65533;A&#65533;&#65533;0&#65533;j7&#65533;&#65533;M&#65533; :U]&#65533;xj&#65533;&#65533;ve&#65533;&#65533;	W&&#65533;EW@&#65533;y&#65533;&#65533;;&#65533;&#528;&#65533;i&#65533;&#65533;&#65533;&#65533;&#65533;&#65533;&#65533;`&#65533;"&#1544;&#65533;h!&#65533;&#65533;R&#65533;Q{&#883;Y&#65533;d!&#65533;&#1238;b&#65533;Y&#65533;&#65533;&#65533;&#65533;&#65533;&#65533;&#65533;&#65533;@!L&#65533;&#65533;&#65533;&#65533;&#65533;&#842;&#65533;8&#65533;&#65533;%Pu&#65533;&#65533;&#65533;J&#65533;j&#65533;`3&#65533;&#65533;&#65533;&#65533;*&#65533;6x&#65533;&#1326;&#65533;&#65533;&#65533;&#65533;&#65533;&#65533;]&#65533;w&#65533;&#65533;&#65533;"'&#65533;&#65533;&#65533;&#65533;&#65533;&#65533;U,&#1161;,[&#65533;D&#65533;oB*&#65533;ic&#65533;&#65533;&#6360;&#65533;HLy&#65533;DF&#65533;FT&#65533;&#65533;*&#65533; &#65533;/&#65533;&#65533;{!6g&#65533;&#65533;
&#65533;&#154; "  @&#65533;.&#1772;&#65533;&#65533;0&#65533;P&#65533;&#65533;s&#65533;&#1642;&#65533;&#1706;Z'&#65533;&#65533;0&#65533;&#65533;&#65533;p&#65533;>'&#65533;W&#65533;&#65533;&#65533;Z&#65533;~&#65533;&#65533;7&#65533;j*gT&#65533;&#65533;j&#65533;&#65533;U:gK&#65533;;\~&#65533;bA&#65533;&#65533;&#65533;&#65533;&#65533;G&#65533;g&#1738;*&#65533;&#65533;&#65533;{!`&#1770;&#65533;i&#65533;&#65533;8&#65533;uK&#65533;y&#65533;&#1189;&#65533;:6&#65533;&#65533;&#65533;~+&#65533;=&#1803;:!  &#65533;&#65533;.&#48279;i&#65533;&#65533;&#65533;&#65533;&#65533;5P7k&#65533;&#65533;&#65533;&#65533;j&#65533;&#65533;&#65533;&#65533;&#65533;&#65533;z&#65533;&#65533;:x&#65533;0&#65533;pe&#65533;j"&#53928;&#65533;:&#65533;~&#65533;[W.&#65533;&#65533;&#65533;&#65533;, &#435;G&#65533;&#65533;&#65533;.&#65533;8p&#65533;&#65533;B7~g&#65533;iK(&#65533;&#636;&#65533;&#65533;,&#65533;&#65533;&#65533;&#65533;{+6&#65533;&#65533;&#65533;&#65533;{&#160;&#65533;&#65533;FZ/&#65533;&#1227;&#65533;&#152;&#65533;&#1624;*&#1074;&#65533;&#65533;&#65533;&#65533;&#65533;&#65533;&#65533;&#65533;5&#65533;7&#65533;8&#65533;&#65533;&#65533;&#1696;5&#65533;%&#65533; h&#65533;e&#1151;&#65533;&#65533;&#65533;&#65533;&#65533;&#65533;&#65533;&#65533;&#65533;&#65533;*b9&#65533;&#65533;
&#65533;&#65533;&#65533;~&#65533;P&#65533;&#65533;&#65533;iIM&#65533;&#65533;&#65533;&#65533;0&#65533;r&#65533;"L&#65533;&#65533;&#65533;`s)&#65533;&#65533;`&#65533;a&#65533;&#65533;/&#65533;&#65533;&#65533;`&#65533;&#65533;&#65533;5&#65533;&#65533;&#65533;&#65533; &#65533;&#65533;&#65533;n&#65533;	@&#65533;&#65533;&#65533;&#65533;3;L&#65533;&#65533;&#65533;&#65533;&#65533;[6[ O&#65533;&#65533;P&#65533;&#65533; &#65533;+v&#65533;Z"<&#65533;\&#65533;&#65533;&#65533;&#65533;&#1850;&#65533;<&#65533;HM&#65533;&#65533;&#65533;&#65533;h&#65533;&#65533;5~&#65533;&#1532;&#65533;g&#65533;#&#65533;t&#65533;&#65533;<&#1743;&#65533;kD&#65533;2&#65533;&#65533;=W&#65533;&#65533;m[&#65533;<&#65533;z&#65533;&#65533;&#65533;/&#65533;&#65533;&#65533;F&#65533;&#65533;&#65533;&#65533;)&#65533;&#65533;<&#65533;%P&#65533;&#65533;&#65533;0&#596;&#65533;&#65533;&#65533;3K&#65533;&#65533;&#977;&#65533;&#65533;&#65533;\&#214;UVL!&#65533;&#65533;&#673;+&#65533;&#65533;&#65533;&#65533;&#65533;&#65533;&#65533;&#65533;z&#65533;&#65533;&#65533;eAe&#65533;/&#65533;&#65533;&#65533;&#65533;&#65533;&#816;&#65533; r&#65533;&#65533;&#65533;&#65533;&#65533;&#65533;s&#65533;_&#65533;+&#65533;&#65533;h{&#65533;&#631;$&#65533;<wK&#65533;&#65533;&#65533;#&#65533;&#65533;&#65533;&#65533;l(F&#65533;&#65533;&#1964;&#65533;#K=&#65533;<&#65533; &&#65533;,&#65533;&#65533;&#65533;&#918;&#65533;&#65533;1&#65533;8 &#65533;4+&#65533;A&#65533;&#65533; &#65533;&#65533;|08v&#1332;|&#65533;&#65533;&#991;&#65533;&#65533;&#65533;M+q}&#65533;8&#65533;&#65533;&#65533;&#65533;F&#65533;&#65533;M&#65533;d&#65533;<&#65533;&#65533;#M&#65533;8&#65533;x[&#65533;&#65533;3&#65533;&#65533;&#65533;&#65533;$&#65533;,E`&#65533;\&#65533;&#65533;H&#65533;&#65533;&#65533;/5&#65533;&#65533;&#186;&#65533;&#65533;&#65533;&#65533;&#65533;&#65533; i&#65533;&#65533;8-&#65533;&#65533;&#65533;:&#277;&#65533;&#65533;1&#65533;  &#65533;&#65533;&#65533;&#65533;&#65533;&#65533;&#65533;R&#1902;,&#65533;*(&#65533;QH&#65533;B&#65533;&#65533;&#65533;&#65533;OX&#65533;&#992;&#65533;bi(&#65533;&#822;&#65533;&#65533;&#65533;y&#65533;&#65533;6g&#65533;&#971;Y=L&#65533;&#65533;c1&#65533;&#65533;<&#65533;3g&#65533;e`&#65533;&#65533;{x&#65533;&#517;&#65533;&#65533;N&#1304;c&#65533;&#65533;3-&#65533;<   P&#65533;&#65533;&#65533;&#65533;&#1238;&#65533;&#65533;&#65533;&#65533;8P&#65533;=&#65533;G&#65533;&#65533;&#65533; &#65533;&#65533;1&#65533;&#65533;&#65533;-*&#65533;&#200;&#1112;&#65533;i&#65533;&#65533;&#65533;&#65533;&#65533;`&#65533;Y&#65533;&#65533;&#65533;&#65533;x&#65533;&#2030;G&#185;&#65533;&#65533;ID&#65533;*.&#65533;&#65533;&#65533;>E&#65533;&#65533;!"=&#65533;&#65533;&#65533;&#1916;&#65533;&#65533;=&#65533;&#1546;&#65533;&#65533;0&#65533;&#1165;&#65533;
+&#65533;&#65533;@&#65533;&#65533;&#65533;&#65533;&#65533;&#65533;&#65533;&#65533;&&#65533;&#1048;&#65533;&#65533;mU&#65533;&#65533;-&#65533;)&#65533;&#65533;!`C(&#65533;	gA&,&#65533;&#65533;k!&#65533;&#65533;&#65533;CN&#1145;]&#65533;&#65533;&#65533;Pgw{&#65533;y,&#65533;q`2&#1841;&#65533;&#2009;&#65533;&#65533;&#65533;H&#65533;&#65533;O&#65533;Dy&#1041;1U&#241;&#65533;~&#65533;n`&#65533;r&#65533;+&#65533; &#65533;i`&#65533;  %@&#65533;&#65533;}&#65533;@&#65533;
0^&#65533;&#65533;&#65533;G&#65533;&#65533;&#9113;\&#65533;&#65533;}&#65533;)&#65533;nv&#65533;&#65533; !0p8&#65533;&#65533;&#65533;&#65533;%|&#65533;%&#65533;&#1157;u&#65533;&#65533;f&#65533;m&#65533;_
&#65533;r&#65533;&#65533;H&#65533;%&#65533;s&#65533;DL&#65533;"X&#65533;&#65533;S&#65533;QG&#65533;Z&#65533;R&#65533;=qK&#65533;&#65533;&#65533;&#65533;&#65533;&#65533;c>&#65533;&#65533;g&#65533;&#65533;prp&#65533;&#65533;&#65533;on&#65533;&#65533;&#1063;&#65533;&#65533;&#65533;J&#65533;&#65533;r&#65533;@&#65533;&#65533; "0&#648;&#65533;}g&#65533;}PH&#65533;&#65533;&#65533;&#65533;.&#65533;&#65533;&#1097;&#65533;'&#65533;&#65533;&#65533;&#65533;&#1105;&#65533;&#65533;&#1369;&#65533;&#65533;&#65533;m&#65533;l=&#218;u&#65533;.&#65533;r&#1786;&#65533;&#65533;&#65533;&#65533;K6w&#65533;u	&#65533;&#65533;=&#565;&#65533;$u &#65533;fn&#65533;g~&#65533;&#65533;6&#65533;{d](&#65533;U 4&#65533;q&#65533;	&#65533;&#65533;&#65533;}&#65533;&#65533;&#65533;&#65533;>&#65533;!&#65533;b&#65533;&#65533;&#65533;9&#65533;&#65533;&#65533;&#65533;&#65533;y&#65533;e]&#65533;[#&#65533;1|&#65533;&#65533;&#1572;&#1110;&#65533;&#65533;m&#65533;FT&#65533;&#65533;&#1183;&#65533;&#65533;&#874;t&#65533;&#65533;&#65533;>DKT&#65533;^&#1847;z=9&#65533;&#65533;qI6&#65533;&#65533;&#65533;&#65533;N&#65533;&#65533;)&#65533;&#65533;p&#65533;&#65533;<&#65533;?&#65533;$&#65533;B&#65533;J"&#65533;&#65533;r&#65533;%&#65533;&#1575;iq&#65533;}&#65533;w&#65533;&#65533;&#1092;&#65533;&#65533;&#65533;+U&#65533;&#65533;&#65533;&#149;Q&#65533;&#65533;&#65533;&#43749;&#65533;=?&#65533;&#65533;q&#65533;&#65533;&#65533;&#65533;&#65533;z[&#65533;&#65533;&#65533;=&#65533;o&#65533;&#65533;&#65533;&#65533;-mD	p&#65533;Z&#65533;(}&#65533;&#65533;u&#65533;&#65533;&#65533;m&#65533;f&#65533;&#65533;&#65533;Ti&#1299;lG&#65533;-&#65533;&#1895;Tq&#65533;&#65533;&#65533;&#65533;@  &#65533;&#65533;&#65533; !@i&#65533;&#65533;i&#65533;n&#737;-&#65533;B&#65533;kP(c&#65533;&#65533;&#65533;E&#65533;2&#65533;&#65533;&#65533;fH&#65533;z&#869;&#65533;&#65533;&#65533;H&#65533;=&#65533;l&#65533;&#588;&#65533;g&#65533;p&#65533;&#65533;&#65533;&#65533;&#65533;N&#65533;&#65533;&#65533;K&#65533;RD!R&#65533;&#65533;&#65533;&#65533;&#65533;wy&#65533;+&#65533;&#65533;pkp&#65533;&#65533;2o&#65533;&#65533;.dri &#65533;&#65533;&#65533;&#65533; 44&#65533;!QD&#65533;r&#65533;kkrgr&#65533;kg&#65533;k&#65533;&#65533;&#65533;&#65533;&#65533;l&#65533;&#65533;&#65533;&#65533;&#65533;&#65533;&#65533;&#65533;&#65533;&#65533;&#65533;&#65533;&#65533;&#65533;y&#255;&#65533;&#65533;&#639;Z&#65533;&#763;&#65533;&#65533;&#65533;&#65533;z&#65533;	&#65533;&#65533;p&#1659;&#65533;{&#1477;&#65533;&#65533;&#65533;&#1407;&#65533;y&#65533;&#65533;&#65533;Z&#65533;&#65533;&#65533;&#65533;&#65533;&#65533;&#65533;&#65533;&#65533;&#65533;z&#65533;yZ&#65533;&#65533; &#65533;#&#65533;&#65533;&#65533;&#65533;g&#65533;q&#65533;&#65533;&#65533;B7JA!B&#65533; 0b$&#65533;&#65533;X&#65533;d&#65533;&#65533;&#65533;(Kp&#65533;&#65533; &#65533; E&#65533;&#65533;C&#65533;K&#65533;&#65533;&#65533;b&#65533;&#65533;	r<&#65533;*&#65533;a&#65533;&#65533;n`&#65533;&#65533;e&#65533;-^&#65533;p9&#65533;&#65533;&#65533;&#65533;&#65533;X&#65533;&#22102;&#65533;&#65533;9j_&#65533;r&#65533;Z&#65533;3=&#65533;&#65533;&#65533;*&#65533;&#65533;&#1580;w
&#65533;&#65533;&#65533;&#3323;y&#65533;&#65533;&#65533;%&#65533;&#2046;2<&#65533;&#65533;&#65533;3<8\T!&#65533;&#65533;;~&#65533;&#65533;&#65533;&#65533;3;&#65533;&#65533;&#65533;3&#65533;&#65533;&#65533; -C&#65533;JRGi&#65533;&">=&#65533;5*&#65533;)&#65533;&#65533;X&#65533;&#65533;e&#1516;j&#65533;&#65533;IK&#65533;]&#65533;&#65533;w&#65533;&#65533;&#65533;&#65533;u&#65533;&#65533;&#65533;&#233;&#65533;&#65533;g\.5?&#527;&#65533;&#65533;V&#65533;k&#65533;iq&#65533;&#65533;&#65533;&#1518;6&#65533;~&#65533;&#65533;&#65533;&#65533;F&#65533;38&#535;&#65533;&#65533;E&#65533;#{I&#65533;&#65533;&#65533;&#65533;l&#65533;&#65533;x&#1049;&#65533;|P@&#65533;`Zo&#65533;&!k9i&#65533;IO&#65533;&#65533;2)&#65533;9&#65533;T&#65533;&#65533;K+&#65533;XO4&#65533;e&#65533;U3&#65533;!t&#65533;&#65533;c:)^CN62bu&#65533;1&#65533;&#65533;&#1238;u3F&#65533;[@JG\V;~&#65533;&#978;&#65533;&#65533;&#1939;&#65533;	$`1&#65533;bX^&#65533;Xd&#65533;M&RI&#65533;&#65533;gA!*lP&#65533;&#65533;&#65533;f&#65533;i&#65533;&#1088;&#65533;7&#65533;F&#65533;:q"&#65533;'&#65533;&#65533;V&#65533;k&#65533;T->uLpV&#65533;(d!&#65533;&#65533;&#65533;*&#65533;XNu&#65533;8&#65533;L&#65533;&#65533;&#65533;&#65533;oe&#65533;(ssu&#65533;&#65533;|@j&#65533;&#65533;&#65533;3&#65533;/&#1573;sN&#65533;&#65533;&#65533;&#65533;G&#65533;/b&#65533;&#65533;Z-2&#65533;&#65533;&#65533;V	&#6789;A&#65533;eA&#65533;	&#65533;_&#65533;&#65533;5&#65533;&#65533;&#65533;&#65533;f&#65533;b&#65533;&#1066;&#65533;&#65533;&#65533;&#65533;@%J&#65533;ZkrBD&#65533;&#65533;r&#65533;B&#65533;5&#65533;&#739;&#65533;&#65533;#PT&#65533;2&#65533;]&#65533;&#65533;5&#654;y&#65533;&#65533;&#65533;U&#65533;&#1037;&#65533;os&#384;Zj5&#65533;&#65533;&#65533;/&#65533;N&#65533;&#65533;2~&#65533;&#65533;)8;&#65533;3O;&#65533;c&#1490;&#65533;)&#65533;`g&#65533;&#65533;&#65533;"p l|VbI&#65533;bZB&#65533;&#65533;H&#658;&#65533;&#65533;c^&#65533;&#65533;/&#65533;9&#65533;&#65533;Rk&#65533;&#65533;&#65533;]Bak&#65533;&#65533;SPzr&#65533;&#65533;n&#65533;}&#65533;&#65533;&#65533;&#65533;A#&#65533;&#65533;&#65533;Az/&#65533;O&#65533;'/w&#65533;F&#65533;\:f&#65533;XM>&#65533;&#65533;Kjv&#65533;&#65533;&#65533;&#65533;&#65533;&#37677;Nv&#656;#&#65533;3&#65533;`&#1419;&#65533; `&#65533;&#65533;&#65533;Z&#65533;a&#65533;~&#65533;&#65533;&#65533;&#65533;9v&#65533;&#65533;&#65533;'&#65533;L&#65533;&#65533;&~f4c&#65533;`g&#65533;&'&#65533;9a&#65533;Pz&#65533;&#65533;a&#65533;!B&#864;&#65533;&#65533;&#65533;6P&#65533;aiq&#65533;&#65533;E&#65533;&#65533;&#65533;&#65533;J&#65533;6	&#65533;&#65533;&#1389;KM&#65533;[&#65533;#&#65533;&#1640;&#65533;&#65533;&#65533;&#1320;&#65533;&#65533;s&#65533;&#65533;&#65533;&#931;&#1914;&#65533;&#65533;&#65533;&#65533;C&#65533;&#65533;&#65533;2&#65533;k2&#65533;&#65533;&#65533;_&#65533;u&#65533;g&)8&#65533;j&#65533;&#65533;&#65533;m'&#65533;&#65533;&#65533;&#65533;&#65533;Hq&#65533;C&#65533;&#65533;&#65533;-&#65533;wG&#65533;,_9&#65533;h&#65533;&#1380;+&#65533;ith&#65533;&#65533;-#v^k&#65533;&#65533;&#65533;)&#65533;&#65533;&#65533;`&#65533;Z&#65533;&#65533;0*r&#65533;&#65533;&#65533;&#65533;&#1507;&#65533;7&#65533;%&#65533;"0A&#65533;`&#65533;'d&#65533;+&#65533;&#65533;&#65533;?&#65533;&#65533;&#65533;&#65533;ID2C&#65533;&#65533;D$h&#860;\s&#65533;&#65533;e`(&#42179;&#65533;&#65533;&#65533;$%t&#65533;&#65533;J&#65533;&#65533;C:&#1165;o&#65533;&#65533;&#65533;W&#65533;&#65533;&#65533;vJ&#65533;F&#65533;WW:59&#65533;iK 5&#65533;AV&#65533;&#65533;w&#65533;@c5&#65533;&#65533;&#65533;e&#65533;mQ\$&#65533;?&#65533;&#65533;,&#65533;n&#65533;&#65533;&#65533;,,&#1287;zZ:&#1457;`&#65533;B&#65533;&#65533;p?!&#65533;&#65533;"EB l&#65533;Nt&#65533;D&#65533;~&#65533;<1n&#65533;6&#65533;&#65533;&#65533;(&#65533;v&#1248;bw&#65533;E&#65533;w&#65533;n]&#65533;XN&#65533;QG}&#65533;RU&#65533;&#65533;&#65533;&#65533;Q?w-*b&#65533;&#162;&#65533;F&#65533;&#65533;Z+&#65533;dW&#65533;/bCi&#65533; &#65533;&#65533;+3P&#65533;|&#65533;&#65533;N&#65533;,&#65533;!&#65533;&#294;6Y&#65533;,&#65533;@&#65533;=&#65533;&#1605;&#65533;d&#65533;&#65533;d&#65533;r&#65533;&#65533;&#65533;'s&#65533;k~Q[*&#65533;&#65533;Q
&#65533;/&#65533;2`O&#65533;)&#65533;}#&#65533;&#65533;&#65533;N-8&#65533;&#65533;j&#65533;&#65533;pG9&#65533;x&#65533;}&#65533;ca&#1433;&#65533;&#65533;/D&#65533;v&#65533;#&#65533;&#65533;C2dA|&#65533;&#65533;&#65533;&&#65533;a&#65533;&#65533;'&#65533;O6&#65533;%8&#65533;<&#65533;p&#65533; 8AIr&#65533;&#65533;@&#65533;&#65533;%&#65533; D"&#65533;)&#65533;&#65533;QJ&#65533;%:&#65533;)&#65533;&#65533;&#65533;^T&#65533;&#65533;^&#65533;&#65533;&#65533;*&#65533;&#65533;&#65533;&#1238;X&#65533;&#65533;U&#65533;h&#65533;\R&#65533;_&#65533;&#65533;&#65533;&#65533;K&#65533;&#65533;2+Z&#65533;B&#65533;&#65533;&#65533;&#65533;&#65533;&#65533;&#65533;Y&#65533;> Z2\&#65533;&#65533;#u&#65533;3&#65533;&#65533;A0&#65533;H&#65533;)&#65533;*&#65533;4pY&#65533;&#65533;b&#65533; &#65533;&#65533;h&#512;*~&#65533;K&#65533;&#65533;D&#65533;He&#65533;&#65533;&#65533;7,wUt&#65533;&#65533;&#65533;&#65533;&#1913;v&#65533;&#65533;&#65533;&#65533;&#65533;%z&#65533;a&#65533;_U&#65533;'W&#65533;&#65533;sV&#65533;&#65533;&#65533;@&#65533;.^U&#65533;>&#65533;&#65533;QX&#65533;)=hAS&#65533;&#65533;w&#65533;&#65533;<&#1589;&#65533;+( B&#65533;&#583;&#65533;&&#65533;B`&#65533;,&#514;0GL&#65533;#{&#65533;&#65533;b"&#65533;&#65533;,&#65533;&#65533;9+"&#65533;QN$&#65533;7p%&#379;0&#65533;m&#65533;H Q&#65533;&#65533;&#65533;w&#805;m&#65533;&#65533;;&#65533;&#65533;&#65533;&#65533;&#65533;&#65533;&#65533;]&#65533;&#65533;)&#65533;$0&#65533;t&#65533;&#65533;U&#65533;&#65533;6[&#65533;&#65533;n&#65533;&#65533;&#65533;&#65533;&#65533;&#65533;!&#65533;}I@&#65533;P&#65533;Vt&#65533;&#65533;8&#65533;Q8&#65533;&#65533;&#65533;&#65533;&#65533;=G&#65533;EP&#65533;A_&#65533;m&#65533;x&#65533;&#65533;A&#65533;&#65533;	:&#65533;&#65533;&#65533;>&#65533;&#65533;&#65533;&#1142;&#65533;&#65533;F&#65533;6y&#65533;&#65533;l&#65533;&#65533;j&#65533;&#65533;V(/&#65533;&#766;C&#65533;&#65533;&#65533;0K&#65533;l~h&#65533;D&#65533;&#65533;&#65533;P&#65533;&#65533;&#65533;&#392;7&#65533;&#65533;&#65533;:&#65533;&#65533;&#65533;E)y\TZ(&#65533;0&#65533;&#65533;:t&#65533;&#65533;&#447;&#65533;j={&#65533;[X*QZ&#65533;&#65533;.&#65533;ZJW&#65533;&#65533;L&#65533;&#644;&#1233;&#65533;&#65533;G-]T&#65533;&#65533;[0&#65533;&#65533;.&#65533;&#1953;&#65533;&#65533;&#65533;	&o&#65533;Q&#65533;4:&#65533;a&#65533;&#1882;1gWg&#65533;&#65533;.&#65533;&#65533;W&#65533;&#65533;c&#65533;&#65533;Y\&#65533;d &#753;&#65533;m&#65533;&#531;&#65533;&#65533;6&#65533;&#65533;&#65533;X!&#65533;x&#65533;&#65533;Q&#65533;&#65533;&#65533;md&#65533;&#65533;&#65533;eG&#65533;&#65533;R&#65533;&#65533;&#65533;&#65533;&#1595;0&#65533;&#65533;ajj&#65533;;l4u&#65533;)&#65533;g$&#65533;&#65533;a&#65533;&#65533;6xw&#65533;T}*&#65533;@z&#65533;&#65533;.&#65533;&#65533;;&#65533;&#65533;&#65533;9&#65533;&#65533;l&#65533;&#65533;N&#65533;&#65533;^&#65533;x&#65533;#&#65533;&#65533;i&#65533;Z&#65533;&#65533;[klX&#65533;&#65533;&#65533;&#65533;N&#65533;&#65533;&#65533;u&#65533;;;&#65533;9&#65533;r&#65533;;&#65533;&#65533;&#65533;yQ&#65533;&#65533;&#207;l&#65533;kR&#65533;&#65533;&#65533;&#65533;&#65533;5&#65533;&#65533;&#65533;&#65533;&#65533;U&#65533;_&#65533;F7&#65533;&#65533;IGy&#65533;D&#65533;&#65533;&#65533;&#65533;&#65533;Xb&#65533;*o&#65533;&#65533;&#433;&#65533;@&#65533;_e&#65533;SccC&#65533;f&#65533;&#65533;\&#65533;&#65533;z[&#65533;&#65533;&#65533;Y&#65533;&#65533;&#65533;	&#1898;6&#65533;&#65533;&#682;m&#65533;2z&#65533;&#65533;&#65533;&#65533;y&#65533;&#65533;&#65533;A&#65533;&#65533;&#65533;&#65533;&#65533;yTI&#65533;0 &#65533;:5&#65533;j&#65533;c&#65533;!&#65533;v2&#65533;&#65533;=&#65533;&#65533;&#65533;d(.&#65533;&#65533;&#65533;_|}&#65533;&#65533;^&#65533;&#65533;&#65533;&#65533;n&#65533;&#65533;?*y&#65533;&#65533;=}&#65533;&#65533;U&#65533;+ss&#65533;&#65533;Z'&#65533;k&#65533;&#65533;&#65533;1&#65533;&#65533;&#65533;=7&#65533;&#65533;&#656;&#65533;&#65533;A&#1932;&#65533;&#65533;&#65533;&#65533;&#65533;&#65533;&#65533;Lz&#65533;;&#65533;&#65533;&#65533;&#65533;a&#65533;&#65533;@&#65533;&#65533;&#65533;*L7~&#65533;Cs&#65533;&#65533;a&#65533;&#65533;&#65533;&#65533;&#65533;D&#65533;S&#65533;Y&#65533;&#65533;&#65533;S&#65533;D&#54577;&#65533;w &#65533;&#1851;,&#65533;&#65533;#&#65533;&#65533;m&#65533;&#65533;8l]&#65533;&#65533;5O#&#65533;&#65533;i&#65533;V&#65533;&#65533;;&#65533;&#65533;&#65533;BLkAW&#65533;&#65533;/&#65533;&#65533;i&#65533;6&#65533;&#65533;G&#65533;i&#65533;`VZ&#65533;a&#65533;G&#65533;&#65533;k&#65533;&#65533;&#65533;&#65533;*&#65533;&#65533;]&#65533;w&#65533;&#65533;l&#65533;&#65533; Ho&#65533;od&#65533;j}`6&#65533;[&#65533;}&#65533;V;&#65533;w_qm&#65533;{&#1446;ii&#65533;Fe`&#65533;[&#65533;WK&#65533;@&#65533;66&#65533;&#65533;n&#65533;arm&#65533;D&#65533;u&#65533;&#65533;fl&#65533;;&#65533;RQ&#65533;&#65533;n&#65533;"6i&#65533;/fwF&#65533;7j`s'e&#65533;Ps&#65533;&#65533;y[5a&#65533;:&#65533;&#65533;&#65533;4y&#65533;t&#65533;&#65533;&#65533;&#65533;Y6&#65533;&#65533;&#65533;|&#65533;&#65533;uy&#65533;&#1474;&#65533;&#65533;'}&#65533;*l&#65533;o&#65533;X&#65533;b6} &#65533;&#65533;/W|&#65533;&#65533;h'	&#65533;{M&#65533;O_&#65533;E&#65533;&#65533;&#65533;fPE&#65533;@&#65533;&#65533;&#1312;n(|O'f&#1392;&#65533;c&#65533;c&#65533;j&#65533;@&#65533;&#65533;&#65533;6_&#65533;&#65533;V&#65533;&#65533;U&(L&#65533;oY&#65533;&#65533;@&#65533;#&#65533;o_a&#65533;&#65533;&#65533; &#65533;s*&#65533;&#65533;X&#65533;&#65533;[&#65533;&#65533;&#65533;{&#65533;# &#65533;&#65533;n&#65533;x&#65533;&#65533;e&#65533;0}&#65533;&#65533;&#65533;&#65533;10&#65533;&#65533;P&#65533;&#65533;jioi|&#65533;F&#65533;&#65533;V*&#65533;/<"<d&#65533;
&#65533;@&#65533;[fq&#65533;&#65533;&#65533;c&#522;&#65533;&#65533;M&}&#65533;H&#65533;&#65533;u&#65533;u&#65533;&#1548;&#65533;*|p]&#65533;&#65533;&#65533;&#65533;*0x&#65533;&#65533;G/&#65533;&#1617;&#65533;&#65533;&#65533;&#65533;&#65533;)&#65533;[5x&#65533;Y&#65533;`&#65533;
&#65533;&#65533;&#1633;n&#65533;&#65533;&#65533;y&#65533;&#65533;&#65533;U]&#65533;&#65533;&#65533;&s&#65533;&#65533;&#65533;&#65533;&#65533;&#65533;&#65533;&#65533;&#65533;&#65533;&#65533;$&#65533;&#65533;&#65533;=&#65533;tRhxS&#65533;&#65533;&#1476;&#65533;e{&#65533;&#65533;;&#65533;&#65533;&#65533;&#65533;oP&#65533;Z&#65533;|&#65533;@&#65533;'&#65533;O&#65533;&#65533;&#65533;&#65533;&#65533;&#65533;@&#65533;E&#65533;#C&#65533;X&#65533;c&#65533;n&#1432;&#65533;'&#461;&#65533;&#65533;x(&#65533;YA&#65533;&#65533;&#1035;_&#65533;Yfyy ]fa&#1905;y&#65533;&#65533;Ey&#65533;&#65533;y&#65533;&#65533;(&#65533;&#65533;&#65533;&#65533;&#65533;e	&#65533;	<'&#65533;&#65533;&#65533;0&#65533;0&#596;ae&#65533;Rx[{&#65533;um+&#65533;36a@&#65533;*H}&#65533;&#65533;'F|&#65533;	&#65533;&#1976;&#65533;2&#65533;565i&#65533;"]A&#65533;H&#65533;&#65533;P&#65533;(&#65533;&#470;\&#65533;&#65533;u&#65533;Z&#65533;u[G&#65533;&#65533;&#65533;| &#65533;w&#65533;"fs<&#65533;&#65533;&#65533;g%&#65533;&#65533;P&#65533;&#1607;&#65533;&#65533;&#65533;&#65533;&#65533;&#65533;i&#65533;&#65533;&#65533;"&#65533;&#65533;@&#1609;&#65533;&#65533;iy&#65533;&#65533;F&#65533;i&#65533;&#65533;&#65533;;^9&#65533;&#65533;6&#65533;&#65533;&#65533;	zYi&#65533;&#65533;@&#65533;&#65533;&#65533;e&#65533;&#1437;Wav&#65533;8&#65533;&#65533;&#65533;*&#65533;1W&#65533;F&#65533;&#65533;&#65533;&#65533;g&#65533;&#65533;uUhjW&#1436;&#65533;I&#743;|&#65533;y&#65533;wq<&#607;9&#65533;&#65533;f#x&#65533;b&#65533;[m&#65533;;q&#65533;&#65533;&#65533;;&#65533;&#65533;&#65533;&#65533;&#65533;`&#65533;&#1554;&#65533;&#65533;m&#65533;&#1565;&#65533;&#65533;&#65533;&#65533;&#1157;&#65533;)j&#65533;&#65533;;9&#65533;m&#65533;&#65533;&#760;E&#65533;X&#65533;(fm&#65533;&#65533;&#65533;PI&#65533;&#65533;&#65533;[xxn&#65533;%&#65533;&#65533;&#65533;&#65533;@&#65533;&#65533;&#65533;&#65533;90+&#65533;"MzYc&#65533;&#65533;<&#65533;"&#65533;&#65533;&#65533;(xl&#65533;|j&#65533;-
&#65533;&#65533;&#529;~&#65533;m&#65533;$&#65533;&#65533;6&#65533;&#65533;x&#65533;&#65533;'/&#65533;I&#65533;a&#65533;&#65533;&#65533;&#65533;&#65533;x|&#65533;&#65533;&#65533;&#65533;&#65533;@&#65533;AX/3&#65533;ng&#65533;&#65533;&#65533;&#65533;BJ&#65533;&#65533;&#65533;&#1431;F&#65533;&#65533;&#65533;&#65533;&#1494;K&#65533;&#65533;&#65533;Q&#65533;&#65533;*&#65533;&#65533;&#65533;  !&#65533;  ,    &#65533;&#65533;@&#65533;&#65533;&#65533;&#65533;&#65533;&#65533;&#65533;&#65533;&#65533;&#65533;&#65533;&#65533;&#65533;&#65533;&#65533;Z&#65533;&#65533;&#65533;&#65533;&#65533;&#65533;&#65533;&#65533;}&#65533;&#65533;|&#65533;&#65533;&#65533;&#65533;&#65533;&#65533;&#65533;&#65533;{&#65533;&#65533;&#65533;&#65533;&#65533;&#65533;&#65533;&#65533;&#65533;&#65533;&#65533;&#65533;a{&#65533;&#65533;&#65533;&#65533;&#65533;&#65533;&#65533;&#65533;&#65533;&#65533;&#65533;&#65533;&#65533;&#65533;&#65533;&#204;&#65533;&#65533;&#65533;&#65533;&#65533;&#65533;&#309;&#65533;&#65533;&#65533;&#65533;&#1090;&#65533;&#612;&#65533;&#635;&#1284;&#1685;&#1816;&#65533;~&#65533;&#65533;&#65533;&#65533;&#846;&#65533;&#65533;&#65533;&#65533;&#65533;&#65533;&#65533;y&#65533;&#65533;&#65533;&#65533;&#65533;&#65533;&#65533;&#65533;&#65533;&#65533;&#65533;&#65533;s&#65533;o&#65533;&#65533;T&#65533;Hi&#65533;S&#65533;R&#65533;C~*B&#65533;&#65533;&#65533;&#65533;&#65533;&#65533;$&#65533;&#65533;&#65533;H]8&#65533;&#65533;&#65533;&#65533;&#65533;e&#65533;&#65533;&#65533;&#65533;&#65533;&#65533;&#65533;"K&#65533;
&#65533;|y&#65533;M_&#65533;n&#418;6&#65533;J&#65533;&#65533;z&#65533;7&#65533;(&#65533;A5&#65533;&#65533;91&#65533;&#65533;ELG)[&#65533;&#65533;&#799;&#65533;zXi&#65533;C&#927;&#65533;<1"&#65533; $&#65533;JRh &#65533;&#65533;&#65533;&#65533;&#65533;1H&#65533;	BY	E&#65533;7&#65533;^&#65533;&#65533;
&#65533;&#65533;H^&#65533;0&#65533;jx&#65533;V&#65533;&#386;r&#65533;&#65533;s&#65533;>&#65533;&#65533;0&#65533;LK&#65533;!&#65533;&#65533;|&#65533;&#65533;&#65533;&#65533;&#65533;-&#65533;&#65533;&#65533;&#65533;&#65533;&#820;&#65533;h&#65533;	&#65533;~M&#65533;&#65533;&#65533;?a &#65533;>W&#65533;&#65533;&#65533;#&#65533;&#65533;&#65533;d&#65533;&#65533;[Zv%(z&#65533;i&#1377;&#65533;X&#65533;mI.&#65533;A&#65533;&#65533;&#65533;&#65533;s]&#65533;l&#65533;:&#65533;	&#65533;k4&#65533;&#65533;&#65533;5-&#65533;&#65533;&#65533;&#65533;&#65533;&#65533;&#65533; B&#555;&#65533;&#65533;&#65533;&#65533;&#65533;&#65533;D&#65533;?&#65533;&#1908;"&#65533;&#65533;Ht&#65533;X!&#65533;"&#65533;t&#65533;&#65533;&#65533;z&#65533;&#65533;&#65533;&#65533;&#65533;@&#65533;&#65533;!Z&#65533;P&#65533;&#65533;`&#65533;ehP&#65533; @&#65533;tl&#65533;"+&#65533;#i,&#1208;b,S&#65533;&#1905;T&#65533;#&#65533;!&#1542;&#65533;&#65533;&#65533;&#65533;dq&#65533;&#65533;@@&#65533;&#65533;(&#65533;`pb&#65533;`&#1336;b&#65533; v&#65533;bp-R&#65533;&#65533;&#65533;&#65533;0&#65533;&#65533;&#65533;&#65533;0&#65533;&#65533;f<&#65533;&#265;H&#65533;d!A"49&#65533;&#65533;&#65533;&#65533;@&#65533;gFR&#65533;E&#65533;>5&#65533;g&#65533;HX&#65533;)v&#65533;&#65533;(&#65533; A&#65533;&#65533;&#65533;0%&#65533;0q&#65533;&#65533;,Z&#65533;&#65533;&#65533;$J&#935;[h&#1664;&#65533;r&#65533;&#540;&#65533;8&#65533;	h&#65533;&#65533;)&#65533;&#1028;@
&#65533;p&#65533;&#65533;&#65533;p&#65533; -&#52225;&#65533;;&#65533;@*#;&#65533;&#65533;"&#65533;&#65533;&#65533;&#65533;&#65533;&#65533;&#65533;. &#65533;1l&#1773;&#65533;X&#65533;&#65533;\&#65533;&#65533;j&#65533;&#65533;&#65533;&#65533;{&#65533;&#65533;&#65533; &#65533;&#65533;&#65533;&#65533;&#65533;&#65533;&#37437;&#65533;&#65533;Z&#65533;)&#65533;&#65533;&#65533;$&#65533;&#65533;j&#65533;&#65533; HQ&#65533;&#65533;  &#65533;&#65533;&#65533;&#65533;2&#65533;&#65533;5&#65533;&#65533;&#65533;6x`&#65533;&#65533;&#65533;:&#65533;&#65533;&#65533;4^l&#65533;&#65533;@&#65533;&#65533;!&#65533;&#65533;B&#65533;'&#65533;&#65533;&#65533;&#65533;G&#65533;&#65533;&#65533;&#65533;a&#65533;&#65533;L&#65533;&#65533;&#65533;&#65533;@s&#65533;&#65533;X&#65533;&#65533;&#65533;&#65533;&#65533;Dm&#65533;&#1027;}&#65533; J&#65533;ti&#65533;P&#65533;&#65533;&#65533;@&#65533;&#65533;0&#65533;[w] ]&#65533;1&#65533;&#65533;| &#65533;&#65533;&#65533;&#65533;&#65533;h&#768;&#65533;S?&#65533;&#65533;&#511;"`u&#65533;&#65533;&#65533;!{&#65533;&#65533;!&#65533;*&#166;&#65533;&#65533;&#65533;&#65533;&#65533;d&#65533;H&#65533;&#65533;&#65533;&#65533;&#65533;G&#65533;t&#65533;=&#65533; &#65533;/M4&#65533;N&#65533;G &#65533;&#65533;&#65533;R&#65533;6t&#65533;D&#65533;DRA&#65533;&#65533;&#65533;&#65533;x&#906;&#65533;&#65533;&#65533;&#65533;&#65533;=&#65533;}&#1165;&#65533;x&#65533;7!&#65533;&#65533;&#65533;$8&#836;.J&#65533;&#65533;(N	&#65533;\0&#65533;&#65533;=&#65533;&#65533;y&#65533;&#65533;s&#65533;&#65533;&#65533;&#65533;&#65533;&#65533;y&#65533;&#65533;nt&#65533;`&#65533;&#65533;L&#65533;&#65533;&#65533;&#65533;n?&#65533;{ 2&#65533;^&#65533;&#65533;1x2H&#65533;&#65533;&#65533;_&#65533;x&#65533;~&#65533;'&#65533;5p&#65533;s 0&#65533;<A&#65533;&#65533;&#65533;&#512;!&#65533;g	&#65533;}&#65533;H&#65533;H&#65533;&#65533;&#65533;%8"&#65533;&#65533;&#65533;&#65533;&&#65533;&#889;&#65533;v&#65533;+]	A9&#777;}4&#65533;&#187;&#65533;&#1472;FA&#65533;&#65533;&#65533; J0DA&#65533;&#65533;uP&#65533;_:&#65533;&#65533;&#65533;3X&#65533;&#65533; ?&#65533;M&#65533;&#65533;&#65533;&#65533;&#65533;&#65533;4&#65533;&#65533;%&#65533;&#65533;&#65533;&#65533;%&#65533;)0&#65533;H&#65533; &#65533;&#65533;>P&#65533;p&#65533;&#65533;&#392;&#65533;&#65533;^T&#65533;dv&#132;&&#65533;&#65533;	&#65533;&#65533;&#65533;1&#65533;(&#65533;G&#65533;&#65533; &#65533;&#65533;&#65533; &#65533;&#65533;&#65533;&#65533;&#65533;\,&#65533;&#65533;ZC&#65533;q1&#65533;&#65533;&#65533;&#65533;Bwh&#65533;&#65533;&#65533;&#65533;&#65533;&#65533;@%"B&#65533; Dz.&#65533;F&#65533;&#65533;,eY&#65533;(&#65533;N&#1562; V'E+&#65533;Tt&#65533;!0&#65533;>&#65533;=P&#65533;h,c&#1784;L&#65533;%&#65533;w$^43&7DH&#65533;Q0&#65533;!&#65533;&#65533;&#65533;<F/V&#65533;&#65533;^a&#65533;&#65533;e&#65533;&#65533;&#65533;&#65533;&#65533;9
D`&#65533;&#65533;&#65533;C&#65533;&#65533;-&#65533;D )II&#65533;&#65533;W&#65533;p&#65533;&#1024;&#65533;i&#65533;&#65533;&#65533;&#65533;&#65533;O&#65533;&#65533;&#65533;&#65533;T^DaG&#65533;R&#65533;+]	d	&#65533;4tT&#65533;K]&#1528;F)2&#65533;&#65533;X&#65533;	AL&#65533;5&#65533;kl&#65533;L&#65533;)&#65533;?,3&#65533;&#65533;h'&#65533;&#65533;jW&#65533;&#65533; &#65533;&#65533;&#65533;*%f`&#65533;:&#65533;Zur&#65533;&#65533;'!&#65533;9&#65533;?P&#65533;g?&#65533;&#65533;&#65533;&#950;j&#65533;?t&#65533;{^&#65533;&#65533;
,0V&#172;f-D&#65533;&#65533;&#65533;?<@o&#65533;&#65533;\7&#65533;&#65533;l&#65533;@&#65533;&#65533;&#1500;&#65533;&#65533;C ZIJ"&#65533;&#846;&#65533;(&#65533;(&#65533;&#65533;&#65533;&#65533;&#65533;D&#65533;]G &#694;n&#65533;&#65533;&#65533;\0&#65533;&#65533;&#65533;&#65533;-&#65533;3&#65533;&#65533; Z:&#65533;&#1364;&#65533;6u&jOk&#65533;&#65533;&#65533;&#65533;&#65533;@&#65533;b&#65533;&#65533;{y&#65533;>&#65533;g!g&#65533;?&#65533;*g&#65533;CD&#65533;T&#65533;
&#65533;$&#65533;&#65533;\&#65533;}.&#65533;&#65533;OX&#65533;&#65533;&#65533;&#65533;?&#65533;&#578;&#65533;z&#65533; /x@&#65533;?8&#65533;&#65533;w&#65533;&#65533;XmYW8&#65533;&#65533; &#65533;]-`&#65533;&#65533;&#65533;5 &#65533;a~&#65533;+J&#65533;0
&#65533;%&#65533;L&#65533;V&#1294;<mOyjn
B&#65533;M&#65533; &#65533;P&#65533;&#65533;&#65533;&#1251;&#65533;le+&#766; &#65533;W&#65533;lgCLb&#65533;&#65533;R&#65533;&#65533;Lh&#65533;&#65533;X&#65533;&#65533;t&#65533;!&#65533;&#65533;J[n&#65533;}&#65533;&#65533;&#65533;!f[mJ&#65533;&#65533;@e&#1219;&#65533;&#65533;7&#65533;A&#65533;&#65533;np&#65533;&#65533;&#65533;B&#65533;&#65533;O&dLhHy&#65533;s&#65533;&#65533;@=&#65533;&#577;.wy&#65533;`&#65533;&#65533;s! &#65533;2&#65533;&#65533;(@&#65533;'@ 6O&#65533;&#65533;h&#65533;3&0&#65533;L&#65533;&#65533;x&#65533;&#65533;&#65533;'&#65533;&#65533;&#65533;&#65533;&#65533;&#65533;@$0` K&#65533; &#65533;6 &#65533;&#65533;<Ek&#65533;&#65533;l&#65533;&#65533;&#65533;&#65533;?H&#65533;yk&#65533;P&#65533;Dv&#65533;&#65533;&#65533;&#65533;&#65533;)&#65533;5&#65533;&#65533;&#65533;r&#65533;3> ^&#65533;&#65533;&#65533;&#65533;x&#65533;+Y&#65533;K&#1922;z&#65533;&#65533;d!H&#65533;&#65533;N&#65533;&#65533; p&#65533; &#65533;j&#16090;&#65533;&#65533;&#617;&#65533;&#65533;&#65533;&#65533;w&#65533;&#453;&#65533;&#65533; n&#65533;&#65533;!KG&#65533;Q&#65533;#N&#65533;&#65533;yH@&#1824;&#65533;&#65533;:Y&#65533;&#65533;&#65533;S&#65533;&#65533;&#65533;&#65533;&#65533;O&#65533;2"&#65533;m-#R&#65533;Z&#65533;&#65533;P &#65533;+&#65533;&#65533;&#65533;&#65533;&#65533; &#65533;&#65533;&#65533;>x&#65533;&#65533;&#65533;3&#65533;&#65533;&#65533;&#65533; "&#65533;&#841;&#65533;a&#65533;  yz{:&#65533;&#65533;8e	 S&#65533;&#65533;&#893;&#65533;&#65533;&#65533;Y&#65533;&#65533;&#65533;&#65533;&#65533;&#65533;&#65533;&#65533;&#1454;&#1720;&#65533;t&#65533;CZ&#1130;&#65533;&#65533;&#65533;&#65533;o&#65533;&#65533; &#65533;:l&#65533;&#65533;r6.@&#65533;u:&#648;&#65533;&#65533;&#65533;&#65533;f&#65533;=qO|&#65533;&#65533;&#65533;&#1467;)&#65533;X&#65533;_&#65533;X&#65533;&#65533;&#65533;M&#65533;`Qz&#65533;v&#65533;&#65533;!H5&#65533;D&#65533;&#65533;&#65533;&&#65533;{&#65533;&#65533;&#65533;&#65533;&#65533;&#65533;&#65533;<r&#65533;]&#65533;&#65533;&#65533;&#541;&#65533;&#65533;%&#65533; &#65533;&#65533;<&#65533;\O  @X&#65533;&#65533;&#65533;&#65533;c&#65533;&#65533;&#65533;&#65533;&#65533;&#65533;&#65533;&#65533;&#65533;&#65533;&#65533;&#128;`&#65533;'&#65533;&#65533;&#65533;0&#65533;&#65533;&#65533;&#65533;&#657;&#65533;7&#65533;&#65533;&#65533;&#65533;0&#65533;&#65533;&#65533;%&#65533;0&#65533;&#65533;&#65533;&#65533;G&#65533;&#65533;&#65533;&#1902;x[n&#1943;&#65533;&#1726;&#65533;&#65533;l&#65533;&#65533;&#65533;W&#65533;&#65533;&#65533;k!lI&#65533;| &#1539;&#65533;&#1760;&#65533;'u&#65533;z&#65533;&#851;&#65533;&#65533;&#65533;i&#65533;&#1694;&#65533;&#1400;s&#65533;m&#65533;_)e&#65533;?&#65533;&#65533;B&#65533;&#65533;&#65533;_&#65533;0'z&#65533;npp'rGw<@&#65533;TH&#65533;TH&#65533;"`&#65533;H&#65533;u&#65533;&#65533;&#65533;wX&#65533;&#513;g&#65533;i&#65533;T  L&#65533;&#65533;/&#65533;+8&#65533;&#65533;5%&#65533;q`7&#65533;6&#65533;8&#65533;^PPh`e&#65533;to&#65533;\^&#65533;{&#65533;t&#65533;&#65533;H&#65533;FrN&#65533;H&#65533;g]'wr&#65533;&#65533;f&#487;ru&#65533;]&#65533;&#65533;]&#65533;&#1413;&#65533;&#65533;]&#65533;jW&#65533; &#65533;JP&#65533;&#65533;&#65533;S>V&#65533;#q\GH&#65533;(&#65533;&#65533;T&#65533;&#65533;&#65533;qnb/&#65533;&#65533;m&#65533; Bv&#65533;*&#65533;&#65533;!~
	&#65533;[&#65533;&#65533;&#65533;!&#65533;&#65533;&#65533;&#65533;g&#65533;(`7&#65533;&#65533;M&#65533;&#65533;/p&#65533;/&#65533;&#65533;&#65533;/&#65533;&#65533;8&#65533;f@DR&#65533;(@&#65533;jP4X5PU1  &#65533;O&#65533;6&#65533;&#65533;eF&#65533;\E&#65533;&#65533;&#65533;&#65533;qT&#65533;&#65533;&#65533;b&#65533;O&#65533;&#65533;OK]%&#1476;&#65533;&#65533;&#65533;h]&#65533;p&#65533;&#65533;SWW[&#65533;gn&#65533;H&#65533;&#65533;p&#65533;&#1656;&#65533;&#65533;&#65533;&#65533;p&#65533;&#65533;&#65533;&#65533;&#65533;&#65533;&#65533;Dn&#65533;&#65533;&#65533;&#65533;H&#65533;[&#65533;8&#65533;&#21314;&#65533;Gr&#1702;&#65533;m&#65533;di&#65533;&#65533;&#65533;&#65533;Hh! &#65533;i&#65533;&#65533;&#65533;1&#65533;&#65533;&#65533;&#65533;^&#65533;&#65533;&#65533;&#65533;&#65533;&#65533;&#65533;&#65533;&#65533;&#1545;&#65533;<`7EoI&#65533;t=&#65533;&#65533;H&#65533;&#65533;&#65533;&#65533;&U  v&#65533;8 (&#65533;7m&#65533;&#4512;7&#65533;/)q&#65533;HR&#65533;49	&#65533;H	&#65533;&#65533;v&#65533;pd &#65533;fv&#65533;@+&#65533; &#65533;&#65533;&#65533;a&#65533;&#1398;&#65533;&#65533;uF\&#65533;P&#65533;\&#65533;&#65533;&#65533;&#527;&#65533;&#65533;&#65533;&#65533;[&#65533;r&#65533;`&#65533;!p7&#65533;&#65533;    0:&#65533;&#65533;S;&#65533;n&#65533;Y&#65533;s?^ g&#65533;0&#65533;yY&#65533;&#65533;&#65533;&#65533;y&#65533;&#1473;&#65533;&#65533;&#65533;&#65533;R&#65533;[&#65533;~o&#65533;&#65533;u&#65533;nrxv&#65533;&#65533;&#65533; &#65533;&#65533;qFa&#65533;&#65533;&#65533;I'&#65533;&#65533;&#65533;Gy&#65533;CY&#65533;!&#1702;d&#65533;9n&#65533;&#527;8z&#65533;&#1621;\&#65533;&#65533;&#65533;'Y&#65533;p&#65533;x7<p&#65533;&#1957;r&#1051;ip&#65533;&#65533;&#65533;E^&#65533;Pii&#65533; @&#65533;&#65533; &#65533;&#65533;d(`	7&#65533;`&#65533;&#65533;&#65533;&#1493;&#65533;'qw&#65533;&#65533;)3&#65533;&#65533;[&#65533;P&#65533;&#65533; +t(&#65533;&#65533;&#65533;&#65533;&#65533;&#65533;&#65533;	&#65533;hF&#65533;P&#65533;ya
&#623121;`!&#65533;&#65533;&#65533;&#65533;&#65533;&#65533;&#65533;&#65533;&#65533;&#65533;&#65533;&#65533;I&#65533;Wi&#65533;f&#65533;eA fb]A&#65533;&#65533;&#65533;e]&#65533;]&#65533;&#65533;r&#65533;V}CGWZ_v&#65533;^&#65533;U x&#65533;&#65533;&#65533;&#65533;&#65533;g&#65533;_&#937;p&#65533;&#65533;&#65533;u&#65533;w&#65533;s&#65533;&#65533;&#65533;&#589;&#65533;8	"&#65533;&#65533;)&#65533;&#65533;p&#65533;&#65533;&#65533;&#65533;&&#65533;)9&#65533;C&#65533;&#65533;&#65533;&#65533;A&#65533;&#65533;&#65533;+a
DQq&#65533;`z&#65533;
Ya&#65533;&#65533;g&#65533;&#65533;!qR&#65533;&#65533;&#65533;&#65533;j&#65533;P&#65533;c\Y&#65533;NW&#65533;e&#65533;&#65533;J]J|&#65533;]&#65533;]&#65533;]&#1623;}&#65533;k&#65533;&#65533; `7#:&#65533;QP&#65533;:Dh&#65533;h*&#65533;&#65533;\&#1626;2&#65533;&#65533;8&#65533;0&#605;&#1608;&#65533;/&#65533;&#65533;m&#65533;&#65533;&#65533;&#65533;&#65533;(8z&#65533;&#65533;H&#65533;&#65533; &#65533;&#65533;`a
&#65533;&#65533;&#65533; !&#65533;)&#65533;&#65533;&#65533;&#65533;&#65533;&#65533;\1&#65533;&#65533;&#65533;&#65533;]&#65533;&#65533;&#65533;&#65533;wd&#65533;&#555;PI&#65533;z&#65533;"&#65533;HU&#65533;=XP&#65533;k&#65533;&#65533;m&#65533;&#65533;&#65533;5]P]&#65533;&#65533;&#65533;&#65533;g~&#65533;&#65533;&#65533;&#65533;&#65533;{R{_&#65533;&#65533;&#65533;y&#65533;&#65533;&#65533;[&#65533;&#65533;}&#65533;C\&#65533;&#65533;&E&#65533;&#65533;&#65533;&#1582;:&#65533;v&#174;&#65533;&#65533;m&#65533;&#65533;&#65533;E&#65533;5&#65533;D&#65533;&#65533;@&#65533;&#65533;&#65533;&#65533;Ya!]&#1497;?	&#65533;&#65533;&#65533;&#1478;&#65533;d&#65533;&#65533;&#65533;	&#65533;&#65533;9&#65533;&#65533;&#65533;&#65533;&#65533;'.*u&#65533;&#65533;s&#65533;~&#65533;*&#65533;&#65533;X&#65533;&#65533;&#65533;&#65533;&#65533;&#65533;&#65533;z&#65533;&#65533;
\&#65533;&#65533;&#65533;&#65533;P&#65533;&#65533;&#65533;@[&#675;&#65533;&#65533;9&#65533;&#65533;&#65533;&#65533;&#65533;9&#65533;&#65533;&#65533;&#65533;&#65533;&#1054;&#65533; &#65533;Z&#65533;}&#65533;&#65533;&#65533;Z &#65533;I'V&#65533;}X&#65533;&#65533; &#65533;&#65533;&#1613;'Kv&#26738;&#65533;)&#65533;(;R&#65533;&#65533;By&#65533;`+
&#65533;
&#65533;`3~&#65533;F)N7;}@&#65533;&#65533;&#65533;Z&#65533;&#65533;&#65533;i}&#65533;&#65533;N&#65533;J&#65533;E&#660;&#65533;&#65533;	&#65533;&#477;&#65533;&#65533;&I1&#65533;&#65533;1&#65533;&#65533;&#65533;*&#65533;&#65533;&#65533;_;&#65533;&#65533;&#65533;
b&#65533;&#65533;&#65533;+	{P&#65533;&#65533;&#65533;&#65533;m&#65533;|&#65533;&#65533;&#65533;0&#65533;&#65533;&#65533;Fa&#65533;&#65533;&#65533;&#65533;;&#65533;J&#65533;&#65533;&#65533;&#65533;&#65533;&#65533;a,k&#65533;&#65533;&#65533;&#718;&#65533; &#65533;&#65533;&#65533;&#65533;&#65533;Q&#65533;&#65533;4&#65533;&#65533;&#65533;&#65533;&#65533;&#65533;	&#65533;	&#65533;&#65533;&#65533;&#65533;&#65533;&#65533;&#65533;&#65533;n&#65533;
q&#65533;&#65533;&#65533;&#1616;&#65533;}+&#65533;1r&#65533;&#65533;+&#65533;5&#65533;&#65533;Gj$&#1499;z&#65533;&#65533;&#65533;&#65533;&#65533;k&#65533;x&#185;&#65533;&#65533;&#65533;[&#65533;&#65533;&#65533;>;&#65533;&#65533; &#65533;&#65533;&#65533;&#65533;G&#65533;| m+&#65533;&#65533;	.&#65533;&#65533;&#765;&#1696;&#1408;3&#65533;&#65533;{&#65533;<&#65533;&#65533;&#65533;&#65533;&#65533;&#65533;u&#1148;&#65533;&#65533;&#65533;k&#65533;&#65533;&#65533;&#65533;K&#65533;&#65533;&#65533;&#65533;{&#65533;&#65533;{&#65533;&#65533;@&#65533;&#65533;`&#65533;&#65533;&#65533;&#65533;\J&#65533;&#65533;&8&#65533;&#65533;:&#65533;3&#65533;&#65533;
.&#65533;&#65533;@&#1142;=L&#311;&#65533;&#65533;&#65533;&#65533;&#1856;
L|
7&#65533;HlG<&#325;P&#65533;&&#65533;&#65533;;Ol&#65533;]l&#65533;h&#65533;&#368;&#65533; &#65533;0bl	_&#65533;:&#65533;&#65533;&#1504;
L&#342;&#65533;&#65533;rl&#65533;n&#65533;{P&#65533;;&#65533;&#466;&#65533;&#65533;2&#65533;&#65533;&#65533;&#65533;A&#65533;&#373;&#65533;|L&#65533;
&#65533;*&#65533;&#65533;&#65533;
&#65533;&#65533;1&#65533;&#65533;&#65533;&#404;l&#405;|&#600;&#65533;&#602;&#65533;&#65533;OZ&#65533;>a&#65533;&#65533;&#65533;&#65533;&#65533;&#65533; &#65533;&#577;{&#65533;&#65533;	&#65533;| &#65533;&#65533;p&#65533;&#65533;&#65533; &#65533;1 &#337;twQ&#65533;C&#65533;&#65533;&#65533;&#65533;&#65533;&#65533;@&#779;@=&#65533;lw&#65533;&#65533;a&#65533;q=&#65533;&#599;@f1 &#65533;&#65533;,&#48025;&#65533;&#65533;&#65533;&#65533;&#65533; &#65533;&#65533;&#65533;L&#65533;,&#65533;&#65533;&&#65533;0&#660;K&#65533;!&#65533;&#65533;`&#65533;0&#65533;s&#65533;&#942;&#65533;t!&#65533;I&#65533;&#65533;&#65533;L&#65533;n3h&#65533;&#972;&#65533;&#65533;0&#65533;&#65533;&#65533;/&#65533;&#65533;&#65533;"&#65533; &#65533;&#65533;&#978;&#65533;&#65533;&#65533;A}
>P&@1}&#65533;S&#65533;9&#65533;&#65533;&#65533;B&#65533;&#65533;&#65533;&#676;&#65533;
&#65533;&#65533;&#65533;w&#65533;H&#65533;s&#65533;"1&#65533;&#65533;"--&#65533;.C &#65533;.&#65533;&#65533;p&#65533;&#65533;&#65533;
<	&#65533;&#65533;@&#65533;&#65533;&#65533;K&#65533;'&#65533;&#65533;$&#65533; &H% 2.Ip"[&#65533;"6R&#65533;1&#65533;IP#&#65533;&#65533;%&#65533;&#65533;&#1276;`&#900;`8&#65533;`&#811;|&#65533;&#65533;I&#65533;:j=&#65533;&#65533;Y &#65533;&#65533;&#65533;&#65533;&#65533; R&#65533; P&#1554;7&#65533;&#65533;7&#65533;&#1277; &#1334;&#65533;&#849;&#65533;&#65533;x&#65533;r)H&#65533;&#65533;t&#65533;&#65533;"(+@(&#65533;A(?"j&#65533;&#65533;>&#65533;
&#65533;]&#65533;&#65533;&#65533;&#979;`)&#65533;&#65533;)&#65533; (&#65533;R/ W&#65533;,&#65533;p &#65533;&#65533;,&#65533;&#65533;&#1708;&#65533;	&#65533;&#65533;V&#65533;+&#65533; B`&#65533; "P i &#65533;&#65533;y-&#65533;"$&#65533;&#65533;/>-&#1593;P&#65533;&#65533;^A&#65533;&#65533;&#65533;&#1476; Te&#65533;^c0&#65533; (&#65533; &#1528; 1T&#65533;&#65533;3}&#65533;&#65533;&#1677;&#65533;}&#65533;&#65533;&#1682;p,&#65533;
@&#65533;B@$&#65533;&#65533;R@&#65533;&#65533;M.&#65533;1|M&#65533;]&#65533;.&#65533;&#1043;b&#65533;&#65533;&#65533;&#65533;&#65533; &#65533;&#65533; &#65533;&#65533;&#65533;3>>&#65533;&#65533;4Q&#65533;V&#65533;0.&#65533;&#65533;&#1867;p5&#65533;6&#65533;h&#65533;a#$	O&#65533;A&#65533;	)&#65533;31&#65533;m-G&#65533;&#65533;&#65533;&#65533;;&#65533;CG&#65533;r#&#65533;C&#65533;&#65533;G&#65533;&#65533;[Vq&#65533;&#65533;&#65533;&#65533;"lSQ&
=&#65533;3.9D&#65533;1TC/&#65533;R&#65533;&#65533;EM&#65533;:&#65533;&#65533;5&#65533;#&#65533;:PdW&#65533;k&#65533;pY&#65533;>@q2&#65533;&#65533;@4G&#387;&#65533;&#65533;&#65533;&#65533;'&#65533;}
<&#65533;*9&#65533;&#65533;&#65533;R&#65533;IQ&#65533;I,&#65533;P&#65533;SR&#65533;&#65533;K&#65533;`R&#65533;&#65533;?J5&#65533;&#65533;A2G&#65533;@&#65533;3&#65533;m&#65533;&#65533;&#65533;s&#65533;o&#65533;<:&#65533;&#65533;C&#65533;&#65533;&#65533;0&#65533;&;	&#65533;)@~&#65533;`w^&#65533;*&#65533;B&#65533;&#65533;|^>`^>&#65533;~N&#65533;7 ~~&#65533;4&#65533;4&#65533;&#65533;&#65533;Q&#65533;&#65533;&#65533;&#65533;1'&#65533;c3&#65533;&#65533;QDE(&#65533;EX&#65533;%&#65533; &#65533;=&#65533;-0&#65533;&#65533;22$&#65533;&#65533;j&#65533;F&#65533;G0%&#65533;&#65533;7s&#65533;&#65533;&#65533;l&#65533;&#65533;&#37009;&#65533;&#1594;&#65533;+&#65533;@&#65533;&#65533;&#65533;O&#65533;&#65533;&#65533;}&#65533;'Z&#65533;&#65533;P&#65533;C&#65533;D&#65533;%Qutu&#65533;@?&#65533;^DL3K&#65533;R,^&#65533;dp&#65533;z&#65533;&#65533;$>&#65533;&#65533;R&#65533;&#65533;&#65533;Fl&#65533;u&#65533;L&#65533;M&#729;<&#65533;&#65533;T&#44448;D}e&#65533;T&#65533;o&#65533;tH&#65533;tO&#65533;&#1708;P&#65533;&#65533;Z	&#65533;k*&#65533;k&#65533;&#65533;b&#65533;$&#65533;&#65533;&#65533;/&#65533;Fug(&#65533;V:&#65533;&#65533; &#65533;Q&#65533;?&#65533;V&#65533;&#65533;S\NR&#65533; Z&#65533;u&#65533;&#65533;&#65533;&#65533;&#65533;3&#65533;Zg&#65533;b
D&#65533;t&#65533;c&#65533;`Q&#65533;&#65533;
&#65533;&#1548; n&#65533;&#65533;C&#65533;d&#65533;&#65533;T&#65533;&#65533;TRfe&#65533;f&#65533;&#65533;&#65533;&#65533;&#65533; I&#65533;$&#65533;Z&#65533;&#65533;	4fWPPN :i&#65533;b&#65533;%&#65533;D&#65533;&#65533;P&#65533;X&#65533;&#65533;&#65533;Ti&#65533; &#65533;da&#65533;6;Y3;&#65533;4E&#65533;oR&#65533;Y0&#65533;&#65533;P~&#65533;Lw3&#65533;e?&#65533;.&Gi@t&#65533;&#65533;e8	&#65533;&#65533;&#65533;a&#65533;&#977;0'y&#65533;&#65533;8&#65533;&#65533;(\&#65533;&#65533;TP&#65533;&#65533;&#65533;To&#65533;&#65533;\&#65533;&#65533;&#65533;&#65533;UVU&#65533;s:&#65533;p&#65533;&#65533;&#65533;;#s1&#65533;U&#65533;5kc5}*&#65533;V&#65533;/t?&#65533;^F_&#65533;&#65533;&#65533;&#65533;&#65533;&#65533;SE&#65533;_&#65533;`&#65533;&#65533;&#65533;XM&#65533;&#65533;&#65533;C i(i%i%&#65533;&#65533;N&#65533;&#65533;&#65533;&#65533;&#65533;&#65533;&#65533;&#65533;&#65533;&#65533;&#65533;&#65533;&#65533;&#65533;&#65533;&#65533;&#65533;&#65533;o&#65533;&#65533;&#65533;&#65533;&#65533;&#65533;&#65533;*&#65533;&#65533;h&#65533;&#427;D&#65533;&#65533;&#65533;k&#65533;&#65533;&#65533;\&#65533;	&#65533;gp&#1539;y&#65533;	yz&#65533;	&#65533;&#65533;&#65533;&#1796;&#65533;&#65533;&#65533;nyYf&#65533;J&&#65533;&#65533;&#65533;&#65533;&#65533;&#65533;(&#65533;8&#65533;!H&#65533;&#65533;&#65533;@ &#65533;pa&D&#65533;(&#65533;&#65533;&#65533;'|`&#65533;&#65533;&#65533;&#65533; ?:I&#65533;&#65533;G!&#65533;	&#1120;A&#65533;0&#65533;&#524;B&#65533;&#65533;"DH&#65533;&#65533;3&#30815;&#65533;d&#65533;&#65533;&#65533;*CMt"`&#65533;4&#65533;IP3Y&#65533;:&#65533;@&#65533;	&#65533;&#792;Q&#65533;&#65533;'W&#65533;B&#65533;S
&#65533;Y&#65533;&#65533;j&#65533;&#65533;&#65533;&#65533;&#65533;&#65533;&#65533;&#65533;&#65533;&#65533;Q*&#65533;c-K&#65533;$&#65533;3gyS&#65533;3&#65533;M&#65533;`B&#65533;	o&#65533;VnP&#65533;&#65533;&#65533;&#65533;&#65533;|FK&#65533;&#65533;&#65533;Y&#65533;=|&#65533;&#65533;&#65533;&#65533;&#65533;>(&#65533;&#65533;&#65533;&#65533;&#65533;CkWP@&#65533;0&#65533;&#65533;&#65533;I&#65533;&#65533;N&#65533;C&#65533;&#65533;&#65533;&#2046;&#65533;F&#65533;jE	4&#65533;H&#65533;i&#65533;&#65533;M	:&#65533;C7&#65533;3&#65533;&#65533;&#1427;&#65533;M&#1305;&#65533;5B &#65533;&#65533;&#65533;)&#65533;&#65533;&#65533;)MeHI&#65533;&#65533;&#65533;^pd&#65533;>&#65533;&#65533;&#65533;&#65533;`C&#65533;&#65533; ]&#65533;`&#65533;&#65533;&#65533;&#65533;&#65533;o&#65533;&#65533;&#65533;&#65533;Q '&#65533;&#65533;&#65533;&#65533;&#65533;&#65533;&#65533;L0&#65533;&#65533;_~&#65533;tL&#65533;H&#65533;2&#65533;&#65533;"w&#65533;	&#65533;P&#65533;&#65533;&#65533;_&#65533;L&#65533;W:&#65533;d&#65533;#&#65533;&#65533;d3&#65533;a@2&#65533;GB&#396;e&#65533;Q&#65533;	NR &#65533; &#65533;Se^&#65533;&#65533;&#65533;&#65533;  &#65533;B<&&#65533;&#65533;&#65533; &#65533;&#65533;&#65533;%3 &#65533;C^ll&#65533;f&#65533;&#65533;&#65533;9&#65533;rU&#65533; 7&#65533;!G&#65533;D	r'Q7&#65533;(&#65533;&#65533;&#410;k&#65533;&#65533;&#65533;&#65533;&#65533;&#65533;&#65533;C&#65533;QD@F,Tz&#2021;%&#65533;&#65533;_~&#65533;&#35392;*&#65533;&#65533;
b&#65533;&#780;:&#65533;0#&#65533;a&#65533;1&#65533;&#65533;&#65533;&#65533;&#65533;{&#65533;Os^&#65533;
&#65533;J&#65533;&#1647;&#65533;&#65533;&#65533;Xb&#65533;)&#65533;b&#632;1&#65533;&#65533;y+&#65533;F&#65533;&#65533;u&#65533;&#65533;"&#65533;&#65533;N*&#65533;	&#65533;*AA&#65533;&#65533;Gf&#65533;&#65533;.=(&#65533;.&#65533;&#65533;&#39867;&#65533;&#65533;%&#65533;J0&#65533;&#65533;&#65533;g&#65533;&#65533;7
&#65533;g$&#65533;@6&#65533;&#65533;&#65533;P0 13&#65533;D&#1312;qqp\&#65533; l&#65533;D&#65533;k(&#65533;&#65533;&#65533;&#65533;&#65533;&#65533;B
1$3D&#65533;&#65533;&#65533;&#65533;&#65533;V&#65533;&#65533;&#65533;&#65533;}&#65533;3H&#65533;&#65533;7R&#65533;&#65533;&#65533;&#65533;H &#65533;&#65533;2&#65533;&#682;O&#65533;&#65533;&#65533;]&#65533;2&#65533;&#65533;&#171;&#65533;&#65533;@&#65533;N&#65533;&#65533;q&#65533;&#65533;&#1478;&#65533;X&#65533;&#65533;p3;G&#65533;&#65533;&#65533;&#1725;&#65533;&#65533;N2n;&#65533;&#65533;&#65533;	\&#65533;&#65533;&#65533;&#65533;&#65533;P &#65533;&#65533;&#65533;&#65533;&#65533;&#65533;&#65533;&#65533;C8@PB%&#65533;&#65533;&#65533;&#65533;S>yj&#1280;&#65533;-&#65533;&#65533;pp&#65533;&#65533;jdz@,&#65533;&#65533;rA&#65533;&#65533;&#65533;&#65533;'&#65533;&#65533;&#65533;@*i&#65533;&#65533;&#65533;>`&#65533;&#65533; &#65533;&#65533;d&#65533;&#65533;z6&#65533;+&#65533;>&#65533;&#65533;&#65533;6&#65533;
&#65533;&#65533;:+w&#65533;cI&#65533;&#65533;&#65533;o&#65533;p&#65533;&#65533;&#562;&#65533;&#65533;s&#65533;c&#65533;&#65533;&#65533;?K&#65533; &#1533;&#65533;&#65533;V&#65533;&#65533;&#65533;/&#65533;&#65533;&#65533;{&#65533;&#65533;&#65533;;&#65533;4&#65533;&#65533;	(&#65533;q&#65533;&#65533;&#13856;80!&#65533;p&#65533;$&#65533;D&#65533; &#65533;P&#65533;*&#65533;&#65533;&#65533;p&#65533;&#65533;&#65533;&#65533;XYUGB&#1469;f&#65533;S&#65533;&#65533;:=&#197;&#65533;&#65533;&#65533;1&#65533;W&#65533;&#65533;-+/&#65533;_&#65533;&#65533;&#65533;=&#65533;&#65533;&#65533;WI
&#65533;&#65533;U&#65533;#1&#65533;;&#65533;&#65533;c&#65533;?&#65533;hZN&#65533;&#65533;&#65533;f&#65533;)&#65533;g&#65533;	&#65533;&#65533;x&#65533;  &#65533;&#65533;&#65533;&#65533;*&#65533;&#65533;&#65533;&#65533;&#65533;&#65533;&#65533;&#65533;&#65533;
:&#65533;4   @@/&#65533;&#65533;/7d1&#65533;z&#65533;_'&#65533;3I@k&#827;!&#65533;^0(&#65533;j:Ld&#65533;&#65533;&#65533;&#65533;FZ&#65533;W&#65533;&#65533;&#65533;&#65533;&#65533;&#65533;QGJ&#65533;$&#1239;&#65533;&#65533;]C2&#65533;&#65533;&#65533;X&#65533;&#65533;&#65533;!&#65533;&#65533;VV&#65533;&#65533;Vf&#65533;&#193; i&#65533;E5&#65533;&#65533;&#65533;&#65533;(*&#65533;&#65533;^&#65533;" 4&#65533;&#65533;&#65533;&#65533;\g&#65533;&#65533;&#1246;&#65533;X'9&#65533;!P\&#65533;&#65533;&#65533;6J&#65533;p&#65533;&#65533;zL&#65533;A&#65533;%Z3&#1632;&#65533;&#65533;&#65533;<&#65533;&#65533;{&#65533; &#65533;G&#65533;t&#65533;&#53762;&#1091;$&#65533;Nm|&#65533;u0&#65533;'&#65533;&#65533;P&#65533;&#65533;2&#65533;&#771;&#65533;&#65533;&J*&#65533;&#65533;x&#65533;CJ3&#65533;&#65533;2g&#65533;OIF&#65533;:`i@ 4&#65533;E&#65533;&#65533;Q&#65533;x&#65533;EB&#65533;4:&#1225;&#65533;2Qi#&#65533;O&#65533;NdV&#65533;&#65533;&#65533;&#65533;o&#65533;&#1287;l&#65533;L&#65533;&#65533;&#65533;&#65533;&#65533;&#65533;P&#65533;)&#65533;&#65533;
&#65533;F&#65533;&#65533;&#1083018;=&#65533;c&#65533;&#65533;F2&#65533;&#65533;&#65533;G&#65533;/&#65533;&#65533;;&#65533;&#65533;&#1348;I` X0&#65533;X&#65533;P&#65533;6"&#65533;&#65533;&#65533;&#65533;"&#65533;V&#65533;g&#65533;U&#65533;&#65533;&#65533;&#65533;&#65533;&#65533;?@&#65533;W4&#65533;-&#65533;I&#65533;c&#65533;&#65533;`O&#65533;&#1811; &#423;&#65533;4&#65533;{&#65533;&#65533;&#65533;I&#65533;(
"n&#65533;,&#65533;9.&#65533;&#65533;&#65533;&#65533;&#65533;&#65533;)&#65533;O&#65533;4=&#65533;&#65533;X&#65533;][j&#65533;9>&#65533;HA&#65533;a&#65533;&#65533;:&#65533;~&#65533;s1Yh@&#65533;P&#65533;Ct&#65533;&#65533;&#65533;X&#65533;[V0&#65533;f&#65533;&#65533;k3A&#65533;l>:&#65533;&#65533;1 &#65533;&#65533;&#65533;9&#721;Nu&#65533;L&#65533;&#65533;&#65533;x&#65533;&#65533;f!y&#65533;&#626;&#65533;&#65533;&#65533;&#65533;&#65533;&C&#65533;&#65533;&#65533;&#65533;es&#65533;93Np&#65533;A&#65533;]Q&#65533;&#65533;>&#65533;&#65533;J&#65533;)S:&#65533;&#65533;&#65533;w&#65533;&#65533;&#65533;&#65533;=&#65533;&#65533;&#65533;&#65533;&#65533;&#65533;&#1710;q&#65533;&#65533;&#65533;&#65533;Z&#65533;C&#65533;-)u&#65533;&#65533;&#65533;-kq&#65533;.&#65533;`&#65533;&#65533;&#65533;@T,&#65533;'&#65533;&#65533;r&#65533;KS9cT&#65533;X&#65533;Q&#65533;&#65533;&#65533;$kYr&#65533;&#65533;&#65533;&#65533;Z:&#1579;=&#524;s&#65533;&#65533;&#65533;ij&#65533;3&#65533;#c#&#65533;&#65533;&#65533;9&#65533;&#65533;&#65533;?&#65533;&#65533;&#65533;&#65533;2&#65533;&#65533;T&#65533;&#65533;&#65533;F&#65533;&#65533;&#65533;)&#65533;&#65533;&#65533;F&#65533;eok&#65533;x&#65533;Hjby&#65533;&#45142;2e&#1945;&#65533;C1&#65533;&#65533;&#65533;u&#1744;&#65533;8&#65533;&#65533;&#65533;w&#65533;$&#65533;&#65533;->3#&#65533;&#65533;/&#65533;&#65533;fu&#65533;&#65533;&#1892;1&#65533;&#65533;h%q&#65533;WZv-R%<JO2I&#65533;&#65533;&#65533;
l&#65533;	g&#65533;0&#65533;$t&#65533;&#65533;<&#65533;&#797;4&#65533;&#65533;x&#65533;&#65533;=&#65533;%&#65533;&#65533;&#65533;F&#65533;;&#844;a#	&#65533;&#65533;&#65533;r&#65533;&#65533;fAh&#65533;A&#49346;u8&#65533;&#65533;&#65533;U&#65533;Cb>}_c&#65533;6&#65533;N&#65533;&#65533;&#65533;&#65533;&#65533;&#288;&#65533;&#1406;&#65533;&#65533;&&#65533;&#65533;=&#58203;&#65533;&#65533;V&#65533;T&#65533;&#65533;s&#65533;&#65533;&#65533;&#65533;&#65533;4&#65533;&#65533;&#65533;i'_[I&#65533;f&#423;&#65533;-&#65533;&#65533;&#65533;&#65533;&#65533;&#65533;&#65533;u&#65533;-mSw&#65533;&#65533;&#65533;m&#65533;&#65533;m&#65533;&#65533;"&#65533;}&#65533;&#65533;&#65533;&#65533;&#65533;7#&#65533;|&#1539;&#65533;&#65533;&#65533;qt>U&#65533;c&#65533;w*&#65533;=qw&#65533;c&#65533;w&#65533;C&#65533;a&#65533;A&#65533;&#65533;&#65533;Ru&#65533;*&#65533;}&#1693;&#65533;&#65533;W&#65533;%3&#65533;&#65533;NO\I&#65533;&#65533;w`&#65533;jsf&#1882;<&#65533;8d&#65533;&#65533;&#65533;C&#65533;&#65533;<&#65533;&#65533;&#65533;&#65533;&#65533;&#65533;d`Z&#65533;&#65533;&#65533;&#65533;&#65533;&#65533;&#65533;*W&#65533;&#65533;u&#65533;o lm&#65533;&#65533;&#65533;&#65533;d&#65533;&#65533;&#65533;&#65533;&#65533;y'&#221;V/j&#65533;&#65533;q&#65533;M&#65533;&#65533;&#65533;}O&#2006;=.&#65533;&#65533;&#65533;&#65533;[<&#65533;&#65533;&#65533;&#65533;k&#65533;&#65533;:&#65533;r&#65533;!&#65533;i0&#65533;&#65533;&#65533;&#65533;&#65533;&#65533;&#65533;&#65533;&#65533;^&#65533;&#65533;&#65533;&#65533;G&#65533;+&#339;&#65533;&#65533;?}&#65533;U&#65533;&#65533;&#65533;&#65533;&#1709;o&#65533;&#65533;o&#65533;&#65533;&#65533;&#65533;&#65533;&#65533;&#65533;&#65533;=&#65533;w&#65533;&#65533;&#65533;&#65533;/&#65533;&#65533;&#65533;x:'&#65533;6&#65533;C>&#65533;&#65533;&#65533;8&#65533;}&#65533;&#65533;d&#65533;&#65533;&#65533;&#65533;&#65533;&#65533;{}p>&#65533;&#65533;O&#65533;&#65533;I&#65533;&#65533;7&#65533;&#65533;?&#65533;9}&#65533;&#65533;&#65533;&#65533;&#65533;?&#65533;&#65533;&#65533;&#65533;h&#540;?&#65533;&#65533;o&#65533;&#65533;&#65533;&#65533;&#65533;&#65533;&#65533;&#65533;&#46077;&#65533;&#65533;&#65533;&#65533;&#65533;&#65533;&#65533;&#65533;&#65533;H&#65533;&#65533;|G&#65533;x&#65533;&#65533;&#65533;u&#1719;e&#65533;&#65533;IVe&#65533;6&#1223;y&#65533;G&#65533;T7y{Zwd&#1351;&#65533;@&#65533;x&#65533;HggS!&#65533;&#65533;v&#65533;&#65533;wX&#65533;o&#65533;U&#65533;U&#65533;s:&#65533;FFlF&#65533;T&#65533;gp&#65533;;(u&#65533;S&#65533;G&#65533;&#65533;Gp&#65533;&#65533;Z{&#65533;T!&#65533;
&#65533;7&#65533;&#65533;iL&#1540;P&#65533;~&#43010;&#65533;&&#65533;&#65533;&#1475;QhxD&#65533;&#65533;&#65533;F&#65533;@&#65533;r&#65533;&#453;&#65533;&#65533;k&#65533;&#65533;RG&#65533;&#65533;&#65533;&#65533;2(&#65533;~&#65533;&#65533;&#65533;f&#65533;o&#65533;tV&#1540;4&#65533;&#65533;&#65533;&#65533;U&#65533;
&#65533;~I&#65533;zo&#65533;x&#65533;&#65533;Y&#65533;&#65533;hxh~N&#65533;l&#65533;l&#65533;&#65533;&#65533;K&#65533;+|8&#65533;f>&#65533;&#65533;&#65533;&#65533;`&#65533;&#65533;&#65533;&#65533;@ :&#65533;9&#65533;>&#65533;C&#65533;&#65533;X,&#65533;&#65533;&#65533;&#65533;&#65533;&#65533;&#65533;&#65533;&#65533;&#65533;&#65533;&#65533;pyav&#65533;&#65533;l&#65533;8` t z&#65533;h&#65533;&#65533;Ht&#65533;&#65533;}&#65533;HIs&#65533;&#65533;X&#65533;'&#65533;>&#65533;yS y&#65533;&#65533;Hp&#65533;&#65533;pp&#65533;&#65533;&#65533;d&#65533;&#65533;&#65533;&#65533;M&#65533;&#65533;c&#65533;`&#65533;xS&#65533;&#65533;0O&#65533;4&#65533;&#1549;x&#65533;'&#65533;:&#65533;9&#65533;&#65533;&#65533;&#65533;&#65533;&#65533;x&#65533;&#65533;t&#65533;&#1551;z&#65533;&#65533;Gzz@>C1 yz
&#65533;Y&#65533;eLu&#65533;9&#65533;&#65533;g&#65533;&#65533;hN&#65533;i&#65533;{&#65533;&#65533;N&#65533;&#65533;&#65533;yqn&#65533;H&#65533;&#65533;&#1488;&#65533;X&#65533;&#65533;o&#65533;,I&#1616;&#65533;h&#65533;$&#65533;&#65533;&#1720;^3&#65533;S&#65533;&#65533;$0&#65533;&#65533;x&#65533;>&#1615; &#65533;h-i&#65533;&#1040;?i&#65533;&#65533;&#65533;&#65533;&#65533;lcI&#65533;Z&#65533;&#65533;S&#65533;(&#65533;&#65533;&#65533;&#65533;(&#29204;&#65533;&#65533;Pe`&#65533;=C&#65533;i&#65533;z:&#65533;\}&#65533;($&#65533;y#@ >9&#65533;:t&#65533;i&#65533;oi=ix&#1256;&#65533;t9ZSpG0&#65533;&#65533;&#65533;&#65533;7&#65533;ec9>g`&#65533;&#65533;&#65533;`&#65533;I&#65533;d0[&#65533;`&#65533;=&#65533;&#65533;s$Zp&#65533;t&#65533;S0S&#65533;&#1272;&#65533;&#65533;&#65533;&#65533;K&#65533;&#65533;w5&#65533;&#65533;&#65533;&#65533;&#65533;&#65533;0&#65533;&#65533;&#65533;Z&#65533;&#65533;a&#65533;|&#65533;&#65533;O&#65533;&#65533;I`@&#65533;&#65533;&#65533;&#65533;&#65533;&#65533;Y&#65533;&#65533;Y&#65533;&#65533;h&#65533;&#65533;&#65533;&#65533;&#65533;&#65533;&#65533;&#65533;x	p&#65533;),>&#65533;&#65533;&#65533;&#65533;
dPO&#4370;&#65533; t&#65533;	4%g&#65533;Nf R0R&#65533;&#65533;# 2&#65533;P&#65533;9 s0 &#65533;i&#65533;&#65533;9&#65533;&#65533;&#65533;	&#65533;&#65533; &#65533;HI&#65533;#&#65533;+&#65533;{	&#65533;Sw&#65533;eMgP&#65533;y^&#65533;1&#65533;eV&#65533;&#65533;&#65533;&#65533;%[&#65533;PO&#65533;&#64542;:&#65533;@&#65533;P
&#65533;&#65533;9 e&#65533;&#65533;&#65533;&#65533;&#65533;&#65533; &#671;4&#65533;&#65533;&#65533;H&#65533;[&#65533;[0&#65533;&#65533;w@*,&#65533;&#65533;o&#65533;&#1618;Oi&#65533;&#65533;&#65533;W~n &#65533;RG&#65533;R*5&#65533;&#65533;&#65533;&#1634;0 `&#65533;&#65533;S&#65533;&#65533;M&#65533;&#65533;&#65533;&#65533;Gg8&#65533;+&#65533;P&#65533;d&#65533;&#65533;WDKDiC&#65533;'&#65533;&#65533; "&#150359;18&#1046;M&#65533;&#65533;&#65533;&#65533;JDa6f(&#65533;&#65533;i^97/e+&#65533;r&#65533;Pz&#65533;1 &#65533;&#65533;&#65533;w b&#65533;&#65533;&#65533;g&#65533;&#65533;9&#65533;c&#65533;&#65533;&#65533;Cn&#65533;$6&#65533;H&#65533;q&#65533;Jz&#65533;1+p @&#65533;w  &#65533;[&#426;.&#65533;&#65533;&#65533;&#65533;&#65533;&#65533;W&#65533;&#65533;&#65533;=6Z&#65533;*T&#65533;&#65533;&#65533;'1&#65533;&#65533; +&#65533;;&#1066;&#65533;p&#65533;k&#65533;&#65533;;&#65533;6&#65533;*&#65533;&#65533;H&#65533;&#65533;&#65533;/&#1680;Hi&#65533;&#65533;G&#65533;&#65533; &#65533;&#65533;&#427;>&#65533;M&#1696;&#65533;l&#65533;E"&#65533;q z&#65533;&#65533; &#65533;oA&#684;&#65533;1&#65533;cA&#65533;&#65533;0&#65533;&#65533;*&#65533;&#570;&#65533;&#65533;&#65533;&#65533;;&#65533;B&#65533;K&#65533;Bp&#65533;&#65533;&#65533;&#65533; )&#65533;&#65533;&#65533;h&#613;&#65533;&#65533;"&#65533;:&#65533;Z&#65533;$&#65533;cn&#65533;&#65533;ow*&#65533;&#65533;\,&#65533;V0&#65533;C&#65533;8&#65533;w&#65533;&#65533;z{&#65533;&#65533;&#65533;-&#65533;C`&#65533;&#65533;&#65533;4;&#65533;6[&#65533;&#65533;&#624;&#65533;&#65533; &#65533;<&#65533;6.&#65533;&#65533;&#65533;&#1248;#&#65533;&#65533;&#65533;&#65533;&#65533;p&#65533;D&#65533;&#65533;
!{R{ P&#65533;RP&#65533;X&#65533;&#65533;%&#65533;p&#314;&#65533;L&#65533;`&#65533; &#65533;&#65533;
 &#65533;&#65533;&#65533;`W&#65533;&#65533;&#65533;p&#65533;r;&#65533;t{&#65533;) &#65533;wk&#65533;;&#65533;2 &#65533;h&#65533;+&#65533;(F+M&#65533;7&#1348;&#65533;k&#65533;%ks&#65533;&#65533;j&#65533;
i&#65533;%&#65533; Y{&#65533;&#65533;&#65533;  &#1070;&#65533;&#65533;&#65533;&#65533;&#320;6&#65533;9&#65533;&#65533;&#65533;H0&#65533;>&#65533;"&#65533;&#65533;&#65533;&#65533;w;&#65533;)&#65533;! oP&#65533;&#65533;&#65533;&#65533; C&#65533;0&#65533;Mz&#65533;zz&#65533;k@&#65533;&#65533;	&#65533;&#65533;&#65533;&#65533;&#65533;&#65533;&#1788;&#65533;;j&#65533;5 &#65533;&#65533;&#1579;&#65533;&#1723;&#65533;&#65533;&#65533;]&#65533;3 &#65533;&#65533;&#65533;&#65533;&#65533;&#65533;&#65533;k6@&#65533;0&#65533;&#65533;Sh&#65533;&#65533;1&#65533;|$ +&#65533;&#65533;&#65533;&#65533;&#65533;&#65533;A&#65533;&#65533; &#65533;&#65533;6K&#65533;&#65533;&#504;&#65533;{&#65533;&#65533;&#1788;&#65533;&#65533;&#65533;&#65533;&#65533;b&#65533;&#65533;&#65533;&#65533;&#65533;&#65533;v&#65533;%P&#65533;j&#65533;`&#65533;~9&#65533;&#432;c&#65533;&#65533;&#65533;&#65533;&#608;&#169;P &#65533;&#65533;0\ &#65533;&#65533;{r{&&#65533;&#65533;&#65533;&#65533;&#1791;&#65533;a&#65533;&#1275;&#65533;&#65533;{fSY@l
l&#65533;&#65533;q&#65533;&#1083;&#65533;&#65533;l&#65533;P\&#65533;&#65533;`md&#65533;&#130;&#65533;]@O&#65533;&#65533;&#65533;&#65533;&#65533;&#65533;&#65533;&#169;&#65533;	S&#65533;iP g|&#65533;&#399;&#65533;{v&#65533; c&#65533;Nz&#65533;NJ&#65533;&#65533;&#65533;&#255;&#65533;;ZF+&#65533;&#65533;HqJ&#65533;0d&#65533;`jwJ.F&#65533;&#65533;&#65533;&#65533;&#65533;&#65533;Q&#65533;&#65533;O&#65533;J,&#65533;&#779;!&#65533;P&#65533;,N &#65533;3&#65533;&#65533;&#576;&#362;@IiP&#65533;<&#674;&#65533;&#65533;v;8<&#489;&#65533;&#65533;@&#504;p&#65533;<&#65533;&#65533;&#65533;
#&#65533;&#65533;}|S&#2740;&#65533;p&#65533;&#65533;&#521;&#65533;&#65533;,&#65533;&#65533;&#65533;&#65533;&#65533;&#65533;&#65533;OL&#65533;V&#65533;v&#65533;	]1&#65533;bl&#65533;L&#65533;&#65533;
&#65533;&#65533;&#868;l?&#65533;+&#65533;&#65533;&#65533;r&#65533;&#65533;8L&#65533;&#65533;&#65533;u&#65533;&#65533;yA&#65533;;&#65533;&#65533;&#272;w&#65533;&#65533;&#809;k&#784;|&#65533;&#65533;,&#65533;ba&#65533;&#843;!&#65533;&#65533;
g&#65533;K_&#65533;Qx&#65533;+&#65533;H&#65533;|K&#65533;&#65533;&#65533;S&#65533;&#65533;&#65533;&#1756;
^&#65533;&#65533;@&#65533;^``m3N&#65533; 
@l9{&#65533;$ `&#65533;&#65533;&#65533;&#65533;&#942;|&#65533;u&#65533;lc&#65533;&#65533;&#65533;&#65533;DI&#65533;&#65533;&#65533;&#65533;&#65533;&#65533;&#65533;&#65533;<&#65533;&#65533;l&#808;&#65533;&#65533;gA&#65533;&#65533;4&#768;&#65533;P+&#65533;&#65533;j0
&#65533;&#65533;&#65533;&#65533;,&#65533; &#65533;&#65533;&#65533;&#65533;&#65533;&#857;L&#444;D!&#65533; &#1045;&#1435; 3&#65533;
8+&#65533;&#65533;&#65533;&#65533;,&#65533;&#65533;&#65533;&#65533;&#65533;&#65533;&#65533;&#65533;v&#65533;0&#65533;&#65533;&#65533;:&#65533;#&#65533;@&#65533;&#65533;zxjSN&#65533;6D|&#65533;&#65533;0&#65533;&#784;&#65533;K&#65533;&#973;|&#65533;A&#333;m&#65533;C&#65533;"&#65533;}&#65533;&#65533;"&#65533;&#65533;K-&#65533;&#65533;&#65533;&#65533;&#65533;&#65533;lX&#65533;&#65533;&#65533; &#65533;)&#65533;&#65533;mbq&#65533;N&#65533;g&#65533;&#65533;&#65533;&#65533;&#65533;&#65533;&#65533;&#1453;&#65533;(&#65533;&#65533;&#65533;&#65533;&#65533;+&#65533;`&#65533;:&#65533;&#65533;&#65533;&#65533;&#65533;&#65533;&#65533;&#65533;&#65533;&#65533;&#65533;R&#65533;&#65533;@&#65533;2:&#65533;&#1539;0&#1579;&#213453;&#65533;&#652;&#65533;&#65533;
&#1437;&#1567;&#65533;&#65533;&#65533;&#65533;	&#65533;m&#1648;&#65533;c<&#65533;&#65533;&#65533;E}&#65533;&#65533;A&#65533;&#1118;&#65533;3&#65533;&#65533;&#65533;&#65533;&#65533;&#65533;!2&#65533;&#65533;&#169;}&#65533;&#65533;}&#1988;&#65533;&#1685;&#65533;&#65533;q&#65533;8,(-&#65533;&#65533;&#65533;9&#65533;&#899; &#65533;"&#65533;4r:&#65533;&#65533;&#65533;&#65533;6&#363;Z&#65533;#&#65533;&#65533;<&#65533;&#65533;&#65533;&#65533;.&#65533;P/Z"&#65533;&#65533;&#65533;c3&#65533;4O&#65533;`&#65533;&#65533;&#65533; &#65533;&#65533;&#65533;}&#1866;&#65533;&#65533;0&#65533;&#65533;aM&#65533;}"&#65533;`&#65533;&#65533;<;.&#1220;&#65533;&#65533;&#65533;&#65533;&#65533;|&#65533;&#65533;`b&#65533;*&#65533;	&#1260;&#65533;1&#65533;&#1644;&#65533;&#65533;&#65533;=&#65533;&#65533;,&#65533;&#65533;0?>&#65533;&#65533;*:<Gr&#65533;_&#65533;+&#65533;&#65533;&#65533;&#65533;&#1788;6[&#65533;&#65533;N&#65533;&#65533;&#65533;&#65533;&#65533;&#65533;f&#65533;&#65533;~.&#65533;&#65533;&#4240;&#65533;&#65533; &#65533;&#65533;]&#65533;&#65533;1&#65533;(.*~4&#65533;O&#65533;&#65533;&#65533;M&#65533;M&#65533;@&#65533;&#65533;=+&#65533;&#65533;a&#65533;&#65533;&#1283;&#65533;&#65533;&#65533;h&#65533;&#164;M&#65533;&#65533;0&#835;p
&#65533;&#65533;&#65533;&#65533;NT~&#65533;Y~:|&#65533;&#65533;:L&#65533;p&#65533;NId>k&#65533;bS@r&#2276;&#65533;&#65533;
N&#65533;&#65533;&#65533;[x.;#&#65533;&#65533;]&#65533;&#65533;6&#65533;&#65533;!0!_&#65533;&#65533;&#65533;&#65533;<&#65533;(&#65533;&#65533;58&#65533;
{&#65533;&#65533;&#65533;&#65533;&#65533;O&#65533;&#65533;&#65533;<&#65533;%&#65533;&#65533;.&#65533;&#65533;&#65533;&#159;>&#440;D&#65533;
&#65533;]&#65533;&#65533;m&#2782;&#65533;&#65533;&#65533;&#65533;&#65533;&#65533;&#65533;  &#65533;&#65533;&#65533;d &#65533;&#1979;&#65533;&#65533;*l&#65533;$&#65533;&#65533;&#1069;g>7&#65533;&#65533;&#65533;&#65533;
&#65533;!&#65533;.r&#65533;%u~AJB#&#760;&#65533;&#65533;&#65533;)&#65533;&#65533;&#65533;k&#65533; 
&#65533; h&#65533;\&#65533;_&#65533;K&#65533;@&#65533;M3&#65533;/&#65533;&#65533;U&#65533;y&#65533;&#65533;o&#65533;&#65533;&#65533;	&#65533;n	&#65533;&#65533;l
&#65533;&#65533;!&#65533;b&#65533;V&#65533;&#65533;&#65533;&#65533;&#65533;&#65533;&#65533;&#65533;&#65533;h;{a&#1489;.}&#65533;4-C&#301;:FZ7&#65533;&#65533;&#65533;`.&#65533;0A&#65533;pB63)&#65533;&#65533;&#65533;!&#65533;&#65533;R&#65533;  &#65533;&#65533;;&#65533;n&#65533;VW&#427;&#65533;&#65533;t&#65533;&#65533;2"O&#65533;2Ww&#65533; &#65533;&#65533;&#65533;&#448;&#1566;O&#65533;/2&#65533;<&#65533;&#65533;}"&#65533;%&#65533;&#65533;&#65533;&#65533;j,^&#65533;	&#65533;&#65533;K&#65533;
&#65533; &#65533;M&#65533;&#65533;&#65533;N&#65533;&#65533;&#65533;&#65533;&#65533;&#65533;I&#65533;p*&#65533;`&#44206;S_&#65533;FS&#65533;I&#65533;]&#65533;&#65533;&#65533;P&#65533;&#65533;Dz&#65533;&#65533;ks: ;&#65533;&#65533;4&#65533;&#65533;#&#65533;&#65533;V&#65533;&#65533;V&#65533;&#65533;&#65533;)&#65533;`s&#65533;&#65533;{?Wr&#65533;&#65533;)&#65533;W&#65533;W&#65533;&#65533;&#65533;&#65533;&#65533;&#65533;2QJ&#65533;&#65533;&#65533;;O1&#65533;&#65533;L&#65533;&#65533;P&#65533;%&#65533;&#65533;S&#65533;A&#65533;&#65533;&#65533;&#65533;&#65533;&#65533;&#65533;&#65533;&#65533;&#65533;&#65533;&#65533;&#65533;&#65533;&#65533;&#65533;!&#65533;&#65533;&#65533;o&#65533;&#65533;i*&#65533;&#65533;&#65533;&#65533;Q&#65533;D&#65533;&#65533;&#65533;&#65533;&#65533;\k&#65533;&#65533;&#65533;g&#65533;&#65533;&#65533;z&#65533;gyp&#65533;&#65533;&#65533;&#65533;&#65533;&#388;yyzY"&#65533;J&#65533;&#65533;&#65533;&#65533;&#65533;&#65533;&#65533;&#65533;A&#65533;&#65533;A&#65533;&#65533;&#65533;,&#65533;,&#65533;,&#65533;,&#65533;&#65533; 78Hp&#65533;A&#65533;&#65533;:&#65533;&#1056;&#65533;&#198;QD&#65533;H&#65533;&#65533;&#65533;?&#65533;&#65533;Z&#65533;&#65533;c&#65533;&#65533;&#65533;?C8&#65533;y&#65533;&#65533;&&#65533;Xc  i`&#65533;@!M&#65533;?
&#65533;&#65533;9&#65533; &#65533;
&#65533;-J&#65533;&#65533;BB%E&#65533;&#65533;	S'B&#65533;bh &#65533;&#65533;D&#65533;HY&#65533;0&#65533;P&#65533;&#65533;&#65533;p&#65533;&#65533;EHl&#65533;Cg&#65533;K&#65533;&#65533;&#65533;&#65533;_&#65533;&#65533;&#65533;&#65533;&#65533;&#65533;.!-&#65533;&#65533;	&#65533;/&#65533;&#65533;12aZ&#65533;&#65533;&#1720;q&#65533;&#65533;-&#65533;&#65533;q"&#65533;3&#65533;&#65533;O;x&#65533;'h&#65533;&#65533;&#65533;&#65533;|&#65533;&#65533;&#65533;&#65533;&#65533;&#65533;i&#1252;&#65533;&#65533;&#65533;(1D&#65533;&#65533;Q$D!2{v+	&#65533;&#65533;&#65533;cH&#65533;!e&#65533;$&#65533;$&#218;0 &#65533;&#65533;&#65533;(jJ&#65533;&#65533;S&#65533;&#65533;6o&#65533;&#65533;&#65533;?f&#65533;&#65533;R&#65533;`	)]&#65533;(&#65533;S&#65533;<<&#65533;z*&#65533;@&#65533;xz&#65533;&#65533;&#65533;E6&#65533;&#65533;C&#65533;&#65533;2&#65533;1&#65533;&#65533;&#4737;&#65533;&#65533;&#65533;/z&#65533;&#65533;&#65533;^&#65533;&#65533;&#65533;{5&#65533;Lz&#65533;FH&#65533;F&#65533;a&#65533;T&#65533;B3u&#65533;
&#65533;&#65533;&#65533;&#65533;8vEd8&#65533;&#65533;X&#65533;<7&#65533;&#65533;#<&#65533;&#65533; &#65533;V&#65533;l&#65533;&#65533;[n&#65533;&#65533;r&#65533;&#290;&#1171;&#65533;&#65533;&#65533;&#772;&#65533;L1A&#65533;M8U&#65533;u&#65533;&#65533;]h&#65533;&#65533;&#65533;&#65533;g&#65533;c!l&#1062;)&#65533;&#65533; &#65533;&#65533;xi&#65533;&#65533;^!&#65533;&#65533;T%&#65533;&#65533;&#65533;)&#65533;&#65533;Y#&#65533;&#65533;&#65533;(!]&#65533;*r&#65533;%&#65533;!&#65533;&#65533;!#&#65533;r&#65533;	p&#65533;J&#65533;&#65533; &#65533;3&#65533;0&#65533;&#65533;&#65533;v&#65533;5&#65533;&#875;&#65533;H3&#65533;&#65533;&#65533;&#65533;he&#65533;)&#65533;sN/&#65533;H]&#65533;;I&#65533;&#65533;9:&#65533;A&#65533;&#65533;&#65533;,n&#65533;*&#1636;&#65533;W)!d&#65533;&#65533;&#65533;D &#65533;&#65533;29&#65533;t&#65533;&#65533;#nO&#65533;&#65533;&#65533;Y=&#65533;&#65533;&#65533;f@X0P&#65533;kj&#65533;BV&#65533;&#65533;&#701;*&#65533;;_&#65533;&#65533;&#65533;{&#65533;&#65533;1PV:()&#65533;&#65533;&#65533;&#65533;_2"&#65533;&#65533;l&#65533;&#65533;`&#65533;g(&#65533;&#65533;q&#65533;1&#65533;&#65533;h&#65533;&#65533;&#65533;P`r&#65533;(&#65533;&#65533;j.!nHa+&#65533;j&#65533;3&#65533;Z3"&#65533;Zy
;&#65533;&#65533;St@CALBkt&#65533;&#65533;&#65533;&#65533;J&#65533;&#65533;GO&#65533;&#65533;qk&#65533;Vz&#65533;&#65533;&#65533;&#65533;F#u&#65533;&#65533;#f&#65533;&#65533;#&#65533;&#65533;&#65533;&@&#61067;&#65533;&#65533;n&#65533;a&#65533;&#65533;&#65533;&#65533;k&#65533;&#65533;&#65533;z&#65533;z3'*&#65533;U&#234;<&#65533;&#65533;~D<J&#65533;n&#65533;J&#65533;r&#441;\&#65533;&#65533;&#65533;&#65533;&#65533;P&#65533;1&#65533;	b&#65533;L&#65533;&#65533;&#65533;&#65533;X&#65533;l&#65533;&#65533;&#65533;.:&#39319;&#1931;&#65533;&#65533;&#65533;&#65533;KU&#65533;&#65533;"&#65533;&#1384;J&#65533;&#65533;#&#65533;;
 4&#65533;A&#65533;&#65533;g&#65533;&#65533;q&#65533;&#65533;&#65533;&#65533;S`g$ V&#65533;&#441;&#65533;&#65533;]_y&#65533;&#65533;<G&#65533;b&#65533;&#65533;&#65533;&#65533;&#65533;&#65533;v&#65533;h&#65533;&#65533;&#65533;Ag&#65533;+&#65533;&#65533;t&#65533;&#65533;&#65533;+&#65533;"LHVk&#1072;&#65533;&#65533;Kp&#65533;!=JD&#65533;R3&#65533;H&#65533;&#65533;W&#65533;&#65533;&#65533;`&#742;&#65533;R&#65533;\`&#65533;v&#65533;#,&#65533;&#65533;N&#65533;bBu&#65533;B&#65533; &#65533;@t&PB)&#65533;&#65533;&#1177;pt&#65533;!!z&#65533;W&#65533;0 (&#65533;&#65533; &#65533;&#65533;&#1030;#&#65533;   &#65533;H &#65533;@^,&#65533;&#65533;3GF<&#65533;&#65533;%&#65533;&#65533;(&#65533;<&#65533;&#65533;&#65533;`&#65533;-`B&#65533;&#512;-&#1408;	-X	&#65533;&#65533; lhV&#65533;&#65533;&#65533;V&#65533;"p&#264;&#65533;I&#65533;&#65533;&#65533;1&#65533;y&#65533;m&#65533;@[i&#65533;W>&#65533;&#65533;-!&#65533;+&#65533;&#65533;&#65533;t&#65533;&#65533;&#65533;k&#65533;&#65533;%&#65533;&#249;&#65533;#&#65533;)I&#65533;&#65533;(@j&#65533;R&#65533;8 &#65533;P&#65533;Mb&#65533;&#65533;&#65533;`2&#65533;&#65533;&#705;&#65533;
z\&#65533;&#635;(/&#1312;&#65533;&#65533;A&#65533;&#65533;&#65533;C&#65533;&#65533;&#65533;K&#65533;&#65533;^&#1168;064D &#65533;,&#65533;&#65533;LO&#65533;x&#65533;f&#65533;a&#65533;khf$P&#65533;<1&#65533;	&#65533;&#65533;5&#65533;&#65533;t3&#65533;5`@	j&#65533;&#65533;!j0'p&#65533;&#65533;T&#65533;&&#65533;&#65533;&#65533;/}	&#65533;&#65533;&#65533;&#1144;&#26137;:&#65533;#|&#65533;&#65533;&#65533;&#65533;&#65533;;&#65533;&#65533;&#65533;&`	&#65533;!b&#65533;&#65533;&#65533;_%Q@D4&#38032;R&#65533;<&#65533;&#65533;&#65533;&#65533;@&#65533;&#65533;K(Gj&#65533;&#65533;r	&#65533;`&#65533;B&#65533;
&#65533;&#65533;&#1153;&#65533;)%&#65533;.&#65533;&#65533;;lT&#65533;p3&#65533;&#65533;@T,&#65533;@m&#65533;O&#65533;@@ V&#65533;&7&#65533;&#65533;4&#65533;&#65533;&#65533;
P&#65533;&#65533; (&#65533;B&#65533;&#65533;U&#65533;&#65533;&#65533;
q(AZp'&#65533;&#65533;&#65533;&#65533;&#65533;6P&#65533;"&#65533;(&#65533;&#65533;&#65533;&#65533;&#65533;&#496;&#65533;&#65533;a&#65533;^&#65533;&#65533;&#65533;&#65533;&#65533;\h&#65533;&#65533;&#65533;PM&#65533;&#65533;S{&#65533;F&#65533;&#65533;&#65533;&#65533;&#65533;&#65533;&#65533; &#65533;1D`&#65533;b&#65533;&#65533; SB&#65533;&#65533;&#65533;&#65533;&#65533;&#65533;&#65533; &#65533;PrTT6&#65533;&#65533;&#65533;:&#65533;&#799;:s/&#65533;d&#65533;PP&#65533;&#65533;:&#65533;&#65533;/&#65533;m^&#65533;[L&#65533;&#65533;5&#65533;&#65533;U&#1360;&#1391;&#65533;
(&#65533;&#65533;p@&#65533; x&#65533;&#65533;&#65533;Z&#65533;Vm&#65533;,
7&#65533;&#65533;&#65533;&#65533;~i2v&#65533;x&#65533;e&#65533;H&#65533;&#65533;hQ*&#65533;Y&#65533;&#65533;,&#65533;&#65533;GG&#65533;d&#65533;C&#65533;&#65533;&#65533;&#65533;K&#65533;&&#65533;&#65533;
UOQ&#65533;_T&#65533;%S6&#65533;&#65533;l&#65533;_Qb&#65533;@&#65533;&#65533;B&#65533;&#65533;J&#65533;&#65533;8 Dns&#65533;&#65533;w&#65533;&#65533;M&#65533;@&#65533; &#1834;B&#65533;&#181;jUqPo&#65533;@&#65533;!_q3&#65533;9&#506;nU&#65533;&#65533;&#65533;]&#65533;&#65533;&#525;&#65533;&#65533;.]&#65533;!&#65533; Q&#65533;&#65533;&#65533;&#65533;[&#65533;w&#65533;&#65533;x&#65533;&#65533;1_T&#65533;&#65533;&#65533;o&#65533;&#65533;6&#65533;&#65533;U&#65533;n%&#65533;&#65533;^:&#65533;&#65533;YVe&#65533;&#65533;E&#65533;)&#65533;a&#65533;w8&#65533;&#65533;&#65533;`x&#793;B&#65533;pk&#976;	&#65533; &#65533;@&#65533;!^&#65533;&#65533;&#65533;+nx&#65533;&#65533;&#65533;n{+b&#65533;&#65533;A&#65533;8x&#65533;T[PH&#65533;&#65533;&#65533;Y&#65533;{q&#65533;\&#65533;&#65533;&#458;qN&#257;&#65533; &#35847;U&#65533;&#65533;&#65533;&#65533;&#65533;X&#65533;XV-&#65533;3&#65533;X{
A&#65533;&#65533;E&#65533;&#65533; &#65533;S&#65533;ETs&#65533;u]x1&#65533;)(&#65533;&#65533;Up^L
R;&#65533;&#65533;&#65533;&#1925;&#65533;q&#65533;g3&#65533;&#65533;~&#65533;1  &#65533; 0&#65533;&#1032;&#65533;0):&#65533;D&#65533;V&#65533; ^4&#65533;mKg&#65533;_2!n&#65533;&#65533;UMy:<&#65533;&#65533;&#65533;r&#65533;&#65533;0&#65533;&#65533; &#65533;3&#65533;2[&#65533;&#65533;)&#65533;
|&#65533;g&#65533;&#65533;&#65533;&#65533;>6&#65533;|&#65533;=0\&#1551;c&#1044;57A9&#65533;%&#65533;u&#1931;&#65533;&#65533;&#65533;o&#65533;&#65533;c&#65533;&#65533;&#65533;&#65533;4	&#65533;&#65533;(#&#65533;&#65533;&#65533;&#65533;48&#65533; h&#65533;&#65533;&#65533;-n&#65533;C#&#65533;&#65533;{&#65533;#&#65533;&#65533;2F&#65533;&#65533;r@&#65533;&#65533;&#65533;&#65533;g &#65533;&#65533;&#65533;&#65533;:&#1514;&#65533;&#65533;dY`&#65533;!W&#65533;&#65533;&#922;Y&#65533;&#65533;&#65533;f&#65533;}&#65533;&#65533;&#65533;&#65533;&#65533;&#25219;L&#65533;&#65533;&#65533;&#65533;_&#65533;&#65533;dx&#65533;&#65533;&#65533;&#65533;8i=&#65533;&#65533;;P&#65533;&#65533;&#65533;&#65533;&#65533;~Gx&#65533;==Qx9&#65533;e&#65533;&#65533;&#65533;N&#65533;&#65533;x"?y&#65533; (ipD&#65533;&#65533;&#65533;&#65533;&#65533;i&#65533;o&#65533;E&#65533;&#65533;&#65533;&F3&#65533;&#65533;&#65533;&#65533;'&#65533;Y&#65533;]\&#65533;&#65533;&#65533;5&#65533;e=&#65533;&#65533;&#65533;&#65533;~&#65533;&#65533;r!&#65533;=&#65533;C&#65533;&#65533;&#65533;&#65533;Un&#65533;&#65533;.p&#65533;|&#65533;&#65533;&#65533;&#65533;%&#65533;&#65533;Pu&#65533;&#65533;&#65533;>&#65533;>&#65533;&#65533;&#65533;&#65533;:jf&#65533;i&#65533;A&#12626;y&#65533;_~=&#65533;&#65533;&#65533;&#65533;&#65533;	&IiOw&#65533;&#65533;&#65533;3)&#65533;&#65533;&#65533;&#65533;&#65533;&#65533;&#65533;&#65533;&#65533;k&#65533;&#65533;w&#65533;l&#65533;Q&#65533;E{"&#65533;4e&#65533;%Z&#65533;g &#224;&#65533;&#65533;J&#65533;Z&#65533;&#65533;&#65533;f&#708;A&#740;S&#65533;D}&#65533;w&#65533;&#65533;&#65533;"&#65533;p&#65533;&#65533;O&#65533;&#65533;&#65533;qP &#65533;F&#65533;&#65533;m2 &#65533;G&#65533;!&#65533;,&#65533;&#65533;C&#65533;7<&#65533;r@&#65533;a@P6pg&#65533;Q&#65533;&#65533;&#352;&#65533;&#65533;&#65533;u&#65533;&#65533; w&#65533; &#65533;SXg &#65533;R&#65533;
&#65533;&#65533;}&#65533;&#65533;&#65533;&#65533;&#65533;vYv_&#65533;1.&#65533;&#65533;&#65533;|g&#65533;<`&#65533;9&#65533;CJgg&#65533;wp&#65533;&#65533;L!@F&#65533;ad&#65533;p&#65533;0yTP&#65533;H &#65533;  ,&#65533;&#65533;&#65533;&#65533;&#65533;&#65533;&#65533;&#65533; S&#65533;&#65533;?<&#65533;C z&#65533;sXH&#65533;&#65533;&#65533;I&#65533;&#65533; [&#65533;zW&#65533;J&#65533;%*&#65533;&#65533;dSk&#65533;p&#65533;U&#65533;&#65533;v&#65533;oQ`&#65533;@Z&#65533;
&#65533;&#65533;v&#65533;@Y&#65533;|&#65533;(&#65533;&#65533;X )JX#7rp&#65533;w&#65533;$&#65533;&#65533;&#65533;&#1080;&#65533;&#65533;'(&#65533;)&#65533;&#65533;"7&#65533;r0&#65533;B'&#65533;X'&#65533;i&#65533;&#65533;X&#65533;&#65533;&#65533;&#65533;&#65533;u&#65533;Gx&#65533;&#65533;&#65533; _&#65533;Xf&#65533;&#65533;g9&#65533;7 P&#65533;Zv&#65533;c &#65533;C&#65533;&#65533;&#65533;lh'&#65533;&#65533;&#65533;2&#65533;Ga&#65533;1	&#65533;&#65533;&#65533;&#65533;{]&#65533;|P&#65533;&#65533;Eq&#65533;l"&#65533;ph&#65533;w22&#65533;z &#65533;|&#65533;&#65533;8&#65533; &#65533;&#65533;X&#65533;ut&#65533;&#65533; &#65533;G&#65533;/pS'oRP x &#65533;:&#65533;&#65533;(:&#65533;&#65533;&#65533;2x&#65533;xr&#65533;&#65533;Q&#65533;&#65533;&#65533;Kv&#65533;s&#65533;m&#29356;v/e9&#65533;&#128;&#65533;&#65533;)p&#65533;	&#65533;@&#65533;&#65533;&#65533;Rh9L2&#65533;&#65533;&#65533;t&#65533;	&#65533;x&#65533;e&#65533;&#65533;&#65533;p&#65533;&#65533;&#65533;9&#65533;JR&#65533;&#65533;&#65533;#c&#65533;|FC &#65533; &#65533;&#65533;P&#65533;{&#65533;&#65533;&#65533;a&#65533;&#65533;&#65533;&#65533;f&#65533;h2>&#65533;&#65533;&#65533;&#65533;.&#65533;&#65533;&#65533;&#65533;&#65533;7>&#65533;,?&#16604;&#65533;&#65533;hED&#65533;&#65533;&#65533;&#65533;&#21918;U&#65533;&#65533;&#65533;)&#65533;&#65533;RUwt&#65533;&#65533;jY!&#65533;&#65533;&#65533;&#65533;&#65533;e&#65533;
_&#65533;&#65533;Y	&#65533;&#65533;&#65533;&#65533;| :&#65533;&#65533;3|"&#65533;RX*"&#65533;Z&#65533;f&#65533;&#65533;&#65533;&#65533;&#1280;&#65533;&#65533;i&#65533;&#65533;&#65533;&#65533;H &#65533;&#65533;W&#65533;&#65533;&#65533;)&#65533;&#65533; &#65533;&#65533;CB&#65533;&#65533;Fr&#65533;&#65533;&#65533;&#65533;B)n&#65533;D&#65533;&#65533;S&#65533;8J&#65533;&#65533;&#65533;&#65533;Y`&#65533;%&#65533;q&#65533;_&#65533;&#65533;e&#65533;u&#65533;j&#65533;&#65533;&#65533;X&#65533;&#65533;d&#65533;&#65533;&#65533;&#65533;&#65533;&#65533;v&#65533;&#65533;&#65533;`&#65533;&#65533;&#65533;!&#65533;pa&#65533;'&#65533;&#768; &#65533;ew&#65533;&#65533;vX!	&#65533;"&#65533;B/&#65533;|&#65533;o&#65533;sU&#65533;&#65533;&#65533;A@!`&#65533;&#65533;&#65533;h&#65533;&#65533;wxr&#65533;&#65533;'&#65533;M&#65533;&#65533;&#65533;	T&#65533;5p&#65533;&#65533;@GY&#65533;^&#65533; !5&#65533;&#65533;&#65533;w&#65533;&#65533;&#65533;&#65533;&#65533;4 hl&#65533;il&#65533;i&#65533;&#65533;&#65533;{IU:&#65533;&#65533;mA&#65533;&#29412;&#65533;#&#65533;&#65533;&#65533;9!	&#65533; X&#65533;`$&#65533;dr&#65533;Ah&#65533;D(+&#65533;Q:Z&#163;Ma2!&#65533;`Su&#65533;1o(RT&#65533;&#65533;&#65533;5&#65533;3&#65533;_&#65533;&#65533;&#65533;8ew&#65533;&#65533;&#65533;&#65533;&#65533;&#65533;)*&#65533;&#65533;i&#65533;&#65533;&#65533;&#65533;&#65533;&#65533;&#65533;9{&#65533;&#65533;*t&#65533;J&#65533;&#2495;&#65533;`'&#65533;&#65533;&#65533;k$&#65533;X&#1699;[&&#65533;&#65533;J&#65533;&#65533;&#2436;P&#65533;&#65533;z6&#22782;&#1686;&#756;Q!!Dr'E&#65533;&#65533;w@&#65533;`&#65533;&#65533;&#65533;&#65533;&#65533;&#65533;&#65533;&#65533;R&#65533;z&#65533;&#1034;!&#65533;z&#65533;&#65533;&#65533;~&#65533;p
2&#65533;&#65533;&#65533;&#65533;&#65533;&#1547;&#65533;&#65533;<#&#65533;@&#65533;h&#65533;bge&#65533;@&#65533;&#65533;&#65533;L&#65533;&#65533;)f6&#65533;&#65533; Y&#294;&#65533;&#65533;&#65533;&#65533;ZS:&#65533;22&#65533;P&#65533;&#65533;j&#65533;&#65533;G&#65533;&#65533;g&#65533;&#170;&#65533;&#65533;Y&#65533;3&#65533;&#599;&#65533;o&#65533;z &#65533;&#232;eOH&#65533;>%&#65533;&#65533;&#1646;&#352;&#65533;l&#65533;&#65533;&#65533;&#65533;rR&#65533;&#65533;&#65533;&#65533;]zv&#65533;j &#65533;&#65533;Rz&#65533;&#65533;&#65533;&#65533;&#65533;J&#65533;z&#65533;&#65533;{&#65533;&#65533;&#65533;|@Y&#65533; &#65533;dq'&#65533;&#65533;&#65533;uK&#65533;<&#65533;d&#65533;&#65533;&#65533;+U&#65533;$&#65533;&#65533;VYc&#65533;	&#65533;&#65533;&#65533;&#65533; vQJ&#65533;#&#65533;`&#65533;&#65533;6]&#544;&#1882;&#65533;9&#65533;&#65533;&#65533;&#65533;e)&#65533;&#65533;7&#65533;/e&#65533;&#1078;&#65533;&#65533;&#65533;X&#65533;&#65533;[&#65533;
M&#1690;&#65533;7&#65533;&#65533;(&#65533;&#65533;R!EY}p&#65533;&#65533;&#65533;&#65533;&#65533;j{&#65533;&#65533;&#65533;&#65533;&#65533;
2&#65533;&#65533;&#65533;&#65533;&#65533;Y&#65533;J&#65533;&#65533;u&#65533;&#677;&#65533;;*&#1082;&#65533;rg&#65533;&#65533;&#65533;YJ~ &#65533;&#65533;`&#65533;d&#65533;&#65533;&#65533;&#44648;&#1029;&#65533;c&#65533;W&#65533;&#65533;y&#65533;&#65533;)&#65533;ow&#65533;ZK&#65533;,&#65533;_&#65533;{&#65533;&#65533;&#65533;&#65533;&#65533;&#65533;&#65533;&#65533;&#65533;&#65533;&#65533;[&#1718;&#65533;WJ&#65533;&#65533;_&#65533;<&#762;&#65533;&#65533;v&#65533;&#506;&#65533;&#65533;&#65533;&#65533;&#65533;P&#65533;i9&#65533;c{&#65533;&#1435;&#65533;;&#65533;&#65533;&#65533;_j&#65533;fl&#65533;{&#65533;&#65533;&#65533;@&#65533;&#65533;q&#65533;&#65533;&#65533;j&#65533;&#65533;{@&#65533;S&#65533;d&#65533;
&#65533;&#65533;&#1213;&#1083;V[&#65533;	&#65533;&#65533;&#65533;&#65533;;Ya(Z&#65533;;&#65533;r&#1525;&#65533;q&#65533;;e?&#65533;&#65533;&#65533;&#1531;&#65533;&#65533;&#1786;&#65533;&#65533;&#65533;&#65533;&#65533;&#65533;]h&#65533;&#65533;K&#65533;&#65533;{[&#645;&#65533;&#65533;|&#65533;9=K&#65533;&#65533;@&#65533;8;&#65533;&#65533;Kg[&#65533;&#65533;&#1051;&#65533;&#310;2&#65533;2&#65533;&#65533;&#155;9k&#65533; R&#65533;&#65533;&#65533;&#65533;&#65533;&#65533;&#65533;&#65533;&#65533;&#65533;U&#690;&#65533;&#65533;
&#168;2&#65533;<&#65533;&#65533;&#65533;eX&#65533;&#65533;&#65533;3A&#65533;k&#65533;T&#1797;<&#65533;&#65533;2&#65533;&#65533;!&#65533;
 L9~@AKZ&#65533; &#65533;&#65533;&#65533;9)&#65533;&#65533;:&#65533;t&#65533;{>K&#65533;&#65533;+&#65533;&#65533;&#65533;&#436;&#65533;&#65533;A;&#65533;&#65533;&#65533;&#65533;Z:&#528;&#65533;&#65533;&#1578;L&#65533;~&#65533;&#65533;&#1660;&#65533;&#65533;&#65533;&#65533;&#65533;&#65533;0&#65533;&#65533;Z&#65533;@&#65533;&#65533;&#65533;x,&#65533;w&#65533;&#65533;&#65533;|&#65533;&#65533;&#65533;9&#65533;^8&#65533;>l&#65533;&#65533;&#759;ol&#300;&#65533;&#686;&#65533;_&#65533;&#65533;&#690;<&#736;&#65533;&#65533;&#65533;<&#760;&#65533;&#762;&#65533;&#764;&#65533;
&#65533;&#65533;&#65533;C&#65533;&#65533;&#65533;&#370;&#65533;&#65533;|&#65533;&#540;&#65533;&#65533;&#65533;&#732;&#65533;&#65533;&#65533;&#65533;&#65533;|&#729;&#65533;&#65533;,&#65533;&#844;&#65533;&#65533;&#1724;&#65533;&#65533;&#65533;&#65533;C|&#861;&#65533;&#65533;&#65533;<&#65533;&#65533;a0&#65533;&#1628;&#65533;)&#65533;&#65533;\&#65533;&#65533;&#65533;&#65533;&#65533;&#1006;[)&#65533;S&#416;&#65533;&#65533;&#65533;,&#65533;&#65533;&#65533;&#65533;F&#65533;&#65533;&#65533;&#65533; &#65533;&#65533;ml&#65533;&#65533;&#65533;i&#65533;&#65533;&#65533;&#65533;&#65533;&#65533;&#65533;&#1063;&#65533;&#65533;&#65533;\&#65533;&#65533;*&#65533;w&#65533;2&#65533;&#40760;&#65533;&#65533;]&#65533;&#65533;&#65533;&#428;&#999;I_=&#65533;*-w&#65533;&#65533;a&#65533;&#65533;4&#65533;&#65533;&#686;I&#65533;0={-&#65533;&#65533;!&#1860;&#65533;{&#65533;&#65533;&#1980;&#65533;7=&#65533;D&#65533;&#65533;)]&#65533;&#65533;H&#65533;&#65533;&#65533;<&#1272;&#65533;&#65533;&#65533;&#65533;L&#65533;&#65533;&#65533;&#65533;&#65533;&#65533;&#65533;G=&#65533;&#65533;&#65533;:&#65533;&#65533;8&#65533;&#65533;&#65533;&#49133;\&#65533;T&#65533;[z&#65533;&#65533; f&#65533;i=&#65533;l&#65533;&#65533;m&#65533;N&#65533;&#65533;&#65533;&#65533;&#65533;&#65533;Z&#65533;&#65533;x={&#65533;&#65533;&#65533;j&#65533;XWH&#65533;&#65533;
&#189;&#65533;&#65533;&#65533;&#65533;	&#1419;K&#65533;&#65533;yml;&#65533;&#65533;wM&#65533;&#65533;&#65533;yM&#65533;&#65533;5&#65533;,L&#1626;&#65533;&#65533;&#65533;&#1042;J9&#65533;}&#65533;!%&#65533;&#65533;&#65533;&#1185;&#65533;&#65533;&#65533;&#65533;&#1181;&#65533;&#1004;&#65533;&#911;&#65533;fG&#1148;'&#65533;&#65533;&#65533;&#65533;7&#65533;&#168;&#65533;&#65533;I-S&#65533;=&#1199;&#65533;&#65533;&#65533;|&#65533;*&#65533;&#65533; &#65533;&#65533;Ww&#65533;&#65533;&#65533;&#65533;&#243;&#65533;&#65533;v&#65533;&#65533;&#65533;\&#65533;&#65533;&#65533;&#957;i&#1819;&#848;0K&#65533;#&#65533;&#65533;&#65533;|&#662;*&#65533;<&#65533;&#773;&#65533;&#65533;&#65533;[&#65533;&#1661;x!&#1852;&#65533;&#65533;&#65533;&#65533;&#65533;M&#1223;P&#65533;z&#65533;&#65533;&#65533;q&#65533;&#65533;_&#65533;M&#65533;&#65533;]&#2034;&#818;|@&#65533;&#65533;&#65533;&#65533;+&#65533;`&#1149;&#65533;&#65533;&#65533;&#65533;&#65533;&#65533;0&#65533;&#889;&#65533;&#65533;&#65533;L&#65533;Z&#65533;&#65533;&#65533;&#65533;&#65533;]&#65533;&#65533;{&#65533; &#65533;&#65533;&&#65533;&#65533;9M&#65533;&#65533;&#65533;&#65533;&#65533;&#65533;&#65533;&#65533;&#65533;_&#65533;&#65533;"q&#413;&#65533;&#65533;&#65533;&#65533;&#283;&#65533;&#65533;&#65533;&#65533;m`&#65533;{0&#65533;&#65533;&#65533;&#65533;M&#65533;I&#65533;&#65533;;]&#65533;H&#65533;&#65533;#N&#65533;~&#65533;"&#65533;&#65533;&#65533;&#65533;&#65533;#&#65533;&#65533;&#65533;&#65533;&#65533;&#65533;&#795;&#65533;]&#65533;T>&#1208;&#65533;!&#65533;&#730;&#65533;+&#65533;U&#65533;&#65533;B&#65533;2&#65533;&#65533;&#24653;&#65533;'&#65533;&#65533;G^&#825;&#65533;&#65533;&#65533;&#65533;*&#65533;&#65533;<&#65533;&#65533;Q&#65533;&#65533;&#65533;&#65533;&#65533;&#65533;&#65533;Ij&#32412;&#65533;e&#65533;&#65533;o&#65533;&#1381;e&#65533;&#65533;~&#65533;&#65533;M&#1937;+&#65533;e&#65533;&#65533;&#65533;&#65533;r&#65533;&#65533;&#65533;&#65533;_&#65533;&#65533;&#65533;&#65533;&#65533;&#65533;^^&#65533;&#65533;&#65533;&#65533;&#65533;&#65533;*&#65533;&#30062;&#65533;i.&#65533;&#65533;&#65533;&#65533;&#65533;&#65533;s!&#65533;J\&#65533; p&#65533; zm7&#65533;&#65533;={&#65533;E&#65533;&#65533;&#65533;^&#65533;qw&#65533;&#65533;&#65533;&#239;&#65533;&#65533;&#65533;&#65533;0 &#65533;&#65533;&#366;&#65533;&#65533;&#65533;&#65533;&#65533;&#65533;N&#65533;~&#65533;0F &#1765;	&#65533;h&#65533;E&#65533;&#65533;&#65533;c&#65533;&#65533;@&#65533;&#65533;&#65533;s&#65533;t&#65533;7&#65533;&#65533;N>&#65533;&#1587;&#65533;&#65533;^&#65533;&#65533;&#65533;X&#65533;&#65533;&#65533;&#65533;N&#65533;]&#65533;a&#65533;)F@&#65533;&#65533;<&#65533;&#65533;&#65533;&#65533;&#65533;&#65533;&#65533;K&#65533;&#65533;&#65533;&#6382;&#65533;a0&#65533;&#65533;0&#65533;&#65533;&#65533;.&#65533;y\&#65533;~.k&#65533;&#1334;&#65533;&#65533;&#1868;&#65533;E&#65533;&#65533;&#65533;&#65533;&#65533;&#65533;&#65533;N9&#65533;&#65533;z&#65533;{&#65533;&#65533;&#65533;^&#65533;&#65533;&#65533;&#65533;&#65533;
U&#65533;&#65533;&#65533;&#65533;&#65533;&#65533;&#65533;&#65533;&#65533;.&#65533;&#65533;&#65533;|&#65533;-&#65533;&#65533;&#65533;&#65533;&#65533;&#65533;&#65533;L&#65533;p&#65533;O9&#65533;&#65533;&#65533;O \&#65533;&#65533;xq&#65533;"&#65533;&#65533;&#371;L&#65533;&#65533;&#65533;&#65533;~&#65533;O&#65533;O &#65533;&#1338;&#65533;&#65533;&#65533;G&#65533;&#65533;&#65533;W&#65533;p>p&#65533;#&#65533;rw&#65533; &#65533;L&#65533;&#65533;r&#65533;&#65533;6M&#65533;M&#65533;&#65533;~&#65533;O&#65533;&#65533;j9p&#65533;&#65533;?&#65533;&#45359;&#65533;n&#65533;&#65533;&#65533;&#65533;@c&#65533;&#65533;&#65533;*&#65533;O&#65533;Sf9&#65533;m&#65533;2u&#65533;$&#65533;&#65533;j&#65533;f&#65533;&#65533;&#65533;&#65533;&#65533;&#65533;2&#65533;
&#65533;x&#65533;&#65533;|&#65533;&#65533;~&#65533;&#65533;&#52472;L&#65533;&#65533;&#65533;`0&#65533;&#65533;&#65533;&#65533;p&#65533;&#843;&#65533;&#65533;T|&#65533;j{zO&#65533;`&#65533;S@&#65533;1&#65533;&#65533;&#65533;&#65533;&#65533;\&#65533;&#65533;&#65533;&#65533;&#65533;X&#65533;&#65533;H&#65533;&#65533;&#156;&#65533;/&#65533;&#1852;f&#65533;&#65533;|&#65533;&#65533;&#65533;&#1839;&#65533;&#65533;&#65533;&#65533;&#65533;&#406;[&#65533;&#65533;|&#65533;&#65533;&#65533;&#65533;&#65533;&#65533; &#65533;&#65533;&#65533;&#65533;&#65533;&#65533;l&#65533;Y&#65533;&#65533;&#65533;S D&#65533;&#65533;&#65533;&#65533;&#65533;&#65533;&#65533;&#65533;&#65533;&#65533;&#65533;&#65533;&#65533;&#65533;~&#65533;&#65533;&#65533;z&#65533;y&#65533;p&#65533;&#65533;&#65533;&#65533;&#65533;&#65533;t&#65533;&#65533;&#65533;&#65533;`&#65533;OZ&#65533;&#65533;	&#65533;&#65533;&#65533;&#65533;&#65533;&#65533;&#65533;&#65533;&#65533;9&#65533;F&#65533;&#65533;&#65533;&#65533;&#65533;$b&#65533;s&#65533;S&#65533;&#391;H:&#65533;&#65533;&#65533;&#65533;&#65533;&#65533;|&#65533;&#1274;&#901;&#65533;&#65533;&#1619;&#65533;]&#65533;^&#65533;.&#65533;I&#65533;&#65533;@&#65533;&#65533;&#65533;&#1094;&#65533;&#65533;w&#65533;&#1475;&#65533;&#65533;&#65533;[&#65533;&#65533;&#65533;&#65533;.Oz&#65533;&#65533;;&#65533;&#65533;S&#65533;&#65533;&#65533;&#65533;9&#65533;I.&#65533;&#450;=Z	&#267;&#65533;L&#65533;H&#65533;&#65533;"2&#65533;R	&#65533;&#65533;&#65533;?Z&#65533;89)KW&#65533;^&#65533;&#65533;G&#65533;!=&#65533;&#65533;@k&#65533;e&#65533;&#65533;2Ii&#65533;$&#35285;&#65533;,R+&#65533;&#65533;I&#65533;4&#65533;9&#65533;&#65533;S&#65533;VE&#65533;9&#65533;&#65533;&#65533;&#65533;p&#65533;&#65533;N&#65533;&#65533;P&#65533;&#65533;&#65533;m
&#65533;QV&#65533;&#65533;&#65533;&#65533;&#65533;c&#65533;&#65533;&#65533;(&#65533;&#65533;i6&#65533;&#65533;2&#65533;&#65533;&#65533;&#65533;&#65533;&#195;&#1434;$&#65533;Rcc&#65533;	&#65533;&#65533;&#65533;&#65533;&#65533;&#65533;3&#65533;SL&#65533;&#65533;)&#65533;9&#65533;&#65533;i&#65533;&#65533;&#65533;gk$I&#65533;&#1081;,&#65533;&#65533;9`.MfD?&#65533;~w&#65533;&#65533;|h&#65533;&#65533;eC,&#873;&#65533;&#65533;&#65533;&#65533;&#65533;&#65533;&#65533;9S&#65533;g&#65533;&#65533;&#65533;&#65533;vz&#65533;t>&#65533;&#65533;"o&#65533;U^&#65533;&#65533;&#65533;?3&#65533;&#65533;&#1426;H&#65533;&#1017;)&#65533;_&#65533;&#65533;&#1847;&#65533;&#65533;&#65533;&#65533;&#65533;)&#65533;&#65533;cDX,&#65533;e&#65533;Pb&#65533; &#65533;&#65533;9&#65533;0&#65533;&#65533;c&#957;&#65533;M{&#65533;&#65533;@ !E&#65533;P&#65533;)<&#65533;&#65533;&#65533;1&#65533;&#65533;vG#v4&#65533;&#65533;&#65533;1I&#65533;&#65533;^'&#65533; &#65533;&#65533;(&#65533;!ra,&#65533;&#65533;&#65533;O(&#6408;	&#65533;q&#65533;5w&#65533;Z&#65533;&#65533;F"&#65533;&#65533;&#65533;"5&#65533;!D2&#65533;8G&#65533;&#65533;Y&#65533;i&#65533;&#65533;u&#65533;&#65533;&#65533;	_&#65533; G&#65533;?&#65533;r&#65533; &#65533;hQ&#65533;4m&#65533;&#1505;"&#65533;U9C&#65533;&#65533;&#65533;&#65533;R&#65533;Q&#65533;Yp&#65533;&#65533; (rY&#65533;,v&#65533;"e&#65533;!#n&#65533;&#65533;FG&#65533;&#65533;&#65533;1&#65533; 	"BYb&#65533;6&#65533;&#65533;y6R^zIl!&#529;&#65533;&#65533;aMG:&#65533;'!&#65533;&#65533;$"&#65533;N"J&#65533;&#65533;&#65533;&#547;&#65533;N&#65533;&#65533;^:&#65533;I&#65533;&#65533;mf{&#65533;&#65533;&#65533;2*&#65533;&#65533;&#826;&#65533;/&#65533;2&#65533; &#65533;&#65533;j&#1182;&#65533;!*&#65533;{S&#65533;3&#65533;e~&#65533;"U&#65533;RG&#65533;&#65533;&#65533;;\<&#65533;&#65533;&#65533;B, &#65533;&#65533;}:&#65533;x&#65533;&#65533;
&#65533;&#65533;K&#65533;&#65533;fuK\&#65533;|2&#65533;.b&#65533;&#65533;j%$&#65533;/&#65533;&#1085;ul-b&#65533;&#65533;d&#65533;f`!&#65533;&#65533;`&#65533;&#65533;@&#65533;&#65533;&#65533;(&#65533;&#367;&#65533;k&#65533;&#1093;&#65533;&#65533;&#65533;&#1161;0&#65533;&#65533;&#65533;&#65533;&#65533;:&#1633;&#65533;6&#797;&#65533;&#65533;&#65533;H>"Uh&#65533;"&#65533;E&#1324;Y0@&#1094;`L^f>&#65533;&#65533;#&#65533;&#65533;>"&#65533;T-3&#65533;f&#65533;6&#65533;-&#65533;&#182;"H&#65533;&#65533;&#65533;&#1156;8&#65533;&#65533;&#65533;&#3653;S&#65533;&#65533;@&#65533;&#65533;xQ	&#65533;&#65533;&#65533;&&&#65533;&#65533;KH&#65533;&#65533; ,&#65533;}&#65533;&#65533;7t&#65533;&#1908;A&#65533;N7&#65533;&#1668;&#65533;"&#65533;;&#65533;!&#65533;&#65533;&#65533;&#65533;dA&#65533;K5&#65533;&#65533;&#65533;`&#65533;p&#65533;&#65533;E3&#65533;<#&#65533;3&#65533;E&#65533;&#65533;A~&#65533;&#65533;&#65533;&#65533;q&#1135;&#65533;[H&#65533;&#40984;{'&#65533;&#65533;^&#65533;W3P&#65533;&#65533;B4&#65533;&#65533;;&#65533;<5&#65533;n&#65533;&#65533;Dp&#65533;&#65533;&#1863;&#1294;7&#65533;#&#65533;GM&#65533;&#65533;&#65533;e&#65533;&#65533;&#1376;$8 	&#65533;&#65533;&#65533;?&#65533;&#65533;&#65533;'&#65533;&#65533;%N&#65533;A&#65533;.7Ot&#65533;z!
a&#65533;&#65533;^%&#65533;P&#65533;@$&#65533;7&#65533;&#320;/&#65533;&#65533;&#691;&#65533;&#65533;=b&#65533;&#65533;`&#65533;!t	&#65533;&#65533;Cz$&#65533;&#65533;&#1480;&#65533;&#65533;&#65533;W&#65533;&#65533;+&#65533;&#65533;	&#65533;N&#65533;&#65533;@E/&#65533;&#65533;&#65533;&#65533;&#65533;x&#65533;Cb&#65533;&#65533;B&#65533;
&#65533;'&#512; &#208;&#65533;&#65533;B&#65533;0&#65533;&#65533;Za&#65533;X&#65533;p&#65533;-&#65533;&#65533;<QQ 6|&#65533;&#65533;&#65533;&#65533;&#65533;?&#2640;&#65533;&#65533;Z&#65533;)L	A&#65533;&#65533;&#65533;&#65533;#&#632;&#65533;3(&#65533;&#345;c,&#65533;?H&#65533;q&#65533;c&#65533;&#65533; &#65533;  &#65533;&#65533;&#65533;pl`X&#65533;#RG&#65533;&#65533;&#38285;;&#65533;"+&#65533;!&#65533;&#65533;&#65533;&#65533;&#65533;0&#65533;&#65533;&#65533;&#65533;`a G&#65533;&#65533;A&#65533;&#65533;&#65533;k&#65533;&#65533;=&#65533;"f>&#65533;&#65533;&#65533;(0&#65533;&#65533;&#65533;&#65533; &#65533;y&#65533;=&#65533;&#65533;&#1536;&#65533;	H6&#65533;&#65533;&#65533;&#65533; &#65533;KC&#65533;&#65533;&#65533;&#65533;&#65533;J&#65533;&#65533;&#65533;\ 1F&#65533;I&#65533;L&#500;&#65533;&#65533;8
&#65533;,b`&#65533;&#65533;#\"cM&#65533;i&#65533;vL$&#65533;
&#65533;&#65533;&#65533;'&#65533;&#65533;3&#65533; &#65533;@S*KD8&#65533;&#65533;&#65533;&#65533;&#65533;+7&#65533;&#65533;&#65533;b %&#65533;@w&#65533;&#1220;}&#65533;&#65533;dL&#36230;:&#65533;W a>&#65533;&#65533;I4a&#65533;&#65533;&#65533;1&#65533;rL&#65533;2
&#65533;S&&#65533;&#65533;&#65533; hy&#1387;1g&#65533;`x&#65533;f&#65533;&#65533;,&#65533;&#65533;&#65533;D&#65533;o5D:a&#65533;&#65533;&#65533;&#65533;8(P&#600;02&#65533;&#65533;&#65533;M&#65533;%&#65533;&#65533;&#176;&#65533;pD&#65533;&#65533;B8&#65533;B&#65533;&#65533;&#65533;1rBUm&"r&#65533;&#65533;xG&#65533;S&#65533;Z&#65533;j&#65533;J&#65533;&#1174;C&#65533;@&#65533;Y&#65533;&#65533;&#65533;&#65533;&#65533;quE\&#1529;&#65533;&#65533;&#65533;&&#65533;)`w&#65533;[&#65533;&#65533;&#65533;s&#65533;#|&#65533;X&#65533;&#1677;&#65533;&#65533;^&#65533;>1MDl&#1322;&#65533; &#65533;,@&#65533;4&#65533;&#65533;q`@J&#65533;]x&#1403;&#65533;k&#65533;l&#65533;&#65533;?&#65533;&#65533;&#65533;k&#65533;&#65533;D<q&#65533;N&#1536;i&#65533;&#65533;Y&#65533;&#65533;&#1276;&#65533;6&#65533;?&#65533;&#65533;oa&#65533;&#65533;&#65533;!&#65533;&#65533;&#65533;&#65533;&#65533;J&#65533;GTe7=&#65533;	&#65533;R&#65533; D&#65533;&#65533;&#65533;@&#65533; &#65533;&#65533;wA&#65533;&#65533;s&#65533;&#65533;9&#65533;Dv&#65533;V&#65533;&#65533;ahH&#65533;&#65533;&#65533;&#65533;-&#278;&#65533;}&#65533;{&#65533;&#1370;5&#65533;&#65533;}}&#65533;&#65533;,`&#65533;&#65533;&#65533;&#65533;h&#65533;YTe&#65533;&#65533;Z$xJ&#65533;&#65533;MJX`&#65533;&#1245;&#65533; &#65533;@&#65533;4L&#65533;&#707; &#65533;!&#65533;@a0&#65533;i&#65533;&#65533;&#65533;bE&#65533;x&#65533;&#65533;&#65533;Af`^&#65533;N&#65533;&#65533;&#65533;x1Z'Q Q&#65533;&#65533;&#65533;&#65533;&#65533; &#65533;U&#65533;#&#65533;&#65533;&#65533;&#65533;&#65533;!+`?&#65533;L&#65533;&#65533;L&#65533;zehy&#65533;&#65533;4&#65533;&#65533;&#65533;i	{z&#65533;.v 6&#65533;&#65533;&#65533;<o&#65533;&#65533;&#65533;9&#65533;&#1660;&#65533;&#65533;&#65533;C&#65533;(b&#1029;(&#65533;&p}&#65533;:&#65533;&#65533;&#65533;(&#65533;uzp&#65533;&#65533;1B&#65533;Fv&#65533;!&#65533;d`]&#65533;&#65533;UV&#65533;dO&#65533;@&#65533;&#65533;r&#65533;&#65533;&#65533;eN&#65533;&#65533;&#1735; &#65533;A&#65533;
C&#65533;&#65533;35&#65533;J@V&#65533;Z&#65533;]&#65533;&#65533;&#1963;&#65533;A&#65533;W&#388;(o&#65533;&#65533;&#65533;ET&#65533;x&#65533;&#65533;&#65533;&#65533;<&#65533;&#65533;&#65533;&#65533;&#65533;=&#65533;%&#65533;htc&#65533;&#65533;B&#65533;T&#65533;x&#65533;m\&#65533;&#65533;f&#65533;!nE&#65533;&#65533; &#65533;&#65533;&#65533;w&#65533;&#65533;
&#65533;&#65533;&#65533;!l
&#65533;&#65533;&#65533;a.@
&#65533;&#65533;&#65533;&#65533;0xC&#65533;Cp&#65533;/&#65533;&#515;&#65533;ld1&#65533;&#65533;A&#65533;c&#65533;&#65533;&#65533;&#65533;&#65533;)&#65533;&#65533;/y&#65533;&#65533;&#65533;&#65533;&#65533;|&#65533;&#65533;&#65533;&#1467;}r/&#65533;&#65533;&#1992;&#65533;y&#65533;&#320;&#65533;Bh&#65533;&#65533;8&#65533;q&#65533;&#65533;&#65533;;&#65533;;O&#65533;&#65533;^&#65533;&#65533;&#65533;&#65533;&#65533;= &#65533;&#65533;&#65533;p}&#524;&#65533;@c&#65533;0&#65533;D&#65533;O&#440;h#F&#65533;qc`&#65533;&#65533;&#65533;^D&#65533;A&#65533;&#65533;w&#65533;ND&#65533;&#65533;&#1029;&#65533;\&#734;&#65533;:%&#65533;&#65533;&#65533;4&#65533;&#65533;&#65533;&#65533;&#65533;&#65533;~&#65533;&#65533;&#65533;&#65533;&#65533;l&#65533;/9&#65533;`<!2&#65533;x$w &#65533;&#65533;_'&#65533;&#65533;&#65533;&#65533;&#65533;&#65533;]&#65533;&#1573;&#65533;yB&#65533;&#65533;&#65533;eG9&#65533;U&#65533;j'&#65533;`&#65533;&#65533;9%&#65533;&#65533;&#65533;B&#65533;&#65533;&#65533;xw&#65533;&#65533;f&#65533;&#65533;&#65533;&#65533;&#65533;F&#65533;!&#65533;&#65533;'&#65533;&#65533;GM%&#65533;&#65533;2FX&#65533;&#65533;&#65533;y&#65533;i`7	&#65533;i&#65533;Gf&#65533;&#65533;u:&#65533;&#65533;&#65533;z&#65533;p}h&#65533;&#65533;{&#65533;&#65533;W&#65533;p&#65533;&#65533;~&#65533;&#65533;&#65533;dG&#65533;:@6&#65533;&#65533;&#65533;&#65533;2&#65533;&#65533;\&#65533;&#65533;$&#65533;S&#65533;	Xf6&#65533;u&#65533;&#65533;m&#21891;&#65533;'v&#65533;wv&#65533;&#65533;xW>&#65533;s&#65533;j&#65533;@~&#65533;W&#65533;&#65533;&#65533;&#65533;zh&#65533;&#65533; B&#65533;&#65533;w&#65533;&#65533;W&#65533;&#65533;P|+&#65533;&#65533;	&#65533;Wy&#65533;&#65533;Y&#65533;&#65533;&#65533;
&#65533;7f<hv)Wr&#65533;&#65533;s&#65533;	&#65533;&#65533;^v&#65533;M&#65533;z^&#65533;&#65533;6&#65533;pWF&#65533;Sx&#65533;g&#65533;&#65533;'&#65533;&#65533;&&#65533;&#65533;t&#65533;:&#65533;@q #&#65533;&#65533;&#65533;&#65533;&#65533;&#65533;z&#65533;5x&#65533;&#65533;&#1481;B&#1542;&#65533;&#451;&#65533;&#65533;&#65533;&#65533;wr&#65533;&#65533;s|&#65533;&#65533;&#65533;&#65533;P&#65533;&#65533;&#65533;&#65533;&#1476;&#65533;&#65533;{_fe-`10&#65533;&#65533; &#65533;&#65533;SdX8&#65533;&#65533;&#65533;{&#65533;&#65533;&#65533;&#65533;&#65533;&#65533;&#65533;&#1420;]&#65533;&#65533;&#65533;2M&P&#65533;dhy5&#65533;q&#65533;k&#65533;k(n)W&#65533;&#65533; &#65533;&#65533;h&#65533;&#65533;'|&#65533;&#65533;&#65533;w&#65533;zdvH&#65533;PVhe&#65533;H^'6N&#65533;wLX0&#65533;0&#65533;&#65533;&#65533;&#65533;W&#65533;&#280;&#65533;V&#65533; &#65533;&#65533;{&#65533;fD 0&#65533;&#65533;&#65533;&#65533;x(&#65533;&#65533;&#65533;t&#65533;&#65533;&#65533;q&#1816;y&#1527;&#65533;")&#65533;&#65533;&#65533;@&#516;4@&#65533;&#65533;Q&#1042;,&#65533;&#65533;&#65533;&#65533;&#65533;&#65533;e&#65533; &#65533;&#65533;&#65533;~&#65533;hHmG3&#65533;&#65533;&#65533;&#65533;&#65533;&#65533;&#65533;&#65533;D&#65533;&#65533;= &#65533;Yy&#65533;&#65533;&#65533;~
&#65533;&#65533;&#65533;g&#65533;&#65533;&#65533;{&#65533;&#65533;&#65533;&#65533;h&#65533;&#65533;&#65533;&#757;&#65533;Q%&#65533;&#65533;fi}&#65533;&#65533;&#65533;I&#65533;&#65533;&#65533;r4&#65533;Q&#65533;&#65533;+&#594;&#65533;Ho)D&#65533; &#65533;&#65533;&#65533;&#65533;&#65533;J&#65533;&#65533;&#65533;&#65533;Ay&#65533;E&#65533;C	zgw&#65533;0 &#65533;9{=%&#65533;&#65533;X&#65533;D&#65533;&#65533;&#65533;{x@&#65533;C5_)&#65533;&#65533;
f&#65533;Z "&#65533; &#65533;Q&#65533;Qv&#65533;`&#65533;3XA&#65533;	&#65533;&#393;&#65533;&#65533;$)w &#65533;:&#65533;&#65533;r&#65533;}D&#65533;&#65533;.&#65533;&#65533;/&#1614;&#65533;&#65533;29&#65533;&#65533;&#65533;&#65533;&#65533;&#65533;&#65533;w&#65533;&#65533;&#65533;&#65533;@i&#65533;&#65533;&#65533;&#65533;&#65533;6&#65533;&#65533;&#65533;i&#65533;&#65533;&#65533;&#17926;H&#65533;Ri&#65533;T&#65533;&#65533;&#65533;&#65533;&#65533;x&#65533;p&#65533;Z&#65533;d&#65533;c&#65533;&#65533;&#65533;&#65533;&#65533;`&#65533;&#65533;J&#65533;0]6(&#65533;&#65533;&#65533;dY&#65533;&#65533;w&#65533;&#65533;F&#65533;&#65533;&#65533;&#65533;	&#65533;&#65533;8&#65533;&#65533;&#65533;x&#65533; P&#65533;&#729;&#65533;i&#65533;&#65533; c;&#65533;n@iwxw&#65533;I&#65533;^&#388;i .&#65533;&#65533;&#65533;'&#65533;j&#65533;&#65533;y&#65533;&#65533;PC&#65533;&#65533;&#65533;Y&#65533;\p&#65533;&#65533;&#65533;&#65533;!g&#65533;&#65533;&#65533;p&#65533;&#65533;&#65533;&#65533;&#65533;&#65533;@&#65533;&#65533;&#65533;&#65533;&#65533;0&#65533;7a&#65533;i&#65533;&#65533;G&#65533;d&#65533;&#65533;&#65533;&#65533;&#65533;9&#65533;&#65533;V&#65533;&#65533;&#65533;s)&#65533;&#65533;&#65533;.r&#65533;f]&#65533;(&#65533;i&#1043;602&#1427;N&#65533;&#65533;`&#65533;&#65533;&#65533;X&#65533;&#65533;&#65533;'&#65533;&#65533;&#607;&#65533;&#65533;&#65533;l
&#1897;&#65533;&#65533;&#65533;&#65533;&#65533;&#65533; g&#65533;1&#65533;	L&#65533;&#65533;&#65533;V&#65533;&#65533;p&#65533;VP&#65533;&#65533;(&#65533;Pe&#65533;&#65533;&#65533; &#65533;&#65533;&#65533;&#65533;&#65533;&#65533;&#65533;G&#65533;Aafi&#65533;\&#65533;&#65533;&#65533;&#65533;&#65533;&#594;.&#65533;K&#65533;Y&#65533;M&#65533;:C0t&#65533;4Y&#65533;	j&#65533;&#65533;&#65533;&#65533;&#65533;&#65533;&#65533;&#65533;^ &#65533;&#65533;&#65533;y,&#65533;gz&#65533;@&#65533;fdW(&#65533;Jx&#65533;z&#65533;&#65533;ix":[p&#65533;&#65533;&#65533;&#65533;`&#65533;&#65533;&#65533;&#65533;x&#65533;`&#65533;`&#65533;&#65533;&#65533;9&#65533;2Mz@3&#65533;p&#65533;&#65533;p&#65533;fh&#65533;&#65533;4&#65533;&#65533;@&#65533;&#65533;&#65533;&#65533;&#65533;p&#65533;&#65533;&#65533;&#671;
&#65533;&#65533;f&#65533;&#65533;&#65533;BZ&#65533;&#65533;v&#65533;i@&#65533;&#65533;&#65533;&#65533;&#65533;zDp&#65533;&#65533;@&#65533;&#65533;&#65533;ZaVj&#65533;&#65533;P&#65533;]zF&#65533;&#65533;&#65533;&#65533;&#65533;&#65533;&#475;&#65533;&#65533;&#65533;&#1705;&#65533;!#`l&#65533;@7&#65533;z&#65533;&#65533;&#65533;,&#65533;&#65533;p'&#65533;D&#65533;*&#65533;&#65533;`J0&#65533;eh&#65533;&#53864;3:&#65533;&#65533;&#65533;J&#65533;R&#65533;
	&#65533;rn&#33180;:&#65533;&#65533;&#65533;id*&#65533;;&#65533;o&#65533;&#1705;Q&#65533;X/&#65533;&#65533;&#65533;8&#65533;9&#65533;UK&#65533;&#65533;j(P&#65533;%&#65533;`&#65533;&#65533;t6&#65533;p8	&#65533;&#65533;&#65533;&#65533;J&#65533;j&#65533;&#282;&#65533;J&#65533;&#65533;G&#65533; &#65533;&#65533;`&#65533;!G&#65533;8
KF&#65533;
&#65533;&#65533;&#65533;/&#1866;&#65533;&#65533;&#65533;qJ&#65533;Y&#65533;&#65533;&#65533;&#65533;&#65533;5&#680;&#65533;&#65533;&#65533;&#65533;qpU&#65533;:&#65533;&#65533;Z&#65533;&#65533;&#65533;r&#65533;I&#65533;&#65533;&#65533;&#65533;&#65533;)9&#65533;(&#65533; [&#65533;&#5738;WK&#65533;&#65533;&#65533;&#65533;k&#65533;)&#65533;os&#65533;&#65533;g+&#65533;j&#44430;	&#65533;P&#65533;&#65533;&#65533;&#65533;&#65533;&#65533;&#65533;&#65533;1&#65533; $&#65533;&#65533; (d(&#65533;&#65533;~&#65533;&#65533;&#65533;)&#65533;&#65533;I&#65533;Sf&#65533;&#65533;&#65533;M9&#1768;:&#1779;&#65533;&#65533; &#65533; gN&#553;&#65533;G&#65533;&#65533;Z&#65533;&#65533;jsh&#65533;&#65533;
&#65533;&#65533;P&#65533;NJOZ&#65533;{&#65533;k&#65533;&#65533;&#65533;&#65533;&#65533;7&#65533;&#65533;&#65533;&#65533;&#65533;[&#65533;&#65533;Y&#65533;'&#65533;&#65533;k+&#65533;OY&#65533;l&#65533;&#65533;&#65533; &#65533;&#65533;	&#984; G&#65533;.&#65533;&#65533;&#65533;&#65533;&#65533;d&#65533;+k&#65533;(&#65533;&#65533;	P"&#65533;&#65533;&#65533;K&#136;&#65533;&#65533;&#65533;&#1371;&#65533;&#65533;&#1710;&#65533;+&#65533;&#65533;&#1789;&#65533;&#65533;k:G&#65533;&#65533;&#761;g:&#65533;G&#65533;4&#65533;&#65533;&#65533;(&#65533; K&#65533;&#65533;Uk&#65533;CP&#65533;&#65533;&#65533;Q[(n&#65533;&#65533;jP&#65533;r&#65533;&#65533;o&#65533;'&#65533;&#65533;{&#65533;hZ&#65533;&#65533;&#65533;k&#1766;Yx&#65533;&#65533;k&#65533;&#65533;&#65533;&#65533;&#65533;&#65533;#K(:a&#65533;&#65533;&#65533;&#65533;&#679;|(&#65533;n&#131;[&#149;w&#65533;)|&#65533;&#65533;K&#65533;[F)&#65533;bNH&#65533;K&#65533;y&#65533;&#731;&#65533;*&#65533;P&#65533;&#65533;t&#298;{&#65533;&#65533;&#65533;&#65533;ed&#1461;]+&#65533;&#65533;QQ&#65533;jp&#65533;Bh&#350;{&#65533;&#65533;	j&#65533;z]&#65533;&#65533;m&#65533;m&#65533; op&#65533;}60&#65533;;d&#65533;&#65533;&#65533;j|&#65533;&#65533;.&#65533;AD&#65533;&#65533;	&&#65533;	&#65533;&#65533;+&#65533;&#65533;B&#452; &#65533;&#65533;&#65533;&#1243;&#65533;&#65533;&#65533;M&#65533;&#65533;&#65533;&#65533;A`&#65533;.&#1843;&#65533;J&#65533;&#65533;&#65533;&#65533;&#65533;&#65533;&#844;&#65533;&#65533;_4&#65533;&#65533; F*&#65533;H`&#65533;&#65533;sAI&#65533;&#65533;&#65533;&#65533;&#65533; &#718;B&#65533;&#65533;B<&#65533;&#65533;&#65533;x&#65533;&#65533;&#65533;&#65533;&#65533;V
i&#65533;&#995;,wb*&#65533;}&#65533;k&#65533;&#65533;&#65533;&#65533;&#65533;&#65533;&#65533;&#65533;`&#65533;&#65533;0&#65533;&#65533;p;l&#770;&#65533;"B&#65533; &#1842;#l&#65533;P&#65533;&#65533;|&#171;9e8&#65533;&#1688;U&#65533;&#1173;&#65533;&#850;&#65533;&#65533;&#65533;/=&#65533;&#65533;&#65533;H*&#65533; 7=&#65533;u&#65533;N*&#65533;R&#65533; &#65533;x&#65533;@&#65533;&#65533;&#246;&#65533;&#65533;A&#65533;:y&#65533;&#65533;&#65533;&#65533;&#65533;&#65533;:f&#65533;&#65533;&#65533;&#65533;&#65533;sP\*&#65533;&#65533;&#65533;&#65533;f&#65533;&#65533;&#65533;&#65533;&#65533;&#65533;&#65533;&#65533;_&#65533;&#65533; &#65533;5&#65533;&#65533;L	&#65533;&#65533;&#65533;+N&#65533;&#65533;&#1842;d&#65533;&#65533;&#65533;J	&#65533;&#65533;&#65533;&#65533;
&#65533;(&#65533;`[U&#65533;`&#65533;m&#65533;&#65533;&#65533;&#65533;1&#65533;P&#912;&#65533;&#1540; &#65533;[&#65533;7&#65533;=&#65533;&#65533;&#65533;R&#65533;$&#65533;&#65533;&#65533; &#65533;&#65533;&#65533;-&#1622;t&#65533;&#65533;&#65533;&#721;\q&#65533;'&#65533;`&#65533;&#65533;&#65533;(&#65533;&#65533;>T\&#65533;]]&#65533;:&#65533;&#1403;&#65533;&#65533;[&#65533;&#65533;&#65533;&#65533;.&#272;&#65533;g&#65533;=&#65533;&#65533;2&#65533;&#65533;X+&#65533;!&#65533;&#65533;&#65533;b&#65533;hD&#65533;&#65533;&#393;p&#65533;(&#65533;&#136;&#65533;/&#65533;z&#1832;A&#65533;J&#65533;&#1704;&#65533;&#65533;M&#65533;4N&#65533;T&#65533;&#65533;&#65533;5&#65533;&#65533;&#1980;&#65533;&#65533;&#65533;m&#1624;M&#2009;&#65533;&#65533;&#65533;&#65533;N&#65533; &#65533;=b&#822;l&#65533;&#65533;&#1874;1&#65533;1y&#65533;&#65533;&#65533;&#65533;q&#65533;&#65533; 0R&#65533; S&#65533;&#65533;][f&#65533;&#65533;&#65533;%&#1024;&#65533;i~&#65533;&#65533;_]&#681;&#65533;rd&#65533;&#65533;".&#65533;&#65533;&#65533;&#65533;&#65533;&#65533;K&#65533;&#65533;&#65533;&#65533;m&#65533;)&#65533;n&#1521;&#65533;&#65533;W&#65533;(K&#65533;&#65533;X&#65533;&#65533;&#65533;&#65533;l&#65533;&#65533;Z&#65533;)e&#65533;&#65533;+&#65533;&#8061; R&#65533;&#65533;&#65533;&#65533;&#65533;&#65533;&#65533;&#65533;&#65533;&#65533;&#65533;&#65533;&#65533;T&#65533;&#65533;}&#65533;&#65533;&#65533;&#65533;&#65533;&#65533;&#65533;*&#367;i-&#65533;&#65533;J&#1878;&#65533;<&#1016;<&#65533;K&#65533;	&#65533;&#65533;TKt&#65533;6&#65533;d&#65533;MP u&#936;&#65533;&#65533;&#65533;&#65533;&#65533;&#65533;|&#65533;&#934;Hxo`x&#65533;-&#65533;k&#65533;{ &#65533;&#1629;&#65533;)&#65533;W&#1605;&#65533;u&#65533;&#65533;&#65533;&#65533;(v&#65533;&#65533;&#65533;&#65533;&#65533;&#65533;&#65533;.&#65533;&#167;5&#65533;T&#65533;|&#65533;&#65533;&#65533;&#65533;&#12496;&#65533;*&#65533;&#65533;,L @ D.&#65533;:&#65533;&#65533;=&#65533;&#65533;J&#65533;&#19902;&#65533;&#1947;&#65533;R&#65533;&#65533;T&#65533;&#65533;&#65533;&#1277;&#65533;\&#65533;&#65533;&#65533;&#65533;n&#65533;=&#65533;JM&#65533;^&#1721;&#65533;&#65533;&#1337;&#1817;&#65533;p&#65533;&#65533;:&#65533;k&#65533;&#65533;&#65533;&#1777;&#65533;W&#65533;sw.&#65533;&#65533;&#65533;&#65533;&#65533;&#65533;&#65533;&#352;&#65533;&#65533;f&#65533;&#65533;&#65533;&#65533;&#65533;&#65533;d&#65533;&#65533;L
&#65533;&#65533;&#65533;6&#65533;&#65533;2&#65533;5&#65533;&#65533;&#65533;&#65533;	&#65533;sz&#65533;&#65533;ai&#65533;&#65533;&#65533;&#65533;P&#65533;RV&#65533;&#65533;&#65533;B&#65533;&#43870;J?&#65533;G~&#65533;,0&#65533;&#65533;&#65533;&#65533;&#19998;&#65533;[&#65533;&#65533;&#65533;&#65533;&#65533;$&#65533;R@&#65533;&#65533;b|&#65533;&#38414;&#65533;N&#65533;&#65533;&#65533;h&#65533;&#65533;.&#65533;&#65533;&#65533;X&#65533;&#65533;;HaV&#65533;v&#65533;Mvn&#670;&#65533;&#65533;cZ&#65533;8&#65533;&#65533;&#65533;Mt&#65533;=&#65533;&#65533;&#65533;j&#65533;&#65533;^3m+y&#65533;:KE`&#65533;};&#65533;&#1869;,&#65533;&#380;Vr&#65533;[&#65533;#&#65533;	&#65533;&#65533;&#65533;e&#65533;+e&#65533;&#65533;6&#65533;&#65533;&#65533;&#65533;&#65533;&#65533;@&#65533;?&#65533;0&#65533;&#65533;&#65533;&#65533;, &#65533;&#65533;;&#65533;p&#65533;&#65533;&#65533;&#65533;&#65533;&#65533;&#65533; i&#65533;&#65533;+&#65533;&#65533;&#65533;n &#65533;sj M` &#65533;&#65533;&#65533;&#65533;	0M`dC  ( &#65533;p&#65533;&#1000;&#65533;&#65533;tn&#65533;&#65533;&#65533;@&#617;{N&#65533;f
&#1458;&#65533;&#65533;&#64161;&#65533;&#65533;ha&#65533;\&#65533; &#65533;L7vK&#65533;&#65533;&#65533;&#65533;&#65533;&#65533;4>&#65533;8&#65533;2&#65533;&#65533;&#65533;1r&#65533;&#65533;p&#65533;&#65533;&#65533;&#1400;&#65533;&#65533;&#65533;&#65533;i&#65533;&#65533;&#65533;&#65533;n&#65533;pat&#65533;&#65533;t&#65533;&#65533;&#65533;&#65533;&#65533;&#65533;&#65533;&#65533;&#65533;|&#65533;&#65533;&#65533; &#65533;&#65533;&#65533;&#65533;&#65533;&#65533;&#65533;&#65533;&#65533;Q&#65533;&#65533;Q&#65533;QD&#65533;D&#65533;D&#65533;&#65533;&#65533;MM&#65533;&#65533;k\&#65533;&#65533; (i&#65533;(%&#65533;i&#65533;&#65533;&#65533;&#65533;&#65533;&#65533;&#65533;h&#65533;&#65533;&#65533;&#65533;&#65533;&#65533;&#65533;&#65533;&#65533;&#65533;&#65533;&#65533;&#65533;&#65533;!o!o&#65533;&#742;&#65533;&#65533;Q&#65533;&#65533;D&#65533;&#65533;&#51609;&#65533;k&#65533;&#65533;&#65533;&#65533;&#65533;&#65533;a&#65533;&#65533;T&#65533;<z&#65533;R&#65533;G ;&#65533;&#65533;&#65533;W0`&#65533;3Z&#65533;&#65533;Aeb?@&#65533;T&#65533;'&#65533;&#65533;%I&#65533;\Y&#65533;C&#65533;&#65533;p&#65533;&#65533;b&7o&#65533;&#65533;I &#65533;??	&#65533;h0`,&$&#65533;T&#65533;&#65533;aR&#65533;H&#162;F&#65533;"M&#65533;&#65533;)&#65533;&#65533;N&#65533;,m&#65533;&#302;&#602;!&#65533;&#1412;&#65533;&#65533;&#65533;
&#65533;&#1196;j;&#65533;V&#65533;?&#65533;z&#65533;&#65533;ut)&#65533;,v&#65533;&#65533;&#65533;P&#65533;@!&#65533;&#440;&#65533;bi&#1746;E&#1974;&#65533;&#65533;&#65533;&#65533; p&#65533;@&#378;u68&#65533;&#65533;&#65533;&#991;&#65533;&#65533;&#65533;&#65533;H&#65533;&#65533;&#65533;Bt&#65533;L"&#65533;?&#65533;&#65533;&#1392;&#65533;BSp&#65533;W&#65533;M&#65533;8l&#65533;n&#65533;q&#1812;&#65533;?$&#65533;&#65533;&#65533;nz&#65533;Pd&#65533;&#65533;&#65533;&#65533;+5q&#65533;&#65533;i&#65533;V&#1019;A&#65533;L &#65533;&#65533;&#65533;&#1123;&#65533;&#65533;&#65533;&#65533;U"&#65533;k&#65533;4	&#65533;&#65533;_}&#65533;I%&#65533;Q&#65533;2&#65533;&#65533;F&#65533;&#65533;&#65533;[r&#65533;U-v&#65533;&#65533;O&#65533;&#65533;&#65533;_&#65533;&#65533;&#65533;&#65533;#&#65533;6&#65533;*X&#65533;&#65533;&#65533;8&#65533;&#65533;c&#65533;P&#65533;M6&#65533;a&#65533;&#845;i&#65533;&#1678;&n&#65533;&#65533;&#65533; &#65533;&#65533;&#65533;<&#65533;-&#218;) &#65533;&#65533;&#769;&#65533;&#65533;&#65533;l&#65533;&#65533;&#65533;E&#65533;Jn&#65533;% &#65533;&#65533;&#65533;f&#65533;&#65533;&#65533;&#65533;GF&#65533;F&#65533;G&#65533;I&#65533;(&#65533;v&#65533;i&#65533;]LxW'x&#65533;\&#65533;&#65533;N&#65533;&#65533;wa^@hPCJ@&#65533;5&#65533;$&#65533;&#65533;_ &#65533;a&#65533;&#65533;a&#40143;)f &#65533;)1\R&#65533;&#65533;=&#65533;aR,&#65533;&#65533;|&#65533;&#65533;&#65533;!&#65533;8&#65533;&#65533;xb&#65533;&#65533;&#65533;Bg*&#65533;&#65533;&#65533;-3&#65533;&#65533;&#1544;&#65533;9&#65533;&#65533;&#65533;h>&#65533;&#65533;A&#65533;&#65533;&#65533; &#65533;=&#65533;&#65533;c-(&#65533;6&#65533;; &#65533;v&#65533;&#65533;&#65533;[&#65533;&#65533;$\&#65533;yH&#65533;&#65533;	&#65533;&#65533;&#65533;&#1710;&#65533;b&#65533;/>#&#65533;"(&#1593;YJ*Q'pv2=h'
x&#65533;&#65533;&#65533;N~&#65533;bK.y&#65533;&#65533;&#65533;&#65533;g1~&#65533;4&#65533;&#65533;&#65533;H&#65533;-'&#65533;|&#65533;$&#65533;i&#65533;!&#65533;x&#65533;&#65533;5&#65533;^&#65533;dh&#65533;&#65533;z(&#65533;&#65533;&#65533;&#65533;F"&#65533;(&#65533;G&#65533; &#65533;&#65533;C&#65533;w&#65533;&#65533;&#1118;y&#65533;&#65533;1&#65533;P&#65533;&#65533;&#65533;&#65533;&#65533;&#65533;&#65533;&#65533;&#65533;&#65533;id?61
(&#65533;(&#65533;&#65533;&#833;&#65533;&#65533;mp&#65533;&#65533;&#65533;&#65533;0D6oj{&#65533;E&#65533;c&#65533;a&#65533;&#65533;&#65533;&#65533;&#65533;&#65533; &#65533;/I&#65533;&#65533;&#65533;o&#65533;O&#65533;&#1859;&#65533;&#65533;&#65533;&#65533;&#359;N&#65533;&#65533;&#65533;$LN&#65533;&#65533;&#65533;M&#65533;&#65533;'r&#65533;&#65533;&#65533;x&#65533;&#65533;&#65533;k&#65533;&#65533;I*&#65533;=hp&#8943;2*&#315;&#65533;&#65533;RJy&#65533;&#65533;&#881;&#65533;&#65533;&#929;&#65533;&#65533;&#65533;)A&#65533;Y&#1147;]<&#65533;?&#65533;&#65533;k&#65533;>&#65533;&#65533;&#65533;&#65533;&#65533;5;&#65533;>&#65533;&#65533;u&#65533;&#65533;&#65533;&#65533;&#65533;B&#65533;&#65533;&#65533;&#65533;&#65533;&#65533;y&#65533;&#65533;h&#65533;&#65533;&#65533;d&#65533;&#65533;&#217;&#65533;T?;&#65533;.&#65533;&#65533;&#65533;&#65533;&#65533;o&#65533; t&#65533;v&#65533;c8&#65533;!&#49162;&#65533;@&#65533;&#65533;@d&#65533;@&#796;&#65533;4&#65533;1N&#65533;&#65533;s!&#65533;&#65533;Jg:&#65533;  ub&#1859;&#65533;d&#65533;D&#65533; &#65533;! T&#65533;U&#65533;&#65533;&#65533;!ahU&#65533;Z&#65533;,V&#65533;	&#65533;
~&#65533;&#65533;&#65533;h&#65533;&#403;&#65533;t&#65533;&#65533;*&#65533;&#65533;&#65533;<&#65533;Q&#65533;&#65533;&#65533;&#65533;@&#65533;&#65533;"M&#65533;&#395;{&#65533;&#65533;&#65533;2&#65533;>&#65533;&#65533;&#65533;6&#65533;YWD`&#229;&#65533;l&#65533;
H#&#65533;&#65533;7v&#65533;odG&#65533;"&#65533;&#65533;&#65533;&#65533;&#65533;`&#65533;J&#65533;&#65533;/&#65533;&#65533;`&#65533;yK&#65533;(&#1073;T&#65533;5&#65533;&#65533;&#65533;2(&#65533;E&#65533;&#65533;&#65533;_&#65533;&#65533;K&#65533;&#65533;3H &#65533;)	&#65533;&#65533;&#65533;&#65533;T&#65533;+
U&#65533;&#65533;&#65533;&#65533;P&#65533;=&#65533;]&#65533;&#65533;%&#65533;&#65533;.h&#65533;&#65533;!,&#65533;C&#65533;C4&#65533;
&#65533;&#65533; i&#65533;#&#65533;&#65533;&#65533;&#65533;"&#65533;I&#65533;,l&#65533;&#65533;&#65533;&#65533;2&#65533;&#65533;eXI!&#65533;&#65533;&#65533;g&#65533;&#65533;&#65533;&#65533;;&#65533;n&#65533;&#65533;&#65533;nz3&#65533;&#65533;&#65533;&#65533;s&#65533;G<&#65533;1&#65533;s&#65533;#(8&#65533; &#65533;o&#65533;&#65533;&&#65533;8&#65533;zj'&#65533;Td&#65533;&#65533;~*&#65533;&#65533;&#65533;t&#65533;"&#65533;&#5760;&#65533;Ng&#65533;&#230;&#65533;&#65533;&#65533;&#65533;nqz*&#65533;-zB&#65533;&#65533;U-L&#65533;&#65533;&#65533;;&#65533;x&#65533;D;;&#65533;+]I&#65533;&#65533;&#65533;g&#65533;&#65533;&#65533;{&#65533;&#65533;x D@M<&#65533;4=&&#65533;((&#65533;.&#65533;&#65533;&#65533;&#65533;&#1113;S&#65533;&#65533;&#65533;&#65533;&#65533;o)&#65533; q&#65533;R&#65533;&#65533;7&#65533;2&#65533;&#65533;v3&#65533;&#65533;&#65533;GT&#1371;X&#65533;f8&#65533;&#65533;&#65533;&#65533;&#65533;#&#65533;c&#65533;&#65533;&#65533;&#65533;w&#65533;-&#65533;r&#65533;&#65533;&#65533;zNr@&#65533;&#65533;&#65533;#C&#65533;&#516;>&#1198;k8C^&#65533;*T&#65533;&#545;Q&#65533;&#65533;&#65533;&#65533;0X&#65533;&#65533;O&#65533;r&#65533;N&#65533;&#65533;
&#65533;|&#65533;&#65533;&#65533;C&#65533;/&#65533;r&#1100;&#65533;r&#65533;8&#65533;@&#65533;;&#65533;yV&#65533;&#65533;8L@^j&#65533; &#1186;i~&#65533;&#65533;&#65533;K&#65533;&#65533;5&#65533;[&#65533;&#65533;&#65533;Leg&#65533;Au&#65533;AL&#65533;&#1740;&#65533;Cms&#65533;&#65533;)&#65533;v/&#65533;&#65533;}&#65533;}&#65533;&#1808;&#65533;,&#65533;`&#65533;i4&#65533;	&#65533;pU&#65533;FW&#65533;V}&#65533;G&#65533;w&#65533;3q&#65533;M&#65533;mZ&#65533;O&#65533;vJ	<&#65533;17&#65533;&#65533; =&#65533;&#65533;W&#65533;&#65533;5Z&#65533; 
0&#65533;`+XAH &#65533; {&#65533;6 DP&#65533;z&#65533;D&#65533;&#65533;INK*Z(&#65533;U&#65533;&#65533;l&#65533;!&#65533;&#65533;,0&#65533;&#65533;uGC\qV&#65533;&#65533;!;\5&#1315;H&#65533;<&#65533;&#65533;2!&#65533;&#65533;H6lC&#65533;m&#65533;&#65533;&#65533;&#65533;&#65533;&#65533;JS&#10135;&#65533;	&#65533;!&#65533;/|9n&o&#65533;&#65533;>=&#65533;&#65533;uh&#65533;&#65533;*?4V&#65533;&#65533;&#1453;*W&#65533;\Nr&#65533;&#65533;&#65533;tox&#65533;p&#65533;&#65533;<0&#65533;.p&#65533;&#65533;&#65533;]&#65533;&#65533;W&#65533;&#65533;&#65533;&#65533;s&C&#1152;4&#65533;&#65533;/`j@h&#65533;&#65533;q&#65533;&#65533;&#836;x! &#65533;&#65533;_b&#65533;&#65533;&#65533;&#65533;gT~&#65533;(&#65533;%&#1758;&#65533;U&#65533;#&#65533;&#65533;o&#65533;&#65533;W&#65533;&#65533;!2L&#65533;ED&#65533;V&#65533;&#65533;/&#65533;B&#65533;&#65533;&#65533;Dar&#856;C&#65533;v}&#65533;~&#65533;&#65533;&#65533;&#65533;&#65533;&#65533;&#65533;&#65533;$wL&#65533;K&#65533;q&#65533;`\l&#65533;&#65533;&#65533;&#65533;^&#65533;n&#65533;&#65533;%=X&#725;2t) &#65533;&#65533;^&#65533;&#65533;&#65533;&#599;&#65533;Mn:&#65533;9&#65533;jEo&#65533;%&#65533;&#65533;;&#65533;&#65533;&#65533;7&#65533;o&#65533;&#65533;&#65533;&#65533;d &#65533;&#65533;&#65533;&#65533; &#65533;&#65533;&#65533;&#65533;&#65533;JP&#65533;D&#65533;!&#65533;>x&#65533;@&#65533;&#65533;
Z&#604;&#65533;+&#65533;i&#140;&#65533;S&#65533;5]Q[t&#65533;&#65533;&#65533;`R&#65533;Q&#65533;&#65533;&#1388;Q&#65533;;&#810;V&#65533;&#65533;&#65533;`G&#65533;&#65533;&#65533;&#65533;&#889;1&#65533;&#65533;t&#65533;&#65533;}/&#65533;O5m&#65533;&#65533;&#65533;`&#65533;I7&#65533;&#65533;)q&#65533;{&#65533;&#65533;&#65533;!&#65533;Y&#65533; &#65533;&#1116;F%&#65533;&#65533;&#65533;&#65533;=&#65533;I&#65533;H4OysE&#65533;&#65533;C&#65533;:&#65533;;&#65533;w&#65533;s&#65533;7 `&#65533;~&#65533;@&#65533;&#65533;&#65533;p&#65533; &#65533;3&#65533;&#65533;%(&#65533;&#65533;&#1376;+&#65533;&#65533;&#65533;s&#65533;6&#65533;P|&#65533;3&#65533;&#65533;&#65533;&#65533;fC&#65533;&#65533;(E&#65533;B&#65533;&#65533;&#65533;v#&#65533;&#65533;&#65533;U&#65533;yV&#65533;,&#65533;/&#65533;&#65533;&#65533;&#65533;2cb&#65533;&#65533;&#65533;1&#65533;v&#65533;&#65533;&#65533;&#65533;K\&#65533;}&#65533;&#43389;&#804;+Y&#65533;&#65533;z&#65533;JTd&#65533;-n&#65533;&#65533;&#65533;&#65533;&#65533;f&#65533;&#65533;&#65533;&#1140;&#65533;&#65533;&#65533;~v&#65533;&#1243;&#65533;2C&#65533;-h(0&#65533;&#65533;&#65533;&#385;&#65533;^p&#65533;
&#65533;&#65533;&#65533;&#1344;&#65533;x`6&#65533;&#65533;\$&#1949;-&#65533;&#65533;x&#65533;&#65533;?4~&#65533;&#65533;&#65533;#&#65533;&#65533;&#619;&#65533;Try&#65533;&#65533;7&#65533;&#65533;&#65533;_&#65533;=:%v7&#65533;E&#65533;&#65533;[&#65533;&#65533;.&#65533;&#65533;Ta&#65533;{&#65533;&#65533;j&#65533;|8\g&#65533;&#65533;u&#65533;B7&#65533;&#65533;-&#65533;tjcvh&#65533;n-&#65533;l (&#65533;!@}&#65533;w&#65533;&#65533;&#65533;8 &#65533;'hy(&#65533;w&#65533;~|&#65533;%&#65533;-`N&#65533; .q&#65533;U@(a't2&#65533;w&#65533;&#65533;q&#65533;VBz&#65533;&#65533;7(&#65533;&#65533;&#65533;&#65533;&#65533;*&#65533;&#65533;a)%
e
&#65533;&#65533;clX6XMB&#65533;&#65533;{&#465;&#65533;?&#65533;lv&#65533;&#65533;&#65533;AM$d&#1158;&#65533;-&#65533;&#65533;&#65533;&#65533;%ts&#65533;6e&#1474;&#65533;8gn&#65533;&#65533;&#65533;&#65533;:x&#65533;-p&#65533;80L@ &#65533;&#65533;
jC~}&#65533;p5&#65533;&#32196;&#65533;
T@&#65533;#5#Txq1QX<&#65533;&#65533;&#65533;&#1355;>&#65533;7&#65533;C&#65533;6&#65533;&#65533;-q&#65533;Zp&#65533;{FF@&#65533;t!QM&#65533;E&#65533;&#65533;T&#65533;6m>&#65533;2.&#406;&#65533;w&#65533;7&#65533;&#65533;&#65533;O{;&#65533;%&#1955;sv&#65533;&#1550;F&#65533;  Vp&#65533;&#1575;o&#65533;x&#65533;:&#65533;}8&#65533;% @&#65533;wB&#65533;w|&#65533;w&#65533;V6&#65533;&#65533;&#65533;&#65533;?&#65533;qP&#65533;:&#65533;&#65533;~Sh
t2&#65533;g&#65533;&#65533;(Q%tX&#65533;&#65533;&#65533;&#65533;&#65533;&#65533; &#65533;	&#65533;`E#y)P&#65533;cDm&#65533;l"Tu&#65533;6ZBMx&#65533;s}&#65533;{&#65533;6>&#65533;&#519;&#65533;&#65533;[A&#65533;&#65533;&#1043;&#65533;>&#65533;q&#65533;&#65533;,&#514;&#65533;Wv!"(&#65533;&#65533;&#65533;&#65533;&#65533;&#65533;&#65533;&#65533;&#65533;5P &#65533;&#65533;&#65533;&#65533;w%_&#65533;wUPL&#65533;&#65533; &#65533;&#881;
Qh8u
	q&#65533;G&#65533;Uh&#65533;y&#65533;w&#65533;x&#65533;&#65533;H&#65533;&#65533;S&#65533;&#65533;&#65533;&#65533;&#65533;&#65533;&#65533;&#65533;&#65533;&#65533;h&#65533;Z&#65533;TA&#65533;>B&#65533;tA	&#65533;aw{]"&#65533;t&#65533;lqX&#65533;>l&#65533;vlo&#65533;lr&#65533;&#1971;&#65533;&#65533;&#32931;&#65533;-"  O&#65533;8&#65533;T	h&#65533;i&#65533;p&#65533;&#65533;&#65533;&#65533;&#65533;&#65533;w5PZ&#65533;&#65533;8&#65533;&#65533; ,&#586;&#65533;&#65533;$&#65533;&#65533;3&#65533;&#65533;I&#65533;&#617;xz&#65533;&#873;&#65533;kG&#65533;&#65533;-nH&#65533;8&#455;&#65533;&#65533;&#65533;[AW&#65533;D&#65533;&#65533;&#833;&#65533;&#65533;&#65533;s^&#65533;&#65533;&#391;&#42113;&#1300;&#65533;u&#65533;&#65533;gd&#65533;&#65533;&#65533;A&#386;&#65533;WK)Q &#65533; &#65533;8&#65533;-&#65533;&#65533;&#65533;Y&#65533;&#65533;f&#65533;h&#65533;&#65533;&#1687;o&#65533;&#65533;&#65533;}U&#65533;&#65533;0&#65533;&#65533;&#65533;&#65533;li
:&#65533;9&#65533;p)61&#65533;&#65533;A&#65533;V&#65533;9&#65533;&#65533; I&#65533;0&#65533;xcE&#65533;I&#65533;&#65533;0&#65533;&#65533;7%B)&5z&#65533;R&#65533;c&#65533;&&#65533;x3&#65533;&#65533;&#65533;&#65533;&&#65533;&#65533;&#65533;&#65533;&#65533;%H&#65533;{&#65533;WypF&#65533;t,&#65533;&#65533;@'.FE&#65533;&#65533;&#65533;P&#65533;i#`&#65533;g&#65533;
&#65533;&#65533;U&#1626;&#65533;W&#65533;	&#65533;&#65533;&#65533;&#65533;&#65533;&#475;<`#}&#135;:V&#65533;&#65533;&#65533;i&#65533;1&#65533;&#65533;'&#65533;E_&#65533;u&#65533;&#65533;&#65533;^&#65533;&#65533;&#65533;.&#65533;
1&#65533;+8&#65533;&#548;&#65533;&#65533;6Pj&#65533;b&#18265;&#65533;E`&#65533;&#65533;&#65533;c&#65533;)&#65533;&#65533;&#1374;8&#65533;{&#65533;&#65533;&#65533;&#65533;i&#65533;F&#65533;v&#65533;&#65533;|&#65533;&#65533;!&#65533;&#65533;&#65533;  P&#65533;`&#65533;&#65533;&#410;a:&#65533;H&#65533;&#65533;&#20966;   &#65533;:<@ &#65533;-&#65533;]&#65533;q&#65533;&#65533;&#65533;^f7_I_&#65533;^&#65533;&#65533;5C&#65533;t&#65533;&#65533;s&#865;&#65533;V&#65533;&#65533;&#65533;z&#65533;)>&#65533;S&#65533;&#65533;&#65533;&#65533;&#65533;1.&#65533;&#65533;t&#65533;%&#6014;>z@&#65533;@&#65533;&#65533;!&#65533;&#65533;&#65533;{&#65533;1.&#1572;A)l&#65533;y&#65533;!ld&#65533;&#65533;j_&#65533;&#65533;W&#65533; &#65533;&#65533;&#65533;&#65533;&#65533;`&#65533;&#65533;+&#65533;&#65533;x&#65533;&#65533;&#1648;&#65533;&#65533;&#65533;g6&#65533;&#65533;@&#65533;T&#65533;)py&#65533;zsZb6^&#65533;&#65533;&#1068;&#65533;&#65533;E&#65533;j
&#65533;&#65533;F&#65533;&#65533;&#65533;&#65533;P&#65533;&#13544;>Z&#65533;&#65533;"&#65533;z6&#65533;@&#65533;&#65533;&#65533;&#65533;&#65533;z/\B&#65533;z&#1582;&#65533;&#65533;.?W&#65533;?fT&#65533;zTBv&#65533;&#65533;&#65533;&#65533;Pn&#65533;WQ &#65533;&#65533;&#65533; @i&#65533;o&#65533;&#65533;&#65533;&#65533;h&#65533;&#65533;&#65533;)`-pN&#65533;&#65533;&#65533;z&#65533;Q` &#65533;V_&#65533;#u" ?lr&#65533;&#65533;o&#65533;"
&#65533; wF&#65533;&#65533;T&#65533;>&#65533;&#65533;>/&#65533;:';&#65533;F&#65533;&#65533;&#65533;&#65533;&#65533;&#65533;&#65533;>zt&#65533;&#65533;&#65533;&#65533;@y>b&#1198;&#65533;y&#65533;5&#687;&#65533;%&#65533;&#65533;
g&#65533;9_H&#633;&#65533;&#377;nPI&#65533;u&#65533;Z
&#65533;ipiP&#65533;&#65533;3p&#65533;&#65533;&#65533;p&#65533;&#65533;&#65533;&#65533;ibk#&#65533;&#65533;nk&#65533;&#65533;&#65533;|ZBX&#65533;$! U&#65533;e
YPI?5&#65533;7i&#65533;&#65533;&#65533;&#65533;R&#65533;$8&#65533;&#907;&#65533;)&#65533;&#65533;&#65533;&#65533;&#65533;[&#65533;e&#65533;&#65533;6:&#65533;&#65533;&#65533; $&1&#65533;&#65533; H&#65533;&#65533;j&#65533;&#65533;&#334;&#65533;&#65533;&#65533;&#65533;&#65533; &#65533;&#65533;
&#65533;&#65533;&#65533;
&#65533;&#65533;&#65533;N&#65533;&#65533;&#65533;[&#65533;;&#65533;&#65533;&#65533;&#65533;&#65533;&#65533;&#65533; 9&#65533;WpF_&#65533;u&#65533;H&#65533;v&#65533; &#65533;r&#65533;&#65533;&#65533;	&#65533;&#65533;&#65533;-&#65533;&#65533;y+&#65533;&#65533;w&#65533;@&#65533;-[&#65533;&#65533;&#65533;&#65533;em&#65533;
&#65533;&#65533;&#65533;&#65533;&#65533;&#65533;&#65533;+&#65533;wPT&#65533;zg&#65533;z&#65533;&#65533;&#65533;&#65533;K&#65533;&#65533;&#65533;&#65533;&#230;&#65533;&#65533;&#65533;&#65533;&#65533;&#65533; 
&#65533;&#767; \&#65533;&#65533;&#65533;L&#65533;&#65533;&#207;TWuo<&#65533;f&#65533;{&#65533;&#65533;9{&#65533;tW,\,&#65533;/l&#65533;d&#65533;c&#65533;k
4{c&#65533; &#65533;&#65533;_&#1198;&#65533;MZ&#65533;b&#175;Ee&#65533;D&#65533;4&#65533;v5&#1854;z&#65533;H&#65533;&#65533;	&#65533;#(&#65533;&#65533; eE&#65533;&#65533;P&#65533;C&#65533;&#65533;P&#65533;QK&#65533;*&#65533;&#65533;&#65533;	&#65533;&#65533;OM&#65533;9&#648;m&#65533;$&#65533;
&#65533;W&#65533;&#65533;-|&#65533;&#65533;J&#65533;&#65533;P&#65533;&#65533;?&#65533;&#65533;&#65533;&#65533;sn&#65533;&#335;&#65533;%&#65533;&#65533;'&#65533;[?{d#|/~&#65533;M&#65533;&#65533;|\&#65533;1&#65533;&#65533;&#65533;&#160; &#65533;[&#65533;&#65533;.&#65533;&#65533;&#65533;D[Pv&#65533;&#52980;&#65533;9&#65533;&#856;@@J&#65533;&#65533;&#65533;4`
&#65533;&#65533;&#65533;N&#65533;H&#65533;&#568;&#65533;!&#65533;&#65533;&#65533;	&#65533;&#65533;&#65533;*_&#65533;&#65533;["&#65533;s&#65533;8&#65533;&#65533;)&#65533;&#65533;8&#65533;&#65533;)&#65533;&#65533;K&#65533;@&#65533;&#775;&#65533;&#65533;~`
&#65533;&#1561;&#65533;Mx&#65533;&#65533;&#65533;&#65533;Au&#65533;&#65533;&#65533;[&#65533;&t&#815;pp&#65533;&#65533;+_6&#65533;&#65533;8,&#65533;&#65533;&#65533;&#65533;B&#65533;&#65533;Ur&#65533;&#65533;&#65533;&#65533;i@ &#65533;&#1167;&#65533;&#65533;`1A}&#65533;&#65533;&#65533;^&#65533;&#65533;O2&#65533;_&#297;&#65533;s&#65533;&#65533;&#65533;k&#65533;&#65533;tP&#65533;&#65533;a&#65533;=&#65533;1&#65533;&#65533;|&#65533;~P&#65533;SB&#65533;>&#65533;t&#65533;l&#65533;=&#65533;C&#65533;&#65533;E&#65533;A/&#65533;l&#65533;&#65533;K&#65533;&#65533;e_&#65533;A@ k&#65533;(tQ&#65533;&#65533;a%k&#65533;&#65533;&#65533;&#65533;x&#65533; &#65533;&#65533;&#65533;&#65533;&#65533;&#65533;p2&#65533;~&#65533;O&#65533;&#65533;&#65533;&#65533;&#65533;&#65533;&#65533;6&#65533;&#65533;&#65533;&#65533;=Y&#65533;&#65533;5&#65533;&#65533;5&#65533;&#65533;*&#65533;\&&#65533;|&#65533;mD&#65533;|@&#1401;g&#65533;&&#65533;&#65533;&#65533;&#65533;&#65533;&#65533;E&#65533;&#65533;H&#65533;`&#65533;DdQ&#65533;&#65533;&#65533;&#65533;&#65533;&#65533;&#65533;y`&#65533;JP&#65533;j&#65533;&#65533;l&#65533;qo-&#65533;-&#65533;Q&#65533;QZ&#65533;&#65533;*&#65533;&#65533;4&#65533;&#1513;&#65533;&#65533;&#65533;6b,&#65533;P&#65533;P1 X&#65533;&#65533;9&#65533;P&#65533;&#65533;&#65533;&#65533;&#1698;z{&#65533;&#65533;-W,l}&#65533;&#65533;&#65533;p&#65533;&#65533;&#65533;&#65533;a|&#1323;&#65533;M&#65533;&#65533;&#65533; &#65533;&#65533;&#65533;&#1312;&#65533;&#65533;&#65533;&#65533;j&#65533;&#65533;Yd&#65533;&#1198;&#65533;&#65533;Ey&#65533;^&#1892;&#65533;&#65533;}&#65533;g&#65533;<P&#65533;&#65533;w&#65533;&&#65533;kmapMJ&#65533;J=2&#65533;&#65533;&#65533;&#1728;x&#65533; &#65533;&#1796;`V!&#65533;&#65533;]&#65533;5=W&#65533;=_&#65533;&#65533;&#65533;<f&#65533;&#65533;-&#65533;]&#65533;&#65533;&#65533;&#65533;&#65533;;&#65533;&#65533;&#65533;6 N.&#65533;&#65533;&#65533;&#65533;&#65533;q&#2006;&#65533;&#65533;&#65533;&#65533;&#65533;&#65533;B&#58126;&#65533;&#65533;\&#65533;m&#65533;:&#65533;&#65533;N&#65533;&#65533;&#65533;&#65533;&#65533;&#65533;u&#65533;f&#65533;xX0&#65533;&#65533;A&#65533;&#65533;&#65533;&#65533;p}3&#65533;3<4<&&#65533;&#65533;n&#65533;#4 &#65533;-&#65533;U&#65533;&#65533;]&#1249;&#65533;&#65533;o&#65533;&#65533;&#65533;&#861;&#65533;Y&#65533;6&#65533;&#65533;&#1561;>&#65533;&#65533;&#65533;
&#1105;&#65533;&#1067;&#65533;&#65533;q&#65533;.k&#65533;7&#936;&#65533;&#65533;&#65533;]}&#65533;} &#65533;S&#65533;&#65533;&#65533;&#65533;dp&#65533;Z&#65533;&#65533;d0&#65533;&#65533;&#65533;&#65533;1q&#65533;!h&#65533;&#65533;&#65533;&#65533;_&#65533;3&#65533;&#65533;>&#65533;c&#65533;&#65533;&#65533;&#1769;&#65533;&#65533;$&#65533;,&#65533;<&&#65533;m>&&#65533; h &#65533;"&#65533;&#65533;X4&#65533;O&#65533;&#65533;}&#65533;&#65533;@g&#65533;#&#65533;&#65533;v&#65533;&#65533;%&#65533;{W&#65533;&#413;&#65533;&#1623;&#65533;&#65533;{\&#65533;&#65533;&#65533;q&#65533;d
|&#65533;&#65533;&#433;&#65533;Wb>B&#65533;&#65533;&#65533;.&#65533;&#65533;B_n^&#65533;m&#65533;d&#65533;&#65533;&#65533;&#65533;*`J8&#65533;&#65533;;&#65533;&#65533;&#65533;*bR&#65533;&#65533;#&#65533;q&#65533;o0&#65533;#%.&#65533;&#65533;&#65533;r&#65533;&#65533;&#65533;&#65533;S{&#65533;}&#65533;&#705;&#907;tg %:&#65533;&#65533;&#1434;&#65533;&#65533;&#65533;&#1066;&#65533;*/&#65533;&#65533; &#65533;&#65533;R&#65533;%FNTGj&#65533;9&#65533;%4K&#65533;&#65533;&#42621;A&#65533;q&#65533;&#65533;!&#65533;n&#65533;&#65533;&#65533;~&#65533;&#65533;&#65533;&#65533;&#65533;&#65533;&#65533;&#65533;=&#65533;,&#65533;&#65533;;$B&#65533;a&#65533;&#65533;&#65533;&#65533;&#65533; &#65533;&#65533;&#65533;!&#65533;l&#1876;\I&#65533;&#65533;tn&#65533;&#65533;3&#65533;=&#65533;&#65533;&#65533;%&#65533;n&#65533;&#65533;])&#65533;&#65533;&#65533;&#65533;&#65533;?&#65533;&#65533;&#65533;@&#1050;&#65533;&#65533;&#1363;N&#65533;&#65533;&#65533;&#65533;>&#65533;q&#65533;&#65533;&#1819;&#65533;z&#65533;&#65533;&#65533;&#65533;b&#65533;>pL&#65533;!H&#65533;&#65533;&#65533;&#65533;n&#65533;n&#65533;&#65533;&#1765;&#65533;&#65533;A&#65533;7 ^S&#65533;`?&#65533;&#65533;\&#65533;&#65533;v&#65533;P/&#65533;&#65533;&#65533;Z&#65533;&#65533;&#65533;y&#65533;&#977;>%&#19182;&#65533;&#65533;T&#65533;&#65533;$&#65533;&#65533;8{d4&#65533;0_M&#65533;&#65533;&#65533;:&#65533;T}&#1985;&#65533;t&#65533;&#65533;n%H&#65533;&#65533;&#65533;>&#65533;&#1665;&#65533;&#65533;&#65533;&#65533;&#65533;c"&n&#65533;E&#65533;&#65533;&#65533;&#65533;J&#65533;&#65533;&#65533;&#65533;&#65533;N&#65533;q&#65533;&#65533;a&#65533;Fr&#65533;2&#1531;!&#65533;&#65533;]&#65533;&#65533;.&#65533;&#65533;rn&#65533;gn&#65533;&#65533;&#65533;ylgl&#65533;&#65533;&#65533;&#65533;yg&#65533;&#65533;Z&#65533;&#65533;w&#65533;&#65533;&#65533;&#65533;&#65533;&#65533;&#65533;&#65533;&#65533;&#65533;&#65533;&#65533;&#65533;&#65533;z&#65533;&#65533;&#65533;&#65533;z&#65533;	&#65533;	&#65533;&#65533;&#65533;&#65533;&#65533;&#65533;&#65533;&#65533;&#65533;&#65533;&#65533;&#65533;&#299;&#65533;z~&#65533;&#65533;|&#65533;&#65533;}&#65533;&#65533;&#65533;&#65533;&#1390;&#65533;&#1065;z&#1840;&#65533;Z&#65533;&#65533;&#485;&#65533;	y&#65533;y	wZy&#65533;y&#65533;g&#65533;&#65533;Y&&&#65533;&#65533;&#65533;A&#65533; &#65533;H &#65533;&#65533;&#65533;&#65533;PH&#65533;E&#199;,&8&#65533;H1B"Q$D&#65533;&#65533;Q	d&#65533;0&#65533;&#65533;!Er2)&#65533;&#65533;IT&#65533;G0y9&#65533;&#65533;
&#65533;&#65533;\&#65533;h&#65533;&#1234;&#65533;e//&#65533;&NT&#65533;K&#65533;^&#65533;&#65533;&#1614;&#1386;&#65533;&#65533;&#65533;
&#65533;&#65533;&#65533;O'm&#1436;&#65533;&#65533;:I&#65533;>{&Q&#65533;:)&#65533;(&#65533;&#65533;^&#65533;]j&#65533;I:a&#65533;lT&#65533;]&#65533;Zy&#65533;&#65533;u#">,&#65533;&#65533;&#65533;&#65533;B&#65533;&#65533;Q\&#65533;&#65533;&#462;&#65533;&#65533;&#65533;&#65533;&#65533;G&#65533;&#65533;&#65533;&#65533;&#65533;Ak&#65533;&#65533;#&#65533;<n&#836;&#65533;*&#65533;=w,&#65533;v&#65533;&#65533;&#65533;&#65533;o&#65533;&#65533;&#65533;&#65533;Y&#65533;Z&#65533;n&#65533;V%&#65533;'&#65533;V&#65533;&#1046;&#65533;f&#65533;R&#65533;&#65533;(~&#65533;T)&#65533;Jg&#65533;&#65533;&#65533;*&#65533;9&#65533;&#65533;&#65533;&#1597;&#65533;]&#65533;,&#65533;L&#65533;	&#783;&#65533;,&#65533;&#65533;&#65533;&#65533;7P`c&#65533;&#65533;&#65533;!&#65533;g&#65533;&#65533;&#65533;&#65533;H&#65533;	bH!&#65533;$&#520;$&#65533;&#65533;R&#65533;$gt&#65533;&#65533;%g&#65533;Z<:&#65533;&#283;(&#65533;&#1826;&#65533;28&#65533;&#65533;*&#65533;&#65533;&&#65533;S&#65533;G&#65533;1Y&#65533;/}8&#65533;u&#65533;&#65533;6^&#65533;&#65533;&#65533;X&#65533;&#65533;&#65533;&#65533;Z&#65533;&#65533;-&#65533;&#65533;&#1165;)&#65533;,&#65533;]z&#65533;&#65533;;&#65533;i&#65533;&#65533;w&#981;&#65533;&#65533;&#65533;&#65533;$&#65533;uI&#65533;&#65533;id&#65533;&#65533;ezf&#65533;In&#65533;Q&#65533;n&#65533;VZ#u &#65533;&#1157;=a&#65533;&#65533;Jsi&#65533;&&#65533;&#65533;&#65533;w&#497;H&#65533;n#z&#65533;w&#65533;6&#65533;ht&#65533;(3]3&#65533;47&#65533;5&#65533;e&#65533;L0P&#65533;B\&#65533;p&#65533;\&#65533;&#65533;&#65533;$&#65533;@y^"&#65533;@~a&#65533;&#65533;P &&#65533;&#65533;&#65533;&#65533;&#65533;&#65533;k!n{H&#65533;r&&#65533;R#&#65533;&#65533;!6&#65533; 
aN,iW&#65533;&#922;&#65533;&#948;&#65533;&#65533;&#65533;[,*&#65533;s&#65533;&#65533;&#65533;F&#65533;"3\M&#65533;U&#65533;9&#65533;&#65533;Su&#65533;Nr&#65533;&#65533;&#65533;z+K8T&#65533;&#1416;+&#65533;5&#65533;d;&#65533;&#65533;s&#65533;- k&#65533;Z&#65533;
m&#65533;&#65533;&#65533;p&&#65533;&#65533;9&#65533;p&#65533;&#494;&#65533;=&#65533;H$&#65533;&#9887;&#65533;&#65533;&#479;I.	h&#65533;H
.u'&#65533;&#65533;(VG&#65533;+&#65533;&#582;&#65533;&#65533;&#65533;&#65533;j&#65533;(1&#65533;M&#65533;v{&#65533;&#65386;9)&#65533;<&#65533;Zy &#65533;0&#65533;:&#65533;&#65533;&#65533;&#65533;,&#65533;5"&#65533;6Z&#65533;R&#65533;&#65533;&#65533;&#65533;;&#65533;t&#65533;&#65533;&#65533;;[&#65533;&#65533;&#65533;D&#65533;4&#1724;d&#65533;;&#65533;;L&#65533;&#65533;&#65533;8&#65533;1&#65533;U&#65533;&#1898;&#65533;&#65533;\X&#65533;:&#65533;&#65533;&#65533;&#65533;J&#65533;&#65533;Z&#65533;c&#65533;S'-&#65533;&#65533;-/q&#65533;&#65533;(Y&#65533;&#65533;RK&#65533;\~&#65533;O%&#65533;&#65533;&#65533;&#65533;A&#65533;]&#65533;&#65533;"&#65533;S&#65533;2&#65533;NT5&#388;&#1398;&#65533;&#65533;&#65533;=\&#65533;&#65533;&#65533;&#65533;}+&#65533;&#65533;n&#65533;{S&#65533;1&#65533;&#65533;\&#65533;&#65533;&#65533;&#65533;&#936;&#65533;|&#65533;N&#65533;D&#65533;&#65533;&#65533;h&#65533; 0&#65533;&#65533;&#65533;&#65533;&#65533;&#65533;&#65533;)J\&#65533;S&#65533;P6&#65533;&#65533;&#65533;&#65533;&#65533;&#65533;5&#65533;S&#65533;&#65533;&#65533;&#65533;&#65533;&#65533;&#65533;&#65533;&#65533;&#65533;&#65533;&#65533;&#65533;&#65533;&#65533;J&#65533;&#65533; &#699;&#65533;&#65533;&#65533;&#65533;+&#65533;9Z&#65533;&#65533;qt)Q(P&#65533;&#65533;&#65533;@%&#65533;&#65533;2&#65533;&#65533;hYlsB&#1614;&#65533;&#65533;a&#65533;qiEm&#65533;c9&#65533;&#65533;W&#65533;&#65533; tW&#65533;&#65533;&#65533;6&#65533;&#65533;&#65533;&#65533;&#65533;r&#65533;g&#65533;&#65533;&#65533;&#65533;&#65533;; &#65533;aV&#65533;dB[p&#65533;Q&#65533;&#65533;&#1075;&#65533;&#65533;&#65533;fq,&#65533;z&#65533;1&#65533;&#65533;&#65533;&#65533;(&#65533;&#65533;Kd&#65533;u&#65533;O}&#185;Fa&#65533;2&#65533;	&#65533;H&#65533;8&#65533;&#65533;&#65533;&#65533;)&#65533;o&#65533;&#65533;"&#65533;&#65533;q$c}i&#65533;&#65533;)f&#65533;&#65533;mx&#65533;[wD&#65533;X&#65533;cpj*s\&#1735;&#1686;&#65533;p&#65533;u$&#65533;&#65533;Y&#65533;&#65533;N&#65533;&#65533;&#65533;&#65533;&#65533;$M&#65533;7?&#65533;L&#65533;&#65533;:&#65533;t&#65533;q&#65533;Yp&#65533;(&#65533;Y&#65533;D&#65533;!D&#65533;gR<E&#65533;&#1441;,@Z&#65533;'&#65533;&#65533;"&#65533;HKO 08\&#65533;&#65533;&#65533;:U&#65533;C6&#65533;vlQ-uS&#65533;&#65533;.&#65533;&#65533;&#65533;Y&#1814;&#65533;X(&#65533;&#65533;&#18622;&#65533;:&#332;&#65533;&#65533;&#65533;-2W&#65533;&#65533;l&#65533;``+1&#65533;&#354;&#907;&#217;&#65533;<&#65533;&#65533;&#65533;&#65533;d&#65533;&#65533;IIrj2&#65533;&#65533;&#65533;&#65533;&#65533;&#65533;&#65533;&#65533;"3\&#65533;&#65533;&#65533;&#65533;+&#65533;!&#65533;&#1416;&#65533;&#65533;&#65533;0&#65533;=&#65533;&#65533;&#65533;g**,\iN&#65533;&#65533;&#65533; >j&#65533;5&#65533;5&#65533;b&#65533;&#65533;9E&#65533;E&#65533;&#512;&#65533;&#65533;&#65533;o&#65533;&#631;&#65533;)&#65533;K&#65533;&#65533;P&#65533;Qh&#65533;,&#65533;QiA&#65533;&#1537;&#65533;1&#65533;&#65533;3]@&#65533;&#65533;g	*&#65533;&#65533;e&#65533;n]iL&#65533;%&#65533;X&#65533;e&u9&#65533;,
V&#265;&#161;t8&#1412;&#65533;+&#65533;&#268;&#65533;1E&#65533;ljSw&#65533;&#65533;t&#65533;&#65533;&#65533;&#65533;N&#65533;&#588;&#1825;K&#65533;&#65533;K&#65533;@&#4502;L&#65533;K&#65533;Xa&#65533;&#65533;*&#555;&T&#65533;q,&#482;Wi>o&#65533;$&#65533;D&#65533;&#65533;&#65533;v&#65533;&#65533;&#65533;X&#65533;&#65533;Q;&#65533;Y&#65533;&#65533;yFa&#65533;)&#65533;&#65533;&#65533;&#65533;u&#65533;9&#65533;V&#65533;&#65533;M7y&#65533;QQW&#65533;&#65533;&#65533;&#65533;tfhcu&#65533;Z&#65533;&3ue&#65533;g&#65533;&#65533;&#65533;IZ&#65533;&#65533;&#65533;&#65533;|P&#65533;&#928;&#65533;&#65533;Z&#65533;}&#65533;&#65533;&#65533;&#65533;f&#65533;&#65533;R&#65533;&#65533;2&#65533;&#65533;f&#65533;S&#1777;@&#65533;,Z Y&#65533;ZK>LW,1s.[&#65533;&#65533;[&#65533;&#65533;u&#65533;&#65533;&#65533;&#845;4[&#65533;&#65533;&#65533;&#65533;{&#65533;'&#65533;k&#65533;&#65533;&#65533;&,|&#65533;&#65533;S&#65533;&#65533;$&#65533;RH&#1389;&#65533;&#65533;WN&#65533;&#65533;&#65533;&#65533;B&#65533;&#65533;&#65533;&#65533;I&#1717;&#65533;&#65533;gyY7&#65533;I&#65533;&#65533;&#65533;&#65533;RF&#65533; &#65533;&#65533;v&#65533;:&#65533;&#65533;r&#65533;&#65533;&#622;VH&#65533;&#1539;W&#65533;&#65533;j&#65533;&#65533;n&#65533;&#65533;XB(&#65533;FB&#65533;&#65533;(&#65533;&#65533;w&#65533;z&#65533;&#65533;&#65533;hw&#272;P{u&#65533;T&#65533;66&#65533;"&#65533;&#393;a(?w&#65533;&#65533;9e&#65533;&#65533;0|&#65533;R8&#65533;pk&#65533;&#65533;}&#65533;&#65533;&#65533;I&#65533;&#1866;&#65533;&#65533;K&#65533;&#65533;b&#65533;&#65533;J&#65533;&#1882;#&#65533;r&#65533;f&#65533;5-i=&#65533;&#65533;F&#65533;&#65533;&#65533;R&#65533; pY&#65533;<e&#18734;&#65533;&#65533;xQ&#65533;&#65533;&#65533;f&#1071;jMQ&#65533;B&#65533;&#65533;&#65533;~mKQ&#402;&#65533;&#65533;&#65533;&K)&#65533;(d)&#65533;&#65533;&#65533;)XE&#65533;&#65533;>/S&#65533;&#65533;&#65533;&#65533;&#1702;&#65533;&#65533;::c&#1933;&#65533;.[V&#65533;&#65533;&#65533;o&#65533;&#65533;B&#65533;&#65533;&#65533;b&#65533;&#65533;&#65533;^&#65533;{\&#65533;F3&#65533;<&#65533;fv]&#65533;&#65533;)&#65533;,uM6&#65533;M&#65533;e&#65533;&#65533;&#1621;)n&#65533;&#65533;&#65533;&#1528;ax&#65533;%&#65533;&#65533;&#65533;&#65533;m&#65533;&#65533;&#65533;gVTTfq&#65533;&#65533;&#65533;&#65533;&#65533;&#341;&#1509;&#65533; CC&#65533;uF&#65533;&#65533;_&#65533;{&#1782;ec7&#65533;&#65533;9&#65533;&#65533;p&#65533;2&#65533;=>C&#65533;Bu>&#65533;,~&#65533;&#65533;.G0&#65533;&#1875;x{&#65533;m^&#65533;&#65533;.&&#65533;&#65533;S7g$&#65533;|+&#65533;&#65533;i)i&#65533;&#65533;&#65533;&#65533;,&#65533;^&#65533;&#65533;:6&#65533;8&#65533;"&#65533;o&&#65533;&#65533;&#65533;j&#65533;&#65533;&#1898;X&#65533;[&#65533;Bsp&#65533;U&#65533;&#736;&#434;&#65533;&#65533;&#65533;&#65533;1&#65533;&#65533;@&#65533;+&#65533;&#65533;b&#65533;&#65533;&#65533;Y&#65533;&#65533;4&#65533;&#65533;c&#65533;K&#65533;&#1105;&#65533;ym7
M&#65533;&#65533;T&#65533;&#651;&#65533;&#65533;PV&#1291;#;&#14603;&#65533;v&#65533;&#65533;t&#65533;Uw&#65533;&#65533;&#65533;&#65533;&#65533;&#65533;&#1594;&#65533;&#65533;Q A&#65533;&#65533;&#65533;&#65533;z&#65533;h&#1436;&#2045;&#1979;Fk&#65533;-p&#65533;
&#65533;&#65533;7E'&#65533;&#51720;&#65533;&#65533;&#65533;&&#65533;&#65533;? !&#65533;  ,    &#65533;&#65533;@&#65533;&#65533;&#65533;&#65533;&#65533;&#65533;&#65533;{|&#65533;&#65533;&#65533;&#65533;&#65533;}&#65533;&#65533;&#65533;&#65533;&#65533;&#65533;&#65533;&#65533;&#65533;&#65533;&#65533;&#65533;&#65533;&#65533;&#65533;&#65533;&#65533;&#65533;&#65533;&#65533;&#65533;|&#65533;&#65533;&#65533;y&#65533;&#65533;&#65533;&#65533;&#65533;&#65533;&#65533;&#65533;&#65533;&#65533;&#65533;&#65533;&#65533;&#65533;&#65533;&#65533;&#65533;&#65533;&#65533;&#65533;&#65533;~&#65533;&#65533;|&#65533;&#65533;&#65533;&#65533;&#65533;&#65533;&#619;&#65533;&#65533;&#65533;&#668;&#65533;&#65533;&#65533;&#1149;&#785;Z&#65533;&#1411;&#65533;&#1179;&#65533;&#65533;&#65533;&#65533;&#65533;&#65533;&#65533;&#11939;&#65533;&#851;&#65533;&#65533;&#65533;&#65533;&#65533;&#65533;&#65533;}&#65533;&#65533;&#65533;&#65533;&#1848;&#65533;&#65533;&#65533;&#65533;}{7&#65533;=K&#65533;[&#65533;&#65533;R&#65533;{&#65533; :RH&#671;!&#65533;&#65533; &#65533;&#1584;&#65533;&#65533;W|jq&#65533;GpP&#65533;N&#65533;N&#65533;&#65533;&#65533;jd+&#65533;(%&#65533;\&#65533;&#65533;&#65533;&#65533;&#65533;0%&#65533;&#65533;j'&#65533;=5&#65533;&#65533;&#65533;&#65533;&#606;>&#65533;&#65533;)&#65533;&#65533;Q&#65533;>&#65533;|&#8964;&#1315;%&#65533;i&#65533;&#65533;P&#65533;&S&#65533;&#65533;j2h&#65533;&#65533;&#65533;Y&#65533;^&#65533;&#65533;&#65533;+&#65533;&#65533;e&#65533;q&#65533;&#65533;&#65533;&#65533;Kb&#65533;&#65533;'&#1297;@B7&#65533;"&#65533;+&#65533;p"&#65533;D&#65533;&#65533;&#65533;&#65533;&#65533;&#65533;&#65533;&#1805;&#65533;&#65533;&#65533;Es+&#65533;&#65533;&#65533;&#65533;&#65533;&#588;&#65533;N&#65533;&#65533;W&#65533;?Z&#65533;2h&#65533;1:&#65533;\3J&#1153;u&#65533;A&#65533;&#65533;~&#65533;{l$&#1119;8_$<&#65533;O&#65533;&#65533;&#65533;y&#65533;z;&#65533;>0&#65533;\L&#65533;@(_&#65533;&#65533;&#65533;w&#65533;-s/-&#65533;&#65533;&#65533;&#65533;&#893;&#65533;&&#65533;QN\G&#65533;&#1878;&#65533;&#65533;w&#65533;I&#65533;
	&#65533;A&#65533;&#65533;&#65533;O6&#65533;&#65533;&#65533;&#65533;&#65533;(&#65533;&#65533;&#65533;&#65533;&#65533;iV$&#65533;&#65533;0&#65533;&#65533; &#65533;%&#65533;&#65533;I&#65533;[&#65533;&#65533;27&#65533;&#65533;G&#65533;&#65533;$&#65533;&#65533;&#65533;V&#30724;H47`s[dhX[t@&#65533;6&#65533;&#65533;&#65533;&#65533;~o@&#65533;yS,"@&#65533;$&#65533;yC&#65533;(&#65533;&#65533;&#65533;&#65533;&#65533;&#65533;&#65533;&#65533;&#65533;lg&#65533;&#65533;&#65533;&#65533;&#65533;Hn<&#65533;"&#65533;&#1089;&#65533;t&#65533;&#65533;&#65533;&#65533;7&#65533;\&#65533;8&#65533;6&#65533;&#65533;@L&#65533;&#1616;&#65533;!&#65533;&#65533;H&#65533; 0Q&#65533;B&#65533; &#65533;I&#65533;Q&#65533;e&#65533;&#65533; &#65533;@!&#65533;&#65533;v&#65533;&#65533;&#65533;:
&#65533;\Z&#390;#&#65533;i&#549;&#65533;&#576;&#1672;m
&#65533;f$&#65533;.Rj.&#65533;j&#65533;*&#65533;^"&#65533;XAgg&#65533;&#1634;&#65533;&#65533;&#65533;&#65533;.A&#65533;gs.&#65533;&#65533;S&#65533;&#65533;dID!&#172;{&#65533;&#65533;&#65533;&#65533;U&#65533;h&#65533;&#65533;&#65533;&#65533;x@$8&#65533;m&#65533;&#65533;&#65533;&#65533;&#65533;&#65533;&#65533;&#65533;&#65533;&#65533;&#65533;&#464;&#65533;&#65533;i$&#65533;^&#65533;@0H&#65533;&#65533;PqI&#65533;/`&#65533;&#65533;&#65533;R&#65533;#H&#65533;0)&#65533;>&#65533;&#65533;&#65533;&#65533; !B,P&#65533;&#65533;g&#65533;&#65533;&#65533;&#496;q
&#65533; &#65533;]x&#65533; &#1057;&#65533;&#65533;"&#65533;&#65533;&#65533;#\&#65533;&#65533;&#65533;H2&#65533;&#1194;%&#65533;&#65533;&#65533;&#65533;d&#65533;&#65533;&#971;&#65533;P&#541;&#65533;80&#65533;,&#65533;0&#65533;&#65533;Q&#65533;&#65533;F&#65533;&#65533;T&#65533;&#65533;&#472;&#65533;D&#65533;T&#65533;&#65533;A&#65533;)&#65533;&#65533;&#65533;&#65533;&#65533;1&#65533;&#65533;&#707;&#65533;1&#65533;&#1682;&#65533;L&#65533;&#65533;eY&#65533;&#65533; &#65533;2&#65533;n&#65533;]&#65533; f-&#65533;p`&#65533;&#65533;&#65533;&#65533;m&#65533;8&#65533;&#65533;&#65533;i,&#65533;F	(@PA&#65533;&#65533;&#65533;&#65533;C&#65533;9 &#65533;.z&#65533;&#65533;&#65533;&#65533;D]&#65533;hx&#65533;&#65533;[&#65533;&#65533;x$h&#65533;1&#65533;'&#65533;_&#65533;{!h&#768;&#65533;&#65533;h&#65533;P&#65533;)&#65533;1&#65533; cc&#65533;&#65533;&#65533;&#65533;&#65533;`&#65533;&#65533;&#65533;!lS&#65533;v&#65533;&#65533;&#65533;=&#553;61D&#65533;"<&#65533;&#65533;&#65533;&#65533;&#65533;&#65533;&#65533; .&#541;A&#65533;[x&#65533; &#65533;&#65533;&#65533;&#65533;&#65533; &#65533;@PA$&#65533;&#65533;&#65533;&#65533;&#65533;D -Q&#65533; &#65533;&#65533;&#65533;&#65533;Af&#65533;&#4962; &#65533;p&#65533;$&#65533;&#65533;&#65533;&#65533;&#65533;&#65533;&#65533;&#65533;P&#65533;
t&#65533;&#65533;P&#65533;a0F<&#65533;&#65533;&#65533;C&#65533;	C&#65533;B&#65533;1/&#923;&#65533;1&#65533;&#65533;KU&#65533; &#65533; (&#65533;&#65533;|&#65533;&#65533;&#65533;E&#65533;n&#65533;#D&#65533;&#65533;X?b&#65533;&#65533;&#65533;&#65533;HEAL&#1098;U&#65533;&#1216;@&#65533;&#65533;&#65533;&#1056;&#65533;`&#65533;&#65533;&#65533;`&#65533;&#65533;X&#65533;4&#65533;&#65533;^&#65533;&#65533;l0G&#65533;@&#65533;,A&#65533;&#65533;&#65533;3&#65533;pBXD1&#65533;OLLc)$S&#65533;&#65533;&#65533;-ybk&#65533;&#65533;&#456;&#65533;f&#65533;&#65533;u&#65533;&#65533;M&#65533; &#65533;&#65533;&#65533;&#65533;&#65533;&#65533;`Z*Si4&#65533;!.&#65533;Gcb&#65533;xEG@&#65533;&#65533;,D -&#65533;F.&#65533;&#65533;h&#65533; &#65533; &#65533;&#65533;&#65533;&#65533;&#65533;&#65533; .7h&#65533;4&#65533;@&#65533;m&#797;&#65533;AM&#65533;&#1112;&#65533;&#1314;Xn&#65533;hd$&#65533;IN&#65533;p&#65533;&#65533;T&#65533;&#65533;`H&#65533;/&#65533;&#65533;a&&#1868;y0&#65533;"x&#65533;&#65533;Nv&#65533;|J&#65533;&#65533;@#&#65533;p&#65533;&#65533;&#65533;&#65533;&#1598;z&#1643;&#65533;&#65533;c&#65533;+&#65533; KA&#65533;r&#65533;&#65533;&#65533;e-yI&#718;j&#65533;&#65533;i &#65533;@a&#65533;&#65533;&#65533;&#65533; &#65533;T&#65533;&#65533;:&#65533;Q&#65533;_-/&#65533;&#65533;g&#65533;&#65533;nt&#65533;&#65533;&#65533;D4N&#65533;@&#65533;f6&#65533;&#65533;Mn&#65533;Sl~&#65533;&#65533;9&#65533;y/t&#65533;@&#65533;Ou1&#65533;&#65533;ybz&#65533;!&#65533;&#65533;&#65533;=C&#65533;S|&#65533;&#65533;&#65533;:P&#65533;r&#65533;&#65533;)!&#65533;>0-i8\&#65533;^&#65533;&#65533;&#65533;&#65533;&#65533;&#65533;&#65533;&#65533;}	@&#65533;&#65533;5&#65533;&#65533;&#65533;G?jLoV&#65533;&#65533;'M&#65533;J+&#65533;a&#65533;`i&#65533;&[&#65533;3i( 4&#65533;E&#65533;&#905;&#65533;`'&#65533;&#65533;*&#65533;j7&#65533;
N&#65533;&#65533;&#1449;N&#65533;&#65533;$&#65533;:&#65533;b&#65533;&#65533;&#65533;&#65533;U&#65533;&#985;&#65533;&#65533;Y&#65533;W{H>&#9109;^&#65533;A&#65533;V!
&#65533;}&#65533;&#65533;.D&#65533;h	&#65533;r&#65533;[(&#65533;&#65533;xG'8a&#65533;&#65533;fH&#65533;;&#1936;&#65533;&#65533;&#65533;Q`,&#65533;&#65533;&#65533;&#65533;&#65533;&#61740; &#65533;;&#65533;!&#65533; &#65533;&#65533;&#65533;&#65533;&#65533;&#65533;&#65533;mv&#65533;&#65533;&#65533; %&#65533;?&#65533;V&#65533;&#65533;&#65533;&#65533;&#65533;S+X&#65533;&#65533;&#1512;&#65533;e&#65533;&#65533;&#65533;Y&#65533;&#65533;&#65533;4(ma[B&#65533;&#65533;&#65533;S74&#65533;UM&#65533;!Y&#65533;!L@&#65533;B&#65533;&#339;b&#65533;&#65533;w'&#65533;&#65533;5&#65533;h&#65533;&#65533;&#65533;w&#65533;&#65533;^T &#65533;
60&#65533;?&#65533;&#65533;&#65533;FN&#65533;U&#65533;&#65533;%7y&#65533;E&#65533;&#65533;>&#65533;&#65533;?&#65533;A&#65533;&#562;&#65533;&#65533;&#1024;(x&#65533;DH&#65533;c&#65533;&#65533;w&#65533;&#65533;&#65533;&#65533;}&#65533;Kf&#65533;&#65533;|g&#65533;e0[&#65533;Rv&#65533; &#947;&#65533;&#600;AA|&#65533;>&#65533;&#65533;&#65533;A5&#65533;&#65533;iH&#65533;X@qN&#65533;&#65533;&#65533;J&#65533;&#65533;8&#65533;ePt&#65533;j&#65533;j&#65533;&#65533;&#65533;&#65533;jM&#65533;&#65533;&#65533;&#65533;&#65533;7&#65533;,&#65533; X&#65533;b&#65533;Bp\&#65533;&#65533;&#65533;V&#65533;&#1464;&#65533;&#65533;[&#65533;&#65533;&#65533;&#65533;&#65533;&#65533;`A&#65533;&#65533;H&#65533;&#65533;F&#65533;&#65533;&#65533;&#65533;&#65533;f;&#65533;@&#65533;&#65533;&#65533;&#65533;p&#65533;&#65533;_&#65533;r&#65533;&#65533;K&#65533;x&#65533;&#65533;&#65533;h&#65533;&#65533;a:&#65533;!`&#65533; &#65533;&#65533;&#65533;4&#65533;o&#65533;&#65533;&#65533;5K &#65533; &#65533;&#65533;^0&#65533;`&#65533;(v&#65533;&#65533;lAl&#65533;&#65533;2&#65533;&#65533;&#65533;&#65533;?y&#65533;&#65533;CC&#65533;&#65533;&#65533;&#65533;&#65533;&#65533;*0&#65533;&#65533;paBdX&#65533;&#65533;&#65533;"&#65533;09&#65533;p&#65533;&#65533;p&#65533;&#65533;C&#65533;qzMy 5&#65533;&#65533;p&#65533;&#65533;
b&#65533;&#65533;suX&#65533;&#1820;&#65533;&#65533;f&#65533;YJt\!&#65533;	U(BjJ&#65533;&#65533;&#65533;&#65533; &#65533;\&#65533;	&#65533;&#65533;&#65533;V&#65533;:&#65533;&#65533;>0&#65533;&#65533;&#1750;@&#65533; &#65533;&#65533;&#65533;&#65533;e7@&#65533;n &#65533;&#65533;&#65533;&#65533;M&#65533;&#65533;2&#65533;.d o>&#65533;&#65533;Q&#65533;&#65533;?&#65533;&#65533;&#65533;&#65533;&#65533;&#65533;&#65533;&#65533;Z&#65533;JS&#65533;&#65533;%&#65533;&#65533;V&#65533;&#65533;&#65533;w-8&#65533;&#371717;C&#65533;&#65533;DN&#65533;$&&#65533;"[&#65533;&#65533;0&#65533;I&#65533;&#65533;&#65533;B&#65533;&#65533;&#65533;?&#65533;&#65533;a&#65533;A&#65533;&#65533;&#65533;'&#358;&#65533;&#65533;Apc&#65533;&#65533;1H&#65533;3P&#65533;>$n&#65533;&#65533;&#65533;A&#65533;|&#65533; \&#65533;qN&#65533;&#65533;!7&#65533;:&#1531;&#65533;&#65533;&#703;T&#65533;>&#65533;`&#65533;&#65533;s&#65533;&#65533; &#65533;&#65533;&#65533;&#65533;&#65533;&#65533;&#65533;&#65533;&#17409;&#65533;&#65533;&#65533;&#65533;&#65533;`&#65533;(` 0&#65533;&#65533;&#65533;&#65533;&#65533;'&#65533;4  y&#65533;&#1831;}&#65533;PK7x
&#65533;t&#65533;k&#65533;&#65533;VK&#65533;J&#65533;&&#65533;&#65533;&Qu&#65533;l&#65533;lGp&#65533;Tp&#65533;@]&#65533;&#65533;&#65533;&#65533;&[&#65533;@z&#65533;&#65533;^&#65533;OT&#65533;3&#65533;&#65533;3&#65533;GC&#65533;`U/&#65533;n&#65533;HRb&#1843;&#65533;&#65533;&#65533;9h	&#65533;n&#65533;u&#65533;Y`E&#65533;7&#65533;&#65533;@&#65533;&#65533;sNhO&#65533;IV&#65533;s&#65533;s&#65533;4&#65533;P\&#65533;&#65533;^HV&#65533;&#65533;&#65533;" +0jcrn&#65533;j&#65533;3l&'l&#65533;7k&#65533;7r'g &#65533;x&#65533; <0i&#65533;&#65533;&#65533;8 &#65533;L&#65533;8p&#65533;&#65533;&#65533;5&#65533;%Pj&#65533;j&#65533;V&#65533;&#65533;X-&#65533;&#65533;F&#65533;&#65533;}Dwt8kuFkOWJ&#65533;V&#65533;u&#65533;&#65533;Vwx\&#65533;u&#65533;&#65533;&#65533;&#65533;4&#65533;Q&#65533;&#65533;4$8[f'&#65533;Dn&#65533;&#65533;&#65533;@crl&#65533;38&#65533;&#65533;3wSp&#65533;3&#65533;e{&#65533;&#65533;$&#65533;RXa7&#1200;r&#65533;P&#65533;&#65533;&#65533;,j&#65533;7k&#65533;7g&#65533;&#65533;x&#65533;7x&#65533;&#65533;k@&#65533;iV&#65533;PP&#65533;8&#65533;-&#65533;&#65533;&#65533;&#65533;&#1550;80&#65533;&#65533;E%`9&#65533;&#65533;j&#65533;&#65533;g&#1288;U&#65533; UP &#65533;hPDzw&#65533;}&#65533;&#65533;&#65533;)8&#65533;&#65533;&#65533;TJ&#65533;&#65533;&#65533;&#65533;V&#65533;&#65533;&#49361;&#65533;V&#65533;&#65533;V<pn%&#65533;3&#65533;8&#65533;&#65533;&#65533;6mx=&#65533;&#65533;6&#1448;	&#65533;&#65533;&#65533;&#65533;{&#65533;&#65533;[&#65533;j&#65533;&#65533;$zp:&#65533;r&#65533;&#65533;&#65533;&#65533;&#65533;&#65533;&#65533;%V&#65533;*i&#65533;ys&#65533;t&#65533;&#65533;&#65533;(&#65533;&#65533;&#65533; &#65533;&#65533;&#65533;&#65533;+`&#65533;/&#65533;X&#65533;X&#65533;&#65533;&#65533;&#65533;&#65533;&#65533;&#65533;&#65533;8@&#65533;  &#65533;N c&#65533;&#65533;>8&#65533;&#65533;&#65533;~	`Cx&#65533;&#65533;x&#65533;&#65533;&#65533;&#65533;;&#1239;&#65533;&#65533;&#65533;&#65533;&#65533;&#65533;&#65533;&#1042;&#65533;&#65533;3T&#65533;&#65533;&#65533;	p&#65533;&#65533;a&#65533;&#65533;&#623641;&#65533;
1b4b&#65533;A9&#65533;t&#65533;&#65533;Ay&#65533;&#65533;&#65533;J&#65533;t&#65533;p'&#65533;&#65533;&#1172;O&#65533;f &#65533;$T&#65533;&#65533;AN0q&#65533;&#65533;&#65533;A&#65533;  g&#65533;&#65533;+&#65533;&#65533;rx&#65533;&#65533;&#65533;&#65533;g<&#65533;.&#65533;&#65533;&#65533;&#65533;&#65533;&#65533;&#65533;&#65533;:&#65533;=&#65533;&#65533;&#65533;~&#65533;SR{&#65533; &#65533;I&#65533;4&#65533;&#65533;4&#140;&#65533;&#65533;
&#65533;I7&#65533;yb&#65533; yS&#65533;&#1800;&#65533;n&#1054;&#65533;I&#65533;&#65533;&#65533;~Y&#65533;~&#65533;O&#65533;&#65533;<  &#65533;&#65533;6&#65533;V &#65533;`@&#65533;j&#65533;4&#65533;&#65533;y&#65533;4&#65533;&#65533;&#65533;&#65533;*&#65533;vv&#65533;&#65533;&#65533;&#65533;3&#65533;)&#65533;px&#65533;i#&#65533;&#969;C&#65533;q3&#65533;&#65533;@I,G&#65533;&#65533; &#65533;&#65533;r&#65533;&#65533;	#&#65533;&#65533;p&#65533;!*&#65533;7&#65533;&#65533;&#65533;Az&#65533;&#65533;&#65533;k&#65533; &#65533;)&#65533;k&#65533;TB%&#48734;l <ju&#65533;&#65533;ek&#65533;&#65533;k&#65533;fl&#65533;F&#65533;pC&#65533;lT&#65533;p&#65533;x&#65533;Wveo&#65533; ]jm&#1430;^&#65533;v&#65533;v&#65533;&#65533;&#65533;&#65533;,>C&#65533;&#546;&#65533;y&#1235;&#65533;&#588;!R=&#65533;&#65533;&#65533;&#65533;&#65533;/73J&#65533;&&#65533;&#65533;a'&#65533;	w&#65533;&#65533;&#1373;&#65533;aZ`&#65533;&#1641;=1s&#65533;7b&#65533;)sts&#65533;I%&#65533;FX&#65533;&#65533;H&#65533;VA&#65533;&#65533;&#65533;&#65533;v&#65533;WIcl&#65533;4&#65533;&#65533;l&#65533;l&#65533;&#65533;&#65533; &#65533; ! &#65533;&#65533;j&#65533;^&#65533;,&#65533;v&#65533;g&#65533;qh&#65533;&#65533;&#65533;&#65533;z=:&#65533;rj&#65533;9&#664;&#65533;&#65533;&#65533;&#65533;&#65533;J&#65533;a&#65533;&#65533;	&#65533;&#65533;:&#65533;&#65533; %1&#65533;&#65533;r&#65533;&#1274;&#65533;&#65533;1&#65533;&#65533;J&#65533;&#65533;zP&#65533;&#65533;J7f&#65533;bX&#65533;&#38574;&#65533;&#425;&#65533;&#65533;&#65533;&#65533;
&#65533;&#65533;&#65533;>&#65533;&#65533;k&#65533;r&#65533;N&#1910;&#65533;&#65533;+&#65533;
+&#65533;~&#65533;9wF&#65533;=<S&#65533;w&#65533;&#65533;&#65533;&#65533;J6R,&#954;
u0&#65533;vj		@&#65533;&#65533;&#65533;&#65533;&#65533;q*&#65533;*&#65533;,G&#65533;P-&#65533;6&#65533;P&#65533;#&#65533;&#65533;<&#65533;&#65533;&#65533;&#65533;&#65533;&#1186;&#65533;&#65533;mb&#65533;&#226;$p#&#65533;2'&#65533;&#65533;&#65533;@&#65533;&#65533;{&#205;P&#65533;H&#65533;&#65533;
{&#65533;hoz&#65533;Fy7n:,&#65533;&#65533;&#65533;	&#65533;Y7&#65533;&#65533;
&#65533;
&#65533;I&#65533;&#65533;P&#65533;U&#1776;5Z.&#65533; &#65533;73&#65533;&#65533; &#65533;&#65533;&#65533;:&#65533;&#65533;|J&#65533;`&#65533;Jb&#65533;&#65533;Q&#65533;&#65533;&#1619;-&#65533;\U&#65533;{;
[&#65533;&#65533;&#65533;&#65533;&#65533;&#65533;&#65533;&#65533;&#65533;	7&#65533;&#65533;
^a	&#1280;&#65533;&#65533; &#65533;&#65533;&#1792;f&#65533;&#65533;@K&#65533;&#65533;&#65533;&#65533;&#65533;&#65533;&#65533;&#65533;@T&#65533;<(&#65533;&#65533;@{&#65533;&#65533;&#65533;&#65533;*&#65533;JW{&#65533;v+&#65533;+j&#65533;P]&#48199;&#65533;&#65533;&#65533;[&#65533;@&#65533;&#65533;&~+&#65533;&#65533;[[&#65533;&#65533;&#65533;&#65533;&#65533;&#65533;&#65533;z&#65533;	{&#65533; &#65533;&#65533;4&#65533;&#65533;&#65533;I	z&#65533;&#65533;&#65533;&#65533;p&#65533;&#65533;&#35899;/G
5&#65533;aq&#449;{&#65533;&#65533;&#65533;&#65533;&#65533;&#65533;&#65533;&#65533; &#65533;l&#65533;#&#702;&#65533;p%&#65533;&#65533;&#65533;&#65533;&#65533;@wp&#65533;&#65533;&#65533;7&#65533;&#65533;J&#65533; &#65533;~ j7s&#65533;q&#65533;j&#65533;&#65533;&#65533;&#65533;&#65533;&#400;&#65533;5M&#65533;#Kc;
'&#65533;&#65533;@&#65533;&#65533;&#65533;&#65533;&#65533;	&#65533;&#65533;
| &#65533;#&#65533;&#65533;&#65533;&#65533;&#65533;151&#219; &#65533;N&#65533;
!&#65533;&#221;&#65533;>&#65533;
&#65533;&#65533;&#65533;&#65533;&#65533;9&#65533;&#65533;V&#65533;
&#65533;S&#65533;&#65533;p&#65533;&&#65533;&#65533;P&#65533;G	I&#65533;U|a&#65533;&#65533;f|&#65533;4&#65533;&#65533;&#65533;&#65533;o&#65533;&#65533;P&#65533;&#65533;&#65533;h<&#65533;&#760;&#65533;:&#65533;H&#65533;&#7742;P'&#65533;&#65533;&#65533;,	&#65533;&#65533;vL&#465;p&#65533;Z,!&#65533;&#65533;&#65533;&#65533;[&#65533;A0&#65533;&#65533;&#587;&#65533;=&#65533;&#65533;&#65533;&#65533;p&#65533;&#65533;4&#65533;v,\|&#65533;i&#65533;C&#65533;&#65533;,&#65533;&#65533;&#65533;&#65533;ZlT&#65533;	&#65533;P&#65533;q&#65533;&#65533;&#65533;&#411;&#65533;&#452;`&#736;<&#65533;<&#570;&#406;|&#65533;&#65533;V&#65533;&#65533;&#65533;1&#65533;t|&#65533;7"&#65533;V&#65533;&#65533;&#65533;Q&#65533;&#65533;&#65533;&#65533;<&#777;&#830;&#65533;&#65533;p
\!7&#65533; &#65533;&#65533;5&#65533;&#65533;&#65533;S&#65533;.&#65533; &#65533;&#65533;t<&#729;&#65533;&#65533; 4OPs&#65533;)*rF@>&#65533;!&#65533;q&#65533;&#65533;&#65533; &#65533;1&#65533;>&#65533;&#1356;k	&#65533;&#65533;: 7@`b&#889;&#65533;#&#65533;a&#65533;&#65533;&#65533;&#65533;&#65533;a,&#65533;&#65533;#&#65533;&#65533;!&#65533;`!&#65533; pp[5&#65533;&#1149;&#65533;&#65533;&#65533;&#65533;0&#65533;=&#65533;C&#65533;&#65533;s|&#1053;&#65533;&#65533;&#65533;1=[&#65533;&#65533;&#65533;&#65533;&#65533;&#65533;uk'&#65533;%7&#65533;&#65533; &#65533;&#65533;&#65533;:`&#65533;<&#65533;@!= V&#65533;&#65533; b&#65533;z,B&#65533;&#65533;&#65533;&#65533;&#65533;b&#65533;+&#65533;a&&#65533;*	&#65533;|&#65533;&#65533;&#65533;&#65533;P&#65533;&#65533;P`H)\&#65533;%Z2y&#65533;%&#65533;&#65533;&#1485;&#65533;(&#65533;0L&#65533;	&#65533;&#65533;&#65533;&#65533;hm8&#65533;&#65533;&#65533;`&#65533;=S&#65533;&#65533;&#65533;&#65533;s:&#65533; &#65533;'|"2~"`&#65533;(&#65533;&#65533;&#1607;r)&#65533;&#65533;!`&#65533;.M [&#65533;+X&#65533;{C
&#65533;X&#65533;4&#65533;`&#1627; -&#65533;5".&#65533;"C&#65533;&#1370; &#65533;&#65533;&#65533;	&#65533;c&#65533;,r&#65533;Q#-&#65533;&#1558;&#65533;-&#65533;&#65533;y&#65533; &#1879;&#65533;&#65533; .&#65533;RH||"&#65533;&#65533;'&#65533;&#65533;&#65533;m1$422=2&#1027;&#65533;A-&#65533;=&#65533; &#1533;0{J&#65533;&#65533;"&#65533;&#26001;&#65533; &#65533;&#65533;&#65533;`&#65533;&#65533;:&#733;];&#65533;&#65533;&#65533;Z&#65533;&#65533;0T3C<!3&#65533;&#65533;&#65533;!#2`&#65533;&#65533;&#65533;&#65533;&#65533;2 V&#65533;&#65533;&#65533;&#65533;-&#65533;&#65533;9&#65533;3&#65533;&#65533;@4&#65533;&#65533;&#65533;SWJQ&#65533;&#65533;&#65533;9R&#65533;9&#65533;&#65533;9&#65533;c:&#65533;&#65533;&#1657;&#65533;&#65533;&#65533;&#65533; &#65533;(GW&#65533;	6 p&#65533; <&#65533;&#65533;r&#65533;&#65533;&#65533;&#65533;&#65533;&#65533;Gp&#65533;.DIf&#65533;&#65533;(&#65533;6&#65533;0&#65533;&#65533;&#65533;K&#65533;z&#65533;&#1989; J~7Jj&#342;&#65533; ]&#65533;&#65533;<&#65533;8&#65533;?&#65533;&#65533;E&#65533;pK&#65533;@&#65533;X&#65533;5x&#65533;^&#65533;&#65533;&#65533;^`&#65533;c;eZ&#65533;&#65533;L&#65533;&#65533;gd`^&#65533;@&#65533;&#65533;&#65533;11&#65533;3'&#65533;H&#65533;&#65533;B&#65533;V&#65533;3&#65533;za#m&#65533;&#65533;C=$&#65533;&#65533;8nI4&#65533;&#65533;&#65533;&#65533;8 X&#65533;t?l)&#65533;r&#65533;_p&#65533;W&#65533;^]tg&#65533;&#65533;&#65533;@T&#65533;&#65533;A&#65533;%nB&#65533;T&#65533;b&#65533;HJ5IS&#65533;N&#65533;&#65533;b&#65533;&#65533;.&#65533;&#65533;&#65533;&#65533;O&#65533;7|&#65533;C/&#65533;&#65533;\&#65533;c&#65533;E&#65533;&#65533;i&#65533;D&#65533;&#65533;c=&#65533;Q~e&#45077;K&#65533;L&#65533;&#65533;K&#65533;>	x@&#65533;&#65533;Z&#65533;&#65533;&#238;E&#65533;&#65533;Kl&#65533;F_c&#65533;&#65533;Ldq&#65533;h&#65533;&#65533;&#65533;B&#65533;1&#65533;&#65533;1V&#65533;HK&#65533;T&#65533;eN&#65533;>I&#65533;N]`	&#65533;]"&#65533;&#65533;&#65533;Y~&#1987;&#65533;C&#1726;&#65533;J&#65533;uP
uJ&#65533;&#65533;J&#65533;&#65533;t&#65533;u&#60926;&#65533;5&#65533;6&#65533;K %^&#65533;L&#65533;&#65533;q)&#65533;&#65533;UdT&#65533;XM&#65533;~S&#65533;&#65533;S&#65533;5Z&#65533;h&#65533;&#65533;`&#65533;`V&#65533;hKe&#65533;u&#65533;&#65533;&#65533;&#65533;!@&#65533;[&#65533;&#65533;$Vb%>&#65533;$P&#65533;&#65533;t,&#65533;VoQ&#65533;&#65533;J4&#65533;>e&#65533;&#65533;~h&#65533;$F&#65533;5&#65533;L\&#65533;X(&#65533;X&#65533;&#65533;X&#65533;`&#65533;&#65533;`&#65533;K&#65533;Y&#65533;&#65533;Y&#65533;&#65533;S&#65533;``	f&#65533;z&#65533;`&#65533;&#65533;hXa[&#65533;&#65533;O&#65533;&#65533;&#65533;m&#65533;&#65533;&#65533; "&#65533;@&#65533;8&#65533;U&#65533;&#65533;&#65533;J&#65533;&#65533;EPD7k%]6&W&#65533;&#65533;v&#65533;&#65533;&#48655;&#65533;&#1956;M&#65533;&#65533;T^#E&#65533;&#65533;^&#65533;U&#65533;&#65533;@f&#65533;&#65533;&#65533;&#65533;&#65533;hE2&#65533;Y%&#65533;Yw6&#65533;&#65533;&#65533;&#65533;&#65533;]&#65533;_h}oZ
v&#65533;&#65533;[&#65533;aP;&#65533;>	&#65533;G&#65533;n	c&#65533;&#65533;>&#1648;{gP!Ps&#65533;&#65533;&#65533;/&>&#65533;&#65533;s	A&#65533;&#65533;,&#65533;&#65533;&#65533;&#65533;&#65533;&#65533;&#65533;&#65533;&#65533;*&#65533;&#65533;&#65533;&#65533;&#65533;&#65533;*&#65533;&#65533;&#65533;&#65533;&#65533;&#65533;&#65533;x&#65533;&#65533;&#65533;QQ&#65533;QD&#65533;&#65533;DD&#135;&#65533;&#455;&#605;&#65533;i&#65533;&#65533;&#903;%&#65533;&#1034;&#65533;&#65533;&#65533;NN&#65533;&#1991;&#65533;&#65533;&#65533;&#65533;&#65533;&#65533;&#65533;&#65533;&#65533;&#65533;&#65533;&#65533;&#65533;!&#65533;&#65533;&#65533;&#65533;B`H3&#65533;&#65533;f&#65533;&#65533;&#65533;&#65533;&#65533;S&#65533;?\*Zs&#65533;&#10312;&#65533;A&#65533;Q&#65533;&#65533;<Az&#65533;#r&#65533;I-g&#65533;&#65533;&#65533;&#65533;N/M6&#65533;&D&#65533;&#65533;!&#65533;&#65533;&#65533;?/&#65533;J&#65533;&#355;&#65533;&#65533;Xp&#65533;t&#65533;&#65533;&#65533;&#65533;p&#65533;&#65533;B&#1387;Td&#1898;&#65533;U&#1512;Q&#1322;&#65533;&#65533;V&#65533;]h{&#65533;""!&#1584;&#65533;D&#65533;&#65533;&#65533;3&#65533;&B P&#65533;E&#65533;j&#1320;5&#134;&#65533;OmLX&#65533;M&#65533;&#65533;&#265;/^&#65533;&#65533;&#65533;,&#65533;&#1756;&#59325;|&#65533;&#65533;&#65533;&#65533;&#1255;Cb&#65533;D&#65533;&#65533;&#65533;CdM<&#65533;&#65533;D&#1122;&#65533;&#65533;&#65533;6v&#65533;Yr&#65533;&#65533;zR&#65533;&#1107;E&#65533;I%&#65533;&#65533;p&#65533;&#65533;?&#803;&#65533;&#65533;0&#65533;u&#65533;	
&#65533;!HN&#65533;&#65533;&#65533;&#65533;&#65533;gy&#65533;&#65533;O`&#65533;&#65533;=&#65533;,&#65533;&#719;O_&#65533;&#65533;&#65533;&#65533;@&#65533;?&#65533;&#65533;&#176;%&#65533;qI &#65533;&#65533;&#65533;&#65533;u-^x&#65533;&#65533;8&#65533;
`&#65533;B`i&#65533;&#65533;5 jC^z&#65533;&#65533;g&#65533;8&#65533;&#65533;&#65533;P=e&#65533;&#65533;&#65533;&#138;V&#65533;ee*8&#65533;&#65533;#&#65533;4RJ&#65533;&#65533;lP -&#65533;&#65533;&#65533;.&#65533;&#65533;&#65533;&#65533;2r&#65533;!&#65533;&#65533;&#65533;f[F2&#65533;&#65533;&#1749;&#65533;&#65533;&#65533;&#65533;&#65533;q&#65533;J`&#65533;Q&#65533;q&#1005;Vf'&#65533;A&#65533;s&#629;)]t&#65533;9&#65533; s&#65533;&#65533;&#65533;&#65533;x&#65533;y&#326;hw&#65533;v*&#33220;|&#65533;M&#65533;"&#65533;&#65533;&#65533;&#65533;*&#65533;&#65533;.&#65533;&#65533;<d@&#65533;&#65533;`j&#65533;p*h&#65533;&#65533;{&#65533;9&#65533;&#65533;9(y&#65533;&#65533;{&#65533;&#65533; +|e&#1290;L)&#65533;+T&#65533;&#65533;&#65533;$Z&#65533;&#65533;&#65533;'=zT&#65533;!=B5.&#65533;&#1626;&#65533;&#65533;(&#65533;&#65533;&#65533;59[#&#65533;y&#65533;&#65533;n&#65533;vF&#65533;&#65533;&#65533;&#1046;&#65533;&#65533;&#65533;&#65533;&#65533;&#65533;G&#65533;&#65533;&#65533;n&#65533;A&#65533;	&&#65533;ko&#65533;&#65533;&#65533;K&#65533;&#65533;&#65533;&#1854;1)bs&#65533;&#65533;r&#65533;!&#65533;&#65533;L&#65533;p&#65533;?\&#65533;&#65533;&#65533;&#65533;&#65533;&#65533;&#65533;&#65533;is&#65533;1&#65533;&#65533;!&#65533;&#65533;Bhx&#65533;&#65533;80Q&#65533;&#65533;LTsU&#65533;\CjT&#65533;+PA&#65533;&#65533;&#65533;pCk&#65533;'!8&#65533;7&#65533;0&#65533;Sb&#65533;1&#65533;&#65533;&#65533;&#65533;&#65533;&#65533;&#65533;&#65533;e&#65533;&#65533;&#65533;1r&#65533;&#65533;[3bT&#65533;&#65533;&#65533;&#65533;"2s&#65533;&#65533;&#65533;m&#65533;m&#65533;&#808;&#65533;&#65533;&#65533;&#65533;~4RIr{&#65533;&#65533;"&#65533;T.&#65533;&#65533;&#65533;&#65533;&#65533;l$&#65533;&#65533;&#65533;&#65533;!&#65533;!&#65533;!&#65533;<&#65533;@&#65533;&#17499;!&#65533;$`e'u&#65533;VQ&#65533;M&#65533;q&#65533;&#65533;n|{&#65533;&#65533;&#65533;>z!&#65533;&#65533;&#65533;L0/&#65533;&#65533;B&#65533;&#65533;&#65533;8&#65533;PC%&#65533;&#65533;F &#65533;aEV$&#65533;&#65533;q&#65533;&#1794;3`WW&#65533;&#65533;WR&#65533;&#65533;Fr&#65533;!&#65533;#&#65533;&#65533;x&#65533;g&#65533;&#65533;&#65533;&#65533;4&#65533;&#65533;&#65533;G&#65533;<$?&#65533;Mn&#65533;-&#65533;s&#65533;H&#65533;7Rz&#65533;[&#65533;['D&#65533;&#65533;F&#65533;&#65533;z(`&#65533;&#1599;?007&#65533;P`&#65533;5A&#65533;u&#65533;&#65533;]&#65533;6&#65533;&#65533;5&#65533;&#65533;.(@@&#65533;&#65533;?&#65533;&#65533;&#65533;k&#65533;
^&#65533;&#65533;&#65533;0&#65533;/&#65533;z&#1531;&#65533;&#65533;&#65533;
&#65533;!&#65533;&#1083;&#65533; &#65533;FBEX&#65533;F&#65533;&#65533;&#65533;j&#65533;&#65533;&#65533;N&#65533;&#65533; &#65533;?&#1542;"&#65533;&#1209;&#65533;&#65533;E&#65533;&#65533;m$&#65533;&#65533;V&#65533;h&#65533;<&#65533;&#65533;&#65533;&#65533;o(4&#65533;&#65533;]&#1628;F&#65533;&#65533;&#65533;&#65533;k]&#1914; 9&#65533;&#65533;&#1337;&#65533;Sn&#65533;&#65533;&#65533;D    H&#65533;=f&#65533;&#65533;x&#65533;&#65533;&#65533;\&#65533;#[&#65533;&#65533; {1dC&#65533;ujd#&#65533;0&#65533;(&#389;&#65533;qK]&#65533;-&#65533;5&#65533;t	#gYA6"&#65533;&#65533;&#65533;&#65533;&&#65533;5J$&#65533;&#65533;&#65533;!$&#65533;7&#65533;&#65533;d&#65533;[&#65533;&#1785;D&#65533;A&#1880;n&#65533;&#65533;s&#65533;4I&#65533;9&#65533;&#65533;&#65533;R&#65533;&#65533;&#678;&#65533;&#65533;&#65533;&#65533;	@ &#65533;&#65533;&#65533;X(&#206;p&#65533;S2&#65533;G&#65533; Dj2&#65533;&#65533;&#65533;(&#65533;&#847;}&#771;&#65533;&#65533;&#565;&#65533;8&#65533;1&#657;&#65533;&#65533;&#65533;n&#65533;&#65533;K&#65533;&#65533;7D&#65533;&#65533;@&#65533;&#65533;[&#65533;&#65533;|8&#65533;&#65533;|&#65533;K&#65533;&#65533;&#65533;&#65533;&#65533;&#65533;+&#65533;&#782;2c7p&#65533;&#65533;pnY&#788;<Lg@&#65533;J0L>&#65533;&#65533;[&#65533;&#65533;&#65533;X&#65533; &#65533;&#65533;=AO&#65533;h5&#65533;\1%E)B&#65533;@&#65533;&#1360;&#65533;&#65533;&#65533;&#65533;G? j&#738;&#65533;Y&#65533;j>&#65533;I&#65533;&#167;&#65533;&#65533;LY&#9366;&#65533;&#65533; &#65533;&#65533;&#1260;c&#65533;&#65533;1&#65533;&#42696;&#65533;d&#65533;&#65533;p&#65533;&#65533;&#65533;&#65533;4kH&#65533;f&#65533;`lJJ7X6d&#65533;&#65533;&#65533;w&#65533;&#65533;&#65533;&#65533;'T&#65533;
&#65533;j&#65533;S&#65533;d&#65533;F\&#65533;J+6&#65533;
&#65533;&#65533;&#320;S&#65533;&#65533;5&#65533;Q&#65533;&#65533;&#65533;4&#65533;&#1425;r+&#65533;a#[&#65533;	&#65533;&#65533;&#65533;&#982;&#65533;$&#65533;Z&#65533;[&#65533;q&#65533;&#65533;&#65533;&#65533;&#65533;&#65533;&#65533;&#65533;&#65533;&#65533;&#65533;&#65533;u&#65533;G&#65533;&#65533;&#65533;&#65533;2c&#65533;f&#65533;&#65533;&#65533;&#65533;&#65533;&#65533;&#65533;&#65533;&#65533;&#65533;:&#65533;&#65533;x,O~&#180;&#65533;Lk&#65533;M/|d5&#65533;xB&#65533;?&#65533;T&#65533;&#65533;Ji&#65533;c&#1236;&#65533;&#65533;F&#65533;Z&#65533;&#416;&#65533;&#65533;&#65533;r&#65533;	&#65533;&#65533;r&#65533;&#65533;&#65533;&#65533;,&#41464;&#65533;Fp&#813;m
&#65533;&#65533;*p#&#65533;4 B&#65533;%8&#65533;u&#65533;&#1189;&#65533;pT:&#65533;0&#65533;8<&#65533;&#65533;&#65533;&#65533;~&#1521;&#65533;&#65533; ^&#65533;&#65533;e&#65533;YxM&#65533;wl_n%&#65533;&#65533;1d&#65533;J7&#65533;o&#65533;&#65533;[&#65533;&#65533;&#65533;&#65533;v&#65533;&#65533;$&#65533;&#65533;e&#65533;Wc&#65533;%s&#65533;p=&#65533;&#65533;&#65533;&#65533;&#41080;%nYX@sI&#65533;4&#65533;_GB\	&#65533;V&#834;&#47961;=BL*Bovm&#65533;&#65533;F&#65533;@;&#65533;&#65533;&#65533;~3&#65533;&#65533;&#65533;&#65533;g
&#65533;&#65533;&#65533;.&#65533;M&#65533;&#65533;&#65533;Z%&#65533;pvnH&#65533;&#65533;8&#65533;5?X&h&#65533;&#65533;R&#65533;>W&#65533;&#65533;2&#65533;A-&#65533;&#65533;*K%&#65533;&#65533;j2&#65533;5&#65533;]M.&#65533;C&#65533;&#65533;;#3&#65533;&#65533;k&#65533;&#65533;&#65533;&#1286;>&#65533;&#65533;}&#65533;&#65533; &#62293;&#65533;,u'&#65533;iC&#65533;&#65533;&#65533;dT&#65533;o&#65533;&#44905;U&#65533;5&#65533;&#65533;&#65533;&#65533;F&#65533;&#65533;&#65533;{&#65533;&#65533;A}&#65533;&#65533;	&#65533;A&#65533;&#65533;-wpe&#65533;&#65533;&#65533;&#65533;A&#65533;&#65533;R&#65533;&#65533;&#65533;MV5;&#65533;&#1767;&#65533;%&#65533;&#65533;an&#65533;&#65533;$&#65533;&#65533;&#65533;&#65533;]&#65533;A&#65533;&#65533;Z&#65533;MoK&#65533;&#65533;&#65533;&#65533;P&#65533;n&#65533;&#65533;iv&#65533;V&#65533;&#65533;&#65533;]&#65533;p&#65533;H&#65533;&#65533;W&#310;&#29456;L&#65533;&#65533;&#65533;&#65533;&#1954;Z&#65533;&#65533;L&#65533;!&#65533;&#65533; p+&#65533;&#65533;&#65533;!&#65533;&#65533;9&#65533;&#65533;&#65533;&#65533;&#65533;&#65533;&#65533;&#65533;&#65533;kt&#65533;&#65533;<&#65533;&#65533;&#65533;&#65533;P&#65533;7B&#65533;7&#65533;&#65533;"&#65533;P&#65533;&#65533;&#65533;q&#65533;&#65533;&#65533;&#65533;&#65533;?1G&#65533;a&#65533;-}&#65533;&#65533;&#65533;+&#65533;`:&#65533;&#65533;&#65533;u&#65533;&#65533;&#65533;:O:&#65533;&#65533;r&#65533;&#65533;;&#65533;l?&#65533;&#846;&#65533;&#65533;K&#65533;&#65533;&#65533;{&#221;ptW&a&#65533;-&#65533;&#65533;&#59104;}&#65533;n&#65533;C&#65533;&#65533;NV,m&#65533;&#65533;&#65533;&#1595;G&#65533;y,q&#65533;&#65533;&#65533;&#65533;C&#972;&#65533;C&#65533;&#65533;|&#65533;I&#65533;&#65533;&#65533;&&#65533;&#65533;&#65533;&#65533;&#65533;{&#990;&#65533;&#65533;&#65533;&#65533;&#65533;H&#65533;&#65533;S&#65533;'&#65533;&#65533;&#65533;&#65533;&#65533;&#65533;f&#65533;}&#65533;&#65533;&#65533;&#65533;!^&#65533;&#65533;&#65533;&#65533;&#65533;&#65533;&#65533;w&#65533;Ucz&#65533;&#65533;g&#65533;&#65533;&#65533;>&#65533;&#65533;G?&#65533;&#65533;&#65533;=&#65533;&#65533;&#65533;}&#65533;&#65533;&#65533;&#65533;&#65533;&#65533;&#2020;&#65533;GG&#65533;&#65533;&#65533;Ow&#65533;C&#65533;&#65533;\&#65533;?&#65533;S&#65533;&#65533;&#65533;&#65533;_&#65533;y&#65533;{e&#65533;fw{&#65533;&#65533;z&#65533;&#65533;|&#65533;&#65533;~&#65533;Vx\&#65533;&#65533;&#65533;|A&#65533;&#65533;&#65533;K&#65533;&#65533;&#65533;&#65533;&#65533;v&#65533;w%{@&#65533;&#65533;w%&#65533;w{&#65533;z%&#65533;&#65533;&#65533;&#65533;y8u&#65533;y&#65533;&#65533;(m-&#1538;&#65533;&#65533;&#65533;/&#65533;&#65533;&&#263735;&#65533;&#65533;&#65533;d&#65533;&#65533;mB&#65533;}e&#451;&#65533;&#65533;:&#65533;}'&#65533;:HF&#65533;.E&#65533;&#65533;t8HKJ&#65533;|O&#65533;&#65533; w&#65533;2&#65533;V&#65533;&#65533;!5s&#65533;w&#65533;	&#65533;r\&#65533;ydH&#65533;&#65533;&#65533;&#65533;YHslzn~T&#65533;r&#65533;&#65533;$f&#343;&#65533;Wb&#65533;&#65533;C\H&#65533;{2Xp&#65533;&#65533;#&#65533;fG&#65533;W&#65533;u&#65533;&#65533;&#65533;g&#65533;&#65533;6&#65533;&#65533;F|w8[E8sS&#519;&#65533;&#65533;m&#65533;&#65533;&#65533;&#65533;&#65533;m&#65533;&#65533;u&#65533;&#65533;o&#44168;&#65533;&#65533;|E&#65533;F&#65533;&#65533;u&#65533;w&#65533;&#65533;P&#65533;&#65533;M}&#65533;&#65533;[&#65533;&#65533;{Eho&#65533;7~z&#29351;&#65533;sdG\&#65533;&#65533;sIr&#65533;8s&#65533;&#65533;P&#65533;~&#65533;X&#65533;&#65533;&#65533;q&#65533;[8x&#65533;8&#65533;&#65533;&#65533;&#65533;e&#65533;Xr&#65533;&#65533;WA&#65533;Dy&#65533;&#65533;&#65533;[&k&#65533;h}&#65533;'}&#65533;8Kk&#65533;"&#65533;&#65533;&#1942;}
4&#65533;d&#65533;V&#65533;r&#65533;&#65533;aO`&#65533;F@F@&#65533;I&#65533;&#65533;&#65533;&#65533;Kg0y&#65533;8A&#65533;&#65533;|&#65533;&#65533;}&#65533;y&#525;XB&#65533;&#40462;&#65533;P}&#65533;>&#65533;@&#65533;&#65533;)&#65533;O8I&#65533;G&#65533;>&#65533;&#65533;'&#65533;&#65533;&#65533;x&#65533;&#65533;&#65533;&#65533;&#65533;&#65533;V&#65533;&#65533;&#65533;l#Qa &#65533;,&#65533;{` |&#65533;70 S&#65533;:&#65533;I&#65533;euz&#65533;&#65533;`&#712;&#65533;&#65533;&#1486;&#65533;\ 
ys&#65533;e&#65533;&#65533;I&#65533;T&#531;1&#65533;|w&#65533;&#65533;&#65533;Q@'&#65533;@&#65533;&#65533;*)&#65533;&#65533;&#65533;&#65533;G&#470;2&#65533;&#65533;v	}wKg&#65533;I&#1047;&#65533;xS&#65533;j&#65533;VI&#65533;&#65533;&#65533;o&#471;&#65533;&#536;&#65533;&#65533;H &#65533;l&#744;&#65533;?&#65533;Fz&#65533;&#65533;&#65533;&#65533;wS &#65533;&#65533;&#65533;7&#65533;&#65533;&#65533;&#65533;9Y&#65533;&#65533;&#1626;X&#65533;&#65533;`&#65533;&#65533;&#577;&#65533;Yq&#65533;&#65533;&#65533;&#65533;&#65533;&#65533;2&#65533;y&#65533;&#65533;yy>P&#65533;&#65533;&#65533;9&#65533;21 `@m@&#65533;&#65533;&#1497;&#65533; &#65533;&#65533;@&#65533;8&#65533;l% &#65533; 	&#65533;&#65533;7&#65533;&#65533;&#65533;.&#65533;m`.Q&#65533;&#65533;&#65533;&#65533;G&#65533;:&#65533;a&#65533;@&#65533;&#65533;9[7&#65533;&#65533;&#1630;&#65533;&#65533;&#65533;)&#1177;}&#65533;)&#65533;&#65533;&#65533;c&#65533;&#65533;7&#65533;&|&#65533;)~Z&#65533;&#65533;O8.p&#65533;&#65533;&#65533;&#65533;&#1881;&#65533;&#65533;&#65533;&#65533;&#65533;&#65533;AOP&#65533;x&#65533;?&#65533;&#65533;:&#65533;&#65533;&#65533;&#65533;w&#65533;	&#65533;w&#65533;p&#65533;&#65533;&#65533;&#65533;7z&#65533;?iV&#65533;)8&#65533;ev&#65533;\?y`H0.96&#65533;`&#65533;&#65533;7J;:tp&#65533;`&#65533;lE&#65533;&#65533;&#65533;I&#65533;&#65533;&#65533;&#65533;_&#65533;x&&#65533;&#65533;&#65533;&#65533;w&#65533; ) 2``PP&#65533;&#65533;`0 s0 A&#65533;@
f&#65533;i&#65533;&#65533;&#65533;@&#1699;`&#65533;jz&#65533;4[0&#65533;i&#65533;8&#65533;Z`y&#348;
&#1441;&#65533;8IK@P8R&#65533;	PB &#65533; 2&#65533;I0&#65533;\
&#65533;&#65533;I&#65533;n&#65533;`&#65533;@&#65533;&#65533;:&#65533;&#65533;&#65533;'*&#65533;) &#65533;&#577;&#65533;&#65533;DJLl&#65533;#&#65533;&#65533;'l&#65533;&#65533;c&#65533;&#65533;&#65533;w &#65533;&#65533;&#65533;&#65533;@3U&#1064;&#65533;z&#65533;&#65533;: I&#65533;&#65533;&#65533;&#65533;:8.p6T&#65533;z&#65533;&#65533;QX&#65533;8&#65533;p&#65533;&#65533;W&#65533;zBv&#65533; &#65533;J&#65533;&#746;F&#65533;&#65533;y	@&#65533;@&#65533;&#65533;?&#65533;q1`&#65533;&#52712;&#65533;J&#65533;&#65533;&#65533;u&#65533;&#784;&#65533;_u &#65533;z&#65533;	J.$@&#65533;&#65533;&#65533;&#65533;&#65533;&#65533;&#65533;&#65533;s1&#65533;~&#1546;&#65533;B&#65533;%&#65533;
8&#65533;&#65533;&#65533;@
&#65533;&#65533;&#65533;@
&#1064;&#65533;j&#65533;2 &#65533;&#65533;`&#65533;G9 &#65533;Y&#65533;&#65533;&#65533;&#65533;&#65533;&#1071;qj
4&#65533;&#65533;&#65533;8"@&#65533;&#1326;
&#65533;7&#65533;&#65533;&#65533;&#65533;&#65533;&#65533;V&&#65533;&#65533;&#65533;&#65533; &#65533;&#65533;D&#65533; E{&#65533;F&#65533;&#65533;&#65533;&#65533;&#65533;V&#65533;&#65533;*9&#65533;&#65533;&#65533;Dz&#65533;":IP&#65533;&#1117;,&#65533;@~z%&#65533;&#65533;e FF&#65533;yA0&#65533;p&#65533;&#65533;&&#65533;&#65533;&#65533;G&#65533;&#65533;&#65533;^&#65533;&#800;&#65533;&#546;u&#65533;&#65533;=&#1779;-&#65533;`&#65533;&#65533;+&#65533;L[&#65533;&#65533;k&#65533;&#65533;&#65533;&#65533;&#65533;&#65533;&#65533;&#1784;M&#65533; Mz&#65533;&#65533;oX&#65533;%&#65533;J&#65533;R&#65533;J&#65533;E&#65533;>#a, &#65533;}&#65533;&#65533;
;P&#65533;&#514;&#65533;&#65533;&#65533;&#65533;&#65533;&#65533;&#65533; &#65533;;&#65533;~)p&#65533;&#760;NK!`&#65533;&#65533;&#65533;&#65533;e&#65533;i&&#65533;9YzLkte&#65533;-!@h&#65533;&#65533;&#65533;&#65533;[5P &#65533;k&#65533;&#65533;'&#65533;&#65533;*,&#65533;I&#65533;&#65533;\b&#65533; &#65533;XB&#65533;&#65533;&#1213;&#1915;&#65533;&#65533;)p&#65533;&#65533;&#65533;&#65533;I&#65533;&#65533;&#65533;>&#65533;E\&#65533;}&#65533;
V&#65533;$.7vR4&#65533;&#65533; 6&#65533;&#65533;ppB&#65533;5&#65533;k&#65533;R&#65533;&#65533;&#65533; \&#65533;	&#65533;?&#65533;&#65533;8&#65533;2)S&#65533;&#65533;&#65533;&#65533;{&#65533;33&#65533;%&#65533;',h&#65533;6&#65533;&#65533;`B&#65533;&#65533;&#65533;k&#65533; &#65533;&#65533;d1&#65533;;&#65533;&#65533;&#65533;&#65533;|+&#65533;VXb`VrQ&#65533;&#65533;&#65533;@0#&#65533; &#65533;&#65533;&#65533;4L#&#65533;&#65533;&#65533;&#65533;&#65533;p&#65533;&#65533;	X&#65533;&#65533;%&#65533;%&#65533; L&#65533;fl&#65533;&#65533;&#65533;&#65533;&#65533;&#1067;i\&#65533;50h0&#65533;h&#65533;$ 6&#768;2&#65533;
&#65533;&#65533; &#65533;	&#65533;=h0&#65533;&#65533;&#65533;&#65533;&#1784;c&#65533;8l&#65533;&#65533;+&#65533;&&#65533;ek&#65533;&#65533;&#65533;y&#65533;e2&#65533;.&#65533;&#65533;&#65533;&#65533;&#65533;&#65533;DH&#65533;O&#65533;5&#65533;0+"&#65533;&#65533;&#65533;&#65533;p&#65533;&#65533;&#65533;X&#65533;&#363;QY&#65533;&#65533; _<%&#65533;h&#65533;&#65533;&#65533;&l&#65533;&#65533;&#65533;\|&#65533;&#65533;&#65533;&#65533;&#65533;&#65533;|&#65533;~&#65533;&#1784;=&#65533;&#65533;&#65533;&#65533;&#65533;&#65533;&#65533;,&#65533;&#65533; &#65533;&#65533;v&#1077;Ub@y4gJ&#65533;{&#65533;&#65533;&#65533;&#65533;L&#65533;!&#65533;05&#65533;&#65533;"&#65533;&#65533;&#65533;&#65533;`	&#65533;b&#65533;&#65533;&#65533;&#65533;&#65533;&#65533;Y<&#821;&#65533;&#65533;P 3&#65533;&#65533;&#65533;3&#65533;&#65533;P&#65533;&#65533;~&#65533;&#65533;0 &#842;&#65533;I&#65533;mK&#65533;&#65533;&#65533;;?&#65533;@&#65533;&#65533;g&#65533;&#65533;"&#65533;&#65533;&#65533;=&#65533;&#65533;Wb	*-&#725;&#65533;&#65533;4&#65533;\&#65533;,&#65533;&#65533;&#65533;`/}&#65533;=&#65533;3-&#65533;&#65533;&#65533;?&#65533;3&#65533;|B =|&#65533;&#65533;-&#65533;&#65533; &#65533;f&#65533;&#618;&#65533;o&#65533;Ou!&#65533;q&#65533;A&#65533;d&#65533;&#65533;&#65533;D&#65533;`&#65533;(&#65533;%*m	&#65533;&#65533;&#65533;&#65533;&#65533;&#1223;`&#65533;N&#65533;Te&#65533;&#65533;@&#65533; &#65533;&#65533;&#65533;&#65533;]&#65533;0&#65533;&#65533;&#65533;@&#65533;)&#65533;2t%&#65533;N&#65533;&#65533;&#65533;&#1481;
 E&#65533;&#65533;k&#65533;&#65533;&#65533;!&#65533;&#1304;&#65533;&#1294;&#65533;&#65533;&#1436;&#65533;A&#65533;&#65533;&#65533;&#65533;&&#65533;&#65533;&#1150;QK&#65533;&#65533;#&#65533;&#65533;G&#65533;&#65533;'&#327;&#65533;&#927;[&#65533;p&#65533;&#65533;<&#65533;&#65533;&#65533;\&#65533;&#65533;&#65533;6&#65533;&#65533;v&#65533;&#794;&#65533;&#65533;&#65533;&#65533;&#65533;&#65533;&#65533;&#65533;&#1536;]&#65533;&#65533;&#65533;&#65533;&#65533;-&#65533;[&#65533;&#65533;&#65533;\&#65533;&#65533;&#65533;&#65533;5&#65533;&#65533;&#65533;&#65533;&#65533;&#65533;&#1302;&#65533;L=&#1943;&#65533;&#65533;Y&#65533;&#65533;&#65533;&#65533;UW&#65533;pALVw&#65533;&#65533;&#65533;0&#65533;^&#65533;&$&#65533;&#65533;&#65533;&#65533;&#65533;4&#65533;&#65533;&#947;&#65533;&#65533;-&#1003;q&#65533;&#65533;&#65533;&#65533;&#1759;Q&#65533;=&#65533;<x&#65533;!=&#65533;&#65533;#&#65533;_,&#65533;6 &#65533;6&#65533;&#65533;&#65533;L&#1011;&#65533;&#65533;m&#65533;&#65533;&#65533;&#65533;&#65533;&#65533;&#65533;&#65533;&#65533;&#65533;&#65533;&#65533;&#65533;}#`&#65533;&#65533;p$OH&#65533;&#65533; &#65533;&#65533;&#65533;&.Q&#65533;"]&#65533;&#65533;&#65533;9&#65533;&#65533;]*&#65533;&#65533;jK&#1747;`	UA&#65533;MK&#65533;&#65533;&#65533;&#65533;&#65533;&#65533;&#65533;&#65533;$p&#65533;&%&#65533;&#65533;	O&#65533;&#65533;&#65533;&#65533;i&#65533;&#65533;3&#65533;&#65533;Q&#65533;&#65533;&#65533;@&#65533;#&#65533;&#65533;&#65533;&#65533;&#65533;}&#65533;&#65533;&#65533;)&#65533;&#65533;&#65533;&#65533;&#1315;!&#65533;cP&#65533;4&#65533;$&#65533;0&#65533;>G&#65533;&#65533;%n4&#65533;!E`S&&#903;&#65533;1's&#65533;B&#65533;&#65533;M&#65533;Sc&#65533;&#65533;I&#65533;~.-&#65533;-&#65533;&#1344;&#353;.S~v&#65533;{&#65533;&#65533;1&#65533;o&#65533;C b&#65533;&#65533;&#65533; &#65533;-&#65533;&#65533;	&#65533;&#65533;&#65533;&#65533;&#65533;&#65533;&#300;&#65533;Z,&#801;^&#65533;&#65533;Tm&#65533;&#65533;-n&#65533;&#65533;&#65533;&#65533;m&#866;&#65533;&#65533;c&#65533;j&#65533;&#65533;&#65533;&#65533;&#65533;;&#65533;&#65533;&#65533;&#65533;~&#65533;5&#65533;;&#65533;4&#65533;<&#65533;&#65533;J&#65533;&#65533;VQ		&#65533;&#1758;&#65533;&#65533;&#65533;>&#65533;&#65533;&#65533;&#65533;N4p&#65533;{~6U&#65533;&#65533;!_l&#65533;%@&#65533;&#65533;&#190;!&#65533;&#65533;&#65533;>&#65533;&#65533;&#65533;&#65533;n&#65533;-&#65533;&#65533;&#65533;&#65533;&#65533;n&#65533;&#65533;&#189;W&#65533;&#65533;dWb&#65533;d/-&#65533;&#65533;&#65533; &#65533;&#65533;&#65533;&#65533;=&#65533;Y&#65533;@&#65533;N&#65533;A	&#65533;&#65533;&#65533;%&#65533;&#65533;&#65533;&#65533;3&#65533;o&#65533;&#65533;&#65533;&#65533;&#65533;&#65533;-n&#65533;&#65533;&#65533;&#65533;&#65533;0&#65533;2&#65533;c&#65533;&#65533;q&#65533;&#65533;&#65533;&#65533;&#65533;i>&#65533;&#65533;&#65533;&#65533;&#1709;Np&#65533;&#718;&#65533;&#65533;&#65533;&#65533;a&#65533;V-~&#65533;[h&#65533;&#65533;&#65533;0&#65533;&#65533;/=&#65533;p'$&#65533;!&#65533;&#65533;<6j&#65533;&#65533;&#65533;#?&#65533;/_&#65533;0&#65533;&#65533;:&#65533;&#65533;C&#65533;&#65533;~&#65533;&#65533;=&#65533;@&#65533;0&#65533;&#65533;&#560;&#65533;&#65533;&#65533;&#65533;&#65533;c"&#65533;&#65533;f&#65533;&#65533;oN&#65533;S&#65533;&#65533;4_&#65533;&#238;Z&#65533;&#65533;K-Z0p&#65533;3&#65533;	&#65533;&#65533;Q&#65533;&#65533;&#65533;&#65533;&#65533;&#65533;;&#65533;?&#65533;-&#65533;&#65533;&#65533;&#65533;&#65533;/i&#65533;&#65533;S}2&#65533; >&#65533;~&#1178;&#65533;	&#65533;p&#65533;&#65533;`\&#65533;&#65533;&#65533;&#65533;;&#65533;
@&#65533;
h&#65533;&#1311;T4@&#65533;&#65533;&#65533;&#65533;@&#65533;&#65533;&#65533;@o&#65533;P&#65533;&#65533; &#65533;&#65533;&#65533;O&#65533;&#65533;&#65533;!&#65533;O&#65533;&#65533;&#65533;&#65533;&#65533;&#65533;&#65533;&#65533;lQ_&#65533;&#65533;&#65533;&#65533;&#65533;m&#65533;N&#65533;?&#65533;&#65533;x&#65533;&#65533;&#65533;Q&#65533;D&#65533;&#65533;M&#65533;&#65533;&#65533;&#65533;&#65533;&#65533;&#65533;p&#65533;z&#65533;&#65533;&#65533;	&#65533;&#65533;g&#65533;&#65533;&#65533;&#65533;&#65533;Zgwf"&#65533;&#65533;J&#65533;&#65533;&#65533;&#65533;&#65533;&#65533;(&#65533;&#65533;&#65533;A&#65533;&#65533;,,&#65533;&#65533;&#65533;&#65533;&#65533;&#65533;*&#65533;&#65533;&#65533;**&#65533;&#65533;&#65533;&#65533;*&#65533;&#65533;&#65533;*&#65533;&#65533;4&#65533;&#65533;&#65533;&#65533;&#65533;&#65533;QQD&#65533;&#65533;&#65533;&MZ&#65533;&#65533;O&#65533;!&#65533; ,&#65533;&#65533;_&#65533;&#65533;A!Qb&#65533;Ei&#65533; H&#65533;&#65533;&#65533;@&#65533;DT&#65533;	I&#65533;J&#65533;L&#594;Q&#65533;/W&#65533;&#65533;&#1650;f&#65533;
n&#65533;&#1289;&#65533;&#859;&#65533;"
&#65533;!D&#65533;4&#65533;m(P&#65533;@T6A&#65533;&#65533;&#65533;UOyR1&#698;&#65533;&#65533;&#1390;g&#65533;13j&#65533;&#65533;?&#194;@PK &#65533;&#65533;0WY&#65533;f&#65533;F&#65533;f&#65533;A&#2047;~o&#65533;&#65533;M&#65533;;w&#65533;&#65533;[|&#65533;&#65533;K&#65533;Q&#65533;/_~&#65533;&#65533;&#65533;{J&#65533;&#65533;&#65533;H.BH&#65533;&#1189;UvQ&#65533;FF:BI@&#16656;R&#65533;,9&#65533;&#65533;"&#65533;&#65533;&#65533;&#65533;&#65533;&#65533;&#65533;&#923;9u&#65533;I&#65533;h&#65533;J&#65533;-&#65533;&#65533;&#65533;&#65533;"NO&#65533;6Z&#65533;&#65533;&#65533;UD&#65533;Bu?uV&#65533;&#65533;3y&#952;&#65533;&#65533;&#598;&#65533;F&#65533;"&#65533;&#65533;&#65533;&#65533;&#65533;8@&#65533;&#65533;&#65533;&#65533;&#65533;[&#65533;o&#65533;&#65533;&#65533;&#65533;&#129;&#65533; 6&#544;FX_&#65533;U&#1605;Zaj&#65533;U&#65533;e&#65533;a&#65533;&#968;&#65533;YB&#65533;A&#65533;a&#65533; LE&#65533;@&#1100;&#65533;&#65533;Gl&#65533;&#65533;X[\p&#65533;m<&#65533;&#65533; a&#65533;~&#65533;&#65533;GN8AS'&#65533;Q&#65533;&#65533;N&#65533;&#65533;&#65533;FQ! @&#65533;t&#65533; r&#65533;T&#65533;T&#65533;TR&#65533;&#65533;U&#65533;-rJV&#65533;h&#65533;&#65533;)&#7490;&#65533;W&#65533;&#65533;IUzy&#65533;iP&#65533;W&#65533;&&#65533;&#65533;D(D&#65533;&#65533;}&#65533;&#65533;&#65533;&#65533;Z&#65533; &#65533;&#65533;m`&#65533;A&#65533;&#65533;,p&#65533;i&#65533;Yd&#65533;"i*&#65533;&#65533;~&#65533;j&#65533;D&#135;&#65533;f&#65533;&#65533;&#65533;&#65533;ZTQ&#65533;xI&C&#65533;	  &#65533;E&#65533;i&#65533;pE0(&#65533;&#65533;&#65533;&#65533;8i&#65533;&#65533;i&#65533;&#65533;>&#65533;&#65533;r[&#65533;&#65533;&#65533;&#1240;b&#65533;&#65533;&#953;&#65533;&#65533;n:&#65533;x&#65533;h8Q r&#65533;F!&#65533;XP&#65533;u&#65533;5&#65533;"4R&&#65533;,R&#65533;Fw&#65533;&#65533;&#65533;&"&#65533;y&#65533;&#65533;&#2001;&#65533;&#65533;&#65533;&#65533;&#65533;y&#65533;Y&#65533;&#65533;&#65533;{&#65533;&#65533;&#65533;|E}&#65533;r&#65533;&#65533;&#589;6&#65533;&#65533;&#655;B&#65533;&#2020;0S:&#65533; 	&#65533;&#65533;B
i&#65533;&#65533;<&#65533;&#65533;&#65533;&#65533;=b&#65533;D&#65533;Y&#65533;/d&#65533;%&#65533;&#65533;%&#65533;4&#65533;&Rw9&#65533;&#65533;&#802;&#65533;&#65533;&#65533;e&#65533;&#65533;1&#982;&#65533;&#65533;&#65533;&#65533;j&#65533;&#65533;r&#65533;&#65533;&#65533;&#65533;&#65533;&#65533;&#65533;+&#65533;;&#65533;|i&#65533;&#65533;&#1851;&#65533;&#65533;k#&#65533;&#65533;&#65533;7&#65533;4&#65533;&#65533;y&#65533;&#65533;&#65533;W&#65533;w&#65533;D&#65533;&#65533;&#65533;&#65533;Y &#65533;1*&#65533;&#65533;&#65533;&#737;&#65533;*a&#65533;/$&#65533;&#65533;K&#65533;&#65533;&#65533;l:
&#65533;&#65533;&#65533;&#65533;W&#65533;&#65533;:W&#65533;-;&#65533;&#65533;&#65533;,&#65533;a&#65533;C&#1148;&#1738;4&#65533;/f A&#65533;r,m@&#65533;M'd&#65533;kd&#65533;&#65533;a-}&#65533;&#65533;b&#65533;&#65533;&#52687;&#65533;s&#65533;&#65533;&#65533; &#65533;jfa&#1731;&#65533;A&#65533;a&#65533;&#65533;&#1870;t&#65533;&#65533;&#65533;&#573;L0&#&#65533;&#65533;#p'&#65533;`R	#&#65533;&#65533;&#65533;&#65533;X&#240;&#65533;;&#65533;*^9&#65533;7&#65533;f%&#65533;`&#65533;W &#65533;'?&#65533;;&#65533;&#65533;D|
&#65533;&#65533;B&#65533;gd&#1889;F&#65533;I/&#65533;+&#65533;VH=e5K?&#842;]a-&#65533;Nx&#65533;3&#65533;2&#65533;4&#65533;&#65533;x&#65533;&#704;&#65533;&#65533;&#65533;&#65533;kXCl&#65533;fIoY-\&#65533;-&#65533;]j&#65533;{&#65533;T&#65533;&#65533; &#65533;y1B}&#65533;&#65533;&#65533;&#65533;&#438;n&#65533;h&#65533;' $?1!&#65533;&#65533; \@<&#65533;&#65533;4Ed&#65533; &#65533;	
p&#65533;&#65533;P&#65533;*&#1700;'&#65533;I&#65533;M&#65533;&#65533;&#1822;:&#65533;P&#65533;&#65533;0A$')I&#65533;Q&#65533;&#65533;&#65533;`!&#65533;&#65533;E&#65533;'&#65533;&#65533;D&#65533;&&#1428;&#65533;&#65533;+&#65533;*I&#65533;&#65533;&#65533;v&#65533;N&#65533;&#65533;!&#65533;R&#65533;Al&#65533;.&#65533;&#65533;&#65533;( &#65533; 6&#65533;&#65533;
v&#65533;&&#65533;&#65533;&#65533;U&#65533;CjP&#65533;*&#65533;`^&#65533;&#65533;RG&#65533;W&#65533;.vT&#65533;]\nv&#65533;M&#65533;&#65533;&#65533;&#65533;b&#65533;&#65533;y$Rqk[^L&#65533;&#65533;N%&#65533; 	&#65533;A+&#65533;&#65533;"&#65533;>&#65533;+>.&#65533;` &#65533;&#65533;'&#65533;&#65533;&#65533;N8,bd&#65533;L&#65533;Bv&#65533;&#65533;&#65533;&#65533;&#65533;C2&#65533;&#65533;&#65533;B<&#65533;&#65533;#M&#65533;Q(&#65533;&#65533;&#65533;&#65533;$&#65533;0I&#65533;&#65533;4&#65533;&#65533; &#65533;(?F	M&#65533;&#65533;&#65533;&#65533;&#65533;&#65533;DF&#65533;U&#65533;P	 A&#65533;&#65533;&#65533;&#65533;&#65533;{&#65533;&#65533; &#1599;]&#65533;Akp&#65533; &#65533;D|`xj&#65533;&&#65533;&#65533;&#65533;X&#65533;*JP&#65533;&#65533;&#65533;j&#65533;&#65533;WK&#65533;&#65533;l&#65533;&#65533;&#65533;f&#65533;^&#562;&#65533;#-&#65533;&#65533;&#1892;&#65533;&#65533;&#65533;&#65533;n&#65533;Zx&#65533;&#65533;&#65533;u D&#65533;&#65533;g&#65533;&#65533;&#65533;&#65533;&#65533;i&#65533;?&#65533;&#65533;DM*"z&#65533;&#65533;B&#65533;&#65533;LXU&#65533;YVd&#65533;+y&#65533;C&#65533;&#65533;&#522;5b&#65533;&#65533;CD&#65533;&#65533;Nt&#65533;F5R&#1204;s3&#65533;fZ(&#65533;=&#65533;"0C&#65533;&#1584;0~R&#65533;&#65533;&#65533;&#65533;&#65533;Q&#65533;x&#65533;&#65533;7&#65533;g(&#65533;&#65533;x@&#65533;fR&#65533;.&#65533;&#65533;t&#65533;jP&#65533;&#65533;k&#65533;&#65533;n&#65533;&#65533;3(&#65533;&#65533;&#65533; E&#65533;&#65533;>&#65533;&#65533;O[&#65533;&#65533;&#884;&#65533;&#65533;&#65533;&#65533;G$&#65533;&#65533;!&#65533;Z&#65533;&#1310;]&#65533;&#643;(0&#65533;&#65533;&#65533;&#65533;O>v&#65533;>E&#65533;c!&#65533;8u&#65533;&#65533;&#65533;&#65533;!A&#65533;<-&#65533;&#65533;8$"&#65533;&#65533;Qlv&#65533;&#65533;&#65533;"/&#65533;@&#646;&#65533;a	&#65533;o&#65533;&#65533;C&#65533;*&#65533;Ujr&#65533;&#65533;T&#65533;2&#65533;&#65533; &#65533;P(&#65533;&#65533;&#65533;m&#65533;&#65533;L&#65533;L&#65533; 8(&#65533;&#65533;&#65533;&#65533; &#65533;&#65533;n&#65533;&#65533;L&#65533;&#65533;&#65533;&#65533;&#65533;X&#65533;&#65533;&#65533;p&#65533;&#65533;N&#65533;&#65533;&#65533;&#65533;{&#65533;2f&#65533;&#480;&#65533;0&#65533;&#65533;&#65533;&#65533;`i&#65533;&#65533;g&#65533;&#65533;&#65533;&#65533;)&#65533;&#65533;&#65533;&#65533;D&#65533;;<=&#65533;v+&#65533;&#65533;,C&#65533;&#65533;&#65533;&#65533;B&#65533;&#348;&#65533;&#65533;&#65533;&#65533;gO&#65533;2&#65533;R3&#65533; 	&#65533; !&#65533;1&#65533;N&#65533;`/&#65533;4&#65533;&#65533;&#65533;&#65533;%9&#65533;JNu	N&#65533; T&#65533;
&#65533;&#65533;@|&#65533;N&#65533;n&#65533;&#65533;2&#65533;&#65533;&#65533;&#65533;0&#65533;z?\v&#65533;&#65533;^&)&#65533;&#783;&#65533;&#65533;@7&#65533;&#65533;65r&#65533;N&#65533;&#65533;&#65533;OT&#65533;&#65533;K &#65533;)&#1127;CG&#65533;&#1740;&#65533;&#65533;&#65533;&#65533;B&#8674;b&#65533;&#65533;&#65533;Re|T9&#65533;
@&#65533;&#65533;&#65533;&#65533;O&#65533;&#65533;&#65533;~&#65533;[`d#&#65533;F&#65533;n&#65533;&#65533;k&#65533; `D&#65533;&#65533;k&#65533;.J-&#65533;Ax&#65533;S&#65533;&#65533;b&#65533;L&#65533;X&#65533;&#65533;H&#65533;z&#65533;&#65533;&#65533;&#65533;&#65533;&#65533;&#65533;t;OTE&#65533;K&#65533;	8\&#65533;&#65533;T&#65533;0&#65533;o&#65533;;&#65533;Cy &#65533;&#65533;&#65533;&#65533;E&#65533;|&#65533;&#65533;)&#65533;&#1501;n&#65533;N&#65533;&#65533;D&#65533;w&#65533; P&#65533; &#65533;O&#65533;&#65533;&#65533;&#65533;}&#65533;{I  `p.I&#65533;&#65533;F&#65533;wF=&#65533;(F&#65533;&#65533;&#65533;&#65533; &#65533;S&&#65533;U&#65533;?&#65533;~g&#65533;<&#65533;;&#65533;&#65533;-&#65533;&#65533;&#65533;*&#65533;d&#65533;&#65533;G&#65533;&#65533;&#65533;&#279;&#65533;y&#65533;e~'s&#65533;q&#65533;&#65533;C&#65533;#7y&#65533;7&#65533;L&#312;&#65533;
&#65533;T&#1858;&#768;&#65533;&#65533;W\7d&#65533;&#65533;r&#65533;:&#65533;&#65533; &#65533;$HC&#65533;;&#65533;&#65533;W&#65533;&#65533;}N\&#65533;u&#65533;&#65533;(&#65533;=RE/&#65533;#2&#65533;&#65533;U*w&#65533;
&#65533;=&#65533;&#1614;N0&#65533;O|&#65533;&#65533;V&#65533;
&#65533;9&#65533;%&#65533;?&#65533;[&#65533;,&#65533;&#65533;&#65533;O&#65533;&#671;&#65533;<&#65533;ay&#65533;	j&#65533;&#65533;&#65533;W&#65533;&#65533;&#65533;&#240;&#65533;&#65533;&#65533;=D&#65533;&#65533;j&#65533;&#65533;&#65533;2&#65533;Mc a'\&#65533;u&#65533;&#65533;9&#65533;i %R2/&#65533;R&#65533;i&#65533;&#65533;&#65533;{]g<TKLczQ&#65533;<&#65533;&#65533;G&#65533;&#65533;G&#65533;wgW'0#&#65533;8&#1559;&#65533;&#65533;x&#65533;'n5&#65533;x&#65533;'r&#65533;&#65533;Yc|&#65533;@&#65533;p&#65533;2VZE&#65533;n&#65533;&#65533;&#65533;C&#65533;s&#65533;&#65533;B+Q0C&#65533;&#65533; @&#65533;&#65533;&#65533;W&#65533;7{W&#65533;z&#65533;&#65533;u4&#65533;{\&#65533;CG&#65533;&#65533;&#65533;&#65533;K&#65533;<&#65533;t&#65533;&#65533;X,&#65533;
&#65533;7n&#65533;&#65533;mm&#65533;&#65533;gP&#65533;Cs&#65533;&#65533;kH&#65533;z51=&#65533;&#65533;5H&#65533;1=&#451;&#65533;&#65533;r7t&#65533;|&#65533;T!&#65533;H  &#65533;M&#65533;=&#1634;*P i@&#65533;z&#65533;&#65533; &#65533;H]&#65533;u]&#65533;%&#65533; 4D<&#243;4&#65533;&#257;&#65533;&#1217;J&#65533;&#65533; &#65533;s/&#65533;{X&#65533;&#65533;&#65533;|&#65533;&#65533;y&#65533;&#65533;W&#65533;&#65533;yhh&#65533;}	&#65533;&#65533;f&#65533;&#65533;w+&#65533;0+A&#65533;&#65533;y&#65533;hnp&#65533;&#65533;8&#65533;&#65533;Bl&#65533;a)&#65533;E&#65533;FL!&#65533;&#65533;$&#65533;&#65533; x&#65533;&#40462;[&#65533; &#65533;q&#65533;B&#65533;&#65533;&#65533;4&#65533;3&#65533;&#65533;T&#65533; Q&#65533;G}&#65533;Y&#65533;&#65533;&#65533;%&#65533;go&#65533;g&#65533;E&#65533;sH&#65533;&#65533;x&#65533;&#65533;&#65533;&#65533;8&#65533;	uRn?Z&#65533;&#65533;&#65533;&#65533;Z@&#65533;W@&#65533;&#65533;@&#65533;G&#65533;e1|&#65533;p&#65533;n	&#65533;&#65533;(A&#65533;&#65533;A&#65533;b)&#65533;E"Fi$&#21651;&#65533;&#65533;&#65533;&#65533; &#65533;x&#65533; A&#65533;&#65533;Q&#65533;&#65533;&#65533;&#65533;&#65533;+<&#65533;&#65533;CA&#65533;C&#65533;0&#65533;&#65533;y!x&#65533;y&#65533;m&#65533;8&#65533;yF&#65533;&#65533;Y&#65533;r&#65533;0zP&#65533;&#65533;qrT&#65533;Z&#65533;	v&#65533;a&#1414;&#1943;x&#65533;%Z&#65533;!&#65533;&#65533;'y&#65533;V&#65533;$Y&#65533;g&#65533;&#65533;b2-&#65533;-&#65533;/&#1613;&#65533;83&#65533; &#65533;!&#65533;&#1299;&#65533;!&#65533;&#65533;X&#65533;!&#65533;&#65533;&#65533;&#65533;&#65533;&#522;&#179;&#65533;c&#65533;&#65533;&#65533;ny&#65533;,&#65533;&#65533;9&#65533;[&#395;7G&#65533;@&#65533;y&#65533;&#65533;&#65533;&#65533;7&#65533;W&#65533;~&#65533;hy&#65533;&#65533;&#65533;&#65533;&#65533;&#1959;&#65533;&#65533;&#1415;&#65533;`Yt&#65533;6~&#65533;&#65533;p&#65533;'t&#65533;a&#65533;&#65533;&#65533;&&#65533;(X&#65533;&#65533;&#65533;&#65533;Y)&#65533;I&#65533; }&#65533;&#65533;&#65533;&#65533;&#65533;&#65533;*@&#65533;&#65533;&#65533;;%&#65533;&#65533;X&#65533;&#65533;9DNY&#65533;&#65533;(HS&#65533;s&#65533;&#65533;&#65533;!'b&#65533; &#65533;1nI	ZP
YPTQ&#65533;|&#65533;X&#65533;u&#65533;Y&#65533;&#65533;	&#65533;'Yy&#65533;&#219;&#65533;iYF&#65533;&#65533;&#65533;'wY&#65533;&#425;&#65533;z`&#65533;!(&#65533;&#594;&#65533;)&#65533;&#65533;I&#65533;&#65533;2i r&#65533;( @&#65533;uC&#65533;&#65533;&#65533;HK&#65533;w8&#65533;Itx&#65533;g&#65533;xAW','&#65533;&#65533;&#65533;&#65533;d&#1635;n8s&#65533;	&#65533;5&#65533;.&#1538;&#65533;g&#65533;&#65533;&#65533;|&#65533;&#65533;&#65533;&#65533;&#65533;W@u&#65533;8	P&#65533;&#65533;&#65533;&#65533;&#65533;'z09Z0&#65533;&#65533;R[&#65533;&#65533;&#65533;&#65533;^!
&#65533;&#65533;&#65533;&#65533;" O&#65533;&#65533;&#65533;a&#65533;L&#65533;Dh	L&#65533;	&#65533;@&#65533;&#65533;
w0&#65533;Z
&#65533;}@&#65533;&#65533;&#65533;&#65533;&#65533;H&#65533;HWJ	&#7239;&#642;P*&#65533;g&#65533;&#65533;$
&#65533;&#65533;&#65533;&#65533;r&#65533; &#65533;U&#65533;g[*&#65533;y&#65533;i&#65533;`&#65533;mg Q#f`&#65533;[f0Q&#65533;7c_)T&#65533;p0CE08iCX\&#65533;D&#65533;&#65533;	&#65533;T&#65533;&#65533;a&#65533;Y&#65533;hx&#65533;'&#65533;&#65533;&#65533;&#65533;8&#65533;&#65533;&#1493;&#65533;&#65533;&#65533;&#65533;&#65533;y &#65533;/&#65533;4wa&#65533;:&#65533;&#65533;p&#65533;&#65533;&#65533;
Z&#65533;m&#65533;*&#65533;)&#65533;i&#65533;&#227;AH9&#65533;&#65533;&#65533;:@>&#65533;w&#65533;&#65533;S9&#65533;&#65533;y&#65533;&#65533;&#65533;&#65533;	&#65533;&#65533;&#65533;&#65533;&#65533;)'&#65533;&#65533;	9n+&#65533;}g&#65533;&#65533;&#65533;&#65533;w&#65533;n}P&#65533;&#65533;&#65533;H&#1658;&#65533;&#65533;&#65533;&#65533;&#65533;
&#65533;&#65533;&#65533;&#65533;A&#65533;w&#65533;&#65533;&#65533;&#65533;&
u&#65533;x&#65533;Z&#65533;&#65533;&#1319;a&#65533;`&#65533;S&#65533;qR&#65533;&#65533;;~7&#65533;w&#65533; K&#65533;xb&#65533;&#65533;Y&#65533;&#65533;&#65533;&#65533;[&#65533;&#65533;&#65533;mxxH~&#65533;&#65533;&#65533;SQ&#65533;&#65533;j&#65533;	k&#65533;&#65533;(s&#65533;azp0 &#65533;&#65533;&#65533;r\Z;4
6&#65533;	&#65533;6&#65533;&#65533;71&#65533;&#1690;-&#564;Q&#65533;&#65533;C&#65533;j&#65533;&#65533;&#65533;y&#65533;w(&#65533;W&#65533;&#65533;&&#65533;&#65533;&#65533;P&#65533; &#65533;&#65533;}&#65533;&#65533;x&#65533;Q&#65533;
w&#65533;&#65533;&#65533;&#65533;^&#757;:&#65533;Pl&#65533;0&#65533;:n&#65533;&#65533;T&#65533;&#65533;)&#65533;}&#65533;&#65533;j&#65533;Ykh~&#65533;)A&#65533;&#65533;{&#65533;&#65533;u&#65533;&#65533;&#65533;s&#65533;Y&#65533;g&#65533;&#65533;k&#65533;<+&#65533;&#65533;&#65533;&#65533;Kr&#1873;&#65533;&#65533;&#65533;[&#65533;kh&#65533;&#65533;&#65533;&#65533;P&#65533;&#65533; &#65533;Zh9&#65533;u&#65533;z@&#65533;&#65533;&#65533;&#65533;&#48596;0&#65533;&#65533;&#65533;&#65533;&#65533;&#65533;?g&#65533;&#65533;H&#65533;&#65533;&#65533;{&#65533;k&#65533;&#65533;&#427;&#65533;&#65533;&#65533;#gh&#65533;K&#1723;&#65533;&#65533;&#65533;&#65533;&#65533;4&#65533;&#65533;&#65533;&#65533;&#65533;&#656;,W&#65533;&#65533;f&#65533;&#65533;k&#65533;&#65533;&#65533;&#65533;	&#65533;I	&#636;&#65533;&#65533;y&#65533;,&#65533;&#65533;O{s<&#65533;3&#65533;&#65533;&#65533;SAb&#65533;	|;&#65533;&#65533;&#65533;&#65533;&#65533;&#65533;;&#65533;&#65533;&#65533;0&#65533;&#49028;&#65533;&#65533;&#65533;kaX[&#65533;&#65533;&#65533;~ &#65533;&#651;&#65533;{&#65533;\&#65533;&#65533;&#237;&#65533;Z&#65533;&#65533;&#65533;&#65533;&#65533;&#65533;&#65533;&#65533;&#65533;&#65533;&#65533;&#65533;l&#65533;&#65533;&#65533;&#65533;W&#65533;&#65533;N&#65533;>&#65533;&#65533;&#65533;w&#65533;&#65533;&#65533;&#65533;h&#65533;&#261;&#65533;#Lb&#65533;&#592;T&#1853;]<&#65533;&#65533;&#65533;bL	u&#1083;|K&#65533;xB&#65533;#&#65533;&#65533;&#65533;I&#65533;&#65533;&#65533;p&#65533;\&#65533;v&#65533;g{ au&#65533;&#65533;&#65533;&#65533;{&#65533;&#65533;&#65533;[&#65533;&#311;&#65533;&#65533;Qy&#65533;k&#65533;&#65533;+
X<&#65533;&#65533;&#65533;&#65533;&#65533;g&#65533;&#350;&#65533;&#65533;&#65533;&#65533;	&#65533;&#65533;X|&#507;&#65533;&#65533;	} &#65533;s&#65533;&#592;&#65533;&#65533;A&#65533;&#65533;L&#65533;&#1642;',h|&#65533;&#65533;&#65533;&#65533;&#65533;'&#65533;&#65533;&#65533;l&#65533;_a&#758;K&#65533;&#65533;q&#65533;&#65533;&#65533;&#65533;&#65533;{&#65533;&#65533;&#65533;	&#65533;&#65533;&#65533;v&#53158;<yl&#65533;|&#773;&#65533;4&#65533;&#65533;J&#65533;&#65533;&#65533;+&#840;&#65533;&#65533;&#65533;Z&#65533;&#65533;|&#467;J&#65533;&#65533;p&#624;<&#65533;&#65533;&#65533;&#65533;~&#65533;&#862;&#65533;&#845;&#65533;&#742;&#65533;4&#65533;&#784;&#65533;&#65533;;|s>&#65533;&#65533;&#65533;<&#65533;&#65533;&#65533;&#65533;&#65533;&#65533;&#65533; &#65533;&#65533;&#65533;,~&#65533;&#65533;a&#65533;&#65533;Y| &#1011;&#65533;&#65533;&#65533;&#65533;&#65533;|&#65533;&#65533;&#65533;]h&#65533;|&#65533;&#1308;&#65533;&#65533;&#65533;m&#65533;|`~&#65533;&#65533;&#65533;&#65533;&#65533;&#65533;&#65533;&#65533;&#1117;&#65533;&#65533;L&#65533;&#65533;l&#65533;&#65533;&#65533;t&#65533;*m&#65533;l&#528;&#65533;.&#65533;&#65533;&#65533;1&#65533;v(&#65533;8&#65533;&#65533;&#65533;&#65533;&#65533;&#65533;?&#65533;&#65533;
&#65533;&#65533;E]h}&#65533; &#65533;g;M&#65533;&]&#65533;i&#65533;&#1290;D&#1308; &#1320;p&#1226;'&#65533;&#65533;[&#1246;&#65533;&#65533;&#65533;g&#65533;&#65533;&#65533;Z}D&#65533;&#65533;cM&#65533;&#65533;&#65533;&#65533;&#65533;&#65533;&#65533;T}he&#65533;&#65533;|&#65533;FK&#65533;w&#65533;&#65533;&#65533;^1&#1264;&#1415;&#65533;&#65533;o-&#65533;&#65533;)&#65533;H&#65533;&#65533;&#65533;&#65533;&#65533;N&#65533;&#65533;&#65533;&#139;&#1492;&#65533;&#1168;&#834;&#65533;&#1542;F&#65533;}l&#65533;&#65533;&#65533;&#1479;&#1303;}&#65533;f&#1557;&#65533;&#1636;]&#65533;7Gs|@&#65533;I&#65533;&#65533;&#65533;-&#65533;m&#65533;&#65533;$&#65533;&#65533;&#1675;&#1638;]&#1740;`&#65533;q&#65533;&#65533;&#65533;L &#65533;&#1692;}&#1398;=&#65533;&#65533;&#980;l&#65533;&#65533;&#65533;&#65533;&#65533;&#65533;&#65533;&#668;&#1574;<&#65533;=-&#1133;&#65533;&#65533;m&#65533;&#65533;\&#65533;%M&#529;&#65533;&#65533;&#65533;&#65533;~P&#65533;_&#65533;&#65533;&#65533;mh&#65533;}&#65533;&#65533;}hL&#65533;&#65533;&#65533;&#65533;&#65533;&#65533;&#65533;&#65533;|&#65533;&#65533;%v&#65533;&#65533;M&#65533;"\&#65533;&#65533;&#65533;	|&#65533;0&#65533;[&#65533;y&#65533;]&#65533;&#65533;&#65533;-&#65533;&#65533;&#2024;&#65533;&#65533;&#65533;k&#65533;&#65533;<&#65533;&#65533;w&#1907;&#65533;&#2413;&#65533;&#65533;&#65533;q&#720;&#65533;
^&#65533;d|&#65533;<&#65533;&#65533;|&#65533;M\&#65533;&#65533;=&#65533;wK&#65533;&#65533;&#65533;a>&#65533;$&#65533;&#65533;l&#65533;
 &#65533;&#65533;ym&#989;5&#65533;&#65533;]&#65533;&#65533;&#65533;&#65533;&#65533;9n&#65533;&#65533;&#65533;&#1274;&#65533;k&#65533;+&#65533;7'&#65533;'n&#65533;u&#65533;&#65533;&#65533;&#65533;&#65533;&#65533;}&#65533;&#65533;C&#65533;@&#65533;L&#65533;G&#65533;&#65533;&#65533;=&#65533;x&#65533;&#65533;&#65533;&#65533;0&#65533;6&#65533;&#65533;R&#65533;&#65533;W&#65533;&#65533;C=&#65533; ^&#65533;<&#65533;&#65533;&#65533;&#65533;&#65533;0&#65533;H&#65533;}Y^&#65533;aN&#65533;&#65533;&#65533;m-&#65533;[&#65533;&#263;&#1458;}&#65533;&#65533;M&#1814;&#65533;8l]&#65533; &#65533;Q~&#468;&#65533;&#65533;&#948;&#65533;&#65533;&#65533;&#65533;&#65533;&#65533;&#65533;&#23958;l&#65533;&#1528;&#1751;&#65533;&#65533;&#65533;*&#948;&#65533;&#65533;&#65533;A&#65533;'&#65533;&#65533;&#65533;&#65533;&#65533;M&#65533;&#43766;>&#65533;en&#65533;&#65533;&#290;&#65533;&#65533;&#587;&#25278;&#65533;&#65533;<&#65533;;&#65533;&#65533;&#65533;&#65533;&#65533;Z&#65533;&#65533;&#65533;&#65533;h&#65533;&#65533;&#65533;&#65533;&#65533;^&#65533;,&#65533;&#65533;~&#65533;&#65533;&#65533;&#65533;&#65533;&#65533;&#65533;&#65533;&#65533;&#65533;&#65533;S&#65533;&#65533;&#65533;&#65533;w&#65533;&#65533;R&#65533;&#465;:&#826;n&#65533;&#65533;&#65533;f&#65533;L&#65533;&#65533;&#65533;&#65533;M&#65533;zN&#65533;&#65533;;&#65533;7&#65533;&#59952;&#65533;W&#65533;&#1537;-&#65533;+&#65533;&#31772;&#65533;&#65533;&#65533;&#65533;&#62087;&#65533;r&#65533;$>&#65533;&#65533;&#65533;&#65533;&#65533;&#65533;&#65533;/&#65533;t&#65533;F&#65533;&#65533;&#65533;&#1992;P&#65533;<&#65533;&#65533;&#65533;3&#65533;&#65533; ?
sN&#412;}&#65533;&#65533;=&#65533;&#65533;&#65533;&#65533;{&#65533;&#65533;&#65533;L&#65533;&#65533;Pq&#65533;&#65533;]&#65533;2&#962;&#65533;&#65533;T&#65533;8&#65533;&#65533;p&#65533;&#65533;S&#65533;&#65533;l&#65533;	_&#275;&#65533;&#65533;A&#65533;&#722;&#65533;7&#65533;&#65533;^&#65533;&#65533;&#65533;8&#65533;*&#65533;&#65533;N&#65533;gS?
D_&#65533;&#845;&#65533;Rn&#65533;RM&#65533;s&#65533;&#65533;P|&#65533;:&#65533;Q&#65533;7&#65533;&#65533;!n&#65533;&#65533;V&#65533;?-&#65533;e&#65533;&#65533;&#65533;&#65533;&#65533;&#65533;&#65533;&#65533;&#65533;&#65533;&#65533;m&#65533;&#1500;&#65533;m`h&#65533;&#1862;u&#65533;&#65533;KL~&#65533;&#65533;r{&#65533;;
&#65533;&#65533;&#65533;&#65533;&#65533;&#65533;-o&#65533;&#65533;&#65533;&#65533;o&#65533;&#65533;_&#65533;&#65533;b&#65533;&#65533;&#65533;
&#65533;&#65533;?
0>y&#65533;&#65533;&#65533;&#65533;}&#65533;&#65533;\&#65533;&#65533;&#65533;&#65533;z~&#65533;q?'W[&#65533;&#65533;O&#65533;&#65533;&#65533;&#65533;&#65533;>&#65533;&#65533;\&#65533;&#65533;&#65533;&#65533;&#65533;A&#65533;&#65533;~&#65533;&#65533;&#65533;&#65533;&#65533;Gz&#65533;k&#65533;&#65533;'&#65533;
pp&#65533;&#65533;Z&#65533;&#65533;&#65533;&#65533;&#65533;&#65533;g&#65533;&#65533;&#1012;&#65533;&#65533;&#831;&#1016;&#65533;&#65533;K&#65533;&#65533;k&#65533;&#65533;_&#65533;&#65533;J	H&#65533;	H0 @&#65533;&#65533;P&#65533;&#65533;&#65533;&#65533;@O&#65533; @&#65533;9`	y &#65533;Z&#65533;~&#65533;&#65533;&#65533;&#65533;&#65533;&#65533;&#65533;&#65533;|&#65533;&#65533;&#65533;&#65533;&#65533;&#65533;&#65533;&#65533;z&#65533;&#65533;&#65533;y&#65533;&#65533;&#65533;&#65533;'&#65533;p>&#65533;H&#65533;sI&#65533;&#65533;&#65533;t&#65533;&#65533;&#65533;&#65533;&#65533;&#65533;9	&#65533;&#65533;&#65533;{&#65533;&#65533;&#65533;&#65533;&#65533;Z&#65533;&#65533;&#65533;&#65533;&#65533;&#65533;&#65533;&#65533;&#711;&#65533;&#65533;&#65533;&#811;a&#65533;Z\&#65533;O&#65533;&#65533;s&#65533;&#65533;&#65533;&#65533;&#65533;&#65533;FO:&#65533;'&#65533;&#65533;z&#1067;d&#65533;&#65533;&#65533;&#65533;&#65533;&#65533;&#65533;&#65533;&#65533;&#65533;&#65533; %98I&#1012;?D&#65533;2B&#65533;a&#65533;l`&#65533;&#65533;&#65533;H8&#65533;ib)X&#65533;h&#65533;&#65533;&#65533;pOA|&#65533;&#65533;&#65533;&#65533;R&#65533;KN&#65533;e&#65533;&#65533;a&#65533;A_&#65533;&#65533;5&#65533;&#65533;*p
&#65533;&#65533;ci&#65533;&#541;!&#65533;%mxr&#65533;&#1255;&#1286;&#65533;&#65533;e&#65533;&&#1323;&#65533;&#65533;&#65533;&#65533;&#65533;&#65533;&#65533;u&#65533;&#65533;&#65533;J,$&#65533;X&#1258;&#65533;&#65533;.&#1005;)Hh&#65533;&#65533;+!&#65533;t&#65533;&#65533;:&#65533;^D&#65533;e&#65533;&#65533;B&#65533;&#65533;&#65533;&#760;&#65533;&#65533;&#65533;&#65533;\Bv<i&#65533;&#65533;B&#65533;	&#65533;&#65533;&#65533;&#65533;&#65533;g&#65533;&#65533;
MC&#65533;&#65533;/&#65533;&#1000;&#1234;&#65533;&#65533;&#65533; 5&#65533;&#65533;-r&#65533;&#65533;?v&#65533;
&#65533;{&#65533;i&#65533;&#65533;wv&#65533;P&#65533;&#65533;&#65533;Wu^4*&#65533;&#65533;&#65533;&#65533;&#65533;0"&#65533;up&#65533;&#65533;&#65533;&#65533;z&#65533;&#788;&?&#65533;&#65533;&#65533;&#65533;&#65533;&#1360;&#65533;&#65533;`&#65533;&#891;&#65533;h`&#65533;(&#65533;G&#65533;&#407;&#65533;&#65533;&#65533;&#65533;xC&#65533;&#1799;&#65533;mS&#65533;g&#65533;&#65533;&#65533;&#65533;7[#&#65533;@&#65533;&#65533;~F&#65533;\@H$&#65533;\&#65533;&#65533;@Hy&#65533;&#65533;&#65533;&#65533; &#65533;%&#65533;s!&#65533;&#65533;(b&#65533;&#65533;&#65533;)&#65533;&#65533;GD.&#65533;&#65533;2&#65533;&#65533;G)&#65533;&#1384;&#65533;&#65533;#JDD&#65533;CC*S&#65533;Y&#65533;&#65533;1&#65533;LvW&#65533;<&#65533;[&#65533;&#65533;q&#65533;#&#65533;&#65533;,&#65533;&#65533;Om&#65533;&#65533;&#65533;&#65533;h&#65533;&#65533;G*&#65533;&#203;&#65533;&#65533;&#65533;&#65533;b&#65533;&#65533;&#65533;!&#65533;&#65533;!]&#65533;&#65533;e&#65533;&#65533;&#65533;2#3b.&#65533;&#65533;F&#65533;I&#65533;'&#65533;&#65533;2&#65533;!^&#65533;$&#65533;^R&#65533;Ht&#65533;E&#65533;cb&#65533;Z^&#65533;&#65533;i&#65533;&#65533;&#65533;$&#65533;Ew&#65533;&#65533;U&#65533;7bF*u&#65533;&#65533; &#65533;:&#1192;&#65533;&#65533;&#65533;&#65533;+&#65533;4ie>&#65533;&#65533;	&#65533;&#65533;o&#65533;
&#65533;S&#65533;0&#65533;"	&#65533;&#1573;&#65533;p&#1537;=^&#48458;*2+8]&#65533;R&#65533;wId&#65533;&#65533;&#65533;&#65533;&#65533;&#65533;s&#65533;x.t.<O!S"E&#65533;&#65533;2r&#65533;)p&#65533;]&#65533;)"&#65533;>2&#65533;&#65533;{&#65533; z&#65533;&#65533;n&#65533;Z a&#65533;uI&#65533;q&#65533;&#65533;&#65533;V&#65533;:&#65533;&#65533;>(ft{I&#65533;&#65533;z&&#65533;&#65533;&#65533;&#65533;&#65533;&#65533;Jr&#65533;='&#65533;P&#65533;s&#65533;&#65533;&#65533;o&#65533; &#65533;gqZ(&#65533;v&#65533;Oh@&#65533;t\I&#65533;#&#65533;&#65533;1t&#65533;&#65533;\&#65533;&#894;Q&#65533;\O&#65533;&#65533;&#65533;g1&#65533;@&#961;&#65533;&#1003;&#65533;\`6$CEsr&#65533;s&#65533;&&#65533;R)&#65533;^&#1286;&#1297;A&#65533;&#65533;bv&#65533;}7&#65533;z&#65533;&#65533;&#65533;O%!&#65533;$3&#65533;&#65533;&#65533; &#65533;&#65533;M!&#65533;m&#65533;&#65533;&#65533;&#65533;up&#65533;&#65533;Ft&#65533;&#65533;&#65533;&#65533;&#64373;&#1888;{&#65533;&#65533;&#65533;bM&#65533;&#1858;wc&#65533;=@&#65533;*c&#1588; &#65533;5!&#65533;&#65533;`&#942;E&#1748;n&#65533;QD&#65533;0PC
&#1089;O$a&#65533;&#65533;k^&#65533; Yw&#65533;&#65533;7&#1507;WO&#65533;&#65533;1s&#432;GR&#65533;/&#65533;&#65533;>&#65533;S&#830;t&#1299;&#62779;w&#65533;a&#65533;$&#65533;&#65533;&#65533;&#65533;&#65533;&#65533;@
&#65533;&#65533;&#65533;&#65533;&#975;N&#65533;&#65533;B M&#65533;?4-k&#65533;&#65533;&#65533;&#65533;&#1046;=&#65533;&#526;v&#65533;&#65533;&#65533;X&#65533;>J&#65533;&,J[_4$h7"n&#65533;1&#65533;&#65533;#&#65533;_&#65533;'&#65533;%&#65533;y`&#65533;&#65533;&#65533; HC&#65533;&#65533;&#65533;&#65533;&#289;&#29273;}&#65533;_&#65533;&#65533;&#65533;&#65533;e&#65533;eL{D&#65533;&#65533;C&#65533;&#65533;-B&#65533;&#65533;&#65533;$&#65533;&#65533;	`A
a@!F(rqx&#379;&#65533;d&#65533;&#65533;&#65533;p &#65533;&#65533;&#65533;&#65533;&#65533;"1&#65533;f7&#65533;p&#65533;yG&#65533;&#65533;+&#65533;(*`&#65533;1Z&#65533;&#65533;P&#65533;(@[([$H&#65533;C1&#65533;&#65533; &#65533;q &#65533;]\`&#65533;t&#65533;&#65533;Gd&#65533;&#65533;&#65533;&#65533;H&#65533;&#1280;UH&#65533;"G&#65533;&#65533;!x&#65533;u&#65533;&#65533;z&#65533;-&#65533;&#65533;A&#65533;O&#65533;%&#65533;{D&#65533;w&#65533;&#65533;&#65533;&#65533;&#65533;&#65533;&#65533; &#65533;&#65533;{&#65533;N2&#65533;#&#65533;&#65533;#&#65533;&#65533;b&#65533;&#65533; "&#65533;&#65533;PJ &#65533;&#65533;4%R&#65533;&#65533;F&#65533;&#65533;8&#65533;`&#65533;&#65533;7&#65533;R&#65533;&#65533;H &#65533;M&#65533;&#65533;2/&#1804;&#65533;B&#65533;* &#29990;4'16P&#65533;J&#65533;t&#65533;*&#65533;&#65533;c-&#65533;M&#65533;ZD=w&8&#65533;&#65533;JY&#65533;&#65533;B&#65533;&#65533;}&#65533;5&#65533;^Vy&#65533;(&#164;&#65533;@&#65533;$&#65533;&#65533;&#65533;P&#65533;&#65533;f
&#65533;&#65533;E$&#65533;P&#65533;U&#65533;Y&#65533;C&#65533;Aig&#1043;&#65533;&#65533;&#1222;LE&#65533;&#65533;&#65533;L@J&#964;4#u&#65533;JUzPI&#65533;B&#65533;j&#65533;*&#65533;&#65533;e&#65533;~HA[&#65533;&#65533;&#65533;&#65533;&#65533;&#65533;h(3rX+&#65533;9&#65533;&#65533;&#65533;&#65533;&#65533;	_>"&#65533;&#65533;&#65533;?R&#65533;63/T&#65533;C`&#65533;&#65533;&#65533;&#65533; &#65533;&#65533;&#65533;&#1583;:v_&#65533;lV%k?&#65533;&#65533;o&#65533;0&#65533;)Zk&#65533;&#65533;
&#65533;&#65533;&#65533;&#65533;h!D+&#65533;&#65533;&#65533;c&#65533;&#65533;!m!&#65533;&#65533;&#65533;(G&#65533;&#65533;&#65533;&#65533;%H&#65533;KP&#65533;&#65533;&#65533;&#65533;&#65533;M&#65533;&#65533;&#65533;]|a&#65533;&#65533;&#65533;&#65533;r&#65533;&#65533;&#65533;&#65533;.&#65533;~&#65533;&#65533;,&#65533;&#65533;w&#65533;&#65533;&#65533;a&#65533;&#65533;(T&#65533;&#65533;`S&#65533;&#65533;&#1056;QSO&#65533;&#65533;"&#65533;&#65533;"D&#65533;QB:&#65533;&#65533;&#65533;&#65533;DRC&#65533;&#65533;&#65533;D~&#65533;z&#1172;&#65533;&#65533;/p&#65533;&#65533;&#65533; &#65533;2&#216;&#65533;u&#65533;s-&#65533;&#65533;;&#65533;&#65533;N&#65533;&#65533;R V&#65533;F&#65533;&#65533;3hY&#65533;&#1692;&#65533;&#65533;1&#65533;&#65533;+%>&#65533;QAD  &#65533;x
P&#65533;&#65533;&#171;A&#65533;&#65533;U&#65533;&#65533;SD~&#65533;&#65533;_&#65533;>&#65533;&#65533;;	&#65533;&#65533;"78_x.&#65533;%&#65533;d	&#65533;&#65533;&#65533;&#65533;&#65533;&#65533;&#65533;&#65533;&#65533;rb&#65533;"&#65533;	&#65533;I\&#65533;, &#65533;@&#65533;&#65533;7&#65533;?&#65533;&#65533;	&#65533;Il&#65533;&#65533;;&#65533;&#65533;I&#65533;8&#65533;&#65533;&#65533;&#65533;3&#65533;S&#65533;&#65533;&#65533;&#65533;Q&#65533;&#65533;&#65533;&#65533;&#65533;&#65533;&#65533;&#671;y&#65533;&#65533;,t&#65533;d&s&#65533;WS&#65533;&#65533;	&#65533;&#65533;&#65533;dz&#65533;&#65533;r&#65533;\&#65533;/&#65533;&#65533;&#65533;}G&#65533;&#65533;&&#65533;&#65533;&#65533;YP[&#65533;&#65533;&#65533;&#65533;u&#551;6?&#65533;&#65533;#&#65533;&#1093;(&#65533;# &#65533;	pQ/g&#65533;<&#65533;&#65533;&#65533;h&#65533;@&#65533;!lPj&#65533;&#65533;&#65533;&#65533;&#65533;&#65533;&#65533;n{!&#1529;&#65533;TM&#65533;?&#1693;&#65533;s&#65533;8<&#65533;D#=&#65533;M'&#65533;&#65533;Q&#65533;&#65533;~t&#65533;&#65533;f&#65533;&#65533;&#65533;)t&#665;M&#65533;|~&#65533;&#65533;&#65533;=&#65533;jg&#65533;&#65533;^&#65533;&#65533;'&#65533;f&#65533;3&#65533;&#65533;(&#65533;W&#65533;&#65533;?&#65533;&#65533;&#1355;Xw<&#65533;2'&#65533;{u&#65533;R>	&#65533;&#65533;
&#65533;&#65533;t&#65533;&#65533;&#65533;?&#65533;&#65533;0&#279;Y&#65533;&#65533;~&#65533;&#65533; `&#65533;&#65533;&#65533;N&#65533;c"&#65533;&#65533;&#65533;1@?&#65533;&#65533;&#65533;jf&#65533;
1u_0&#65533;&#65533;X&#65533;8r&#65533;]&#1774;o&#65533;&#1837;4&#65533;&#65533;&#65533;N&#65533;*&#65533;&#65533;Z&#65533;y&#65533;>&#65533;&#65533;(&#65533;&#65533;&#65533;G&#65533;&#65533;\&#1553;&#65533;&#65533;zf&#65533;&#65533;q&#65533; &#65533;&#65533;&#65533;&#65533;A:&#65533;LO(&#65533;&#65533;@&#1271; mp8A&#65533;/D1&#65533;B&#65533;&#65533;&#65533;h&#65533;&#18140;$s}&#65533;&#65533;&#65533;8&#65533;&#65533;"&#65533;&#65533;&#65533;>;]v&#65533;E&#65533;&#65533;&#65533;(p9`&#65533;G&#65533; &#65533;"&#65533;&#65533;w&#65533;y&#65533;i&#65533;C&#65533;&#65533;&#65533;&#65533;;&#65533;&#65533;&#65533;PCP 0 &#65533;O&#65533;&#65533;&#65533;&#65533;&#65533;k&#65533;&#65533;D&#65533;!zi&#65533;&#65533;&#65533;`&#65533;2&#65533;&#65533;&#65533;&#65533;g~3( &#65533;?4&#65533;&#65533;9&#65533;&#65533;A&#65533;S&#65533;qrG&#65533;&#1373;k&#65533;&#65533;;xA1&'&#65533;p 7&#65533;^Jp'&#65533;rvGw4'5ws&#65533;X`_&#65533;s&#65533;}&#65533;7&#65533;"}&#65533;&#65533;&#65533;'&#727;&#65533;|&#65533;%&#65533;5&#65533;7&#65533;&#65533;c&#65533;'&#65533;&#1076;&#65533;~&#65533;w&#65533;W B(&#65533;&#65533;&#65533;J6&#65533;&#65533;&#65533;&#65533;&#65533;j &#65533;&#65533;%"&#65533;&#65533;&#65533;&#65533;&#811010;&#65533;b&#65533;&#65533;r7&#65533;3Wh&#65533;&#65533;&#65533;&#65533;&#65533;&#1025;&#65533;&#65533; &#65533;|?&#65533;n&#1542;p&#65533;|r}sX&#65533;&#791;/%&#65533; {xJ0u&#65533;&#65533;v&#65533;,&#65533;y&#65533;P=X N&#65533;&#65533;&#65533;H&#65533;t&#65533;J8&#65533;_&#28930;&#65533;a&#65533;&#65533;!r&#65533;g7&#65533;&#65533;&#65533;xhmwx &#65533;&#65533;>pb&#65533;{&#65533;l&#65533;'e&levs&#65533;&#65533;j&#65533;&#65533;&#65533;&#65533;&#65533;qH&#65533;%H&#65533;o&#65533;&#65533;&#65533;h&#65533;&#65533;&#65533;  i`&#65533;&#440;yC&#65533;SWu&#65533;py)&#65533;&#65533;&#65533;&#65533;&#65533;&#65533;&#65533; &#65533;iP i&#65533;&#1624;&#65533;%``&#65533;qdH&#65533;I&#65533; ]g&#65533;Lh&#65533;&#65533;&#65533;zsU{&#65533;D&#65533;d&#65533;&#65533;&#65533;&&#65533;&#65533;r&#65533;h&#65533; |&#65533;&#65533;97|h&#65533;k&#523;v&#65533;|&#65533;(&#65533;?H&#65533;&#65533;&#65533;&#65533;)&#65533;x&#65533;yyB&#65533;?&#65533;~&#65533;`&#65533;&#65533;`&#65533;&#65533;&#65533;|iP&#65533;&#525;&#65533;qg00&#65533;&#65533;z&#65533;&#65533;&#65533;#&#65533;e&#65533;&#65533;19(E&#65533;&#65533;&#65533;MW8&#65533;.&#65533;k.&#65533;&#65533;Xu&#65533;(|&#65533;&#65533;&#65533;h&#65533;&#65533;&#65533;X&#65533;&#65533;&#65533;GY&#65533;
&#65533;&#65533;*&#1552;&#65533;~&#65533;&#65533;&#65533;&#65533;&#65533;)	V&#65533;|&#65533;&#65533;Y&#65533;7&#65533;&#65533;#9&#65533;&#65533;Q&#65533;z&#65533;p&#1042;#&#65533;&#65533;E&#65533;&#65533;&#65533;&#65533;eb-&#33149;s&#65533;|&#65533;hs&#65533;&#1025;C&#65533;&#65533;&#65533;l&#65533;*&#65533;&#65533;&#65533;&#65533;I&#65533;&#65533;&#65533;&#65533;~P&#65533;i&#65533;&#65533;&#65533;&#65533;&#65533;&#65533;&#65533;~&#65533;p&#65533;&#65533;&#65533;,&#65533;|]&#597;,&#65533;&#65533;qd0 &#65533;"9&#65533;K&#65533;j&)&#65533;&#65533;Q &#65533;&#65533;/!&#65533;&#65533;PT&#65533;&#65533;>f`&#65533;8&#65533;&#65533;Xh2'sdxs7&#65533;sfxI&#65533;&#65533;w&#65533;&#65533;9&#65533;pH&#65533;NI&#65533;&#65533;&#1560;&#65533;&#65533;&#65533;'&#65533;I	&#65533;&#65533;I&#65533;&#65533;&#65533;&#65533;&#65533;&#593;&#65533;&#65533;6&#65533;&#65533;601 &#65533;%&#65533; N&#65533; 0p&#65533;&#65533;\0 fI&#65533;&#65533;y&#65533;Me`&#65533;e&#474;&#704;h9sQ"F	Jp&#65533;&#65533; w&#65533;p&#65533;=yw&#65533;&#65533;sA&#65533;C9&#65533;P&#65533;&#65533;I&#65533;&#65533;i&#65533;&#65533;)&#65533;&#65533;&#65533;P&#37898;&#65533;&#65533;xP&#65533;&#65533;&#65533;&#592;	&#65533;&#600;[i&#65533;&#65533;(&#65533;mf,:3&#1032;y&#65533;&#65533;X % &#65533;&#65533;
`C&#65533;	&#65533;`&#65533;9&#65533;B*&#65533;$&#65533;j!&#65533;&#65533;&#65533;&#65533;&#65533;&#65533;&#65533;L&#65533;&#65533;P&#65533;,s&#65533;b&#65533;&#65533;&#65533;3&#65533;]8&#65533;&#65533;&#65533;I&#65533;&#65533;&#65533;&#65533;&#65533;&#65533;&#65533;&#65533;&#532;&#65533;i&#65533;Y&#65533;&#65533;'&#65533;4&#65533;c&#65533;&#65533;&#65533; &#65533;&#65533;h&#65533;&#65533;h&#65533;&Z &#65533;2&#65533;&#65533;2&#1688;&#65533; &#664;&#65533;&#65533;7&#65533;Xu\&#65533;`?&#65533;&#65533; &#65533;i&#65533;)&#65533;!P&#65533;&#65533;Jn&#65533;: )i k&#590;&#65533;&#4735; &#65533;&#65533;&#65533;&#65533;&#65533;z&#65533;
&#65533;&#65533;&#65533;&#65533;&#65533;&#65533;a&#65533; C&#65533;9&#65533;jj&#65533;&#65533;9&#65533;&#65533;i&#65533;:&#65533;4@pz+&#65533;0&#65533; &#65533;&#65533;&#65533;&#65533;&#65533;&#65533;&#65533;'&#65533;&#65533;w&#65533;)&#65533;&#65533;Y&#65533;&#65533;&#65533;&#65533;&#65533;J&#65533;&#65533;&#65533;X&#65533;&#65533;&#65533;z&#65533;B &&#65533;&#1962;qo&#65533;&#65533;&#65533;X&#65533;&#65533;&#65533;&#65533;&#65533;&#65533;"&#65533;&#65533;&#65533;4&#65533;cW&#65533;@P&#65533;&#65533;@&#65533;t)&#65533;ah&#65533;^&#65533;&#65533;`&#65533;&#34822;&#65533;&#65533;&#65533;&#65533;'&#1564;&#65533;&#614;&#65533;&#65533;&#65533;r&#65533;&#65533;4&#65533;&#1098;&#65533;&#65533;&#605;&#65533;&#65533;u&#65533;&#65533;&#65533;&#1146;&#65533;&#65533;I&#65533;&#65533;*[&#65533;&#65533;&#65533;&#65533;I&#65533;&#65533;&#65533;7&#65533;&#65533;&#65533;&#65533;&#65533;&#65533;&#65533;&#65533;&#65533;&#65533;A&#65533;5&#65533;&#65533;*&#65533;[qs=&#65533;{&#65533;f6&#65533;&#65533;&#65533;&#1642;&#65533;&#65533;&#65533;&#65533;J&#65533;Y&#65533;&#65533;&#65533;z&#65533;Z&#65533;&#65533;Q &#65533;&#65533;&#65533;&#65533;*k&#65533;tz&#65533;xj&#65533;&#65533;G&#65533;W&#65533;]&#65533;D&#65533;&#65533; DJ&#65533;D&#65533;&#65533;u&#65533;&#33334;GZ6.%&#65533;&#65533;*&#65533;ZnEOQx&#65533;&#65533;&#65533;&#65533;&#65533;&#65533;&#65533;&#65533;J&#65533;(&#65533;&#65533;8&#65533;&#65533;&#563;&#65533;&#65533;&#65533;A&#65533;9&#65533;&#65533;&#65533;&#65533;M&#604;&#65533;z&#65533;k
&#65533;i&#1076;&#65533;z	&#65533;&#65533;: 7v&#65533;&#65533;&#65533;*	&#65533;[&#65533;&#522;&#65533;N`&#65533;:&#65533;&#65533;@&#65533;&#65533;g&#65533;2&#65533;&#65533;&#65533;z&#65533;Z&#65533;"&#65533;&#65533;&#65533;&#65533;E3&#65533;0v&#65533;Z&#65533;&#65533;&#65533; &#65533;l&#65533;Mc&#65533;&#65533;&#65533;&#65533;@&#65533;&#65533;&#65533;&#65533;&#65533;7+x&#65533;&#65533;&#65533;H &#65533;f|&#65533;&#490;&#65533;&#65533;Z&#65533;I&#762;&#65533;K&#65533;&#65533;&#65533;&#65533;`&#65533;&#65533;&#48386;&#65533;&#65533;(K&#65533;&#65533;&#65533;D&#65533; &#65533;z&#65533; &#65533;&#65533;y&#65533;	lN&#65533;&#65533;9&#65533;&#65533;`&#65533;&#65533;ZUZ&#65533;&#65533;&#65533;&#65533;@&#65533;l&#758;_ 9 &#65533;&#65533;&#65533;&#65533;&#65533;4&#65533;	/ &#65533;&#65533;&#65533;&#65533;T
&#65533;&#65533;{&#65533;&#65533;&#65533;&#1482;8K&#65533;6g&#65533;&#65533;&#65533;&#65533;&#65533;&#65533;&#65533;&#65533;f&#65533;&#65533;i&#65533;iZ&#65533;{&#65533;&#65533;K&#65533;&#65533;&#65533;&#65533;[&#65533;U&#65533;&#65533;&#65533;&#65533;	&#65533;&#65533;&#65533;Y 6&#65533;Z&#65533;&#378;&#65533;&#65533;;&#65533;&#65533;&#65533;&#65533;x&#65533;&#65533;&#65533;&#65533;&#65533;k&#65533;N&#65533;&#44798;&#65533;&#244775;&#65533;$&#65533;&#65533;DQ&#567;s&#65533;&#65533;4&#65533;&#65533;&#65533;&#65533;&#65533;&#65533;&#65533;o&#1043;zIf&#65533;f&#65533;sj(&#65533;A&#65533;.&#65533;&#65533;&#65533;&#65533;&#65533;C\&#65533;&#1641;&#65533;L&#65533;&#65533;&#44793;&#65533;&#1086;T&#730;7&#65533;C&#65533;p&#65533;[&#65533;	&#65533;&#65533;%&#65533;&#65533;S&#65533;&#1160;&#65533;v&#65533;x\&#65533;F,&#65533;j&#65533;&#65533;k&#65533;ey&#65533;&#65533;&#65533;IJ	&#65533;J&#65533;&#65533;&#65533;	`&#65533;	Y0&#65533;^&#65533;&#65533;&#65533;&#65533;&#48899;&#65533;&#65533;&#65533;{ &#65533;&#65533;&#1435;&#65533;m\&#65533;&#65533;&#65533;'&#65533;&#65533;z&#65533;#&#65533;&#65533;&#65533;&#65533;E{&#65533;0&#65533;p~&#650;&#2306;0S&#65533;	t&#65533;&#65533;&#65533;&#65533;&#65533;&#1688;o&#65533;&#65533;a[&#65533;&#65533;)&#65533;&#65533;&#65533;&#65533;&#65533;&#65533;&#65533;K&#65533;N\[&#65533;0v&#65533;&#65533;&#65533;j{&#65533;&#65533;M&#65533;&5"&#65533;&#65533;&#65533;&#645;p&#65533;&#65533;&#65533;&#65533;&#65533;d&#1802;glw&#65533;{&#65533;<&#65533;&#65533;	&#65533;&#65533;qL&#592;&#65533;`K&#65533;t&#65533;&#65533;&#65533;&#65533;&#65533;J&#203;@&#65533;&#65533;*&#65533;&#65533;&#65533;&#65533;&#65533;`&#65533;&#1912;y&#65533;h&#65533;&#65533;&#1916;~&#65533;,,&#65533;i&#65533;&#605;&#65533;z;&#1169; &#65533;)+&#65533;0&#65533;,&#65533;&#376;&#65533;&#65533;&#65533; &#65533;V&#65533;&#65533;b&#65533;&#65533;k&#65533;w&#65533;&#65533;"&#65533;&#65533;&#1743;$lZ &#65533;8&#65533;H;&#65533;LM&#790;i&#65533;4&#65533;RK&#65533;&#65533;L&#65533;&#65533;&#65533;&#65533;&#202;-&#65533;&#65533;`&#65533;&#65533;&#65533;&#65533;&#65533;&#65533;&#65533;&#65533;&#65533;&#65533;&#65533;&#65533;X)&#65533;!&#65533;\&#65533;&#65533;'&#65533;&#65533;&#65533;&#65533;&#65533;&#65533;z&#65533;l&#65533;n&#65533;F&#65533;1&#65533;$&#65533;g&#65533;AUh&#65533;&#65533;	5&#65533; &#65533;&#65533;@&#65533;\&#517;&#65533;&#65533;f&#65533;&#65533;&#65533;|&#65533;l&#65533;&#65533;o	H}&#65533;&#65533;i&#65533;&#65533;	z&#65533;&#65533;&#65533;&#65533;&#65533;&#65533;&#65533;k&#211; &#65533;_}a&#65533;cd}&#65533;&#65533;7&#65533;&#65533;&#65533;h]&#65533;&#65533;*&#65533;o]&#65533;$]&#65533;']&#65533;&#65533;&#1818;&#65533;P^&#65533; Ao&#65533;uP&#65533;X\&#65533;&#65533;L&#65533;&#65533;-&#65533;e<&#65533;?&#65533;B&#1898;&#65533;&#65533;&#856;-&#65533;:&#65533;&#65533;&#870;R}&#1376;K&#323;<&#65533;T&#65533;&#65533;-H&#65533;&#65533;}&#65533;i&#65533;&#65533;)&#648;&#65533;&#65533;&#65533;y&#65533;&#65533;&#1970;&#65533;&#65533;t<&#65533;k&#65533;#)&#65533;`&#65533;&#65533;zs&#1095; &#837; &#65533;P(&#65533;&#65533;@&#65533;P&#65533;D&#65533;&#65533;v&#65533;&#65533;
5M&#65533;7]&#65533;7&#65533;&#974;=&#65533;uWw&#65533;&#136;+n,	&#65533;&#65533; {&#65533;&#65533;&#65533;&#65533;4z&#65533;&#65533;*&#65533;&#65533;&#1905;&#65533;&#65533;&#65533;[&#700;&#65533;D&#65533;t&#65533;&#65533;U&#65533;^&#65533;&#65533;7&#65533;&#65533;&#1710;&#65533;&#65533;&#65533;g&#65533;&#65533;;&#621;&#65533;&#65533;&#65533;Dj&#1778;&#65533;d&#65533;` &#65533;&#65533;zw&#65533;C&#65533; 4M&#65533;&#65533;&#65533;`&#65533;&#65533;&#65533;&#65533;&#65533;&#65533;&#65533;&#65533;&#1069;&#65533;&#65533;x&#65533;|&#65533;&#65533;&#65533;&#65533;&#65533;&#65533;&#65533;&#65533;&#65533;th &#65533;1&#65533;&#65533;&#65533;&#65533;9&#65533;&#65533;&#65533;3&#65533;D`&#65533;@&#65533;^&#138;&#65533;@&#65533;9&#65533;&#65533;&#65533;{?^ @>&#65533;&#65533;&#1323;`&#65533;@&#65533;&#65533;
&#1492;~&#65533;!P %&#65533;&#65533;&#65533;
&#65533;&#65533;	W,S&#558;&#65533;<&#65533;Z&#65533;&#65533;\&#65533;&#1003;&#65533;e|&#65533;`xs&#65533;&#65533;&#4272;&#65533;&#65533;&#65533;&#65533;	&&#65533;R*0\&#65533;E`&#65533;^n&#65533;4:&#65533;'^&#65533;&#692;&#65533;&#65533;&#65533;4>&#65533;&#65533;&#65533;&#65533;&#65533;L&#65533;&#65533;=&#65533;6{&#65533;&z&#65533;&#65533;&#65533;&#65533;^  &#65533;&#65533;&#65533;&#65533;{&#65533;m&#1770;F&#65533;&#65533;j`&#65533;&#65533;.&#65533;&#65533;	&#65533;&#65533;&#65533;&#65533;&#65533;&#38112;Z&#65533;Dk&#65533;0"Z&#65533;&#65533;&#65533;&#65533;~&#65533;\(&#425;h&#65533;v&#65533;&#65533;0&#65533;>&#65533;sj&#65533;&#65533;C&#65533;&#65533;&#65533;&#65533;&#65533; &#65533;&#65533; &#65533;&#65533;&#65533;&#65533;EPj&#65533;~Z&#65533;&#65533; x@&#65533;x@4&#65533; x&#65533;&#65533;&#65533;&&#65533;&#65533;I&#65533;&#65533;mUM&#1346;&#65533;&#65533;"&#65533;r&#65533;&#65533;&#65533;&#65533;M}&#65533;&#65533;&#65533;B&#65533;&#65533;-&#65533;&#1623;`&#65533;-&#65533;p&#65533;&#65533;&#65533; &#65533;i&#65533;&#65533;@&#65533;&#1892;&#65533;Na	&#65533;&#65533;D&#65533;&#383;&#65533;@&#65533;&#65533;&#65533;k`&#65533;9&#65533;&#65533;&#65533;&#65533;&#876;&#65533;&#65533;_&#65533;&#65533;D&#637;&#65533;&#65533;&#65533;&#65533;r_&#65533;/&#65533;&e&#65533;P?&#65533;&#65533;&#65533;&#65533;&#65533;m&#65533;&#65533;#?&#65533;&#65533;&#65533; &#65533;&#65533;+&#355;&#65533;T&#65533;Q&#65533;]&#1858;&#1239;|&#65533;&#65533;&#65533;a-&#65533;&#65533;&#65533;&#65533;N&#65533;&#65533;L&#65533;^[N\Jo&#65533;i&#65533;c&#65533;&#65533;&#65533;&#65533;ZS,yMl&#65533;]&#65533;&#65533;&#65533;&#65533;/^&#65533;g`&#65533; &#65533;&#65533;&#65533;&#41648;&#65533;<9s&#919;l&#65533;&#65533;&#65533;&#65533;&#65533;m?&#65533;&#65533;&#65533;&#65533;&#65533;&#65533;&#65533;&#65533;&#65533;&#65533;&#65533;&#65533;&#65533;&#65533;&#65533;&#65533;&#65533;&#65533;"&#1953;&#65533;;&#65533;&#65533;K&#65533;&#65533;&#65533;&#65533;]&#65533;.O&#65533;}N&#65533;{&#65533;&#65533;C `&#65533;;}&#65533;L&#65533;&#65533;7&#65533;&#65533;&#65533;&#65533;&#1709;&#1431;!&#65533;&#65533;!i*&#65533;D&#65533;&#65533;Q&#65533;&#65533;&#65533;&#65533;&#65533;&#65533;k&#65533;&#65533;&#65533;&#65533;	&#65533;l&#65533;g&#65533;&#65533;&#65533;Z&#65533;&#65533;&#65533;&#65533;z&#65533;&#65533;&#65533;y&#65533;&#65533;gy&#65533;yu"<&#65533;J&#65533;&#65533;&#65533;&#65533;&#65533;A&#65533;A&#65533;&#65533;,&#65533;,&#65533;&#65533;&#65533;&#65533;&#65533;&#65533;&#65533;*&#65533;&#65533;&#65533;*&#65533;&#65533;&#65533;&#65533;&#65533;&#65533;ho&#65533;&#65533;Q F8&#65533;H&#65533;L&#65533;&#65533;&#65533;p&#65533;&#65533;2t&#65533;&#65533;Q&#65533;!0 @1&#65533;#&#65533;4&#65533;\&#65533;&#65533;4&#65533;$+ &#65533;&#65533;/_&#65533;&#65533;`&#65533;&#65533;-&#65533;&#65533;*&#65533;&#65533;s&#65533;O~&#65533;&#65533;4@" &#65533;I4&#65533;&#65533;&#65533;"&#65533;V&#65533;&#65533;@&#65533;	&#65533;&#65533;,&#65533;&#65533;&%&#65533;&#692;&#65533;#-&#65533;&#65533;&#65533;&#65533;e&#65533;&#292;a&#65533;8&#65533;&#65533;6&#1650;e&#65533;&#65533;J&#65533;&#386; lx&#65533;]&#65533;&#429;&#65533;&#65533;&#65533;&#65533;&#1899;&#65533;&#65533;9&#65533;&#65533;&#65533;3<&#65533;&#65533;&#65533;&#65533;&#65533;&#65533;&#65533; A"&#65533;
&#65533;&#560;s&#65533;&#65533;??t&#65533;&#65533;g&#65533;&#65533;&#65533;&#65533;pL&#65533;&#65533;%!&#65533;&#65533;&#210; &#65533;&#65533;2m&#65533;y&#65533;&#65533;n&#65533;=&#65533;&#65533;&#65533;@h GmHP2&#65533;?&#65533;H&#65533;&#65533;&#65533;O&#65533;O&#65533;&#65533;&#65533;j%&#65533;+&#65533;&#65533;&#65533;&#65533;
&#65533;&#65533;&#65533;&#65533;wS`&#65533;d1&#65533;&#65533;b&#65533;&#65533;&#65533;?&#385;>&#65533; &#65533;B&#65533;&#65533;,&#65533;&#65533; &#65533;u&#1472;&#65533;P&#65533;&#65533;&#65533;%&#65533;8&#65533;48&#65533;=F8&#65533;4&#65533;CYs&#65533;%$Af&#65533;,d&#65533;&#65533;&#1409;(&#65533;u&#65533;,&#65533;&#65533;ED&#65533; &#65533;$(&#65533;RJ&#65533;&#65533;D[K&#65533;&#65533;&#65533;L&#65533;;~&#65533;A&#65533;L&#65533;F8Q&#65533;k&#65533;&#65533;$&#65533;p&#65533;&#65533;\#&#65533;&#65533;&#65533;&#65533;&#65533;&#65533;R^&#65533;h]&#65533;&#65533;&#65533;&#1493;yI&@^,&#65533;&#65533;GV&#65533;&#65533;&#65533;y&#65533;&#65533;Ef&#65533;0&#65533;_1x&#65533;&#65533;W_}p &#65533;~&#65533;&#65533;&#2016;8&#65533;;h&#65533;&#65533;=&#1448;&#65533;&#65533;>&&#65533;&#65533;1&#65533;t&#65533;A
1D&#65533;&#65533;&#65533;h&#65533;S'N2&#65533;Q&#65533;&#65533;k&#65533;&#65533;Q&#65533;'%#+&#65533;D&#65533;69&#65533;d&#65533;&#65533;H&#65533;&#65533;&#65533;c&#65533;&#65533;&#65533;&#65533;N&#65533;&#65533;&#65533;N&#65533;&#65533;K&#65533;&#65533;Q&#65533; 4&#65533;Jt&#65533;,$&#488;&#65533;t&#1161;&&#65533;
&#65533;&#65533;U&#65533;&#65533;&#65533;#P&#65533;
&#65533;&#65533;YK+&#65533;&#65533;y.,c&#65533;t&#65533; `&#65533;&#65533;&#65533;&#65533;eKjx&#65533;'H&#65533;p&#65533;&#65533;|&#65533;	&#65533;5:(&#65533;vU&#65533;&#65533;&#65533;&#65533;+&#65533;&#65533;&#65533;&#65533;&#65533;&#65533;U&#65533;&#65533;e&#65533;rh&#65533;&#65533;&#65533;&#65533;&#65533;&#65533;&#65533;&#65533;^$&#1673;&#65533;&#65533;&#65533;q+&#65533;&#65533;&#1195; ]&#65533;&#65533;&#65533;&#65533;&#65533;TL&#65533;&#65533;&#8881;&#65533;<R&#65533;R6(e=&#65533;##l&#65533;&#65533;
Wg&#65533;&#65533;CPAOH&#65533;S&#65533;&#65533;&#65533;R2'&#65533;&#65533;h&#65533;H&&#65533;&#65533;&#65533;'&#65533;&#65533;&#24474;&#65533;&#65533;&#65533;&#65533;;&#600;W&#65533;Y&#65533;&p&#65533;kx(&#65533;&#65533;XY&#65533;&#65533;^Y&#65533;&#65533;&#65533;|v&#647;B&#65533;3&#65533;&#30706;=&#65533;&#65533;&#65533;z&#65533;&#65533;Fg|&#65533;&#379;&&#65533;&#65533;&#65533;<&#65533;@&#65533;(${f+&#65533;&#65533;Y/&#65533;&#65533;PE&#65533;&#65533;z&#65533;{&#65533;&#65533;&#65533;&#65533;&#65533;<&#65533;l$&#65533;Fz&#65533;'&#65533;G&#65533;S&#65533;&#65533;8>&#65533;&#916;Sg_&#65533;&#65533;Vw&#65533;5&#65533;&#65533; &#65533;h&#65533;	&#65533;XVR	t&#1081;&#65533;&#65533;&#65533;r_&#65533;&#65533;vu&#65533;R&#65533;&#1900;&#65533;&#65533;&#65533; &#65533;&#1458;&#65533;&#65533;H@&#65533;6a&#65533;&#65533;qip&#65533;E.v!0W&#65533;E&#65533;3&#65533;&#65533;&#65533;&#65533;%,a(&#65533;@&#65533;'&#65533;-&#65533;sp&#65533;&#65533;&#65533;A&#65533;&#65533;-WGc&#65533;&#65533;P&#65533;&#65533;i&#65533;&#65533;a&#65533;Z&#65533;!&#65533;&#65533;&#65533; &#65533;&#65533;_h&#65533;p&#65533;5&#65533;M"&#65533;OZT&#65533;3&#65533;&#65533;s&#65533;&#65533;nJ&#65533;1*QCi&#1115;&#65533;&#65533;&#65533;zH&#65533;&#65533;&#65533;b&#65533;&#822;=&#65533;Y&#843;T{&#65533;,&#65533;W&#65533;&#65533;,e}&#65533;&#196;?&#65533;O&#65533;Mt&#65533;-&#65533;&#1053;&#65533;\%q&#65533;&#65533;&#377; &#65533;..&#65533;&#65533;&#65533; &#65533;&#65533;d*&#65533;&#65533;,&#65533;&#65533;&#65533;&#65533;c&#65533;
&#65533;&#465;&#65533;&#65533;&#65533;&&#65533;A&#65533;upsH&#65533;d&#65533;jS&#65533;	&#65533;&#65533;F&#65533;&#65533;D&#65533;I&#65533;A  &#65533;;H13&#65533;&#1725;&#65533;[&#65533;&#65533;&#65533;>QZ&#65533;oM&#65533;e&#65533;R&#65533;3&#65533;&#65533;&#65533;
&1	&#65533;:&#65533;&#65533;1&#65533;y&#65533;&#65533;2&#1254;%&#65533;1&#65533;z&#65533;&#1186;4&#65533;&#1544;&#65533;%G&#65533;D5&#65533;V&#437;&#65533;&#65533;}&#65533;&#65533;&#65533;:#&#65533;-9&#65533;&#65533;]&#65533;&#1786;&#65533;@w&#65533;o&#65533;&#1155;&#65533;&#65533;&#65533;S&#65533;&#65533;<&#65533;&#65533;&#65533;b&#558; R&#65533;f&#65533;E&#65533;"@A&#65533;&#65533;	&#65533;&#65533;&#65533;&#65533;5&#65533;&#65533;n&#65533;W&#65533;&#65533; 0&#65533;L"Qh5&#65533;&#65533;@G  &#65533;&#65533;&#65533;&#65533;j7&#1175;&#65533;w&#1489;_&#1928;&#65533;5&#65533;l!&#65533;|&#65533;&#65533;K&#65533; &#65533;&#65533;&#65533;I&#65533;&#65533;&#65533;&#65533;
@&#65533;&#65533;&#65533;&#65533;&#65533;4&#65533;&#65533;T&#65533;&#65533;&#65533;&#65533;a&#65533;i&#65533;&#65533;&#65533;D&#65533;9&#65533;&#65533;9&#65533;&#65533;&#65533;X_V&#65533;'Nqvh~`&#65533;&#65533;&#65533;N&#65533;&#65533;K}t&#65533;&#65533;&#65533;EP&#65533;&#704; &#1831;[&#65533;&#65533;G&#65533;(,zX&#65533;	&#65533;&#65533;l&#65533;&#65533;4(&#65533;&#65533;P&#65533;J2&#65533;m&#65533;!L&#65533;&#65533;&#418;&#65533;&#65533;(0` 	d@&#65533;/kY,qh Y&#65533;&#65533;Du&#65533;_T\Z&#65533;&#65533;`&#65533;&#65533;&#65533;M=&#65533;&#65533;&#65533;&#65533;&#322;z&#65533;u&#724;&#65533;3&#65533;f&#65533;*&#65533;&#65533;l&#65533;Dp&#65533;x&#65533;&#65533;:&#65533;/`t&#65533;&#557;I|&#65533;&#65533;&#65533; &#65533;&#65533;&#65533;&#65533;u&#65533;&#65533;o&#65533;&#65533;&#65533;&#65533;&#65533;T&#65533;\&#65533;&#65533;y&#65533;#m&#65533;&#65533;&#65533;&#65533;&#65533;q:`@&#65533;&#65533;^&#65533;&#65533;-&#65533;@&#65533;Z&#65533;Z.&#65533;&#65533;fI&#65533;k&#65533;&#65533;&#65533;76&#65533;-I&#65533;u&#65533;n6&#65533;+&#65533;l&#65533;&#65533;	&#65533;&#65533;&#65533;&#65533;Y&#65533;aY&#65533;&#2012;Nt&#65533;HT&#65533;~z&#65533;C=q&#65533;&#652;&#65533;&#65533;r&#65533;&#65533;RqzVdfq7!&#65533;G 7}&#65533;&#65533;&#65533;%.&#65533;&#65533;&#884;&#65533;&#65533;&#65533;x&#65533;A&#65533;&#65533;&#65533;&#65533;&#65533;U&#65533; &#65533;&#65533;&#11887;Z,&#65533;&#65533;&#65533;&#707;&#65533;&#65533;&#1638;}&#65533;qr&#65533;&#65533;&#65533;KE&#65533;w&#65533;X&#65533;/V$_	&#65533;&#65533;&#65533;&#65533;p&#65533;M*&#65533;&#65533;&#65533;&#65533;&#65533;g<+&#725;&#65533;&#65533;&#65533;u&#65533;&#195;&#65533;&#65533;R9g&#65533;	&#65533;&#65533;$&#65533;&#65533;a6l$U&#65533;&#1542;&#1585;&#65533;&#65533;)4H&#65533;'z&#65533;y &#65533;"`&#65533;&#65533;&#65533;qL&#65533;&#347;&#65533;b&#1234;&#65533;&#65533;&#65533;_&#65533;E&&#65533;&#65533;'i&#65533;&#65533;&#65533;&#65533; &#65533;j&#65533;&#65533;}WH&#65533;[&#65533;
&#65533;&#65533;&#65533;h&#65533;&#65533;Y&#65533;&#65533;VY&#65533;e&#65533;@9l&#65533;&#65533;&#65533;&#65533;&#65533;&#65533;z&#65533;&#65533;p&#65533;&#65533;&#65533;&#22311;-g9&#65533;&#65533;&#65533;y&&#65533;&#65533;
`/&#65533;`) &#65533;V&#65533;o{Y&#65533;&#544;&#65533;&#65533;&#65533;^&#1205;&#65533;X3&#65533;!&#65533;&#65533;F7&#65533;&#1148;&#65533;&#65533;&#65533;F&#65533;#_I:&#65533;Sr&#65533;&#65533;&#65533;&#65533;5&#65533; &#65533;&#65533;&#65533;a&#65533;&#65533;&#49429;3&#65533;&#65533;&#65533;X&#65533;H&#65533;py&#606;&#65533;>&#65533;;&#65533;&#65533;V&#65533;&#65533;&#65533;&#65533;}E(&#65533;&#65533;&#65533;2&#65533;&#65533;&&#65533;&#65533;&#65533;u}&#46367;S&#65533;&#65533;ig.&#259;&#65533;&#65533;&#1482;F0&#65533;s%\&#65533;&#65533;`3Ay &#65533;&#65533;&#65533;&#65533;n&#65533;&#65533;&#1107;~g&#65533;4&#65533;&#65533;gH@&#65533;&#65533;`/x&#65533;P&#65533;&#65533;W&#65533;&#65533;]WC&#65533;^&#65533;&#65533;&#65533; @Ij&#65533;&#65533;K&#65533;i&#65533;&#65533;&#65533;H7&#65533;&#1637;&#200;r&#65533;&#65533;&#65533;&#65533;w&#65533;=qG,8&#65533;#f&#65533;!&#65533;&#65533;&#65533;!n4&#65533;$&#65533;c&#65533;&#65533;F&#65533;S&#65533;&#65533;(&#65533;&#1079;&#65533;&#65533;b&#65533;&#65533;v5&#65533;;"N&#65533;&#65533;&#65533;x&#7702;S &#65533;)g&#65533;&#65533;O&#65533;z&#65533;;&#65533;&#65533;&#65533;&#65533;&#65533;&#65533;"m&#65533;	&#65533;&#245891;&#65533;&#65533;&#65533;&#65533;`&#65533;&#65533;&#65533;(&#1424;t:K&#65533;n&#65533;&#65533;&#65533;\g&#65533;[;@&#65533;&#65533;&#65533;&#65533;&#65533;o&#65533;&#65533;5&#65533;zJ0&#65533;&#65533;&#65533;A&#65533;j&#65533;&#65533;
&#65533; &#65533;H&#65533;&#65533;&#65533;&#65533;D=&#65533;Sx&#65533;;&#65533;&#65533;&#65533;O&#65533;n&#65533;&#65533;&#65533;&#65533;y&#65533;&#65533;#&#65533;&#65533;M &#65533;P	3&#65533;Fg	&#65533;5q&#65533;&#65533;C&#65533;&#65533;x^0^c&#65533;yj/S!8&#65533;&#65533;7d&#65533;	&#65533;@&#65533;&#65533;tk&#65533;&#65533;u&#65533;Y`&8z&#65533;@,g,&#65533;z.&#65533;rJ&#65533;z&#65533;@&#65533;7	1x0&#65533;&#65533;&#65533;&#65533;&#65533;&#65533;FA PA&#65533;<&#65533;&#65533;Wj&#65533;AGG&#65533;	r#G&#65533;'&#65533;&#65533;P'|&#65533;-&#65533;u5&#65533;u8&#65533;Y&#65533;&#65533;5&#65533;%&#65533;&#65533;&#65533;%&#65533;}&#65533;gb&#65533;h&#65533;&#65533; &#65533;&#65533;_&#65533;&#65533;Al&#65533;9&#65533;&#65533;0&#65533;'+&#65533;a&#436;h&#65533;&#65533;Sv&#65533;B82ovw&#65533;'	4&#65533;&#65533;
8G&#65533;&#65533;t&#65533;&#65533;q&#65533;
&#65533;&#65533;&#65533;{&#65533;&#65533;&#65533;G&#65533; kT8xd&#65533;&#65533;&#65533;&#65533;j&#65533;yt&#65533;]r%&#65533;$|&#65533;G&#65533;&#65533;r&#65533;&#65533;&#65533;$&#65533;4&#65533;1&#65533;&#65533;&#65533;&#515;&#65533;WACf&#65533;t&#65533;&#65533;.;&#65533;	n&#65533;&#65533;&#65533; &#65533;&#65533;&#65533;R&#65533;|	&#65533;&#65533;&#65533;&#65533;&#65533;Z&#65533;&#65533;8&#65533;%&#65533; _&#65533;q0&#65533;V@&#65533;d&#65533;}%&#65533;&#65533;8Pn&#65533;&#65533;&#65533;'&#65533;&#65533;v&#65533;&#65533;&#65533;&#65533;#w&#848;&#65533;{hB&#707;&#65533;0x&#65533;4R&#65533;&#65533;r&#65533;x&#65533;&#65533;
&#65533;&#65533;&#65533;l&#65533;?&#65533;&#1481;&#65533;&#65533;&#65533;.&#65533;8&#2005;&#65533; /W&#65533;F&#65533;/{@&#65533;9d&#65533;&#65533;&y`&#65533;Y `&#65533;"&#65533;&#65533;&#65533;&#1546;&IA48&#65533;"`$8^&#65533;&#65533;x&#65533;uQRqt&#65533;&#65533;x&#65533;k&#65533; !&#65533;&#65533;&#1000;&#65533;&#65533;&#65533;8@&#65533;&#65533;X &#65533;j` &#65533;&#65533;&#65533;&#65533;&#65533;&#65533;3&#65533;6&#65533;&#65533;P0&#65533;d&&#65533;&#65533;^I&#65533;ob9+&#65533;~r&#65533;I&#65533;&#65533;%j6Fj&#65533;a&#65533;&#65533;&#65533;7&#65533;&#65533;&#65533;x4&#65533;&#65533;&#65533;&#65533;Pq&#&#65533;]y4w&#65533;c&#65533;&#65533;&#65533;&#65533;0&#65533;&#65533;	&#1035;&#65533;I&#65533;Q'd&#65533;&#65533;7&#65533;9	1&#65533;.&#65533;&#65533;Pg&#65533;9y&#65533;Q  q&#1036;B)&#65533;/P&#65533;-P&#65533;FYp&#65533;(&#65533;&#65533;P&#65533;bX&#65533;&#65533; p&#65533;f&#65533;&#65533;&#65533;a#Q_&#65533;&#65533;a&#1614;&#65533;&#65533;ZA&#65533;Z&#65533;&#65533;fy&#65533;&#65533;&#65533;7&#65533; &#65533;&#65533;G&#65533;F&#65533;&#65533;&#65533;&#65533;&#65533;c&#65533;&#65533;
~9&#65533;rp@y&#65533;q&#65533;&#65533;?y&#65533;&#1495;&#65533;2&#65533;G&#65533;&#65533;&#65533;?X&#65533;&#65533;&#65533;&#65533;&#65533;&#65533;&#65533;c&#65533;i&#65533;l&#65533;&#65533;8&#65533;&#65533;l >&#65533;[&#1484;&#65533;&#65533;/p&#65533;&#65533;&#65533;&#65533;&#65533;I&#65533;&#65533;&#65533;&#65533;
 &#1960;
&#65533;UP&#65533;&#1184;	&#65533;&#65533;3&#65533;'&#65533;&#1045;\&#65533;&#65533;j&#65533;c9&#65533;&#65533;&#65533;D<P?&#65533;B&#65533;q)q&#65533;Pjt&#65533;&#65533;%&#65533;Y&#65533;s&#65533;98&#1733;&#65533;&#65533; &#65533;&#65533;&#65533;
d&#65533;&#65533;X&#65533;D&#65533;&#65533;&#65533;g?6&#65533;&#65533;5y&#65533;&#65533;i&#65533;&#65533;@6&#65533;&#65533;Y&#65533;Xj&#65533;&#65533;)&#65533;&#65533;&#65533;&#65533;&#65533;(&#65533;b&#65533;`XU`&#65533;p&#65533;4g0j&#65533;&#65533;&#65533;l&#1685;r
&#65533;m&#65533;A&#65533;C &#65533;p
rd72
&#1417;|{e&#65533;9&#65533;	&#65533;&#675;{8C*8&#1635;&#65533;&#65533;&#65533;0&#65533;E&#65533;W&#65533;&#65533;^&#65533;&#65533;&#65533;&#65533;Lj&#65533;&#65533;&#65533;[&#65533;uY:&#65533;J&#65533;D&#65533;3&#65533;&#65533;&#65533;&#65533;&#65533;&#65533;w&#65533;
P^&#65533;
P#&#65533; &#65533;&#65533;*&#65533; l&#65533;!D&#65533;&#65533;&#65533;"&#65533;&#65533;k&#65533;q&#65533;&#65533;&#65533;+)g&#65533;A&#65533;&#65533;p&#65533;&#65533;3&#65533;&#65533;&#65533;&xD&#65533;CZ&#65533;&#65533;&#65533;/&#65533;&#65533;j&#65533;&#65533;]v&#65533;
&#65533;&#1089;&#65533;&#65533;cw&#65533;&#65533;:&#65533;&#65533;H.Q&#65533;&#65533;O&#65533;&#65533;{&#65533;&#65533;&#65533;%&#65533;&#65533;z&#65533;Y'&#65533;+&#65533;&#65533;J&#65533;h &#65533;3&#65533;&#65533;&#65533; 8&#1061;U&#65533;1&#65533;U&#65533;&#65533;&#65533;&#65533; &#65533;&#65533;6AS&#65533;Qfq&#65533;&#65533;&#65533;p&#361;0 !&#65533;	&#65533;&#65533;gHG&#65533;&#65533;Q&#65533;&#65533;&#65533;&#65533;&#65533;&#65533;&&#65533;J&#65533;&#65533;&#65533;&#65533;{%&#65533;&#65533;
&#65533;&#65533;&#65533;&(&#65533;/&#65533;&#65533;6&#65533;&#65533;&#1608;&#65533;&#65533;&#65533;4&#65533;&#65533;&#65533;p8&#65533;&#65533;:&#65533;&#65533;P*!&#65533; 5&#65533;^*&#65533;J&#65533;Yz&#65533;E&#1652;&#65533;:&#65533;--`&#65533;&#65533;*&#65533;&#65533;&#65533;&#65533;&#1702;&#65533;&#65533;k&#65533;&#65533;&#65533;&#65533;}&#1319;&#65533;w
`&#65533;?&#65533;j&#65533;:&&#65533;C&#65533;!&#65533;&#65533;&#65533;&#65533;i&#65533;.&#65533;&#65533;WWq&#65533;rk&#65533;&#65533;Z&#65533;t&#65533;&#65533;j9&#1718;!&#65533;
6&#65533;&#65533;&#34451; &#65533;B&#65533;&#65533; ip&#65533;V&#65533;/0&#65533;&#65533;W&#65533;&#65533;K&#65533;&#65533;&#692;D&#65533;&#65533;[&#65533;1&#65533;&#65533;3&#65533;&#65533;!j&#65533;@P&#65533;*Yu&#65533;&#65533;&#65533;|:&#65533;&#65533;&#65533;&#65533;&#65533;t	=&&#65533;0&#65533;&#65533;3;&#65533;&#65533;&#65533;&#65533;?&#1753;&&#65533;&#65533;&#65533;&#65533;&#65533;y&#65533;`&#65533;&#65533;&#65533;{k&#65533;9&#65533;&#65533;&#65533;&#65533;&#65533;
&#65533;&#65533;88*&#1259;&#65533;&#65533;?A68/&#65533;&#65533;&#65533;.<&#65533;&#65533;&#65533;g&#65533;&#599;|&#65533;&#65533;C&#65533;     &#65533;/&#65533;&#65533;&#1086;&#62201;&#65533;&#65533;&#65533;1P&#65533;&#65533;&#65533;i&#65533;&#65533;&#65533;g&#65533;R	&#65533;!@&#65533;57t"&#65533;&#65533;&#65533;W
&#65533;&#65533;&#65533;&#1789;]&#65533;&#65533;&#65533;&#65533;&#65533;&#1434;8,&#1773;5&#65533;&#1466;&#65533;&&#65533;&#65533;&#65533;&#365;&#65533;;&#65533;`&#65533;&#65533;&#65533;j&#65533;
&#65533;&#65533;}@^h;&#65533;<	8&#65533;y&#65533;$&#65533; &#65533;&#65533;6&#65533;&#65533;&#65533;m&#65533;
=&#65533;q>&#65533;|&#65533;6&#65533;&#65533;K&#65533;D`&#65533;&#65533;&#65533;&#65533; 6iPg&#65533;&#65533;&#65533;&#65533;Y&#65533;&#65533;&#65533;K&#65533;&#65533;as&#65533; &#65533;5&#65533;|&#65533;&#575;M&#65533;u&#65533;&#65533;&#65533;&#65533;[GO&#65533;X&#65533;&#16441;K&#65533;&#65533;$&#65533;1{@&#52690;&#65533;&#65533;&#65533;&#65533;y&#65533;&#65533;G%L&#65533;)&#65533;&#65533;&#65533;&#65533;G&#65533;K&#1499;n&#65533;&#65533;&#65533;&#65533;&&#65533;&#65533;=&#65533;&H&#65533;&#65533;Mu&#65533;{mn&#65533;R@&#65533;&#65533;&#65533;&#65533;&#65533;F&#65533;G&#65533;F"&#65533;&#3636;&#65533;j$&#65533;&#65533;R T&#65533;tvg&#65533;&#65533;&#65533;P&#551;&#65533;&#65533;skj4&#65533;&#65533;"&#65533;&#65533;k&#65533;&#65533;]&#65533;J&#65533;&#65533;&#65533;
z&#65533;&#65533;h,&#719;(&#65533;$g&#65533;&#1418;d&#65533;&#733;&#65533;&#65533;;&#65533;&#65533;<&#65533;tn`m&#65533;&#65533;&#65533;&#65533;&#65533;&#65533;E&#65533;&#65533;&#65533;&#65533;,&#65533;l&#65533;&#1820;,Q&#65533;&#65533;S&#65533;&#65533; &#1070;"&#65533;B&#65533;g&#65533;'V.&#65533;&#65533;(&#65533;&#1593;&#65533;k|&#65533;l&#65533;&#65533;&#699;&#65533;&#65533;/&#65533;k&#65533;&#400;)ry&#65533;&#65533;5&#65533;8{&#65533;&#65533;&#65533;&#65533;&#65533;)&#727;e2^&#65533;&#65533;p5&#65533;&#65533;.&#65533;&#65533;&#65533;&#65533;&#1617;&#65533;&#65533;p &#65533;H&#65533;&#65533;n&#65533;&#65533;>m	&#65533;-&#65533;&#65533;W&#338;\&#65533;&#65533;#&#65533;&#65533;&#861;|&#65533;>&#65533;E&#65533;DA&#65533;&#65533;t&#263;tG&#65533;76m
=F&#65533;&#65533;&#65533;<&#65533;&#65533;&#65533;&#65533;&#65533;p &#65533;AM&#65533;+&#65533;]&#65533;&#65533;G&#65533;&#65533;x&#65533;	&#65533;I&#65533;h&#65533;&#65533;&#65533;+&&#65533;Fr&#65533;&#65533;^]&#65533;&#65533;HW&#65533;mmr&#65533;&#65533;&#65533;&#65533;f{vR 9R  @E|&#65533;&#65533;&#65533;&#65533;_&#65533;&#65533;-&#65533;&#65533;+&#65533;&#65533;&#65533;&#65533;&#65533;Yn&q&#65533;,&#65533;tY.&#65533;')&#65533;&#65533;&#65533;7c&#65533;&#1225;J]{u
&#65533;I&#65533;d&#65533;{K&#65533;<8r&#65533;&#65533;R=	&#65533;&#65533;xd&#65533;1&#65533;j&#65533;&#65533;&#65533;Y&#65533;8&#65533;&#65533;D&#65533;&#65533;&#65533;L&#516;l&#65533;&#514;,&#65533;><&#65533;&#65533;&#65533;&#65533;C&#65533;UC&#664;#F&#65533;GBY&#65533;,R,&#65533;&#65533;6&#65533; r&#65533;&#65533;&#65533;DAR&#65533;&#65533;fwVm&#65533;&#65533;&#65533;&#65533;&#1230;&#65533;V&#65533;&#65533;&#65533;=}&#65533;&#65533;&#65533;/G&#65533;&#700;&#65533;&#65533;]&#65533;&#65533;&#65533;&#65533;&#65533;mW/{&#65533;)g&#65533; &#65533;&#65533;@&#1403;8Jf&&#1563;&#1025;&#65533;&#65533;]&#65533;b&#65533;&#65533;e]&#65533;o&{D<I&#65533;ao&#65533;&#65533;L(A&#65533;]&#65533;&#65533;&#65533;q &#65533;&#65533;UL 	C$uR&#65533;&#65533;xr&#65533;&#65533;&#1245;&#65533;d?&#65533;&#65533;"&#65533;&#65533;Y&#1311;x&#65533;&#65533;M&#65533;&#65533;&#65533;&#65533;z&#65533;5&#65533;&#65533;_B&#65533;&#65533;&#65533;&#65533;&#65533;M&#65533;j&#65533;&#65533;8&#65533;Bv&#65533;&#65533;&#65533;?g&#65533;&l&#65533;m&#65533;&#65533;&#65533;l&#65533;&#65533;&#65533;R&#65533;&#65533;&#65533;Ec&#628;:R 4&#65533;&#65533;&#65533;U&#65533;&#65533; &#65533;xp&#65533;&#65533;|V&#65533;%UC	&#65533;|&#65533;;&#65533;&#65533;r&#65533;I&#65533;&#65533;{&#65533;&#65533;&#65533;}&#65533;5&#1398;&#52076;&#65533;&#65533;m&#65533; @~&#65533;&#65533;&#65533;+&#65533;}n&#65533;8&#65533;i&#65533;X=/&#65533;3&#513;&#65533;."+&#65533;&#65533;&#65533;&#65533;1&#65533;'&#65533;&#65533;&#65533;&#65533;a(&#65533;Rp&#65533;2>B)P&#65533;&#65533;&#65533;]&#65533;&#65533;M&#65533;&#65533;R&#65533;&#65533;`&#65533;G&#65533;&#65533;&#65533;i&#65533;q>&#65533;&#65533;p&#65533;&#65533;q&#65533;&#65533;&#65533;&#65533;&#65533;&#65533;YW&#65533;>&#65533;&#1115;G~&#65533;On&#65533;&#65533;r&#65533;&#65533;|i&#65533;&#65533;&#65533;&&#65533;-&#1739;&#65533;&#65533;&#65533;nD&#65533;'&#65533;Bc(&#65533;C%&#65533;&#65533;&#65533; &#65533;")&#65533;&#65533;&#65533;&#65533; &#65533;R&#65533;d&#65533;2&#65533;Ym&#65533;O&#65533;Vj&#65533;m[&#65533;&#65533; &#65533;&#65533;z&#65533;&#65533;&#65533;5&#65533;Y&#65533;B&#65533;&#65533;&#65533;m@&#65533;&#65533;n&#65533;&#65533;&#65533;&#65533;^&#65533;&#65533;&#1571;&&#65533;.?&#685;&#65533;dd^&#65533; W&#65533;&#65533; &#65533;.d_&#65533;&#65533;&#65533;m&#65533; f@&#65533;&#65533;0&#1246;&#65533;&#65533;NR[&#65533;&#65533; R&#65533;3UC&#65533; &#65533;N&#65533;n&#65533;b&#65533;&#1846;&#65533;&#65533;&#65533;7&#65533;&#65533;r&#1862;&#65533;&#65533;lK&#65533;&#65533;&#1950;X&#65533;L@2[&#65533;&#65533;&#65533;&#65533;{&#65533;&#65533;|&#65533;&#65533;&#65533;&#65533;,&#65533;@&#65533;&#65533;7&#65533;	&#65533;&#65533;&#65533;x&&#65533;]&#65533;A>k!x&#65533;z`&0I3&#65533;&#65533;&#65533;0&#1008;#o&#65533;&#65533;r-Q&#65533;&#65533;r?!1O&#65533;&#65533;@&#65533;2&#65533;&#65533;>&#65533;&#65533;]&#65533;.<=@h&#65533;j|&#65533;	&#65533;&#65533;&#65533;L&#65533;&#65533;~@&#65533;Z&#65533;&#65533;_&#65533;=&#65533;B&#65533;"&#464;=Ff.&#65533;&#65533;y&#65533;DN&#65533;"0Ic&#65533;A!&#65533;&#65533;^&#65533;&#65533;o	&#65533;&#65533;-&#1348;&#65533;&#65533;&#65533;@&#65533;"&#65533;~1tR&#65533;&#65533;&#41836;&#1100;&#65533;jK&#65533;p&#65533;&#65533;&#65533;x]&#65533;2&#65533;{&#65533;&#65533;p&#65533;&#65533;&#65533;(&#65533;6a&#65533;&#65533;&#65533;&#32144;&#65533;r&#65533;B*8[&#65533;&#65533;&#65533;&?.H_&#65533;"0&#65533;&#65533;&#65533;&#65533;&#65533;X`&#65533;&#65533;&#65533;&#65533;$&#65533;&#65533; &#65533;L$&#65533;(&#65533;&#65533;&#65533;#&#65533;&#65533;4&#65533;}&#65533;&#65533;&#65533;r&#65533;nkngrg&#65533;gl&#65533;n&#65533;ynygy&#65533;lu&#65533;&#65533;Z&#65533;&#65533;&#65533;y&#65533;&#65533;&#65533;&#65533;&#65533;&#65533;&#65533;z&#65533;&#65533;&#65533;&#65533;&#65533;&#65533;&#65533;&#65533;&#65533;&#65533;&#65533;&#65533;&#65533;&#65533;&#65533;&#65533;~&#65533;&#65533;&#65533;&#65533;&#65533;&#161;&#65533;&#65533;&#65533;&#65533;&#65533;&#65533;&#65533;&#65533;&#65533;p		&#65533;	&#65533;yZy	yz&#65533;&#65533;&#65533;u<&&#65533;&#65533;X&#65533;A&#65533;&#65533;A&#65533;A&#65533;&#65533;&#65533;,&#65533;,&#65533;&#65533;&#65533;,&#65533; &#65533;	&#65533;&#1056;`&#65533;&#65533;(&#65533;H&#65533;BDBC 
"&#65533;&#65533;P&#65533;C&#65533;eL&#1418;#&#65533;&#65533;&#65533;&#65533;A&#65533;&#65533;&#65533;4&#65533;&#65533;P&#65533;r&#65533;&#65533;V&#65533;;&#58428;s&#65533;,&#65533;&#65533;\&#65533;&#65533;i&#65533;&#65533;]>{&#65533;2&#65533;JO,&#65533;&#65533;F&#65533;"&#65533;&#593;&#65533;&#65533;HY&#65533;&#65533;q&#7314;&#65533;P&#65533;&#65533;s&#65533;&#1929;&#65533;7&#65533;&#65533;?&#65533;&#65533;&#65533;&#65533;&#65533;&#65533;Q&#65533;&#65533;](&#65533;&#65533;&#65533;&#65533;N&#65533;&#65533;(&#65533;FD&#65533; 9&#65533;4&#65533;&#65533;F%;&#65533;L&#65533;&#65533;&#65533;&#248;x&#65533;D&#65533;&#65533;c&#65533;&#65533;&#65533;0k^&#65533;&#65533;i'&#65533;37&#65533;&#65533;'&#65533;'=&#65533;&#65533;&#65533;&#65533;&#65533;&#65533;W&#65533;XF&#65533;Y3J&#65533;Rm&#65533;wn&#65533;&#65533;@%+&#65533;qA&#549;&#65533;&#65533;&#925;qy&#534;&#65533;g&#65533;&#65533;=!Jo&#65533;0&#65533;&#65533;$&#65533;%&#65533;h&#65533;F&#65533;6b&#65533;&#65533;&#65533;&#525;&#65533;&#65533;>s&#65533;4-&#65533;&#65533;?pB&#65533;~j&#65533;{Q&#65533;e&#65533;o9&#65533;']&#65533;u&#65533;&#65533;&#65533;$&#65533;1&#65533;&#65533;BF*DU&#65533;L6&#65533;i&#65533;&#65533;H&#65533;h!&#65533;&#65533;&#65533;&#65533;&#65533;\7;&#65533;&#65533;&#65533;&#65533;&#65533;&#65533;r,p&#65533;D&#65533;A&#65533;b^&#65533;U&#524;n&#65533;&#65533;&#65533;&#65533;&#65533;#8~&#65533;$&#65533;&#65533;&#65533;G&#65533;X"$*&#65533;x6&#65533;,&#65533;Hh&#65533;R&#65533;E&#65533;g&#65533;&#65533;*|&#65533;&#1095;&#65533;&#65533;&#65533;$*W&#1159;&#65533;EN&#65533;&#22059;&#65533;&#65533;&#602;'U&#14737;&#65533;l&#65533;ETd&#65533;&#1734;&#65533;w&#904;&#65533;&#1439;b&#65533;&#65533;eg&#65533;v&#65533;i&#65533;&#65533;^&#65533;4*&#65533;"&#65533;@&#65533;Wa&#65533;9"	|&#65533;Q&#65533;c{}t	zS*&#65533;&#65533;P_~D &#65533;&#65533;&#65533;&#65533;e(&#65533;&#65533;&#65533;.&#65533;&#65533;*)&#65533;&#65533;a&#65533;&#65533;&#65533;&#65533;xyZ'f&#65533;&#65533;&#65533;&#65533;<u*&#65533;&#65533;&#65533;z&#65533;&#65533;&#65533;&#65533;UM&#65533;f&#65533;&#65533;	&#65533;&#65533;!&#65533;&#65533;z&#65533;;&#65533;(!&#65533;x7&#65533;&#65533;5&#65533;&#65533;&#65533;&#65533;&#65533;_&#65533;MIa@&#65533;y&#65533;ha&#65533;&#65533;&#65533;&#65533;$&#65533;R&#65533;&#65533;&#65533;&#65533;O&#65533;&#65533;r&#65533;eO|&#65533;&#65533;&#1714;_Q&#65533;	fG&#65533;-&#65533;&#440;q~+E&#65533;T&#65533;&#65533;&#1755;g<eM&#65533;A&#65533;0mW&#65533;&#65533;&#65533;<&#65533;`F&#65533;^&#65533;n&&#65533;&#65533;&#65533;&#1484;H&#65533;&#65533;&#65533;5&#65533;&#65533;x&#65533;Tr&#65533;&#65533;&#65533;%&K|&#65533;&#65533;g&#65533;&#1296;&#65533;&#65533;
d&#65533;&#65533;G&#65533;:u&#65533;&#65533;f&#65533;&#65533;$&#65533;&#65533;&#65533;y&#65533;&#65533;&#65533;&#65533;&#65533;%&#349;YM&#65533;&#65533;&#65533;&#65533;Kmn&#65533;&#65533;B&#65533;jf&#65533;#&#65533;b&#691;&#65533;&#1103;]&#65533;Q&#65533;&#65533;!&#65533;&#65533;%p(&#65533;&#65533;y&#65533;>V&#65533;&#65533;&#65533;5-&#65533;&#65533;c&#65533;b&#65533;J&#65533;&#65533;f&#65533;;|&#65533;&#65533;&#65533;&#65533;&#662;@&#65533;&#65533;&#65533;&#65533;&#142;&#65533;kKy&#65533;K&#65533;&#65533;7&#615;F&#65533;&#65533;&#65533;&#570;&#65533;&#65533;&#65533;%!NX%&#65533;`b&#65533;&#3212;&#65533;&#65533;&#65533;&#65533;y}&#65533;v&#65533;9&#65533;&#65533;X&#65533;&#65533;-f&#65533;&#65533;&#65533;&#65533;&#65533;&#65533;&#65533;&#65533;&#65533;&#65533;*&#65533;
&#65533;b|&#65533;dz2&#65533;.Y&#65533;PG&#65533;J{H&#65533;&#65533;&#65533;4&#65533;&#65533;f&#65533;Q&#65533;&#65533;]&#65533;L&#65533;&#65533;&#65533;)F&#65533;&#65533;&#65533;&#65533;qPjJ&#65533;*7&#65533;&#65533;0&#65533;_&#65533;	Ict1&#65533;)&#335;=&#65533;&#65533;&#65533;p&#65533;&#1585;mcSI&#65533;&#65533;%&#65533;&#65533;&#65533;a&#65533;X_+&#65533;+&#65533;&#65533;&#65533;K&#65533;&#65533;E&#65533;z&#65533;:&#65533;e&#65533;t&#65533;(F&#65533;^&#65533;&#65533;&#65533;&#65533;'V&#65533;&#65533;_L&#65533;&#65533;&#65533;&#65533;&#295;&#65533;&#65533;&#65533;&#65533;&#65533;&#65533;c&#65533;Xl$#,&#65533; &#65533;e&(&#65533;+&#65533;\&#65533;&#65533;&#65533;%T&#65533;"{6&#65533;D/&#65533;&#460;&#65533;@&#65533;V&#1539;I#&&#65533;&#65533;"(&#65533;&#65533;a&#65533;&#1292;&#65533;B&#65533;&#65533;&#65533;&#65533;&#65533;&#65533;&#65533;&#65533;&#65533;	&#65533;I&#65533;A&#65533;&&#866;&#65533;H&#65533;gh&#65533;&#65533;&#65533;&#65533;B$l&#65533;)&#65533;I&#65533;"&#65533;&#65533;&#65533;&#65533;&#65533;zpU^S&#65533;&#65533;&#65533;
&#65533;uRKbKX&#65533;p&#65533;+]`,a:1$Q&#65533;&#65533;&#65533;&#65533;
I&#65533;-&#65533;h&#65533;&#65533;)&#65533;&Sc&#65533;&#65533;v&#65533;&#65533;&#65533;&#65533;&#65533;(&#65533;/0&#65533;r&#65533;&#65533;Ew&#65533;^O3&#65533;&#65533;&#65533;`JTx&#65533;&#65533;D&#65533;k|h&#65533;QYmz&#65533;&#65533;b#&#65533;&#65533;&#65533;&#65533;&#65533;&#1230;&#65533;&#65533;]( M&#65533;Ru.&#65533;&#65533;&#65533;&#65533;%&#65533;8O5&#65533;&#65533;&#65533;&#65533;9&#65533; !&#65533;&#65533;R&#65533;^C&#65533;	&#65533;5r$&#65533;&#65533;~1&#65533;~&#65533;c,&#65533;\0|&#65533;&#65533;&#65533;&#65533;'&#65533;a&#65533;&#65533;vM}&#65533;DI&#65533;&#65533;, &#65533;?&#65533;&#65533;d&#65533;H&#65533;&#65533;T&#65533;~&#65533;&#65533;L&#65533;&#65533;&#65533;&#65533;.&#65533;3&#65533;&#65533;I>&#65533;&#65533;fn&#65533;s&#65533;&#65533;&#65533;L&#65533;S_&#65533;&#65533;&#65533;&#65533;&#1251;M&#65533;&#65533;R=&#65533;&#468;Y&#65533;&#65533;&#65533;&#65533;&#65533;&#65533;&#65533;&#65533;i&#65533;Q#&#65533;
Sj&#65533;&#65533;CAXT&#65533;&#65533;&#1293;!Q&#65533;TMP&#65533;y&#502;&#65533;&#65533;*&#65533;-&#65533;&#65533;5&#65533;&#65533;k&#65533;t&#65533;7&#65533;&#65533;,mi&#65533;O&#65533;h&#65533;LW&#65533;Vx&#65533;3I:&#65533;&#65533;&#1562;&#1333;rFX$&#65533;-B&#65533;&#65533;&#65533;&#65533;&#65533;&#65533;h&#65533;IO'?&#65533;&#65533;!&#65533;U&#1861;^&#65533;*&#65533;&#1322;rb&#65533;&#65533;kgAaWm&#65533;X&#65533;&#65533;&#65533;b&#65533;O&#65533;&#65533;&#65533;ha&#65533;&#65533;KKZ&#1389;&#65533;&#65533;&#65533;&#65533;&#65533;B&#65533;E&#65533;&#65533;&#957;+.&#65533;&#65533;
/e&#65533;aa&#65533;&#65533;'d8\&#65533;&#65533;u&#65533;&#65533;&#65533;&#65533;	&#65533;(:/J&#65533;&#65533;&#65533;&#65533;X&#65533;&#65533;^&#65533;&#65533;6&#65533;&#65533;0%u&#65533;7^&#65533;&#65533;&#65533;&#65533;&#65533;c&#65533;&#65533;'&#65533;&#65533;/&#65533;&#65533;&#65533; -&#65533;a&#65533;u&#65533;Zz&#65533;&#65533;&#65533;P&#65533;E&#65533;e&#65533;b&#65533;Mzx_'Z&#65533;&#792053;&#65533;=&#65533;h&#65533;&#65533;&#65533;n&#65533;&#65533;&#65533;&#65533;fF*&#65533;&#1680;W&#65533;&#65533;&2&#65533; F&#65533;p&#65533;&#65533;&#65533;0,&#65533;w&#65533;<&#65533;&#65533;&#508;d&#1026;&#65533;&#65533;C&#65533;&#65533;.&#65533;&#65533;~&#65533;&#65533;&#65533;p&#65533;.n&#65533;,&#295;&#65533;&#65533;&#65533;v&#65533;y &#65533;3;ae&#65533;&#65533;W(h&#65533;&#65533;f&#65533;&#65533;e&#65533;&#65533;&#461821;&#65533;R&#65533;6&#65533;&#65533;&#65533;&#65533;r[5&#65533;c1&#65533;w&#238;$-l&#65533;&#65533;&#1247;lIW&#65533;&#65533;=AK&#65533;|})&#65533;j/
&#65533;&#65533;&#65533;&#65533;4K&#65533;&#65533;&#1366; &#65533;*>,8&#65533;w^&#65533;Q&#65533;R&#65533;|&#65533;&#65533;J&#65533; +J&#65533;&#65533;_&#65533;E&#65533;K*&#65533;&#65533;&#65533;V&#65533;wM	&#65533;&#65533;L&#65533;0&#65533;K&#65533;na&#65533;&#65533;&#65533;.&#65533;W&#65533;&#29549;{&#65533;t3&#65533;N&#65533;l&#65533;eA&#65533;1&#845;&#65533;E&#65533;&#65533;[]V~&#65533;&#65533;c&#65533;|&#65533;\;j&#65533;SE1r&#65533;&#1609;R&#65533;Z&#65533;R_u{if&#65533;&#65533;?&#65533;&#65533;fL&#1214;v&#65533;K&#65533;&#65533;R\&#65533;&#65533;~&#65533;i&#65533;Gm&#65533;&#65533;b&#65533;&#65533;3N&#65533;IS&#65533;\&#65533;m&#65533;&#65533;M&#65533;q&#65533;*W:Q7&#65533;j2W5`&#65533;NE&#1997;
&#65533;"xb&#65533;A-W&#65533;;&#65533;&#65533;&#65533;&#65533;&#65533;&#65533;&#65533;.Z8o&#65533;&#65533;&#65533;e~&#65533;0jn&#65533;&#65533;j&#65533;&#65533;&#65533;&#65533;s&#65533;=l&#65533;&#65533;V&#65533;5&#65533;&#65533;&#65533;iK&#65533;&#1563;,&#65533;&#65533;7&#65533;D]&#65533;\v&#65533;&#65533;m&#65533;&#65533;8&#65533;v}&#65533;&#65533;&#65533;&#65533;N&#65533;&#65533;&#65533;rX&#65533;TCJ&#65533;x&#65533;&#549;4&#65533;&#65533;tuo&#65533;u&#65533;T&#65533;&#65533;&#65533;>Gp&#65533;]&#65533;SFq&#65533;W<Mxc&#65533;&#65533;&#65533;9&#65533;&#65533;=&#65533;&#65533;&#65533;&#65533;`7/&#65533;&#65533;&#65533;RVPu	&#65533;Eu&#65533;&#65533;&#65533;&#65533;<:&#65533;YKP&#65533;b&#65533;&#65533;&#65533;B	m&#65533;T$k&#65533;&#65533;&#65533;;&#65533;&#65533;Tw&#65533;&#65533;2&#65533;Or&#65533;&#65533;z&#65533;=&#65533;&#65533;&#65533;&#270;&#65533;&#65533;&#65533;&#1528;(&#65533;j=s&#65533;&#65533;Z&#65533;&#65533;&#65533;&#65533;&W&#65533;&#65533;&#1006;&#65533;f&#65533;&#65533;&#65533;/&#65533;O&#65533;{( !&#65533;  ,    &#65533;&#65533;@&#65533;&#65533;&#65533;&#65533;&#65533;&#65533;&#65533;&#65533;&#65533;&#65533;&#65533;&#65533;&#65533;&#65533;&#65533;&#65533;&#65533;Z&#65533;&#65533;&#65533;&#65533;&#65533;&#65533;&#65533;&#65533;Z~&#65533;&#65533;&#65533;}&#65533;&#65533;&#65533;|&#65533;&#65533;&#65533;&#65533;&#65533;&#65533;&#65533;&#65533;&#65533;&#65533;&#65533;y&#65533;&#65533;&#65533;&#65533;{&#65533;&#65533;&#65533;&#65533;&#65533;&#65533;&#65533;&#65533;&#65533;&#65533;&#65533;&#65533;&#65533;&#65533;&#65533;&#65533;&#65533;&#65533;&#65533;&#65533;&#65533;&#65533;&#65533;&#65533;&#65533;&#65533;&#65533;&#65533;&#65533;&#1158;&#65533;&#65533;&#65533;&#1228;&#1363;&#1676;&#65533;&#1585;&#65533;&#2004;&#899;&#65533;&#65533;&#65533;&#65533;&#1803;&#65533;&#65533;&#65533;w&#65533;&#65533;&#65533;&#65533;&#65533;&#65533;&#65533;&#65533;&#65533;&#65533;&#65533;&#65533; &#65533;[&#65533;/&#65533;@Z&#65533;&#65533;L&#65533;&#65533;#N&#65533;2&#65533;S&#65533;&#65533;`!&#65533;+-&#65533;&#65533;&#65533;F&#65533;&#65533;q&#65533;&#65533;,bEjp.&#65533;<&#65533;1&#65533;&#65533;E/&#65533;&#65533;&#65533;&#65533;&#65533;&#65533; v-&#65533;y&#65533;y&#65533;&#65533;EJz&#65533;&#65533;!&#65533;\&#65533;d?&#65533;&#65533;I:&#65533;&#39202;&#65533;&#65533;=2&#1521;e"&#65533;&#65533;LY5&#65533;	*&#65533;&#65533;Lnu:&#65533;P~&#65533;Z&#65533;)&#65533;&&#716;X&#65533;&#65533;"&#65533;&#65533;&#65533;O&#65533;d&#65533;&#65533;u6&#65533;&#65533;&#65533;&#65533;&#65533;2c&#65533;O&#1799;&#65533;&#65533;&#65533;&#65533;&#65533;0&#65533;h&#65533;&#65533;&#65533;&#65533;_t.'z&#65533;&#4622;?>&#65533;H&#65533;p^&#65533;&#65533;&#65533;:&#65533;K&#65533;&#43593; 
~&#65533;&#65533;&#65533;c15&#65533;rz&#1664;&#65533;M&#637;v&#65533;t&#65533;&#65533;<`3&#65533;&#65533;&#65533;&#65533;&#65533;&#65533;&#65533;&#65533;he&#1493;&#65533;e&#65533;&#65533;pUZ&#65533; &#65533;&#65533;&#65533;yL&#65533;7J&#65533;7&#65533;&#65533;&#65533;&#65533;+&#65533;&#65533;&#65533;&#800;}&#65533;&#65533;&#65533;_h&#65533;"-z<&#65533;&#65533;)`$!&#65533;r&#65533;&#65533;1&#65533;%S !&#65533;x&#65533;!	$&#65533;&#65533;&#65533;`XN=fr&#65533;sN1&#65533;&#65533;&#65533;&#65533;S&#65533;M&#65533;~&#65533;Lxb4.b&#65533;&#65533;&#65533;/*bb^7.&#65533;,&#65533;&#65533;}&#65533;&#65533;&#65533;&#65533; =&#65533;%J&#65533;&#65533;&#65533;q&#65533;&#65533;&#65533;&#65533;6&#65533;&#65533;&#65533;|&#65533;&#65533;'Fyh1&#65533;&#65533;Yd&#65533;&#65533; 	LI a S&#65533;&#65533;j&&#65533;&#65533;n&#65533;&#65533;&#475;q&#153;&#65533;"N&#65533;&#65533;&#65533;`&#65533;X&#65533;&#65533;!b!&#65533;&#65533;li&#65533;&#65533;&#65533;0fY&#65533;d&#65533;Go`&#65533;* &#65533;Q&#39236;0&#65533;5tZ&#65533;B&#65533;&#65533;)&#65533;P&#65533;&#65533;&#65533;	&#65533; &#65533;&#65533;1&#65533;&#65533;&#65533;B&#65533;&#65533;T)&#65533;&#65533;"!z&#65533;&#65533;e!&#65533;&#65533;%]`&#65533;&#65533;fLJV&#65533;2&#65533; 0;,&#65533;)T&#65533;&#65533;f&#65533;&#65533;&#65533;&#65533;&#65533;&#65533;&#183;&#65533;&#65533;*H&#65533;&#65533;&#65533;o&#65533;&#65533;&#412;&#65533;s&#65533;&#65533;&#65533;&#65533;&#65533;:h&#65533;&#65533;Ya	H&#65533;!H@&#65533;&#65533;+5&#65533;l&#65533;M;&#65533; &#65533;6)&#65533;&#65533; &#65533;v&#65533;&#65533;&#65533;&#65533;&#65533;&#65533;!d&#65533;&#65533;&#65533;&#65533;a&#65533;!@&#65533;!&#65533;I&#214;&#65533;<%h@r!$&#65533;&#65533; <`&#65533;1&#65533;(&#65533;&#65533;<s
o&,&#65533;&#65533;;Mt&#65533; !7&#65533;q&#65533;D&#65533;/S&#65533;&l(&#65533; .$|@&#65533;_@ cC h&#65533;&#65533;&#65533;!T&#65533;&#65533;&#65533;2Q&#65533;&#65533;L&#65533;&#65533;&#65533;&#65533;=&#65533;hx`&#65533;&#65533;&#65533;p&#65533;&#65533;=&#65533;;H&#65533;E&#65533;k&#65533;q!Y'R&#65533; &#65533;&#65533;&#65533;&#65533;2&#65533;&#65533;&#65533;&#65533;,:&#65533;&#65533;q&#65533;&#37280;&#65533;&#65533;&#65533;R&#65533; &#65533;&#65533;.H%&#65533;^%&#65533;&#65533; &#65533;r&#65533;&#65533;MI&#65533;&#65533;&#65533;&#65533;&#367;nH&#65533;8&#65533;H&#65533;G&#65533;F1&#65533;&#65533;&#65533;)&#65533;&#65533;&#65533;Qp&#65533;&#65533; M;&#65533;&#65533;&#65533;&#456;pQ&#65533;,&#65533;&#65533;&#65533;&#65533; &#65533;&#65533;<&#535;&#65533;&#65533;&#65533;F&#65533;J&#65533;Q"0&#65533;(8&#65533;?&#65533;&#65533;!&#65533;Bpv&#65533;@^"&#570;
&#65533;&#65533;x &#65533;
&#65533;<&#65533;Q&#65533;&#65533;&#65533;&#65533;Pz&#65533; &#65533;x&#65533;!HB>&#65533;x'&#65533;&#65533;W&#65533;&#65533;V&#65533;pP!&#65533; _&#65533;&#65533;6&#65533;&#65533;&#65533;pV0&#65533;&#65533;="~&#65533;{&#65533;s&#65533;&#65533;&#65533;&#65533;Im&#65533;&#708;W&#65533;r>J&#65533;&#65533;kD&#65533;A U8&#65533;&#65533;&#65533;*&#65533;@&#65533;Nyg&#65533;&#65533;w<&#65533;Y0 D^	&#65533;&#65533;&#65533; `&#65533;s&#65533;&#65533;pd&#65533;`&#65533;P B&#65533;&#65533;+&#65533;&#65533;&#65533;HD$/&#65533;nT&#65533; YHI4.q&#65533;<b&7&#65533;&#65533;&#65533;&#65533;&#65533;y&#65533;&#65533;!2.bjU&#65533;&#65533;&#65533;&#65533;&#65533;&#65533;A&#65533;"!^&#65533;G&#65533;&#65533;*&#65533;&#65533;&#65533;&#65533;6&#65533;&#65533;< 0U&#65533;H&#1493;&#65533;&#65533;x&#65533; &#65533;&#65533;f.s&#1571;&#65533;&#65533;&#65533;&#65533;&#65533;&#65533;&#288;&#65533;P&#65533;&#65533;&#65533; &#65533;&#65533;&#65533;F6o&#65533;\&#65533;}9M&#65533;&#65533;xp&#65533;%7&#65533;&#65533;4`{&#65533;&#65533;d9C8q&#65533;E/&#65533;&#65533;&#65533;&#65533;&#65533;d&#65533;&#65533;&#65533;	c
*&#65533;+>"&#65533;&#65533;&#65533;&
X&#65533;&#65533;-&#65533;!&#65533;D&#65533;&#65533;&#65533;?&#65533;&#65533;&#65533;&#65533;x&#65533;&#65533;&#65533;&#722;Z`&#65533;m\cJ-&#65533;&#65533;&#65533;"&#65533;&#65533;&#65533;T#&#65533;0&#65533;
$&#65533;&#65533;&#65533;?&#65533;I&#65533;!D-&#65533;&#65533;P&#65533;:	8?&#65533;&#65533;&#65533;&#65533;
&#65533;&#65533;q"&#65533;&#65533;(&#65533;$Q&#65533;5/&#65533;)&#65533;&#65533;&#65533;<&#65533;O{6M&#65533;P&#1092;]&#65533;(&#65533;&#65533;&#288;&#65533;w1&#65533;&#65533;_&#65533;S&#191;&#65533;e&#65533;]3&#65533;c
8&#65533;p  l&#65533;&#65533;&#65533;u&#65533;s&#65533;&#65533;&#65533;K&#65533;&#65533;&#65533;D&#65533;1'KBIZ&#65533;&#65533;Q!&#65533;h&#65533;Y&#65533;&#65533;5&#65533;$&#65533;&#65533;&#65533;B&#65533;tH'7&#65533;&#65533;&#65533;	&#65533;&#65533;P&#65533;&#65533;T3{&#65533;&#65533;:&#65533;&#65533;&#65533;|&#65533;n&#65533; &#65533;zf,&#65533;XD&#65533;&#65533;&#65533;&#65533;Q>Qh=&#65533;&#65533;,dA&#65533;&#829;&#65533;&#65533;&#65533;&#65533;&#65533;Adq&#65533;&#65533;&#65533;v)%&#65533;5&#65533;+_&#65533;
&#65533; &#65533;2&#65533;&#1384;G&#65533;&#65533;
B&#65533;&#65533;p&#65533;c&#65533;A&#65533;WPA~&#65533;&#65533;&#65533;<`h&#65533;&#65533;&#65533;(&#65533;}6&#65533;&#65533;Qh@&#65533;@/&#65533;8&#65533;&#65533;&#65533;>&#65533;1ebxg'Q&#1441; &#65533;&#65533;;&#65533;i&#65533; &#65533;&#1154;S&#65533;Le&#65533;&#65533;\;&#65533;,U&#65533;&#65533;ql&#65533;H&#65533;&#1400;&#65533;&#65533;&#65533;*e7k&#588;E&#65533;["<&#65533;"&#65533;&#65533;&#65533;&#65533;s&#65533;x%&#65533;&#65533;Wg0&#65533;j&#65533;,&#65533;U&#65533;r&#65533;&#213;	&#65533;&#65533;&#65533;
&#65533;e~`&#65533;&#65533;?&#65533;&#65533;&#65533;&#65533;&#65533; &#65533;w&#65533;6&#65533;R&#1536;&#65533;|Kl&#65533;&#65533;w&#947;&#65533;&#65533;&#65533;&#65533;&#65533;&#65533;0&#65533;Lh+8
&#65533;n&#65533;&#65533;!&#65533;	;&#65533;c&#65533;&#65533;0 &#65533;OyN&#65533;D&#65533;)&#65533;4&#65533;w'&&#65533;RL:&#65533;&#65533; &#65533;&#65533;&#65533;]&#65533;&#65533;&#65533;r&#65533;&#65533;&#65533;&#65533;&#65533;&#65533;&#65533;&#65533;&#1455;&#65533;s&#65533;_&#65533;&#65533;&#65533;{&#65533; &#65533;iD&#65533;&#65533;c&#65533;&#65533;&#65533;&#65533;&#65533;&#65533;&#65533;&#65533;H.D*#dJA&#65533;&#65533;	p&#65533;Z&#65533;0(&#65533;&#65533;&#65533;&#65533;&#65533;C^&#65533;*&#65533;~&#65533;&#65533;&#65533;!&#65533;&#65533;&#342;&#65533;&#65533;&#65533;&#65533;&#65533;&#65533;	&#65533;^&#65533;&#65533;&#65533;`&#65533;&#65533;&#65533;D&#65533;o&#65533;&#65533;&#65533;&#65533;`&#65533;QM&#65533;T&#65533;&#65533;-x&#65533;=D;|_&#65533;&#65533;&#65533;&#65533;MJ&#65533;&#65533;&#512;4&#65533;&#65533;5&#65533;	&#65533; &#65533;&#65533;i&#65533;I&#65533;&#65533;&&#65533;&#65533; b&#65533;&#65533;&#65533;&#65533;K&#65533;Vp&#65533;&#65533;\&#65533;&#65533;&#65533;&#65533;&#65533;?&#65533;&#1649;z&#65533;&#65533;l;&#903;&#65533;&#65533;b&#65533;b"&#65533;&#65533;&#65533; &#65533;F\&#65533;&#65533;br&#65533;&#65533;&#65533;p&#65533;&#65533;\`&#65533;&#65533;ja7&#65533;&#65533;W]F&#65533;[&#65533;6&#65533; &#65533;&#65533;&#65533;&#65533;&#65533;&#65533;&#65533;h&#65533;&#65533;&#65533;9&#65533;&#1533;&#65533;&#65533;
w&#65533;k_Y&#65533;W&#65533;&#65533;&#65533;&#65533;.W&#65533;&#65533;&#65533;&#65533;	L&#65533;&#8703;&#65533;&#65533;?&#65533;&#65533;A&#65533;&#65533;"O&#65533;54J&#65533;h 8&#65533;	? &#65533;&#65533;&#1232;r&#65533;&#65533;&#65533;&#65533;~&#65533; &#65533;].XQ&#65533;&#65533;&#65533;&#65533;&#65533;ya&#65533;&#65533;&#65533;&#65533;f&#65533;&#65533;W&#65533;&#65533;&#1907;Z&#1579;&#65533;J|&#65533;\)GF&#65533;D@&#65533;&#65533;&#65533;&#65533;&#65533;&#65533;&#65533;H&#65533;"&#65533;&#65533;%wP&#65533;A&#65533;s&#65533;&#65533;&#65533;K&#65533;>u&#65533;&#65533;)`&#65533;&#65533;&#65533;&#65533;&#65533;&#65533;&#65533;&#65533;,"&#65533;P{v&#65533;wi&#65533;&#65533;&#65533;&#65533;x&#65533;?&#65533;&#65533;&#65533;_&#65533;t&#65533;&#65533;"!&#65533;"CyWJ
Xyk0yyrpr0y&#65533;&#65533; 0&#65533;8P8&#65533;-&#65533;!&#65533;8P&#65533;%&#65533;%P}&#65533;,&#65533;,&#65533;
&#65533;-0&#65533;30|&#65533;w&#65533;&#65533;&#65533;&#65533;$&#65533;WfsQ&#65533;&#65533;i&#65533;&#65533;zB8&#65533;{&#65533;&#65533;o&#65533;&#65533;o`&#65533;?&#65533;&#65533;x&#65533;S&#65533;&#65533;lR&#65533;+&#1031;&#65533;&#1015;U&#65533;Y&#65533;P&#65533;0/MF.&#65533;%&#65533;&#65533;}[&#65533;d&#501;mjn&#1798;P&#65533;&#65533;u&#65533;n&#65533;&#65533;v&#65533;m&#65533;&#65533;g&#65533;&#65533;x&#65533;&#65533;&#65533;g&#65533;&#65533;|(&#65533;j&#65533;8&#65533;/&#65533;&#65533;&#65533;&#65533;-&#65533;&#65533;&#65533;&#65533;%&#65533;&#65533;)&#65533;&#65533;&#65533;&#65533;X&#65533;%&#65533; 
P=`3bcQ_VQ&#65533;&#65533;n&#65533;p;(a&#65533;&#65533;&#65533;&#65533;&#65533;5A&#65533;&#65533;&#65533;/&#65533;&#65533;&#65533;h&#65533;"&#65533;&#65533;Vhk&#65533;m&#65533;6&#65533;&#65533;`&#65533;&#65533;&#65533;|&#65533;&#65533;&#65533;r@&#65533;&#65533;&#65533;	e&#65533;&#65533;&#65533;)J&#65533;&#65533;axJ&#65533;&#65533;&#197;&#65533;&#65533;_&#65533;|&#552;&#65533;~(&#65533;&#65533;x8&#65533;&#65533;&#65533;1&#65533;&#65533; %&#65533;&#65533;&#65533;&#65533;/ &#65533;&#65533;&#65533;&#65533;&#1544;&#65533;&#65533;3&#65533;&#65533;&#65533;&#65533;&#65533;
  &#46606;&#65533;g&#65533;&#65533;7y &#65533;/P&#65533;&#65533;R&#65533;(&#65533;&#65533;&#65533;l&#1126;&#65533;&#65533;&#65533;m&#65533;(&#65533;O&#1292;&#65533;&#65533;V&#65533;&#65533;u
2&#65533;&#65533;;"$&#65533;0mwx&#65533; }&#65533;&#1042;t(&#65533;f19&#65533;49&#65533;&#65533;n qy;r&#65533;&#65533;&#65533;&#65533;  jY&#65533;&#65533;<&#65533;&#65533;y&#65533;[$YC	 &#65533;&#65533;  &#1616;&#65533;&#65533;&#65533;W&#65533;X&#65533;&#65533;&#65533;&#65533;&#65533;&#65533;&#65533;&#65533;&#65533;x^&#65533;>,	&&#65533;R&#65533;`&#65533;&#65533;&#65533;}-&#65533;&#65533;\&#65533;&#65533;&#65533;H&#65533;z&#65533;&#65533;q&#1555;!w&#65533;!&#65533;|&#65533; <   Gp&#65533;V R9&#65533; i&#65533;&#65533;&#65533;&#65533;A  &#65533;9&#65533;&#65533;h3!@Qwx&#65533;&#65533;{Y&#65533;&#65533;&#65533;x&#65533;xdW&#65533;(&#593;09^Y&#65533;&#65533;`!R&#65533;&#65533;Z&#65533;}&#65533;&#65533;&#65533;&#65533;&#65533;&#65533;u&#65533;&#65533;(&#65533; &#65533;&#65533;(g&#65533;Vb&#65533;+&#65533;y&#65533;)?s&#65533;&#65533;u&#65533;&#65533;y&#65533;&#65533;i^&#65533;Io&#65533;&#65533;o&#65533;cs&#65533;&#65533;XuTk&#65533;fg&#65533;64zV x&#65533;&#65533;tO&#65533;&#65533;8&#65533;&#65533;/&#65533;iqG&#65533;&#65533;&#65533;&#65533;y&#1542;W$&#65533;&#65533;|&#65533;0$`9&#65533;,u&#1037;P&#65533;&#65533;	e&#1399;&#65533;&#65533;
~`&#65533;I&#65533;I&#65533;&#65533;&#65533;ez&#65533;A&#529;p`.B&#65533;&#65533;&#65533;&#65533;&#65533;+U}&#65533;#&#65533;&#65533;o&#65533;&#65533;&#65533;&#65533;&#65533;Yo&#65533;yo&#65533;o&#65533;&#65533;Q&#65533;k6&#65533;&#65533;s&#65533;&#65533;j@&#65533;opOq&#65533;&#65533;x|)&#65533;&#65533;p8&#65533;&#65533;&#65533;&#65533;&#65533;&#65533;}&#65533;&#1636;&#65533;0&#65533;&#65533;&#65533;&#65533;&#65533;&#65533;)&#65533;#&#65533;&#65533;XmXJ&#65533;!&#65533;&#65533;@&#65533;&#65533;{&#65533;A&#65533;a &#65533;&#65533;z0&#65533;&#65533;%&#65533;>&#65533;&#65533;&#65533; n &#65533;dc&#65533;&#65533;&&#65533;6w(&#65533;&#65533;&#65533;z^%&#65533;&#65533;&#65533;&#65533;&#65533;0:6&#65533;Ei&#65533;&#65533;&#65533;&#65533;9&#65533;&#65533;}&#65533;&#65533;yy|9&#1606;Y&#65533;&#65533;&#65533;&#65533;m&#65533;&#65533;2&#65533;W&#65533;&#65533;&#65533;&I	x&#65533;g&#65533;:{&#65533;p&#65533;Y&#65533;`&#65533;&#65533;&#65533;A
&#1360;&#65533;!{Pg1&#65533;S&#65533;(r*&#65533;!&#65533;&#65533;&#65533;e&#65533;&#65533;s&#65533;+&#65533;&#65533;&#65533;&#65533;&#65533;&#65533;&#65533;p&#65533;&#935;&#65533;'&#65533;%&#65533;&#65533;}U&#228;&#65533;@&#65533;EZ
&#65533;.9&#65533;&#65533;&#65533;&#65533;&#1744;j&#65533;&#65533;&#65533;`&#1115;&#65533;&#65533;
&#65533;&#65533;&#65533;&#65533;|&#65533;&#65533;&#65533;}&#65533;&#65533;&#65533;zm&#65533; &#65533;&#65533;V&#65533;
 &#65533;&#65533;&#65533;%u&#65533;&#65533;&#65533;&#65533;&#1425;&#65533;&#65533;JV&#43302; $/&#65533;&#65533;}!&#65533;`iQ&#65533;&#65533;&#65533;&#65533;z&#65533;O&#65533;&#65533;P|&#65533;&#65533;@&#65533;a&#65533;]&#65533;&#65533;&#65533;R&#65533;&#65533;&#65533;&#65533;&#65533;j&#65533;2&#65533;&#65533;&#65533;&#65533;z&#65533;&#65533;e&#65533;&#65533;&#1243;9&#65533;|&#65533;&#65533;&#65533;:&#65533;&#65533;&#65533;&#65533;&#65533;&#65533;&#65533;	i&#65533;&#65533;"&#65533;e*&#65533;&#65533;`&#65533;@&#65533;J&#65533;&#65533;&#65533;&#65533;|&#65533;	R&#65533;&#65533;&#3210;0&#65533;R$e{&#65533;&#65533;qC[&#65533;&#65533;&#65533;&#65533;
/a&#65533;&#65533; &#65533;&#65533;&#65533;&#65533;&#65533;&#65533;&#65533;:&#65533;&#65533;W&#65533;c;c&#65533;
&#65533;&#65533;&#65533;&#65533;&#65533;K&#65533;&#65533;&#65533;&#65533;&#65533;Q&#65533;&#65533;&#65533;&#65533;)&#65533;&#65533;&#65533;&#65533;j&#65533;Z&#65533;&#65533;&#65533;&#65533;	_&#65533;&#65533;i*&#65533;&#65533;&#65533;&#1125;J&#65533;
&#65533;&#65533;&#65533;&#65533; &#65533;J&#65533;a1&#65533;P5&#65533;&#65533;&#757;e&#65533;&#49184;&#65533;JY&#65533;&#65533;&#65533;	&#65533;&#65533;&#65533;[	&#65533;&#65533;&#65533; &#65533;&#65533;Pn&#65533;&#65533;kQ&#65533;(/&#65533;(E&#65533;	}@&#65533;1&#65533;&#65533;@&#65533;&#65533;\&#65533;&#65533;P&#65533;&#65533;[&#65533;&#65533;&#65533;7&#65533;1&#65533;&#65533;&#65533; 	&#65533;&#630;&#65533; &#65533;&#65533;K&#65533;&#65533;&#65533;&#65533;
&#65533;&#1082;&#65533;&#65533;&#1696;&#65533;&#507;L/&#65533;&#65533;a&#65533;	&#1849;&#65533;p	^&#65533;,PNa&#65533;q&#65533;&#65533;&#65533;&#65533;&#65533;&#65533;&#65533;C&#65533;L	#&#65533;[&#65533;&#65533;&#65533;&#65533;&#65533;
&#65533;&#137;p&#152;&#65533;&#65533;&#65533;EA&#65533; |!&#65533;`&#65533;9&#65533;&#65533;&#65533;@8&#65533;&#230;&#65533;&#65533;&#65533;&#65533;&#65533;&#65533;&#65533;BI&#65533;&#282;&#65533;~&#65533;+&#65533;&#65533;&#65533;`l;&#65533;A&#65533;&#65533;&#65533;&#65533;+&#65533;&#65533;&#65533;L&#65533;&#339;P&#129;!%,&#392;&#65533;J&#65533;&#65533;[#&#65533;&#65533;+&#65533;&#65533;&#65533;&#65533;&#65533;f&#65533;R&#1851;&#65533;8&#65533;&#1307;&#65533;&#65533;!&#229; &#497; &#65533;mA&#65533;&#65533;&#65533;&#65533;a&#65533;&#259;&#65533;&#65533;]{&#65533;T{&#65533;L<u&#65533;&#65533;c<&#65533;	a&#65533;&#65533;&#65533;	&#65533;&#65533;&#65533;A\&#65533;&#65533;&#65533;&#65533;.}S@@.&#65533;&#65533;R~&#65533;&#65533;k&#638;&#65533;&#65533;&#65533;&#65533;&#65533;&#65533;)&#65533;1&#65533;;&#44753;&#65533;&#65533;%&#65533;&#65533;O&#65533;&#65533;!4&#440; S Q&#65533;&#65533;&#1157;&#65533;0&#65533;&#65533; &#65533;W|&#65533;g-&#65533;&#341;\&#65533;&#65533;&#65533;Fp&#65533;&#65533;'&#796;b&#893;&#65533;2&#65533;&#65533;&#65533;&#65533;Y
g&#65533;$&#65533;|&#65533;=,&#65533;@&#65533;&#65533;!&#65533;&#65533;0&#65533;"&#65533;&#1030;&#65533;&#65533;&#65533;P$&#65533;&#65533;LjY&#724;q&#65533;&#65533;"&#1073; b &#65533;/&#65533;&#65533;`&#65533;&#65533;&#65533;&#65533;`l&#65533;&#65533;p'&#65533;a&#65533;0%! .@.&#65533;&#65533;@@&#65533;J&#65533;&#65533;&#65533;
&#65533;&#65533;&#65533;&#65533;&#65533;H&#65533;&#778;`&#65533;&#65533;@$&#65533;$==&#65533;[ &#65533;/&#65533;V/&#65533;&#921;&#65533;&#1138;`&#1320;&#65533;&#65533;&&#65533;&#65533;&?s?&#65533;&#65533;&#65533;&#65533;Z&#65533;&#65533;!&#65533;&#1159;&#65533;&#65533;&#65533;8&#65533;&#65533;[`I0&#65533;*h}&#65533;j&#65533;*0 t&#65533;*v&#65533;&u2&#65533;tR&#1514;&#65533;&w&#65533;.x&#65533;&&#65533;L42&#65533;&#65533;}"&#65533;&#65533;1&#65533;2\&#65533;u&#65533;(&#65533;:P,nPvM!7&#65533;&#65533;,5R-&#65533;&#65533;&#65533;+l&#65533;F&#65533;&#65533;L&#65533;$&#65533;&#65533; &#65533;&#65533;&#65533;5&#65533;r,&#65533;")&#65533;&#65533;3&#65533;s	&#65533;&#65533;c&#65533;
&#65533;r +&#65533;<&#65533;C&#65533;&#65533;&#1763;2*1&#65533;&#65533;]&#65533;&#65533;&#65533;C&#65533;&#65533;&#65533; ?&#65533;=&#65533;-$&#65533;b&#65533;8&#65533;b&#65533;'&#65533;(U
_J	&#65533;&#65533;&#65533;&#65533;Cx&#65533;&#65533;&#65533;&#65533;&#65533;:&#65533;&#65533;=0&#65533;P&#1780;]
&#65533;&#65533;0&#65533;&#65533;&#65533;$0&#65533;#>&#65533;&#65533;1Uc\J&#65533;	&#65533;&#65533;&#65533;&#65533;&#65533;c
/3&#65533;%j.&#65533;&#65533; &#65533;5&#65533;&#1948;g&#65533;4&#65533; d&#65533;`&#65533;`&#65533; <.&#65533;&#65533;!&#65533; 8y1&#65533;=D~&#65533;O&#65533;&#2018;&#65533;&#65533;&#1152;J&#65533;&#65533;E&#65533;]	&#65533;#&#65533;&#65533;&#65533;VXJxod&#65533;6P &#65533;j3&#65533; &#65533;6F^&#65533;H&#65533; J^&#65533;K&#65533;&#65533;b&#65533;Rq&#65533;3r<&#65533; <&#65533;&#65533;T&#65533;&#65533;&#65533;&#65533;0=h0h0&#65533;h&#65533;4M!1&#65533;MO&#65533;&#65533;8>&#65533;&#65533;@&#901;p&#65533;&#65533;&#65533;&#1989;&#65533;>&#65533;&#65533;#&#65533;`&#65533;]\&#65533;&#65533;@7:&#65533;:&#65533;&#65533;R%g&#33038;F&#65533;&#65533;[&#65533;BXNU&#65533;O&#65533;A&#1027;&#65533;3&#1989;&#65533;&#65533;&#65533;&#65533;C&#65533;B[u8F&#65533;&#65533;-&#65533;b&#65533;t&#65533; &#4041;l&#65533;c&#65533;&#65533;&#65533;n&#65533;ceF	&#65533;&#65533;K4FI&#65533;H&#65533;I&#65533;n<&#65533;T&#65533;wT
-5	&#65533;$B&#65533;&#65533;M&#65533;c&#65533;u[&#65533;&#65533;F
4;*&#65533;B&#65533;&#65533;$A&#65533;&#65533;&#65533;[j^O&#65533;&#65533;[c&#65533;a&#65533;eu	&#65533;&#65533;&#65533;mP&#65533; Q&#65533; &#65533;&#65533;pKn&#65533;?&#65533;Rqt:&#65533;&#65533;F%W&#65533;1E&#65533;% &#65533; &#65533;^	D&#65533;$7M&#65533;PME&#65533;&#65533;&#1732;A&#65533;CHM&#65533;M&#1091;&#65533;&#65533;&#65533;@&#65533;H&#65533;&#65533;B&#65533;&#65533;&#65533;8&#65533;$&#65533;^&#65533;&#65533;&#65533;%H&#65533;&#65533;&#65533; &#65533;/&Po&#65533;W&#65533;&#32967;&#65533;Q&#65533;&#65533;&#65533;&#65533;uu&#65533;K9&#65533;n&#65533;:&#65533;4&#65533;S&#65533;&#65533;9&#65533;R&#65533;&#65533;Yx&#1028;&#65533;&#65533;M&#65533;u@&#65533;sb&#65533;C Zn	8&#65533;D&#65533;&#65533;2&#65533;&#65533;&#65533;&#65533;&#65533;NO&#65533;&#65533;&#65533;&#65533;&#8720;&#65533;
]&#65533;F&#65533;J&#65533;&#65533;Av&#65533;p?&#65533;u?]&#65533;e`&#65533;&#65533;$V&#65533;&#65533;Q&#65533;uX!ef&#65533;`%Ug(&#65533;&#65533;&#1572;&#65533;&#65533;&#65533;&#65533;&#65533;sTS7&#65533;S@&#65533;S&#65533;S&#65533;5p&#65533;&#65533;UZu?bm&#65533;iOj8&#65533;&#65533;0&#65533;
&#65533;N_BX&#65533;&#65533;G&#65533;&#65533;&#65533;M&#65533;P&#65533; &#65533;&#65533;PJs&#65533;3&#65533;&#65533;Rd&#65533;&#65533;]Y&#65533;]w&#65533;tw&#65533;&#65533;&&#65533;&#65533;ogv&#65533;"&#65533;{&#65533; &#65533;0&#65533;0&#65533;3B1TS&#65533;ES&#65533;5&#65533;F/V<%av&#65533;Q&#65533;(&#65533;i(&#65533;&#65533;!&#65533;i&#65533;CH/&#65533;H&#65533;&#65533;T&#65533;/&#65533;Y&#65533;3&#65533;[>[&#65533;&#65533;&#65533;_<;&#65533;[[!&#65533;!x&#65533;&#65533;&#65533;Q&#65533;&#65533;&#65533;&#65533;&#65533;&#65533;&#65533;&#65533;k&#65533;&#65533;g&#65533;&#65533;p&#65533;&#65533;y&#65533;	&#65533;&#65533;&#65533;zYf&#65533;&#65533;&#65533;J&#65533;&#65533;&#65533;&#65533;(&#65533;(A&#65533;&#65533;,&#65533;&#65533;&#65533;&#65533;&#65533;&#65533;&#65533;*&#65533;*&#65533;&#65533;&#65533;&#65533;&#65533;*&#65533;&#65533;&#65533;*&#65533;x&#65533;&#65533;Q&#65533;Q&#65533;&#65533;DQ&#65533;D&#65533;&#65533;&#65533;&#65533; &#65533;` 8B&#65533;&#65533;&#65533;Ci JLS B&#331;&#65533;&#65533;8&#65533;&#65533;Y|&#65533;&#65533;&#65533;&#65533;&#65533;&#65533;&#65533;Ly&#65533;&#65533;4/&#65533;&#65533;Q`&#65533;D&#65533;p&#65533;Q&#499;QD&#65533;
&#65533;A>$&#65533;&#65533;&#65533;&#65533;D&#65533;&#65533;s$&#65533;OUSXA%
&#65533;U+"R\&#65533;&#65533;;&#65533;kWGy&#65533;&#65533;q&#65533;&#65533;&#65533;'V&#65533;b&#834;&#65533;V.N&#65533; #&#65533;&#65533;&#65533;?Xl&#65533;&#65533;&#65533;&#65533;p&#65533;xq&#65533;&#464;[&#65533;T)&#65533;&#65533;&#65533;=&#65533;i&#65533;9&#65533;y&#65533;B&#65533;&#65533;&#65533;&#65533;>	&#65533;&#65533;&#65533;h&#65533;&#65533;&`&#65533;&#65533;&#65533;O&#65533;&#65533;&#65533;&#65533;&#65533;B!&#65533;
&#65533;&#65533;-f&#65533;0&#65533;&#65533;&#65533;;&#65533;&#65533;a1I&#65533;&#65533;&#65533;1&#65533;&#65533;&#65533;9s&#65533;6&#65533;&#326;H&#65533;&#65533;jTLp&#65533;&#65533;&#65533;&#65533;~&#65533; &#65533;&#65533;3&#65533;&#65533;&#1395;&#65533;&#65533;G
&#65533;&#65533;>ZEy<5&#1187;&#65533;&#65533;3Z8&#65533;&#65533;&#65533;k&#65533;G!&#65533;`B$p&#65533;&#65533;&#578;&#65533;&#65533;"&#65533;-&#65533;p&#65533;&#65533;&#65533;&#65533;&#65533;&#65533;&#65533;/&#65533;[0 
&#65533;&#1480;&#65533;h&#65533;&#65533;&#65533;&#65533;&#65533;&#65533;!&#65533;b&#65533;&#485;&#65533;&#65533;>&#65533;&#65533;&#65533;&#1677;&#65533;f@&#65533;;&#65533;[ y&#65533;&#65533;a&#65533;	&#65533;V&#65533;n\&#65533;&#65533;&#65533;(&#65533;v&#65533;n&#65533;&#65533;&#65533;oX7&#65533;_06&#65533;r&#65533;&#65533; Rc&#65533;E&#65533;e+9&#65533;&#65533;J&#65533;&#65533;&#65533;%( S&#65533;&#65533;&#65533;&#65533;S&#65533;@&#65533;&#65533;z&#65533;&#65533;&#65533;H&#65533;&#65533;\e&#65533;&#65533;&#65533;A&#65533;#&#65533;j&#65533;&#65533;(&#65533;&#1543;&#65533;&#65533;'
&#65533;&#65533;$
&#65533;&#65533;&#65533;X&#65533;Z&#65533;&#65533;"&#65533;|&#65533;&#65533;&#65533;&#65533;&#65533;,&#65533;&#65533;+&#65533;&#65533;*&#65533;F&#65533;&#65533;"&#65533;&#4476;&#1082;&#65533;&#65533;&#65533;&#65533;&#65533;.&#65533;0e&#65533;WL	&#65533;&#65533;&#65533;a@EkU&#65533;&#65533;&#65533;lg0{&#65533;N&#65533;&#65533;&#65533;
&#65533;&#65533;B&#65533;&#65533;P&#65533;r&#65533;@&#65533;&#65533;&#65533;&#65533;V&#65533;Q/&#65533;T&#65533;.&#65533;n)&#65533;q&#65533;&#65533;_&#65533;&#65533;&#65533;&#65533;&#65533;&#65533;o&#65533;&#65533;&#65533;]&#65533;L&#65533;~*"&#65533;&#65533;&#65533;4B&#65533;&#65533;&#65533;@,&#65533;&#65533;&#65533;iV&#65533;&#65533;&#65533;&#65533;&#65533;q}&#65533;Jz&#65533;&#65533;&#65533;&#65533;&#65533;FYd!A*f&#65533;,&#65533;&#65533;"&#65533; 3&#65533;L&#65533;	&(aB;&#65533;&#65533;&#65533;&#65533;>&#65533;?M4.G&#14516;&#65533;(&#65533;B"&#65533; &#65533;$&#65533; &#65533;"hU&#65533;7IUE^&#65533;&#65533;DF&#65533;&#65533;&#65533;N{&#65533;_&#65533;&#65533; ``&#65533;8&#65533;&#65533;/&#65533;Pw&#65533;s&#973;C	&#65533;P&#65533;i &#65533;&#65533;=X1&#65533;j&#65533;&#65533;&#65533;
x&#65533;Ddx&#65533;&#65533;&#65533;ra&#65533;&#65533;{&#65533;Al&#65533;yFr.&#65533;&#65533;&#65533;&#65533;k&#65533;&#65533;&#65533;&#65533;&#65533;&#65533;&#65533;U%&#65533;&#65533;&#65533;&#65533;&#65533;&#65533;hI&#1376;&#65533;&#65533;&#65533;&#65533;&#1137;&#65533;&#673;z &#2005;&#65533;@&#65533;&#65533;&#65533;&#65533;&#65533;A/&#65533;&#65533;~&#65533;&#65533;d_=&#65533;r&#65533;&#65533;&#65533; &#65533;&#65533;8&#65533;aw+&#65533;&#65533;&#65533;&#65533;-xq&#65533;R&#65533;
&#65533;P &#65533;&#65533;&#65533;0-&#65533;&#65533; @18&#65533;&&#65533;I&#65533;P&#65533;4&#65533;&#65533;&#65533;ld&#65533;&#65533;&#65533;&#65533;&#65533;&#65533;U,vdC&#65533;*&#65533;&#65533;v&#65533;&#65533;w&#202;&#65533;&#65533;2&#65533;L|&#65533;&#65533;&#65533;&#65533;(&#65533;&#65533;<FU&#65533;!4E&#65533;&#65533;&#65533;&#65533;T&#65533;Pg&#65533;D&#65533;&#65533;v/n&#65533;&#65533;@    HC J&#65533;&#65533;D&#65533;&#65533;{&#65533;7&#65533;&#65533;&#65533;O[NPb&#65533; `D Jml&#65533;&#65533;&#65533;&#65533;&#65533;S&#65533;&#65533;]-+P}8&#65533;&#65533;D&#65533;&#65533;&#65533;*&#65533;w&#65533;?&#65533;Qyv&#65533;V&#65533;@C=&#65533;gP5&#65533;&#65533; &#65533;&#65533;<&#65533;&#1584;b&#65533;&#65533;aZ&#1416;&#522;mB{=&#65533;&#65533;&#65533;Df&#65533;u&#65533;&#65533; &#65533;&#65533;/M pG@ z&#65533;
<&#58662;Le&#1200;&#65533;
&#65533;&#65533;]&#65533;@0&#65533;cM&#65533;X&#65533;jV&#65533;&#65533;&#65533;G**&#65533;&#256;&#65533;(HbrQ&#65533;&#65533;!Y&#65533;CK&#65533;&#65533;&#65533;&#65533;%&#65533;y&#65533;jZ&#65533;y&#65533;'|&#65533;&#65533;&#65533;0g&#65533;eS&#65533;&#65533;&#65533;Zph&#65533;&#65533;&#65533;e&#65533;&#65533;t&#65533;:&#65533;P&#65533;h&#65533;&#65533;&#65533;&#65533;<&#65533;&#65533;&#65533;(1ez&#65533;sJr&#65533;&#65533;&#65533; E &#65533;hD<&#65533;&#65533;@<C	&#65533;&#65533;G&#65533;&#804;.&#65533;@&#65533;`~b&#65533;&#65533;d&#65533;5ih&#65533;R&#65533;&#65533;y&#996;&#65533;&#64946;Mo&#65533;&#65533;#&#65533;,&#65533;rsc5&#65533;'&#65533;&#65533;M="&#65533;a1PF]jNNi&#65533;&#65533;^&#1872; 3&#65533; &#65533;H*R&#65533;&#65533;&#1318;&#65533;&#65533;/&#65533;a&#65533;I&#65533;&#65533;0C&#65533;)G9&#513;&#65533;&#65533;&#65533;&#65533;&#65533;&#65533;X&#65533;&#65533;{D&#65533;F&#65533;&#65533;h&#65533;HQ;&#65533;Pnd&#65533;zW&#65533;&#65533;2r+&#65533;&#65533;75&#65533;(O@&#65533;Qz&#65533;X	&#65533;&#1213;f&#65533;&#65533;{&#65533;Ca&#65533;&#65533;?&#138249;(&#65533;,b&#65533;&#65533;&#65533;;&#65533;&#65533;f$NXSo&#527;&#65533;mN&#65533;&#65533;&#65533;u&#65533;=M&#65533;8?&#65533;aa&#65533;JFSg+&#1022;&#65533;+&#65533;&#65533;&#65533;m`&#65533;&#65533;&#65533;&#65533; &#65533; e%kh$pV"l2&#65533;&#65533;|&#65533;Z	&#65533;&#65533;UL{q}&#65533;G&#65533;&#65533;&#65533;L&#65533;U&#65533;&#65533;&#65533;cu&#65533;&#65533;(&#65533;b3+&#65533;&#65533;&#65533;fq=<&#65533;&#65533;&#65533;b&#1243;&#65533;6&#189;&#65533;e$d&#65533;&#65533;&#65533;*&#65533;&#65533;&#65533;&#65533;xG&#65533;I&#65533;&#65533;>&#65533;&#65533;&#65533;&#65533;(&#65533;&#65533;&#65533;,&#65533;&#65533;a`&#65533;&#65533;&#1716;&#65533;41&#65533;@&#65533;&#65533;9&#65533;&#918;&#65533;&#65533;&#65533;(&#65533;&#65533;&#65533;.&#65533;q&#65533; b&#65533;(&#65533;&#65533;A|&#65533;&#228;&#65533;V&#65533;& Q&#917;k&#65533;&#65533;r&#65533;&#65533;n&#65533;&#65533;&#65533;Cg&#65533;&#65533;A&#65533;?&#65533;=K`U&#65533;;&#519677;&#65533;@o&#65533;&#65533;&#65533;>&#65533;&#65533;&#65533;m&#65533;.&#65533;c&#65533;&#65533;&#65533;&#65533;&#142;{&#65533;&#65533;Q<
&#65533;&#65533;&&#65533;&#65533;&#65533;![&#65533;Q&#65533;md"&#65533;#&#65533;^
3&#995;&#65533;&#65533;D&#65533;L=&#65533;&#457;&#65533;&#25553;&#65533;&#65533;&#65533;V&#65533;Q&#65533; s
&#65533;K&#65533;&#65533;&#65533;&#973;&#65533;r$&#65533;h&#65533;Z&#65533;&#65533;&#65533;,&#65533;&#65533;&#65533;&#65533;=&#1063;x&#65533;&#65533;&#326;\&#65533;4&#65533;&#1339;&#65533;KBjk&#65533;&#65533;&#65533;&#65533;&#65533;	&#65533;&#65533;#S&#65533;&#65533;#d&#65533;&#65533;"&#1470;&#65533;d2&#65533;q&#65533;&#65533;&#65533;A&#65533;&#65533;.&#65533;]&#65533;&#65533;(]&#65533;&#65533;y&#65533;5~&#65533;&#65533;&#65533;&#65533;Z&#65533;&#65533;&#65533;4L-&#65533;U{%,&#65533;>&#65533;&#65533;&#65533;L(&#65533;&#1416;&#65533;l&#65533;&#65533;&#65533;YD&#65533;&#65533;&#65533;F&#65533;^t&#65533;&#1533;&#65533;&#65533;z&#65533;&#65533;&#1942;&#65533;&#65533;&#65533;&#65533;u"&#65533;&#65533;>&#65533;&#65533;&#65533;&#65533;&#65533;I&#65533;&#65533;&#65533;=&#65533;&#65533;&#544;&#65533;&#65533;&#65533;i&#65533;&#65533;&#65533;|&#65533;&#1546;&#65533;3&#65533;&#65533;}#&#65533;&#65533;&#65533;08&#65533;i&#65533;&#65533;&#65533;.&#65533;~p&#65533;&#65533;&#65533;mn&#65533;&#65533;:&#65533;&#65533;&#65533;z&#65533;qPA>7&#65533;&#743;9H&#65533;&#65533;[&#65533;&#65533;p/4w&#65533;^I&#65533;&#65533;&#65533;&#65533;&#165;&#65533;j&#65533;B&#65533;|K&#65533;&#65533;&#65533;ts3&#65533;>F&#65533;&#65533;&#65533;+kX&#65533;"|&#1997;&#1057;i&#65533;m{g<&#65533;aY8&#65533;&#65533;&#65533;b&#65533;-&#65533;&#668;>H<#&#65533;&#1394;&#65533;l&#65533;&#65533;&#65533;l+GB&#65533;@5xy&#65533;&#65533;H&#65533;T&#65533;3&#65533;&#65533;&#65533;Y&#65533;&#65533;&#1725;&#65533;^&#65533;"t&#65533;,&#1019;&#65533;4g;&#65533;&#65533;q&#65533;&#65533;&#65533;&#65533;6w&#65533;&#65533;x&#615;&#65533;&#65533;&#65533;&#65533;nW&#65533;&#65533;&#65533;k}&#65533;&#65533;J&#65533;&#65533;w&#65533;&#65533;&#65533;&#65533;&#65533;g&#65533;X&#1695;&#65533;&#65533;&#65533;&#65533;}n_&#65533;&#65533;&#65533;^&#65533;&#65533;&#65533;&#65533;&#65533;O&#65533;&#65533;=&#65533;&#65533;&#65533;&#65533;&#65533;&#65533;F&#65533;b&#65533;O>|&#65533;/}&#65533;#&#65533;&#65533;&#65533;&#65533;9&#65533;&#65533;&#65533;?&#65533;&#65533;?&#65533;O&#65533;&#65533;&#65533;&#65533;zE&#65533;z&#65533;=u&#65533;&#1278;&#65533;p&#65533;&#65533;|&#65533;&#65533;&#65533;&#65533;&#65533;&#65533;Y&#65533;&#65533;&#65533;aO}&#65533;&#65533;&#65533;&#1511;W&#65533;w~&#65533;.g&#65533;&#65533;&#65533;&#65533;&#65533;7&#65533;&#65533;r&#65533;&#65533;&#65533;W{&#65533;&#65533;&#65533;&#448;Xu&#65533;&#65533;,p&#65533;Wh&#65533;&#65533;p&#65533;z8z#&#65533;|&#65533;&#65533;&#65533;&#65533;p}P&#65533;(&#65533;	&#65533;&#1410;&#65533;&#65533;,|g&#65533;0x&#65533;&#65533;gXMC'&#65533;&#65533;'Yx3&#65533;<&#65533;w&#65533;8x&#65533;2_;&#65533;<F&#65533;ka x&#65533;y&#65533;7&#65533;&#65533;F&#65533;lg&#65533;&#903;&#65533;&#484;S&#65533;g&#65533;&#65533;T&#65533;&#65533;&#65533;&#65533;ob&#65533;{S&#65533;l&#65533;^&#65533;WK(&#65533;}X&#65533;Y*(H&#65533;lm^p&#65533;w&#65533;gMuX&#65533;|&#65533;u&#65533;*| &#65533;w&#65533;&#65533;&#65533;&#65533;4&#65533;&#65533;}X
2&#65533;&#65533;&#65533;h~&#65533;&#65533;j/8z&#65533;fw&#1222;&#65533;&#65533;&#65533;&#65533;`&#65533;ZhL&&&#65533;yo(dt&#65533;&#65533;&#65533;&#65533;1&#65533;_&#65533;&#65533;M&#65533;&#65533;w&#65533;X}X&#65533;&#65533;&#65533;g{S&#65533;&#65533;
%&#65533;_&#65533;&#65533;R~P&#65533;{8y&#1927;v&#65533;^&#65533;%Ma&#65533;&#65533;=&#65533;v(&#65533;&#65533;P&#65533;h
&#65533;&#65533;&#65533;&#65533;F&#65533;k&#65533;&#65533;&#65533;&#65533;&#65533;'&#65533;)&#65533;&#65533;&#65533; &#65533;&#65533;&#65533;&#65533;&#65533;&#65533;&#65533;h`&#65533;&#65533;&#65533;@ &#65533;&#65533;,s&#65533;&#65533;&#65533;&#65533;&#65533;&S&#65533;Xx&#65533;d&#65533;#M&#65533;_y&#65533;z-&#65533;zKw&#65533;&#65533;&#65533;O&#65533;a&#65533;]S&#65533;H&#65533;&#65533;&#65533;7&#65533;&#65533;&#65533;X&#65533;1&#65533;j&#65533;&&#65533;&#65533;&#65533;X#&#65533;RX&#65533;v&#65533;&#65533;tH|&#65533;&#65533;&#65533;&#65533;0 s &#65533;h	.&#65533;	&#65533;&#65533;&#65533;z&#65533;&#65533;h&#65533;(&#65533;&#65533;{&#65533;&#65533;y&#65533;&#65533;}8&#65533;\@&#65533;&#65533;&#65533;&#65533;Wj&#65533;&#65533;&#65533;kxf&#65533;Yz&#65533;&#65533;h&#65533;&#65533;&#461;Z&#65533;~&#65533;&#65533;&#65533;~&#65533;&#65533;&#65533;[&#65533;e9 &#65533;i&#65533;&#65533;HP&#65533;m&#65533;&#65533;\&#65533;	m	&#65533;&#1524;Mg&#65533;&#65533;&#65533;&#65533;f&#1607;&#65533;1&#65533;/hz`YM&#65533;&#65533;x&#65533;WM}&#65533;j&#65533;&#65533;	&#65533;X
y >`H&#65533;wi&#65533;e&#65533;&#65533;&#1559;5uBs`&#65533;v)&#65533;&#65533; #&#65533;&#65533;&#65533;&#65533;&#65533;w&#65533;&#65533;&#65533;m&#65533;v&#65533;F&#65533;&#65533;y&#65533;\p&#65533;q&#65533;&#65533;V~I&#65533;&#65533;wH&#65533;&#65533;&#65533;	H&#65533;&#65533;Hc5	g&#65533;&#65533;{'&#65533;&#65533;&#65533;i&#65533;.Sb0p&#65533;/9 H&#65533;&#65533;)G&#65533;&#65533;(d@~Q'&#65533;&#65533;&H&#49692;bX&#65533;&#65533;&#134;O&#65533;l@Z&#65533;&#65533;1&#65533;&#22198;&#65533;v(p&#65533;yL&#65533;9z&#65533;Y&#65533;&#65533;yz&#65533;&#65533;&#65533;M%&#65533;{o&#65533;;&#65533;v&#65533;&#65533;&#65533;[p&#65533;&#65533;&#65533;&#1602;&#65533;YC:e&#1049;&#65533;&#65533;8&#65533;&#65533;&#65533;&#65533;&#65533;&#65533;&#65533;&#1053;
( X&#65533;s]&#65533;4&#65533;&#65533;*f'z:pX&#65533;&#65533;&#65533;&#29710;&#65533;&#65533;)&#65533;cP

&#65533;F&#1557;MzS&#65533;i&#65533;&#65533;g2&#65533;)}	t&#1059;&#65533;x H&#65533;3&#65533;1Z&#65533;&#65533;1{&#65533;Qlg2O&#65533;s0&#65533;&#65533;I I0t`&#65533;&#65533;&#1634;&#65533;&#65533;&#65533;Z&#65533;&#65533;&#65533;
H&#65533;y&#65533;&#65533;C`&#65533;&#65533;&#65533;&#65533;&#65533;&#65533;!&#65533;l&#65533;`&#65533;&#65533;X&#65533;&#65533;Yz&#65533;wZ&#65533;xj&#65533;|&#65533;&#65533;?&#65533;&#65533;Y&#65533;&#65533;`&#65533;0&#65533;&#65533; &#65533;&#65533;&#65533;&#1352;&#65533;
&#65533;g&#65533;&#65533;&#65533;&#65533;&#65533;z&#65533;9]&#65533;&#65533;g&#65533;]&#65533;E&#65533;RR&#65533;RP&#65533;&#65533;`&#65533;P&#65533;&#65533;8&#1066;&#65533;2 I &#65533;I0P&#65533;&#65533;&#65533;&#65533;&#65533; &#65533;
R&#65533;&#65533;S &#65533;&#65533;&#65533;&#65533;&#65533;Z&#65533;&#65533;
`&#65533;&#65533;ex `&#65533;
( &#65533;&#65533;&#65533;&#65533;3
&#65533;*&#65533;&#65533; |&#65533;&#65533;&#65533;:&#65533;&#65533;&#65533;&#65533;5&#65533; P
b&#65533;~ &#65533;-H&#65533;&#65533;&#65533;}&#65533;Ym&#65533;&#65533;M]&#65533;&#65533;&#65533;&#65533;&#65533;d]&#65533;r XP&#65533;&#65533;&#65533;&#30382;&#65533;&#65533;1&#1390;&#65533;&#65533;&#65533;&#65533;&#65533;&#65533;&#65533;|&#65533;&#65533;j&#65533;&#65533;&#65533;nM&#65533;Q&#65533;&#65533;&#65533;&#65533;&#1135;ie&#65533;w&#65533;&#65533;*&#65533;  &#65533;;	+&#65533;+&#1778; &#65533;&#65533; &#65533;Y&#1134;&#65533; :+&#65533;&#65533;=&#65533;&#65533;=&#65533;<;&#65533;B[&#65533;<&#47789;&#65533;&#65533;&#65533;&#65533;
&#65533;&#65533;&#65533;`  &#65533;.&#65533;&#65533;&#613;&#65533;&#65533;&#65533;pGZh\)&#65533;&#65533;&#561;&#65533; $&#65533;Y&#65533;eP&#65533;}&#65533;J&#65533;&#65533; `&#65533;&#65533;	4;&#65533;&#65533;p&#65533;1+H`&#65533;$pM&#65533;&#65533;&#65533;&#65533;&#65533;&#65533;&#65533;&#65533;&#65533;&#65533;&#65533;&#65533;k&#65533;&#65533;&#756;&#65533;&#760;L{&#65533;# &#65533;&#65533;&#65533;&#65533;&#65533;v&#65533;d&#65533;&#65533;&#65533; &#65533;%EW&#65533;&#65533;Q"&#65533;&#65533;	g&#65533;&#65533;+}&#65533;&#65533;&#65533;r&#65533;	uK&#65533;&#65533;&#65533;&#65533;&#65533; ;@&#65533;&#65533;k~)&#65533;)&#65533;&#65533;&#65533;&#65533;&#65533;&#65533;&#65533;m&#65533;	z;pYQ&#65533;&#1866;!&#65533;$gA R&#65533;&#65533;G&#65533;p[k&#65533;P&#65533;;&#65533;8k&#65533;) &#65533;w2&#65533; SQ&#65533;&#65533;&#1525;&#65533;zRYq(&#65533;&#65533;G$P"&#65533;&#65533;%(@4mK|$&#65533;&#65533;U&#65533;D&#65533;&#65533;&#65533;&#65533;]&#65533;U-&#65533;~&#65533;&#692;&#65533;&#65533;&#65533;&#65533;&#65533;k&#65533;&#65533; &#65533;&#65533;iDh&#65533;&#225;z&#65533;&#65533;`HA!&#65533;&#65533;&#65533;&#65533; &#65533;$&#65533;&#65533;!/U&#65533;9&#65533;&#1727;5&#65533;&#65533;`	h&#65533;	3`	3L&#206;&#65533;&#65533;&#65533;1&#65533;&#65533;&#65533;>|&#65533;&#65533;g&#65533;o &#65533;&#65533;&#65533;&#65533;d%&#65533;;&#65533;&#65533; &#65533;[K&#65533;&#65533;&#65533;&#65533;&#65533;&#65533;&#65533;k&#65533;&#65533;&#65533;g1&#65533;^&#65533;.&#65533;%&#65533;^&#65533;&#65533;`&#65533;&#65533; c\&#65533;d|&#401;@&#65533;&#65533;&#65533;$&#65533;&#65533;<&#65533;|&#65533;h0&#65533;0&#65533;@L~K&#65533;&#65533;F&#65533;&#65533;u&#65533;&#65533;Jl	&#65533;j&#65533;&#65533;3&#352;&#835;m&#65533;&#65533; &#65533;`&#65533;p&#65533;Y&#65533;_2&#65533;&#65533;J&#65533;	&#65533;QiP&#65533;Q5P&#65533;&#65533; &#65533;&#65533;d&#676;\&#65533;l|&#65533;,&#65533;5&#65533;	?&#65533;p7&#65533;	8&#65533;&#65533;&#65533;	51 h&#1082;&#599;&#65533;&#65533;&#65533;C<&#65533;E&#65533;&#65533;}&#65533;&#65533;&#65533;G&#65533;	,&#65533;Y&#65533;|&#65533;j&#65533;{&#65533;&#65533;ve&#65533;[&#65533;|&#65533;P&#65533;&#1852;&#65533;&#1932;&#65533;&#65533;&#65533;&#65533;&#65533;&#65533;l;&#65533;J 0&#747;&#65533;&#65533;\h?Q&#65533;t&#65533;&#65533;&#65533;|&#65533;&#65533;&#65533;,&#65533;&#65533;LV&#65533;&#65533;&#485;&#65533;&#65533;&#65533;&#65533;&#65533;&#65533;<	P&#65533;&#331;)&#65533;&#65533;&#65533;&#65533;Q"	&#65533; &#65533;&#65533;&#65533;&#65533;&#65533;&#65533;&#65533;&#65533;&#65533;&#65533;&#65533;&#65533;&#65533;&#65533;l&#65533;&#65533;&#65533;&#65533;&#65533;&#65533;J#&#65533;J&#65533;,z@&#65533;.&#65533;&#65533;&#65533;,&#65533;S&#65533;TN 
p
&#65533;Xa&#65533;=M&#65533;) L&#65533;e&#65533;&#65533;E&#65533;&#65533;G&#65533;&#51156;&#65533;A&#65533;&#65533;
&#65533;&#801;U
&#65533;&#65533;&#65533;&#1669;&#65533;p&#65533;_&#65533;kW&#65533;<'1&#65533;S&#65533;&#65533;&#65533;L&#65533;&#65533;&#65533;&#65533;!&#65533;&#65533;&#65533;kA&#65533;JAQ&#65533;&#851;&#65533;`&#1497;&#65533;&#1195;&#65533;&#65533;|]&#712;&#65533;!]Jt&#65533;&#65533;&#1262;&#65533;&#65533;B&#1479;M&#1160;&#65533;&#65533;&#65533;&#65533;&#65533;>&#65533;&#65533;G}&#65533;&#65533;l&#65533;I&#65533;&#65533;&#65533;O&#65533;&#65533;!	&#65533;$&#65533;V&#65533;]d&#65533;&#65533;&#65533;1&#65533;&#65533;&#65533;"}=&#1100;&#65533;c	&#65533;&#65533;&#1140;&#65533;&#1417;&#1588;&#65533;&#65533;C!&#65533;&#65533;&#65533; !&#65533;&#65533;&#65533;&#65533;&#1481;&#65533;&#65533;&#65533;&#65533;)&#65533;&#65533;*}&#741;&#65533;&#1742;&#65533;&#1411;&#65533;&#65533;&#1163;}&#65533;o-&#65533;}&#1620;&#65533;P&#65533;m&#65533;&#65533;&#65533;&#65533;+&#65533;-&#65533;N&#65533;]nw]&#65533;&#65533;<\&#65533;UlW&#65533;&#65533;&#65533;&#1780;&#65533;&#65533;&#65533;m&#65533;&#65533;>A&#1474;&#65533;&#65533;&#65533;&#1745;&#65533;&#1742;@&#65533;&#65533;&#65533;&#65533;v&#65533;&#1069;&#65533;&#65533;]&#669;&#65533;%P&#65533; &#65533;&#65533;}&#65533;&#65533;&#65533;&#65533;&#65533;&#1097;&#65533;&#65533;$&#65533;F&#65533;&#65533;&#2045;&#65533;&#65533;&#65533;&#65533;%x&#65533;&#65533;&#65533;BZ&#65533;O&#65533;G&#65533;u	&#65533;i&#65533;&#65533;&#65533;&#65533;&#65533;&#65533;&#65533;&#65533;&#65533;&#65533;&#65533;&#65533;&#65533;4&#65533;&#65533; &#1996;A&#65533;&#65533;]&#1461;m&#65533;&#65533;&#65533;&#65533;-&#1911;&#65533;&#65533;A&#65533;&#65533;&#65533;'^#&#65533;0D&#65533;
!&#65533;&#1229;&#65533;&#65533;7|c&#65533;-&#65533;&#65533;&#1801; &#65533;F&#65533;G&#65533;&#65533;&#65533;&#65533;l&#1542;&#65533;J>&#65533;&#65533;&#65533;n.V&#65533;&#65533;P'&#65533;&#65533;'&#65533;&#65533;G&#65533;f]&#65533;&#65533;(&#65533;	1^
&#65533;	s&#65533;&#65533;	&#65533;&#65533;#&#65533;&#65533;&#65533;&#65533;&#65533;&#65533;O&#65533;|&#65533;Yn&#65533;&#65533;-&#1004;\&#65533;Lx &#65533;3&#65533;&#65533;&#65533;	x&#65533;&#65533;	I&#65533;&#65533;&#65533;&#65533;&#65533;&#65533;&#65533;\
&#65533;N&#25902;&#65533;&#65533;&#65533;j&#65533;&#65533;M&#65533;&#65533;-&#65533;&#65533;&#65533;Y&#65533;&#65533;&#65533;&#65533;{&#65533;&#65533;&#65533;1c&#65533;^ i&#65533;6~&#65533;pT&#65533;9&#224;&#65533;&#65533;`O&#65533;`&#65533;&&#65533;&#65533;&#65533;&#2017;&#1312;&#65533;&#65533; &#65533;&#65533;&#65533;Z~&#65533;f~&#65533;~&#1819;&#65533; &#65533;&#65533;&#65533;&#65533;p
	&#65533;]\~&#65533;Wr&#65533;\@&#65533;&#65533;&#65533;&#65533;	&#65533;&#65533;&#65533;h&#65533;JCa&#65533;&#65533;&#65533;
?&#65533;\hy&#65533;=&#65533;&#65533;&#65533;Sp&#65533;B&#65533;&#65533;'g&#65533;&#65533;&#65533;*&#65533;&#65533;!&#193;&#65533;>&#65533;`j&#65533;&#65533;&#65533;&#65533;&#65533;&#65533;&#65533;&#65533;?.&#65533;t&#65533;&#65533;b&#65533;&#1830;&#65533;>AB&#65533;&#65533;5&#65533;'&#65533;@0&#65533;&#65533;W&#65533;&#65533;&#65533;&#65533;&#65533;A&#65533;`^ `&#65533;&#65533;&#65533;c&#65533;&#65533;&#65533;&#65533;n&#65533;&#1229;&#1656;&#65533;&#65533;_
s	Q&#65533;\&#65533;&#65533;&#65533;y&#65533;)F]1&#65533;&#65533;]
&#65533;&#568;&#65533;&#65533;!&#65533;&#65533;"o&#65533;n&#65533;n
&#65533;p&#65533;&#65533;&#65533;&#2029;&#65533;n&#65533;gN&#65533;@&#65533;8&#65533;}&#65533;&#65533;&#65533;;&#65533;&#65533;K&#65533;&#65533;n&#65533;}&#65533;&#65533;9&#65533;&#65533;&#65533;a&#65533;a&#43838;&#65533; &#65533;2_&#65533;o&#65533;x&#65533;p&#65533;&#65533;&#65533;&#65533;$n
&#65533;[&#65533;39&#65533;X&#65533;<,n&#65533;^og&#65533;h&#65533;g1&#65533;&#65533; &#65533;&#65533;sA&#65533;4&#65533;&#65533;4&#65533;&#65533;&#65533;&#65533;&#65533;q&#65533;&#65533;&#65533;&#65533;0&#65533;@&#1002;&#65533;&#65533;&#1589;&#65533;&#65533;&#65533;&#65533;2]&#65533;&#65533;&#65533;&#65533;Y&#65533;'&#65533;B&#65533;@&#65533;&#65533;|SQ&#65533;&#65533;G_&#65533;1&#65533; &#65533;&#65533;?&#65533;&#65533;&#65533;hn&#65533;n&#65533;T&#31135;4 &#65533;&#65533;&#65533;Q&#65533;&#65533;D&#65533;&#65533;k&#65533;&#65533;&#65533;g&#65533;&#65533;y&#65533;&#65533;p&#65533;	&#65533;&#65533;&#65533;&#65533;&#65533;&#65533;&#65533;&#65533;&#65533;z&#65533;&#65533;Z&#65533;&#65533;&#65533;Yf&#65533;&#65533;J&#65533;J&#65533;&#65533;&#65533;&#65533;&#65533;(A&#65533;&#65533;,&#65533;,,&#65533;&#1443;&#65533;&#1666;**&#65533;&#65533;&#65533;4x&#65533;&#65533;&#65533;xxxxxoD&#65533;&#65533;&#65533;&#65533;"!d&#65533;  P4B&#65533;&#65533;O%&#65533;&#65533;&#65533;&#65533;&#65533;D&#65533;0 P`B&#65533;	 &#65533;x@&#65533;&#65533; &#65533;*&#65533;\)&#65533;B$&#65533;-&#65533;L)&#65533;P&#65533;&#65533;n&#44809;&#65533;O&#65533;&#65533;N&#65533;&#65533;&#65533;]#D&#1778;e%&#65533;QST&#65533;&#65533;&#65533;&#65533;&#54441;UI&#65533;&#65533;&#65533;j&#65533;&#65533;X&#65533;l&#65533;E6&#65533;&#65533;(|&#65533;V&#65533;&#65533;?A%K&#65533;&#65533;&#65533; &#65533;&#65533;&#65533;Y&#65533;&#65533;&#65533;/&#65533;n&#65533;&#65533;&#65533;38&#65533;aq&#65533;&#65533;mX&#65533;8&#65533;:&#65533;&#65533;&#65533;5&#65533;29
&#728;&#65533;)"&#65533;&#65533;F&#65533;&#65533; &#65533;2\M&#65533;u&#65533;4cc&#65533;&#65533;6&#65533;	X&#65533;&#65533;&#65533;&#65533;OFB9Se&#65533;&#65533;4&#65533;&#65533;&#297;3'O&#65533;!&<h&#65533;&#65533;&#65533;J&#65533;&#65533;2 gi&#65533;HM&#65533;?&#1352;&#65533;&#65533;mg&#65533;*&#65533;&#65533;&#65533;3Y&#65533;~&#65533;E_l&#65533;AJ&#65533;&#65533;:&#65533;&#65533;&#65533;0b&#65533;&#65533;\&#65533;\&#65533;&#65533;8&#65533;&#65533;0&#544;D(&#65533;P&#65533;&#65533;&#65533;&#65533;&#65533;&#65533;*t&#65533;!&#65533;&#65533;&#65533;,F&#65533;&#65533;&#65533;#e,f&#65533;&#65533;>&#65533;&#65533;&#65533;g	"Z!&#65533;'HC;&#65533;V&#65533;j&#65533;A &#65533;l&#65533;&#65533;&#65533;G&#65533;M&#65533;n,&#65533;&#65533;&#65533;OVS&#65533;Z(b&#65533;&#65533;}&#65533;&#65533;&#1988;&#65533;x`&#65533;h&#65533;Q&#65533;&#65533;Oh&#65533;&#65533;cu&#65533;&#65533;&#65533;&#65533;	&#65533;H&#65533;&#65533;P&#137;$&#65533;7{REH&#65533;xr&#65533;{	&#65533;2&#65533;,&#65533;&#65533;&#65533;-gE
&#65533;[&#65533;&#65533;5&#65533;]&#65533;X&#65533;&#166;J&#65533;&#65533;&#65533;&#65533;
&#65533;&#65533;&#65533;Hj&#65533;T&#65533;Xa&#65533;$&#65533;&#65533;@ &#65533;E6Yes^fkv&#65533;p6&#13091;&#65533;&#1092;MH&#65533;$&#65533;ZB&#65533;	9&#65533;lq4 -&#65533;inNBIM&#65533;TV&#65533;&#65533;&#1800;H&#65533;&#1856;;&#65533;a^&#65533;s&#65533;&#65533;	&#65533;&#65533; T&#65533; t&#65533;q&#65533;f&#65533; &#65533;&#65533; &#65533;&#65533;&#65533;&#65533;&#65533;&#65533;BB&#65533;%&#65533;4&#65533;&#65533;w&#65533;q&#65533; &#65533;&#65533;(&#65533;\&#65533;6&#65533;&#65533;2&#65533;y&#65533;QG&#65533;&#65533;	B&#65533;&#65533;&#65533;&#65533;&#65533;6&#65533;L&#65533;[@P2(&#65533;&#65533;23,+&#65533;&#806;0O&#1764;44;P3&#65533;8G&#65533;&#65533;<?&#65533;&#65533;;-&#65533;)tfQ4gx&#409;K&#65533;&#65533;hku&#65533;J&#65533;cB&#65533;&#65533;&#65533;&#65533;C\A	C&#65533;,&#65533;&#65533;dC&#65533;&#65533;&#65533;3W%&#65533;&#65533;&#65533;U&#65533;&#65533;v&#65533;n&#65533;&#2034;+X#w2&#65533;i&#65533;&#65533;{&#65533;EWr&#65533;&#65533;&#65533;f&#65533;F$rL&#65533;&#65533;H&#65533;&#65533;(S&#65533;2&#65533;z&#65533;&#65533;&#65533;&#65533;IE&#65533;&#609;&#65533;&#65533;&#1583;&#65533;U&#65533;&#65533;l&#65533;&#65533;E&#65533;n(&#65533;&#65533;A&#65533;&#65533;&#65533;(&#65533;-{&#65533;&#65533;-I&#65533;&#65533;&#65533;0&#65533;&#65533;mY&#65533;F&#65533;&#65533;"&#65533;/&#65533;&#65533;&#65533;lkdP&#65533;&#65533;!&#65533;&#65533;(P/&#65533;[&#65533;9Q&#65533;&#65533;B&#49012;h&#65533;ls&#65533;&#1160;&#65533;m&#65533;&#65533;2&#65533;-&#65533;&#65533;&#65533;&#65533;n#&#65533;&#65533;c&#65533;&#65533; &#65533;&#573;&#65533;&&#65533;&#65533;&#65533;&#65533;&#65533;&#65533;`\&#65533;&#65533;&#65533;	&#873;b`&#1728;&#65533;4&#65533;&#65533;J&#65533;J&#65533;%&#65533;X&#65533;&#65533;_&#65533;&#65533;&#65533;&#65533;pA&#65533;DJ?
!&#65533;&#65533;&#65533;&#12583;&#65533;0&#65533;6&#65533;&#65533;	&#65533;d9&#65533;&#65533;h&#65533;&#65533;r$&#65533;^&#65533;vX&#65533;9&#65533;&#65533;r`&#65533;g&#65533;&#65533;4&#65533;1/X&#65533;&#65533; &#65533;&#65533;&#65533;i&#65533;zP&#65533; 
R&#65533;B&#65533;&#65533;&#65533;{._&#808;U3i&#65533;&#1498;F&#65533;&#65533;F1&#65533;g Bu&#65533;&#65533;&#65533;N&#65533;&#65533;!&#511;&#65533;&#65533;&#65533;&#65533;&#65533;x&#65533;8&#65533;L.z8C&#65533;"10O(&#65533;3X(&#65533;C&#65533;&#65533;&#65533;'=z&#65533;&#65533;<&#65533;&#65533;&#65533;&#131;&#65533;0Ku&#65533;A&#41417;&#65533;!&#65533;A&#65533;Q&#65533;r&#65533;Q&#65533;&#65533;&#65533;JJM&#65533;k&#65533;&#65533;x&#65533;Z
1&#65533;&#65533;&#65533;&#65533;&#65533;K#&#65533;&#5631;&#65533; *0&#65533;&#65533;`U&#65533;B&#65533;Y5TA&#65533;<&#65533;&#65533;P&#65533;&#65533;&#65533;&#65533;z&#65533;&#65533;&#1680;&#65533;&#65533;Bn&#17074;k&#65533;&#1652;x&#65533;&#65533;&#524;&#65533;&#65533;L&#65533;:&#841;&#65533;~dC; 8&#65533;&#65533;Squb&#65533;xY
&#65533;&#65533;&#65533;&#65533;&#65533;@&#65533;&#65533;&#65533;&#65533;<p&#65533;&#65533;#&#65533;
&#65533;&#65533;&#65533;&#65533;&#65533; &#65533;C1&#1132;@Ot&#65533; -4&#65533;&#590;&#1186;&#65533;gA&#65533;2&#65533;&#65533;&#65533;F&#65533;&#65533;Z;))&#65533;&#65533;
&#65533; &#65533;&#65533;&#65533;&#65533;&#65533;^6&#65533;;65&#65533;&#58881;3&#65533;&#65533;3@&#65533;1[P&TGM*R&#65533;P&#65533;&#65533;@
P&#65533;T&#65533;&#65533;&#65533;&#65533;3&#65533; 18p&#65533;&#65533;t"&#65533;&#1552;aC&#1676;&#65533;{&#65533;L+Z&#65533;Z6@ &#65533;\@&#65533;&#65533;&#65533;}5&#65533;z&#65533;`"&#65533;FB&#65533;{&#65533;&#65533; &#65533;>IBsx&#65533;&#65533; 8&#65533;Jp&#65533;C%&#65533;&#1585;<4&#65533;&#65533;&#65533;ldo&#65533;&#65533;&#65533;~L&#65533;&#65533;&#65533;$G&#65533;&#65533;&#65533;^&#65533;&#1460;i&#65533;&#65533;/Z&#65533; &#65533;&#65533;&#65533;4&#65533;&#65533;&#65533;&#313;a<&#65533;&#65533;&#65533;&#65533;3&#65533;vg8&#65533;> &#65533;&#65533;-@&#65533;&#65533;r&#65533;&#65533;&#65533;&#65533;&#65533;}&#65533;&#65533;&#65533;+Xw&#65533;S&#65533;&#65533;Zp&#65533;&#65533;&#65533;-\&#65533;&#65533;&#65533;P(&#65533;&#65533;&#65533;&#380;&#65533;laYe&#65533;^+B&#3445;L&#1982;2&#65533;?&#65533;b&#65533;&#65533;_&#65533;&#65533;G~&%&#65533;&#65533;&#65533;
!&#65533;&#65533;&#65533;Mj`&#65533;&#65533;&#65533;@@P&#65533;&#65533;&#65533;&#195;3&#65533;&#65533;,dA&#65533;0C&#65533; &#65533;O&#65533; &#65533;&#65533;&#65533;)&#65533;Y&#65533;&#65533;"v-&#65533;(Q X&#65533;&#65533;&#65533;&#65533;L&#65533;&#65533;8&#65533;&#65533;&#65533;wnO&#65533;{[O0&#65533;&#65533;j&#65533;&&#65533;/&#65533;j&#65533;&#65533;d&#65533;&#10297;&#65533;-A&#65533; U L&#65533;VVC	z&#65533;&#65533;t p@)E&#65533;&#65533;+&#65533;y&#65533;&#65533;&#65533;&#65533;&#65533;&#65533;9&#65533;p&#65533;&#65533;&#65533;&#65533; &#65533;&#65533;7&#65533;q&#65533;&#65533;J&#65533;P/&#65533;F&#65533;&#65533;8
&#294;&#65533;	&#65533;DB	&#65533;&#65533;J&#65533;&#511;&#65533;&#65533;&#65533;uX&#65533;1&#65533;&#65533;&#65533;(X_1&#65533;W=w&#65533;>&#1897;oE&#65533;[9$@@@&#65533;&#65533;&#65533;&#65533;&#65533;&#65533;M^&#65533;V&#65533;Z+&#65533;&#65533; fP&#65533;D&#65533;N(AP &#65533;@G2"&#65533;F&#65533;Y&#65533;&#65533;&#65533;&#65533;&#65533;&#65533;A&#65533;yvF0&#1083;;& &#65533;&#65533;&#65533;D&#65533;&#65533;gL&#65533;&#65533;&#65533;k&#1063; z&#65533;iA&#65533;&#65533;p&#65533;	&#65533;8H&#65533;&#65533;N,&#65533;&#179;&#65533;?&#65533;&#65533;&#65533;8&#65533;{&#65533;&#1942;z&#65533;r&#65533;tw&#65533;&#65533;  @/&#65533;&#65533;'>&#65533;&#65533;&#65533;&#65533;-&#65533;&#65533;&#65533;&#65533;&#1730;0&#65533;&#65533;O&#65533;&#65533;p&#65533;&#2308;&#65533;&#1920;&#65533;&#28984;&#65533;'&#65533;q&#65533;&#65533;(&#65533;G&#65533;&#65533;;U&#1822;(&#65533;&#65533;&#65533;&#65533;&#65533;&#2011;&#65533;&#65533;&#65533;1tE}&#65533;&#65533;	&#65533;&#65533;.	,P&#65533;&#65533;t%&#65533;&#65533;0NS"&#65533;{m&#65533;&#1035;&#65533;&#65533;&#65533;&#65533;&#65533;&#1185;&#65533;&#65533;GMpP'&#65533;y	_&#65533;&#65533;&#65533;   &#65533; &#65533;D&#65533;-^&#65533;?&#826;&#65533;x&#65533;u&#65533;1&#65533;&#65533;&#65533;&#65533;$&#448;&#611;&#65533;Sr&#65533;&#65533;&#65533;&#65533;q(&#65533;)O&#65533;=b&#65533;o&#65533; )&(b&#65533;`&#65533;&#65533;&#65533;&#65533;&#65533;%&#65533;&#65533;&#65533;&#65533;&#65533;R&#65533;<_&#65533;&#65533;_AN&#65533;&#65533;8&#65533;$Au&#65533;&#65533;;&#65533;x<quR&#65533;&#65533;&#65533;io}Ia#&#65533;AQ<&#65533;&#65533;&#65533;&#65533;&#65533;&#65533;&#65533;gz&#65533;)&#65533;|&#65533;:&#65533; &#65533;@&#65533;&#65533;mc 
R&#65533;}li\sB&#65533;&#65533;&#65533;3&#65533;&#65533;&#1089;&#65533;&#65533;&#65533;&#65533;;y-&#65533;@&#65533;yIL&#65533;&#65533;&#65533;&#65533;&#65533;HG&#65533;&#65533;=&#65533;&#65533;&#65533;&#65533;&#65533;S&#65533;&#65533;Bb&#65533;3	w&#65533;H&#65533;s&#65533;&#65533;i&#65533;7jF&#65533;&#65533;&#1344;1&#65533;p<D&#65533;&#65533;&#65533;v`&#65533;9&#65533;#&#65533;DMj&#129;kBM&#65533;1} x%&#65533;8&#1344;&#65533;TS&#65533;&#65533;G&#65533;6c&#65533;&#65533;&#65533;&#65533;0i0&#65533;t&#65533;7&#65533;&#65533;7
~ y	&#65533;0o&#65533;R1&#65533;`&#65533;&#65533;8&#65533;7g0&#65533;&#65533;&#65533;d&#65533;&#65533;	&#65533;{&#65533;&#65533;&#65533;Rh4F&#65533;&#65533;$i  4 )q|&#65533;w_XX|# $Wr&#65533;&#65533;CL&#65533;&#65533;5&#65533;h&#65533;&#65533;Gz&#65533;&#65533;~&#65533;W'&#65533;&#65533;h&#65533;&#65533;WcX1&#65533;tIqyp6X'&#65533;w&#65533;&#65533;&#65533;Tq@c4&#65533;\y&#65533;8j&#65533;&#65533;{n&#65533;&#65533;&#65533;&#448;&#65533;$!  &#65533;&#65533;+&#65533;&#65533;>N&#65533;NQ&#65533;4@|`&#1418;Z&#65533;&#65533;4@r&#65533; xop}D&#65533;C&#65533;s&#65533;&#65533;&#65533;F&#65533;/|4&#65533;`&#65533;nC&#65533;u&#65533;w&#65533;&#65533;&#65533;&#65533;&#65533;&#65533;n@&#65533;@&#65533; &#65533;X&#65533;&#65533;E&#65533;&#65533;r0W1&#65533;&#65533;pPyXIWX&#1229;&#65533;t	3&#65533;&#65533;Hpw&#65533;{&#65533;e&#65533;uVgt&#65533;2&#65533;3&#65533;"&#65533;&#65533;*&#65533;%O&#65533;&#65533;P&#65533;(&#65533; &#65533;8!04:&#65533;4l&#65533;&#65533;&#65533;Tc&#65533;s&#65533;=&#65533;	SQ0&#65533;&#65533;&#65533;&#65533;8&#65533;&#65533;6`	&#65533;9M&#65533;/Up&#65533; &#65533;&#65533;&#65533;&#65533;9&#65533;v&#65533;'y
&#65533;a~&#65533; A,VP&#65533;t &#1229;RA1&#65533;&#65533;pPpK(`g&#65533;`g>&#65533;&#65533;&#65533;&#65533;&#65533;X3&#65533;&#65533;&#65533;q%&#65533;&#65533;&#65533;&#65533;0N&#65533;&#65533;A&#65533;"9T4R&#65533;&#65533;XS&#65533;&#65533;&#65533;&#65533;n&#65533;&#65533;KW&#65533;I&#65533;&#65533;&#65533;X&#65533;W	2Ho&#65533;W&#65533;&#65533;Yc&#65533;&#65533;&#65533;&#65533;&#65533;&#65533;&#65533;t9&#65533;&#65533;@&#65533;&#65533;p	c
&#65533;&#65533;O&#65533;a
&#65533;&#65533; &#65533;&#65533;o&#65533;H&#65533;&#65533;X1&#65533;q&#65533;&#65533;f&#65533;X&#65533;&#65533;&#65533;0&#65533;&#65533;&#65533;:&#65533;&#65533;2,&#65533;2&#65533;2>e4U&#65533;&#65533;%"&#65533;$2&#65533;&#65533;14&#65533;7&#65533;&#65533;DV&#65533;fwn&#65533;nyP&#65533;Xtt#)&#65533;&#65533;&#65533;&#65533;&#65533; &#65533;_&#65533;p&#65533;&#65533;uZ&#65533;{&#65533;&#65533;Y	w&#65533;Ww&#1616;&#65533;	~&#65533;&#65533;~&#65533;t&#65533;&#471;z`
ZPt&#1304;&#65533;y&#65533;z&#65533;&#65533;@&#65533;&#65533;&#65533;)H&#65533;A&#65533;&#65533;X&#65533;& &#65533;>I&#65533;&#65533;y&#65533;&#65533;&#65533;2&#65533;9&#65533;&#65533;&#65533;y3:&#65533;&#65533;`&#65533; )4&#65533;&#65533;CU&#1606;&#65533;&#65533;[&#65533;'&#65533;&#65533;X0&#13383;&#65533;p&#65533;&#65533;&#65533;o&#65533;&#65533;`&#65533;&#65533;G&#65533;&#65533;&#65533;&#65533;&#65533;(9&#65533;|&#65533;$	~&#65533;!	&#65533;&#65533;8t&#65533;&#65533;W&#65533;&#65533;&#65533;y&#65533;&#65533;&#65533;iZ&#65533;&#65533;&#65533;&#65533;&#65533;&#65533;-&#1612;&#2040;P9Z1&#65533;&#65533;AX J=	&#65533;?&#590;&#65533;&#65533;F&#65533;&#65533;&#65533;&#65533;-&#65533; &#65533;&#14655;C&#65533;;&#65533;&#65533;&#512;&#65533;sK&#65533;x&#65533;&#65533;&#65533;}&#65533;n&#65533;0o&#65533;&#65533;&#65533;39>X&#65533;&#65533;&#65533;&#65533;&#65533;d
&#65533;ur&#65533;&#65533;&#65533; &#65533;w&#65533;&#65533;&#65533;v&#65533;H&#65533;Yyt1&#65533;&#65533;&#65533;&#65533;&#65533;&#65533;g&#65533;&#65533;&#65533;&#65533;&#65533;&#65533;&#65533;&#65533;I03z0&#65533;&#599;&#1228;&#65533;0&#65533;%J&#65533;&#20067;&#65533;y(&#65533;&#65533;A&#65533;&#65533;"D:&#65533;&#65533;&#65533;&#65533;&#1614;&#65533;&#65533;2  0&#65533;U&#65533;&#65533;&#134;&#65533;&#65533;&#35483;&#65533;{
&#65533;s]jn&#65533;
&#65533;&#65533;0&#65533;'/)&#65533;&#65533;z&#65533;i&#65533;&#65533;A&#65533;*&#65533;zx&#65533;&#65533;&#65533;@&#65533;&#65533;jh&#65533;&#65533;&:{&#65533;&#65533;m&#603;l9`&#65533; a&#65533;'&#65533;X&#65533;(&#1704;P8:&#65533;&#65533;y&#65533;Z&#65533; &#65533;Pa&#65533; f&#65533;a&#65533;&#686;Y&#65533;n&#65533;&#65533;/@&#65533;&#65533;&#65533;[z{&#65533;&#1544;&#65533;&#65533;W7g&#65533;&#65533;c&#65533;&#65533;Y&#65533;'&#65533;&#65533;&#65533;Z(&#65533;&#65533;&#65533;&#65533;&#29799;&#65533;&#65533;&#65533;q&#65533;v&#65533;!&#65533;&#65533; &#65533;**	'&#1617;_i1Z&#65533;R&#65533;yN&#65533;b^v&#65533;&#1479;&#65533;&#65533;@&#65533;&#65533;E&#65533;~LXP&#65533;&#65533;H&#65533;~{&#65533;y"9&#65533;&#65533;5)&#65533;z&#65533;nD&#65533;y&#65533;{o3&#65533;&#65533;&#65533;&#65533;&#65533;	+&#65533;{&#65533;&#65533;&#65533;&#65533;&#65533;y&#1697;|&#65533;&#65533;&#65533;&#65533;&#65533;&#65533;&#65533;&#65533;9_i&#65533;&#65533;&#278;&#65533;&#30147;h
u&#65533;&#65533;&#65533;*&#65533;VA&#65533;&#65533;&#65533;	&#65533;H,&#65533;8GH^&#65533;OA'@&#65533;&#65533;G&#65533; 0&#65533;0&#65533;&#65533;&#65533;9$&#65533;&#65533;u&#65533;&#409;&#65533;w&#65533;Z&#65533;iKM&#65533;_&#65533;p&#65533;&#65533;&#761;&#65533;&#65533; &#65533;q&#65533;y&#65533;@&#65533;&#65533;&#65533;.&#65533;&#65533;
&#65533;&#65533;gy&#1753;&#65533;3&#65533;&#65533;&#65533;&#1420;&#65533;H&#65533;'/&#65533;&#65533;v&#65533;&#65533;&#65533;&#65533;uP&#65533;j&#65533;E&#65533;Y&#65533;&#65533;&#65533;9&#65533;&#65533;a&#65533;&#65533;"&#65533;o&#65533;C&#65533;&#825;&#65533;[&#65533;&#65533;y&#65533;IA&#65533;S&#65533;&#65533;&#65533;&#65533;&#65533;&#65533;&#65533;+	&#65533;&#65533;G&#65533;&#65533;&#65533;y&#65533;	&#65533;&#65533;&#65533;&#65533;&#65533;j&#65533;&#65533;W&#65533;&#65533;&#65533;&#65533;&#65533;	&#65533;;&#65533;&#65533;h&#65533;&#65533;@&#65533;&#65533;&#65533;&#65533;&#65533;&#65533;&#65533;&#65533;&#65533;&#65533;&#65533;w&#65533;&#65533;&#65533;[&#65533;&#65533;&#65533;rI&#65533;&#65533;&#65533;&#65533;&#65533;[&#65533;&#65533;&#65533;&#1791;&#65533;v&#65533;&#1131;&#65533;G&#65533;&#65533; &#65533;&#65533;I&#65533;z&#65533;5&#65533;us0&#65533;&#65533;&#65533;(``&#65533;&#65533;z&#65533;&#65533;_+&#65533;&#65533;w&#65533;&#65533;&#65533;QG&#65533;&#65533;&#65533;&#65533;&
&#65533;'&#65533;&#65533;&#379;&#65533;&#65533;{@&#65533;&#65533;&#65533;&#729;&#65533;n)&#65533;&#65533;&#65533;&#65533;0&#36765;&#65533;&#65533;&#65533;Wh&#65533;9H&&#65533;&#65533;&#65533;
&#65533;&#65533;&#65533;&#65533;&#65533;{&#65533;&#65533;[&#65533;8x&#65533;&#65533;&#65533;p)&#65533;Z`&#65533;&#65533;&#1784;}&#65533;&#65533;1&#65533;&#65533;v&#65533;9&#65533;&#65533;y&#65533;&#65533;5&#65533;I&#65533;2	e&#65533;&#65533;{&#65533;&#65533;a&#65533;K&#816;\i&#1129;&#65533;&#65533;&#65533;u\ir&#65533;&#65533;yJ&#65533;w&#65533;&#65533;r&#65533;&#65533;&#65533;*&#65533;~r&#65533;P&#65533;&#65533;L&#65533;(,&#65533;+&#65533;{

&#683;&#65533;}`&#65533;&#65533;&#65533;&#65533;&#65533;&#65533;&#65533;&#1652;}0&#65533;&#65533;&#65533;&#65533;0&#65533;&#65533;&#65533;&#65533; &#65533;&#65533;)&#65533;&#65533;l&#65533;,&#802;Z&#65533;&#65533;k&#65533;&#65533;&#65533;K&#65533;K'&#65533;"y&#65533;j		l&#65533;&#65533;&#65533;&#65533;&#65533;&#65533;&#65533;&#65533;&#65533;o	&#65533;1&#650;$&#65533;&#65533;&#65533;&#65533;&#65533;&#65533;|&#65533;o9&#65533;&#65533;5&#65533;l&#65533;&#65533;`&#65533;U&#65533;+z&#351;,&#65533;
i:&#65533;D&#65533;,&#65533;&#65533;}&#65533;&#65533;y&#65533;&#65533;7&#901;[&#65533;w&#65533;&#65533;&#65533;&#65533;&#65533;o&#65533;&#65533;&#65533;l&#65533;&#411;&#65533;&#338;&#65533;2&#65533;&#65533;&#65533;&#65533;&#65533;	&#65533;\'[&#65533;6&#65533;&#882;&#65533;&#65533;=&#65533;~&#65533;38&#65533;v&#65533;T&#65533;&#65533;&#65533;&#999;&#817;8lo]L&#65533;O{&#65533;&#65533;&#65533;/2<&#65533;=@k&#65533;&#65533;&#65533;`\&#65533;&#745;9^&#65533;&#65533;&#1825;&#65533;&#65533;&#65533;W[`&#65533;&#65533;&#65533;&#65533; &#65533;&#65533;	&#745;&#65533;D&#65533;&#65533;&#65533;"&#683;K&#65533;&#65533;Nk&#65533;sj&#65533;&#65533;&#65533;&#65533;&#65533;XB&#65533;&#65533;y&#65533;&#634;&#65533;&#1212;&#65533;&#65533;&#65533;+&#65533;&#65533;&#65533;&#65533;&#65533;+&#65533;/X&#65533;U&#65533;&#65533;&#65533;&#65533;&#65533;&#65533;&#851;&#802;&#65533;&#65533;i&#65533;&#65533;&#65533;*&#65533;&#65533;,&#65533;&#65533;G&#65533;&#65533;&#65533;&#65533;<&#65533;uy&#65533;5&#65533;&#65533;r&#65533;&#65533;&#1259;&#65533;&#65533;&#65533;L&#756;&#65533;&#65533;&#1344;&#65533;&#65533;&#65533;&#65533;&#65533;+]&#65533;w:&#65533;m&#65533;&#348;a`&#1550;&#65533;&#65533;&#65533;&#65533;m&#1490;&#65533;&#65533;/&#65533;i1]&#65533;&#65533;\&#1372;\&#65533;&#1552;&#1698;=&#1699;&#65533;&#65533;9&#65533;[&#65533;PM&#1685;&#65533;&#65533;u&#65533;&#65533;e&#65533;&#65533;IQ&#1580;&#65533;&#1349;&#65533;^=&#1589;&#65533;1M&#1787;M&#65533;]&#65533;&#65533;]&#65533;3H&#1296;-p&#65533;=&#1809;&#65533;&#65533;&#1535;]&#65533;!&#65533;i&#65533;&#65533;&#65533;&#285;_&#65533;&#65533;&#65533;&#65533;-p&#65533;=&#65533;v}&#65533;&#65533;&#65533;/P&#65533;.]&#65533;&#65533;-y&#65533;[&#1926;&#65533;&#1816;&#65533;&#1362; &#65533;&#65533;M&#931;&#65533;&#65533;&#1859;&#65533;/&#65533;M&#65533;m&#65533;&#65533;<&#65533;&#669;&#65533;&#65533;w-&#65533;h&#65533;&#2047;&#65533;&#1890;&#65533;&#1999;&#65533;-&#65533;
&#65533;&#65533;&#65533;M&#65533;&#1341;&#65533;6\&#65533;&#65533;&#65533;m&#65533;&#65533;&#65533;&#65533;}&#65533;&#65533;=&#65533;&#65533;Z&#65533;&#717;'W<&#65533;&#65533;&#65533;&#2014;&#65533;&#65533;&~&#65533;(&#65533;&#65533;*n&#65533;a&#65533;&#65533;\m&#65533;&#65533;&#65533;&#1923;&#65533;&#65533;&#65533;&#65533;+n&#65533;0}&#65533;&#65533;&#65533;&#65533;&#65533;&#65533;&#1956;&#65533;&#65533;)~&#65533;$n&#65533;y&#65533;&#65533;y&#65533;&#65533;&#65533;a&#65533;&#65533;&#44898;&#65533;&#65533;&#16365;&#65533;P&#65533;&#65533;	^`C&#65533;&#65533;v&#65533;&#65533;&#65533;M&#767;&#65533;&#65533;&#65533;&#65533;&#65533;&#65533;`&#65533;&#65533;U&#65533;&#65533;X~&#65533;&#65533;&#65533;&#65533;&#65533;
G&#65533;&#1475;-&#65533;h&#65533;&#65533;
&#65533;q^&#65533;&#1852;&#65533;&#1292;&#65533;S&#65533;&#65533;&#65533;&#65533;&#65533;j&#65533;d&#65533;~&#1914;&#65533;&#1986;.&#65533;h.&#1064;}&#65533;h&#65533;&#65533;{~&#65533;k&#65533;t&#65533;:M&#65533;u2&#65533;I&#65533;&#65533;&#65533;&#65533;&#65533;&#65533;-&#65533;&#65533;&#65533;&#65533;&#65533;&#65533;&#1627;&#65533;&#1822;|&#65533;~~&#65533;m&#65533;&#65533;&#65533;m&#65533;p&#65533;&#65533;xR&#65533;-&#65533;&#1585;&#65533;&#65533;D[&#740;&#65533;&#1544;&#65533;&#65533;&#65533;&#65533;.y&#65533;p&#65533;&#65533;&#65533;&#2044;{&#65533;&#65533;&#65533;&#45432;&#65533;~&#65533;u&#65533;
&#398;&#65533;a-&#65533;&#65533;&#65533;&#65533;&#65533;e&#65533;&#65533;&#65533;^&#65533;|@&#65533;-&#65533;7^&#65533;&#396;&#65533;&#65533;&#2046;&#65533;&#65533;i&#65533;&#955;u,&#65533;&#65533;&#65533;&#65533;h&#65533;&#65533;&#65533;&#65533;&#65533;&#65533;_&#65533;&#65533;&#65533;&#65533;nM&#1644;&#65533;&#65533;&#65533;&#65533;&#65533;n&#65533;&#1982;&#65533;&#65533;&#65533;&#65533;&#65533;&#65533;&#65533;&#65533;&#65533;&#618; &#65533;u&#65533;&#65533;~&#65533;&#65533; &#65533;&#65533;?&#65533;&#65533;&#65533;&#65533;Y\&#65533;&#65533;&#12252;6&#262709;&#65533;&#65533;&#65533;&#1209;&#65533;&#65533;,&#65533;&#65533;&#65533;m&#65533;&#65533;~&#65533;&#65533;&#65533;&#65533;&#65533;&#65533;L&#65533;/&#65533;&#65533;&#1021;&#65533;&#65533;&#65533;&#65533;&#65533;&#952;&#65533;G&#65533;&#65533;&#65533;&#65533;&#65533;&#65533;&#65533;&#65533;G&#65533;&#65533;.&#65533;Z&#65533;&#65533;a&#65533;&#65533;&#65533;A&#65533;&#65533;&#65533;&#65533;&#65533;n&#65533;V&#65533;&#65533;G^&#65533;&#65533;&#65533;&#494;&#65533;&#65533;&#65533;3H&#65533;&#65533;&#65533;&#65533;A&#65533;' &#65533;&#1536;&#65533;&#534;&#65533;&#65533;!	&#65533;8&#65533;&#144;&#65533;&#65533;v>&#65533;N&#65533;&#65533;&#65533;&#65533;W&#1976;&#65533;K&#65533;I&#65533;)&#65533;I&#785;&#65533;-&#65533;&#65533;&#65533;&#65533;&#65533;&#65533;&#65533;]&#65533;r?&#65533;/,&#65533;&#65533;.&#65533;&#65533;&#65533;>&#65533;/&#65533;&#65533;/&#65533;&#65533;7_&#65533;j&#65533;&#65533;g^&#65533;H&#65533;w&#65533;I_(0&#65533;&#65533;&#65533;>&#65533;&#65533;&#65533;&#65533;&#65533;M&#65533;&#65533;&#65533;m_&#65533;&#65533;&#65533;&#65533;Z&#1144;&#65533;&#65533;3&#65533;&#65533;&#65533;&#65533;u&#65533;<&#65533;&#65533;}&#65533;&#65533;L&#65533;&#65533;&#65533;&#681;&#65533;&#65533;~&#682;&#65533;&#65533;&#65533;-&#65533;&#65533;&#1569;&#65533;o&#65533;&#65533;&#65533;&#65533;&#65533;&#65533;}&#65533;&#65533;&#65533;>&#65533;[&#65533;&#65533;#\&#65533;&#65533;&#65533;&#65533;&#65533;-&#65533;&#65533;>&#65533;&#65533;&#65533;\&#65533;&#1289;&#65533;4&#65533;&#65533;&#65533;m&#65533;"&#65533;_&#65533;&#65533;i&#65533;d&#65533;M&#65533;&#65533;?&#65533;&#65533;{Z{&#65533;&#65533;&#65533;&#65533;z&#65533;&#65533;&#65533;&#65533;&#65533;&#65533;&#65533;|&#65533;|&#65533;&#65533;&#65533;&#65533;&#65533;&#65533;&#65533;&#65533;&#65533;&#65533;&#65533;&#65533;&#65533;}&#65533;&#65533;&#65533;&#65533;&#65533;~&#65533;&#65533;&#65533;&#65533;&#65533;&#65533;&#65533;&#65533;&#65533;&#65533;&#65533;&#65533;&#65533;&#65533;&#65533;&#65533;&#65533;&#65533;&#65533;&#65533;&#65533;&#65533;&#65533;&#65533;&#65533;&#65533;&#65533;&#65533;&#65533;&#65533;&#65533;&#65533;&#265;{{|&#443;y&#65533;&#65533;&#65533;&#65533;&#65533;&#65533;&#65533;&#1376;&#1543;&#1156;&#65533;~&#65533;&#465;&#65533;&#65533;~||a&#65533;&#65533;a'Z|yzgy	z&#65533;&#65533;&#65533;&#65533;&#65533;&#717;&#65533;):&#65533;&#927;&#65533;C&#65533;J&#65533;T&#65533;&#65533;&#65533;#2*&#65533;$H.&#65533;@&#65533;c"&#65533;<zD&#65533;&#65533;I" :|&#65533;&#65533;&#65533;P&#65533;K|&#65533;$&#65533;t&#65533;&#65533;&#65533;Ls&#65533;&"&#65533;&#65533;m&#65533;&#65533;/#&#65533;@&#65533;&#65533;&#65533;Gt,5E&#65533;&#65533;?7n&#65533;!&#65533;!%&#65533;CCkr&#65533;&#65533;H &#65533;NS&#65533;x.m&#65533;*!"&#65533;&#65533;&#409;&#65533;&#65533;6&#65533;\&#65533;y&#65533;&#65533;&#65533;!&#65533;t&#65533;"J2&#29707;&#65533;: &#65533;q&#65533;P-Js&#65533;*FV&#65533;R&#65533;cZiz&#65533;&#65533;1l&#436;%^|v&#65533;&#65533;&#65533;n&#65533;3&#65533;&#65533;&#65533;H.8N1&#65533;&#65533;&#65533;&#65533;&#431;&#21405;D&#65533;&#65533;Lm&#65533;rN&#65533;&#65533;&#65533;&#65533;&#65533;?*&#65533;&#65533;&#65533;&#571;&#65533;10&#65533;C&#1197;&#65533;X#&#65533;&#65533;&G>&#65533;y&#65533;Q&#65533;{6O&#19311;&#65533;&#65533;&#65533;WM9ttl&#65533;&#1219;R&#65533;&#65533;-&#65533;Fhc&#65533;&#65533;&#65533;h&#65533;&#65533;A7&#65533;&#65533;c&#65533;&#65533;~_ZIc"&#65533;R M&#65533;&#65533;&#65533;&#65533;;W&#65533;&#65533;&#1987;Au&#65533;&#65533;:&#65533;&#65533;&#65533;J&#65533;E&#65533;&#65533;>5XJ&#65533;-V&#65533;$&#65533;&#65533;QC&#65533;J,*&#65533;&#65533;bq&#65533;\Z&#65533;&#65533;&#65533;h%&#65533;&#65533;&#65533;@\&#65533;&#65533;Y&#65533;&#295;c@&#65533;-&&#65533;1&#65533;2`?&#65533;&#65533;&#65533;&#1808;PF&#65533;T#IDi&#65533;Bm&#65533;;>8X&#1685;`'&#65533;1c&#65533;V&"Kjbq&#65533;&#65533;`^a&#425;&#65533;xk&#65533;&#459;&#873;&#65533;&#65533;'irb&#65533;&#65533;-G7`&#65533;&#65533;AM&#65533;&#65533;&#65533; &#65533;(#&#65533;B)B&#65533;,&#65533;&#65533;X&#65533;<&#65533;&#65533;!S&#65533;&#65533;&#65533;&#65533;h&#65533;&#65533;"g&#65533;&#65533;&#65533;&#65533;&#39599;&#65533;C&#65533;@d4&#65533;h/&#65533;&#65533;e&#65533;&#65533;&#65533;&#65533;&#65533;&#65533;q&#65533;=&#65533;$&#65533;bgkD&#65533;~&#65533;&#65533;y&#65533;z&#65533;o&#65533;2k&#65533;&#65533;V&#65533;&#65533;R&#65533;B&#65533;*&#65533;q^*&#65533;&#65533;Y+nP`&#65533;p&#65533;&w&#65533;&#65533;&#65533;:&#682;&#65533;&#65533;XL&#65533;&#65533;&#65533;&#65533;&#65533;S!&#65533;&#65533;vc&#65533;&&#65533;&#65533;&#65533;&#65533; L&#65533;&#65533;T&#65533;&#65533;&#65533;[nr&#65533;&#65533;#&#65533;r&#65533;?&#65533;"R&#65533;8&#65533;&#65533;&#65533;&#65533;&#65533;&#65533;&#65533;	&#65533;&#65533;2( &#65533;1^&#65533;&#65533;>&#65533;&#65533;e&#65533;&#65533;&#328;&#65533;!
&#65533;C>\X&#65533;F$Ags&#65533;.&#65533;&#65533;&#65533;&#65533;0w&#65533;&#65533;&#65533;&#635;|&#65533;&#65533;`&#65533;y&#1800;&#543;@&#65533;&#65533;&#65533;&#65533;&#65533;(GvE&#1682;&#65533;&#65533;&#65533;&#65533;&#65533;&#65533;&#65533;,&#65533;&#65533; &#65533;}&#65533;fs&#65533;H&#65533;&#65533;&#65533;=&#65533;&#65533;11L&#65533;&#65533;&#65533;&#65533;j&#65533;&#65533;/I=V&#172;&#65533;&#808;&#65533;y&#65533;&#65533;&#65533;&#1401;&#65533;&#65533;&#65533;_&#65533;&#65533;|H&#65533;Z&#65533;&#857;&#65533;&#65533;r&#65533;F &#65533;&#65533;Q&#65533;DuD&#65533;&#65533;*&#65533;&#65533;1&#65533;D&#65533;&#65533;&#65533;&#65533;G&#65533;&C&#65533;'&#65533;&#65533;(&#65533;&#65533;&#65533;Pr&#65533;CW&#65533;m{<&#65533;&#1301;` &#65533;&#2043;|&#65533;&#65533;&#65533;&#65533; |&#65533;E&#65533;A&#65533;&#1733;&#65533;&#65533;E&#65533;&#65533;&#65533;&#1652;&#65533;(&#65533;&#65533;cD&#65533;&#65533;<,2&#65533;&#65533;t=&#65533;&4&#65533;&#65533;	@&#1073;|&#65533;.8&#65533;&#65533;&#65533;&#65533;&#65533;&#65533;A%&#473;&#65533;&#1529;&#65533;5-!&#65533;&#65533;&#65533;&#33927;&#65533;loHs&#65533;&#65533;&&#65533;&#65533;&#65533;	.x&#65533;&#65533;	
&#65533;&#65533;Q&#65533;[J&#65533;"&#65533;&#65533;&#65533;&#65533;8&#65533;&#65533;&#65533;&#65533;d&#65533;&#65533;&#65533;!Ma *&#65533;&#65533;Y&#65533;&#65533;&#65533;&#65533;&#306;!$&#65533;&#65533;;&#65533;&#65533;f&#65533;&#65533;0P00z&#65533;&#65533;&#65533; &#65533;&#65533;h&#65533;&#65533;C4@ f&#906;U&#65533;T&#65533;D&#65533;$&#65533;&#65533;&#65533;8a&#65533;"!&#65533;?&#65533;&#65533;+&#65533;&.Q|&#65533;"QKg&#65533;&#65533;(&#65533;2@&#65533;&#65533;>&#65533;&#65533;&#65533;~&#65533;&#65533;`&#65533;&#65533;r)#&#65533;q&#65533;!&#65533; &#65533;&#65533;&#65533;h&#65533;i &#65533;&#65533;e&#65533;&#962;&#65533;&#65533;&#65533;!&#65533;0GmR"w&#65533;B4&#65533;&#65533;>&#65533;&#65533;L% W)H?&#65533;a&#65533;&#65533;$	F&#65533;&#65533;&#65533;gt&#65533;J! I&#65533;"2(&#65533;91&#65533;2&#65533;&#65533;S7&#65533;&#65533;A&#65533;&#1029;0&#65533;&#1068;&#65533;&#65533; &#65533;, 2&#65533;&#65533;&#65533;&#65533;&#860;&#833;&#65533;(&#65533; F)&#65533;9&#65533;&#65533;I"!&#65533;&#65533;&#65533;)&#65533;&#65533;C&#65533;&#65533;&#65533;I&#65533;&#65533;&#65533;}&#65533;B-&#65533;e&#65533;F4&#65533;4D&#65533;0,&#65533;D&#65533;&#65533;&#65533;hC]xC>1QBL&#65533;&#65533; !&#65533;M(@&#65533;\@&#65533;&#65533;Mn&&#65533;&#65533;C9&#65533;yN=&#65533;2x&#65533;&#65533;>q&#65533;"&#65533;HNw&#65533;KB(oSe&#65533;W&#65533;&#65533;&#65533;,t&#65533;T8&#65533;&#65533;F&#65533;z0&#65533;O&#65533;C&#65533;P&#65533;x4&#65533;&#65533;&#65533; 6e&#65533;&#65533;&#65533;&#65533;&#358;&#65533;8 &#65533;E&#65533;&#65533;6&#65533;UD5&#65533;Q&#65533;&#65533;H!J&#65533;d@b&#65533;&#65533;&#65533;&#65533;&#65533;&#65533;&#299;^&#65533;:&#411;&#65533;iD&#65533;&#65533;*&#65533;!1&#940;&#65533;"&#65533; 4&#65533;VN&#65533;ak&#65533;&#65533;&#65533;&#65533;&#1077;&#65533;4&#65533;k?&#65533;&#65533;&#65533;&#65533;&#65533;&#65533;q
b&#65533;&#65533;(&#65533;D&#65533;8j&#65533;&#65533;&#65533;E&#65533;&#1052;+f&#65533;Y&#65533;&#65533;~`&#65533;.&#65533;a&#65533;]z&#65533;&#65533;$&#65533;d&#65533;0B&#65533;a &#65533;M.r&#65533;&#65533;&#65533;&#65533;&#65533;aC&#65533;&#65533;&#65533;$&#65533;&#65533;O=&#65533;lh&#65533;U{&#65533;qD4&#65533;@&#65533;Z&#65533;&#65533;r&#1330;&#65533;&#65533;!rk&#65533;&#65533;`&#1252;&#65533;|&#65533;K_&#65533;.&#65533;&#65533;&#65533;&#65533;o
&#65533;IR&#65533;&#1528;&#65533;-$s&#65533;MVXF&#65533;&#65533;&#65533;"F92&#65533;;&#65533;6&#65533;&#65533;&#65533;&&#65533;&#65533;&#65533;&#65533; BH/&#65533;&#65533;w / B&#65533;C&#65533;C&#65533;B&#65533;&#65533;&#65533;!&#65533;&#65533;&#65533;&#65533;&#65533;&#65533;j~!&#65533;&#65533;e&#65533;5c&#65533;&#65533;&#65533;Zs&#65533;&#65533;&#65533;/II&#65533;&#65533;&#65533;`&#65533;M&#65533;#&#65533;&#65533;&#65533;}&#65533;5\&#65533;&#65533;70&#4540;DT&#65533;&#65533;&#65533;rd&#65533;&#65533;&#1205;uU&#65533;Rv&#65533;	&#65533;2&#189;&#65533;.p2b&#65533;3&#65533;&#65533;&#65533;&#1516;&#65533;k&#65533;&#65533;o&#65533;s
&#65533;&#65533;&#65533;&#65533;"&#65533;&#65533;&#65533;(&#65533;t&#65533;&#65533;&#65533;qd&#65533; 8	 &#65533;&#65533;&#385;3&#65533;-&#65533;&#65533;&#65533;P&#65533;Z&#65533;l\&#65533;&#65533;'}&#65533;l&#65533;&#65533;|&#65533;v&#65533;&#65533;(`,f&#65533;&#65533;&#65533;<&#65533;5&#65533;x&#65533;7&#65533;&#65533;W&#65533;&#65533;1H &#65533;&#65533;&#65533;&#65533;|=&#65533;a.I&#65533;N&#65533;&#65533;&#65533;		&#65533;&#65533; &#65533;|&#65533;7&#65533;&#65533;&#65533;m4#&#65533;&#65533;&#65533;FPZ&#65533;&#65533;ND&#65533;&#65533;m]&#65533;w&#65533;&#65533;~R&#65533;n&#65533;Y&#1324;^@$;s&#65533;B&#65533;&#65533;&#65533;&#65533;;p &#65533;&#65533;!&#65533;&#65533;	_&#65533;&#65533;A #&#65533;_-aP&#65533;D&#29542;&#65533;^B&#65533;goz&#65533;nA&#65533;t&#65533;#&#65533;&#65533;&#1393;&#65533;[&#65533;&#65533;	^"&#65533;0"&#65533;oF&#65533; &#65533;&#65533;&#65533;&#65533;&#65533;C&#65533;!&#65533;&#65533;U8&#1765;!&#65533;Dx -&#65533;&#65533;,M&#65533;0&#65533;0&#65533;&#65533;&#65533;_mn&#65533;%&#65533;&#65533;>&#65533;ih&#65533;U&#65533; &#65533;8@D&#65533;&#65533;bC(&#65533;5&#65533;&#65533;&#65533;&#1480;&#65533;&#65533;&#65533;&#65533;hD&#65533;&#65533;&#65533;&#65533;&#65533;o`b&#65533;&#65533;S&#65533; {&#65533;&#65533; &#65533;k&#65533;&#65533;&#65533;&#65533;}&#65533;&#65533;&#65533; &#65533;&#65533;3B&#65533;6":&#65533;&#65533; &#65533; 
"&#65533;&#65533;&#65533;&#65533;&#65533;&#65533;+&#65533;{&#65533;
&#65533;+&#65533;s]&#65533;&#65533;^&#65533;&#65533;&#65533;&#65533;>8{&#65533;&#1278;&#65533;&#65533;4vo&#65533;"&#1039;&#65533;&#65533;&#65533;&#65533; T&#65533;&#65533;&#65533;&#65533;P&#65533;&#65533;&#65533;&#65533;&#65533;?&#1342;&#65533;o&#65533;<&#65533;u&#65533;?&#65533;&#65533;&#65533;9!4&#65533;) g &#65533;&D&#65533;&#65533;	&#65533;&#65533;&#65533;&#65533;0&#65533;`q@&#65533;&#65533;[WX}&#65533;O^&#65533;&#65533;7"&#65533;&#65533;&#65533;A)
`&#65533;B&#65533;H&#65533;w&#65533;m&#65533;&#65533; &#65533;&#65533;&#65533;7&#65533;0`<zy&#65533;&#65533;'&#65533;@aF&#65533;>H&#65533;@}P}`}&#65533; &#65533;Q&#65533;&#65533;}fs&#65533;&#65533;xAA~&#65533;0&#65533;&#65533;h&#65533;h&#65533;#&#65533;&#65533; '&#65533;&#65533;!#W|&#65533;t&#65533;'&#65533;1&#65533;01v&#65533;W&#65533;nu`&#65533;&#65533; }q h@ <X&#65533;P &#1511;&#65533;B&#65533;TB&#65533; Dh&#65533;F&#65533;&#65533;f&#65533;p8&#65533;&#65533;&#65533;	&#65533;hp&#65533;6&#65533;&#65533;~:&#65533;f_ &#65533;&#65533;&&#65533;&#65533;'r&#65533;&#65533;sk&#65533;&#65533;wi&#65533;&#65533;#]C&#65533;&#65533;	&#65533;,@ &#1027;&#65533;&#65533;
h&#65533;}x&#65533;&#65533;&#65533;&#65533; &#65533;&#65533;X&#65533;&#65533;x&#65533;&#65533;&#65533;	XYO	SHN&#65533;30hP W&#65533;&#65533;&#65533;#6&#65533;!'&#65533;&#65533;6|&#65533;&#65533;v&#65533;/&#65533;Stv7s&#65533;E&#65533;&#65533;	|&#65533;&#65533;s&#65533;^&#65533;wx&#65533;yH P}&#1367;&#65533;&#65533;% &#65533;(P(&#65533; &#65533; X0&#65533;&#65533;x&#65533;&#65533;&#65533;&#65533;&#65533;xr&#65533;&#65533;LRu&#65533;Mha
U&#65533;&#65533;&#65533;0&#1992;&#65533;3&#65533;&#65533;&#1161;&#65533;&#65533;&#65533;0&#65533;&#65533;g&#65533;f&#65533;c&#65533;&#65533;]&#65533;&#65533;&#1030;&#65533;!&#65533;wc&#65533;|&#65533;g&#65533;&#65533;oy&#65533;v8&#65533;&#65533;&#65533;z&#65533;&#1037;U&#65533;&#65533;&#65533;&#1037;&#65533; &#65533;&#65533;&#65533;8&#65533;&#65533;W%pa&#65533;7&#65533;&#1176;&#65533;5&#65533;&#65533;&#65533;&#65533;&#65533;&#65533;&#65533;&#65533;&#65533;&#65533;&#65533;&#65533;&#65533;&#1037;NP '&#65533;&#65533;X"&#65533;&#65533;&#65533;&#65533;&#65533;&#65533;8|&#65533;k&#65533;@=&#65533; &#65533;&#65533;	&#65533;g&#65533;&#65533;k&#65533;U7&#1009;	&#65533;&#65533;&#65533;&#65533;H&#65533;&#65533;i&#65533;&#65533;&#65533;&#65533;%I&#65533;&#65533;
PS9&#65533;iPNP{&#65533; &#65533;&#65533;W iP &#65533;&#65533;&#65533;&#65533;$&#65533;f0&#65533;&#65533;d&#65533;*&#65533;&#65533;!0&#65533;&#65533;wO` &#65533;@&#65533;/14&#65533;#tc&#65533;!}Gy&#65533;&#65533;, &#65533;9&#65533;&#65533;@&#65533;&#65533;`&#65533;&#65533;y&#65533;Q&#65533;&#65533;&#65533;`&#65533;&#65533;P&#65533;T9&#65533;&#65533;&#65533;&#600;&#65533;	&#65533;&#65533; &#65533;&#65533;&#65533;p&#65533;a&#65533;ciU&#65533;&#65533;f&#422;&#65533;&#65533;&#65533;"H&#65533;3&#65533;=k&#65533;C&#65533;p&#65533;&#65533;6;Y"&#65533;&#65533;&#65533;&#65533;&#65533;y&#65533;&#65533;&#65533;N)&#65533;&#65533;&#65533;&#65533;&#65533;`&#65533;&#65533;i&#65533;&#65533;&#1045;]Y&#65533;&#65533;I&#65533;&#65533;&#65533;&#65533;M9&#65533;b	&#65533;d&#65533;
`U0&#65533;i&#65533;v&#65533;j&#65533;f&#65533;&#65533;m&#602;`&#65533;&#65533;&#65533;Y&#65533;#G\&#65533;&#65533;Ik&#65533;&#65533;&#65533;&#65533;&#65533;&#65533;&#65533;&#65533;&#65533;Q&#65533;&#65533;&#65533;&#65533;&#65533;&#65533;&#65533;&#65533;9&#65533;&#377;&#65533;OI&#65533;&#65533;&#65533;&#65533;9&#65533;"	&#65533;@&#65533;&#65533;&#65533;$)&#65533; &#65533;&#65533;&#65533;c&#65533;&#65533;&#65533;&#65533;&#65533;U&#65533;Z= &#65533; %&#1053;0&#65533;&#65533;0 +&#65533;&#65533;I&#65533;&#65533;m0&#65533;&#65533;0&#65533;&#65533;&#65533;&#602;&#65533;&#65533;&#65533;&#65533;&#65533;0&#65533;&#65533;&#65533;&#65533; &#65533;&#65533;Z@d&#65533; 7&#65533; 9o&#65533;d&#65533;Q&#65533;p &#65533;&#65533;I&#65533;&#1193;!Z@&#65533;&#65533;&#65533;&#65533;&#1620;&#65533;9&#65533;Z
z&#65533;&#65533;&#65533;&#65533;&#65533;&#65533;&#1561;&#672;k&#65533;J&#65533; &#65533;&#65533;&#65533;&#65533;&#65533;i&#65533;v&#65533;&#65533;&#65533;&#65533;&#49694;aX&#65533;}j&#65533;&&#65533;#&#65533;tI&#65533;i r&#65533;&#337;&#65533;&#65533;&#65533;A&#1200;&#65533;&#65533;0&#65533;&#65533;	&#65533;)&#65533;&#65533;	O&#65533;&#65533;&#425;&#65533;\jk&#65533;&#65533;&#65533;&#65533;&#65533;&#65533;9&#65533;&#65533;&#65533;&#464;&#65533;n&#1702;&#65533;&#65533;iPv1&#65533;&#65533;y&#65533;z&#670;&#65533;&#65533;=&#65533;@&#65533;&#65533;`&#65533;&#65533;&#65533;'9s&#65533;o&#65533;&#65533;v8&#65533;&#65533;P
&#65533;&#65533;&#38624;&#65533;&#65533;&#65533;&#65533;@&#65533;&#65533;&#2783;&#65533;Z&#65533;d&#65533;&#65533;&#65533;&#65533;&#1568;T&#65533;&#65533;Z&#65533;&#65533;&#65533;&#65533;&#65533;*&#65533;&#65533;&#65533;&#65533;&#24683;|
&#65533;&#65533; &#65533;i&#65533;`0@&#65533;&#1706;&#65533;&#65533;&#65533;&#65533;&#13339;&#644;{&#65533;yV2&#65533;&#65533;&#65533;&#65533;y&#65533;w&#65533;&#65533;&#65533;Qz`&#65533;h&#65533;k&#65533;&#65533;&#65533;&#65533;&#65533;&#65533;z&#65533;&#65533;`&#65533;&#749;&#65533;&#65533;&#65533;&#65533;&#1710;7j&#65533;&#65533;&#65533;&#65533;!@&#65533;&#65533;&#65533;`&#65533;&#65533;:&#65533;&#65533;1[Q)y&#65533;	q&#65533;[
&#65533; :&#65533;&#65533;N&#65533;&#65533;&#65533;&#65533;CP
jP
&#65533;&#1625;&#65533;&#65533;&#65533;&#65533; &#746;^&#65533;&#65533;]&#65533;&#65533;X[&#65533;&#65533;Z&#65533;&#65533;&#65533;&#65533;&#65533;&#65533;~*&#65533;&H_&#734;&#65533;&#65533;@&#65533;qz&#65533;&#65533;.7K&#65533;@z&#65533;&#463;&#65533;H&#65533;H&#65533;>&#65533;&#65533;&#65533;&#65533;0#{&#65533;&#65533;&#65533;Z &#1530;&#65533;&#65533;&#65533;  P+&#65533;&#27306;&#65533;Y`9&#65533;N@&#65533;&#65533;&&#65533;&#65533;(&#65533;&#65533;8&#65533;|&#65533;y_&#65533;&#65533;&#65533;&#65533;q&#65533;'&#65533;&#65533;&#65533;|&#65533;&#65533;3t9&#65533;	Z&#65533;4$&#65533;Qb&#1079;&#65533;y&#65533;q&#65533;&#65533;9&#65533;X&#699;h&#65533;&#65533;&#65533;	I&#729;&#267;K&#65533;&#65533;&#65533;&#65533;&#65533;&#65533;&#65533;&#65533;&#65533;&#65533;*&#65533;R	&#65533;\&#65533;k&#65533;&#65533;_&#65533;&#65533;&#65533;{&#65533;&#65533;&#65533; g&#730;&#65533;p&#65533;&#65533;zB&#65533;g&#65533;)&#65533;+Q/2&#65533;L&#65533;	&#65533;&#65533;|&#65533;&#65533;a&#65533;&#65533;&#65533;:&#65533;$;&#65533;&#65533;&#65533;&#65533;kZ&#65533;&#65533;0&#65533;&#65533;&#65533;&#65533;&#65533;P&#65533;&#65533;&#65533;M&#65533;&#65533;&#65533;%&#65533;`&#65533;?&#533;J'&#1781;|Z&#65533;h&#65533;&#65533;&#65533;P&#65533;&#65533;&#65533;	 l8&#65533;&#65533;n&#596;n&#65533;&#65533;&#65533;&#631;dA&#65533;g&#65533;&#65533;&#65533;
v&#65533;&#65533;&#65533;&#65533;&#65533; &#65533;&#65533;&#1783;&#65533;A&#65533;2&#65533;&#65533;&#65533;&#65533;&#65533;&#65533;O&#65533;&#65533;(&#65533;	&#65533;&#65533;&#65533;&#65533;&#65533;|&#65533;]y&#65533;&#65533;\&#65533;[+&#65533;`&#65533;&#65533;~&#65533;&#65533;d&#65533;'&#65533;&#65533;K&#65533;&#65533;&#65533;|;	&#65533;&#65533;n&#65533;&#65533; &#65533;1&#65533;&#65533;&#65533;&#65533;SFeL&#65533;&#65533;&#65533;	&#65533;	.&#823;&#65533;
&#65533;&#65533;&#65533;Z4&#65533;8I&#65533;;&#65533;&#65533;{&#65533;&#65533;H&#65533;N{&#65533;&#65533;&#65533;&#65533;&#65533;&#65533;e&#597;&#65533;&#65533;&#65533;l&#65533;K&#53063;p&#464;` D&#65533;Z&#65533;;o&#65533; &#65533; &#65533;g9&#65533;&#65533;D#&#65533;G&#65533;/&#65533;04Y&#65533;|&#65533;&#65533;&#65533;)&#783;(&#65533;+l&#65533;&#65533;8&#65533;m&#65533; z{&#65533;o&#223;p&#65533;&#65533;J&#65533;2&#827;NP&#65533;j&#65533;&#65533;&#65533;&#65533;&#65533;&#65533;&#65533;`&#65533;F&#65533;	%&#65533;&#65533;&#65533;9&#65533;&#65533;e&#265;@&#65533;&#65533;Y&#65533;	&#65533;*&#65533; &#65533;d&#65533;&#65533;&#65533;\
&#65533;&#65533;&#65533;&#65533;&#65533;&#607;0&#65533;&#65533;0A%&#65533;,1@k&#65533;&#65533;&#649;&#65533;Z&#65533;&#65533;&#65533;J0e&#65533;}&#65533;&#65533;z&#65533;&#135;&#65533;&#391;&#65533;&#720;&#65533;&#65533;|&#1062;A&#65533;W&#65533;&#65533;vl&#775;&#4049;&#65533;8)&#65533;&#65533;`&#65533;_z&#65533;&#65533;h&#65533;	&#65533;&#65533;@X&#65533; &#65533;i@&#65533;\&#65533;&#65533;&#65533;
&#65533;l&#65533;&#65533;&#65533;&#65533;&#65533;{n&#65533;&#65533;&#65533;&#652;&#65533;&#65533;&#65533;"J&#65533;&#65533;&#65533;	&#65533;&#65533;&#65533;w
&#1743;h&#65533;&#65533;&#65533;&#65533;z&#65533;q&#65533;&#65533;t<&#65533;&#65533;&#65533;jz&#1904;&#65533;&#65533;&#65533;*&#65533; `&#65533;cA&#65533;&#65533;&#65533;X:&#65533;}&#65533;&#65533;&#65533;K&#65533;&#65533;&#1294;&#65533;&#65533;x&#65533;;&#65533;&#65533;?&#1547;0&#65533;+&#65533;:&#65533;:&#65533;&#16059;k:&#65533;&#65533;j&#65533;N<&#65533;|&#65533;&#65533;W&#928;&#65533;&#65533;)o&#65533;I&#65533;2C&#65533;&#65533;&#65533;&#65533;vk&#65533;J@zA&#65533;z&#65533;f&#65533;&#65533;w&#1460;&#65533;&#65533;m&#795;&#922;&#712;@&#65533;&#65533;K&#65533;&#65533;&#65533;&#65533;&#65533;&#65533;z&#65533;	a&#65533;K&#65533;&#65533;&#65533;&#65533;&#65533;:,&#65533;f-&#65533;\&#65533;e)&#65533;&#1051;&#65533;.Q&#1156;&#65533;&#65533;$H&#65533;&#65533;&#65533;&#65533;&#65533;&#1360;&#65533;Zk&#65533;&#65533;&#65533;&#65533;&#65533;`&#65533;&#65533;S&#65533;&#647;	&#65533;p&#65533;F&#65533;1sd&#65533;&#65533;=&#65533;tK&#65533;C&#65533;z&#65533;M&#65533;H&#65533;J&#65533;&#65533;&#65533;&#65533;O&#65533;&#1614;`*&#65533;&#65533;Ti&#65533;&#65533;z&#65533;&#65533;&#65533;W:&#830;&#65533;&#65533;[&#65533;&#65533;&#65533;&#65533;&#65533;&#712;&#65533;&#65533;b&#65533;&#65533;&#1824;i&#65533;&#1459;&#65533;&#65533;%i&#844;i&#65533;&#65533;&#65533;r&#65533;&#1852;&#65533;|&#65533;&#65533;&#784;&#65533;&#1161;@&#65533;&#65533;&#65533;&#65533;&#65533;p3&#65533;&#65533;&#65533;@o&#272;A&#65533;I&#65533;f&#65533;d#&#65533;	&#65533;&#65533;o&#65533;&#65533;&#65533;?=x&#65533;zDx&#65533;&#65533;&#65533;0&#1946;&#65533;&#65533;&#65533;&#65533;&#65533;&#65533;*&#472;&#65533;&#65533;&#65533;M&#65533; &#65533;&#65533;&#65533;&#65533;&#65533;@&#65533;g&#65533;K+&#65533;Wy&#65533;&#65533;&#65533;] 8&#65533;&#65533;m&#65533;&#65533;z&#65533;&#65533;~&#65533;yM&#65533;&#65533;&#65533;&#65533;&#65533;&#65533;0m/&#65533; d&#65533;S&#65533;6++&#65533;3t&#65533;&#65533;,&#65533;&#65533;>&#65533;&#65533;&#65533;.&#65533;&#65533;x4n&#65533;&#65533;&#65533;&#1609;&#1068;&#65533;&#65533;&#65533;u&#65533;&#65533;&#65533;;&#65533;&#65533;l&#65533;&#65533;&#65533;X&#65533; &#65533;&#65533;&#65533;&#65533;&#65533;I;&#65533;&#65533;&#65533;`&#65533;K&#65533;&#65533;&#65533;]( &#65533;&#1020;&#65533;N&#65533;&#65533;&#65533;3 &#65533;C&#1833;&#1914;&#65533;}&#199;&#622;&#65533;&#65533;&#65533;y&#65533;&#65533;Q&#65533;&#65533;&#65533;&#65533;1&#65533;`\&#65533;&#65533;P&#599;&#65533;g&#1568;&#65533;&#1540;&#1896;&#65533;
&#65533;&#65533;&#65533;&#65533;q&#65533;&#65533;o&#65533;&#65533;&#1901;zP&#65533;&#65533;H&#65533;5^&#65533;w&#65533;&#23415;&#65533; &#65533;&#65533; &#65533;&#65533; &#65533;&#65533;0&#65533;H&#65533;W&#1659;&#65533; &#65533;.&#65533;-&#356;&#1919;&#526;&#65533;!@&#65533;&#65533;&#65533;&#65533;&#65533;7,&#65533;&#65533;&#65533;a	&#65533;>80&#65533;[&#65533;s-Z&#65533;&#65533;g @&#244;&#65533;D&#65533;&#1988;&#65533;Z/	bn&#65533;&#65533;9&#65533;&#65533;&#65533;&#65533;E&#65533;&#65533;\&#65533;&#65533;&#65533;&#65533;&#65533;&#1251;7zt&#65533;&#65533;g&#65533;&#65533;.&#65533;x+&#65533;6&#65533;&#1284;&#65533;&#65533;&#65533;^*&#65533;iP&#65533;V&#65533;5i]&#65533;~4&#65533;@&#65533;4&#65533; 4@`&#65533;s:&#65533;XI&#228;&#65533;&#65533;`m &#65533;&#65533;&#65533;R&#65533;&#65533;&#65533;&#65533;&#65533;&#65533;&#65533;
&#65533;&#65533;&#65533;&#65533;&#65533;@&#65533;&#65533;&#65533;&#65533;&#65533;&#933;&#65533;l&#65533;&#65533;&#65533;&#65533;&#65533;&#65533;&#65533;&#1778;&#65533;&#65533;&#65533;&#65533;&#65533;]&#1903;&#65533;&#65533;&#65533;
&#65533;}&#65533;&#65533;:&#65533;&#65533;&#65533;07&#65533;dy&#65533;q&#65533;z&#65533;&#65533;&#65533; &#65533;}&#65533;C&#65533;&#65533;&#65533;-&#65533;&#65533;&#65533;&#65533;&#65533;&#65533;&#65533;&#65533;&#65533; Z&#65533;&#65533;&#65533;&#65533;&#65533;&#65533;&#65533;&#65533;&#65533;y&#65533;&#65533;&#65533;&#765;Q@&#65533;ax&#65533;M@&#1726;Z&#65533;`-&#65533;&#65533;&#65533;Q&#65533;&#65533;&#65533;&#65533;&#65533;&#65533;X&#65533; &#65533;&#65533;&#65533;&#65533;k&#843;_&#65533;0&#65533;&#65533;&#65533;&#65533;&#65533;-[&#65533;i&#65533;&#65533;I&#65533;l&#18112;&#65533;O&#65533;z&#65533;&#65533;&#65533;&#65533;&#65533;&#65533;&#65533;C,g&#65533;&#65533;&#65533;&#65533;L&#65533;&#1549;&#65533;&#1661;&#65533;&#65533;&#65533;&#65533;&#65533;+&#65533;&#65533;t&#65533;n&#65533;2O&#65533;&#65533;&#65533;&#65533;&#65533;e&#65533;&#65533;@&#65533;&#65533;&#65533;&#65533;&#65533;&#65533;&#65533;4&#65533;&#65533;&#65533;Q&#65533;QD&#65533;D&#65533;&#65533;D&#65533;&#65533;&#65533;&#65533;&#65533;&#65533;&#65533;MCD &#65533;&#65533;i(i&#65533;%i&#65533;&#65533;&#65533;&#65533;&#65533;&#65533;N&#65533;&#65533;&#65533;&#65533;&#165;&#388;&#65533;&#65533;&#65533;&#65533;&#65533;&#65533;!Qx&#484;&#65533;&#1751;r&#65533;\&#1924;g&#65533;&#65533;&#65533;&#65533;yZ&#65533;z&#65533;p&#65533;&#65533;	&#65533;&#65533;Z	Y"&#65533;&#65533;&#65533;J&#65533;&#65533;@!&#159;PD&#65533;&#65533;&#65533;!au&#65533; &#65533;0r&#65533;&#65533;&#65533;&#65533;&#65533;&#65533; ;vTaA&#65533;&#65533;&S&#65533;Q&#65533;R&#326;&#65533;/cn&#65533;ia&#65533; N&#65533;&#65533;&#65533;&#1233;#JD&#65533;&#65533;ri&#65533;&#65533;&&#65533;6&#65533;&#65533;i(&#65533;2&#65533;&#65533;T&#65533;4&#65533;P&#65533;&#65533;J&#65533;&#1439;[&#65533;&#65533;56W&#65533;h+8I&#65533;&#798;&#65533;N&#65533;&#65533;A%D"q&#65533;NR&#65533;NM2&#65533;l&#65533;&#65533;<B	&#65533;&#65533;&#65533;&#65533;&#65533;bR&#65533;I)&|&#65533;&#65533;<fxx&#65533;&#65533;&#65533;O@%&#65533;&#65533;D&#65533;m&#65533;`&#65533;?	M\&#65533;&#65533;&#65533;&#65533;&#318;`&#65533;&#65533;&#65533; A&#65533;&#65533;]&#65533;7&#65533;&#65533;1]&#65533;&#65533;&#65533;&#65533;&#65533;D&#65533;&#65533;&#65533;To%N&#65533;&#65533;f&#65533;&#65533;&#65533;8&#65533;&#33066;&#65533;)&#65533;[_&#65533;&#65533;:KV&#65533;&#65533;XL&#65533;&#65533;&#65533;C&#65533;&#65533;;&#65533;o&#65533;xq&#65533;&#65533;U<&#65533;&#65533;&#65533;|&#65533;&#65533;&#65533;Di8&#65533;2&#65533;4&#65533;&#65533;4!&#1287;&#65533;8Q&#65533;t&#65533;t"&#65533;`&#65533;&#65533;3&#65533;9<VJ&#65533;&#65533;&#65533;&#65533;9&#65533;&"cy&#33861;&#65533;u&#65533;g&#65533;&#65533;F&#65533;A&#65533;&#65533;&#65533;:,&#65533;G&#65533;k@^0&#65533;l&#65533;&#65533;g&#65533;Fv&#65533;dM&#365;&#65533;RI+&#65533;T&#65533;L&#65533;mP6&#65533;&#65533;#\&#65533;&#65533;_BiRu&#65533;&#1305;&#65533;a@&#65533;&#65533;&#65533;&#65533;B&#65533;&#65533;]wl'x&#65533;&#65533;i.&#65533;&#51358;{&#65533;&#2016;H&#65533;&#65533;}$&#65533;$\p&#65533;&#65533;&#65533;~&#65533;6&#65533;&#2020;P&#65533;&#65533;"y6&#65533;&#65533;^r&#65533;&#65533;&#65533;l&#65533;&#65533;&#65533;&#65533;phN' &#65533;Fa&#65533;EF&#65533;;&#65533;4v'&#65533;&#65533;h&#65533; &#65533;a&#1546;r&#1176;bYh#@&#65533;&#65533;&#65533;@&#65533;t&#65533;&#65533;9FK&#65533;E&#65533;&#65533;&#65533;A&#65533; &#1782;&#65533;&#65533;G&#65533;|&#65533;&#1447;B&#65533;U&#65533;&#292;&#65533;&#65533;^&#65533;A &#65533;$&#65533;&#65533;r^J&#65533;\7&#65533;YB&#65533;'&#65533;vf&#65533;&#65533;&#65533;&#1919;&#65533;&#65533;y&#65533;*zBpXb&#65533;&#65533;&#65533;&#65533;&#65533;|&#65533;&#65533;&#65533;59&#65533;&#65533;K&#65533;D&#65533;q&#65533;;&#680;I"q&#65533;68}*!t&#65533;&#582;L&#65533;&#564986;&#201;ag&#1036;&#1581;&#65533;&#65533;"&#65533;:{&#65533;&#65533;y&#65533;:3&#65533;*&#713;&#65533;F&#65533;h+&#65533;&#65533;WA@&#65533;&#65533;&#65533;P5{U&#65533;&#65533;&#65533;&#65533;h&#65533;5&#65533;&#65533;&#65533;-&#65533;|V&#65533;&#65533;&#65533;&#65533;; @"\&#65533;&#65533;&#65533;#D&#65533;[	%&#1109;&#65533;REe&#65533;MD &#65533;&#65533;&#65533;)&#65533;&#65533;(&#65533;@&#65533;&#65533;\&#65533;i&#65533;&#65533;&#65533;$&#65533;&#65533;&#65533;w&#65533;&#65533;&#65533;{&#65533;$&#327;bJ&#65533;&#348;&#65533;1&#65533;&#65533;&#65533;Q&#65533;l&#65533;&#65533;N&#484;,&#65533;^f` 8K&#65533;) &#65533;&#65533;j'&#65533;&#65533;&#65533;&#65533;&#65533;&#65533;&#65533;J&#65533;pX6;)&#65533;&#65533;&#65533;&#65533;&#65533;&#65533;&#65533;=o&#65533;&#65533;&#65533;&#1809;&#65533;&#65533;&#65533;&#65533;M&#65533;&#65533;.&#65533;Y'&#65533;t&#782;&#65533;&#1140;DG&#65533;&#65533;&#65533;[&#65533;~&#65533;&#65533;oy{_&#65533;&#65533;&#65533;&#65533;&#65533;_ &#65533;u&#65533;&#65533;&#65533;r&#65533;[w&#65533;&#65533;&#65533;&#65533;&#65533;&#65533;&#65533;!&#65533;!&#65533;&#65533;&#65533;&#65533;&#41218;&#65533;B&#65533;pw&#65533;&#65533;&#65533;&#65533;&#65533;j&#36959;&#65533; &#65533;&#65533;&#65533;&#65533;\&#65533;&#65533;&#65533;N&#65533;&#65533;)'6&#65533;<&#65533;
U&#65533;Xg&#65533;&#302;e&#65533; &#65533;&#65533;&#65533;Q&#65533;m&#65533;&#65533;U8&#65533;D=&#65533;&#1148;&#65533;uB&#65533;H^{&#30110;&#65533;cZ&#65533;C&#65533;&#65533;2#R&#65533;&#65533;j &#65533;&#65533;&#65533;Q&#65533;&#65533;C&#65533;&#65533;f&#65533;&#65533;&#65533;/=h|&#65533;&#65533;&#65533;5&#65533;&#65533;a&#223;&#65533;&#65533;&#284;&#65533;&#65533;^e&#65533;&#65533;%&#65533;6@&#65533;&#65533;< &#65533;&#65533;&#65533;/>&#65533;_&#65533;H\W&#65533;xA3f&#65533;}&#65533;&#65533;&#65533;&&#65533;&#65533;&#65533;|&#65533;&#65533;&#65533;;&#65533;8DH&#65533;&#65533;9`*/&#65533;_x&#137;&#65533;&#65533;)o&#65533;{]&#65533;&#65533;&#65533;*&#65533;&#65533;x&#65533;&#65533;&#65533;,&#65533;a&#65533;'&#65533;!&#65533;9&#65533;&#65533;&#65533;AW"Fzy&#65533;&#65533;&#65533;&#1665;&#65533;qZZ&#65533;t&#65533;C&#65533;&#513;&#65533;y&#65533;`&#65533;&#65533;IM&#65533;&#65533;E=~BcY&#65533;&#65533;&#65533;&#65533;D&#65533;&#65533;&#65533;&#65533;H&#65533;<&#65533;)r0@c&#65533;&&#65533;M &#65533;&#65533;&#65533;@\&#65533;T\4g&#65533;l&#65533;&#65533;=&#65533;&#65533;&#65533;|*'1rQ&#65533;;h'7&#65533;	L&#65533;&#65533;o(!NVJo&#65533;&#65533;7&#65533;&#65533;8&#65533;&#65533;2&#65533;(q&#65533;&#65533;&#1032;&#65533;(&#65533;&#65533;&#65533;&#65533;A&#65533;&#1355;s&#65533;RD&#65533;&#65533;6*&#65533;v&#65533;&#1488;&#65533;<&#65533;\$_&#65533;$&#65533;h&#65533;j&#65533;&#65533;
&#65533;&#65533;&#65533;&#994;&#65533; >&#65533;[&#65533;&#65533;rV"&#65533;&#65533;s]:]&#65533;&#930;4aiR&#65533;&#65533;&#65533;&#65533;&#65533; &#65533;&#65533;=!&#65533;&#65533;+$R&#65533;&#65533;&#65533;Z?&#65533;&#65533;&#65533;Inl&#65533;$%&#65533;&#65533;9J&#65533;br&#65533;s&#65533;&#65533;&#65533;&#1481;P(&#65533;R&#65533;&#65533;8v&#65533;&#65533;*&#65533;&#65533;X&#65533;qu&#65533;*&#65533;'*^/uI&#65533;(Mw&#65533;b&#65533;Z:&#65533;&#65533;&#65533;t&#65533;Xj&#65533;&#65533;&#65533;23OA+OW&#65533;&#65533;&#65533;&#65533;&#65533;H5&#65533;8&#65533;9N;&#65533;q&#65533;&#65533;&#65533;@:&#65533;&#65533;N&#1966;&#65533;knB&#65533;&#65533;BBN&#65533;k&#65533;=&#65533;JV&#65533;.&#65533;&#65533;&#65533;&#65533;&#65533;&#65533;9m&#65533;&#65533;P&#65533;&#65533;&#65533;@#&#65533;P&#65533;rm&#65533; &#65533;&#65533;RBB(&#65533;&#65533;&#65533;&#65533;V&#65533;JU&#65533;N&#65533;&#65533;&#65533;&#65533;&#65533;&#65533;&#65533;IZ&#65533;~&#65533;&#65533;!fz&#65533;Y)N
&#65533;#&#65533;#&#65533;g&#65533;g&#65533;rE&#65533;rb&#65533;&#65533;t&#65533;L&#65533;&#65533;2D&#65533;6&#65533;&#65533;p&#65533;S&#65533;zX&#65533;C+ P[&#65533;&#65533;&#65533;L&#65533;M&#65533;t&#65533;J&#65533;b&#65533;)..&#65533;&#65533;%8&#65533;P  < &#65533;(&#65533;&#65533;K&#986;&#65533;sp0k&#65533;&#65533;&#65533;&#65533;&#65533;|[&#65533;P&#65533;&#65533;&#65533;&#637;&#65533;&#65533;zq&#65533;&#65533;&#65533;G&#65533;&#65533;&#65533;&#65533;h&#65533;:K&#65533;N&#65533;&#65533;&#65533;&#65533;K&#65533;Qc&#65533;&#65533;|Ui&#65533;&#65533;&#65533;W&#65533;&#65533;G&#65533;k&#65533;&#65533;&#65533;&#65533;W&#65533;&#65533;&#65533;>&#65533;&#65533;&#65533;x&#235;&#65533;&#65533;p&#65533;&#65533;&#65533;&#65533;,&#65533;VHh&#65533;&#65533;&#65533;2&#18319;^ns&#65533;&#65533;&#65533;&#65533;&#65533;&#65533;5&#65533;VH|&#65533;&#65533;&#65533;&#65533;&#65533;*f&#65533;&#65533;&&#65533;&#65533;X&#65533;gX&#65533;x&#65533;<&#65533;&#65533;? &#65533;&#65533;c&#1026;*&#65533; + &#65533;$G&#65533;TpfM&#65533;&#65533;_&#432;&#65533;U&#65533;&#65533;K&#65533;#&#65533;F&7&#1741;Z#@&#65533;S&#65533;Q]&#65533;&#65533;&#65533;!&#65533;JM7&#65533;&#65533;o)3&#65533;&#65533;&#65533;z&#65533;&#65533;2gH .=J;t&#65533;X&#65533;,b:&#65533;&#65533;3&#65533;W&#65533;&#65533;&#286;W&#65533;&#65533;&#65533;=&#65533;&#65533;&#65533;&#65533;7&#65533;&#65533;D&#65533;&#65533;*Z&#65533;^&#65533; &#65533;\&#65533;J&#65533;&#65533;fu&#65533;&#65533;&#65533;&#1405;&#65533;)&#65533;XMupS&#65533;&#65533; ih&#65533;
v&#65533;&#65533;ZW&#65533;UH&#65533;&#65533;&#65533;r5(&#65533;&#65533;
&#65533;&#65533;Z&#65533;p&#65533;n&#65533;&#65533;C&#65533; &#65533;y&#65533;&#65533;&#65533;&#65533;V&#65533;&#65533;&#65533;&#65533;&#65533;4&#65533;@(wD&#65533;1T&#65533;m&#65533;&#65533;&#65533;&#805;(&#65533;9a&#65533;3#vw&#65533;&#65533;&#65533;9,&#65533;&#58350;*y&#65533;&#65533;.)&#65533;Ka&#65533;9&#65533;&#65533;,&e&#65533;&#65533;o	&#65533;&#65533;h&#65533;s{&#65533;&#65533;&#65533;h%&#65533;&#65533;wgH&#65533;N&#65533;+P@X&#65533;&#65533;n&#65533;T&#41711;&#65533;&#1288;&#65533;x8&#65533;&#65533;&#65533;3@&#65533;
V&#65533;&#65533;&#65533;W&#65533;	&#65533;&#65533;R^&#65533;&#65533;&#65533;&#65533;jp&#65533;<P&#65533;
&#65533;"&#65533;)W&#65533;Z&#65533;M&#65533;D&#65533;-&#65533;}&#65533;d&#65533;&#332;&#65533;&.j&#65533;L&#65533;&#65533;:&#65533;&#65533;&#65533;&#65533;&#65533;&#65533;&#65533;&#65533;&#65533;]&#65533;&#892;&#65533;qfp &#65533;&#65533;cF&#65533;&#65533;&#65533;&#65533;&#1007;&#65533;e&#1377;
x&#65533;&#65533;& &#65533;&#65533;&#65533;&#65533;&#65533;Rx&#65533;&#65533;&#65533;<&#65533;&#65533;	&#65533;!&#65533;0B2&#65533;&#65533;{!&#65533;&#65533;&#283;.&#65533;&#65533;&#65533;&#65533;Vjk&#65533;x&#65533;&#65533;k  h&#65533;&#65533;&#65533;5&#65533;y&#65533;&#65533;&#65533;
&#65533;&#65533;W%&#65533;zj`X-&#1025;N&#65533;&#65533;&#65533;p7>&#65533;>&#65533;F0{;gd&#65533;#{&#65533;F&#65533;pl<&#65533;:&#65533;J&#65533;&#65533;mp8&#65533;&#65533;bX&#65533;&#65533;;&#65533;R&#65533;&#65533;&#65533;&#65533;w K&#65533;&#65533;|Z`@&#1159;<&#65533;%KO&#65533;&#65533;P,~&#65533;w&#65533;Z~\&#65533;&#65533;^&#65533;&#65533;&#65533;&#65533;&#65533;&#65533;o&#1776;~&#65533;B&#65533;hHp&#65533; &#65533;"&#65533;&#65533;&#65533;Q&#65533;x.6|&#65533;&#65533;&#65533;k&#65533;g&#65533;x&#65533;6&#65533;r@&#65533;l&#65533;&#65533;-&#65533;&#65533;8&#65533;&#65533;8&#1032;&#65533;&#65533;
@&#65533;&#65533;&#65533;V&#65533;&#65533;z&#65533;30z&#65533;&#65533;c6&#65533;#7&#65533;E&h&#65533;&#65533;b(&#65533;Z;&#65533;&#65533;R&#65533;&#65533;&#65533;i&#65533;n&#65533;&#65533;E&#65533;n&#65533;&#65533;I&#65533;&#65533;&#65533;&&#65533;&#65533;u&#65533;&#65533;3&#65533;&#65533;|)&#132;&#65533;H`&#65533;0&#65533;&#65533;E&#65533;$<@<&#65533;@&#65533;&#453;&@&#65533;&#1448;&#65533;&#65533;~&#65533;&#65533;&#65533;&#65533;&#65533;&#65533;B&#65533;h&#65533;hcj&#65533;&#65533;"&#65533;&#65533;w?u;(n;&#65533;&#65533;&#65533;p|8&#65533;&#65533;H&#65533;&#65533;x&#65533;j&#65533;y&#65533;&#65533;&#65533;-&#65533;9&#65533;80X&#65533; &#65533;&#65533;&#65533; P&#65533;&#65533;&#65533;&#65533;&#65533; 
&#65533;h`z&#65533;h	GS&#65533;&#65533;L&#65533;&#65533;A&#65533;&#65533;H&#65533;x&#65533;]D0&#65533;&#65533;E&#65533;&#65533;b+&#65533;b&#65533;Q7&#65533;*&#65533;8&#65533;&#65533;;3cfTw&#65533;PE8o&#65533;0Ku6)rR	&#65533;K&#65533;73&#65533;&#65533;&#65533;&#65533;Q&#65533;	&#65533;XnPY&#65533;Y0&#65533;/"f`"&#65533;&#65533;&#65533;&#65533;&#65533;&#65533;&#65533;&#65533;&#65533;&#65533;/&#65533;&#65533;A&#65533;eY&#65533;jH&#65533;h&#65533;m=(u2&#65533;&#65533;&#65533;	t&#65533;&#65533;&#65533;g&#65533;jx"(&#65533;&#65533;&#65533;X&#65533;&#65533;X
Y&#65533;izY&#65533;&#65533;= s3&#65533; P {&#65533;k&#65533;W&#65533;#&#65533;&#65533;aI&#65533;&#65533;	&#65533;#)>&#65533;&#65533;z&#65533;3b&#65533;7q&#65533;&#65533;&#65533;|&#65533;8u&#65533;&#65533;Qo&#65533;|@t&#65533;&#65533;&#65533;&#65533;&#65533;K:,&#65533;GgeGR&#65533;r:&#1242;&#65533;y`DHD&#65533;@&#65533;&#65533;n &#65533;R&#590;&#65533;h&#65533;X&#65533;&#65533;&#65533;(l&#65533;&#65533;&#65533;au&#65533;0&#65533;&#65533;&#65533;Jy&#65533;jh&#65533;y&#65533;l&#65533;o&#65533;&#65533;&#65533;&#65533;%&#65533;&#65533;&#65533;&#65533;%&#65533;
%  j`&#65533;&#1048;(&#65533;jpz&#65533;18Q'&#1417;'-&#65533;&#65533;&#628;&#65533;&#65533;&#65533;&#65533;<&#65533;&#65533;xu&#65533;&#65533;&#65533;u&#65533;&#65533;&#65533;&#65533;&#65533;&#65533;!0SuW&#29381;&#65533;_&#65533;&#65533;;w&#65533;	{0&#65533; `&#65533;&#65533;}LT&#65533;0j"&#65533;&#65533;D&#65533;&#65533;3&#65533;&#65533;f&#65533;	&#65533;-&#65533;ue&#65533;&#65533;&#65533;&#65533;qy&#65533;&#65533;&#65533;&#65533;&&#65533;V&#65533;&#65533;@&#65533;&#65533;&#65533;%&#1502;&#65533;&#65533;8 &#65533;X%&#65533;H&#65533;&#65533;&#65533;&#65533; "&#65533;&#65533;8&#65533;';B&#65533;y&#65533;i*-&#65533;&#65533;4W  &#65533;i&#65533;x&#65533;xJqz&#65533;*&#65533;=&#1307;>z&#65533;&#65533;j+5&#65533;G&#596;=i&#65533;K$o&#65533;U+&#65533;D&#65533;-+&#65533;R&#65533;&#65533;&#65533;&#27158;&#65533;R&#65533;q|&#1565;&#65533;&#65533;&#65533;! &#65533;V&#65533;&#65533;&#1025;Q
&#65533;&#65533;&#1694;9 &#65533;
&#65533;NP^Z3&#65533;y&#65533;&#65533;&#65533;&#65533;'&#65533;&#65533;,&#1761;4q"8&#65533;Hs&#65533;&#65533;4 t&#65533;v:&#65533;&#65533;&#65533;9&#65533;&#65533;D*|&#65533;F
*&#65533;&#65533;i&#65533;&#65533;&#65533;X&#65533;&#65533;&#65533;&#65533;S
&#65533;&#65533;j,z&#65533;J{`&#65533;&#65533;D`&#65533;xw0&#65533;&#65533;c&#65533;&#65533;p&#65533;?x&#1786;;&#65533;&#65533;&#65533;A*&#65533;&#65533;h&#65533;&#65533;&#65533;&#65533;&#65533;j&#1032;&#65533;&#65533;&#65533;+ &#65533;&#65533;/p&#65533;&#65533;&#65533;6@&#65533;&#65533;Y 88&#65533; o&#65533;&#65533; &#65533;&#65533;E&#65533;&#65533;&#65533;&#65533;&#65533;&#65533;&#65533;&#65533;x$&#65533;&#65533;&#65533;&#65533;m&#1242;&#65533;&#65533;&#65533;m&#65533;H&#65533;p	&#65533;&#65533;p&#65533;&#65533;9&#65533;&#65533;n&#65533;W&#65533;5&#65533;)&#65533;&#65533;&#65533;*&#65533;=;+&#393;<3+3&#65533;v]'&#65533;>&#65533;&#65533;&#659;&#65533;&#65533;&#65533;&#65533;&#65533;&#65533;XR=X&#65533;0k&#65533;&#65533;&#1711;X&#65533;x&#65533;&#65533;&#65533;&#65533;&#65533;
&#65533;&#65533;&#65533;z&#65533;&#65533;&#65533;&#65533;Ik&#65533;6&#65533;&#65533; &#65533;&#693;\&#65533;&#65533;!&#65533;&#65533;&#65533;&#65533;&#65533;&#1959;lo&#65533;m&#65533;n&#65533;&#556;&#65533;
_PwOKf&#65533;0&#65533;&#65533;&#65533;|&#65533;:R&#65533;&#65533;&#65533;&#65533;K&#65533;8&#65533;&#65533;:&#65533;&#65533;+&#65533;&#65533;&#65533;_3&#65533;3&#65533;&#65533;&#65533;&#65533;&#65533;&#65533;&#65533;&#65533;&#26665;&#65533;&#1693;&#65533;&#65533;&#65533;&#65533;&#583;&#65533;&#373;&#65533;&#65533; &#65533;&#65533;&#65533;&#65533;@y&#65533;&#65533;&#65533;d&#65533;&#65533;&#65533;&#38810;&#1590;n&#65533;&#65533;&#65533;&#65533;&#65533;K"$k&#65533;&#65533;V&#65533;'&#65533;!/&#65533;n&#65533;&#65533;&#65533;T&#65533;&#65533;*36&#65533;&#65533;&#65533;k&#65533;{n&#65533;}&#65533;h&#65533; V&#65533;&#65533;&#65533;&#65533;	&#1070;&#65533;dov&#65533;&#65533;t&#65533;]&#65533; u&#65533;&#65533;&#65533;&#65533;`&#65533;&#65533;+&#65533;&#65533;k&#65533;Z&#65533;^+
 &#65533;&#65533;&#65533;	[&#65533;&#65533;&#65533;&#65533;&#65533;&#65533;&#65533;&#65533;&#65533; :&#65533;oDP&#65533;&#65533;k&#65533;&#65533;&#1452;q9&#65533;&#65533;!&#65533;1;&#65533;&#65533;&#65533;&#65533;u"Zv?+&#65533;&#65533;&#65533;&#65533;&#65533;&#65533;&#65533;&#65533;&#65533;&#65533;
&#65533;&#65533;&#65533;n1j&#65533;&#65533;u@&#65533;&#65533;&#65533;d&#65533;Y&#65533;&#65533;&#65533;&#65533;wq[&#1781;&#65533;&#65533;c X&#65533; &#65533;&#65533;&#65533;+r@&#65533;&#65533;3&#65533;;|&#65533;&#65533;&#757;ir&#65533;&#65533;&#65533;&#65533;&#65533;&#34845;&#65533;&#65533;&#65533;&#65533;&#65533;=&#65533;&#65533;&#65533;+&#65533;&#65533;&#65533;&#65533;3$&#65533;D!&#824;&#65533;Av_&#65533;.&#65533;0s&#65533;&#65533;@&#65533;u&#65533;)5&#65533;o&#65533;&#65533;&#65533;&#1705;&#65533;&#65533;&#65533;r&#65533;&#65533;7x&#197;&#65533;&#65533;&#65533;&#65533;&#976;&#65533;&#65533;	&#65533;&#65533;&#65533;&#65533;&#65533;N&#65533; &#65533;Rq&#65533;r&#65533;&#65533;Qpx/u&#65533;&#65533;&#65533;&#65533;&#65533;Xlu&#65533;u&#65533;"&#1803;&#1387;&#350;&#65533;~0}&#65533;&#65533;I,&#65533;{&#65533;$|&#65533;4&#65533;&#65533;&#65533;&#47630;:&#65533;&#65533;&#65533;&#65533;&#65533;&#65533;&#65533;X|&#519;4&#1799;&#65533;&#65533;*&#65533;&#65533;<1&#65533;&#65533;&#65533;c&#65533;&#65533;&#65533;kq&#65533;	&#65533;&#776;&#65533;&#65533;&#65533; :F&#65533;&#65533;&#65533;G@&#65533;&#65533;bx&#65533;t&#65533;&#65533;&#65533;P&#65533;&#65533;&#65533;_&#65533;&#65533;"&#65533;<&#65533;x<&#65533;&#65533;&#65533;J}l&#65533;|&#65533;&#65533;[&#65533;tf&#65533;&#65533;&#65533;	w&#65533;&#65533;&#65533;r&#65533;Z+&#65533;&#65533;&#436;9&#65533;&#65533;I&#65533;&#65533;&#65533;&#65533;&#65533;l&#65533;{&#65533;&#65533;&#65533;&#65533;<x*i Q&#65533;&#65533;&#65533;3&#796; &#65533;&#65533;&#777;\&#65533;&#65533;&#65533;&#65533;&#65533;&#547;J&#44306;&#65533;&#65533;M&#65533;&#65533;&#1767;&#65533;&#65533;&#65533;&#65533;!&#65533;|&#65533;&#65533;L0&#65533;&#65533;!ZR&#65533;&#65533;&#65533;&#65533;&#65533;&#65533;2&#1276;.3&#65533;&#65533;Z&#65533;&#65533;XA&#65533;&#65533;w"&#1754;&#65533;$2,&#65533;&#65533;&#65533;&#65533;&#65533;&#65533;&#65533;&#65533;x&#65533;&#65533;&#65533;b&#65533;e2N ]  @&#65533;&#65533;&#65533;&#1344;&#65533;&#65533;&#65533;&#780;&#65533;&#65533;&#65533;P-U&#65533;&#65533;m+&#65533;&#65533;&#1724;&#65533;&#65533;&#65533;&#629;Y&#65533;+&#65533;&#576;
&#741;|XW&#65533;&#65533;:&#65533;&#65533;r&#65533;&#65533;&U&#65533;z&#647;&#65533;}v4=&#65533;u&#65533;}&#65533;pL&#65533;&#65533;&#65533;&#65533;p&#65533;&#65533;&#65533;a&#65533;&#65533;&#65533;&#135;&#65533;&#65533;&#65533; &#65533;&#65533;e&#65533;'&#65533;
&#65533;@&#65533;ip&#65533;G X&#65533;&#65533;x&#65533;&#65533;{P&#65533;jg&#65533;&#65533;&#690;&#65533;&#65533;&[&#65533;&#65533;_&#65533;&#65533;&#65533;&#65533;&#65533;t&#65533;}&#65533;!&#65533;YY&#65533;j&#65533;&#65533;=&#65533;h6&#65533;&#65533;P<&#65533;!&#65533;L&#65533;;&#65533;K'&#65533;mL&#1330;\&#65533;&#65533;-&#1042;&#65533;&#65533;&#65533;&#65533;'V&#65533;<&#65533;@d&#65533;d&#65533;0&#65533;&#65533;0&#65533;B=&#65533;&#65533;&#65533;W&#65533;&#65533;x&#65533;&#65533;r#7eU]&#65533;x&#65533;&#65533;&#65533;||!&#65533;u&#65533;4_&#573;&#324;q&#65533;&#65533;e}&#65533;&#65533;<&#65533;Cv0=&#65533;&#65533;&#65533;&#65533;X&#65533;&#940;&#65533;J<&#65533;&#65533;]&#65533;&#65533;&#65533;R&#1675;Y&#65533;)=5So&#65533;\&#65533;M&#65533;&#65533;xy)"  &#65533;EQF&#65533;&#65533;>M&#65533;F&#65533;U @&#65533;&#65533;9&#65533;x&#3499;&#65533;&#65533;&#737;TO&#65533;&#65533;+Yx&#65533;&#647;&#65533;Z&#65533;&#65533;D&#65533;&#65533;&#412;<&#65533;^&#392;a&#65533;&#65533;&#65533;&#1492;%&#65533;o:&#219;&#65533; &#65533;R>&#65533;&#260;G&#65533;&#65533;&#65533;,&#65533;3#&#65533;&#974;&#65533;&#65533;&#65533;&#65533;&#65533;m&#65533;&#65533;&#65533;La>b&#65533;H&#65533;&#65533;V&#65533;B?&#65533;2s&#65533; ?&#65533;&#65533;^&#65533;j&#65533;&#65533; &#65533;6fN&#65533;eN&#65533;|x{:&#65533;l&#65533;n&#65533;&#65533;4i&#65533;:`&#65533;j&#65533;M&#65533;&#65533;M&#65533;9s&#65533;E&#65533;&#65533;QN&#65533;_&#65533;&#1509; Y&#65533;&#65533;&#65533;u&#65533;&#1273;&#65533;gYP&#65533;3&#65533;-&#65533;&#65533;&#65533;&#65533;m&#65533;n&#65533;&#65533;&#65533;A&#65533;L&#65533;4&#65533;2&#65533;>&#65533;s-&#65533;41&#65533;&#65533;W&#414;]&#65533;&#65533;&#65533;&#65533; x&#65533;&#65533;&#561;%&#65533;&#65533;Tg&#65533;&#65533;';&#65533;&#65533;&#65533;C&#65533;su'&#65533;&#65533;&#65533;&#65533;z=&#44616;X;k&#65533;8&#65533;&#65533;	n`&#65533;&#65533;&#65533;&#65533;&#65533;2v3-&#65533;&#464;&#65533;(<Fhv&#65533;l&#65533;&#65533;DkV&#718;}&#65533;-&#65533;&#65533;&#47477;&#65533;^t>&#65533;&#65533;>\&#65533;-&#65533;R"&#65533;(&#65533;&#65533;(&#65533;14&#65533;&#65533;&#65533;^&#65533;[&#65533;p3N&#65533;[&#65533;&#65533;&#65533;&#65533;mK&#65533;&#65533;&#941;&#65533;&#65533;&=`&#65533;&#65533;&#65533;&#65533;&#157;&#65533;&#65533;&#65533;&#441;&#65533;X&#65533;|&#65533;&#65533;<&#65533;0&#65533;&#65533;&#65533;&#65533;A&#65533;_a&#65533;d0g&#771;&#65533;&#65533;&#65533;D&#65533;~+&#65533;&#65533;g&#65533;3,$&#65533;&#65533;l &&#65533;X&#65533;h&#65533;n&#65533;sN &#65533;m&#65533;5vB2&#65533;&#65533;&#305;h&#65533;&#65533;o&#65533;&#65533;&#65533;B&#65533;5U&#65533;&#65533;qj&#65533;#OK&#65533;&#1918;&#65533;c&#65533;N&#65533;&#65533;&#65533;+?&#65533;&#65533;&#65533;&#65533;1J&#65533;S&#65533;K&#65533;^v&#65533;&#65533;&#65533;{&#65533;&#65533;,&#65533;<E&#65351;1&#65533;&#65533;&#65533;&#65533;&#65533;&#65533;o&#65533;&#65533;n&#65533;&#65533;VZa&#65533;A&#65533;&#65533;&#65533;&#65533;&#65533;b&#65533;>&#65533;$Ix5W&#65533;1&#65533;&#65533;.-&#65533; e&#65533;&#65533;&#65533;C>[&#65533;&#65533;bJ&#65533;&#65533;&#65533;&#65533;&#65533;&#65533;&#65533;&#65533;x&#65533;%]&#65533;&#8894;%&#65533;&#65533;~&#65533;&#1371;&#65533;Q<E&#65533;&#65533;n!&#65533;&#65533;&#65533;&#65533;Z&#65533;&#65533;J&#65533;KE&#65533;&#65533;&#65533;32&#65533;D&#65533;&#65533;#&#65533;&#1555;/&#65533;p&#65533;Q&#65533;S&#65533;U_&#65533;&#65533;&#65533;Y/&#65533;^c-&#65533;$W&#65533;.g&#65533;.f&#65533;&#65533;T&#65533;b&#65533;G&#65533;~&#65533;
lgl&#65533;&#65533;ygy&#65533;g&#65533;&#65533;&#65533;&#65533;ywZ&#65533;w&#65533;&#65533;&#65533;&#65533;&#65533;&#65533;&#65533;&#65533;&#65533;&#65533;&#65533;	&#65533;z&#65533;&#65533;&#65533;&#65533;&#65533;&#65533;&#65533;&#65533;	z&#65533;&#65533;&#65533;&#65533;~&#65533;&#65533;&#65533;}&#65533;&#65533;&#65533;&#65533;|&#65533;&#65533;&#65533;&#65533;&#296;&#65533;&#65533;&#65533;zZz&#65533;&#65533;&#917;&#888;&#65533;&#65533;Z&#65533;&#65533;&#65533;&#796;y&#1360;Zg&#65533;yy	p&#65533;&#65533;	Y&&&#65533;&#65533;XAXA&#65533;&#65533;AA&#65533;&#65533;&#65533;&#65533;,dA&#65533;&#65533;&#65533;>$t&#65533;&#65533;&#197;
h"J&#65533;&#65533;d&#65533;HDB&#65533;dI2&#65533;7gPbR&#65533;h&#65533;4a&#65533;9:S
&#65533;o&#65533;$&#65533;&#65533;)&#65533;&--&#65533;X&#65533;&#65533;&#65533;&#65533;0&#65533;&#65533;D&#65533;y&#65533;4&#65533;&#65533;&#65533;zE&#65533;&#65533;j&#65533;f&#158;9&#65533;&#65533;&#65533;H&#65533;@&#65533;&#65533;M&#65533;8n&#65533;&#65533;&#65533;&#65533;S&#65533;&#65533;<w&#65533;&#65533;&#373;W/&#65533;|&#65533;&#65533;&#65533;&#65533;&#65533;&#65533;&#65533;	&#65533;&#65533;&#65533;0A.FY,&#65533;q&#65533;&#65533;H0`&#65533;&#65533;9nPjn&#65533;&#65533;f&#65533;&#937;p~&#65533;&#65533;&#65533;&&#65533;CiMc&#65533;&#65533;&#1648;&#65533;&#65533;&#65533;&#65533;&#65533;&#65533;&#65533;&#65533;k&#65533;&#65533;:&#65533;z&#65533;-&#65533;t&#65533;&#65533;Sx&#65533;=&#65533;Y-&#65533;3&#1441;&#22704;&#65533;&#65533;Q,dh&#65533;=k&#65533;["-Y(&#65533;e&#65533;&#65533;<{&#65533;&#65533;&#65533;&#65533;&#219;W&#65533;&#65533;&#65533;{
&#65533;?0&#65533;+&#65533;l&#65533;&#65533;x&#65533;&#65533;!&#65533;$&#65533;&#65533;&#65533;YJ&#65533;&#65533;RL&b8&#65533;d"&#65533;0&#65533;a&#1162;p&#65533;VL&#65533;Mu&#1556;t&#65533;LI&#65533;8'q@&#65533;"&#65533;!R&#65533;[T&#65533; &#65533;H/&#65533;&#65533;"&#65533;-|&#65533;bcn&#65533;&#65533;&#65533;k&#1261;&#65533;&#65533;'5&#65533;Zo&#65533; &#65533;8@&#65533;G&#65533;&#65533;&#65533;u&#65533;pUi^&#65533;&#65533;EW>w&#65533;&#65533;&#65533;z&#65533;%f|&#65533; dD&#65533;H&#65533;e&#65533;&#65533;"x&#65533;'&#65533;d&#65533;J&#65533;&#65533;tF#&#65533;<&#65533;`o&#65533;t&&#65533;#&#65533;&#65533;&#65533;!1^&#65533;X*A^u&#65533;&#65533;&#65533;&#65533;1&#65533;~H&#65533;&#65533;&#65533;&#65533;*&#65533;q&#65533;lBiN&#65533;!c&#523;5&#65533;&#65533;#&#1580;"cR&#65533;&#65533;&#65533;Io&#65533;ps&#65533;8	&#810;&#65533;&#65533;vZ&#65533;&#65533;&#65533;y&#65533;&#65533;&#65533;<&#65533;W&#65533;ty&#65533;%{&#65533;&#65533;OH&#65533;&#475;&#65533;I&#65533;Q&#65533;nZ&#65533;&#65533;&#65533;a&#65533;&#65533;J&#65533;&#65533;&#65533;b&#65533;&#65533;D&#65533;H#v6&#65533;#a&#65533;&#65533;v/)&#1697;&#65533;&#65533;&#65533;+&#65533;j,&#65533;&#65533;(Y&#65533;&#65533;
q&#65533;g&#65533;&#65533;&#65533;&#65533;&#65533;&#65533;&#65533;&#65533;20&#65533;&#65533;&#65533;&#65533;0&#65533;&#65533;&#65533;I&#65533;$)ZL&#65533;xV&#65533;w&#65533;@&#65533;F`B&#65533;&#65533;b&#65533;+="{&#65533;%&#65533;&#65533;&#65533;CA&#65533;&#65533;I&#65533;dm&#65533;&#65533;&#65533;&#65533;&#1654;|&#65533;)&#65533;"B&#65533;Y'.,&#65533;'&#65533;&#65533;j&#65533;&#770;&#65533;&#65533;&#65533;&#65533;&#65533;&#65533;C&#65533;\UX&#65533;&#848;&#65533;&#796;#&#65533;&#1718;&#65533;&#65533;&#65533;&'&#65533;&#65533;&#65533;&#65533;&#65533;S&#65533;&#65533;&#65533;&#65533;&#65533;&#65533;+&#65533;2&#65533;&#65533;g9&#65533;&#65533;R&#65533;&#65533;&#65533;&#65533;&#65533;+\Z&#65533;&#65533;<&#65533;a&#65533;&#65533;4&#65533;&#65533;I&#65533;>K&#65533;&#65533;&#65533;^&#65533;&#55132;&#65533;\n*|&#65533;6(#>"&#65533;&#65533;&#65533;.
&#65533;&#65533;&#65533;y&#65533;&#65533;&#65533;&#65533;&#65533;&#65533;&#65533;!&#65533;q&#65533;&#65533;M&#65533;&#65533;&#65533;&#65533;&#65533;&#65533;&#1973;S&#65533;E&#65533;'.&#1176;VT&#65533;&#65533;&#65533;&#65533;N&#65533;AL&#65533;D&#65533;&#65533;&#65533;&#65533;&#65533;&#65533;s&#65533;z&#65533;3'&#65533;jKd&#65533;q&#65533;&#65533;z&#65533;	u&#65533;!z/&#65533;J&#65533;&#65533;`x3$[rH&#65533;l&#65533;i&#1240;&#65533;	&#65533;&#65533;K&#65533;&#65533;&#65533; {&#1342;xZN&#65533;&#65533;;=|jF&#65533;&#65533;_T&#65533;&#65533;}&#65533;&~[q&#834;\&#65533;l&#65533;&#65533;	8le!&#65533;&#65533;&#65533;g&#65533;&#65533;&#65533;&#65533;&#65533;&#65533;&#65533;aB&#65533;&#65533;&#65533;&#65533;&#65533;&#65533;&#65533;o&#65533;&#65533;&#65533;P&#65533;`&#65533;Ohn&#65533;&#65533;&#65533;,&#65533;
&#65533;aMFi&#65533;t&#65533;?F!&#65533;y&#65533;&#65533;&#65533;&#65533;`&#65533;<01F&#65533;&#65533;n\$#&#65533;"D&#65533;	&#65533;P^&#65533;&#65533;Aq+&#65533;:&#65533; &7&#65533;&#65533;e&#65533;&#65533;&#65533;D2&#65533;&#65533;]&#845;&#1027;&#65533;&#65533;>&#65533;8&#65533;&#65533;$&#65533;&#65533;&#65533;2+MhtY&#65533;Ms&#65533;&#65533;&#65533;7Dd&#65533;y&#65533;&#65533;&#65533;"y&#65533;r&#65533;&#1426;&#65533;"&#65533;&#65533;)G&#65533;_Ut&#65533;4&#65533;m&#65533;`TI&#65533;n&#65533;R!&#65533;,C&#65533;&#65533;l`&#65533;&#65533;1A&#65533;&#65533;&#65533;&#65533;!&#65533;&#65533;&#533;I&#65533;3$&#65533;#&#65533;P)&#65533;&#65533;MhG&#65533;ek&#65533;&#65533;&#65533;S&#65533;+&#65533; t
&#65533;&#65533;&#65533;	&#65533;Ir'&#65533;&#65533;&#65533;&#65533;&#65533;&#65533;,"&#65533;&#65533;&#65533;f(&#65533;W&#65533;&#65533;rl0i&#65533;B&#1371;&#1789;fuCF&#65533;Z1&#65533;&#65533;&#65533;Y&#65533;&#65533;Pi&#65533;R(,H$&#65533;f&#65533;&#65533;&#65533;&#65533;P&#65533;!&#65533;&#65533;"c&#65533;D=%&#65533;&#65533;&#65533;&R&#65533;H&#65533;'u2`&#65533;N&#65533;&#65533;d>&#65533;v&#416;O&#65533;&#65533;!&#65533;&&#1186;&#65533;&#65533;}d&#65533;L&#65533;(c.&#65533;'%&#1688;A7&#1168;&#65533;&#65533;&#65533;jPa&#65533;&#65533; 4&#65533;J&#65533;&#65533;&#65533;Pb&#65533;&#65533;j]&#65533;&#65533;&#65533;;&#65533;O&#65533;
&#65533;&#65533;2U&#65533;&#65533;&#65533;*&#65533;&#65533;C6&#65533;&#65533;&#65533;2*&#65533;&#65533;t&#65533;(&#65533;&#65533;&#1156;&#65533;5j&#65533;&#65533;iTF&#65533;f&#65533;&#65533;&#65533;T8&#65533;&#65533;&#65533;&#65533;E{&#65533;&#65533;X&#65533;1;&#65533;&#65533;.&#65533;v&#65533;b7s&#65533;ui&#65533;&#65533;N&#65533;&#65533;&#65533;MZ&#65533;&#65533;&#65533;&#65533;"&#65533;H&#65533;&#65533;rN'&#65533;h&#65533;e&#742;&#65533;a&#65533;&#65533;&#1017;&#65533;F&#65533;&#65533;*G&#65533;a&#65533;Ef'&#779;&#65533;v&#65533;Vy&#65533;U&#65533;s-&#65533;i&#65533;&#65533;%:&#65533;QW"&#65533;&#580;&#65533;n&#65533;&#65533;&#65533;&#65533;z&#952;S&#65533;m&#65533;&#65533;&#65533;&#65533;B&#65533;&#65533;&#65533;&#65533;&#65533;e6c)t&#65533;&#65533;jqK)>&#65533;N&#65533;&#65533;&#65533;&#65533;X&#65533;%[&#1610;&#948;&#65533;&#65533;&#65533;^&#65533;&#1585;Y&#65533;&#65533;&#65533;&!&#966;C&#65533;s&#65533;a&#65533;~&#65533;&#65533;&#65533;i&&#65533;&#65533;&#65533;,*&#65533;&#65533;&#65533;*&#65533;&#619;fQ^K&#65533;<&#65533;&#65533;&#1732;j6&#65533;&#65533;^&#65533;W&#65533;&#65533;&#1900;Q&#65533;&#65533;W&#65533;&#65533;&#65533;+&#65533;=&#65533;`&#65533;d&#65533;&#65533;&#65533;&#65533;&#65533;&#65533;E)&#65533;R&#65533;&#65533;#&#65533;&#65533;&#65533;<&#65533;&#65533;&#65533;&#65533;4&#1410;y&#65533;(&#65533;&#65533;*y&#65533;&#65533;^'&#65533;&#65533;&#65533;7i.&#398;-&#65533;&#65533;
kx&#65533;&#65533;3&#65533;N&#65533;"&#65533;&#65533;&#65533;&#65533;j1&#65533;&#647;&#65533;&#65533;&#1361;Q3&#1868;lH&#65533;am&#65533;3JsS	=HQFZ&#65533;&#65533;7&#65533;i&#65533;\&#65533;I&#65533;PL&#947;&#65533;#K	&#587;&#65533;&#1267;|i+&#502;2&#65533;&#65533;&#65533;#W&#65533;&#65533;&#65533;B&#65533;&#65533;Ss.&#65533;&#65533;/&#65533;&#65533;U&#185;(2&#65533;6X>&#65533;&#65533;&#65533;&#65533;&#65533;E&#65533;&#65533;j&#65533;'N&#65533;&#65533;A&#65533;"&#65533;&#65533;&#65533;&#65533;&#65533;Q&#65533;W&#65533;a#&#65533;&#65533;az&#65533;r&#65533;&#65533;:E?&#65533;k&#611;&#65533;{&#65533;&#65533;&#65533;!z&#65533;.r&#65533;R&#65533;U&#65533;z&#65533;&#65533;&&#65533;&#65533;%&#65533;&#65533;[&#65533;z&#65533;&#65533;&#65533;p9{&#65533;&#65533;&#65533;&#35321;9&#65533;&J&#65533;&#65533;&#65533;Z&#65533;&#328;&#65533;&#65533;&#65533;&#65533;&#65533;&#65533;&#65533;&#65533;sm(&#65533;ttE&#65533;&#65533;9&#65533;&#65533;&#337;&#65533;&#65533;5g<&#65533;&#65533;^&#65533;&#65533;&#65533;5&#1883;K&#65533;&#65533;&#65533;&#65533;&#65533;Ck&#65533;YE&#65533;V&#65533;-.&#65533;&#65533;%&#65533;&#65533;e&#1442;&#65533;&#65533;&#65533;&#65533;&#65533;&#65533;
&#65533;&#65533;6&#65533;&#65533;&#65533;	&#65533;&#65533;!&#65533;Q1u&#65533;r&&#65533;Q.6]&#65533;&#65533;&#65533;u&#65533;&#65533;&#65533;&#65533;j&#65533;(&#65533;&#65533;L&#65533;&#65533;&#65533;&#65533;8Y&#65533;>&#65533;&#65533;&#65533;<&#65533;CM&#65533;&#65533;@`&#65533;&#65533;q&#65533;&#65533;9&#65533;Qb&#65533;&#65533;&#65533;z&#65533;&#65533;a&#65533;&#65533;&#65533;&#65533;&#65533;&#65533;&#65533;&#65533;=&#65533;-&#65533;&#65533;&#65533;t&#65533;&#65533;&#65533;&#65533;N&#65533;@]&#65533;)>:&#65533;&#65533;&#65533;G&#65533;k&#65533;&#65533;M&#37566;&#574;_&#65533;+)C&#65533;&#65533;&#65533;&#65533;&#65533;F&#65533;&#65533;&#45285;j&#65533;+,&#65533;&#37249;S&#65533;&#65533;1&#65533;[I&#65533;&#65533;&#65533;&#1025;&#652;+&#65533;&#65533;&#65533;]&#65533;&#65533;k&#65533;yWS3&#65533;n&#65533;xFQ&#65533;&#65533;&#2029;G>r+&#780;tgZe&#65533;g}|?&#65533;6&#65533;&#65533;&#1440;&#65533;&#65533;&#65533;s&#65533;&#65533;&#65533;&#65533;&#65533;&#65533;&#65533;&#65533;&#65533;&#65533;&#65533;&#65533;&#65533;&#65533;&#65533;v&#65533;&#65533;#~&#65533;&#65533;8O}&#65533;&#65533;&#65533;&#65533;Ovh&#1641;&#65533;y &#65533;&#65533;&#65533;&#65533;S_&#65533;&#65533;&#65533;%&#65533;t&#65533;&#65533;]&#65533;y&#65533;&#1014;`&#65533;*dK{&#65533;&#65533;&#65533;&#65533;&#65533;&#65533;&#65533;_@&#65533;&#65533;&#65533;J&#65533;^
xv?:&#65533;$&#65533;%xk&#65533;(&#65533;w4&#65533;&#65533;n&#65533;~&#65533;&#65533;*&#65533;&#65533;a&#65533;?&#65533;&#65533;U&#65533;f&#65533;&#65533;~&#65533;&#65533;&#65533;~&#65533;D&#65533;'&#65533;w&#65533;z&#65533;gow&#65533;&#65533;L&#65533;4j&#65533;1cvfd[&#65533;j&#65533;&#65533;t&#65533;&#65533;n&#65533;&#65533;&#631;k2&#65533;/O&#65533;`&#65533;Wzwh&#65533;g&#65533;X&#65533;&#1280;%~&#65533;	&#65533;h&#65533;&#65533;vQa&#65533;"&#448;u&#65533;oV$0&#65533;&#65533;ia&#65533;]&#65533;&#65533;y&#65533;&#65533;;&#65533;&#65533;p&#58822;F&#65533;+&#65533;1l&#65533;0z&#65533;&#65533;&#65533;&#1412;&#65533;P&#65533;&#65533;t;&#65533;&#65533;m;I&#65533;&#65533;&#65533;&#65533;&#65533;&#65533;&#65533;&#65533;W&#65533;G60&#65533;Y&#65533;pb&#65533;&#65533;&#65533;M&#65533;D&#65533;R5M&#65533;&#65533;c86&#65533;&#65533;&#65533;_t]C&#65533;&#65533;&#65533;&#65533;&#65533;s&#65533;Ei;ajP&#65533;k&#65533;&#65533;&#65533;&#65533;&#65533;&#65533;&#128;&#65533;&#65533;*&#65533;`&#65533;&#65533;Q/&#65533;WW&#65533;&#65533;~&#65533;:k	O%[&#65533;1s&#65533;&#65533;t&#65533;&#65533;&#65533;&#65533;&#65533;N, !&#65533;  ,    &#65533;&#65533;@&#65533;&#65533;&#65533;&#65533;&#65533;&#65533;&#65533;&#65533;&#65533;&#65533;&#65533;&#65533;&#65533;&#65533;&#65533;}&#65533;&#65533;&#65533;|&#65533;&#65533;&#65533;&#65533;&#65533;&#65533;&#65533;&#65533;|{&#65533;&#65533;&#65533;y&#65533;&#65533;&#65533;&#65533;{}&#65533;&#65533;&#65533;&#65533;&#65533;&#65533;&#65533;&#65533;&#65533;&#65533;&#65533;&#65533;&#65533;&#65533;&#65533;&#65533;&#65533;&#65533;&#65533;&#65533;~&#65533;{&#65533;&#65533;&#65533;&#65533;&#219;a&#65533;&#65533;&#65533;&#65533;&#135;&#65533;&#628;&#65533;&#65533;&#517;&#65533;&#65533;&#65533;&#65533;&#65533;&#65533;&#65533;&#65533;&#1874;&#1557;&#1463;&#1928;&#65533;&#1007;&#65533;&#65533;&#65533;&#65533;~&#65533;&#65533;&#12000;&#58367;&#65533;&#65533;&#65533;&#65533;&#65533;&#65533;&#65533;&#65533; 5&#65533;&#65533;\@N&#65533;&#65533;U{&#65533;&#65533;&#65533;^&#65533;&#65533;}b&#65533;&#65533;&#65533;R&#65533;&#65533;&#65533;&#65533;Q&#65533;&#65533;&#65533;&#65533;&#65533;5&#65533;Z<p wU&#1813;&#65533;Am/;&#65533;,&#65533;'c&#65533;Bm
&#65533;&#65533;M'&#975;&#65533;&#65533;&#65533;3 &#65533;<&#65533;&#65533;lFRRK{^.uT&#65533;&#65533;FU=rs55R&#65533;BCy;&#65533;&#65533;Y,U&#65533;&#65533;=%&#65533;&#65533;&#65533;C_&#65533;#&#65533;&#65533;&#65533;*&#65533;?ce]&#65533;g/7=&#65533;2m&#65533; +&#65533;&#65533;"&#65533;KOC8&#65533; &#65533;&#65533;p&#65533;^&#65533;e&#65533;u&#65533;Kkn&#65533;|&#65533;&#65533;&#65533;Mz2&#65533;f&#65533;i&#65533;&#1091; +"u:&#65533;&#65533;&#65533;u'w&#65533;,8&#65533;&#65533;u&#65533;3&#65533;&#65533;Y&#65533;&#65533;&#65533;|&#65533;92h&#671;&#65533;n &#65533;&#65533;:!0&#65533;&#65533;,Jb&#65533;$&#65533;y&#65533;H&#65533;?:&#65533;wm&#1938;p&#65533;&#65533;u&#65533;&#65533;&#65533;&#65533;&#65533;NK&#65533;C7&#65533;&#65533;0g&#65533;7&#65533;"&#65533;&#65533;&#65533;&#65533; I !H&#65533;&#65533;&#65533;&#65533;&#65533;G&#65533;a&#65533;&#65533;&#65533;!&#65533;&#65533;&#65533;H:&#65533;GR&#65533;&#65533;v&#65533;d`&#65533;)&#65533;&#65533;&#65533;Lh&#65533;	!&#65533;A&#65533;s	&#65533;&#65533;c@9&#65533;&#65533;Z 8r&#65533;)&#65533;<F"#&#65533;#&#65533;%rFH&#65533;&#65533;&#65533;T"&#65533;&#65533;G&#65533;l&#65533;&#65533;G&#65533;(w&#65533;&#65533;&#65533;fj6
`&#65533;&#65533;"&#65533;k&#65533;&#65533;R"&#65533;&#65533;8&#65533;&#65533;S&#65533;a&#65533;s&#65533;h&#540;p&#65533;&#65533;`&#65533;_&#65533;&#65533;&#65533;&#914;&#65533;&#65533;&#65533;&#65533;}f"&#65533;[b4z&#65533;&#65533;&#65533;n&#65533;	`&#65533;&#65533;&#65533;&#65533;6T&#65533;D&#65533;&#65533;&#65533;&#65533;H&#65533;A"&#65533;PJ&#65533;kv$&#1194; &#65533;&#65533;&#65533;&#65533;&#65533;&#65533;&#65533;&#65533;p&#65533;	&#43914;l&#280709;&#65533;&#65533;jf&#65533;&#1194;&#65533;jup'7|&#674;'&#65533;&#65533;D&#65533;&#552;&r&#65533;&#65533; &#65533;*",/&#65533;&#65533;T&#65533;&#65533;&#65533;d&#65533;t$1&#333;&#65533;{&#65533;&#65533;&#65533;&#65533;&#40875;&#65533;&#65533;&#60859;&#65533;&#65533;7&#65533;;&#65533;&#65533;&#65533;&#65533;+&#574; &#65533;&#65533;/&#65533;BK&#65533;&#65533;&#65533;&#65533;&#65533;Fn7&#65533;qm#&#65533;a&#65533;&#65533;&#65533;
p&#65533;"&#65533;!&#65533;&#65533;L&#65533; 2[&#65533;17;l&#65533;&#65533;&#65533;&#65533;&#65533;,s&#65533;4/`&#65533;&#65533;8&#65533;s
7&#65533;&#65533;&#65533;?&#65533;&#65533;&#65533;&#65533;Cmt
&#65533;&#65533;Q&#65533;&#65533;{&#65533;&#65533;.&#65533;`&#65533; &#65533;&#65533; !H&#65533;&#65533;&#65533;
&#65533;&#65533;@!&#65533;@&#65533;&#65533;&#65533;&#65533;&#65533;;&#65533;'	0&#65533;!A&#65533;&#65533;&#65533;&#65533;2&#65533;&#65533; \&#65533;&#65533;&#65533;&#65533;m&#65533;&#65533;&#65533;&#65533;&+PMCY&#65533;&#65533;&#65533;1&#65533;&#65533;&#65533;"&#1520;&#65533;A4b&#65533;!&#65533;&#65533;)a"&#65533;C&#65533;!&#65533;QN&#65533;&#65533;r&#65533;,&#65533;&#65533; &#65533;&#65533;&#1937;&#65533;(!R&#65533;R&#65533; 1p 
&#65533;s&#65533;&#65533;&#65533;(D  &#65533;y5T&#65533;&#65533;6&#65533;F!3 }.&#65533;O H&#65533;x&#65533;&#65533;p?&#65533;#4&#65533;&#65533;=&#65533;^&#65533;&#65533;&#65533;&#65533;&#65533;2&#65533;&#65533;&#65533;&#65533;_&#65533;&#65533;2&#65533;&#65533;&#65533;s&#65533; &#65533;-0  H@&#1953;&#65533;
&#65533;&#65533;&#65533; &#65533;&#65533;&#65533;|&#65533;!&#512;
Z&#65533;&#65533;&#65533;A&#65533;&#65533;&#65533;&#65533;1&#65533;&#65533;&#65533;&#65533;&#65533;&#65533;?&#65533;&#65533;&#65533;@!!T&#65533;:"zh( &&#65533;4| &#65533;;D&#65533;2>&#65533;&#65533; |&#65533;s&#65533;&#65533;h:&#65533;&#65533;MiPQ&#65533;&#65533;&#65533;&#578;7&#65533;C&#65533;&#65533;&#65533;0
9&#65533;,&#65533; &#65533;&#65533;	&#65533;O&#65533;&#65533;#&#65533;!0&#65533;4&#65533;&#65533;&#65533;0#
&#65533;(&#65533;1&#65533;g<
Y&#65533;&#65533;
&#65533;&#65533;x&#65533;&#65533;&#65533;&#65533;&#65533;	&#65533; &#65533;&#65533;&#65533;&#65533;8=9&#141;q&#65533;cq&#65533;3&#65533;&#65533;&#65533;&#65533;&#65533;$&#65533;HIH>R&#65533;xD@&#65533;&#65533;&#65533;&#65533;(&#65533;&#65533;&#65533;&#649;BDy&#65533;.,&#65533;y&#65533;&#65533;&#65533;j&#65533;
T&#65533;&#65533;&#65533;.T`&#65533;+~ &#65533;&#1435;&#65533;w)@8"&#65533;d&#65533;&#65533;/!LF&#65533;&#65533;&#65533;&#65533;x&#65533;*H&#65533;.Qj&#65533;&#65533;f'@HG&#65533;P&#65533;,f"&#65533;&#65533;Fa&#65533;1&#65533;&#65533;&#65533;@&#65533;<&#65533;&#65533;N&#65533;&#65533;&#65533;&#65533;&#65533; &#1847;&#65533;&\XN&#65533;&#65533;&#65533;Vy&#65533;K&#65533;&#65533;&#65533;&#65533;&#65533;&#65533;?&#65533;`&#65533;&#65533;8&#65533;&#65533;&#65533;&#65533;&#65533;(DaZ.&#65533;&#65533;Y&#65533;&#65533;.&#65533;&#65533;2B&#65533;&#65533;&#65533;(&#65533;&#65533;"&#65533;&#65533;&#65533;D&#65533; &#65533;HDR&#65533;&#65533;0&#65533;@&#65533;&#65533;&#65533;&#65533;&#65533;0&#65533;M&#65533;&#65533;&#65533;ps&#65533;&#65533;,&#65533;9&#65533;7&#65533;&#1042;HM&#65533;&#65533;&#65533;&#65533;?&#65533;&#65533;&#65533;,&#65533;)&#65533;i{&#65533;&#65533;&#65533;&#65533;&#65533;&#65533;&#65533;&#65533;&#65533;GQ&#65533;""VET&#65533;&#65533;j&#65533;p&#65533;+&#65533;
&#65533;`pJh@*&#65533;&#928;E&#65533;&#65533;P.
&#65533;`&#65533;Da&#65533;A&#1042;&#65533;W&#65533;bF&#65533;z&#65533;a&#65533;&#1296;&#65533;&#65533;&#65533;+&#65533;H&#65533;&#65533;,&#65533;&=&#65533;&#506;D&#65533;&#65533;&#65533;&#65533;)
v*&#65533;j&#65533;&#65533;&#65533;2&#65533;&#65533;&#65533;
H@N&#65533;&#65533;2&#65533;&#65533;&#65533;J&#65533;AH&#65533;&#65533;&#65533;&#65533;!&#1032;&#65533;&#1958;&#65533;x|&#65533;R&#65533;OO:&#65533;&#65533;&#65533; &#65533;&#65533;&#442;&#65533;&#65533;a&#65533;&#65533;&#65533;*&#65533;&#65533;&#65533;&#65533;&#65533;&#65533;!&#65533;$D&#65533;&#65533;&#65533;&#65533;1&#149;&#65533;`&#65533;&#65533;L0W&#65533;&#65533;&#65533;&#65533;%&#65533;,&#65533;&#65533;&#65533;*4&#65533;&#65533;&#65533;&#20168;&#65533;VT&#65533;e&#65533;c1&#65533;[&#2006;&#65533;&#65533;u&#65533;Y&#65533;:&#65533;D&#65533; #TkZFB&#65533;&#65533;&#65533;@&#65533;&#65533;&#65533;I &#65533;&#65533;O&#65533;A&#65533;&#65533;5q&#65533;&#65533;zX&#65533;$'p&#65533;&#65533;&#485;&#65533;&#65533;&#261;h&#65533; &#65533;&#65533;&#65533;%&#65533;O&#65533;&#973;&#65533;U&#12766;5\5!&#65533;x&#65533;&#65533;&#65533;OA&#65533;
Xyh&#65533;&#65533;1!Q&#65533; &#65533;X+!&#65533;&#65533;&#65533;&#65533;&#65533;&#65533;,!pP&#65533;
&#65533;&#65533;|!_&#65533;F&#65533;&#65533;&#65533;t&#65533;>&#65533;&#65533;1k&#65533;@&#65533;&#65533;h&#65533;5&#65533;&#65533;6&#65533;a&#65533;X&#65533; &#65533;&#65533;&#65533;x&#947;&#65533;@;&#65533;&#65533;&#65533;&#65533;&#65533;L&#65533;&#185;M&#65533; LC&#65533;&#65533;&#65533;.&#65533;t&,&#65533;J&#65533;&#65533;&#65533;&#65533;&#65533;e&#65533;k=&#65533;:&#65533;&#1248;&#65533;C&#65533;&#65533;&#65533;Q&#65533;&#65533;&#65533;&L&#65533;L&#65533;&#65533;&#65533;,&0&#65533;c&#65533;&#65533;&#65533;rp.&#1424;J&#65533;&#65533;&#65533;n&#65533;n&#65533;1da&#65533;Bn&#65533; &#65533;&#65533;&#65533;)&#65533;&#149;&#65533;m&#65533;&#65533;&#65533;*&#65533;&#65533;&#65533;&#65533;(h&#65533;e&#65533;^,&#65533;5&#65533;&#65533;
K&#65533;q&#65533;[@&#65533;a&#65533;&#65533;nt&#65533;&#65533;*&#65533;&#65533;&#65533;&#65533;&#65533;<`*&#65533;w<&#65533;?4&#65533;&#65533;&#65533;&#65533;&#1024;(<
D@8&#65533;&#65533;IA&#65533;&#65533;&#65533;6@&#65533;&#65533;S_&#65533;Vj&#65533;t^+&#65533;
Wx&#65533;8&#65533;&#65533;lYp&#65533;1&#65533;\&#65533;&#65533;L&#65533;,&#65533;&#65533;?&#65533;;&#65533;&#65533;&#65533;^&#65533;#&#65533;nA<&#65533;&#1536;
_&#65533;&#65533;W&#65533;&#65533;&#65533;x1!&#65533;k&#65533;3&#65533;&#65533;&#65533;&#65533;*&#65533;]&#65533;"7]b&#65533;I&#65533;%&#65533;pd+&#65533;&#65533;&#65533;&#65533;&#65533;B&#65533;u&#65533;Jv&#65533;&#65533;}&#65533;&#65533;&#65533;&#65533;&#65533;&#65533;&#65533;&#65533;
V&#65533;dF&#65533;&#65533;&#65533;&#65533;L1&#65533;]&#65533;q&#65533; &#1920;Q&#65533;&#65533;7x&#65533;g=k&#65533;<&#65533;Pns3 &#65533;( &#65533;&#65533;&#65533;+Q&#65533;q&#65533;.&#65533;\m&#65533;&#65533;q&#65533;]
Z&#65533;"&#65533;G&#65533;v&#65533;&#65533;R&#65533;E)&#733;&#65533;&#65533;&#65533;7s&#65533;-/,DK&#65533;O`&#65533;=_q'&#65533;Ih&#65533;&#152;*&#65533;5V!|&#65533;?&#65533;&#65533;7&#65533; &#65533;n&#65533;&#65533;d&#65533;g&#1582;"&#65533;&#65533;d&#65533;&#65533;&#65533;&#65533;&#65533;"&#65533;&#65533;l&#65533;!&#65533;&#65533;&#65533;&#65533;&#65533;&#65533;j&#1475;&#65533;&#65533;&#65533;&#65533;?(&#65533;&#65533;^&#65533;&#65533; |}&#65533;&#65533;&#65533;o&#65533;\&#65533;&#65533;&#65533;&#65533;&#65533;4&#65533;8&#65533;+7&#65533;&#65533;&#65533;xXt&#65533;a &#65533;v&#65533;`c
&#65533;xi@y&#65533;&#65533;(  @YNN`N&#65533;NP i&#1024;p&#65533;^$@&#65533;&#65533;&#65533;K\&#65533;y&#65533;E&#65533;&#65533;X&#65533;&#65533;Q#&#65533;E5z4&#65533;Kj&#65533;&#65533; &#65533;4G(K|&#65533;6&#65533;&#65533;&#65533;DB&#65533;"&#823;|&#65533;&#65533;&#65533;&#65533;&#65533;O&#65533;&#65533;&#65533;&#65533;!
&#65533;&#65533;c&#65533; }CuX&#65533;Y&#65533;x&#65533;&#65533;}&#65533;%8&#65533;u&#65533;&#65533;utKRSP&#65533;GPQ&#65533;;4&#65533;;px@l&#65533;;!hW(@<&#65533;8&#65533;&#65533;&#65533;tk&#65533;g&#65533;&#65533;&#65533;&#65533;pF&#65533;&#65533;k&#65533; !&#65533;&#65533; h0&#65533;/P- &#65533;&#65533;&#65533;-&#65533;88&#65533; P%&#65533;%&#65533;= &#65533;jP&#65533;B&#65533;-&#65533;&#65533;N&#65533;~&#65533;&#830596;P&#65533;fe&#65533;X&#65533;u&#65533;Z&#65533;&#65533;yu&#65533;&h&#65533; 5hh&#65533;&#65533;"F&#65533;H&#65533;L&#65533;\"
&#65533;&#65533;&#65533;&#65533;&#65533;V
&#65533;&#65533;[H&p&#65533;&&#65533;&#65533;&#65533;H^&#65533;&#525;&#65533;&#65533;&#65533;&#65533;&#65533;&#65533;H&#65533;&#65533;H&#65533;&#34318;&#44558;&#65533;H  " Y ]&#65533;h&#65533;|6&#65533;k&#65533;&#65533;D&#65533;&#65533;k&#65533;g&#65533;&#65533; i&#65533;g g&#65533;&#65533;&#65533;,j &#65533;L&#65533;&#65533;&#65533;&#65533;- &#65533;	&#65533;&#65533;88&#65533;M%&#65533;&#65533;&#65533;&#65533;X&#65533;% 
@&#65533;&#65533;Q&#65533;ti&#65533;,),i~R Y&#65533;&#65533;&#65533;&#65533;Mtk&#65533;&#65533;& I|&#65533; ?&#65533;Y&#1356;lJ&#65533;&#65533;7
R&#65533;$D&#65533;&FI&#65533;&#65533;&#65533;
&#65533; us&#1128;7M&#65533;M&#65533;UAy|y i&#65533;e&#65533;r&#65533;&#65533;h&#65533;!@<	&#65533;/&#65533;+@&#65533;/ &#65533;xy&#65533;w&#65533;^0&#65533;~	&#65533;&#65533;	&#65533;+&#65533;  &#65533; &#65533;m&#65533;&#65533;9I(&#65533;]&#65533; ]&#65533;9;&#65533;&#65533;|&#65533;&#65533;&#65533;`&#65533;&#65533;
&#65533;&#65533;t&#65533;`?&#65533;&#65533;&#65533;&#65533;&#65533;&#65533;P&#65533;&#65533;gp&#65533;&#65533;&#65533;&#65533;9&#65533;&#65533;n&#65533;&#65533; &#65533;)&#65533;@:m&#65533;&#65533;&#65533;hjP&#65533;&#65533;NP &#65533;&#1601;HYJ&#65533;&#65533;$ j@&#65533;&#65533;&#65533;&#65533;'8&#65533;&#65533;&#65533;&#65533;&#65533;"B&#65533;&#65533;&#65533;&#65533;D&#65533;&#65533;<f&#65533;i	Sh
&#65533;&#65533;&#65533;)&#65533;&#65533;&#65533;&#65533;&#65533;.&#65533;&#65533;&#65533;A&#65533;1&#65533;E&#65533;&#65533;&#65533;&&#65533;&#65533;&#65533;&#65533;Y&#65533;&#65533;&#65533;&#65533;&#65533;)&#65533;&#65533;&#65533;YP&#65533;&#65533;` &#65533;&#65533;<  &#65533;i%&#65533;&#65533; &#65533;V&#65533;&#65533;
&#65533;h&#65533;Y&#65533;&#65533;y&#65533;'&#65533;5&#65533;&#65533;&#65533;&#65533;&#65533;&#65533;&#531;&#65533;7&#65533;&#65533;&#65533;&#65533;Y&#65533;&#65533;&#65533;&#65533;&#65533; ,&#65533;1G&#605;&#65533;`?&#65533;r-&#65533;&#65533;&#65533;z 	/A
ype&#65533;&#65533;	&#65533; &#65533;LIu_5&#65533;&#65533;G&#65533;&#65533;&#65533;A&#65533;b7&#65533;c7v[t&#65533;j&#65533;X(gn&#65533;`o1&#65533;o(&#65533;s_&#65533;xP&#65533;&#65533;w&#65533;w}'J&#65533;&#65533;&#65533;&#65533;&#65533;&#65533;&#65533;|s&#65533;&&#65533;)&#65533;&#65533;c&#65533;&#65533;&#65533;(&#65533;%&#65533;c:&#65533;&#65533;&#65533;c%&#65533;f&#65533;&#65533;&#65533;&#65533;&#65533;S&#65533;!&#65533;`&#65533;&#65533;&#65533;`?&#65533;&#65533;	&#1064;&#712;&#65533;RH)XX}T&#65533;&#65533;&#65533;&#65533;g&#65533; [&#65533;}N&#65533;mP&#65533;&#65533;R&#65533;a&#65533;&#65533;U&#65533;E&#65533;E&#65533;&#65533;&#65533;l7(&#65533;R*ewp&#65533; j&#65533;j'fp&#65533;Sx&#65533;&#65533;&#65533;	&#65533;&#65533;&#65533;&#65533;)&#65533;&#65533;Jw&#65533;I&#65533;O&#65533;Y:&#65533;-M&#65533;&#65533;9l&#65533; &#65533;!#&#65533;&#65533;&#65533;&#65533;`&#65533;3
&#65533;&#65533;
&#65533;`?&#65533;9&#65533;1&#65533;&#3689;Y&#65533;&#65533;&#65533;'&#65533;m&#65533;&#65533;&#65533;*&#65533;agPdW&#65533;c&#65533;&#65533;&#65533;Z&#65533;&#65533;&#65533;&#65533;6:&#65533;'&#65533;&#65533;&#1697; &#65533;&#65533;&#65533;&#65533;&#65533;&#65533;&#65533;y&#65533;&#65533;|&#65533;t&#65533;&#65533;%M&#620;&#65533;&#65533;&#65533;S&#65533;&#680;&#65533;B&#65533;AaB &#65533;&#65533;&#65533;$&#65533;y&#65533;:&#65533;&#601;'+&#1381;&#65533;&#65533;@u&#65533;UuKI&#65533;&#44692;&#65533;YL&#65533;&#65533;(&#65533;|&#65533;&#65533;tWu&#65533;Hh&#65533;&#65533;&#65533;&#65533;&#65533;&#65533;RH}&#65533;&#65533;&#65533;x&#65533;&#65533;&#65533;&
;&#65533;&#65533;2&#65533;[RR&#65533;&#65533;&#65533;y&#65533;&#65533;Uai&#65533;"i&#65533;&#65533;	&#65533;&&#65533;j&#65533;+1O&#65533;&#65533;&#65533;p&#65533;(;]&#65533;&#65533;&#65533;`!n&#65533;)&#65533;J&#65533;J&#756;&#65533;&#65533;&#65533;&#65533;|&#65533;a!Z &#65533;&#65533;p(&#60437;&#65533;&#65533;&#65533;p&#65533;	e&#65533;~`1{&#65533;&#65533;p&#65533;&#65533;&#65533;&#65533;&#65533;&#65533;&#1930;&#65533;&#65533;&#1652;&#65533;ZBr[&#65533;'
&#65533;&#65533;&#65533;~&#65533;&#65533;&#65533;&#65533;&#65533;J&#65533;
&#65533;k&#65533;g&#1080;&#65533;&#65533;&#65533; &#65533;&#65533;&#65533;&#65533;&#65533;&#65533;&#65533;@&#65533;8&#65533;
&#65533;&#65533;Z$%&#65533;9&#65533;E&#65533;&#65533;&#65533;!&#65533;&#65533;&#65533;&#1786;&#65533;&#65533;N
0&#65533;O&#65533;&#65533;&#65533;O&#65533;&#65533;&#65533;&#65533;KQ"&#65533;&#65533;+&#65533;&#65533;&#65533;&#65533;0&#65533;&#65533;[&#65533; E&#65533;}&#65533;&#65533; &#560;K&#65533;&#65533;&#65533;@&#65533;O)!)&#65533;&#65533;&#65533;&#65533;SB&#65533;v&#65533;&#65533;&#65533;PE&#65533;&#65533;2&#65533;&#65533;P&#65533;&#65533;&#65533;&#65533;&#65533;D&#65533;&#65533;&#65533;&#65533;&#65533;QQ&#65533;Klq&#65533;&#65533;yp&#65533;&#65533;&#65533;&#65533;&#65533;4&#214;p&#65533;/&#65533;rA&#65533;Q&#65533;&#65533; &#65533;TA&#200;&#65533;&#65533;&#65533;q&#65533;2\&#279;&#65533;@&#65533;&#65533;&#65533;&#65533;k&#65533;&#65533;&#65533;r	b"h&#65533;4&#65533;&#65533;&#65533;&#130;z$FO<,b&#65533;&#65533;&#65533;	D'@&#65533;Il&#65533;&#65533;,&#65533;+V)$&#65533;&#65533;&#65533;U&#65533;g&#65533;	&#65533;],&#65533;t&#65533;
&#65533;&#65533;.A!&#65533;^&#65533;&#65533;&#65533;pS&#65533;&#65533;R&#65533;&#65533;wl"6&#65533;&#65533;9a&&#65533; o&#65533;
&#65533;&#65533;q&#65533;&#65533;d&#65533;&#65533;&#599;Q	$&#65533;&#65533;{&#65533;#&#65533;M&#65533;&#65533;P&#65533;&#65533;}|&#642; &#65533;&#65533;&#354;kF"&#663;<
qQ&#65533;3&#65533;&#728;,&#715;&#65533;&#65533;6&#65533;&#731;&#65533;!Q&#65533;r&#65533;&#177;&#65533;&#65533;1&#65533;Ll&#65533;&#65533;+&#65533;}&#65533; <&#65533;&#65533;
&#65533;&#65533;&#65533;&#65533;(&#65533;&#65533;Z&#65533;&#65533; &#1248;&#65533;R&#65533;&#65533;&#65533;*1'{&o&#65533;pp&#65533;&#65533;&#65533;&#65533;	~&#65533;&#65533;J&#65533;&#65533;&#65533;&#65533;<&#65533;!&#65533;&#65533;&#65533;&#65533;&#65533;c&#65533;&#65533;@
&#1440;&#65533;&#65533;&#65533;&#65533;&#65533;TI]&#65533;&#65533;&#673;,0&#65533;Lbp&#65533;&#65533;t&#65533;&#65533;$&#65533;&#65533;&#65533;&#65533;V&#65533;U&#65533;&#65533;&#65533;&#65533;(&#65533;A'9&#65533;&#1119;&#65533;%&#65533;$m&#65533;-b&#1260;!&#65533;&#65533;&#65533;&#212;&#65533;|&#1898;&#65533;B&#834; -'$]&#65533;&#65533; #&#65533;u&#65533;*&#65533;ap*&#65533;&#65533;RM&#65533;&#65533;@&#65533;Y&#65533;&#65533;&#65533;&#1135;&#65533;&#65533;&#65533;&#65533;&#65533; &#1415;&#65533;+S]&#1430;p &#65533;&#444;e&#65533;f&#65533; &#65533;&#65533;&#65533;&#65533;q]f=b&#65533;&#65533;&#1840;&#981;&#65533;&#65533;A&#65533;&#65533;&#65533;`K
Yi&#65533;&#65533;&#65533;&#65533;H`'&#65533;&#65533;'&#65533;&#65533;(
2&#1293;&#65533;&#65533;@?&#65533;&#65533;&#65533;&#65533;&#1832;*:&#65533;,|=&#65533;&#65533;'`P2&#65533;&#65533;&#1618;`&#1701;0&#979;Q&#65533;&#65533;&#65533;&#65533;}&#65533;m&#65533;	&#65533;'&#65533;b-:&#65533;]b&#65533;&#65533;&#65533;&#65533;&#65533;&#65533;"_&#65533;'&#65533;2&#65533;&#65533;R&#65533;&#65533;2I&#65533;&#65533;{| b0&#65533;&&#65533;2&#65533;O&#65533;]&#65533;&#65533;[&#65533;&#65533;&#65533;1VP&#65533; &#65533;&#65533;1A&#65533;5&#65533;$&#65533;m&#65533;&#65533;A&#65533;&#65533;A&#65533;2&#65533;&#65533;&#65533;U&#65533;&#65533;&#65533; U &#65533;%Y&#65533;$&#65533;&#65533;M&#65533;0&#65533;&#65533;&#65533;&#65533;/&#65533;1&#65533;&#65533;&#65533;&#65533;&#65533;Q&#65533;~&#65533;8&#65533;&#65533;	&#65533;&#65533;&#65533;1&#1873;&#65533;&#65533;&#65533;&#65533;0&#65533;&#65533;	eu&#65533;&#65533;&#65533;-f&#65533;1TsW&#65533;8P&#65533;"^&#65533;AU&#65533;&#65533;s9&#65533;ps7&#65533;+s 1&#65533;C&#65533;&#65533;)`Ds&#65533;4&#65533;2&#65533;&#65533;&#65533;&#65533; _Tc5X&#65533;83&#65533;&#65533;Q&#65533;!Ss))>&#65533;sM&#65533;K.)&#65533;9h&#65533;&#65533;&24$p&#65533;&#65533;>&#65533;&#65533;>&#65533;&#65533;&#65533;&#65533;J>f&#65533;&#65533; &#65533;(&#65533;&#14000;&#65533; e&#65533;<`&#65533;Y&#65533;B&#65533;D&#65533;&#65533;&#65533;5&#65533;]8&#65533;	9&#65533;<&#65533;&#65533;C&#65533;P9&#65533;&#65533;<~&#65533;&#65533;&#65533;&#65533;&#65533;b&#65533;9d&#65533;;&#65533;F&#65533; Q&#65533;&#65533;SD]&#65533;:6|M&#65533;2&#65533;&#65533;	*&#65533; dx&#65533;U&#65533;w0&#65533;%8@"h@&#65533;cy &#65533;&#65533;&#65533;&#65533;x&#65533;<`&#65533;&#65533;PH&#65533;f&#65533;&#65533;_&#65533;&#65533;pC&#65533;fif&#65533;&#65533;=&#65533;4&#65533;&#65533;I&#65533;a&#65533;Q&#65533;:&#65533; q&#65533;&#65533;%&#65533;&&#65533;&#65533;&#1876;l+&#65533;	D"&#65533;f0r  ^&#65533;&#65533;*&#65533;&#65533;&#65533;~yRST&#65533;X&#65533;`T!vM&#65533;&#65533;Q&#65533;tI&#65533;N&#65533;S&#65533;&#1288;&#65533;8b&#65533;TY%FY_`&#65533;&#65533;0&#65533; &#65533;&#65533;/N&#65533; 0 1P&#65533;_&#65533;&#65533;&#65533;&#65533;dDD&#65533;t>-&#65533;I*7#&#65533;1&#65533;&#65533;&#65533;&#1646;:~	Q&#65533;^&	&#65533;&#65533;&#65533;&#1427;&#65533;>&#1355;&#65533;&#65533;&#65533;o$&#65533;5&#65533;!&#65533;|&#65533;R&#65533;&#65533;L&#65533;&#65533;K&#65533;jY&#65533;&S=&#65533;S&#65533;&#65533;M&#65533;&#65533;&#65533;&#65533;F EN9&#65533;FI5I&#65533;&#65533;&#65533;&#65533;8&#65533;&#65533;T$/J&#689;	xt&#65533;&#65533;&#65533;0&#65533;\&#65533;?sU;&#65533;~ep&#65533;e&#65533;&#65533;Xj&#1474;*&#65533;?&#65533;&#65533;Q&#65533;T&#65533;&#65533;DT&#65533;&#65533;&#65533;V &#65533;&#65533;=C&#65533;R&#65533;4&#65533;&#1252;*FS&#65533;a&#65533;&#65533;_&#65533;&#65533;Z&#65533; S<&#65533;M&#65533;&#65533;8&#1032;&#65533;&#65533;R&#65533;&#65413;H8eNHEb&#65533;D\&#65533;&#65533;{&#65533;&#65533;&#65533;&#65533;+&#65533;&#65533;&#65533;&#65533;&#65533;&#65533;&#65533;I9&#65533;0kVG&#65533;4&#65533;:7Wh8&#65533;v1&#65533;e&#65533;PQ&#65533;5z2&#65533;e$&#65533;&#65533;o&#65533;&#65533;&#65533;&#65533;@f&#65533;&#65533;R&#65533;4&#65533;c&#65533;&#65533;vT&#65533;&#65533;&#65533;?&#65533;&#65533;5N<&#65533;9&#65533;?[&#65533;b&#65533; b&#65533;tN OYL&#65533;&#65533;&#65533;&#65533;/&#65533;j&#65533;&#65533;&#65533;&#65533;&#65533;&#65533;4h&#65533;&#65533;k&#65533;	&#65533;&#65533;&#65533;&#65533;y&#65533;p&#65533;&#65533;&#65533;&#65533;&#65533;&#65533;&#65533;&#65533;&#65533;ZgY&#65533;&#65533;J&#65533;J(&#65533;(&#65533;AA&#65533;,&#65533;,&#65533;&#65533;&#65533;&#65533;&#65533;*&#65533;&#65533;&#65533;&#65533;i&#65533;&#65533;&#65533;&#65533;&#65533;&#65533;N&#65533;N&#65533;&#65533;&#65533;x&#65533;DD&#65533;C&#65533;%&#65533;&#65533;&#65533;&#65533;&#65533;i&#65533;&#65533;&#625;&#65533;8h&#65533;/&#65533;&#65533;&#65533;&#65533;&#1093;&#65533;&#65533;&#65533;&#65533;`&#65533;g&#65533;)L3&#65533;	&#65533;?Q &#65533;&#65533;&#65533;P&#65533;J#J&#65533;&#65533;G&#65533;&#65533;@&#65533;l&#65533;&#65533;!&#65533;&#65533;&#65533;&#65533;r&#65533;$I&#65533;&#65533;&#65533;d&#65533;(&#65533;!D&#65533;fBjV(&#65533;<&#65533;t
&#65533;U&#65533;S&#65533;
&#65533;bkU![&#65533;j&#1146;&#65533;&#65533;W&#65533;]&#65533;~&#65533;&#65533;DlB&#65533;
&#202;UX&#65533;O&#65533;&#1198;5&#65533;VhG&#65533;&#65533;x+4&#256; &#65533;)"&#65533;H\;&#65533;&#65533;&#65533;9}G&#65533;&#65533;&#65533;y&#65533;&#65533;xqAI&#65533;A&#65533;&#65533;h,YC\&#65533;&#65533;&#65533;s&#396;D$ &#65533;1&#65533;&#65533;&&#65533;@-4&#65533;&#65533;&#662;&#65533;&#65533;0&#65533;&#65533;rf&#65533;P&#1771;&#65533;&#65533;&#65533;CR&#65533;M|)-
UK_&#65533;{J&#65533;&#65533;&#65533;B,
a]&#65533;&#65533;&#1155;?&#65533;%&#65533;&#65533;&#65533;&#65533;A&#65533;&#65533;&#65533;7&#65533;&#65533;&#65533;O&#65533;lo&#65533;i&#65533;&#65533;}&#65533;&#65533;&#65533;D&#65533;O&#65533;-&#65533;&#65533;r&#65533;K&#65533;&#65533;4( XB&#65533;&#65533;&#65533;&#65533;&#65533;&#65533;P a&#65533;F&#65533;$&#65533;&#65533;,|&#65533;&#65533;`&#65533;&#65533;p&#65533;&#65533;&#65533;&#65533;8&#65533;x&#65533;=&#65533;A&#65533;&#65533;=P&#65533;&#65533;,&#65533;&#65533;&#65533;!r&#65533;g&#65533;YT#D&#65533;%Z"&#65533;&#65533;&#65533;&#65533;&#65533;Ak<&#65533;V&#65533;&#65533;&#65533;&#65533;&#65533;L&#65533;&#65533;&#65533;&#65533;J&#65533;&#1873;Io&#65533;&#65533;f	Q&#65533;G&#65533;QF!&#65533;&#65533;+&#65533;\&#65533;Udr&#65533;g&#65533;I&#794;he&#65533;/&#65533;l&#65533;&#65533;0#&#65533;h&#65533;x&#65533;i&#65533;&#65533;4&#65533;^{&#65533;&#65533;'h&#65533;&#65533;f&#65533;6&#65533;u&#65533;&#65533;]re &#65533;&#65533;H2&#65533;&#65533;`iR(&#65533;&#65533;&#65533;*B@&#65533;&#65533;&#65533;D&#65533;,L@&#65533;&#65533;&#65533;d&#65533;&#65533;&#65533;&#65533;&#65533;&#65533;mn&#797;&#65533;n7^!&#65533;%r&#65533;&#65533;&#65533;&#65533;&#65533;&#65533;&#65533;&#65533;Dm&#65533;&#65533;\&#65533;&#65533;$&#65533;&#65533;&#65533;&#65533;MF&#65533;&#65533;&KF&#65533;8e&#65533;S&#65533;&#65533;&#1809;nOJ"&#65533;&#65533;&#65533;&#65533;$X*&#65533;%)&#65533;|&#65533;
,&#65533;z&#65533;`&#65378;BX&#65533;&#65533;&#65533;:G&#45029;&#65533;X&#65533;&#65533;lac3V &#65533;6&#65533;&#1271;&#65533;&#65533;xd&#65533;&#65533;~t&#65533;H&#65533;&#65533;^&#65533;\&#65533;&#65533;&#65533;W&#65533;b&#65533;"g:,&#65533;&#65533;@(&#65533;&#65533;Q&#65533;J8|a1&#65533;b&#65533;&#65533;&#65533;W&#65533;&#65533;&#65533;UC&#65533;&#65533;&#65533;0S&#65533;h9"&#65533;Q!&#65533;&#65533;&#65533;&#65533;&#65533;&#65533;&&#65533;&#65533;2&#65533;V&#65533;&#65533;&#65533;&#65533;T&#65533;-&#65533;2&#65533;&#65533;-&#65533;&#888;A&#65533;n&#65533;&#65533;{&#65533;Q&#65533;&#65533;&#65533;H(&#65533;&#65533;2&#65533;p&#65533;[&#65533;&#65533;&#65533;}\&#65533;&#65533;&#65533;&#65533;&#65533;,8&#65533;&#65533;L8&#712;&#65533;&#65533;2&#65533;&#65533;7@z&#65533;1&#401;;j&#65533;k&#65533;,&#65533;Cf &#464;\x&#65533;Z&#65533; 3l&#65533;&#65533;/&#65533;&#65533;GU&#65533;@&#65533;+`&#65533;&#65533;j&#65533;&#1026;&#65533;0&#65533;&#65533; &#65533;
&#65533;&#65533;&#65533;&#7335;&#65533;&#65533;&#65533;&#65533;@h&#65533;&#65533;&#65533;&#65533;&#65533;&#65533;&#65533;&#65533;&#550;&&#65533;&#65533;&#65533;4&#65533;&#65533;&#65533;A6&#65533;&#65533;2&#65533;&#65533;=>"&#65533;&#65533;q#7&#65533;q#fs&#65533;5&#65533;M&#65533;a&#65533;&#65533;+&#65533;`&#65533;	&#65533;P&#65533;&#65533;&#65533;J&#65533;&#65533;&#65533;&#65533;
&#65533;K&#65533;jFA&#65533;&#65533;&#65533;&#65533;&#65533;9E#p&#65533;
&#65533;&#65533;R@&#65533;B&#65533;"&#65533;)|&#65533;&#65533;&#65533; &#65533; B&#65533;<K&#65533;"\&#65533;&#65533;&#65533;&#65533;&#65533;(@	`&#1474;*&#65533;@w-&#545;u&#65533;&#65533;&#352;%PC&#65533;h&#65533;&#65533;&#65533;B&#65533; &#65533;
&#65533;&#65533;&#65533;&#65533;XQ7*~i&#65533;_&#65533;&#65533;&#65533;&[p@	<U&#1593;5	#$&#273;
q>6&#65533;&#65533;&#65533;MjI&#65533;&-&#65533;&#65533;}yx&#65533;l&#65533;o&#65533;&#974;&#65533;&#65533;&&#65533;&#65533;:F&#65533;j&#65533;,&#65533;&#65533;@FF&#65533;pd&#65533;&#65533;0P  &#65533;&#65533;
&#65533;&#65533;CW&#1026;&#65533;&#65533;&#65533;&#65533;&#1821;s&#65533;&#65533;&#65533;&#65533;&#65533;
&#65533;a*Si&#65533;&#65533;&#65533;<&#65533;(&#65533;8&#65533;s+&#65533;&#65533;#&#1368;9&#65533;&#65533;%*&#65533;VKY:&#65533;9f$d&#65533;&#65533;&#65533;&#65533;&#65533;&#65533;|<&#65533;&#1516;&#65533;&#65533;pI&#65533;&#65533;&#65533;&#65533;&#65533;&#65533;	m&#65533;!\&#65533;L&#65533;M)&#65533;J&#65533;&#65533;&#65533;&#65533;\c&#65533;*AL&#65533;&#65533;dZn`&#65533;&#65533;&#65533;x&#65533;&#65533;&#65533;&#65533;,&#65533;&#65533;&#264;    @P&#65533;&#65533;`&#65533;d!^&#65533;&#65533;&#65533;~&#1185;&#65533;&#65533;D0P&#65533;&#65533;&#65533;&#65533;&#65533;&#65533;&#65533;AiY&#65533;&#65533;7B&#65533;\&#65533;&#65533;&#65533;6&#37348;&#65533;&#65533;a%[&#65533;&#65533;4QZ&#65533;&#65533;V&#65533;&#65533;&#65533;C$&#422;&#65533;&#65533;4&#65533;:&#12827;B&#65533;&#65533;H&#65533;gR&#65533;B7&#65533;&#65533;N5&#65533;&#65533;>&#65533;&#65533;&#65533;VUrJ5&#65533;4(&#65533; @ &#65533;0VrT&#65533;	i8&#65533;Z&#65533;&#65533;^e&#65533;&#65533;5&#65533;&#65533;}&#65533;S/&#65533;&#65533;NK&#65533;F&#65533;~U&#65533;&#65533;&#65533;&#65533;$&&#65533;C&#65533;7X&#65533;&#65533;m&#65533;3M&#65533;&#65533;&#65533;&#65533;&#65533;&#65533;&#65533;&#65533;&#65533;&#65533;&#65533;Ej&#65533;&#65533;&#65533;&#65533;'S&#65533;IO&#65533;6&#1366;08p&#65533;z&#65533;+*8&#65533;&#65533;1XE[&#65533;e( 8&#65533;ni&#65533;&#65533;&#65533;&#65533;x&#65533;g2C(	L,4&#65533;KU?&#65533;47%&#65533;,f4&#1881;&#65533;x&#65533;&#65533;&#65533;&#65533;M`&#1736;k%&#65533;&#65533;&#65533;l"(&#65533;&#1562;&#65533;!&#65533;a#&#65533;O&#65533;&#65533;&#65533;&b&#65533;|&#65533;I"&#65533;Y&#65533;q!U7&#65533;m&#65533;`&#65533; &#65533;&#895; &#65533;&#65533;&#65533;E&#65533;{]&#65533;9&#65533;
&#65533;x&#65533;*Xm&#65533;N&"&#65533;&&#65533;&#65533;&#65533;O&#65533;eE
E1&#65533;Q&#65533;s&#65533;RL&#65533;d&#65533;y&#65533;&#65533;&#65533;Lo%&#65533;Y&#65533;f8"&#65533;&#65533;p&#65533;2&#65533;)&#65533;&#65533;!&#65533;&#65533;,&#65533;)&#65533;NE&#65533;T/&#65533;iM&#65533;D&#65533;H&#65533;a*N$&#65533;t&#1676;"[&#577;&#65533;&#65533;N&#6151;&#65533;xk%&#65533;t,&#65533;&#65533; &#65533;&#65533;&#65533;&#65533;&#65533;f&#65533;[&#65533; &#65533;
&#65533;y&#65533;&#65533;rm&#65533;&#65533;&#65533;C'&#65533;p&#65533;sl'&#65533;&#65533;?&#65533;a&#65533;&#65533;j&#65533;<&#65533;&#65533;&#65533;&#65533;&#292;&#65533;&#65533;k&#65533;&#65533;&#65533;&#65533;5Z&#65533;&#65533;1&#1610;&#65533;&#65533;s&#65533;aPV&#65533;2"&#65533;?P&#65533;&#65533;&#65533; /e&#65533;&#65533;+g&#65533;N*%&#65533;&#65533;&#65533;&#65533;&#65533;a&#65533;&#2018;&#65533;lV&#65533;6V&#65533;Z&#65533;F&#65533;&#65533;w	&#65533;&#1464;&#65533;@&#65533;u&#65533;
&#65533;Q+,&#65533;&#65533;&#65533;&#570;N5~v&#65533;&#65533;&#65533;&#65533;&#65533;y
&#65533;&#65533;J&#65533;&#65533;"X<_&#422;o&#1104;@&#65533;w&#65533;Bi&#65533;t&#65533;w@/&#65533;:&#65533;^&#65533;&#65533;&#65533;'N&#65533;&#28283;&#65533;'{S~6&#342;6&#65533;U&#65533;&#65533;&#65533;&#65533;&#65533;t&#65533;&#65533;k&#65533;=6s&t&#65533;&#65533;KL&#65533;]J&#65533;W0=&#65533;#&#65533;(&#65533;j&#65533;7&#65533;&#65533;&#65533;C&#65533;&#65533;&#65533;jG&#65533;&#65533;&#65533;&#65533;i&#65533;7&#65533;u&#719;&#65533;&#65533;l&#65533;$oe&#65533;f'&#65533;&#65533;fL&#65533;&#65533;&#65533;x&#65533;&#65533;~&#65533;&#65533;-1&#65533;q1&#65533;89&#65533;&#65533;e&#136;zW&#65533;&#65533;1	&#65533;&#65533;&#65533;f&#65533;<&#65533;&#65533;&#1463;&#1485;q&#65533;c&#65533;&#65533;6&#65533;&#65533;qP&#65533;&#65533;&#65533;&#65533;&#65533;t&#65533;&#65533;&#65533;&#65533;&#65533;7(&#65533;&#65533;&#65533;&#65533;p&#65533;&#65533;pE&#65533;l&#65533;%&#65533;&#65533;&#65533;&#65533;N&#65533;&#387;2&#65533;@&#65533;=&#65533;r&#65533;&#65533;&#65533;&#65533;&#65533;wK0y&#522;`26=NY?$&#65533;&#45408;&#65533;&#1529;+S&#65533;&#65533;[ Or&#65533;&#65533;&#65533;&#65533;&#65533;s&#65533;&#65533;}&#65533;|&#65533;&#65533;&#65533;&#943;&#65533;&#65533;y&#65533;{&#65533;5&#65533;>&#65533;=&#65533;GD&#65533;Qd&#65533;QzI&#65533;,#&#65533;^&#65533;&#65533;O&#65533;{&#65533;&#65533;&#65533;&#65533;&#65533;&#65533;&#65533;&#65533;&#65533;g}&#65533;&#65533;>&#65533;&#65533;&#596;&#65533;|&#65533;&#65533;u&#65533;&#65533;&#65533;k&#65533;&#65533;)&#65533;u&#65533;S&#65533; y&#65533;z&#510;&#65533;&#65533;&#65533;&#65533;G[&#65533;'&#65533;&#65533;]&#65533;&#65533;D`?&#65533;&#65533;&#65533;<v&#65533;&#65533;&#65533;&#65533;&#65533;&#65533;&#65533;&#65533;&#65533;&#65533;&#65533;&#65533;&#65533;&#1226;h?&#65533;&#65533;&#65533;w&#65533;&#65533;&#65533;&#65533;&#65533;&#65533;Y&#65533;G	&#65533;&#65533;q&#65533;wz&#65533;S&#65533;&#65533;&#65533;	&#65533;G&#65533;w&#65533;&#65533;&#65533;&#65533;Wu&#65533;|&#65533;&#1344;&#65533;w&#65533;&#65533;&#65533;&#65533;w}&#65533;-#&#65533;&#65533;(&#65533;&#65533;&#65533;&#65533;w&#65533;gdHv&#65533;&#65533;i&#65533;&#65533;&#65533;4X&#65533;}&#65533;d!&#65533;h&#65533;<&#1539;>Xz&#65533;&#65533;&#65533;&#65533;&#65533;&#65533;R&#65533;5z(E&#65533;?&#512;>(&#65533;&#65533;&#65533;&#65533;xK8&#65533;M6i&#65533;7&#65533;J&#65533;zT&#65533;&#65533;W	&#65533;M&#65533;&#65533;&#65533;&#1589;&#65533;&#65533;&#65533;Tw&#65533;&#1413;&#65533;&#65533;&#65533;&#65533;&#65533;&#65533;&#65533;&#65533;&#65533;&#65533;&#65533;&#65533;&#65533;&#65533;&#65533;&#65533;Y(&#65533;&#65533;&#65533;{3&#513;d&#65533;&#65533;B&#327;&#65533;p^o&#65533;&#65533;&#65533;D&#65533;&#65533;&#65533;~oXtRhHh&#65533;&#65533;&#65533;&#65533;tX&#65533;JGS~&#65533;|&#65533;%&#65533;&#65533;~Q7&#65533;G&#65533;&#65533;&#65533;&#65533;&#65533;&#65533;{\&#12748;^N&#65533;&#65533;3w&#65533;w&#65533;&#65533;v&#65533;hi&#65533;&#65533;'&#65533;&#65533;&#65533;&#515;#&#65533;&#65533;oW&#65533;&#65533;&#65533;~y&#65533;&#65533;S&#65533;&#65533;&#65533;&#65533;&#136;Y&#65533;V&#65533;8&#65533;&#65533;mapq7-&#65533;&#65533;&#65533;&#65533;&#65533;cV'	&#65533;&#65533;&#65533;w~&#1546;?h&#65533;WX&#65533;&#1912;&#65533;/&#65533;L&#65533;wP&#65533;&#65533;&#65533;&#65533;&#65533;&#65533;5&#65533;mp&#65533;&#65533;{&#65533;7&#65533;q&#65533;X&#65533;h&#65533;&#65533;&#65533;zM&#65533;}&#65533;8&#65533;&#65533;&#1542;&#167;w&#65533;Uh&#65533;&#65533;X&#65533;&#461;&#65533;wd&#65533;G&#65533;&#65533;&#1557;&#65533;T&#65533;&#65533;h&#65533;x&#65533;&#65533;&#65533;G|&#65533;b&#65533;)&#65533;U&#65533;G&#65533;Gz&#65533;V&#65533;&#65533;gx&#65533;&#1285;&#588;&#65533;H&#65533;f&#65533;&#1942;&#65533;&#65533;$&#65533;T&#65533;&#1425;3i&#65533;D&#65533;H&#65533;'&#65533;&#65533;&#465;Mb&#65533;&#65533;h&#65533;>)&#65533;<&#65533;w&#65533;&#65533;&#65533;!&#65533;&#65533;&#65533;-A%cJ&#65533;&#65533;W'T&#65533;Sw&#65533;i/&#579;&#65533;Q&#65533;+IS&#65533;&#149;<&#65533;&#65533;&#65533;&#65533;-&#65533;&#65533;mQIc2&#65533;&#65533;g	&#65533;`&#65533;^&#65533;S&#65533;wz &#65533;3&#65533;&#65533;M)YYRI?my.H&#65533;&#596;&#65533;&#65533;0&#65533;&#65533;&#65533;&#65533;&#65533;\)&#65533;&#65533;sth&#65533;v&#65533;&#65533;&#65533;&#65533;Ey&#65533;&#65533;kY&#65533;`&#65533;&#65533;}gY&#65533;Y&#65533;&#65533;&#1431;&#65533;&#65533;48X^&#65533;M;!q3&#65533;v&#65533;&#65533;&#65533;&#65533;(6up&#65533;9&#65533;:  &#65533;&#65533;O&#65533;F&#65533;&#65533;YI&#65533;@&#65533;&#65533;&#65533;p&#65533;&#65533;>&#65533;g&#65533;;&#65533;EYL&#65533;ty&#65533;h&#65533;aSu&#65533;&#65533;]&#65533;|&#65533;z&#65533;&#65533;i&#65533;Y&#65533;c&#65533;X&#65533;&#65533;^:&#65533;t`&#65533;&#65533;`&#65533;HP0&#65533;Y&#65533;&#65533;&#65533;y&#65533;'&#65533;y&#65533;&#65533;9&#326;&#65533;)T&#65533;&#65533;Qv&#65533;]&#65533;a&#65533;9 &#65533;y&#65533;44&#65533;&#65533;(&#544;0 &#65533;0Xc&#65533;v:&#65533;&#65533;&#65533;4&#65533;N&#65533;&#65533;e&#65533;&#65533;WFPS&#65533;&#65533;&#1481;R.&#65533;S&#65533;&#65533;S%z.&#65533;&#65533;u&#65533;&#65533;B&#65533;&#65533;&#1570;6-t &#65533;&#65533;u&#65533;&#65533;	&#65533;"H&#65533;*H&#65533;&#65533;a&#65533;&#65533;&#65533;&#65533;<
&#65533;&#65533;&#65533;&#65533;7&#65533;&#65533;&#887;&#65533;x&#65533;R&#65533;&#1443;&#65533;&#65533;: &#65533;H&#65533;&#65533;Zz&#65533;=&#65533;&#65533;zYi	&#65533;&#65533;G&#65533;Bz&#65533;&#65533;&#65533;&#65533;&#65533;Z&#65533;&#65533;&#65533;&#65533;&#65533;&#65533;I`&#65533;^&#65533;&#65533;&#65533;wmY&#65533;=!	&#65533;&#65533;H@&#65533;&#614;"&#678;&#880;O&#65533;'`&#65533;5N&#65533;e&#65533;s&#65533;pE&#65533;&#65533;70&#65533;&#65533;&#65533;&#65533;oj&#65533;ht5&#662;6&#65533;&#65533;g&#65533;&#65533;&#65533;4[@&#65533;&#65533;^&#65533;&#1605;&#65533;&#65533;@&#65533;$dSh&#65533;&#65533; &#65533;6J$ XS`}&#65533;&#65533;jJ6
&#65533;&#65533;v&#65533;>&#65533;q(&#65533;&#65533;(NM&#65533;&#65533;&#65533;&#65533;&#65533;&#1589;&#65533;&#65533;`&#65533;B%&#65533;&#65533;&#65533;&#65533;z&#65533;&#65533;&#65533;yI&#65533;&#65533;  T(&#65533;&#684;A&#65533;&#65533;'^3&#1119;&#65533;&#65533;&#65533;&#65533;&#65533;&#65533;&#65533;&#65533;&#65533;&#648;bp&#65533;&#65533;&#65533;O^	 &#65533;&#65533;*&#65533;&#65533;&#65533;v&#1579;&#65533;&#1070;&#552;&#65533;&#65533;8&#65533;Y&#65533;&#65533;
X9&#65533;&#65533;&#65533;&#65533;&#65533;&#65533;&#65533;&#65533;(&#520;&#65533;&#65533;r7&#65533;&#65533;`&#65533;&#65533;&#65533;	&#65533;&#65533;#&#65533;&#65533;$&#65533;<&#65533;&#65533;&#65533;&#65533;&#65533;&#65533;'z&#65533;&#65533;&#65533;:g&#65533;&#65533;`&#65533;Th&#65533;&#65533;7 &#65533;&#65533;&#1603;&#45680;<* &#65533;&#65533;"Zh&#65533;&#65533;y&#739;_&#65533;&#65533;&#648;`&#65533;[&#65533;&#65533; &#65533;b&#65533;&#1570;&#65533;=&#65533;&#65533;[&#65533;c&#65533;&#22017;4&#65533;<&#65533;0S@!&#65533;&#65533;`&#65533;Y&#65533;&#65533;t&#1077;_&#65533;aK&#65533;
&#693;fK&#65533;`&#65533;&#65533;a&#758;k&#757;&#40566;p&#65533;7&#65533;&#65533;E&#1762;@$Z&#65533;&#65533;&#65533;&#65533;&#65533;
^&#65533;&#65533;Y&#65533;&#65533;&#65533;&#65533;&#2667;!V+ HP`PP&#3600;+&#65533;&#65533;[&#65533;&#65533;&#65533;`P&#65533;&#65533;&#65533;&#65533;&#65533;&#65533;&#65533;&#761;&#65533;&#65533;&#65533;s0 &#65533;; &#65533;; &#65533;k&#65533;&#65533;&#65533;&#65533;&#65533;;&#65533;&#65533;&#65533;&#65533;&#65533;x &#65533;&#65533;b&#65533;\&#1076;B&#65533;&#65533;&#65533;&#65533; d&#65533;&#65533;&#65533;&#65533;&#65533;t&#65533;&#65533;G` &#65533;&#65533;5&#65533;5&#65533;&#19397;&#65533;&#65533;&#65533;&#65533;&#65533;v y+&#65533;[&#65533;&#65533;k&#65533; &#65533;&#65533;&#1789;&#65533;&#65533;&#65533;&#1723; &#65533;;&#65533;&#65533;[&#65533;)0&#65533;&#30462;&#65533;&#65533;)&#65533;&#65533;&#65533;&#65533;&#65533;&#65533;&#48261;`&#65533;&#65533;&#65533;$&#65533;	K&#65533;&#65533;&#65533;&#65533;&#65533;W&#65533;(&#65533;&#65533;&#65533; Y a&&#65533;&#65533;[&#65533; &#65533;0&#65533;p M&#65533;&#65533;'&#65533;&#65533;P&#65533; d&#65533;&#65533;&#65533;
&#65533;<&#65533;&#65533;&#65533; &#65533;&#65533;"&#65533;&#65533;&#65533;&#65533;&#65533;&#65533;Y &#65533;&#65533;[i-&#65533;&#712;%&#65533;! K&#65533;  &#65533;&#65533;&#65533;P\5p&#65533;&#65533;&#65533;&#65533;`&#65533;M&#65533;&#65533;B&#65533;&#278; &#65533;y&#65533;&#65533;
l\&#65533;&#65533;&#65533;&#65533;&#65533;r'&#65533;aGN&#65533;-&#65533;
bR	9&#65533;&#65533;P&#65533;&#65533;Kx&#65533;&#65533;[&#65533;[  r&#65533;L&#65533;&#409;&#65533;&#65533;&#65533; ;@&#65533;;@&#65533;b&#65533;= > %&#65533;9&#65533;&#65533;&#65533;&#65533;&#65533;&#65533;&#65533;m&#65533;	&#65533;&#65533;	_|.+&#65533;&#65533;4&#65533;&#65533;el&#65533;>&#65533;&#65533;B\8`&#65533;H&#65533;&#65533;L&#494;C&#65533;%|&#65533;@L&#65533;&#65533;9&#65533;&#65533;&#137;&#200;&#1076;&#65533;+_&#65533;E6&#65533;+y&#65533;H&#65533;, 4&#65533;&#504;&#65533;Q\&#65533;6&#65533;&#65533;&#65533;&#65533;&#65533;$&#65533;Sh&#65533;5&#65533;	&#65533;&#65533;&#65533;&#65533;&#797;&#65533;
&#1854;_&#65533;5&#65533;&#449;&#65533;O&#65533;=&#65533;&#65533;&#65533;&#65533;&#65533;f&#65533;&#65533;&#65533;&#65533;&#65533;B4&#65533;&#65533;&#65533;zs
 &#65533;&#65533;&#65533;&#65533;K&#65533;&#65533;?L&#65533;A\&#65533;&#832;&#977;&#65533;&#968;0&#65533;&#65533;&#65533;&#65533;&#65533;6&#65533;	&#65533;Q&#65533;&#65533;&#65533;?x&#65533;$ &#65533;&#65533;-&#65533;&#405;&#65533;V<&#65533;&#216;&#65533;6&#65533;a&#65533;@4U&#65533;, -`8&#65533;%S2&#65533;S:&#65533;&#65533;&#539;&#65533;5P5	 	&#65533;X&#65533;&#65533;6&#65533;h&#65533;&#65533;:&#65533;&#65533;l&#65533;#&#65533;&#65533;G&#65533;&#1060;&#65533;&#65533;&#65533;l\&#65533;	-	'H&#65533;&#65533;rO26&#65533;&#1075;&#65533;R-&#65533;@&#65533;&#65533;T&#65533;q[!&#65533;-0/&#65533;&#65533;8&#65533;r"&#65533; P&#65533;e&#65533;  &#65533;&#65533;j&#65533;&#65533;l&#65533;&#65533;P&#65533;&#65533;&#65533;&#214;&#65533;&#1195;a&#65533;il&#65533;0-z&#65533;hQ	&#65533;p&#65533;&#65533;&#1482;&#65533;P	3&#65533;h`&#65533;6&#65533;;>&#65533;&#65533;L&#65533;&#65533;1&#65533;<&#328;&#65533;&#65533;&#65533;&#65533;&#650;&#65533;&#65533;	pR(VLK[&#65533;&#65533;><&#65533;&#65533;&#65533;j%q&#65533;&#65533;&#65533;3&#65533;&#65533;)`&#65533;%&#65533; &#65533; %@&#1782;&#65533;&#1781;&#65533;&#65533;&#65533;&#65533;&#65533;&#65533;&#65533;&#65533;&#65533;&#65533;&#65533;&#65533;-&#65533;&#65533;=&#65533;&#205;&#65533;&#65533;]&#65533;w&#65533;&#65533;&#65533;&#65533;&#65533;T&#65533;m0&#65533;&#65533;&#65533;h&#65533;&#1067;&#65533;&#65533;&#65533;&#65533;&#1857;&#65533;&#65533;k&#65533;&#65533;M&#65533;A,~&#65533;&#449;&#65533;&#65533;>h&#65533;&#65533;f&#1687;&#65533;o&#65533;&#65533;&#65533;N&#65533;^&#65533;3&#65533;!&#65533;2&#65533;c&#896;&#65533;&#65533;&#65533;&#65533;z&#65533;&#65533;&#65533;P.&#65533;&#65533;`5&#65533;1&#65533;c&#65533;]&#65533;]&#65533;&#65533;}&#65533;@`&#65533;&#1456;&#65533;
&#65533;&#65533;.&#65533;N&#65533;&#65533;@PmU&#65533;!&#1297;M&#65533;DM&#65533;&#65533;&#65533;&#65533;,5 &&#65533;Fg&#65533;&#65533;h&#65533;&#65533;)&#65533;&#666;&#65533;&#65533;&#65533;g&#65533;&#65533;<&#65533;}<&#65533;&#65533;^&#65533;&#65533; &#1864;&#65533;&#65533;fq&#65533;&#65533;-&#65533;&#1541; NP 9&#65533;!&#65533;&#65533;&#65533;&#65533;&#65533;4%&#65533;`&#65533;&#65533;&#1549;&#65533;m	P&#65533;&#65533;L^&#65533;	&#65533;m~&#65533;&#65533;&#65533;&#65533;&#65533;&#65533;C-.&#65533;&#65533;&#65533;&#65533;9&#65533;&#65533;&#65533;:&#65533;&#65533;K&#65533;P&#65533;&#65533;(&#65533;vD&#65533;	W&#65533;PA?D&#65533;U&#65533;r&#65533;&#65533;&#65533;{MV&#65533;&#65533;&#65533;&#65533;r&#65533;e&#65533; ~&#65533;&#65533;&#65533;&#65533;]&#65533;!&#65533;i&#65533;&#13408;A&#65533;&#65533;a&#65533;&#65533;&#65533;`&#65533;&#65533;=&#65533;VN&#65533;&#65533;&#65533;h&#65533;&#38064;&#65533;lU&#65533; &#65533;}&#65533;&#325;&#65533;&#306;a&#65533;0&#65533;&#65533;~.&#65533;&#65533;S&#65533;&#65533;0&#982;0&#722;`&#65533;W$)&#65533;0&#65533;Dn<&#65533;&#65533;&#2015;2&#65533;&#65533;^&#65533;~&#65533;&#65533;&#65533;T&#65533;&#1489;P ^&#65533;&#65533;&#65533;&#65533; &#65533;.	5&#65533;	K&#65533;&#65533;g	Rn&#25025;&#65533;&#65533;&#65533;&#65533;&#65533;&#65533;&#65533;n&#65533;&#65533;&#65533;.&#65533;
&#65533;c&#65533;V&#65533;.9&#65533;&#65533;&#65533;	A?&#65533;&#65533;Gl&#65533;^t&#65533;&#65533;[<sd#&#65533;&#656;.&#65533;n	&#65533;	a-&#160;&#65533;23&#65533;&#65533;&#65533;&#65533;&#65533;o&#65533;&#65533;&#58496;&#65533;N&#65533;^&#65533;!`&#65533;>&#65533;&#65533;pj&#65533;&#65533;&#65533;E&#65533;&#65533;&#65533;&#65533;&#57680;&#65533;&#65533;&#65533;&#65533;O&#65533;&#65533;M&#65533;&#65533;&#65533;&#65533;&#65533;&#65533;&#65533;&#65533; &#65533;q&#65533;o&#65533;M&#65533;&#65533;R&#65533;z&#65533;=&#65533;&#65533;,&#65533;&#65533;&#65533;&#942;&#65533;&#65533;&#65533;^	@&#65533;@t@s&#65533;@&#65533;ME%&#65533;&#65533;A&#65533;&#65533;&#65533;&#65533;&#65533;`!C&#65533;&#65533;&#65533;O&#65533;&#65533;&#65533;&#65533;^&#65533;;O>&#65533;&#325;0&#65533;&#65533;&#65533;&#1479;o&#65533;pN&#65533; &#1485; &#65533;&#65533;&#65533;&#65533;S>)&#65533;&#65533;&#65533;wn&#65533;`?&#65533;a&#65533;&#640;(&#65533;qe&#65533;j&#65533;&#65533;m}&#65533;5&#65533;&#65533;^&#65533;M&#65533;&#65533;n
r&#65533;%&#65533;&#65533;&#65533;&#65533;&#65533;&#65533;8#&#65533; &#65533;&#65533;&#65533;&#65533;&#65533;0g,&#65533;&#65533;X&#65533;&#65533; &#65533;N&#65533;~1]&#65533;"=&#65533;&#65533;&#65533;&#65533; Io&#65533;&#65533;&#65533;&#65533;&#65533;&#65533;&#65533;&#65533;&#65533;&#65533;&#65533;=&#65533;	&#65533;&#65533;&#65533;&#65533;&#65533;K&#65533;&#65533;&#65533;&#65533;&#65533;a&#65533;&#65533;&#65533;Q&#65533;&#65533;D&#65533;&#65533;&#65533;k&#65533;\&#65533;&#65533;&#65533;&#65533;&#65533;yg&#65533;&#65533;&#65533;z&#65533;y&#65533;&#65533;&#65533;Z&#65533;gY&#65533;&#65533;&#65533;J&#65533; &#65533;((&#65533;A&#65533;&#65533;&#65533;,&#65533;&#65533;&#65533;&#65533;*&#65533;*,&#65533;,&#65533;&#65533;i&#65533;&#65533;&#1604;&#65533;iN&#65533;&#65533;&#65533;&#65533;&#65533;&#65533;N&#65533;x&#65533;C&#65533;D&#65533;&#65533;&#65533;C&#65533;&#65533;j&#65533;%&#65533;&#65533;&#65533;N &#65533;(0&#452;	h&|&#65533;&#65533;(&#65533;&#65533;t&#65533;&#65533;&#65533;&#65533;&#65533;\&#65533;v&#65533;&#1152;4&#65533;&#65533;&#993;&#65533;!&#65533;&#65533;h@&#65533;&#65533;IA&#65533;,1&#65533;&#65533;(&#1252;&#65533;J&#65533;4H''&#65533;&#65533;&#65533;~&#65533;3(&#65533;&#65533;S&#65533;F9R&#65533;M&#65533;Z&#65533;j%H&#65533;%&#65533;n&#65533;&#65533;&#65533;W&#65533;_&#65533;&#65533;#&#65533;b&#65533;1e&#658;&#65533;d&#65533;O[A&#1120;&#65533;p0&#65533;&#65533;@&#65533;&#65533;&#65533;&#65533;&#65533;&#65533;h&#65533;fA&#65533;&#65533;&#65533;&#65533;{&#65533;&#65533;&#65533;&#65533;&#65533;*n&#65533;r&#65533;&#65533;&#65533;&#65533;3/&#65533;&#65533;&#65533;&#65533;&#65533;&#65533;,e&#65533;o&#65533; #ApR&#65533;J&#65533;&#65533;&#65533;Rd&#960;&#65533;&#65533;&#65533;h&#65533;h$L<1%&#65533;&#65533;&#65533;&#988;&#65533;J-&#65533;&#65533;L7&#65533;W&#65533;&#65533;:&#65533;.]&#65533;&#65533;|%D&#65533;l1di&#65533;&#65533;7&#65533;&#1588;&#65533;&#65533;&#1559;9&#65533;u&#65533;&#65533;	.y87b&#65533;CB&#1079;&#65533;&#65533;B&#65533;&#65533;&#599;&#65533;eYf&#65533;Q&#65533;Bu&#65533;&#65533;DaB&#899;|a&#65533;:&#31507;&#65533;j&#65533;&#65533;&#65533;GJ&#65533;&#65533;I'&#65533;C&#65533;m&#65533;@&#65533;&#65533;&#65533;wOB2\&&#65533;%&#65533;&#65533;-&#65533;&#65533;T3-&#65533;&#65533;Fq&#65533;!&#65533;X&#65533;B.`iV0&#65533;xw3h&#65533;&#65533;&#65533; m&#65533;&#65533;&#65533;]Xj&#65533;d&#65533;H&#65533;&#65533;sa&#65533;]r9&#65533;&#65533;&#65533; fX=&#65533;4 &#65533;'z&#65533;'
`AVBt&#65533; g&#65533;ITE&#65533;&#65533;5&#65533;&#65533;&#65533;&#65533;%^&#65533;&#65533;v[!!&#65533;W&#65533;&#65533; &#65533;n&#65533;&#65533;6!s7jRJ&#65533;2b&#14660;&#65533;Q&#65533;&#65533;He	u&#65533;&#1890;U&#65533;t&#65533;&#65533;&#65533;0&#304;&#65533;3&#65533;&#65533;
&#65533;{*8&#65533;
&#65533;&#65533;&#65533;&#210;3&#1009;&#65533;,%&#65533;@&#65533;.&#65533;=&#65533;&#65533;g&&#65533;&#65533;&#65533;_I&#65533;Y&#65533;FnNVYd&#65533;@'mF@&#65533;~&#65533;&#65533;4xp&#65533;&#65533;&#65533;4&#1323;&#65533;&#65533;&#65533;&#65533;&#65533;&#65533;&#65533;/&#65533;&#65533;&#65533;{o&#65533;&#65533;&#65533;&#65533;&#65533;&#65533;&+&#65533;!&#65533;@Sn&#65533;&#65533;d&#65533;%r&#65533;r&#65533;&#65533;&#297;&2&#65533;&#65533;q'&#65533;&#65533;a&#65533;#w&#65533;&#65533;&#65533;a&#65533;&#65533;6,&#65533;)&#65533;VD&#65533;]X&#204;52&#65533;4)&#65533; &#65533;&#65533;&#65533;H&#65533;&#65533;&#65533;&#65533;4&#65533;L&#65533;&#65533;&#1040;&#65533;o4&#65533;&#65533;&#65533;d&#1900;l&#65533;&#65533;&#65533;J&#65533;&#65533;Xk@kj&#65533;&#65533;&#65533;&#65533;&#65533;&#65533;&#65533;&#65533;&#1081;\&#65533;`5#&#65533;&#65533;y&#65533;&#65533;k&#65533; &#65533;&#65533;&#65533;&#65533;^&#65533;&#65533;K'&#65533;&#65533;&#65533;(&#65533;&#65533;&#65533;&#65533;&#1333;&#65533;&#65533;&#65533;&#65533;hX&#65533;%&#65533;&#65533;o&#65533;&#65533;8I&#65533;&#65533;&#65533;&#65533;P&#65533;&#65533;&#65533;&#587;;&#15257;&#1576;&#65533;&#65533;QM'&#65533;&#65533;&#1197;&#65533;GD&#65533;&#65533;&#65533;8pA&#65533;no&#65533;&#65533;Q_&#65533;
&#65533;&#65533;&#65533;&#65533;3&#65533;&#65533;&#65533;T]&#65533;&#65533;Y3&#65533;5&#65533;^&#65533;}"a&#65533;&#65533;&#65533;f&#65533;&#1507;#rn&#65533;&#65533;VnS&#65533;&#65533;&#65533;&#65533;`C]c+5/&#805;7&#65533;}&#65533;&#65533;&#1468;&#65533;;&#65533;&#65533;&#65533;&#65533;&#65533;&#65533;
&#65533;^&#65533;&#65533;&#65533;&#65533;&#65533;, &#65533;0F&#65533;DZ&#65533;&#65533;IM(&#65533;
7&#65533;;b&#65533;HV&#65533;N&#65533;&#65533;(&#65533; !(&#65533;&#65533;2z0/3&#65533;%T&#65533;
&#65533;o+&#65533;&#1053;#z&#1099;&#65533;&#65533;&#65533;(&#402;&#65533;&#1211;&#65533;@&#65533;&#65533;(&#65533;&#65533;&#65533;M^3"&#65533;&#65533;3&#65533;Uok&#65533;&#65533;!&#65533;&#65533;&#65533;&#65533;f&#65533;l&#65533;1[&#65533;&#65533;&#65533;_<&#65533;!p&#65533;&#65533;!&#65533;&#65533;&#65533;u&#65533;6&#65533;OO&#1312;&#65533;&#65533;&#65533; "&#65533;&#65533;oQ&#65533;W &#65533;&#1151;>J&#65533;&#316;&#65533;&#65533;&#65533;E&#65533;$'!&#65533;$f&#65533;&#65533;&#65533;&#65533;&#65533;$3&#65533;#&#65533;(L]rz&#65533;)L&#65533;A&#65533;&#65533;&#65533;D&#65533;&#65533;2
&#65533;hPd(3X(&#65533;UP'2&#65533;C,&#65533;+$&#65533;&#65533;b!&#65533;.k&#65533;&#65533;&#1642;&#65533;&#65533;F&#65533;9&#65533;u&#65533;]y3f&#65533;5&#1636;&#65533;z_&#65533;&#65533;"YE|&#65533;l4)[&#65533;&#65533;&#65533;_D&#65533;&#65533;&#65533;r&#65533;&#65533;&#65533;&#65533;d&#65533;&#65533;&#65533;FsM&#65533;ne&#65533;_/yi?v&#65533;&#65533;]|+&#65533;&#65533;&#65533;&#65533;&#65533;&#65533;&#65533;<&#65533; 1&#65533;J&#65533;&#65533;&#65533;&#65533;&#65533;0&#65533;8&#65533;&#65533;&#65533;&#65533;&#65533;&#65533;3LTd)3&#65533;&#65533;P&#65533;J&#65533;i&#65533;&#65533;&#65533;&#517;&#65533;D*&#65533;]&#65533;V(M&#65533;J&#65533;&#65533;&#65533;`&#65533;&#65533;&#65533;ie&#65533;&#65533;&#65533;)&#65533;&#65533;N&#65533;)JS&#65533;&#65533;&#65533;MPoS6&#65533;Y&#65533; k&#65533;M&#65533;&#65533; U&#31298;&#65533;-&#65533; &#65533;/r&#65533;"-&#65533;:U&#65533;R5&#65533;&#1293;u&#65533;/&#65533;L`&#65533;g&#65533;&#65533;&#65533;U+&#65533;&#65533;J&#65533;&#65533;'n&#65533;G&#65533;A&#65533;&#65533;&#270;vt1&#65533;r&#65533;&#65533;[&#65533;&#65533;B&#65533;&#65533;&#65533;Ed&#65533;&#65533;%7&#65533;7&#65533;&#65533;
&#65533;R!+&#65533;2&#65533;Ah&#65533;&#65533;&#65533;&#65533;Ue&#1642;]x&#65533;U&#65533;U&#65533;.&#65533;7&#65533;&#65533;!&#65533;8&#65533;&#65533;&#65533;&#65533;>h&#65533;t&#65533;"7%p&#65533;&#65533;BB&#65533;&#65533;Y&#65533;&#65533;
&#65533;&#438221;  &#65533;&#65533;&#65533;.&#65533;&#65533;
&#65533;B&#65533;r&#65533;\!(@UX&#65533;
&#65533;0&#65533;&#65533;+&#65533;1&#65533;.&#65533;&#65533;U$y&#65533;_&#65533;ix&#65533;&#65533;&#65533;k&#65533;7&#65533;&#1504;U&#65533;&#65533;&#65533;fbb&#65533;&#65533;&#65533;%&&#65533;&#635;&#65533;&#65533;'&#65533;%!'&#65533;&#65533;&#65533;&#177;&#65533;Ulq&#1786;?$&#65533;&#65533;(&#65533;hq@JRVv&#65533;&#65533;&#65533;&#65533;,&#65533;;&#65533;e&#65533;&#65533;W&#65533;&#65533;6|Ur^&#65533;&#65533;8&#65533;&#65533;&#65533;
&#65533;&#65533; FqI <&#65533;&#65533;&#65533;&#65533;&#65533; @&#65533;&#65533;&#65533;.&#65533;&#65533;6n*Q  8&#65533;;&#65533;n&#65533;&#65533;&#65533;*&#65533;&#65533;
E&#65533;sK&#65533; &&#65533;Aj&#65533;&#65533;&#65533;&#65533;Xy&#65533;@&#65533;J&#65533;&#65533;^xE;b&#65533;EwY;&#65533;1&#65533;&#1467;H&#65533;-&#65533;u&#65533;X,&#65533;}&#65533;&#65533;}&#65533;:&#65533;D"&#65533;&#65533;&#65533;C~7&#65533;:&#65533;T&#65533;0pb&#65533;{-&#65533;L&#65533;m!s^&#65533;&#65533;G&#141;&#1034;#h1&#65533;.&#65533;&#65533;4&#65533;7&#65533;*&#65533;R&#65533;"p&#65533; &qc9Xj&#65533;3&#65533;qn&#65533;[&#1886;a&#65533;&#65533;&#1965; p`-x&#65533;&#65533;[&#65533;&#65533;&#65533;&#65533;&#702;&#65533;5f&#65533;'4&#65533;jP&#65533;z`e3;&#65533;B(&#65533;&#65533;&#65533;&#65533;&#65533;&#187;&#65533;pfu6&#65533;&#65533;&#65533;&#65533;sj9&#65533;&#65533;H@&#65533;&#65533;05&#65533;&#49865;&#65533;&#65533;&#65533;&#65533;&#65533;&#65533;s&#65533;5&#65533;P&#65533;Nu@	&#65533; &#65533;0hK&#65533;;)	6&#65533;&#65533;)`&#65533;|&#65533;J@&#65533;	&#65533;&#65533;&#65533;;&#65533;&#65533;px&#65533;'n&#65533;&#65533;&#1516;*&#1225;&#65533;&#65533;7&#65533;q&#65533;&#65533;"@&#65533;D@&#65533;:&#65533;:&#65533;&#65533;&#65533;&#65533; &#65533;:j&#65533;&#65533;&#65533;&#65533;g&#65533;&#65533;&#65533;W&#65533;jWg@&#65533;&#65533;&#65533; &#65533;#&#65533;&#65533;&#65533;:&#65533;c&#65533;&#65533;]&#65533;&#65533;&#65533; &#65533;-e)+&#65533;
&#65533;&#65533;&#65533; &#65533;7&#65533;!&#65533;\&#65533;DV&#65533;&#65533;&#65533;:K&#65533;&#65533;G&#65533;Nl&#65533;Ee&#65533;1)2h&#65533;&#65533;&#65533;&#65533;{&#65533;$&&#65533;]&#65533;;&#65533;0d&#65533;&#65533;rZ&#65533;	[B&#65533;&#65533;&#65533;T&#65533;F&#65533;X"&#65533;&#65533;{&#65533;&#65533;&#65533;&#65533;&#443;&#65533;&#65533;g<&#65533;&#65533;&#65533;&#65533;&#65533;g&#65533;&#65533;Yp&#65533;&#65533;3&#65533;9d!&#65533;&#962;&#65533; &#1171;&#65533;&#65533;;2lS&&#65533;:7&#65533;R&#65533;&#65533;&#65533;&#65533;@&#65533;&#65533;H!&#65533; &#65533;&#65533;&#65533;&#65533;
&#65533;&#65533;&#65533;&#65533;W&#65533;&#65533;?&#65533;8&#65533;&#65533;
&#65533;&#65533;8&#65533;&#65533;&#65533;gn0}&#65533; mA&#65533;tT&#65533;-K&#65533;b&#65533;&#65533;a&#65533;y&#65533;Q&#65533;&#65533;<&#1246;&#65533;&#65533;DN&#65533;
<&#65533;&#65533;&#58880;&#65533;&#65533;;&#65533;wO&#65533;&#65533;&#1072;&#65533;&#65533;b	l&#65533;&#65533;wB&#65533;&#65533;y&#65533;o&#65533;G&#65533;&#65533;&#65533;_1&#65533;&#65533;W{sJ&#65533;&#65533; &#65533;&#65533;&#65533;&#65533;/&#65533;&#65533;&#1537;&#65533;'t&#65533;&#65533;k1&#65533;%x&#65533;&&#65533;&#65533; &#65533;&#65533;&#65533;Vv&#65533;7~+&#65533;r&#65533;&#65533;&#65533;&#65533;PI1&#65533;w&#65533;J&#65533;p
&#65533;Bw&#65533;&#65533;&#65533;)%&#65533;	&#65533;&#65533;o&#65533;&#65533;)G&#65533;&#65533;&#65533;	&#65533;
&#65533;&#65533;#&#65533;Px)q&#65533;&#65533;&#65533;&#65533;x&#65533;&#65533;g&#65533;G{r@yhA&#65533;v&#1511;{+  `/&#65533;&#65533;&#65533;q&#65533;&#65533;W&#65533;!he+&#65533;&#65533;&#65533;+&#1538;Qp&#65533;uA&#65533;&#65533;r&#65533;&#65533;&#65533;&#65533;Y&#65533;&#65533;#&#65533;&#65533;	L&#296466;&#65533;x&#65533;&#65533;h&#65533;hU&#65533;	&#65533;
H	&#65533;&#65533;&#65533;&#65533;&#65533;A\(o&#65533;@{&#65533;wa&#65533;&#65533;&#65533;wc&#65533;&#65533;y&#65533;&#65533;&#65533;&#65533;{<&#65533;l &#65533;!ipkt(]&#523;&#65533;&#65533;Vv " i`&#65533;|j&#1991;T8k&#65533;&#65533;&#65533;	&#65533;&#65533;~&#65533;&#65533;r*sw&#65533;P
&#65533;x)yP&#65533;&#65533;3X&#65533;(hr7&#65533;(&#65533;&#65533;&#65533;W&#65533;&#1033;&#65533;&#65533;&#13829;SX&#65533;&#65533;#&#65533;&#65533;&#65533;&#65533;8&#65533;&#65533;W&#65533;&#65533;v`G[e&#65533;&#65533;&#65533; &#65533;H&#65533;&#65533;&#65533;&#65533;&#65533;P &#65533;&iP&#65533;&#65533;&#65533;,&#65533;}n&#65533;&#65533;v&#65533;I6&&#65533;)gB|gw&#65533;hMaw&#65533;Ix&#65533;&#65533;Uh&#1608;'9&#65533;&#65533;&#33314;0v&#65533;&#65533;o&#65533;2&#65533;Px&#65533;8&#65533;c&#65533;&#65533;&#65533;&#65533;j&#65533;&#65533;y&#65533;H[>9T!?uSi  4&#65533;E&#65533;&#65533; &#65533;&#65533;%Wr%&#65533;&#65533;&#65533;=&#65533;&#65533;&#65533;&#65533;e1&#65533;&#65533;&#65533;q&#65533;*&#65533;9&#277;&#65533;`:o&#1486;%#J&#65533;* &&#65533;>&#65533;"&#65533;&#65533;&#65533;&#387;&#65533;&#65533;&#65533;&#65533;&#65533;&#65533;*)&#65533;&&#65533;z&#65533;&#65533;02&#65533;J&#65533;&#65533;&#65533;&#65533;{&#65533;&#65533;&#65533;5yy8y&#65533;&#65533;&#65533;{"@pK&#65533;KCi+rDLCm4P&#65533; &#65533;&#65533;Py&#65533;4@+&#65533;S&#65533;L0MCe&#65533;v&#65533;&#65533;c&#65533;'o,&#65533;&#65533;IB&#65533;	v'&#65533;.wny)F&#65533;&#65533;&#65533;o&#65533;&#65533;:&#65533;&#65533;
p&#65533;&#65533;&#65533;@&#65533;@&#65533;&#65533;&#65533;&#169;A&#65533;x&#65533;91
&#65533; 2ih&#65533;&#65533;#&#65533;y&#65533;&#65533;Iy&#65533;7sg &#65533;IKA&#65533;&#65533;4&#65533;&#65533;&#65533;K7&#65533;7&#65533;tO /@m&#65533; &#65533;&#65533;&#65533;&#65533;&#65533;Z#&#65533;?EWVy&#65533;&#65533;&#65533;x7x1&#65533;:s
X&#65533;&#65533;&#65533;&#65533;&#65533;B2~&#65533;1|&#65533;&#65533;&#65533;&#65533;&#65533;&#65533;&#65533;&#65533;&#65533;&#65533;e&#65533;&#65533;&#65533;&#65533;2&#65533;&#65533;&#65533;g&#65533;#y&#65533;:&#65533;	&#65533;sA&#65533;&&#65533;&#65533;I&#65533;&#65533;t&#65533;4s&#65533;OQR4 &#65533;43&#65533;/&#65533;&#65533;V&#65533;&#65533;y&#65533;&#65533;&#65533;&#65533;&#65533;&#65533;Uj&#65533;&#65533;n_&#65533;&#65533;&#65533;s&#65533;&#65533;r~&#65533;9
w&#65533;&x&#65533;e&#65533;&#848;&#65533;&#65533;&#1028;&#65533;&#65533;2#&#65533;2&#65533;f&#65533;&#65533;&#65533;&#65533;Qh&#65533;Go&#65533;I&#65533;
&#65533;&#65533;n *&#65533;&#65533;X&#65533;&#65533;y &#65533;v&#65533;'
+&#65533;)&#65533;vJ&#65533;&#65533;t+&#65533;$G{&#65533;R/C0&#65533;&#65533;V&#65533; +q&#65533;*&#65533;0&#65533;[&#65533;y&#65533;&#65533;&#1418;7&#65533;&#65533;&#65533;2&#65533;&#65533;	HQ&#65533;y&#65533;wQzw&#65533;:b&#65533;&#65533;&#65533;X&#65533;&#65533;&#65533;&#65533; &#65533;	&#65533;&#521;&#65533;H&#65533;y@&#65533;&#65533;&#1449;&#65533; &#65533;&#65533;6B&#65533;&#65533;&#65533;%Tolz&#65533;g &#65533;`Y&#65533;
&#65533;V&#65533;&#65533;z&#65533;u
&#65533;w&#65533;&#65533;&#65533;&#65533;-&#65533;&#65533;.&#65533;.&#65533;&#65533;0&#1344;&#1363;&#65533;9&#65533;&#65533;&#65533;4&#65533;&#65533;&#65533;wy&#65533;Z&#65533;GZJ%&#65533;I>&#65533;?&#65533;_:&#65533;A&#65533;wvI&#65533;j&#65533;$&#65533;&#65533;|F&#65533;~G&#65533;&#65533;&#65533;r&#65533;
\&#65533;&#65533;&#65533;g
&#65533;	&#65533;Cx&#65533;*&#65533;&#65533;&#65533;&#65533;&#65533;&#1451;&#65533;u&#65533;Mu;6&#65533;[&#65533;u&#65533;&#65533;K&#65533;&#65533;&#65533;eA&#65533;&#65533;t&#65533;J@PQ`&#65533;&#65533;&#65533;&#65533;&#65533;x&#65533;&#65533;G&#65533;&#65533;&#65533;&#65533;&#65533;&#65533;`Q&#65533;&#65533;:&#65533;&#65533;Az&#65533;-[&#65533;j&#65533;Da&#65533;&#65533;&#1711;&#65533;&#65533;&#65533;&#65533;@&#65533;&#65533;&#65533;&#65533;J&#65533;&#65533;&#563;&#65533;&#65533;&&#65533;&#65533;D{&#65533;&#65533;&#65533;&#65533;&#65533;&#65533;&#65533;1&#65533;&#65533;'&#65533;	4b#Y&#65533;g&#65533;f&#65533;B&#65533;&#65533;&#65533;ACk&#65533;k&#65533;&#65533;z&#65533;&#65533;&#65533;&#65533;:[=y&#65533;&#1706;y&#65533;&#65533;&#65533;{-&#65533;I&#65533;&#65533;&#65533;H&#65533;&#65533;W&#65533;&#65533;y&#65533;#&#65533;w&#65533;&#65533;La&#65533;9K&#65533;&#65533;&#65533;&#65533;&#65533; &#65533;&#65533;&#65533;&#1673;&#65533;Y&#65533;&#65533;&#65533;&#65533;kywd&#65533;&#65533;`M&#65533;&#65533;	p
u zf f`!&#1081;&#65533;&#65533;
H&#65533;&#65533;&#65533;&#65533;&#65533;&#474;&#65533;&#1567;&#65533;&#65533;&#65533;&#65533;GyK&#65533;X&#65533;&#65533;&#65533;p&#65533;	zWE&#65533;&#65533;&#65533;;&#65533;".&#65533;X\j&#65533;&#65533;&#65533;&D&#65533;I&#65533;&#65533;*&#65533;~&#741;~&#65533;&#801;&#65533;6&#65533;&#65533;P&#65533;&#65533;)&#65533;{G#%&#65533;X&#381;&#65533;QD!bY_&#65533;::&#65533;&#65533;!&#65533;&#65533;n@J&#65533;UJ!&#65533;*&#65533;b&#65533;&#65533;&#65533;#	 &#65533;&#65533;"&#65533;&#65533;&#65533;&#65533;-&#65533;&#65533;&#65533;&#65533;&#155;X&#65533;&#65533;&#65533;&#65533;&#1276;]&#65533;&#65533;&#65533;&#65533;&#65533;&#65533;&#726;&#65533;(&#65533;Ih`1&#65533;&#65533;&#65533;2&#65533;&#65533; *&#65533;&#65533;z&#65533;_}&#65533;2&#65533;K2}&#163;&#65533;Q&#65533;)&#65533;X&#65533;=&#65533;&#65533;&#65533;&#65533;P&#65533;&#65533;E&#65533;yI&#65533;&#65533;!&#65533;#&#65533;&#65533;&#65533;xf&#65533;&#65533;&#65533;&#65533;&#65533;&#65533;Z&#65533;M&#658;&#65533;&#1564;&#65533;&#65533;H8&#65533;&#65533;&#65533;w&#65533;(B&#65533;;B$&#65533;&#65533;&#65533;+&#65533;&#65533;

z&#65533;&#65533;&#65533;#<&#65533;&#377;0&#65533;&#65533;a&#65533;,&#65533;&#65533;&#65533;&#65533;&#65533;&#65533;&#65533;&#65533;&#65533;&#65533; &#65533;&#65533;&#65533;7&#65533;&&#65533;x&#65533;h&#65533;&#65533; &#65533;U&#65533;&#65533; J{&#65533;&#65533;U
z&#65533;&#65533;/&#65533;f&#65533;&#65533;`&#65533;:&#65533;&#65533;y&#65533;&#65533;&#65533;&#65533;d,&#194; &#65533;&#65533;J&#65533;Q&#554;&#65533;&#65533;:<k&#65533;&#65533;K&#65533;&#65533;&#65533;&#65533;&#65533;0{&#65533;&#65533;p&#65533;\&#205;`&#65533;&#65533;&#65533;I&#65533;8
&#65533;U&#65533;'&#65533;&#65533;&#65533;&#65533;&#65533;&#65533;+&#65533;&#65533;&&#65533;`&#1819;&#65533;	&#65533;i&#718; &#65533;<&#65533;&#759;&#65533;)i&#65533;&#65533;&#65533;&#65533;b&#585;kL&#65533;&#65533;&#1809;&#65533;&#65533;&#653; &#65533;&#65533;&#65533;&#65533;&#65533;\&#65533;p&#65533;&#555;&#65533;&#65533;Z&#440;l
 <2-&#65533;&#65533;7R&#400;&#65533;&#65533;&#65533;&#65533;&#65533;&#65533;&#65533;L&#65533;&#65533;&#65533;Z

~@&#65533;p&#65533;&#1964;&#65533;=+&#65533;&#65533;R&#65533;&#65533;i&#65533;&#65533;&#65533;&#65533;&#65533;&#65533;&#65533;&#65533;&#65533;&#65533;<&#65533;|&#65533;3&#65533;-&#65533;&#65533;l	&#65533;&#65533;o=&#65533;&#65533;&#65533;&#65533;&#65533;&#65533;J8&#644;&#65533;}0&#65533;&#65533;&#65533;&#65533;2&#65533;?*&#65533;&#65533;&#65533;&#65533;&#65533;&#65533;j&#962;&#65533;&#403;&#65533;&#65533;
&#65533;m&#65533;&#65533;&#65533;&#65533;&#65533;&#1175;&#816;<&#65533;y@&#65533;&#65533;&#324;[&#65533;a*&#65533;&#65533;&#65533;lB&#65533;&#1843;&#65533;&#65533;&#65533;32&#65533;E}&#65533;Xj&#65533;L&#65533;&#65533;&#65533;&#65533;&#65533;&#65533;G&#65533;&#65533;&#65533;&#1284;`&#65533;&#65533;&#65533;&#65533;&#65533;m&#65533;&#65533;&#65533;V*&#65533;&#65533;&#65533;&#201;	f&#65533;&#65533;7&#65533;d&#65533;!&#65533;&#1091;&#65533;&#65533;&#65533;&#65533;{P&#65533;&#65533;&#65533;
2
^|&#65533;&#65533;&#65533;n&#65533;&#65533;&#65533;&#65533;|&#65533;&#65533;Qm2{@&#65533;[&#65533;	&#65533;M&#65533;&#65533;&#1274;,&#65533;D&#1614;&#65533;&#65533;&#65533;&#65533;&#65533;{)&#65533;&#65533;+&#65533;M&#65533;Vm&#65533;]&#576;&#65533;&#65533;O&#65533;&#1092;&#1065;&#65533;2&#65533;&#65533;)^m&#65533;Q&#65533;S&#65533;&#65533;&#65533;&#65533;&#65533;l&#1120;2&#1742;&#65533;&#65533;&#1100;	&#65533;m&#65533;0,&#65533;C|)&#65533;
&#65533;&#65533;L&#65533;&#65533;&#65533;&#65533;2&#65533;&#65533;&#22076;=&#65533;	|&#65533;&#65533;L&#65533;&#65533;&#1489;<&#65533;&#65533;&#65533;&#65533;H&#65533;&#65533;&#797;&#65533;&#65533;&#65533;&#65533;&#65533;&#65533;&#2013;&#758;&#65533;&#267;&#1852;=Qx&#65533;&#65533;&#65533;&#65533;&#65533;:&#65533;&#65533;&#65533;X&#65533;&#65533;@&#65533;m*&#65533;&#65533;&#65533;&#65533;	&#65533;=2&#65533;X&#65533;&#65533;>&#3778;&#65533;&&#65533;&#65533;&#65533;&#1411;&#65533;&#65533;&#65533;N&#1424;M&#65533;&#65533;&#65533;&#1472;+&#65533;&#65533;&#65533;&#521;&#65533;i&#65533;&#65533;&#65533;&#65533;&#65533;&#65533;&#65533;&#65533;&#65533;&#65533;n&#65533;&#65533;&#65533;&#65533;}&#65533; &#701;&#65533;&#65533;>&#65533;&#65533;&#65533;b&#65533;&D&#65533;/N&#65533;">!&#65533;j&#65533;&#65533;]&#1870;&#65533;&#65533;4&#65533;&#65533;<N&#65533;@&#65533;&#65533;;&#65533;&#65533;#	&#65533;\&#65533;&#65533;7&#65533;&#65533;9~&#65533;M1&#65533;+I&#65533;&#65533;&#65533;>&#65533;&#65533;M&#65533;"&#65533;&#65533;&#65533;&#1939;=&#65533;&#65533;&#65533;&#65533;f&#65533;\.&#65533;P&#65533;&#65533;&#65533;##&#65533;L>hq&#65533;	A~&#65533;v&#65533;&#65533;T.&#65533;E=&#65533;&&#65533;&#65533;&#65533;&#65533;&#65533;&#65533;&#65533;+&#65533;&#65533;&#65533;R&#65533;&#128;&#65533;&#65533;&#65533;&#65533;&#1856;~&#65533;&#65533;8&#65533;&#801;&#65533;!Y&#65533;&#65533;&#65533;H-&#65533;d&#65533;&#65533;&#65533;&#65533;&#1954;-&#890;&#65533;:&#65533;.&#65533;&#65533;}&#737;^&#65533;.&#65533;.&#65533;&#65533;&#65533;=h&#65533;&#65533;&#65533;&#65533;&#65533;&#65533;&#65533;&#65533;&#65533;*&#65533;&#65533;I&#65533;&#65533;&#65533;&#65533;&#65533;&#65533;Lh-&#65533;&#65533;&#65533;&#65533;
&#65533;	&#65533;<&#65533;&#65533;&#65533;&#65533;&#65533;&#65533;&#65533;&#65533;g&#65533;V&#65533;&#65533;^&#65533;&#65533;&#65533;V&#65533;@;&#65533;>&#65533;&#65533;_&#65533;A&#65533;~&#8464;&#65533;&#1502;&#65533;&#65533;>&#65533;&#1341;&#65533;T&#53446;&#65533;H&#65533;&#65533;P&#65533;d&#65533;&#65533;&#65533;&#65533;&#65533;6&#1540;-&#65533;&#65533;&#65533;&#65533;&#65533;n&#1973;&#65533;&#65533;&#65533;&#65533;&#65533;X&#65533;&#65533;&#65533;&#65533;l&#65533;f&#65533;o&#65533;&#65533;H&#65533;{@&#65533;&#65533;&#1253;=&#65533;x-&#65533;7~
&#65533;&#65533;#&#65533;&#1884;&#65533;&#65533;w.&#65533;&#65533;&#65533;&#65533;&#65533;&#65533;&#65533;>&#65533;&#65533;a`&#65533;|&#65533;&#1476;&#65533;\&#65533;&#65533;@&#65533;&#65533;&#65533;&#361;&#65533;
&#65533;&#65533;5&#65533;&#65533;n&#793;&#65533;&#65533;=&#65533;&#65533;&#65533;&#65533;&#65533;&#65533;e=&#65533;&#65533;&#1628;&#65533;s&#65533;&#65533;&#65533;=&#1080;-&#65533;/&#65533;&#65533;&#65533;7&#65533;&#65533;&#65533;P&#65533;&#65533;&#65533;n&#65533;sN&#65533;a&#65533;&#65533; &#65533;&#65533;mB&#65533;&#65533;&#65533;Y&#65533;&#65533;4m&#65533;&#65533;:_&#65533;&#65533;gm&#65533;+&#65533;&#65533; &#65533;`&#65533;&#621;:&#65533;b&#65533;&#65533;]&#65533;&#65533;~&#65533;&#65533;&#65533;&#65533;&#65533;>&#65533;&#1964;&#65533;&#65533;<&#65533;m&#58834;&#65533;.&#65533;&#65533;&#65533;L}&#65533;&#65533;&&#65533;&#65533;&#65533;&#65533;&#65533;)&#65533;&#65533;=&#65533;	&#65533;&#65533;&#65533;&#65533;&#65533;&#65533;&#65533;&#65533;&#65533;&#65533;&#65533;&#65533;]&#65533;Z&#65533;6&#65533;y&#65533;&#65533;2,&#65533;&#65533;&#65533;RlBap&#65533;&#65533;j&#65533;&#65533;O&#65533;v_&#65533;&#65533;o&#65533;&#65533;^&#65533;&#65533;&#65533;&#65533;E&#65533;&#65533;&#65533;m&#591;&#65533;&#65533;&#65533;&#65533;&#65533;&#239;Q&#65533;<&#65533;&#65533;&#65533;&#65533;&#65533;&#65533;&#1744;&#65533;&#65533;&#65533;&#65533;/&#65533;&#65533;&#65533;o&#65533;&#65533;&#65533;&#65533;&#65533;b&#65533;&#65533;H_&#65533;i&#65533;&#65533;&#65533;&#65533;~/`&#65533;&#65533;&#65533;]&#65533;&#383;&#65533;
o&#65533;&#65533;6&#65533;&#393;&#65533;&#65533;&#65533;&#65533;&#65533;&#65533;&#65533;&#63429;&#65533;&#65533;&#65533;&#65533;&#65533; &#65533;&#65533;_&#65533;&#65533;&#65533;&#65533;&#65533;&#65533;{&#65533;}&#65533;&#65533;&#65533;&#65533;&#65533;&#65533;&#65533;&#65533;&#65533;&#65533;&#65533;|&#65533;|&#65533;&#65533;&#65533;&#65533;&#65533;{&#65533;&#65533;&#65533;&#65533;&#65533;&#65533;&#65533;&#65533;&#65533;ZZ&#65533;&#65533;a&#65533;&#65533;&#65533;z&#65533;&#65533;&#65533;&#65533;&#65533;&#65533;&#65533;&#65533;&#65533;&#65533;~&#65533;&#65533;&#65533;&#65533;&#65533;&#65533;&#65533;&#65533;&#65533;}&#65533;&#65533;&#65533;&#65533;&#477;&#65533;y&#65533;&#65533;&#65533;&#65533;&#435;&#911;&#65533;&#1294;&#65533;&#590;&#65533;&#65533;&#1827;&#65533;&#65533;Z&#1422;Z&#65533;&#1508;&#65533;&#65533;&#65533;&#65533;&#65533;&#65533;&#65533;&#65533;&#1006;&#65533;&#65533;&#65533;&#65533;&#65533;&#65533;&#65533;&#65533;&#65533;&#65533;&#65533;D-&#65533;&#65533;&#65533;V/{&#65533;53&#65533;&#65533;&#65533;&#65533;&#65533; &#65533;&#65533;gO@&#65533;&#65533;&#65533;]T&#65533;7-|8&#65533;&#65533;d<]&#65533;&#65533;&#65533;&#1780;BK&#65533;R&#65533;&#65533;&m&#65533;X&#65533;&#65533;i&#65533;OE~8&#844;&#65533;&#65533;FE{*&#65533;&#65533;(&#65533;-&#65533;&#65533;&#65533;.m$u&#65533;*k&#65533;&#65533;&#65533;z&#65533;s]&#65533;W&#65533;`&#65533;l&#65533;&#65533;N&#65533;&#65533;&#65533;&#65533;
&#619;&#2029;>&#65533;Z&#65533;|t&#65533;&#65533;&#65533;&#65533;&#65533;*t&#65533;_Wr&#65533;&#65533;|&#65533;&#65533;&#353;&#65533;&#65533;&#65533;&#65533;e&#65533;O&#65533;O&#65533;"9&#65533;bJ&#65533;&#65533;U&#65533;WW&#65533;fS&#65533;&#65533;&#65533;&#65533;	&#65533;&#65533;&#65533;Tl&#1617;&#65533;&#65533;&#65533;<&#65533;&#65533;&#65533;&#65533;&#65533;G4&#21173;&#65533;&#670;&#65533;&#65533;Tm&#65533;&#65533;B&#65533;&#65533;&#65533;&#65533;k&#65533;{.~&#65533;E&#65533;&#419;&#65533;&#65533;[&#65533;&#65533;&#65533;&#611;G&#65533;&#65533;&#65533;z&#65533;&#65533;&#65533;3*&#840;&#65533;&#65533;x$&#65533;3R&#65533;&#65533;&#65533;Q=&#65533;&#65533;&#65533;9&#65533;&#65533;]&#65533;&#65533;[&#65533;&#65533;&#65533;~I&#65533;&#65533;&#65533;
e&#65533;}&#65533;YV~w&#65533;&#65533;|&#65533;&#65533;C&#65533;&#65533;7&#65533;m&#65533;&#65533;rO&#65533;	2k&#65533;&#65533;q&#65533;1&#65533;&#65533;&#65533;X&#65533;&#775;&#1316;&#65533;m&#65533;meT~Je1VW&#65533;&#65533;IF"bYb&#65533;&#65533;Hf&#65533;&#65533;&#65533;b&#42328;&#973;H&#65533;e&#65533;&#1220;&#65533;x&#65533;&#65533;$4Z&#65533;&#65533;G&#65533;#e$&#180;&#65533;!&#65533;-&#65533;k&#65533;&#65533;q&#65533;z$T7&#65533;"w	&#65533;&#65533;&#65533;&#65533;Z'&#65533;~L6&#65533;&#725;%&#65533;tY&#65533;&#65533;68	,&#65533;&#65533;y&#65533;a&#65533;&#1318;'&#65533;3&#65533;,|&#65533;&#65533;G&#65533;|&#1880;&#65533;=&#65533;&#65533;	,^&#65533;9U&#65533;&#65533;&#65533;4&#65533;(&#65533;&#1539;G&#65533;&#65533;&#65533;t&#65533;&#65533;t8&#65533;D#&#65533;&#65533;&#65533;%7&#65533;!&#65533;&#65533;&#65533;D>pQ&#65533; '&#65533;&#65533;&#65533; TR&#65533;&#490;&#65533;&#65533;V&#65533;&#65533;Q&#65533;leF	6Sv&#65533;I&#65533;V%Q&#65533; H&#1802;&#65533;&#65533;&#65533;&#65533;&#65533;Zy$&#65533;&#65533;]&#65533; I&#65533;&#65533;l&#65533;&#65533;&#65533;&#65533;q&#65533;&#65533;&#65533;$&#65533;-&#65533;1&#65533;&#65533;&#65533;&#65533;&#65533;&#505;&#65533;-$I&#1938;z&&#65533;:&#1570;&#65533;;r"&#65533;[&#65533;O&#65533;k&#65533;S3p!:(&#65533;p&#65533;&#1250;&#65533;t*&#65533;&#65533;&#65533;&#65533;$&#65533;&#65533;<`&#65533;&#65533;7$&#65533;&#65533;p&#65533;{$&#65533;Y:&#65533;&#65533;&#65533;e&#65533;&#65533;&#65533;&#65533;s&#65533;:<&#65533;A&#65533;3Sf&#192708;&#65533;f&#65533;&#65533;&#65533;&#65533;&#65533;&#65533;&#65533;A&#65533;&#1781;&#65533;h&#65533;&#65533;&#65533;L&#65533;&#65533;&#65533;&#65533;G:&#65533;zvXO:T&#65533;&#65533;Mo&#65533;&#65533;=&#65533;&#65533;CI&#65533;&#65533;&#65533;&#65533;&#65533;JM&#47992; #/&#65533;&#65533;99&&#65533;&#65533;&#65533;&#65533;&#65533;&#1005;y;&#65533;u&#65533;&#65533;lw&#65533;TN&#65533;@6&#65533;sm&#65533;&#65533;d &#65533;&#474;+&#953; s&#65533;^&#65533;&#65533;3&#65533;(&#65533;p&#65533;&#1645;&#65533;&#65533;&#65533;&#65533;k'&#65533;V&#65533;&#65533;&#65533;5b&#65533;p&#65533;&#65533;7&#65533;&#65533;&#65533;c&#65533;&#65533;&#65533;&#65533;"&#65533;&#65533;&#927;b&#65533;&#1040;4
&#65533;&#1607;&#65533;&#65533;&#65533;p &#65533;&#65533;y&#65533;j$&#65533;&#65533;18zL.<&#65533;7&#65533;o?$.P&#65533;&#65533;&#65533;kN&#65533;&#65533;3&#65533;#&#65533;G&#65533;&#65533;&#1643;f&#65533;X2&#65533;/~&#65533;Z&#65533;PO&#65533;&#1043;!&#65533;%p&#65533;&#65533;&#65533;&#65533;I$&#65533;V&#534;&#65533;&#65533;&#65533;&#65533;pL&#65533;&#65533;c&#65533;&#65533;J&#65533;&#65533;&#65533;PHx&#65533;N!@w&#65533;.3<&#65533;&#65533;G&#65533;&#65533;T&#65533;&#65533;&#65533;@&#65533;&#65533;BU&#65533;k&#65533;&#65533;_<&#65533;&#65533;4&#65533;L&#65533;y&#65533;e&#1416;&#65533;&#65533;Q&#65533;8&#65533;1&#65533;p&#65533;&#65533;&#65533;=Q&#65533;&#65533;`&#65533;&#65533;<M&#65533;&#65533;&#65533;
&#65533;&#65533;I&#65533;&#65533;[&#1659;Y&#65533;&#304;A&#1297;$h]&#65533;6P&#65533;(l&#65533;l2&#65533;d&#65533;&#65533;v&#65533;`9Z&#65533;=*va&#65533;^&#65533;
&#65533;G1F&#65533;I("r"&#65533; Il&#65533;p&#65533;#&#65533;&#65533;&#1530;9&#65533;&#65533;&#65533;&#65533;&#65533;%&#65533;12V J&#65533;&#65533;qWF&#65533;&#65533;ZJo)7
&#65533; &#168;7:&#65533;&#65533;&#65533;&#65533;C0&#65533;&#1608;I
&#152;&#65533;&#65533;$%&#65533;@&#65533;U&#65533;O&#65533;&#65533;&#65533;*B&#65533;&#65533;*.	&#65533;&#65533;&#65533;*&#65533;9iiq)p*&#65533;"gC(&#65533;&#65533;j&#65533;&#65533;$&#65533;)v&#65533;&#65533;P&#65533;&#65533;Y&#65533;-&#526;&#65533;&#65533;qE&#65533;&#65533;&#65533;&#65533;&#65533;N&#65533;L%#*&#65533;&#65533;&#65533;&#65533;(:&B&#65533;&#65533;U	&#65533;&#65533;$&#65533;~&#65533;.	 s&#65533;;&#65533;	&#65533;H&#65533;&#65533;&#65533;[&#65533;&#65533;P&#65533;&#580;&#65533;&#65533;^&#649;&#65533;Q&#65533;Amv&#65533;&#65533;	AP{&#65533; &#65533;D&#65533;&#65533;>G&#1139;%J<&#65533;/G&#65533;&#65533;A&#65533;&#65533;-u&#65533;&#65533;&#65533;&#65533;&#65533;&#65533;&#65533;{&#65533;F&#65533;7&#217;&#65533;A&#65533;&#65533;&#65533;@&#65533;v&#65533;&#65533;y&#65533;&#216;&#65533;J&#65533;"&#65533;B&#65533;&#65533;: _&#326;*&#65533;&#65533;U&#65533;F&#65533;+RMR&#1232;9&#65533;k=]&#65533;&#190;&#65533;&#65533;R&#65533;eA&#65533;i!&#65533;&#65533;&#142;k	 T&#65533;&#65533;W&#65533;&#868;7I&#65533;'_&#65533;p&#65533;&#65533;&#65533;D0 &#65533;&#65533;#&#65533;&#65533;L&#65533;&#65533;&#65533;W&#65533;v;&#65533;hle&#65533;ZU&#65533;&#65533;*&#65533;&#65533;&#65533;*&#65533;H&#65533;&#65533;y:&#65533;/	&#65533;[&#65533;5&#65533;m(#&#65533;`&#65533;
d&#65533;&#65533;[-&#65533;f&#65533;YHx&#65533;&#65533;Q&#65533;&#65533;i&#65533;&#65533;&#65533;"q{&#65533;&#65533;&#65533;z;&#65533;$&#65533;n&#65533;&#837;a&#65533;&#8558;R&#65533;&#65533;&#65533;8+&#65533;1&#65533;Mr&#65533;&#65533;Gk&#65533;G&#65533;:|&#65533;&#65533;bk!&#65533;&#65533;>&#65533;&#65533;&#65533;&#65533;&#65533;&#65533;&#65533;&#65533;:&#65533;&#65533;&#65533;&#65533;&#65533;&#1537;A&#65533;k&#65533;'&#65533;&#65533;&#948;n0&#65533;;&#65533;9&#65533;&#65533;&#65533;`&#65533;0&#65533;&#65533;k&#65533;&#65533;n7	&#65533;i&#65533;pJ	&#65533;&#1475;` x&#65533;&#65533;F&#65533;&#65533;/F&#65533;I&#65533;X~e&#65533;&#65533;*&#65533;tM&#65533;/`
&#65533;0.<&#65533;&#65533;&#65533;FN&#65533;)A&#65533;&#65533;&#65533;XO&#65533;&#859;a &#65533;&#65533;&#65533;:EAcHF&#65533;&#65533;&#137;&#65533;%&#65533;&#65533;NB&#65533;&#65533;p&#65533;&#65533;&#65533;,&#65533;=r%&#65533;&#65533;&#65533;-&#65533;&#65533;Af&#65533;&#65533;&#65533;&#65533;&#65533;>&#65533;&#65533;&#65533;{&#65533;&#65533;&#65533;&#65533;,h0&#65533;&#1031;&&#65533;/&#65533;&#65533;S &#65533;q
F &#65533;#b&#65533;&#65533;PZTj%&#65533;&#1756;AR&#65533;Jx&#65533;&#65533;&#65533;/%DSU&#65533;X _&#65533;&#65533;&#65533;&#65533; V&#65533;z&#65533;^@`&#65533;&#65533;&#1338;&#65533;2X &#65533;e &#65533;&#65533;&#65533;ZO&#65533;A&#65533;-lb&#65533;	IH6&#65533;&#65533;&#65533;&#65533;f'{I`&#65533;&#65533;M9&#65533;&#65533;&#65533;&DQq{&#65533;Bt&#65533;&#65533;&#65533;&#65533;&#65533;&#65533;&#65533;&#65533;@&#65533;&#897;c&#65533;:&#65533;&#846;&#65533;&#65533;$N&#65533;P&#65533;&#65533;&#65533;#&#65533;&#65533;|&#65533;&#65533;&#1998;`&#65533;N&#65533;&#65533;|&#65533;78j&#65533;&#65533;&#65533;&#65533;&#376;&#375;U1&#65533;&#65533;&#65533;&#65533;&#1461;&#65533;S&#65533;qp<&#65533;&#65533;&#65533;&#65533;S&#65533;&#46235;&#65533;&#65533;(&#65533;5~&#65533;&#65533;\/&#65533;n&#65533;&#65533;&#65533;&#65533;B&#1864;T&#65533;Qz&#65533;RB&#65533;&#65533;&#65533;&#169;&#65533; *HAK5`D&#65533;^&#65533;|;&#65533;&#65533;#&#65533;&#65533;eAT&#65533;=X&#65533;&#65533;W&#65533;&#65533;T&#65533;&#65533;&#65533;`&#65533;&#65533;&#65533;a&#65533;j&#65533;&#65533;&#65533;_&#65533;u&#65533;7&#65533;v&#65533;&#65533;&#65533;n&#65533;&#65533;.&#65533;3&#65533;&#65533;&#65533;n&#65533;9$&#65533;&#65533;&#65533;&#289;bL&#65533;	Z&#65533;&#65533;&#65533;Cb&#65533;@<&#65533;!&#65533;?4~&#65533;`?&#65533;&#65533;3&#65533;&#65533;&#65533;[&#65533;&#65533;2&#65533;A&#65533;b&#65533;&#65533;&#65533;&#65533;h&#65533;&#65533;n&#65533;,&#65533;] &#65533;C$ &#65533;&#65533;'&#65533;|b@x&#65533;q&#65533;&#65533;&#65533;&#65533;&#65533;&#65533;&#65533;&#65533;&#65533;b&#65533;&#65533;&#65533;&#65533;u&#65533;1H`&#65533;O&#65533;&#65533;a&#65533;H&#65533;Gtz&#65533;&#65533;P&#65533;z&#65533;g&#65533;&#65533;&#65533;
|aejD&#65533;/&#65533;1&#65533;&#65533;V|NY
&#65533; &#65533;&#65533;s^kX>$\uV8&#65533;&#65533;j6&#65533;$@&#65533;&#65533;&#65533;&#65533;&#65533; &#65533;&#65533;&#65533;D}&#65533;&#65533;&#65533;&#65533;z&#65533;&#65533;w&#65533;xK&#65533;p&#65533;~&#65533;~	6&#65533;^p~1&#65533;2)&#65533;&#65533;&#65533;~t&#65533;&#65533;&#65533;s^&#65533;/&#65533;d&#65533;(&#65533;~G-&#65533;~&#65533;0&#65533;h
 h&#65533;&#65533;&#65533; ;&#65533;`&#65533;E-&#65533;Y&#65533;&#65533;&#65533;|+&&#65533;&#65533;`s&#65533;&#65533;n&#65533;&#65533;&#65533;&#65533;&#65533;'&#65533;&#65533;&#65533;T &#65533;&#8194;W&#65533;3&#65533;^&#65533;&#65533;Y&#65533;Xu;&#65533;&#65533;:&#65533;~ &#65533;Q(r&#65533;~2`&#65533;&#65533;`&#65533;&#65533;a&#65533;&#65533;&#65533;sr6	&#65533;&#65533;&#65533;&#65533;'&#65533;z&#65533;z&#65533;&#65533;H&#65533;/P~&#65533; O&#65533;n&#65533;n&#65533;&#65533;&#65533;a&#65533;&#65533;&#65533;k&#1669;&#65533;&#65533;&#65533;&#65533;w&#65533;&#65533;&#65533;&#388;&#65533;5&#65533;&&#65533;&#65533;!&#65533;@(X
N&#65533;&#65533;&#65533;&#65533;&#65533;&#65533;wt&#65533;p&#65533;8n&#65533;&#65533;5&#65533;&#65533;&#65533;&#65533;&#65533;&#65533;1&#65533;&#65533;&#65533;k)&#65533;]z&#65533;Q@&#65533;-t&#65533;&#65533;V/n8/Y&#65533;P&#65533;&#65533;% &#65533;&#65533;&#65533;&#65533;&#65533;&#65533;~&#65533;VX&#65533;&#65533;&#65533;&#65533;&#65533; &#65533;&#65533; &#65533;6 	&#65533;(	&#65533;&#65533;&#65533;&#65533;&#65533;>&#65533;v4&#65533;zQ &#65533;B(&#65533;&#65533;8&#65533;PZg&#65533;&#65533;&#65533;&#936;&#65533;&#65533; fp&#65533;&#65533;8&#65533;b&#65533;LP
&#65533;&#65533;&#65533;	9I&#65533;&#65533;&#65533;\&#65533;&#65533;&#65533;0h!_&#65533;{wA(&#65533;{&#65533;&#65533;&#65533;&#65533;g&#65533;&#65533;&#65533;&#65533;&#65533;&#65533;!$&#65533;w&#65533;&#65533;sPDx&#65533;&#65533;   " &#65533;&#65533;&#65533;&#65533;&#1713;&#65533;0&#65533;9	3PI&#65533;K9Ny&#65533;O&#65533;&#65533;&#65533;&#65533;&#65533;&#65533;'&#28783;2&#65533;@&#65533;O&#65533;s&#65533;&#65533;4&#65533;&#65533;&#65533;J&#65533;&#65533;&#65533;B<&#65533;5Y
,&#65533;\&#65533;W W&#65533;v&#65533;v	 J&#65533;0&#65533;Tp&#65533;p&#1137;&#65533;8&#65533;K&#65533;&#65533;&#65533;&#65533;Q&#65533;9&#65533;y&#65533;h!&#65533;&#65533;&#65533;&#65533; &#65533;&#65533;&#65533;&#65533;X&#65533;c&#65533;&#65533;&#65533;&#65533;&#65533;M&#65533;T&#65533;&#65533;^&#65533;&#65533;sg "&#65533;&#65533;&#65533;&#65533;&#65533;8&#65533;&#65533;&#65533;&#65533;xi&#65533;&#65533;	 &#65533;o&#65533;!&#65533;&#65533;&#596;&#65533;&#65533;&#65533; &#65533;&#65533;p&#65533;&#65533;6 &#65533;TY&#65533;Y&#65533;nrB(&#65533;&#65533;&#65533;&#65533;&#65533;&#65533;)x&#65533;tFhz8&#65533;&#65533;&#65533;b&#65533;|j&#65533;vn&#65533;&#65533;J&#65533;&#65533;&#65533;0Ap&#65533;9&#65533;(P&#65533;v(&#65533;&#11341;&#65533;G
NP&#65533;Ii&#65533;&#65533;&#607;&#65533; &#65533;&#65533;9Ph`h&#65533;h&#65533;p&#65533;&#65533;&#65533;v&#65533;7&#65533;&#65533;&#65533;&#65533;)&#65533;Q@&#65533;&#65533;&#1785;&#65533;N&#65533;&#65533;&#65533;yK2&#65533;r&#1430;u&#65533;&#65533;&#65533;&#65533;&#65533;&#65533;&#65533;&#65533;&#65533;u&#65533;&#65533; 6&#65533;&#65533;8&#65533;&#65533;&#65533;&#65533;&#65533;&#65533;&#65533;&#65533;%@&#65533;&#65533;P&#65533;&#65533;&#65533;&#65533;hP&#65533;	j&#65533;&#65533;&#65533;&#65533;&#65533;&#65533;&#65533;&#65533;9&#65533;*&#65533;&#65533;&#65533;&#65533; o&#65533;&#65533;&#65533;&#65533;&#65533;&#65533;; 	y&#1033;`&#65533;$  8@ ,&#674;&#65533;0j&#65533;( &#65533;&#65533;t:&#65533;&#65533;&#65533;w&#65533;&#65533;z&#65533;&#65533;&#1511;&#65533;&#65533;&#65533;t&#65533;&#65533; &#65533;&#65533; &#65533;&#65533;&#65533;&#65533;&#65533;Jz&#65533;3P F&#65533;&#65533;&#65533;i&#65533;G|&#65533;&#65533;&#65533;&#65533;&#65533;*&#65533;U:@0&#65533;&#65533;&#65533;&#65533;&#65533; &#65533;&#65533;v&#65533;fi&#65533;&#65533;&#65533;&#65533;&#65533;=a$p 6&#65533;&#65533;jZ k&#1702;/&#65533;(0&#65533;&#65533;Z&#65533;&#65533;z&#65533;v&#679;z&#65533;pw&#65533;p&#65533;&#65533;~&#65533;&#65533;KWI&#65533;&#65533;V&#65533;&#65533;P &#65533;&#65533;&#65533;3P&#65533; &#65533;&#65533;Ay)`r@&#65533;&#65533;J&#65533;&#65533;`9w&#65533;&#65533;7&#65533;&#65533;&#65533;@&#65533;&#65533;&#65533;&#65533;Zj&#65533;w&#65533;!d&#65533;&#65533;&#65533;%&#65533;/  &#65533;Z &#65533;z&#65533;,&#65533;&#65533;v9&#65533;:
&#65533;&#43778;`&#65533;&#65533;j&#65533;&#65533;&#65533;&#65533;[jPiP &#65533;&#65533;&#65533; &#65533;&#922;&#65533;&#65533;0&#65533;NP &#65533;Z&#65533;&#65533;*&#65533;&#65533;&#65533;t&#65533;&#523;&#65533;&#65533;x&#65533;&#65533;{&#65533; &#65533;m&#28762;&#65533;&#65533;P
&#65533;OJ&#65533;&#65533;
r` K&#65533;&#65533;&#65533;^4&#65533;&#65533;!&#65533;,@ @ P  j&#65533;&#65533;nz&#912;&#65533;&#65533;`&#65533;&#65533;&#65533;&#65533;&#65533;P[&#65533;&#65533; &#65533;!&#65533; &#65533;&#65533; K
&#65533;J&#65533;&#65533;:&#1077;\&#1782;l&#65533;&#65533;n&#65533;]&#65533;@&#65533;t&#757;v[&#65533;z&#65533;&#65533;|&#65533;&#65533;&#65533;[&#65533;P&#65533;&#65533;*&#65533;&#65533;&#65533;&#65533;`y&#65533;.@>&#48322;&#65533;&#65533;&#65533;&#65533;&#65533;jV&#65533;&#1070;&#65533;/%&#65533;R&#65533;&#65533;!&#65533;&#65533;&#65533;-p&#65533;I&#65533;&#65533;&#65533;
&#65533;+*&#65533;&#65533;&#65533;Xk&#65533;&#65533;&#65533;&#65533;&#65533;P&#65533;&#65533;`	&#65533;&#65533;$[&#65533;L+&#65533;&#65533;&#65533;&#65533;&#65533;&#65533;Z+&#65533;&#65533;&#65533;&#65533;&#65533;&#65533;l&#65533;&#65533;h&#65533;&#65533;&#65533;&#65533;&#65533;&#65533;7p?&#65533;q&#65533;Zpj9z!&#65533;&#65533; &#65533;H&#65533;&#65533;N&#1789;,&#42930;k
V&#48195;&#65533;&#65533;&#65533;&#65533;&#65533; &#65533;z&#65533; &#65533;&#65533;&#65533;&#65533;
&#65533;&#65533;&#65533;&#65533;&#65533;&#65533;`&#65533;%&#65533;8&#65533;&#65533;&#65533;&#65533;&#65533;&#65533;&#65533;&#47085;&#65533;&#65533;&#65533;[&#65533;&#65533;&#763;&#65533;&#65533;&#65533;&#65533;&#65533;&#65533;[&#65533;&#65533;J&#65533;G&#65533;F&#65533;;&#65533;&#65533;&#65533;&#65533;&#65533;f,IQj	&#65533;:	w &#65533;&#65533;`&#65533;V&#65533; &#1627;&#65533;&#65533;&#1780;&#65533;{&#65533;&#65533;a&#65533; &#65533;&#65533;-&#65533;&#65533;&#65533;&#65533;&#65533;&#65533;+&#65533;&#65533;&#756;N&#1663;&#65533;K&#65533;&#65533;p&#65533;&#65533;&#65533;&#65533;&#65533;j&#65533;&#65533;!D&#65533;&#65533;&#65533;D&#65533;njo&#65533;L&#65533;&#65533;@ &#65533;&#65533;VL&#161;&#1789;O&#65533;&#65533;&#65533;0&#65533;&#65533;&#65533;&#65533;i&#1056;/&#65533;&#65533;d&#65533; &#65533;&#65533;(
&#65533;&#65533;&#65533;&#65533;@&#65533;&#65533;Z&#65533;&#65533;&#65533;j&#65533;&#65533;&#65533;&#65533;&#65533;&#65533;>&#65533;&#65533;&#65533;&#65533;Q@&#65533;	M&#65533;&#65533;&#65533;&#65533;&#65533;&#65533;@+1&#65533;&#65533;&#65533;&#65533;&#65533;P&#65533;'*&#65533;\RL
&#65533;+	&#65533;x&#65533;G&#65533;J&#1775;&#65533;
&#65533;KQ 0&#418;&#65533;&#65533;g&#65533;&#65533;&#503;&#65533;&#65533;&#65533;[y&#65533; D,&#65533;9&#65533;&#65533;&#514;`&#65533;&#1488;&#65533;&#65533;&#65533;c7G&#65533;/&#65533;&#65533;&#588;&#65533;&#65533;5&#65533;<T&#65533;&#65533;`&#65533;&#1579;&#65533;Jk&#65533;\&#65533;&#65533;T&#752;&#65533;9&#65533;cl&#65533;^l&#65533;&#65533; x@&#247;&#65533;&#65533;&#65533;@&#65533;k&#65533;&#65533;&#65533;L&#65533;&#65533;&#65533;&#4035;&#65533;&#65533;vl&#65533;&#65533;&#65533;z&#65533;&#65533;&#65533;j&#65533;&#65533;
&#65533;&#65533;*&#65533;&#65533;&#65533;&#65533;&#65533;&#65533;&#65533;|V}AMZ&#65533;&#65533;F&#65533;L P&#65533;&#65533;&#65533;|`V&#65533;&#65533;+&#65533;&#65533;&#65533;K&#65533;&#65533;\&#65533;d|&#65533;f&#65533;&#65533;&#65533;&#65533;L]
&#65533;<&#65533;&#65533;&#65533;&#65533;z&#65533;&#65533;bk&#65533;,&#65533;.&#65533;&#65533;&#65533;p&#65533;'&#65533;gpVZt,a<@
 <&#65533;YA A	&#65533;E=	&#65533; q&#65533;&#65533;%<&#65533;z&#65533;uL&#65533;&#65533;+&#65533;[&#65533;}&#65533;TI&#65533;&#65533;l&#65533;!M&#65533;&#875;&#65533;`&#65533;`&#65533;&#65533;;&#30488;b&#65533;d[&#65533;T&#65533;&#65533;&#65533;\&#65533;&#65533;&#65533;{&#65533;&#65533;}&#65533;&#65533;&#65533;&#1397;&#65533;&#65533;&#65533;P&#65533;&#65533;&#65533;&#65533;&#65533;&#65533;W:&#65533;p&#65533;&#65533;&#1221;&#65533;&#65533;	&#65533;&#65533;&#65533;&#65533;&#65533;+&#65533;|&#65533;H}&#65533;&#844;&#65533;HO&#65533;'&#65533;&#65533;X&#65533;&#65533;]i&#65533;p&#1079;&#65533;&#65533;mm&#65533;&#65533;&#65533;8&#65533;&#65533;&#65533;K&#65533;&#65533;\&#65533;&#65533;&#65533;&#65533;{&#65533;}&#65533;&#65533;&#65533;&#65533;&#65533;&#65533;M &#65533;&#65533;&#65533;&#65533;)&#605;&#65533;&#65533;&#65533;&#65533;}&#65533;&#65533;&#65533; l&#65533;&#65533;-&#65533;(X&#65533;T&#65533;&#65533;&#65533;,p&#65533;&#65533;p&#65533;&#65533;&#65533;&#65533;J&#65533;#&#65533;J;&#65533;Q&#65533;&#65533;&#65533;&#65533;&#65533;&#65533;W&#65533;&#65533;K&#65533;&#1089;<i&#65533;&#65533;i&#65533;&#65533;&#65533;L&#65533;&#65533;	&#65533;&#65533;&#65533;y&#65533;i}&#65533;;&#65533;&#65533;U&#65533;&#65533;a]&#1394;&#1782;&#65533;;&#65533;&#65533;&#65533;&#502;&#65533;*}&#1807;&#65533;@&#719;&#65533;&#1955;
	&#65533;r&#65533;wgp-&#65533;!g&#65533;&#65533;&p&#65533; &#65533;4&#65533;C&#65533;&#65533;&#1538;0&#1861; &#65533;F&#65533;&#65533;M&#65533;&#65533;}&#65533;&#65533;&#65533;1&#65533;&#65533;&#65533;X&#65533;&#1973;&#65533;&#65533;&#1697;M	&#65533;&#65533;&#65533;c-&#65533;&#65533;&#65533;]&#65533;h=&#65533;-	k&#65533;-&#65533;&#65533;&#65533;&#65533;&#65533;p&#972;B&#65533;&#65533;&#16093;&#65533;&#65533;)&#65533;"&#65533;&#1257;&#65533;M&#65533;&	&#65533;+
J&#586;&#65533;&#65533;&#65533;&#1548;&#65533;&#1101;&#65533;P&#65533;+&#65533;&#9184;&#65533;&#65533; &#65533;&#65533;&#65533;&#65533;&#65533;&#65533;&#65533;R&#65533;&#65533;&#65533;&#65533;<&#65533;&#65533;0&#65533;&#65533;&#65533;&#65533;&#65533;&#65533;&#65533; &#65533;,#&#881;&#65533;&#65533;#]&#65533;&#65533;I&#65533;k&#65533;&#65533;&#65533;&#65533;j&#65533;&#65533;<&#65533;&#65533;m&#65533;&#65533;&#65533;	,&#65533;vR&#65533;E&#1848;&#65533;&#65533;&#65533;&#65533;&#65533;&#65533;&#65533;&#65533;:&#65533;]?&#65533;&#264;|Z&#65533;&#65533;&#65533;<&#1680;&#65533;M&#65533;2&#65533;&#65533;&#65533;\&#65533;'.&#65533;V&#65533;&#1860;&#65533;&#50096;&#65533;&#65533;&#65533;&#65533;$L&#65533;&#65533;&#192;.[mk&#1094;&#65533;&#1610;&#65533;i&#65533;&#65533;a=&#65533;B&#65533;&#2005;&#1958;&#65533;&#65533;&#65533;G&#65533;&#65533;&#65533;&#65533;&#65533; &#65533;`&#65533;&#39056;&#500;&#65533;&#65533;~&#1487;&#65533;~&#248;&#65533;&#65533;&#65533;YN&#65533;&#65533;&#65533;&#1956;^&#65533;p&#1815;&#65533;="T&#65533;#h#&#65533; |&#24832;&#65533;%&#65533;&#65533;<r&#65533;&#65533;&#65533;&#65533;x&#65533;&#65533;S{&#65533;&#65533;&#65533;&#1598;&#65533;p&#65533;\M&#65533;&#65533;(&#65533;&#65533;,?&#65533;&#65533;p&#65533;&#65533;|&#65533;J&#65533;K&#65533;&#18174;&#65533;&#65533;&#65533;l&#65533;&#65533;&#65533;&#65533;&#65533;&#65533;&#65533;&#65533;&#65533;&#65533;&#65533;m&#65533;&#65533;&#65533;&#65533;&#64942;&#65533;&#65533;|&#65533;Y &#65533;
E&#65533;&#65533;t8&#65533;Z&#65533;&#65533;&#65533;h.k>&#1294;&#65533;&#65533;-E}&#65533;@&#65533;t&#65533;&#65533;&#1070;&#65533;&#65533; 
&#65533;m;&#65533;M&#65533;7&#65533;&#65533;&#65533;&#65533; &#65533;+&#65533;+&#65533;&#65533;k&#65533;i&#65533;&#65533;&#65533;&#65533;2&#65533;&#65533;&#65533;&#65533;&#65533;&#65533;&#65533;;L&#65533;&#65533;+&#65533;	n&#1767;~&#65533;&#65533;o&#65533;&#65533;&#65533;&#65533;X&#1724;&#65533;&#65533;f&#65533;&#65533;nu&#65533;&#65533;7pp&#65533;&#65533;&#65533;i&#65533;x*&#65533;&#65533;"&#65533;&#65533;&#65533;&#1794;&#65533;
&#65533;&#65533;}&#65533;&#65533;>&#65533;pn&#65533;&#65533;&#65533;&#65533;`&#65533;&#65533; J}&#65533;&#65533;=&#65533;v,&#65533;&#65533;*&#65533; &#65533;&#65533;N&#65533;D&#65533;&#65533;&#65533;MQ&#65533;&#65533;&#945;&#65533;&#65533;&#65533;P&#65533;&#65533;mj&#65533;&#65533;&#65533;$k&#65533;j&#65533;&#65533;&#65533;&#65533;&#65533;&#65533;;&#65533;&#65533;&#65533;&#65533;Z&#65533;&#65533;&#65533;&#65533;&#65533;J&#65533;&#65533;S'&#65533;m'&#65533;f`
V  J&#65533;&#65533;&#65533;A&#65533;&#65533;&#65533;,&#65533;&#65533;&#65533;&#65533;&#65533;*&#65533;&#65533;,,&#65533;&#65533;&#65533;&#65533;&#65533;&#65533;&#65533;&#65533;&#65533;&#65533;&#65533;&#65533;&#65533;C&#65533;&#65533;&#65533;C! &#65533;(j&#65533;i&#65533;&#65533;i%(%i&#65533;%&#65533;&#65533;&#65533;&#65533;&#65533;&#19634;&#65533;&#65533;&#65533;&#65533;&#65533;&#65533;i4QQ!&#65533;Q&#65533;D&#65533;D &#65533;1&#65533;aP&#65533;?k&#65533;% &#65533;*A&#65533;AZ&#65533;&#65533;!&#65533;GU&#65533;&#65533;&#65533;&#65533;&#65533;&#65533;G&#65533;&#65533;&#65533;(&#65533;&#65533;D&#65533;HB&#65533;
&#65533;&#65533;&#65533;B&#65533;A&#65533;&#65533;I&#65533;M&#65533;0&#65533;&#65533;&#65533;&#65533;@5&#65533;5t&#65533;uq&#65533;&#65533;&#65533;F?~&#65533;A0&#65533;&#65533;&#790;A&#65533;&&#65533;Z&#65533;k&#1722;}&#65533;&#65533;&#65533;uHA&#65533;RT&#65533;&#65533; Yi&#1977;&#65533;&#1396;&#65533;{&#65533;&#65533;'A&#65533;@&#65533;&#65533;<&#65533;&#65533;K&#65533;U&#65533;9>Ttf&#65533;3&#65533;;EF&#65533;P&#65533;&#65533;3&#65533;0&#65533;&#65533;&#65533;&#65533;L&#65533;&#65533;LX&#65533;$&#65533;O&#65533;&#65533;&#65533;PD&#65533;&#65533;%$H3	L&#65533;t&#65533;&#65533;L&#65533;,D5a&#65533;\Z&#65533;X&#65533;&#65533;&#65533;7]&#65533;&#65533;(b&#65533;&#65533;&#65533;&#406;&#65533;&#65533;&#65533;W&#65533;=j&#65533;&#65533;wnfL&#65533;!.&#65533;8Tm&#65533;&#65533;&#65533;&#65533;Ry&#65533;&#65533;v&#65533;BD&#65533;&#65533;H&#65533;&#65533;&#65533;&#65533;G&#65533;&#65533;&#65533;&#65533;$&#65533;
f&#65533;)2&#65533;&#65533;&#65533;&#65533;QQ'p&#65533;gZ\&#65533;&#65533;&#65533;$R0$uRHr&#65533;K&#65533;&#65533;l4U2&#65533;N'n&#65533;&#65533;n&#65533;)&#65533;]K&#65533;&#65533;R4&#65533;&#65533;{&#65533;tR&#1356;66%&#65533; @&#65533; &#65533;&#65533;&#65533;D(&#65533;1&#65533;`'Tv&#65533;D&#65533;&#65533;Ycx&#1988;S&#65533;Y&#65533;&#65533;{^&#65533;&#65533;S4&#65533;u>&#65533;A%&#65533;"&#65533;1&#65533;p&#65533;&#65533;,=4&#65533;"&#65533;&#65533;=&#65533;'&#65533; 9&#65533;&#1053;gh!&#65533;&#65533;t&#65533;!&#65533;l&#65533;&#65533;K&#65533;0&#65533;*AY&#65533;&#65533;&#65533;&#65533;&#65533;&#1417;8&#65533;h\ &#65533;2UA\8&#65533;=&#65533;*&#65533;&#65533;&#65533;&#1834;E&#65533;&#65533;oLW&#65533; &#65533;!sU&#65533;D
&#65533;Lc%X&#65533;&#65533;C8fui,i&#65533;&#65533;&#65533;-&#65533;&#1152;&#65533;&#65533;&#65533;&#65533;}&#65533;&#65533;
P&#65533;&#65533;'&#65533;&#65533;&#65533;&#65533;'C&#65533;E&#65533;yZ6&#65533;&#65533;&#65533;&#65533;E&#65533;&#65533;<&#65533;$k'&#65533;Dk,&#65533;8&#65533;L&#65533;&#65533;&#65533;&#65533;$&&#65533;f,*&#65533;Qp&#65533;&#65533;&#65533;&#65533;&#65533;?&#65533;&#65533;@&#65533;B&#65533;&#65533;&#65533;&#65533;GQ&#65533;E&#1012;&#65533;&#65533;q&#65533;k&#65533;&#65533;sM&#65533;3&#65533;&#65533;&#65533;&#65533;&#65533;b9^y&#65533;~VN&#65533;&#65533;&#65533;&#65533;8&#65533;&#65533;s&#65533;@;q&#65533;&#65533;&#65533;Jt&#65533;&#65533;&#65533;&#65533;&#65533;&#65533;X>}&#65533;&#1359;&#65533;o
&#65533;I	&#65533;&#65533;&#65533;&#65533;&#65533;&#1833;J&#65533;&#65533;f&#65533;u'}{&#65533;&#65533;&#65533;&#65533;Q^&#65533;&#65533;"$&#65533;&#65533;R"&#65533;4&#65533;o&#65533;3&#65533;i$&#65533;&#65533;&#65533;"&#65533;*&#65533;&#65533;&#65533;?&#65533;&#65533;$&#65533;6&#65533;^|q&#65533;gLS&#65533;q&#65533;&#65533; &#65533;.C6&#65533;&#65533;&#65533;&#65533;:+;J"c&#65533;3&#65533;v&#65533;&#65533;&#65533;b)rJ&#65533;,8&#65533;&#65533;&#65533;&#65533;&#3003;&#65533;&#65533;&#65533;&#65533;&#65533;q&#65533;?&#65533;0&#65533;&#65533;&#65533;&#65533;&#65533;&#65533;&#65533;&#65533;&#65533;h&#65533;&#65533;&#602;a&#65533;&#65533;A r&#65533;&#65533;wN&#65533;&#65533;)&#65533;Fep&#65533;6&#65533;d&#65533;&#65533;J&#65533;&#65533;&#841;&#65533;Cn&#65533;Q&#65533;H&!&#673;&#65533;&#65533;.&#65533;H$3I&#65533;&#65533;m)J&#65533;&#65533;`&#65533;&#65533;&#128;( &#65533;&#65533;&#65533;&#65533;y &#65533;U&#65533;&#65533;&#65533;1&#65533;&#65533;(H&#65533;r&#65533;O~4&#65533;&#65533;&#65533;&
<(FQJw&#65533;&#65533;&#65533;W.&#65533;Y&#65533; ,q&#1068;&#65533;&#65533;&#65533;&#65533;n&#65533; &#65533;Nl&#65533;&#65533;&#65533;&#65533;&#65533;&#65533;&#65533;w@&#65533;&#65533;<8&#65533;q&#65533;G>&#65533;U&#65533;&^K?&#65533;^$&#65533;'&#65533;Tx-&#65533;H&#65533;&#65533;&#65533;>&#65533;&#65533;&#65533;A&#65533;)*:S3&#299;m!&#65533;&#65533;I&#65533;f/F&#65533;OD&#65533;&#65533;" Fy&#65533;8L (&#65533;&#65533;&0&#65533;*(\ %&#65533;;"n&#65533;zI&#65533;%W&#65533;&#65533;e&#65533;c&#65533;&#65533;&#65533;s&#65533;la  &#65533;)&#65533; &#65533;$B&#65533;&#65533;&#65533;(&#65533;&#65533;&#65533;&#65533;&#65533;B&#65533;&#65533;p@&#65533;a&#65533;bw&#65533;&#65533;&#65533;&#65533;&#65533;&#1728;nt&#65533;@?p&#65533;[&#65533;&#63015;&#65533;&#65533;n&#65533;0b&#65533;&#65533;D&#65533;4qM&#65533;&#65533;h&#65533;&#65533;&#11581;&#65533;&#65533;AW$0&#65533;rH3&#65533;D&#65533;#&#65533;A&#65533;A&#65533;_F&#65533;G&#65533;A&#65533;D&#65533;&#65533;Q&#65533; "&#65533;&#65533;&#65533;&#65533;p@&#65533;&#65533;&#65533;&#65533;O&#65533;&#65533;'z&#65533;D&#65533;&#65533;@&#65533;P&#65533;C&#65533; &#65533;&#65533;	2rc&#65533;&#65533;&#65533;&#65533;&#65533;&#65533;Iv&#65533;	\&#65533; &#65533;&#1161;&#65533;&#196;&#65533;y&#65533;(cfJ&#65533;&#65533;&#65533;&#65533;g&#65533;&#65533;0&#65533;&#65533;&#65533;J&#65533;@&#65533;u&#65533;&#65533;&#65533;>`1&#65533;H&#65533;>&#65533;&#65533;GC&#65533;ET!r&#65533;S'*&#65533;N&#65533;!:&#65533;Q&#65533;	!&#65533;x&#65533;2gT&#65533;@&#65533;&#65533;!8#C&#65533;g(5&#65533;m&#65533;%;cG&#65533;&#65533;_6&#65533;&#65533;&#65533;)OJY&#65533;6&#65533;+S

=&#65533;Bq&#65533;&#65533;&#65533;&#65533;;&#65533;!g&#65533;&#65533;&#65533;&#65533;&#65533;&#65533;*&#65533;1&#65533;&#65533;&#65533;&#65533;H&#65533;&#30009;&#65533; =&#65533; k3,&#65533;&#65533;&#65533;J&#65533;*$@)'&#65533;Q&#65533;&#65533;&#65533;&#65533;&#65533;%jXR\&#65533;2&#65533;&#65533;&#65533;e-9&#65533;&#767;&#65533;>Hd&#65533;&#65533;!&#65533;&#65533;Q&#65533;s&#65533;&#65533;&#65533;&#65533;&#65533;q&#65533;OB&#65533;&#65533;&#18472;.U&#65533;&#65533;&#65533;&#65533;T&#65533;M8tF&#65533;&#65533;jh&#65533;E?&#65533;&#65533;&#65533;&#65533;&#65533;&#65533;&#65533;Y#A	&#1776;u&#65533;&#65533;e&#65533;I/W&#65533;&#65533;&#65533;&#65533;&#65533;e,&#65533;&#65533;&#65533;4 6&#65533;&#65533;E(!&#65533;A&#65533;F&#65533;M&#65533;*C(k&#65533;)Ic&#65533;,&#65533;l7<:	T&#65533;&#65533;"&#65533;&#65533;&#65533;F[^&#65533;&#65533;&#65533;&#65533;&#65533;"&#65533;S\v&#181;&#65533;&#65533;A&#65533;&#65533;?&#1575;/O&#65533; &#65533;&#65533;&#65533;&#65533;UkTTD&#65533;&#65533;&#65533;&#65533;&#496;aN&#65533;&#65533;&#65533; &#65533;&#65533;;I&#65533;&#65533;&#65533;\E&#65533;&#65533;&#65533;&#65533;t&#65533;$&#65533;M	;&#65533;?F&#65533;f&#65533;&#65533;Mrm~&#65533;&#65533;&#65533;&#1168;&#65533;&#65533;{&#65533;&#65533;&#65533;<C&#65533;&#65533;nv&#65533;@A&#65533;&#65533;(&#65533;&#13402;&#65533;)`&#65533;&#65533;\r&#65533;&#65533;&#65533;'/&#1771;QRI&#65533;&#65533;&#6940;&#65533;&#65533;&X&#65533;4,)&#65533;&#65533;&#65533;&#65533;!&#65533;&#65533;&#65533;&#65533;t&#65533;&#65533;&#65533;/&#1225;&#65533;!1&#65533;&#65533;[+&#65533;&#65533;XR&#65533;&#9015;&#65533;
&#65533;O-&#65533;&#65533;&#65533;4&#65533;q&#65533;$&#65533;&#65533;&#65533;q&#65533;&#65533;G&#65533;&#65533;o&#65533;&#65533;Mw&#65533;U&#65533;V6&#65533;&#65533;&#65533;]&#65533;GJ&#65533;&#65533;&#65533;&#65533;&#65533;&#65533;A&#65533;P&#65533;}8H&#65533;Nl@&#65533;_&#65533;&#65533;Q &#65533;&#65533;&#65533;&#65533;&#65533;dT6&#65533;H&#65533;&#65533;&#65533;&#65533;	&#65533;&#65533;&#65533;&#65533;5&#65533;&#65533;W&#65533;V.8&#961;oNp&#65533;&#65533;r&#65533;&#65533;&#65533;&#65533;p&#65533;M&#65533;S&#65533;i&#65533;$>&#17424;&#65533;9}$1&#65533;V1h"S&#65533;&#65533;&#65533;l&#65533;&#65533;&#65533;s&#65533;&#65533;&#65533;&#65533;&#65533;"	X&#65533;V&#1110;&#65533;D&#65533;&#65533;:-i	D$"8&#65533;M6&#65533;&#1756;&#65533;f`mw&#65533;&#65533;&#65533; )&#65533;`&#65533;&#65533;]&#65533;&#1559;?\`&#65533;C&#1545;&#342;`&#65533;&#1348;&#394;&#65533;&#766;N&#65533;+{&#65533;&#65533;:Wh&#65533;&#65533;&#65533;Lml&#65533;&#65533;&#65533;&#65533;&#65533;&#65533;L&#65533;K&#65533;&#65533;&#65533;9&#65533;&#65533;&#65533;<&#65533;&#65533;&#65533;Z&#755;&#65533;&#65533;m3&#65533;&#65533;6Q&#65533;?k&#65533;&#65533; *&#65533;&#65533;w&#65533;&#65533;&#65533;y4&#65533;&#65533;nZs}&#37064;S1M&#65533;u*&#65533;]&#65533;&#65533;t&#65533;&#65533;:&#65533;Q&#65533;&#65533;8&#65533;%&#65533;&#139;c&#65533;&#65533;s&#65533;&#65533;8:{&#65533;&#65533;;&#65533;&#65533;o&#65533;&#65533;&#1613;&#1238;V&#65533;Dq`2 &#65533;06&#65533;Y&#65533;&#65533;)&#65533;&#65533;&#65533;&#65533;&#65533;W&#65533;z&#1332;&#65533;]&#65533;8&#65533;&#65533;&#65533;ou)^&#65533;]X'&#65533;R&#65533;D&#65533;q&#65533;/&#65533;&#65533;.&#65533;PD&#65533;<|s&#65533;?&#65533;&#65533;&#65533;UavX&#65533;&#65533;2&#65533;&#65533;6;&#65533;o&#65533;+BY&#65533;7&#65533;&#65533;&#65533;2&#65533;&#65533;W&#65533;E&#65533;&#65533;P&#65533;%8/&#65533;JZ&#232;&#65533;SID&#65533;8&#65533;-~&#65533;&#65533;&#65533;<&#65533;&#65533;F&#65533;&#65533;&#65533; O&#65533;&#65533;&#65533;A&#65533;r&#65533;X&#1395;y&#65533;&#65533;yXv`&#65533;&#65533;N2z&#288;&#65533;&#65533;&#65533;/&#65533;mA&#65533;&#65533;FtpvxF&#65533;/&#65533;Fgt&#65533;quv`&#65533;&#65533;J&#65533;&#65533;&#65533;&#65533;&#65533;/&#436;
 #$&#65533;b&#65533;&#65533;&#65533;&#65533;|&#65533;QTj&#65533;	0&#65533;'z"!c&#65533;b&#65533;&#65533;|&#65533;!w&#65533;Y N&#65533;"&#65533;c&#65533;?&#65533;&#65533;T&#65533;w&#65533;t&#65533;zT&#65533;z&#65533;g&#65533;&#65533;&#65533;Y&#65533; &#65533;v% F (&#65533;6&#65533;&#65533;0&#65533;&#65533;&#65533;y#&#65533;&X&#65533;k0&#65533; `&#65533;XYy&#65533;<&#65533; 4&#65533;?@$&#65533;1&#65533;B@1&#65533;$&#65533;? *:&#65533;\&#65533;f#&#65533;&#65533;vx&#65533;&#65533;x&#65533;!"&#65533;J&#65533;&#65533;&#65533;&#65533;&#1545;(&#65533; 5&#65533;*&#65533;	=&#65533;[&#65533;&#65533;|&#65533;&#65533;[&#65533;2=&#65533; WT&#65533;&#65533;\r&#65533;ciC&#65533;}&#65533;&#65533;W"@&#65533;']&#65533;	zWN&#65533;&#65533;&#65533;&#65533;pS&#65533;~&#65533;&#65533;&#65533;&#65533;2"&#65533;tA&#65533;&#65533;&#65533;&#65533;&#65533;n&#385;T&#141;&#65533;M&#65533;r&#65533;u&#65533;n&#65533;y&#65533;v&#65533;8&#65533;rptxpsx&#65533;(&#65533; ~&#65533;&#65533;+ U&#65533;U&#65533; &#65533;&#65533; j&#65533;&#65533;&#65533;B&#65533;+ *@&#65533;&#65533;V&#65533;/&#65533;&#65533;&#65533;_8&#65533;0&#65533;&#65533;E&#65533;&#65533;&#65533;zs&#65533;z&#65533;&#65533;I&#65533;&#65533;L Av:&#65533;hE&#65533;&#65533;MlG&#65533;Dpp&#65533;&#65533;'p&#65533;e&#65533;&#65533;6&#65533;8]&#65533;&#65533;6Q&#65533;&#65533;&#65533;p+&#65533;&#65533;&#1555;=&#65533;=&#65533;=w&#65533;&#65533;D&#65533;&#65533;&#65533;+J	 &#65533;y&#65533;&#65533;&3'&#65533;!&#65533;&#65533;&#65533;&#65533;(&#65533;=YE&#65533;&#65533;&#65533;&#65533;&#65533;U&#1039;B&#65533; &#65533;&#65533;&#65533;&#65533;h&#65533;=&#65533;&#65533;n96&#65533;uC7n&#65533;1&#65533;I&#65533;z9&#65533;7x&#65533;&#65533;&#65533;nO&#65533;h&#65533;Tv&#65533;IvT&#65533;b&#65533;\fCc&#65533;1c^c&#65533;&#65533;&#65533;&#65533;&#65533;Mt&#65533;|&#65533;tz&#65533;c2&#65533;w#a"j&#65533; &#65533;&#65533;g/&#65533;&#65533;s&#65533;f&#65533;P&#65533;YB&#65533;&#65533;I&#65533;=&#65533;&#65533;( t&#65533;&a&#65533;&#65533;q&#65533;U&#65533;5&#65533;&#65533;=&#65533;&#65533;&#65533;(&#65533;&#65533; &#65533;3&#65533;+&#65533;-@&#65533;U`&#65533;8&#65533;
&#65533;X%&#65533;%&#65533;&#1721;&#65533;&#1737;n&#65533;@ &#65533;&#65533;}WV&#65533;(v9q&#65533;Qx_{&#65533;	&#65533;yn&#65533;&&#65533;&#65533;&#65533;&#65533;&&#65533;&#65533;|&#65533;&#65533;U&#65533;&#65533;yi&#65533;w&#65533;&#65533;M&#65533;&#65533;\,	&#65533;yp&#65533;&#65533;&#65533;&#65533; &#65533;j&#140;&#65533;&#65533;()&#65533;I&#65533;&#65533;&#65533;&#1569;&#65533;&#65533;&#65533;&#65533;  < P	Ao!,&#667;Y&#65533;&#65533;q&#65533;&#65533;=3*&#65533;&#65533;h&#65533;<&#65533;3&#65533;+&#65533;U&#65533;&#65533;-P-P&#65533;1&#65533;G&#65533;
`&#65533;j&#65533;&#65533;V0V&#65533;Q&#65533;&#65533;0&#65533;&#65533;1&#65533;&#65533;&#65533; &#65533;&#65533;&#65533;&#65533;&#65533;&#65533;h&#65533;Ey&#65533;x&#65533;+  &#673;&#65533;&#65533;yb&#65533;&#65533;&#65533;i&#65533; c&#65533;F&#1060;M&#65533;26&#65533;y&#65533;&#65533;6&#65533;;F(&#65533;&#65533;i&#65533;&#65533;&#65533;P&#328;&#65533;&#65533;H]&#65533;&#545;&#65533;j&#65533;&#65533;&#65533;&#65533;"&#65533;(&#65533; &#65533;&*	&#65533;oR&#65533;ev&#65533;&#65533;&#65533;)&#65533;&#65533;i&#65533;&#65533;9(N ,&#65533;&#65533;&#65533;DJ&#65533;&#65533;9&#65533;-0fY L&#65533;  &#65533;V&#65533; V&#65533;S&#65533;&#65533;10&#65533;&#65533;^&#65533;&#65533;t&#65533;&#65533;&#18003;Zj&#65533;#&#65533;!`&#65533;&#65533;&#65533;&#65533;&#65533;&#65533;Zc&#65533;&#65533;&#65533;&#868;&#65533;,6=&#65533;cpD&#65533;&#65533;&#65533;&#65533;&#65533;TF&#65533;-d &#65533;v&#65533;&#65533;?@&@&#65533;&#65533;Z&#65533;&#65533;z&#65533;&#65533;j&#65533;Z&#65533;*&#65533;'j dK~&#65533;V&#65533;/6J&#65533;&#65533;&#65533;&#1712;&#65533;&#65533;%*R&#65533; &#65533;S&#65533;8&#65533;
&#65533;v)*&#65533;5z&#65533;X9&#65533;&#65533;*&#65533;&#65533;C&#65533;&&#46515;&#65533;9SN&#65533;&#65533;  &#65533;P&#65533;&#65533;=&#65533; &#65533;\&#65533;?&#65533;H&#65533;&#65533;N&#65533;&#1068;&#65533;&#745;&#65533;&#603;&#65533;&#65533;k&#65533;&#59949;&#65533;h&#65533;&#65533;F&#65533;.q&#65533;*&#65533;
R6&#919; &#65533;	&#65533;&#65533;!!&#65533;&#65533;	{&#65533;
&#65533;'<&#65533;&#65533;f&#65533;&#65533;g&#1775;&#65533;&#44000;9&#65533;wX&#65533;Nm+&#65533;q;&#65533;{&#65533;w&#752;&#65533;"`&#65533;&#65533;/&#65533;h&#65533;&#65533;O&#65533;&#65533;&#1874; &#65533;&#65533;&#65533;&#65533;<&#65533; &#65533; &#65533;a&#65533;Dz&#65533;&#65533;[&#65533;8`&#65533;%&#65533;&#65533;Ij&#65533;&#65533;&#65533; 5{&#65533;&#65533;&#65533;E &#840;&#65533;&#65533; &#65533;&#65533;&#65533;&#65533;&#65533;&#65533;z&#65533;&#65533;zB&#65533;&#65533;E&#65533;/z&#65533;'&#65533;&#65533;&#65533;|gc&#65533;H&#677;
&#65533;&#65533;8&#65533;
&#65533;&#65533;V&#65533;Kh&#65533;&#65533;&#65533;&#65533;&#1783;&#65533;k"P&#65533;&#65533;{&#65533;%Z&#65533;%&#65533;&#65533;"&#1080;&#65533;&#65533;&#65533;&#1784;&#65533;&#65533;[&#65533;&#65533;{&#65533;<&#65533;Y@&#65533;&#65533;&#65533;&#65533;&#65533;&#1574;K&#65533;&#65533;=J&#65533;&#65533;&#65533;N  p&#65533;V&#65533;-&#65533;&#65533;&&#65533;- &#65533;l&#65533;&#65533;&#65533;&#65533;&#65533;&#65533;&#65533;
\0&#65533;&#65533;
&#65533;&#65533;X&#65533;&#65533;&#65533;8Y&#65533;&#65533;~&#65533;&#65533;&#65533;+&#65533;B&#65533;&#65533;3v&#65533;&#65533;'qEH&#45310;{&#65533;&#65533;&#65533;'&#1191;&#65533;&#65533;&#65533;&#65533;&#65533;&#65533;b{i&#65533;&#65533; q&#65533;yP&#65533;k W&#65533;&#65533;&#725;M7U&#65533;Mz&#65533; 9|&#210;&#65533;&#65533;1&#65533;&#65533;]s&#65533;&#65533;&#65533;&#65533;&#65533;&!@  &#65533; &#65533;<&#65533;&#65533;\\&#65533;o&#65533;&#65533;8&#65533;&#65533;&#65533;%&#65533;&#65533;%@&#65533;
&#65533;&#1162; `&#65533;"`&#65533;!&#65533;&#65533;&#65533;&#65533;&#65533;&#65533;K&#65533;&#65533;&#65533;&#65533;QK0&#65533;
&#65533;&#65533;2&#65533;
&#65533;&#65533;&#65533;.<TKl,&#65533;&#65533; &#65533;&#65533;&#65533;&#65533;L56E&#65533;b#&#65533;&#65533;+&#65533;&#65533;k&#65533;! &#65533;&#65533;U&#65533;&#65533;&#65533;&#65533;&#65533;)&#65533;&#65533;&#65533;&#65533;&k&#65533;`l&#65533;&#65533;i&#65533;Gz&#65533;B&#65533;&#65533;&#65533;D&#1073;&#65533;
&#65533;&#65533;&#65533;&#65533;M&#65533;Lu&#65533;&#65533;8&#363;&#65533;&#42066;&#65533;&#65533;&#65533;E&#65533;&#65533;&#65533;&#65533;&#65533;&#65533;&#65533;&#65533;&#65533;&#65533;<&#65533;&#65533;&#65533;%_&#763;:0&#22715;&#65533;&#65533;b	&#65533;&#281;&#65533;&#65533;ul&#65533;&#65533; &#65533;;[&#796;&#65533;&#65533;&#65533;-&#65533;&#65533;;EZ&#965;&#65533;&#65533;=&#65533; ll&#65533;&#65533;9&#65533;\&#65533;&#65533;&#65533;b&#65533;&#65533;&#65533;&#65533;}:&#586;&#65533;Ebs&#797;@&#65533;}&#65533;G&#65533;&#65533;&#65533;&#289;&#65533;&#65533;L&#65533;{b&#65533;j&#65533;4
&#65533;`&#65533;ll&#65533;&#65533;	+&#65533;?z&#65533;*M&#65533;|&#65533;VZ&#65533;`&#65533;&#65533;<&#65533;`7')&#65533;&#65533;&#65533;&#65533;0&#65533;+&#65533;%<&#65533;\8&#65533; &#65533;\&#65533;&#65533;&#65533;b&#65533;.&#65533;&#65533;&#65533;&#65533;&#65533;&#65533;E&#65533;&#65533;J&#1902;'l&#65533;	&#65533;s&#65533;&#1772;&#65533;J,&#65533;&#65533;,&#65533;|&#65533;/&#65533;&#65533;c&#65533;&#65533;J[&#65533;&#65533;&#65533;( &#65533;{&#1155;&#65533;&#65533;/&#65533;&#65533;&#65533;|&#65533;&#65533;i&#65533;3&#65533;   2=&#65533;}1&#65533;&#65533;&#65533;)&#65533;&#65533; &#65533;&#65533;&#65533;&#1644;&#65533;&#65533;L&#65533;j&#65533;c&#65533;&#65533;vO&#65533;&#65533;&#572;&#65533;&#65533;&#65533;l&#65533;A&#65533;Q&#65533;&#65533;3i&#65533;&#65533;&#454;&#1433;&#65533;&#65533;5&#1678;&#65533;F&#65533;!&#65533;&#65533;&#65533;&#65533;&#1500;&#65533;%&#65533;&&#65533;&#65533;-&#65533;&#1201;=&#1778;&#65533;&#65533;)y&#65533;&#1510;&#65533;[I;&#65533;%l&#65533;&#65533;&#65533;&#1515;&#65533;_=&#65533;&#1907;T&#65533;&#65533;s\&#65533;&#65533;&#65533;U&#65533;&#1041;m&#65533;&#65533;&#65533;&#65533;&#65533;-&#65533;&#65533;k&#65533;W&#65533;&#65533;z&#65533;6&#65533;.4&#65533;&#65533;&#65533;b&#65533;&#65533;&#65533;L&#65533;&#65533;L&#1721;&#65533;[&#65533;W#&#65533;&#1436;"#E&#65533;&#65533;&#65533;o9,qQ&#65533;&#65533;&#65533;&#65533;&#65533;,&#65533;Q&#65533;&#65533;(:&#65533;&#65533;&#65533;&#65533;&#65533;)&#65533;=&#65533;&#65533;&#65533;&#65533;&#65533;EW&#65533;qJ&#771;&#65533;}|J&#65533;&#65533;&#65533;jQ&#65533;&#65533;&#65533;&#1661;&#65533;&#65533;C&#1043;a=&#65533;&#65533;l&#65533;&#65533;&#65533;&#65533;&#610;&#65533;-&#65533;o0&#65533;4  &#65533;&#1930;`4i@&#65533;6&#65533;&#2020;&#65533;&#65533;4&#65533;&#65533;"&#65533;QErx&#65533;&#742;Yc&#65533;6&#65533;&#1359;&#65533;&#65533;&#65533;1&#65533;&#65533;&#65533;&#65533;'&#65533;.&#65533;&#65533;&#835;&#65533;-&#65533;&#65533;F&#65533;&#65533;&#464;&#65533;&#65533;b&#65533;&#65533;&#65533;\>^&#65533;&#65533;&#65533;J+&#65533;r&#65533;4&#65533;b&#65533;&#65533;&#65533;&#65533;&#65533;Y&#65533;&#65533;&#65533;&#65533;&#1692;&#65533;8^&#65533;w&#65533;&#15632;&#65533;&#65533;&#65533;&#65533;&#65533;)&#1934;X&#65533;&#65533;8XcJ&#65533;&#65533;&#1347;&#65533;'&#2035;
<&#65533;&#65533;3&#65533;&#65533;/&#65533;&#65533;&#65533;&#65533;c&#65533;c\3V&#65533;N&#65533;D&#65533;&#65533;&#65533;&#65533;&#65533;&#65533;:&#65533;&#65533;j&#65533;&#65533;i=&#65533;&#65533;&#65533;&#65533;&#285;!&#65533;&#65533;&#260;n&#65533;k>&#65533;o&#65533;Sp&#65533; &#65533;x&#65533;P  @1I&#65533;&#65533;8&#65533;|&#65533;&#65533;=&#65533;p&#65533;&#65533;&#65533;X&#65533;7]&#65533;S&#65533;}&#65533;&#18814;&#65533;&#65533;\&#65533;&#65533;&#65533;&#65533;^&#65533;&#65533;$&#1314;n&#1376;&#65533;}U&#65533;V&#65533;
T>&#65533;&#65533;^&#65533;&#65533;&#65533;&#65533;&#65533;`&#65533;&#65533;&#65533;&#65533;vy&#65533;b&#65533;&#65533;&#65533;A&#1421;&#65533;gN&#65533;I{&#65533;&#65533;&#65533;uu&#65533;&#65533;-&#833;&#65533;G
&#1536;2&#65533;&#65533;&#65533;r&#65533;&#65533;u&#65533;&#65533;.&#65533;x&#65533;&#65533;&#65533;&#65533;^'&#65533;&#607;&#65533;&#65533;&#65533;BuEq&#65533;&#65533;[M.&#65533;&#65533;&#65533;%&#65533;&#65533;&#65533;'&#65533;N&#65533;&#65533;-&#65533;&#65533;&#65533; &#65533;&#65533;&#65533;&#65533;0&#1365;&#65533;&#65533;\&#65533;&#65533;&#1260;&#65533;&#65533;&#65533;E&#65533;&#65533;&#65533; &#65533;&#65533;&#65533;&#65533;n&#65533;&#65533;F&#65533;&#65533;2&#65533;&#1789;(&#65533;#{&#65533;&#65533;k&#65533;/&#65533;1&#65533;&#65533;&#65533;&#65533;.&#65533;l&#65533;&#65533;&#65533;rl&#65533;&#65533;HO&#65533;h&#65533;&#755;k&#65533;}&#65533;M&#65533;&#65533;`&#65533;&#65533;&#65533;>&#65533;&#65533;&#65533;4&#65533;&#65533;&#65533;&#4861;&#65533;&#65533;&#65533;&#65533;&#65533;&#65533;&#65533;{&#65533;-O&#41357;'&#65533;&#65533;&#65533;( >&#65533;3&#65533;&#65533;N!&#65533;x&#65533;B@ A@&#65533;&#65533;z-&#65533;tQ&#65533;J@&#65533;&#65533;&#65533;&#65533;2&#65533;&#65533;x&#65533;&#65533;! _&#65533;&#65533;&#1411;&#65533;q&#65533;&#65533;&#65533;\&#65533;H&#65533;&#65533;qW&#65533;
&#65533; &#65533;=&#65533;&#65533;&#65533;&#65533;1&#65533;n&#65533;&#65533;&#65533;&#65533;&#65533;&#65533;/&#65533;P&#65533;&#65533;q&#65533;8&#64407;&#65533;&#65533;'F&#65533;&#65533;i&#65533;5./&#65533;&#65533;N&#65533;&#65533;UA&#65533;&#65533;&#65533;g&#65533; {&#65533;%COfk2T;So&#65533;x&#65533; &#65533;&#65533;_&#65533;&#65533; o _^&#65533;k&#65533;^&#65533;m>&#65533;e&#65533;&#65533;A&#65533; &#65533;&#65533;&#65533;&#65533;&#65533;&#65533;gy&#65533;yzg&#65533;&#65533;&#65533;&#65533;&#65533;w&#65533;&#65533;&#65533;&#65533;&#65533;	&#65533;&#65533;&#65533;	yZ&#65533;&#65533;&#65533;&#65533;&#65533;&#65533;&#65533;&#65533;&#65533;&#65533;&#65533;~&#65533;&#65533;z&#65533;&#65533;&#65533;{&#65533;~&#65533;&#65533;&#65533;&#65533;&#65533;|&#65533;&#65533;&#65533;&#65533;&#65533;&#65533;&#65533;&#65533;&#65533;&#65533;Z&#65533;&#65533;lgZ&#65533;&#65533;&#65533;uyggn&#65533;&#65533;&#65533;l"A&#65533;A&#65533;A&#65533;&#65533;&#65533;,,&#65533;&#65533;,&#65533;&#65533;&#65533;&#65533;i4&#65533;&#1568;&#65533;&#65533;&#65533;(Q$D!"&#65533;&#65533;	rd&#65533; '&#218;&#65533;&#1464;9&#65533;&#26273;&#65533;&#65533;!bC&#65533;&#592;&#65533;5S	*&#65533; [&#65533;`&#65533;IH&#65533;a3Y&#65533;&#65533;&#65533;&#599;OP&#65533;~&#65533;&#65533;K(&#65533;&#65533;F&#65533;&#65533;&#65533;r&#65533;Ka,&#65533;y&#65533;z&#65533;&#1716;g&#1316;%&#1847;o&#8332;+&#65533;N&#65533;uX&#1851;g&#65533;&#65533;*6&#65533;}&#65533;&#65533;&#65533;&#65533;x&#65533;&#65533;8&#65533;`&#65533;(Jh(&#65533;a+&#65533;&#65533;&#65533;F&#949;&#65533;!=u&#65533;&#1010;L&#65533;tN&#65533;<h2NH&#65533;A:&#65533;&#65533;P/K&#65533;0!MZ4)&#807;&#65533;Z&#65533;&#65533;&#65533;&#65533;m&#1292;JkBv&#787;)c&#216;=k&&#65533;&#65533;I&#65533;!LpX&#65533;\7q&#65533;&#925;Kw&#65533;&#65533;xo&#65533;&#531;&#65533;=n^&#65533;&#65533;X&#65533;m&#65533;&#65533;o&#65533;&#65533;	&#65533;1@db&#65533;31n&#65533;&#65533;d&#65533;?p,{&#65533;&#65533;,e&#65533;&#696;&#65533;A&#65533;&#65533;&#65533;&#65533;['&#65533;Z(&#65533;,X&#65533;j/&#65533;&#65533;R&#65533;8&#65533;&#65533;m&#65533;&#65533;&&#65533;'&#65533;x&#65533;i&#65533;2 /&#65533;}fbh&#65533;Pe&#65533;4&#65533;&#65533;&#65533;&#65533;6&#65533;-&#65533;8b&#65533;%]Yg&#65533;&#65533;&#65533;k&#65533;&#65533;&#65533;[&#65533;&#65533;E^&#65533;l&#65533;&#65533;T^y&#65533;&#65533;&#65533;&#65533;CI&#65533;E&#65533;&#65533;&#65533;|&#65533;X&#65533;&#1158;&#65533; b&#65533;d&#65533;&#65533;&#65533;&#516;&#65533;&#65533;&#394;&#65533; &#65533;r&#65533;K&#65533;&#65533;&$&#65533;a&#65533;&#65533;|&#65533;&#65533;&#65533;&#65533;&#65533;R&#65533;*%&#65533;&#65533;g&#65533;&#65533;&#65533;	3yHUh&#65533;&#65533;&#65533;&#65533;&#65533;-&#65533;&#65533;W&#905;Y&#1241;&#65533;&#65533;&#65533;d&#65533;&#65533;ZEv&#65533;&#65533;&#65533;&#65533;W&#65533;&#65533;-D&#297;&#65533;&#65533;&#65533;E]&#65533;#$&#65533;w&#65533;(5&#65533;&#65533;&#65533;J&#65533;&#65533;&#65533;&#65533;'nb&#65533;&&#65533;&#65533;&#65533;R&#65533;&#65533;b&#65533;d&#9516;/&#65533;&#65533;&#65533;&#65533;+&#65533;&#65533;K~h(H&#65533;&#65533;V,&#65533;?mk&#65533;'z&#65533;&#1720;&#65533;&#65533;&#65533;!&#65533;|(&#65533;B
i&#65533;&#65533;&#65533;Uu&#65533;&#65533;&#65533;&#65533;:&#65533;&#65533;&#65533;&#65533;Z&#65533;&#65533;&#65533;&#65533;&#65533;&#65533;&#65533;N.&#65533;aFec]&#65533;d&#65533;HU&#65533;&#65533;_j&#65533;&#65533;&#65533;&#65533;@S&#65533;&#65533;&#65533;#Syl&#635916;&#65533;&#65533;\&#65533;&#65533;L&#65533;&#65533;&#65533;&&#65533;&#65533;&#65533;&#65533;-k&#65533;:&#541;&#65533;d&#65533;
L{ ETG&#65533;l2	&#65533;&#65533;&#65533;d&#65533;"H&#1825;&#65533;&#65533;Q&#65533;*&#65533;h&#65533;At5/&#65533;&#65533;Fw#u&#65533;T&#65533;&#65533;&#65533;}&#65533;! &#65533;6&#65533;A&#65533;&#65533;&#65533;mT%&#65533;&#65533;|V&#1622;&#65533;'&#512;M&#65533;tt2&#65533;&#65533;&#65533;&#65533;&#65533;/>&#65533;6&#754;5y&#65533;&#65533;%&#65533;s&#65533;&#65533;O<w&#65533;&#65533;O/&#65533;&#65533;&#65533;o&#65533;&#65533;&#65533;$&#65533;h\(S&#65533;j\3	d&#65533;&#65533;&#65533;Y&#65533;&#65533;&#65533;&#65533;[o&#65533;&#65533;&#65533;&#65533;&#1294;/;&#65533;L&#65533;!&#65533;C5,&#65533;&#1771;Z&#1624;&#271;L&#65533;H&#65533;H&#65533;eJY&#65533;&#65533;g&#65533;&#65533;&#65533;S;!&#65533;8&#6305;&#65533;8,&#65533;&#265;&#65533;&#65533;&#1454;R&#65533;&#65533;&#65533;&#65533;o"&#640;G~&#65533;&#65533;:&#65533;&#65533;&#65533;&#65533;y&#65533;a
&#65533;&#65533;&#65533;!23 &#65533;&B&#65533;&#65533; P'#,&#65533;&#65533;u&#65533;&#65533;C&#65533;&#65533;(&#65533;&#65533;&#65533;&#65533;DIUTR&#65533;"&#65533;%&#65533;LC?&#65533;&#65533;&#65533;&#1920;!&#65533;1=&#65533;V&#65533;&#65533;[M 7'&#911;Ay&#65533;&#65533;&#482;U&#65533;&#1900;N?)&#65533;&#65533;&#65533;&#65533;&#65533;I|r&#65533;&#65533;Z&#65533;
&#65533;k&#65533;&#65533;#4&#65533;&#65533;&#65533;%8&#65533;&#65533;&#65533;28 &#65533;F&#65533;&#65533;T&#65533;"8&#65533;@&#65533;u&#65533;F&#65533;" x &#65533;?d "&#65533;&#65533;D&#1336;*&#65533;&#65533;&#65533;x&#65533;&#65533;H&#65533;>&#65533;&#65533;u&~S!&#65533;fBt&#65533;d}&#65533;O&#65533;x&#65533;'&#65533;5B&#65533;Df-&#65533;Yq&#65533;&#65533;a&#65533;A4	
Mn&#65533;&#65533;4&#65533;&#65533;&#65533;&#65533;&#65533;&#65533;h!u&#65533;"&#65533;&#65533;0@&#65533;&#65533;&#65533;&#65533;&#65533;&#65533;&#65533;&#65533;&#65533;&#65533;&#65533;&#65533;`F9&#65533;a1md&#65533;&#65533;&#65533; &#65533;X&#65533;F&#65533;q&#65533;&#65533;&#65533;Md8&#65533;+*&#65533;&#65533;JV&#530;&#65533;8b"c&#65533;HVS(0&#65533;!#I&#65533;&#65533;&#2012;&#65533;6W&#65533;
^&#65533;$&#65533;&#65533;&#65533;2B&#65533;&#65533;K$|"q&#65533;&#65533;7&#65533;A&#65533;&#65533;`&#65533;R&#65533;&#65533;&#65533;&#65533;&#65533;&#65533;&#65533;&#65533; 2`&#65533;&#65533;&#65533;r1n&#65533;&#65533;|&#65533;0&#65533;["O&#65533;&#65533;&#65533;&#65533;&#65533;&#65533;&#65533;&#1841;c&#65533;&#65533;IJ&#65533;-8&#65533;&#65533;4&#65533;f&#65533;&#65533;&#65533;!&#65533;&#65533;}&#65533;&#65533;&#65533;$t"&#65533;&#65533;!&#65533;!&#65533;&#65533;JiV&#65533;&#65533;&#65533;Y&#65533;<&#65533;&#65533;MM&#65533;&#65533;P8&#65533;&#65533;&#65533;@&#65533;&#65533;&#65533;!i&#65533;&#65533;&#65533;&#65533;$&#65533;&#65533;t&#65533;&#65533;d&#65533; &#65533;iX&#65533;&#65533;&#65533;%J&#532;BPt5&#65533;&t&#65533;2o}2&#65533;x&#65533;#&#65533;lcNrr&#65533;&#1539;&#65533;V4&#65533;
&#65533;&#65533;rb&#65533;Z&#65533;&#65533;<|,O&#65533;N&#65533;&#65533;3&#65533;&#65533;"&#65533;&#65533;Ujg&#1383;R&#65533;O&#65533;#&#65533;&#65533;&#65533;ES+;&#65533;&#65533;]{%M&#65533;&#65533;&#65533;R+&#65533;L1SX&#65533;&#420;>&#65533;'&#65533;'&#65533;&#65533;u&#65533;=&#65533;&#65533;hb&#65533;&#65533;&#65533;&#65533;m&#65533;g&#65533;&#65533;&#65533;&#65533;&#65533;	B_&#65533;6	&#65533;T&#65533;&#65533;1&#65533;&#65533;k&#65533;&#65533;&#984;z&#65533; 0:&#65533;K&#65533;p&#65533;&#65533;
&#65533;
?vr7&#65533;r&#652;h&#65533;&#65533;-?&#65533;&#65533;&#65533;@&#65533;O&#1060;>&#65533;&#65533;&#65533;1&#65533;+K&#65533;&#65533;&#65533;Q&#65533;0~&#65533;"Vp?{&#65533;w&#65533;K&#65533;Y&#65533;4&#65533;8YcN&#65533;&#65533;&#65533;k2&#65533;&#65533;&#65533;&#65533;&#65533;&#65533;&#65533;nP&#65533;&#65533; 45&#65533;&#65533;d&#65533;&#65533;j&#65533;j&#65533;[&#29039;&#65533;m&#65533;^A&#65533;qEd&#65533;T&#65533;&#65533;&#65533;Q5[=kN5&#1214;&#1200; K&#65533;&#65533;&#65533;\Ft&#65533;K'&#65533;&#65533;&#65533;&#65533;&#65533;&#65533;"&#65533;4&#65533;&#65533;&#65533;&#65533;&#65533;&#65533;
&#65533;5D0&#65533;Q&#65533;&#65533;&#65533;J9&&#65533;&#65533;k&#65533;I&#65533;4&#65533;&#65533;B&#65533;F&#65533;j&#65533;s#<C0J&#65533;&#65533;1&#65533;&#65533;%&#65533;&#65533;]!&#65533;\>&#65533;&#65533;A&#27929;[&#65533;&#65533;2Q&#65533;&#65533;r&#65533;&#65533;&#65533;&#65533;I&#65533;B,&#65533;&#65533;&#65533;&#65533;?r9B&#65533;BV&#65533;$&#65533;4m&#922;qic&#65533;&#65533; &#726;&#65533;&#65533;$&#350;&#693;W&#65533;O{4&#65533;&#65533;l&#65533;&#65533;&#65533;b&#65533;&#65533;aR&#65533;kh<&#65533;&#65533;&#303;&#65533;.f&#65533;&#65533;&#65533;&#65533;V&#903;&#65533;(&#65533;		&#65533;{&#65533;&#65533;&#65533;+0
Ma({&#65533;'&#65533;&#65533;`2&#65533;&#65533;&#65533;&#65533;&#65533;	&#65533;&#65533;g&#65533;=&#65533;V&#1060;&#65533;5&#65533;&#65533;}e[wsN&#65533;@&#65533;)&#65533;'=&#65533;B&#534;p#2=g&#65533;5&#65533;&#65533;&#65533;,&#65533;){&#65533;&#65533;&#65533;&#65533;&#65533;&#65533;&#65533;&#65533;X%0&#65533;&#65533;&#65533;+&#65533;g&#1736;&#65533;N&#65533;DM!&#65533;pI&#65533;*&#700;&#65533;&#65533;&#65533;$&#65533;&#65533;&#65533;&#65533;&#65533;&#65533;&#65533; &#65533;Q&#65533;)&#65533;&#1133;&#65533;&#65533;3&#65533;&#65533;&#65533;&#65533;Bz&#65533;&#65533;k&#65533;&#65533;&#65533;&#65533;\&#65533;p%4&#65533;&#65533;&#65533;!&#65533;&#65533;&#65533;&#65533;&#65533;PkZch&#65533;&#65533;D&#65533;1&#65533;&#65533;Q|=&#1188;&#65533;d&#304;&#65533;&#65533;&#32007;t+M&#65533;&#65533;D+ZMN&#65533;/w(&#65533;&#65533;pB q&#65533;&#65533;&#65533;&#65533;&#65533;&#65533;Zv_&#65533;|&#65533;5q
&#65533;&#65533;be7]&#65533;hM&#65533;r&#65533;\|N&#65533;&#65533;&#65533;&#65533;T&#65533;&#65533;n&#65533;n&#65533;&#65533;&#65533;&#65533;&#65533;Y2&#65533;"&#65533;B&#65533;<&#65533;$_&#65533;&#1408;&#65533;|&#65533;u&#65533;7&#65533;k&#877;&#65533;&#65533;&#65533;&#65533;z)jQ&#65533;+&#65533;=&#65533;I&#37088;gQ&#65533;&#65533;&#65533;&#1278;h&#65533;6Q&#65533;&#65533;Q&#65533;Q&#65533;*xn-&#65533;&#65533;qn&#65533;qf&#65533;&#65533;&#65533;C:&#65533;&#65533;k&#65533; >&#65533;&#65533;&#65533;~g&#65533;&#65533; &#65533;N&#65533;+&#65533;&#65533;W&#65533;&#65533;C&#1387;o&#65533;&#65533;&#65533;&#592;|H'&#65533;&#65533; &#65533;'&#65533;&#65533;&#65533;&&#65533;y&#65533;&#65533;$&#65533;&#65533;lf=f&#65533;V
mp&#65533;zoB&#65533;&#1799;+LWj&#65533;&#499;0&#65533;V&#65533;x&#65533;_&#65533;&#65533;v&#65533;&g&#1282;S?&#65533;-&#65533;wik&#65533;$!ry&#65533;1t&#65533;&#65533;M&#65533;6&#65533;&#65533;e&#65533;&#65533;Z&#65533;&#65533;&#65533;&#65533;M&#65533;w'Fq)DRJ&#65533;}&#65533;`~&#36033;&#65533;&#65533;a&#65533;l&#65533;&#65533;q &#65533;p&#951;<3BH&#65533;&#65533;Z-X&#65533;&#65533;&#65533;3&#65533;M&#65533;gVqE
&N&#1955;qBX8>y&#65533;&#65533;w{&#65533;~h&#65533;{BQkA&#65533;z&#65533;Z&#65533;W&#65533;&#65533;>&#65533;wJx-&#65533;gH~&#65533;I&#65533;&#65533;"gxN&#65533;&#65533;M&#65533;&#65533;$&#65533;v&#65533;&#65533;V7g8k5!}PBx&#65533;&#65533;|&#65533;N&#65533;&#65533;&#65533;q&#65533;&#65533;&#65533;&#65533;x&#65533;&#65533;&#65533;&#65533;(&#65533;&#65533;&#65533;&#65533;&#65533;R"&#65533;&#501;d=#j&#65533;
%&#65533;Z&#65533;&#65533;9g&#65533;	<XofW	p&#65533;}{&#65533;&#65533;f&#65533;&#65533;1&#65533;$W&#65533;&#65533;V]H
&#65533;&#65533;ic&#65533;&#65533;,&#65533;m>w>&#65533;&#65533;&#65533;&#1287;b&#65533;&#65533;^&#65533;G&#65533;@&#65533;&#65533;hoC8v&#65533;('&#65533;&#65533;&#1128;kIXn&#65533;Xx&#65533;WH&#65533;&#65533;v&#65533;&#65533;&#65533;(&#65533;{a(&#65533;&#65533;G&#65533;Jb&#65533;&#65533;&#65533;&#65533;(D&#65533;&#65533;m&#65533;&#65533;&#65533;&#65533;x&#65533;oh&#65533;e5&#65533;p&#65533;&#65533;(&#65533;&#65533;5&#65533;^&#2024;&#65533;0&#65533;ph	&#65533;&#65533;Vb&#65533;&#65533;!&#65533;u&#65533;&#65533;v&#65533;xR&#65533;&#65533;V&#65533;&#65533;C&#65533;k&#65533;&#65533;&#65533;&#65533;v&#1752;&#65533;&#65533;AA&#65533;x&#65533;xn/&#65533;^R,|p'&#65533;eR&#65533;&#65533;&#65533;&#65533;&#65533;&#65533;&#65533;&#65533;U&#65533;x&#65533;tI7b0&#65533;&#65533;&#65533;&#65533;V&#65533;(l>v
&#65533;p&#328;R&#65533;&#65533;&#65533;&#65533;&#65533;&#65533;ZZ b&#1686;&#65533;}&#65533;4Y&#65533;"&#1610;&#65533;&#65533;!&#65533;&#65533;&#65533;v&#65533; !&#65533;  ,    &#65533;&#65533;@&#65533;&#65533;&#65533;&#65533;&#65533;&#65533;&#65533;&#65533;&#65533;&#65533;&#65533;&#65533;&#65533;&#65533;&#65533;{&#65533;&#65533;w&#65533;Z&#65533;&#65533;&#65533;&#65533;&#65533;&#65533;&#65533;&#65533;&#65533;&#65533;Z~&#65533;&#65533;&#65533;}|&#65533;&#65533;y&#65533;&#65533;|y&#65533;&#65533;&#65533;&#65533;&#65533;&#65533;&#65533;&#65533;&#65533;&#65533;&#65533;&#65533;&#65533;&#65533;&#65533;&#65533;&#65533;&#65533;&#65533;&#65533;&#65533;&#65533;&#65533;&#65533;&#65533;&#65533;&#65533;&#65533;&#190;&#388;&#65533;&#836;&#312;&#65533;&#716;&#65533;&#65533;&#65533;&#65533;&#1348;&#1034;&#65533;&#65533;&#65533;&#65533;&#65533;&#65533;&#65533;{&#65533;&#65533;&#65533;&#65533;&#65533;&#65533;&#65533;&#1800;&#65533;&#65533;&#1227;&#65533;&#1919;&#65533;&#65533;&#65533;&#65533;&#65533;{&#65533;&#65533;&#65533;|&#65533;&#65533;&#65533;&#65533;&#1982;&#65533;Lh( &#65533;D&#65533;=&#277;&#65533;6&#65533;3j&#65533;&#65533;&#65533;&#65533;E&#65533;<&#65533;&#65533;$&#65533;Z&#65533;&#65533;s&#65533;&#65533;6j$M&#65533;&#65533;r&#26776;&#65533;jF
&#65533;&#65533;O&#65533;&#65533;&&#65533;&#65533;&#65533;&#65533;f&#1100;8/%&#65533;&#65533;&#65533;O&#65533;&#65533;&#65533;&#65533;&#65533;&#65533;&#65533;&#65533;O=e&#65533;)$U&#65533;&#942;&#1768;:&#65533;
&#65533;@&#65533;&#65533;b&#65533;R+K)6D&#65533;&#65533;&#65533;&#65533;&#65533;&#65533;&#65533;&#65533;&#65533;!&#65533;pn&#1663;	u&#65533;&#65533;`&#65533; 1&#65533;&#65533;&#65533;`&#65533;Cy&#65533;"&#65533;&#65533;&#65533;&#65533;?&#65533;&#65533;&#65533;&#65533;s&#590;&#65533;aER&#65533;&#65533;i&#65533;&#672;mUD&#65533;&#65533;2&#65533;&#65533;Ea&#65533;=o&#419;&#65533;&#65533;&#65533;4T&#65533;&#65533;e&#65533;a&#65533;&#65533;&#65533;&#65533;C&#65533;&#65533;O&#65533;&#65533;&#65533;&#65533; &#24852;[&#65533;&#65533;h&#660;?n i&#65533;g&#65533; &#65533;@&#65533;&#65533;&#65533;sfjO&#65533;i&#65533;i&#65533;&#65533;L&#601;&#65533;&#851;H&#65533;&#65533;Q&#65533;&#65533;&#65533;&#65533;z&#65533;&#65533;&#65533;%&#65533;&#65533;In "&#65533;!&#65533;&#65533;(&#65533;'&#65533;r&#1860;&#65533;&#65533;"&#65533;&#65533;&#65533;&#65533;a&#65533;$&&#65533; HtPC&#65533;V&#65533;&#65533;l&#65533;I3&#65533;&#65533;&#65533;&#65533;&#65533;&#13208;U&#65533;&#65533;x&#65533;&#65533;g&#65533;&#65533;&#65533;&#65533;&#65533;h&#65533;&#65533;&#65533;&#65533;<&#65533;&#65533;&#65533;V&#65533;L&#65533;2&#65533;>T9&#65533;&#65533;&#65533;&#65533;&#65533;&#65533;&#65533;&#65533;f&#65533;d&#65533;"W&#65533;a&#65533;"kn&#65533;&#65533;&#65533;%&#65533;&#65533;c2&#65533;|&#65533;^z&#65533;&#65533;a&#1497;&#65533; &#65533;&#65533;*&#65533;&#1865;&#65533;.&#1321;&#65533; <&#1177;&#65533;&#65533;&#65533;&#65533;9#b2&#65533;3&#65533;tl&#65533;("&#65533;&Be&#65533;.&#65533;&#65533;CEF&#65533;O&#65533;4&#65533;&#65533;&#65533;S&#65533;1&#65533;&#65533;#lz&#65533;.|&#65533;t&#65533;]7&#65533;&#65533;&#65533;&#65533;&#65533;&#65533;"2&#65533;!&#241;]&#528;&#65533;&#65533;)4&#65533;&#65533;&#65533;:&#65533;bAj$	$&#65533;&#65533;&#65533;&#65533;&#65533;&#65533; h0@&#65533;K&#65533;&#65533;&#65533;D2&#65533;{&#65533;&#65533;&#65533;&#65533;&#65533;&#65533;!&#65533;&#65533;VQ&#65533;&#65533;5&#65533;&#65533;&#65533;! &#65533;&#65533;&#65533;&#65533;&#65533;&#65533;&#65533;&#65533;G&#65533;5&#65533;&#65533;&#65533;!&#65533;/&#65533;@B&#65533;&#65533;H &#65533;&#65533;fi&#65533;&#65533;l&#65533;m&#65533; p&#65533;&#65533; |!&#65533;!HG&#65533;&#65533;2&#65533;&#65533;
&#65533;&#65533; 5{&#65533;&#65533;L&#65533;3&#921;Tl&#65533;&#65533;&#850; &#65533;j&#817;"&#65533;/&#65533;:#!-&#65533;,H&#65533;&#65533;&#65533;&#65533;r &#65533;*b&#65533; !&#65533;&#65533;P(&#65533;&#65533;U0q&#65533;&#65533;&#65533;]&#971;<&#65533;&#65533;x&#65533;=&#65533;&#65533;&#65533;&#65533;&#65533;&#65533;&#65533;1&ObuI&#65533;/&#65533;F[os!_&#65533;&#65533;&#65533;my&#1621;cBi#&#65533;&#65533;&#65533;&#65533;&#65533;@H&#65533;&#65533;&#65533;&#65533;&#1794;l&#65533;&#65533;&#65533;&#65533;p&#65533;&#65533;&&#65533;[&#65533;~&#65533;&#65533;&#65533;&#65533;QNm&#65533;4hH&#65533; o&#65533;&#65533;&#65533;&#65533;&#65533;&#65533;&#1099;&#65533;DN&#65533;(@&#65533;&#65533;&#1251;P=&#65533;&#65533;[o= &#65533;:&#65533;&#65533;&#65533;0H&#65533;&#65533;?4&#65533; &#65533;&#65533;|&#65533;&#65533;x&#1082; 8R&#65533; B&#65533;!D&#65533;&#65533;&#65533;B&#65533;&#65533;J&#65533;8&#65533;%&#65533;&#65533;&#65533;&#65533;4T&#65533;&#65533;&#65533;@ &#65533;&#65533; &#65533;&#65533;v &#65533;&#65533;&#65533;&#65533;;	r81B&#65533;|&j&#65533;&#65533;&#65533;&#65533;&#65533;&#65533; \#&#65533;&#1149;?&#65533;&#65533;&#65533;&#65533;&#65533;&#65533;B&#65533;&#65533;q&#65533;&#65533;&#65533; &#65533;@&#65533;&#65533;&#65533;&#65533; =&#65533; z&#65533;&#1246;&#65533;&#65533;&#65533;&#65533;?X&#65533;|p&#65533; &#65533;h&#65533;AXP&#65533;CD&#65533;&#65533;&#65533;&#65533;	&#129;,#&#65533;&#65533;&#1544;/vq&#65533;D&#65533;0&#65533;9&#65533;&#65533;&#65533; H7&#1249;a@&#65533;&#65533;&#65533;&#65533;-&#65533;qc,&#65533;&#65533;E*&#65533;&#1098;&#65533;&#65533;5&#65533;A&#65533;!w&#65533;&#65533;@&#65533;&#65533;(&#65533;&#65533;w"&#65533;&#1540;&#65533;&#65533;Bx&#65533;&#65533;&#65533;A&#65533;&#65533;%P&#65533;3TB&#1530;&#65533;=%r &#65533;A&#65533;&#65533; vH&#65533;&#65533;P&#65533; &#65533;8&#65533;&#65533;I$&#65533; &#65533;f>qz&#65533;&#65533;#!&#65533;&#65533;F1&#1969;&#65533;&#65533;&#65533;&#65533;&&#65533; &#65533;a&#65533;'&#65533;6P5&#65533;1&#65533;&#803;9&#65533;&#65533;IS&#19683;&#65533;H&#65533;&#65533;?&#65533;&#65533;s_6&#65533;	&#65533;&#1229;&#65533;<&#65533;%iA&#65533;e&#65533;w&#65533;&#65533;`:Pi&#65533;z&#65533;!&#65533;&#65533;&#65533; &#65533;(&#65533;&#65533;x%F&#65533;=Z^&#65533;9&#65533; #	X&#65533;&#65533;0&#65533;&#65533;Lb"&#65533;&#65533;&#65533;&#65533;#3&#65533;l ~&#65533;;8&#505;&#65533;&#65533;a	&#65533;&#65533;9&#248;NC&#33869;&#65533;&#65533;&#65533;DlN`h&#65533;&#65533;=&#65533;O&#65533;&#65533;&#65533;d&#65533;Q&#65533;&#65533;Q&#65533;&#65533;&#65533; &9&#65533;2M&#65533;2&#65533;&#65533;y&#1126;&#65533;k&#65533;A&#65533;iYKAt7&#65533;a&#65533;KBx3&#65533;&#65533;&#65533;&#65533;&#65533;&#170; &#65533;Pi0!P&#830;^&#65533;&#65533;&#65533;4&#65533;T&#65533;M&#65533;&#58663;x &#65533;&#65533;A``&#65533;ud&#65533;&#65533;&#65533;*&#65533;&#65533;t&#65533;&#65533;@&P&#65533;?| &#65533;Tu&#65533;&#65533;&#648;&#65533;&#65533;1&#65533;5*&#1128;@&#65533;&#65533;&#65533;&#65533;X#&#65533;:P&#65533;&#65533;F&#65533;&#65533;R&#65533;&#65533;
&#65533;1]&#65533;F3&#65533;JXZ&#65533;w&#65533;&#65533;-9&#65533;&#65533;\&#58503;;&#65533;%z&#65533;&#65533;n&#65533;w&#65533;%&#65533;aU &#65533;	&#65533;T&#65533;&#65533;&#65533;i! &#65533;[&#578;&#65533;&#65533;&#65533;&#65533;x&#65533;&#65533;6&#65533;&#65533;&#65533;$&#65533;&#65533;&#65533; &#65533;&#65533;&#65533;&#65533;&#65533;u&#65533; &#65533;XZ%&#65533; ^&#65533;&#65533;j&#65533;&#65533;Z&#65533;&#65533;&#65533;&#65533;-*&#65533;k&#65533;02&#65533;&#65533;$+p!&#65533;v&#65533;	&#65533;$q&#65533;{&#65533;&#65533;FBM&#65533;Y&#65533;5,&#65533;2&#65533;+)&#65533;&#65533;0&#65533;&#65533; ^&#65533;&#65533;]&#65533;&#65533;P&#65533;, @&#65533;X&#65533;"&#65533;y&#65533;&#65533;z&#65533;X &#65533;X&#65533;&#65533;~?&#65533;&#65533;./&#65533;&#65533;&#65533;&#65533;@&#65533;Lf&#65533;&#65533;&#65533;&#65533;&#65533;&#65533; &#65533;a&#65533;KE&#65533;Q0&#65533;%2&#65533;K|&#65533;1Q&#65533;&#1684;&#65533;4&#65533;`&#65533;&#65533;3l&#65533;mZ@u*&#65533;@&#65533;&#65533;&#65533;F?@&#65533;,&#65533;'&#65533;&#65533;X&#65533;&#1172;&#65533;l&#65533;M&#65533;&#65533;x&#65533;&#65533;&#65533; xgN
&#65533;w&#65533;&#65533;d&#65533;V=JS4&#65533;C&#65533;B&#65533;&#65533;!"&#65533;n"f&#65533;&#65533;X&#65533;&#65533;6&#65533;&#65533;&#65533;h&#65533;]\&#65533;&#65533;&#65533;u&#65533;&#65533;d%&#65533;&#65533;&#65533;&#65533;t&#65533;&#65533;]^&#65533;
&#65533;f*&#65533;&#228;&#65533;iK&#65533; 7&#65533;&#65533;jO7 
&#65533;>&#65533;&&#65533;p&#65533;vs&#65533;&#65533;&#65533;6&#65533;&#65533;&#65533;&#65533;&#65533;DA&#65533;&#65533;o;3&#65533;%&#65533;&#65533;1W&#65533;`&#65533;&#65533;&#65533;t&#65533;3&#49158;7|&#65533;&#65533;&#65533;@&#65533;y&#65533;&#65533;o&#65533;&#65533;&#65533;v!&#65533;	&#65533;&#65533;*&#65533;&#1282;0!@&#65533;&#65533;X#&#65533;&#1391;&#65533;&#65533;&#65533;c&#1893;&#65533;&#65533;8f&#65533;&#65533;&#65533;c]&#65533;8(&#558;-!&#65533;l&#65533;&#65533;&#65533;&#65533;&#65533; &#65533;8&#65533;X&#65533;GO:&#65533;-&#65533;t&#65533;:]&#65533;/&#65533;&#65533;/n&#65533;ZuPA&#65533;s&#65533;&#65533;&#65533;&#65533;{&#65533;&#65533;&#65533;n&#65533;&#65533;&#65533;D&#65533;IL&#65533;!9&#65533;&#65533;&#65533;A&#65533;z&#948;3&#65533;x&#65533;&#65533;2&#65533;&#65533;&#65533;E&#65533;&#65533;&#65533;+&#65533;&#65533;&#65533;c&#65533;&#65533;w8&#65533;&#65533;&#65533;&#65533;;&#65533;`&#65533;&#65533;x&#65533;&#318;@&#65533;hD&#65533;qy8\&#65533;4&#65533;_&#65533;!&#65533;7&#65533;l&#65533;&#65533;&#65533;&#65533;t&#65533;}!F&#65533;&#65533;" &#65533;&#65533;&#65533;u&#65533;&#65533;&#1979;&#1533;&#65533;>&#65533;	&#65533;&#65533;&#65533;&#65533;	&#65533;&#65533;&#65533;+x?@&#65533;&#65533;;&#65533;&#65533;N&#65533;&#65533;[&#65533; i_&#65533;&#65533;&#65533;&#65533;&#65533;&#65533;&#834;&#65533;(&#65533;&#65533;&#65533;W&#65533;z&&#65533;&#1947;&#65533;&#65533;&#65533;8&#65533;&#65533;w&#149;G&#65533;&#65533;["1&#65533;G&#65533;&#65533;1&#65533;&#65533;wb&#65533;^&#65533;&#65533;&#65533;&#65533;7&#65533;&#65533;U&#65533;&#65533;&#65533;{W&#65533;}&#65533;&#65533;v&#65533;v&#65533;}&#65533;&#65533;j0J+B!&#65533;$&#65533;&#65533;r&#65533;&#65533;&#65533;pz&#65533; W&#65533;pzg&#65533;"&#65533;>&#65533;&#65533;$s&#65533;&#65533;kteW&#65533;&&#65533;&#65533;5&#65533;&#65533;eC&#65533;DF&#65533;d&#65533;&#65533;&#65533;/&#1347;>H{?&#65533;D&#65533;tD"&#1024;F&#65533;v&#65533;&#65533;}m&#65533;&#65533;&#1476;k&#1028;&#65533;J dT&#65533;&#65533;&#65533;Ph&#65533;+&#65533;B&#65533;_-&#65533;- &#65533;1&#65533;
&#65533; %P=&#65533;&#65533;=&#65533;o&#65533;&#65533;B&#65533;b&#65533;bF &#65533;&#65533;sz&#65533;]<&#65533;<&#65533;&#65533;&#65533;U{&#65533;&#65533;&#65533;(@<&#65533;2k&#65533;&#65533;N&#65533;&#65533;O&#1544;k&#65533;rPg&#65533;(&#547;y-&#65533;&#65533;&)&#65533;&#65533;&#65533;&#65533;&#65533;W&#65533;8&#65533;&#65533;&#65533; <X&#65533;z&#65533;&#65533;8&#65533;l:6C&#65533;f]&#65533;v&#65533;&#65533;(&#65533;&#65533;&#65533;&#65533;&#65533;&#65533;&#65533;s&#65533;&#65533;&#65533;&#65533;pl&#65533; <@9p\&#65533;HO&#516;&#65533;&#524;&#65533;&#65533;jBXB&#65533;0&#65533;g&#65533;}&#65533;&#65533;&#65533;X&#65533;"&#65533;"  &#65533;&#65533;"`U&#65533;1&#65533;-&#65533;&#65533;&#65533;&#1550;&#65533;&#65533;&#65533;e(:3&#65533;j&#518;lXm% @&#65533;"V&#65533;&#65533;h&#65533;&#65533;&#65533;&#65533;y&#65533;k5&#65533;lE&#65533;h&#65533;&#65533;&#65533;&#65533;h&#65533;&#65533;&#65533;'J*'&#65533;&#65533;&#65533;	&#65533;&#65533;&	p&#65533;)&#65533;&&#65533;P8&#65533;V	z&#65533;d,g$&#65533;wV('1&#65533;&&#65533;&#65533;n &#65533;7I&#65533;r&#65533;&#65533;&#65533;&#65533;&#65533;=)P6&#65533;P`8&#65533;&#65533;&#65533;+&#65533;&#65533;+&#65533;&#65533;K&#65533;&#65533;&#65533;&#65533;&#526;&#64014;-&#65533;+ P&#65533;CY6&#65533;&#65533;&#65533;&#65533;&#65533;y&#65533;Pz4&#65533;&#65533;\&#65533;p&#65533;A&#65533;b&#65533;&#65533;%&#65533;'G&#65533;&#65533;H7&#65533;7&#65533;};&#65533;&#65533;@&#65533; &#65533;r&#65533;1BI&#65533;  P&#65533;4Zte &#65533;W&#65533;&#65533;N&#65533;WFA&#65533;&#65533;&#65533;&#65533;)-&#65533;}&#65533;7&#65533;N(&#65533;&#65533;B`&#65533;y&#65533;!5,&#65533;y&#65533;(&#65533;&#65533;&#65533; (&#65533;&#65533;&&#65533;&#65533;&#65533; &#65533;&#65533;b h.)k&#65533;&#65533;&#65533;&#65533;g&#65533;&#65533;y&#65533;&#65533;&#65533;&#65533;np&#65533;0&#65533;&#65533;&#599;}&#215;k o&#65533;4&#65533;&#65533;  &#65533;hF:0d&#65533;&#65533;&#65533;&#65533;&#65533;Y&#65533;  [Y&#65533;&#1045;-&#65533;A&#65533;&#65533;vH&#1239;&#65533;	&#65533;&#65533;y&#65533;&#65533;y&#65533;v#xJd&#65533;P&#65533;&#65533;&#65533;&#65533;&#65533;5h5&#65533;q&#65533;!&#65533;	&#65533;&#65533;&#65533;p-&#65533;&#65533;VYk&#65533;s	)'&#65533;0&#65533;;&#65533;G&#65533; &#65533;&#65533;:&#65533;	 <&#65533;]&#65533;{ &#65533;{&#65533;&#65533;d&#65533;y&#65533;Xt#i&#65533;&#65533;S&#65533;h&#65533;&#65533;x&#65533;x&#65533; 3&#65533;u_w&#65533;nf&#65533;I&#65533;}&#65533;}&#65533;&#65533; &#65533;w87&#65533;r9&#65533;&#65533;zjY&#65533;&#65533;&#65533;\&#65533;&#65533;X!&#65533;Xq&k&#65533;&#65533;5Jr&#65533;&#65533; z&#65533;!Z&#65533;(4Z&#65533;&#65533;&#1602;&#65533;&#65533;&#65533;zw &#65533;&#65533;X&#65533;&#65533; n&#65533;&#65533;&#65533;u&#65533;8&#65533;&#65533;&#65533;&#65533;&#65533;&#65533;{p$:|&#65533;&#65533;Cut&#65533;S&#65533;&#65533;p &#65533; &#65533;u`69Jv&#1479;4&#65533;9&#65533;&#65533;Y&#65533;(&#65533;	&#65533;r8)&#65533;&#949;&#65533;&#65533;&#65533;&#65533;&#65533;P &#65533;&#1189;&#65533;0	01c&#65533;z	&#65533;&#65533;&#65533;&#65533;9&#65533;&#65533;H5&#65533;A&#65533;&#65533;pc
W&#65533;&#65533;zz&#65533;&#491;&#65533;(&#65533;	6&#65533;6&#65533;&#65533;x&#65533;&#65533;&#65533;z{&#65533;&#65533;&#65533;&#1708;&#65533;&#65533;&#65533;
&#65533;&#65533;&#65533;}&#65533;W&#65533;&#65533;&#65533;&#65533;&#40535;M8&#65533;&#65533;y&#65533;&#65533;&#65533;&#65533;7&#65533;&#65533;&#65533;&#65533;&#65533;V&#65533;&#65533;V&#65533;	&#65533;%)&#65533;&#65533;&#65533;`&#65533;&#65533; &#65533;&#65533;&#65533;"&#65533;`}P&#65533;zQ &#65533;&#65533;J5&#65533;)w&#65533;[&#65533;
&#65533;&#65533;kR&#65533;&#65533;&#65533;&#65533;X&#759482;*&#65533;+&#65533;&#65533;&#65533;&#65533;&#65533;&#65533;&#65533;&#65533;&#65533;y&#65533;y&#65533;&#65533;&#65533;&#65533;xZ&#65533;0&#65533;&#65533;&#65533; &#65533;H&#65533;'&#65533;&#65533;"&#65533;&#65533;z5&#416;I&#65533;%\J&#65533;&#65533;0
&#65533;j	&#65533;&#65533;	~p
]*&#65533;&#65533;k&#65533;i&#65533;`&#65533;z&#65533;&#65533;a[[Q&#65533;5&#65533;Bg&#65533;?k&#65533;&#65533;&#65533;&#65533;,d&#65533;&#65533;&#416;&#65533;&#65533;H&#65533;&#65533;&#65533;BZO+&#65533;V&#65533;M&#65533;&#65533;!zP&#65533; } &#512;~&#65533;&#65533;
d#&#65533;@&#65533;&#65533;&#65533;&#65533;z	&#65533; &#65533;K&#65533;&#65533;&#65533;&#65533;0n&#65533;(&#65533;[&#65533;&#65533;
&#65533;&#65533; &#65533;c&#65533;&#65533;az	+&#65533;P*&#65533;&#65533;[&#65533;&#65533;P&#65533;&#65533;&#65533;&#65533;&#65533; &#65533;&#65533;$&#65533;&#65533;	;&#65533;&#65533;$&#65533;&#65533;
&#65533;&#65533;&#65533;&#65533;p
&#65533;&#65533;"&#65533;&#65533;&#65533;&#65533;&#65533;&#65533;&#65533;{ &#65533;&#65533;i&#65533;'=&#755;	b&#65533;1r
&#65533;@5&#65533;&#65533;&#65533;&#65533;!&#65533;&#65533;&#65533;&#683;&#65533;1K&#65533;&#65533;A&#65533;&#65533;[X&#65533;$&#65533;&#65533;'&#65533;1&#65533;&#65533;&#65533;&#65533;&#65533;&#65533;&#65533;q&#65533;&#65533;$A&#65533;0&#65533;`&#65533;&#65533;&#65533;&#65533;\1&#65533;&#65533;&#65533;."|}0
~P&#65533;&#65533;&#65533;
&#65533;;&#65533;&#65533;&#65533;&#65533;&#65533;&#65533;&#65533;&#65533;2&#65533;&#65533;&#65533;Y&#65533;&#592;&#65533;$&#65533;K[&#65533;
|3q
&#65533;&#65533;&#65533;&#65533;&#65533;
&#65533;	&#65533;&#65533; |X&#65533;&#65533;&#65533;&#65533;I
 &#65533;&#65533;&#65533;p&#65533;h&#65533;&#65533;c[&#65533;&#65533;&#65533;&#65533;&#65533;&#65533;&#65533;1&#65533;~&#65533;&#65533;,O1)&#65533;[&#65533;&#65533; &#65533;&#65533;&#65533;6\U<&#65533;&#65533;	K!W&#65533;|@&#65533;&#65533;J&#65533;	|P&#392;&#65533;&#65533;&#48835;&#65533;W	a&#65533;&#65533;`&#65533;&#65533;&#65533;Pk{&#65533;#&#65533;il&#65533;^&#65533;&#65533;RT&#65533;&#65533;Y&#65533;&#65533;^&#65533;2&#65533;&#451;l	&#65533;&#65533;&#65533;&#176;&#65533;&#65533;&#65533;&#65533; &#65533;&#65533;&#65533;a&#65533;&#65533;P|&#65533;&&#65533;&#65533;:&#65533;	&#65533;l&#186;A&#65533;&#65533;a&#65533;&#521;&#65533;&#65533;&#65533;	R<&#65533;L&#65533;&#65533;&#65533; C&#65533;'&#65533;&#65533;5&#65533;&#65533;&#65533;&#65533;;&#65533;=&#65533;&#65533;1&#65533;&#65533;&#65533;&D"&#65533;&#65533;&#65533;&#65533;@&#65533;F&#65533;&#678;,3&#65533;&#65533;&#65533;&#65533;&#65533;{&#65533;&#364;	nI&#65533;|&#65533;i&#65533;&#736; &#1724;&#65533;&#65533;&#65533;&#65533;:qE&#65533;&#65533;&#65533;,&#65533;&#65533;&#65533;&#65533;&#1790;&#65533;&#65533;&#65533;&#65533;&#65533;&#65533;<&#65533;&#65533;	&#65533;k&#65533;&#65533;&#65533;&#65533;,!U&#65533;&#65533;&#65533;y&#65533;	&#1516;&#620;@&#65533;&#65533;&#65533;&#65533;&#65533;&#65533;p&#65533;&#65533;}&#65533;Q&#65533;&#65533;q&#65533;&#65533;&#65533;
&#65533;&#65533;&#65533;&#65533;&#65533;Z&#65533;&#65533;&#65533;,&#192;&#65533;-&#65533;@&#65533;p&#65533;&#65533;&#1729;&#898;&#65533;&#65533;&#65533;
zR&#65533;<&#65533;4	Yb&#65533;&#65533;"&#1329;&#65533;&#65533;(&#65533;&#65533;&#65533;&#65533;&#65533;:-&#65533;}&#65533;&#632;&#65533;M&#962;pr&#65533;AM$)&#65533;>}&#65533;&#1842;&#811; &#65533;&#65533; &#65533;J&#65533;&#65533;A=#&#65533;&#65533;\&#65533;&#65533;	Xs&#65533;7q&#973;&#2365;&#65533;":%\&#65533;&#1418;&#65533;O&#65533;-="&#65533;&#65533;&#65533;&#1419;&#1518;&#65533;~]&#65533;/&#65533;&#65533;&#65533;&#65533;&#65533;&#65533;0r b&#65533;&#65533;&#65533;D2b&#65533;&#65533;j<&#65533;k&#65533;	>&#65533;&#65533;%&#65533;&#65533;&#630;&#65533;!&#65533;]&#65533;&#65533;&#65533;&#65533;N&#65533;&#65533;&#65533;&#1609;b`&#65533;I&#65533;d&#65533;&#65533;u&#65533;! 4#`p&#1667;+&#65533;&#65533;&#65533;=!H&#65533;%>&#65533;&#65533;&! &#65533;&#65533;*I&#65533;*S0&#65533;&#65533;M&#65533;&#65533;&#333;&#65533;S&#65533;&#1838;&#65533;&#65533;&#65533;M&#65533;&#65533;=&#65533;&#1133;&#65533;&#65533;]&#65533;&#65533;}&#65533;&#637;&#65533;I0&#65533;Z2++ &#65533;2&#65533;&#65533;]&#65533;&#65533;=&#65533;&#65533;&#65533;&#65533;&#65533;&#65533;M/&#65533;2/&#65533;/&#65533;&#65533;&#65533;/&#65533;r&#65533;cpP-&#65533;Vk+&#65533;&#65533;c&#65533;-)#T@&#65533;&#65533;2#3 ;&#65533;&#65533;3&#65533; 4&#65533;7&#65533;o&#65533;J38&#65533;Z&#65533;p&#65533;M$&#65533;&#65533;&#65533;U$9`#\f&#65533;2"&#65533; 	&#65533;1:^p3&#65533;&#65533;&#65533;M&#65533;62&#65533;7s7P1>&#65533;&#65533;}#&#65533;4	P&#65533;&#65533;	&#65533;-&#65533;&#65533;&#65533;&#65533;$PCs&#65533;d3&#65533;#V&#65533;&#2099;6Qe&#65533;U&#65533;&#65533;&#65533;&#65533;]&#65533;\.@^&#65533;&#65533;k&#65533;&#65533;&#65533;&#65533;a&#65533;&#65533;&#65533;2&#65533;wA&#65533;;L&#65533;&#65533;&#65533;&#65533;&#65533;&#65533;G&#65533;&#65533;&#65533;i&#65533;&#65533;&#65533;	%&#65533;K&#65533;9]@&#65533;&#65533;CE@&#65533;&#65533;&#65533;2&#65533;3/>&#65533;&#65533;&#65533;&#65533;&#65533;}&#65533;Z&#65533;>&#65533;&#65533;>&#65533;#?^&#65533;/p?@!&#65533;@&#65533;8c&#65533;>P}&#65533;)&#388;&#65533;&#65533;&#65533;&#65533;>&#65533;&#65533;2$&#65533;&#65533;*&#65533;fs>&#1410;&#65533;p&#65533;`&#65533;&#65533;2$&#1027;&#65533;s=&#65533;&#65533;QR&#65533;si&#65533;3&#65533;S&#65533;&#65533;>0&#65533;&#65533;&#1726;&#65533;&#65533;&#65533;&#65533;/&#65533;^&#65533;&#65533;"&#65533;N&#65533;&#65533;>l&#65533;U&#65533;&#65533;O&#65533;&#65533;Mh&#65533;&#65533;&#65533;DH&#65533;s@&#65533;H&#65533;GyA&#65533;&#65533;U&#65533;&#65533;[&#65533;[&#65533;DAyV &#65533;&#65533;1~CI&#65533;;! r&#65533;&#65533;&#65533;i3&#65533;&#65533;&#65533;P&#65533;&#65533;&#46604;
&#65533;7K-_&#65533;&#65533;CB7&#65533;&#65533;X&#65533;~&#65533;g&#65533;&#65533;LG&#65533;D&#65533;&#65533;D&#65533;n=&#65533;&#65533;&#65533;eDM&#65533;uMD&#65533;&#65533;&#65533;UT$Ab&H&#65533;M&#65533;&#65533;&#65533;&#65533;FD?EU
&#65533;T&#65533;&#65533;GH&#65533;GN/U&#65533;$H&#65533;Of&#65533;VE&#65533;l&#65533;&#65533;auA&#65533;wP&#65533;3\M &#65533;&#65533;
&#65533; QW&#65533;&#65533;&#65533;&#65533;k&#65533; K&#65533;&#65533;s&#65533;c2}&#65533;l&#65533;d;D^&#65533;em&#65533;&#65533;m&#65533;R&#420;D/&#65533;DLDV&#65533;&#65533;&#65533;&#65533;&#65533;&#65533;&#65533;[Xz&#65533;:&#65533;S*&#65533;Y&#65533;P`qVTG&#65533;&#65533;&#65533;T_UgO&#65533;X&#65533;$HUuU&#65533;>w&#65533;0FYfA&#65533;sP&#65533;0&#45264;v&#65533;PB&#65533;j$|r&#1337;&#65533;&#65533; &#65533;&#65533;&#65533;c&#65533;v&#1891;&#65533;&#65533;&#65533;K &#65533;{&#65533;&#65533;&#65533;%&#65533;R&#65533;{*&#65533;C&#65533;&#65533;&#65533;&#65533;`ed&#65533;E&#65533;V&#65533;&#65533;&#65533;&#65533;S&#1988;Y=&#65533;@%r&#65533;&#65533;n&#65533;&#65533;&#1295;&#65533;dZ&#65533;R{&#65533;TQ5U&#65533;&#65533;aY%&#65533;&#65533;o&#65533;&#65533;o`&#65533;[&#65533;b&#65533;FV&#65533;&#65533;&#65533;&#65533;&#65533;M&#65533;&#65533;&#65533;g&#65533;&#65533;k&#65533;&#65533;y&#65533;&#65533;&#65533;&#65533;&#65533;&#65533;&#65533;	&#65533;&#65533;&#65533;&#65533; &#65533;J&#65533;&#65533;&#65533;(&#65533;&#65533;&#65533;A&#65533;,,,&#65533;&#65533;&#65533;**&#65533;&#131;,&#65533;&#65533;&#65533;&#65533;&#65533;&#65533;&#989;&#65533;&#65533;C&#65533;&#65533;&#65533;%i&#65533;&#65533;&#65533;&#65533;&#65533;&#65533;&#65533;&#65533;&#65533;3h&#65533;&#65533;&#65533;N&#65533;*(8H &#65533;&#65533;+(\&#65533;0@&#65533;(B8#&#65533;H&#65533;&#65533;G2&#65533;&#65533;r&#65533;P$hz&#65533;`j4rQG&#65533;YN&#65533;$J&#65533;)S&#65533;Pq@&#65533;&#65533;&#1376;W&#65533;f&#65533;&#65533;&#65533;/^&#65533;:Y6L&#65533;&#402;6&#65533;&#544;!&#65533;PU&t&#65533;&#65533;&#65533;&#65533;&#65533;(&#65533;1&#65533;g&#65533;&#65533;&#65533;&#65533;7(&#65533;:&#65533;&#1188;e&#65533;&#65533;@&#65533;v&#65533;&#65533;&#65533;&#65533;S&#63422;}&#65533;&#65533;&#65533;d0 !&#65533;&#65533;&#65533;&#65533;&#65533;&#65533; &#65533;iH&#1866;&#65533;&#65533;VE9&&#1617;Q7&#65533;B*Y&#65533;&#336;&#65533;Q&#65533;&#1234;&#65533;h&#65533;&#65533;&#332;&#65533;&#65533;&#65533;&#65533;a&#65533;sg&#65533;-&#65533;X&#65533;&#65533;&#65533;&#65533;APBC&#65533;M(&#65533;&#65533;&#65533;&#65533;&#65533;f&#65533;Cc&#884;i&#1450;&#65533;&#65533;C&#65533;:&#65533;?&#65533;go &#65533;(D&#65533;&#65533;&#65533;H&#65533;&#65533;xD&#65533;r&#65533;Ad&#2003;EQb,&#65533;&#65533;j&#65533;C&#65533;&#65533;&#65533;-&#65533;&#65533;-3&#65533;&#65533;~&#65533;&#65533;&#65533;&#65533;$&#65533;&#65533;&#65533;8&#65533;&#65533;@&#65533;&#65533;&#65533;L8!Q&#65533;G&#65533;&#65533;&#65533;&#65533;&#65533;&#65533;P&#65533;&#65533;?&#65533;d&#65533;]#Z%&#65533;'&#65533;&#65533;h&#65533;&#65533;&#65533;&#65533;g0f2I!&#65533;`&#65533;3&#65533;&#65533;4(&#65533;&#65533;&#65533;(	&#65533;L&#65533;&#65533;6&#65533;l&#65533;2&#65533;m&#65533;&#65533;&#65533;K#CYPap*U&#65533;&#65533;[U&#65533;&#192;)&#65533;&#65533;"&#65533;&#65533;&#65533;{&#65533;m&#65533;]lr&#65533;x&#65533;I@&#65533;&#65533;&#26999;7&#65533;&#65533;&#65533;R&#65533;&#65533;#
&#65533;I$(
&#65533;&#65533;&#65533;&#65533;&#65533;[&#65533;,&#65533;&#65533;1&#65533;&#65533;&#65533;n&#65533;,h)&#65533;:a&#65533;n
&#4316;:&#65533;&#65533;.&#407;&#65533; '&#65533;&#65533;	W&#65533;D!2&#65533;&#65533;"&#65533;~&#65533;&#65533;&&#65533;|&#65533;'4V6Igd!Bj&#65533;&#65533;XH&#65533;&#65533;R!0&#65533;&#65533;
+&#65533;$!&#65533;&#65533;[.&#65533;&#65533;v&#65533;&#65533;f&#65533;&#40407;z`i&#65533;&#65533;&#65533;]Q&#65533;&#65533;&#65533;C&#65533;+&#65533;&#65533;+/&#65533;4!A&#65533;&#65533;y&#65533;W:S&#65533;W&#1028;B&#65533;&#65533;f(&#65533;&#65533;&&#65533;0&#65533;&#65533;&#65533;&#65533;&#65533;iRWL&#65533;=&#65533;`l&#65533;&#65533;, &#65533;&#65533;&#65533;&#65533; &#65533;&#65533;&#65533; U&#65533;G&#65533;+&#65533;&#1561;&#65533;3&#65533;tk&#65533;1k&#65533;f&#65533; {&#65533;:.v'EF&#65533;J&#1066;&#65533;'M ,&#65533;&#65533;C&#65533;N&#65533;&#65533;&#65533;L<&#65533;&#65533;A&#65533; n&#65533;B\&#65533;<&#65533;&#65533;&#65533;d&#65533;&#65533;&#529;&#65533;&#65533;&#65533;&#65533;DH
&#65533;&#65533; &#65533;+&#65533;P&#65533;
QE}&#65533;@&#65533;B&#65533;C^&#65533;&#65533;&#65533;0&#65533;&#65533;k&#65533;&#65533;&#1203;1\&#65533;&#65533;I&#65533;&#65533;&#65533;&#65533;Jw&#944;,&#65533;&#65533;&#65533;e&#65533;&#65533;jg&#65533;&#65533;&#1743;0&#65533;&#65533;r&#65533;1&#65533;E&#65533;&#522;3&#65533;&#65533;&#65533;&#65533;@&#65533;&#916;&#65533;&#65533;%&#65533;&#65533;A&#65533;&#710;&#65533;&#65533;&#65533;&#861;&#65533;&#65533;&#65533;&#65533;R`l#&#65533;$&#65533;&#65533;J&#65533;&#65533;&#11059;&#65533;&#65533;&#65533;&#65533;&#65533;&#65533;&#65533;&#65533;M&#2043;6&#65533;*3]&#65533;&#65533;&#65533;&#65533;&#65533;W  !&#65533;&#65533;&#65533;#i&#65533;&#65533;&#65533;&#65533;i&#65533;?Fk&#65533;&#65533;&#65533;;&#65533;&#65533;&#65533;&#257;&#65533;| @&#65533;0&#65533;&#65533;@-&#65533;&#65533;&#65533;&&#65533;8	&#65533; 
&#65533;A	J&#1027;&#65533;&#65533;&#65533;V &#65533;B&#1539;
&#65533;&#65533;K&#244;8`4V&#65533;&#65533;&#65533;BP2&#65533;&#65533;&#65533;;&#65533;&#1674;&#65533;&#65533;H 3&#65533;&#65533;L 1&#65533;&#65533;G&#65533;0&#65533;&#65533;a&#65533;?&#65533;J$OL&#65533;uw3&#65533;&#65533;J0A&#65533;&#65533;&#65533;-zQ&#65533;&#65533;&#65533;&#65533;@2R&#65533;&#65533;g&#65533;Ay&#65533;F&#65533;Pp4C&#65533;(G	&#65533;!&#65533;B&#65533;&#65533;?$&#65533;l22"!,B&#65533;?&#65533;n&#65533;&#65533;&#65533;&#65533;&#65533;RF+Cf&#65533;:&#65533;&#65533;&#65533;b'H&#65533;&#65533;?"@&#65533;&#65533;&#65533;?&#65533;&#65533;&#65533;&#65533;BI&#65533;&#65533;&#65533;p, 
&#65533;`1&#65533;&#65533;&#5888; &#65533;/&#65533;&#65533;L&#65533;r	+G.&#65533; &#195;&#65533;/Cs&#65533;?&#65533;A$&#65533;&#65533;&#65533;3&#65533;D'&#65533;j&#65533;&#65533;\f0&#65533;D&#65533;Ie&#65533;&#65533;I$&#65533;&#65533;&#65533;m
0&#65533;&#65533;&#65533;$Y&#65533;&#65533;(&#65533;&#65533;&#65533;@   &#65533;&#65533;&#65533;&#65533;&#65533;x<&#22135;Q&#65533;&#65533;&#65533;e&#65533;
`&#65533;4&#65533;3&#65533;&#65533;.&#65533;&#65533;?&#65533;L&#1169;&#65533;Hh&#65533;x	&#65533;&#65533;I&#65533;n8&#65533;3&#65533;&#65533;&#65533;&#65533;J{&#65533;D&#65533;&#65533;&#1038;z&#65533;F&#65533;	f7_t&#65533;&#65533;v&#1252;&#1924;D%3&#65533;G&#65533;&#65533;Mm&#65533;&#704;d*&#65533;x]&#65533;R' #&#65533;?&#65533;V&#65533;P&#65533;&#65533;&#65533;4F&#65533;&#65533;%&#1920;&#65533;&#65533;&#65533;l&#65533;&#65533;&#65533;&#65533;&#65533;&#65533;/&#65533;&#65533;&#65533;]7	QRE41&#65533;g&#65533;
-&#65533; ~&#65533;h!&#65533;&#65533;$bB&#65533;&#65533;&#65533;g&#65533;0W&#65533;y&W &#65533;D%l,&#728;te&#65533;&#65533;6&#65533;&#65533;C&#65533;&#65533;g&#65533;,`5Z$&#65533;Z&#65533;&#65533;&#65533;*e)  4&#65533;&#65533;f&#1225; <&#65533;&#65533;l &#65533;&#65533;&#65533;w&#65533;&#65533;1uQf&#65533;DD3&#65533;H&#65533;IZ&#65533;N&#65533;5&#65533;&#65533;t&e2&#65533;<&#65533;"&#65533;&#65533;&#65533;bZ-&#65533;&#1387;!&#65533;&#65533;Y'&#65533;	[&#65533;&#65533;k&#65533;&#65533;&#65533;Z&#65533;gN&#65533;&#65533;&#65533;&#65533;&#65533;I/S&#65533;m&#65533;!&#65533;+&#65533; &#65533;&#65533;&#65533;K&#65533;&#65533;jq&#65533;&#65533;r&#65533;V&#65533;&#65533;&#65533;&#65533;&#65533;&#65533;&#65533;B&#1113;N&#65533; &#65533;&#65533;&#65533;k&#65533;&#65533;&#65533;Scj:&#238;m&#65533;&#65533;&#65533;&#65533;^{+&#65533;*3&#65533;&#65533;&#4878;&#65533;&#65533;U&#65533;&#65533;In&(&#65533;=&#65533;U&#65533;kq&#65533;&#65533;&#65533;&#65533;&#65533;`"&#65533;%&#65533;&#65533;]&#65533;l&#65533;0&#65533;&#65533;t&#65533;c3&#65533;&#65533;&#65533;&#65533;&#65533;&#65533;y&#1147;&#65533;&#65533;B&#65533;&#65533;&#65533;&#65533;-nq-&#65533;&#65533;&#65533;&#529;&#65533;VS&#65533;&#889;. &#65533;)^&#65533;&#65533;&#65533;&#65533;H &&#65533;w&#65533;&#65533;&#65533;l&#65533;&#1714;&#65533;&#65533;&#65533;&#65533;&&#65533;&#65533;IP&#65533;Pgd&#65533;&#65533;|&#65533;&#65533;f&#908;&#65533;K4l&#65533;(gn&#65533;L&#868;&#65533;&#262;&#65533;&#65533;qE&#65533;&#65533;<{&#65533;&#65533;m~.&#65533;H#&#65533;&#65533;Ug4&#65533;&#65533;&#65533;&#65533;`&#65533;Q	,l&#65533;&#65533;vL&#65533; Ha&#65533;&#65533;E eF&#65533;4r&#65533;B&#65533;c
S&#65533;&#65533;&#65533;&#65533;&#65533;e&#65533;H&#65533;,&#1582;n&#65533;z&#65533;-1g&#65533;&#65533;FC&#65533;&#65533;j&#65533;&#65533;A&#65533;&#65533;>g&#65533;&#65533;'&#65533;p&#65533;`g&#65533;&&#65533;#&#65533;&#65533;&#65533;&#65533;g&#65533;b&#1034;&#65533;&#65533;$&#65533;p3&#65533;VBw&#65533;vn&#65533;[&#65533;/&#1521;&#65533;&#65533;t&#65533;&#65533;&#65533;+s&#65533;&#65533;&#65533;&#65533;&Y&#65533;j&#65533;f&#65533;&#341;&#65533;&#65533;t&&#65533;<&#65533;a&#65533;&#451;7&#65533;SL&#65533;g0&#65533;vnDZ7&#65533;&#65533;&#65533;&#65533;b&#65533;&#65533;F{&#65533;aw&#65533;&#65533;&#65533;&#65533;&#65533;&#65533;N&#65533;!&#65533;&#65533;3&#65533;&#65533;&#65533;&#65533;&#65533;D&#65533;A&#1467;&#65533;&#1406;&#65533;&#65533;V&#65533;&#65533;&#65533;v-&#65533;&#65533;&#65533;{Cqe&#65533;&#65533;n&#65533;Y&#65533;&#65533;X&#65533;&#65533;&#65533;v&#935;Xq&#65533;&#65533;&#65533;8&#65533;A&#65533;sB&#65533;&#65533; &#65533;w"&#65533;&#65533;&#65533;)&#65533;&#65533;*&#65533;:n&#65533;z&#1475;;&#65533;&#65533;g&#65533;&#1361;Y&#65533;&#65533;&#65533;&#65533;R&#65533;p&#65533;3SufO&#1566; 4&#65533;&#65533;	&#65533;U4&#65533;n7{"&#65533;g&#65533;&#65533;<3z;'z&#65533;	&#65533;+}&#4360;&#65533;&#65533;%&#65533;&#65533;> &#65533;L&#65533;h&#65533;#&#65533;2&#65533;+&#65533;&#65533;&#65533;&#65533;&#65533;&#65533;_&#65533;&#65533;&#65533;A&#65533;&#552;&#65533;	.&#65533;_g&#65533;3&#65533;<&#65533;&#65533;{&#1103;&#65533;}&#65533;i'DH8&#65533;&#1426;GQ&#65533;A&#1003;&#65533;&#65533;[&#65533;&#65533;&#65533;]&#65533;< &#65533;&#1100;&#65533;R&#65533;&#65533;<0a&#65533;&#65533;:&#65533; &#65533;&#65533;&#65533;?&#65533;&#65533;&#65533;[&#65533;&#65533;&#65533;F&#65533;&#65533;&#65533;w&#65533;&#65533;&#65533;&#65533;&#65533;&#467;_}E,&#65533;P&#65533;&#65533;&#65533;&#65533;&#65533;&#65533;&#65533;&#65533;&#65533;&#65533;&#65533;P&#65533;&#65533;:c&#65533;R	&#65533;&#65533;&#65533;&#65533;&#255;&#65533;&#65533;&#65533;'&#65533;&#65533;&#65533;l&#65533;&#65533;&#65533;qt&#65533;g&#65533;&#65533;o~&#65533;o?|&#65533;&#65533;&#65533;q| &#65533;}&#65533;pf}&#65533;{&#65533;l &#65533;Pw&#65533;&#1239;k}p|&#65533;&#65533;t&#358;&#65533;&#65533;	"&#65533;&#65533;7b&#1538;&#65533;&#65533;&#65533;'X&#65533;.8&#65533;4&#65533;'&#65533;Q&#65533;F&#65533;w&#65533;fy&#65533;&#65533;'q&#65533;&#65533;y&#65533;&#65533;1X&#65533;Lh&#65533;#&#65533;pq&#65533;&#65533;f&#65533;&#65533;M&#65533;{&#65533;`{M&#516;&#65533;x&#65533;7&#65533;Y&#65533;&#65533;R&#16715;&#65533;f&#65533;&#65533;tfe&#65533;4ub&#65533;l&#65533;&#65533;&#65533;&#65533;&#65533;'&#65533;&#65533;)X&#65533;&#65533;F&#65533;n&#65533;&#65533;&E&#65533;v&#65533;&#65533;&#65533;&#65533;&#65533;&#65533;E&#516;&#65533;'&#65533;&#65533;&#65533;&#65533;HG&#65533;(}&#65533;&#65533;q0vi&#65533;&#65533;w@t&#65533;&#65533;&#65533;&#65533;G&#65533;|&#1545;&#65533;|&#65533;&#65533;&#65533;&#65533;&#65533;|N&#65533;xhXy&#65533;+b%z&#65533;}&#65533;&#65533;&#65533;&#65533;Hl&#65533;w&#65533;7&#65533;w&#65533;&#65533;t&#65533;&#65533;&#65533;|&#1546;u\&#65533;X&#65533;&#65533;hf&#65533;&#65533;L&#65533;{&#65533;w{&#65533;e&#65533;	&#65533;q&#65533;&#523;&#65533;&#65533;D&#65533;	&#65533;W&#65533;&#65533;R&#65533;&#65533;&#65533;3&#440;t&#65533;&#65533;5&#65533;&#65533;h&&#65533;4&#65533;&#65533;As&#65533;&#65533;{&#65533;&#65533;D&#65533;\&#65533;&#65533;/&#65533;t&#65533;X&#65533;&#65533;&#461;&#65533;x&#65533;&#64964;&#65533;&#1550;&#65533;E&#65533;&#65533;x&#65533;{ &#65533;s&#65533;&#65533;xB({&#65533;w&#65533;&#65533;&#65533;&#65533;&#65533;&#65533;&#65533;(&#65533;t&#65533;&#65533;&#65533;&#1039;&#65533;&#65533;&#65533;`&#65533;(&#65533;D&#590;&#65533;&#65533;s9&#65533;&#65533;&#65533;w?&#65533;&#65533;R&#65533;vZ)l&#65533;&#65533;&#65533;Xy&#65533;@&#65533;&#37021;&#65533;P-y&#65533;&#390;a5&#65533;&#65533;&#65533;7Eg&#65533;qi&#65533;&#65533;&#65533;0&#65533;9&#65533;&#65533;yu&#65533;&#65533;p&#65533;&#65533;aS8&#65533;b&&#65533;HY&#65533;5&#65533;n&#65533;&#65533;&&#65533;*&#592;R&#65533;V&#65533;&#65533;a&#1604;=	 fhbY&#65533;p`&#65533;&#65533;KIr&#65533;x&#65533;&#65533;&#65533;&#65533;&#65533;8MG9&#65533;&#65533;&#65533;Fae&#65533;&#65533;8&#65533;&#65533;&&#65533;=&#65533;{5&#1559;0&#65533;&#65533;&#65533;9&#65533;]	y&#65533;-&#65533;&#65533;W&#17936;*&#65533;&#65533;H#&#65533;&#65533;&#65533;&#65533;7&#65533;D&#65533;	&#65533;	&#65533;&#65533;&#65533;&#65533;t|)&#65533;fw9&#65533;IR&#65533;	mi&#65533;&#65533;[&#65533;&#65533;CY7&#65533;&#65533;&#65533;z}6&#65533;&#65533;&#65533;&#65533;&#65533;)&#65533;R&#65533;&#65533;&#65533;&#65533;&#65533;w!&#65533;f&#65533;f#1g&#65533;u'&#65533;a\&#65533;	&#65533;O&#65533;I&#65533;O&#65533;&#65533;&#65533;@&#65533;@ :&#65533;&#65533;`:&#65533;&#1052;&#65533;&#65533;few&#65533;g~&#65533;&#65533;&#65533;w(&#65533;&#65533;&#65533;&#65533;&#168635;x&#65533;&#65533;Y&#65533;~&#65533;`&#65533;&#65533;&#65533;p&#65533;&#65533;p0 &#1670;`&#65533;		j&#65533;	&#65533;&#65533;	&#65533;&#65533;&#65533;Q&#65533;H&#65533;&#65533;&#1498;&#65533;uz&#65533;Gw&#65533;<t &#65533;&#65533;a&#65533;&#65533;0&#65533;&#65533;[&#65533;&#65533;&#65533;&#65533;ah4cV&#65533;v&#65533; &#65533;&#65533;y\&#484;>&#65533;&#65533;9 
9j&#65533;R&#65533;&#65533;&#65533;>`h&#65533;9&#65533;j&#65533;z&:&#65533;&#65533;aEa@ &#65533; &#675;&#65533;&#1057;.&#65533;
&#65533;&#27149;&#65533;&#65533;p)b&#65533;V&#65533;%&#65533;bj&#65533;&#65533;&#65533;H0 s0&#65533;&#65533;&#65533;&#65533;H0h&#65533;h&#65533;,x&#65533;&#65533;&#1624;&#65533;a pl&#65533;&#65533;0&#65533;&#38848;&#65533;[a&#65533;x&#65533;)&#65533;&#65533;&#65533;<*&#65533;&#65533;jH&#65533;>&#65533;\&#65533;d*Af'A&#65533;&#65533;3"v&#65533;&#613;y H@&#65533;&#65533;&#65533;&#65533;Z&#65533;&#65533; &#65533;&#65533;&#65533;&#65533;	&#65533;
pz&#65533;Qa@O&#65533;&#65533;&#65533;&#65533;	@&#65533;d&#65533;&#65533;H&#65533;&#65533;5m&#65533;p3H	F &#65533;s &#65533;&#65533;&#65533;&#65533;&#65533;&#65533;&#65533;&#65533;&#65533;&#65533;j&#65533;|&#65533;~&#65533;X&#65533;&#65533;&#1668;&#65533;z&#65533;&#65533;&#42491;&#65533;b&#1579;R&#65533;&#65533;&&#65533;x9$&#65533;[0j&#65533;&#1913;	&#65533;&#1673;&#65533;'&#65533;yP&#65533;:	I&#65533;U&#65533;&#65533;&#646;Tz&&#65533;&#65533;&#65533;&#65533;73 &#65533;&#65533;&#65533;&#65533;&#65533;&#65533;z&#65533;&#678;~z&#65533;# &#65533;&#1770;&#65533;&#65533;&#2729;7&#65533;&#65533;<$&#65533;&#65533;&#611;b&#65533;&#46735;.&#65533;&#65533;&#65533;&#65533;qS&#1071;&z *&#65533;&#65533;`@&#65533;A
&#63122;&#65533;(&#65533;&#65533;&#1649;&#65533;&#1580;.&#65533;&#65533;J&#65533;&#651;/+>&#65533;&#65533;&#65533;y&#65533;&#65533;&&#65533;&#65533;`&#65533;&#65533;&#65533;2x&#646;&#65533;&#65533;&#65533;&#715;:<&#65533;p b&#65533;(&#65533;&#65533;&#65533;.@&#65533;U&#65533;&#65533;y(L&#65533;&#65533;kz&#65533;t&#65533;&#65533;S@&#65533;&#65533;&#65533;n&#65533;l;&#65533;`&#1078;p&#65533;&#65533;w&#65533;z&#1782;` &#65533;x;;&#65533;r&#65533;&#65533;&#65533;j&#65533;"&#65533;&#65533;` &#65533;:&#65533;Y{ 2&#65533;) &#65533;&#65533;&#65533;&#65533; )&#65533;&#65533;&#65533;&#65533;&#65533;&#65533;&#65533;B&#65533; &#65533;&#65533;&#65533;&#65533;;&#65533;&#65533;&#65533;&#65533;&#65533;&#65533;&#65533;&#65533;k&#65533;&#65533;&#65533;&#65533;&#65533;&#762;]}J&#65533;&#65533;&#65533;dF&#65533;&#65533;v&#65533;&#65533;A&#65533;&#65533;x 0&#65533;&#65533;&#1718;u&#758;q+&#65533;o[&#65533;&#65533;;&#65533;n&#760;tP&#65533;8: &#65533;&#65533;[@&#65533;&#65533;[&#65533;&#65533;&#65533;&#65533;I &#65533;&#65533;&#65533;K&#65533;&#65533;&#1777;{p&#65533;&#65533;&#65533;I&#65533;&#65533; &#65533;&#65533;&#65533;k&#65533;K&#65533;&#1790;&#65533;&#65533;&#65533;@&#65533;&#65533;q&#65533;{&#1319;>&#65533;&#65533;&#65533;l&#65533;&#65533;&#65533;&#65533;4&#180;mE&#65533;&#65533;( &#65533;X`RPR&#65533;&#65533;&#65533;&#65533; M&#65533;5`&#65533;10E;`|&#65533;&#65533;{ &#65533;&#65533;)&#65533;2&#65533;&#65533;;ze<&#65533;p&#65533;0&#244;V&#65533;p&#65533;&#65533;&#65533;f &#65533;A&#65533;&#65533;&#65533;&#65533;`&#65533;UP4l&#65533;GL&#65533;!\&#315;h&#65533;c` (|&#65533;&#65533;&#65533;k&#65533;3&#65533;&#65533;&#65533;q/T&#65533;&#252;(&#65533;5P8&#65533;&#65533;5&#65533;&#65533;&#65533;&#65533; !| ?&#65533;&#65533;&#65533;&#65533;&#65533;2'S&#65533;	&#65533;K#a&#65533;&#65533;2&#65533;S&#65533;	Z&#65533;&#65533;?&#65533;&#65533;(&#65533;C\&#65533;&#65533;3^&#65533;&#65533;f&#65533; ;@&#65533;j&#65533;&#65533;)@G&#65533;s2Q<&#465;&#65533;*# &#65533;0,&#65533;.H&#65533;Q#&#65533;&#65533;f`&#65533;|/q &#413;&#65533;&#65533;c\&#65533;&#65533;	6@&#65533;|&#65533;&#65533;&#65533;&#65533;;&#65533;&#65533;\&#591;&#1801;&#65533;k&#65533;0 &#65533;&#65533; )&#65533;	!&#65533;&#65533;&#65533;u'nk&#65533;&#65533;@&#65533;<a&#65533;&#65533;	&#65533;|/EsD&#65533;&#65533;R&#759;l&#714;&#65533;N&#65533;&#65533;&#65533;&#65533;5R&#65533;&#65533;&#65533;&#65533;	&#65533;A&#65533;`Jn&#65533;&#65533;&#65533;l&#166;&#65533;*x&#65533;T&#65533;	&#65533;&#65533;P&#65533;&#65533;	&#65533;&#65533;&#65533;&#65533;4%&#492;&#65533;?P&#65533;@  &#65533;t/&#65533;V&#65533;&#950;<&#65533;*&#65533;&#65533;&#145;&#65533;&#65533;&#65533;A^&#65533;^0&#65533;l&#65533;&#65533;&#65533;2=s&#65533;.&#65533;&#65533;32*&#65533;	&#65533;&#1834;&#65533;p&#65533;'&#65533;7&#65533;bXn &#65533;&#65533;&#453;&#65533;&#65533; &#65533;&#65533;(E&#65533;&#65533;F &#65533;#PV@&#65533;_&#65533;&#1143;&#65533;?&#65533;OA[&#65533;]&#65533;	&#65533; &#1155;&#65533;0&#65533;l&#65533;&#65533;'&#65533;&#1022;e&#65533;&#65533; &#65533;q&#1517;?p&#65533;&#65533;&#65533;"&#65533;&#65533;&#65533;"&#65533;&#65533;&#65533;l&#65533;Pn&#65533;&#65533;Dn&#65533;&#65533;0"&#65533;=&#786;-D-&#65533;&#65533;!Z&#65533;&#65533;b(&#65533;0P&#65533;&#65533;N( &#65533; &#65533;&#65533;&#1628;&#65533;&#1629;=&#65533;&#65533;]&#1700;m&#65533;&#65533;	&#65533;M@\U&#65533;X=&#65533;&#65533; M?e*>&#65533;&#65533;@"&#65533;&#65533;`&#65533;k&#65533;&#65533;&#65533;aT&#65533;]Fu&#65533;&#413;&#65533;
&#65533;&#1796;&#65533;&#65533;E&#65533;&#65533;&#909;&#65533;&#65533;&#65533;~&#322;PZ&#65533;">p>&#65533;&#1241;&#65533;&#65533;&#65533;	&#48536;&#65533;0&#65533;&#65533;&#65533;D&#65533;4	FM&#65533;E"(&#65533;-&#65533;PQ&#65533;&#65533;&#65533;	&#65533;&#65533;$0&#65533;&#65533;(&#65533;&#65533;&#1302;M$&#65533;({&#65533;&#65533;&#65533;&#65533;&#65533;^&#65533;&#65533;&#65533; %P&#65533;A&#65533;&#65533; la&#65533;&#65533;>E&#65533;&#65533;&#65533;&#65533;n&#65533;&#65533;&#65533;&#65533;l&#65533;&#65533;&#65533;&#65533;&#65533;S&#65533;&#65533;&#65533;>/&#65533;~"&#65533;	a&#65533;&#65533;&#65533;&#65533;}&#65533;Q&#65533;&#1893;&#65533;Q&#65533;&#65533;\&#65533;&#65533;&#65533;5&#65533;`&#982; (f&#65533;&#1509;#&#65533;&#1053;p&#65533; &#65533;Gr47&#65533;:&#65533;&#65533;=d&#65533;&#65533;@&#65533;(&#65533;&#65533;j&#65533;&#65533;&#1284;b&#65533;&#65533;S&#65533;~b&#65533;~B&#65533;&#65533;Q &#65533;&#65533;&#65533;@&#65533;@"5&#65533;&#65533;&#65533;&#28896;sn&#65533;}&#65533;0h&#65533;&#65533;*&#65533;&#65533;&#65533;&#65533;&#65533;`&#65533;&#65533;0~&#1743;N&#65533;M&#65533;&#65533;mT
&#65533;&#65533;p&#65533;> B^Zp&#65533;&#65533;=&#65533;&#65533;(k&#65533;7cb&#65533;R>?CF`&#22864;=&#65533;&#65533;$&#65533;%&#65533;&#65533;&#65533;1dHm*&#65533;&#65533;&#65533;0&#65533;Q&#65533;p&#25869;>&#65533;&#65533;~Q&#38752;&#65533;&#65533;&#65533;&#65533; !*&#65533;&#65533;P&#65533;a&#65533; &#65533;\&#65533;M&#65533;L&#65533;&#65533;p&#65533;@h&#65533;&#65533;&#65533;&#65533;&#65533;]&#65533;&#65533;8&#65533;&#65533;&#65533;N1&#1881;&#65533;&#65533;p<&#65533;&#65533;2-2&#65533;&#65533;{&#65533;)&#65533;np&#65533; d&#65533; &#65533;|&#65533;&#65533;&#65533;&#65533;#&#65533;&#65533;&#1321;P&#65533;&#65533;&#65533;B&#65533;b&#2045;&#65533;&#65533;&#65533; #&#65533;&#65533;&#65533;&#65533;&#65533;}&#65533;&#65533;	2^&#65533;p&#966;&#65533;&#65533;&#65533;)&#65533;&#65533;o@o&#65533; &#1409;&#65533;&#65533;&#65533;t8&#65533;&#65533;)~&#65533;&#65533;@1&#65533;&#65533;&#65533;&#65533;&#65533;9&#65533;&#65533;:n&#1437;&#61792;&#65533;*!&#65533;9&#65533;(F&#65533;$q&#1947;@&#65533;o)&#65533;&#65533;&#65533;&#65533;0.1&#65533;&#65533;m0&#65533;&#65533;$&#65533;`Q&#65533;]&#65533;R&#65533;&#65533;&#65533;&#65533;-
3&#1654;&#65533;&#65533;&#65533;&#65533;!&#65533;	 &#65533;&#65533;&#65533;&#65533;@&#65533;&#65533;&#65533;Xav&#65533;&#65533;&#65533;Na&#65533;b&#65533;&#65533;&#65533;|&#65533;?&#65533;A&#65533;2H&#65533;.&#65533;^]&#65533;&#65533;m&#65533;&#38798;[H&#65533;&#65533;&#65533;p&#65533;<*i&#65533;&#65533;&#65533;&#65533;N&#65533;M&#65533;&#65533;$.C1N&#65533;&#65533;9&#65533;&#65533;&#65533;&#65533;&#65533;&#65533;&#65533;q&#1153;&#65533;+*&#65533;&#65533;`&#65533;.&#65533;&#65533;_&#65533;&#65533;pq>&#65533;&#65533;Nh&#65533;&#65533;&#65533;@&#65533;~&#65533;&#65533;&#65533;&#65533;&#65533;&#65533;&#65533;K&#65533;&#65533;~&#65533;&#65533;&#65533;&#65533;&#65533;	u+v&#65533;&#475;&#65533;g{LL&#65533;&#65533;V(&#65533;v'A'&#65533;3&#65533;(&#65533;&#65533;&#65533;&#65533;&#65533;&#65533;&#65533;&#65533;&#65533;&#65533;&#65533;&#65533;&#65533;**&#65533;&#65533;&#65533;i&#65533;&#65533;&#65533;&#65533;&#65533;&#65533;&#65533;&#65533;&#65533;3&#65533;&#65533;&#65533;&#65533;&#65533;&#65533;*C&#65533;&#65533;&#206;&#65533;&#65533;&#65533;&#65533;&#65533;3h&#65533;&#65533;&#177;&#65533;&#65533;&#276;&#65533;&#65533;&#65533;i&#65533;&#65533;Q&#65533;Q&#65533;&#65533;D&#65533;&#2026;k&#65533;g&#65533;&#65533;&#65533;p&#65533;y&#65533;	&#65533;&#65533;9&#65533;&#65533;&#65533;  &#65533;(&#65533;Q&#65533;pP&#65533;&#65533;y&#328;&#1119;,&#65533;&#65533;&#65533;&#65533;&#65533;&#65533;%L&#65533;4A&#65533;&#65533;	&#132;C&#65533;&#65533;&#65533;Su&#65533;&#65533;8D&#1980;9Q&#65533;&#65533;V/&#65533;x&#65533;	V&#65533;&#65533;AD&#65533;
&#65533;F&#65533;&#65533;&#65533;&#65533;&#65533;`V`&#65533;M&#65533;U&#65533;&#65533;&#65533;`&#65533;&#65533;V@&#501;B&#65533;(!&#65533;&#65533;&#65533;QG&#65533;&#65533;&#65533;&#65533;&#65533;}&#65533;&#65533;!w&#65533;>&#65533;Y&#65533;&#65533;&#65533;&#65533;B &#65533;&#65533;0&#65533;&#65533;&#65533;&#65533;'cF&#65533;%&#65533;S&#65533;&#65533;
,&d&#65533;&#65533;&#65533;$&#65533;&#65533;&#65533;b~V9&#65533;I&#65533;N&#65533;&#65533; &#403;&#65533;&#65533;	:&#65533;RWE&#65533;&#65533;f&#65533;&#65533;&#65533;&&#65533;&#1124;R&#710;&#65533;&#811;YE_=&#65533;&#1835;&#65533;J&#65533;&#65533;&#65533;&#65533;&#65533;&#65533;&#65533;&#65533;&#65533;&#65533;&#65533;G&#65533;&#65533;&#65533;[&#65533;&#65533;&#65533;&#65533;^z
)!T&#65533;&#65533;a&#65533;&#65533;(8&#65533;&#65533;&#65533;&#65533;O&#65533;C&#65533;5"&#65533;&#65533;&#65533;? &#65533;&#65533;F&#65533;X&#65533;&#65533;e&#65533;i&#65533;&#65533;&#65533; &#65533;&#65533;+&#648;cL&#65533;&#65533;&#65533;&#65533;i&#65533;5&#65533;&#65533; &#65533;&#65533;AC!&#65533;&#65533;&#65533;&#65533;&D&#65533;b5&#65533;Mx&#65533;h&#65533;8c&#65533;5w&#899;&#65533;&#65533;#&#65533;O&#65533;d&#65533;&#65533;x&#65533;&#65533;%l&#65533;JyzPB@&#65533;&#65533;&#65533;H&#65533;u&#65533;sF<&#65533;&#65533;[2&#65533;{&#65533;apPH}&#65533;&#65533;&#65533;&#65533; .&#65533;8&#65533;*&#65533;&#65533;3&#1976;&#65533; &#65533;&#1896;R&#1805;&#65533;`hZi&#65533;>ADDH&#65533;P&#65533;&#65533;&#65533;&#65533;&&#65533;h&#65533;2&#65533;p&#65533;bp&#65533;`&#65533;L 3y&#65533;&#65533;i&#65533;&#65533;&#65533;0Ch&#65533;Z&#65533;&#65533;&#65533;&#65533;&#65533;&#65533;>&#65533;B&#65533;&#65533;&#65533;z&#65533;xhX&#65533;&#65533;&#65533;&#65533;1&#65533;*&#65533;f`,%&#65533;&#65533;&#65533;luR"&#65533;]EfW[&#65533;YIYX&"
!&#65533;&#22067;B}&#65533;&#65533;&#65533;H'&#65533;&#65533;&#65533;fG&#65533;&#65533;i&#65533;&#65533;&#65533;X&#65533;A:&#65533;8h&#65533;&#65533;&#65533;{&#65533;&#65533;&#65533;U  @&#65533;@;>%l&#65533;Q&#65533;F1&#65533;&#65533;&#65533;&#65533;&#65533;&#65533;C"&#65533;)f|iSMq&#65533;p&#65533;`&#65533;S&#65533;XPr&&#65533;8B"&#65533;&#65533;re&#65533;&#65533;&#65533;&#65533;&#65533;&#65533;&#1340;A&#65533;&#65533;&#65533;+%&#65533;[VO&#65533;T7&#65533;&#65533;&#65533;&#65533;@Jr&#65533;&#65533;I&#65533;&#65533;&#65533;&#65533;$0&#65533;*[:&#65533;&#65533; |&#65533;P{&#65533;&#65533;i&#65533;&#65533;&#65533;*&#65533;#,&#65533;&#1496; 
&#1582;#&#65533;&#65533;&#65533;&#65533;&#65533;&#252;-w&#65533;&#65533;L&#65533;&#65533;&#65533;&#65533;&#65533;yk&#65533;&#65533;&#65533;Dx&#65533;QQ&#65533;d&#355;&#65533; 
Ml&#65533;&#65533;W|1&#65533;k&#65533; (&#65533;q&#65533;&#65533;,&#65533;&#65533;&#65533;&#65533;>&#65533;&#65533;&[Pse7&#65533;n3&&#65533;,&#65533;+8&#65533;x&#65533;&#65533;J;SW2&#65533;D#4%&#65533;R&#65533;&#65533;&#65533;K&#65533;&#65533;]&#65533;&#65533;%&#65533;7&#1562;&#65533;&#65533;^*d&#65533;[&#65533;&#65533;|`#A&#65533;&#65533;T&#1304;&#65533;&#65533;a&#65533;&#65533;&#65533;sV&#65533;>"r&#65533;&#65533;&#65533;&#65533;&#65533;*&#65533;
&#65533;&#65533;&#65533;&#65533;&#65533;.&#65533;:&#65533;&#65533;&#65533;t&#65533;S&#65533;&#65533;&#65533;&#65533;&#65533;&#65533;&#65533;\&#65533;fs&#65533;&#65533;`&#65533;R)&#65533;\SH&#65533;&#965;&#65533;?!3&#65533;&#65533;,&#65533;&#65533;&#65533;&#65533;&#65533;d&#65533;P&#65533;.X&#65533;&#65533;&#65533;u t&#65533;&#65533;!&#65533;w&#65533;CD&#65533;1CU<&#65533;x&#65533;&#65533;C[&#65533;7*&#65533; OK&#65533;&#65533;p&#65533;&#65533;\&#65533;j&#65533;&#65533;&#65533;&#65533;D19q0&#65533;B&#65533;a&#65533;&#65533;&#65533;&#65533;&#65533;g&#65533;|&#65533;&#65533;-&#65533;&#65533;?pQu`TA&#65533;t&#65533;]}d~h&#65533;&#65533;&#65533;&#65533;&#65533;op&#65533;&#65533;&#65533;&#65533;&#65533;&#65533;&#65533; "j&#65533;&#65533; &#65533;L&#65533;J,p&#65533;W@&#65533; g31&#65533;g>&#65533;x &#65533;Ha&#65533;QP&#65533;?
Rf&&#65533;A&#65533;&#65533;v&#65533;&#65533;&#65533;&#65533;2iIx&#65533;t-*3XH&#65533;C!&#65533;,3\K&#65533;&#65533;Cb&#65533;&#65533;Uw(a&#65533;jg&#65533;&#65533;&#65533;3&#65533;&#65533;#0
&#65533;&#65533;&#65533;q&#65533;>&#65533;H&#65533;+ &#65533;8&#65533;&#65533;Zt@4&#65533;&#65533;&#65533;j&#65533;&#65533;&#65533;&#292; &#65533;&#65533;&#65533;.&#65533;8~4"&#65533; B
B&#65533;&#65533;vV&#9203;i&#65533; &#65533;HO&#65533;&#65533;
&#65533;Td&#65533;F&#65533;&#65533;O<&#65533;l&#65533;	&#65533;f&#65533;&#65533;&#65533;^3&#65533;&#65533;&#65533;&#65533;&#65533;&#65533;D&#65533;P&#65533;<zg&#65533;?T'&#65533;&#65533;&#65533;&#65533;&#65533;&#65533;Ji9&#65533;&#65533;9T&#1683;&#65533;q&#65533;&=&#65533;:&#65533;&#65533;ay&#65533;&#65533;7&#65533;!K&#65533;&#65533;L{&#65533;&#65533;&#65533;	&#65533;&#65533;&#65533;&#65533;&#65533;(A&#65533; &#65533;&#65533;lR&#65533;P&#65533;&#65533;&#65533;&#65533;R&#65533;L&#65533;&#33187;P&#65533;: p&#65533;c&#65533;&#65533;?&#65533;Y&#65533; &#65533;&#65533;:-&#65533;&#948;H&#65533;<&#65533;<&%
&#65533;@
&#65533;{&#65533;0&#65533;|8H&#65533;&#65533;&#65533;\$?I&#65533;&#65533;>&#65533;3w%&#65533;f &#65533;&#1534;&#65533;I&#65533;&#65533;"&#65533;&#65533;&#65533;$r&#65533;&#65533;*&#65533;&#65533;&#65533;p&#65533;&#65533;&#65533;C$e&#65533; &#65533;[&#65533;&#65533;&#65533;Cs9&#65533;&#65533;&#65533;&#65533;o&#65533;1&#65533;#&#65533;&#65533;L&#65533;>&#65533;&#65533;OiW&#65533;&#65533;l&#65533;&#65533;-_&#65533;&#65533;&#65533;&#65533;&#65533;&#1455;&#65533;&#65533;WG&#65533;&#65533;3&#65533;&#65533;&#65533;&#65533;&#65533; &#65533;N&#65533;`Q&#65533;&#65533;<&#65533;3O&#65533;&#65533;&#65533;&#65533;&#65533;&#65533;&#65533;@&#65533;@BP x&#65533;;^!&#65533;`^8&#65533;&&#65533;7&#65533;&#65533;s&#65533;&#65533;&#65533;\&#65533;+&#65533;&#65533;&#65533;&#65533;&#65533;&#65533;@&#65533;&#65533;&#65533;&#65533;:&#1506;&#65533;]&#65533;b&#65533;&#65533;&#65533;(&#65533;a&#65533;N&#65533;&#65533;X&#65533;&#65533;&#65533;&#65533;+u&#65533;&#65533;n&#65533;<dA8bj&#65533;&#65533;Da&#65533;)0&Dk	a&#65533;&#65533;1&#65533;&#65533;bl&#65533;_&#65533;&#65533;7&#65533;&#65533;E&#65533;D!W&#65533; &#65533;&#65533;&#65533;*s&#65533;9lU&#65533;Fl(`&#65533;2	&#65533;&#65533;&#65533;&#65533;A l&#65533;&#65533;l &#65533;U&#65533;AZ T
&#65533;A	&#65533;&#65533;(&#65533;=P&#65533;z&#65533;&#65533;&#65533;@5&#65533;&#65533;&#65533;d&&1&#65533;E&l&#65533;&#65533;GC&#65533; !x&#65533;&#65533;g&#65533;&#65533;&#65533;&#65533;>&#65533;&#65533;&#65533;&#1118;&#65533;&#65533;&#65533;G&#65533;&#1602;lv :&#65533;%&#65533;(a&#1190;&#65533;R&#65533;r&#65533;&#65533;@&#65533;&#65533;3&#65533;&#65533;&#65533;i@L&#65533;#
&#65533;j .&#65533;&#65533;L&#65533;&#65533;~&#65533;&#1391;f&#65533;g=.|&#65533;&#65533;y&#65533;[w&#65533;&#65533;  @yv.*&#65533;X &#1570;&#65533;&#65533;&#65533;&#65533; `(&#65533;{F&#65533;@&#65533;  4&#65533;y-&#65533;&#65533;Z&#65533;x&#65533;&#65533;8&#65533;A&#65533;&#65533;&#65533;&#65533; =&#65533;&#65533;&#65533;&#1027;1&#65533;&#65533;c&#65533; &#65533;&#65533;&#65533;&#65533;l^-
(&#65533;&#65533;H &#65533;{&#65533;&#65533;&#65533;&#65533;-@&#65533;&#65533;=&#65533;&#65533;u&#65533;pE&#65533;&#65533;&#65533;
&#65533;0h&#65533;&#65533;Z&#65533;&#65533;&#65533;&#65533;D&#65533;&#65533;&#65533;N&#65533;/&#65533;%j&#65533;&#8532;&#65533;&#1667;&#554;E&#65533;V&#65533;&#65533;L0&#65533;6&#65533;&#65533;ti "&#65533;&#1118;&#65533;&#65533;&#65533;&#65533;c&#65533;\&#1642;4&#65533;&#65533;&#65533;g90;&#65533;&#1126;.x&#65533; &#65533;A&#65533;T&#65533;&#65533;&#65533;W u&#65533;&#65533;{ZV@J&#65533;&#65533;w&#65533;&#65533;j&#65533;&#65533;`0f`&#65533; &#65533;f&#65533;&#65533;&#65533;&#65533;C&#65533;!n7:&#65533;u&#65533;pG&#65533;&#65533;&#65533;&#65533;&#65533;&#65533;&#65533;h&#65533;&#65533;&#65533;E&#65533;
,/&#65533;-&#65533;&#65533;8"@
R&#65533;.IZ&#65533;C&#65533;2l&#65533;&#65533;&#65533;&#65533;&#65533;J&#65533;&#65533;	2&#65533;&#65533;&#65533;{>&#65533;'&#65533;&#65533;#0zR+!&#65533;'&#65533;{V&#65533;i&#65533;>&#65533;&#65533;&#65533; &#65533;V&#65533;=&#65533;?&#65533;&#139;&#65533;5o&#65533;~&#65533;&#65533;N	&#65533;&#65533;>&#65533;&#65533;{&#65533;~p9$ &#65533;&#65533;&#65533;&#65533;&#65533;S&#65533;&#65533;f&#958;&#65533;&#65533;|&#65533;8&#65533;&#65533;N&#1586;&#65533;c&#65533;&#65533;,&#65533;
!&#65533;&#65533;R&#65533;
&#65533;/&#65533;&#65533;&#65533;&#65533;a&#65533;&#65533;&#65533;&#65533;A[&#65533;&#191796;#&#1792;z/&#65533;E%&#65533;'&#1553;x&#65533;-&#65533;PY`&#512;@{f&#65533;&#65533;n&#65533;u&#65533;pnp&#65533;&#65533;y&#65533;xu&#65533;n&#65533;<&#65533;P`&#65533;&#65533;h&#65533;`&#65533;Y=&#65533;Y&#65533;r`'p&#65533;Wt&#65533;&#65533;  &#65533;&#65533;&#65533;&#65533;p}/&#65533;}BXu&#65533;V&#65533;&#65533;v&#65533;FH0:&#65533;&#65533;J&#65533;&#65533;&#65533;w&#65533;&#65533;&#65533;v&#65533;.5&#65533;&#65533;
&#65533;$X	&#65533;q&#65533;G<&#65533;S	&#65533;W&#65533;AY&#65533;x&#65533;&&#65533;&#65533;,F&#65533;,&#65533;ogh&#65533;&#65533;&#65533;'` :&#65533;     &#65533;&#65533; &#65533;&#65533;%&#65533;A&#65533;}C8&#65533;%&#65533;&#65533;|&#65533;&#65533;&#65533;u`&`&#343;`&#65533;&#1349;PS&#65533;&#24918;&#65533;&#65533;&#65533;&#65533;]Z&#65533;g&#65533;&#65533;&#65533;&#21088;gh&#65533;wh&#65533;&#65533;so&#65533;p&#65533;X&#197;s&#65533;~0&#65533;P&#65533;R}&#32075;&#65533;&#523;&#1974;*&#65533;&#65533;/&#65533;&#65533;&#65533;&#65533; hD&#65533;s&#65533;q&#65533;`&#65533;w%(aBD&#65533;&#65533;&#65533;&#65533;x&#65533;&#1560;VA&#65533;&#65533;<&#65533;&#65533;R&#65533;A-&#65533;&#65533;&#65533;qH&#65533;&#65533;&#65533;g&#65533;&#33417;e,&#65533;8@L&#65533;o&#65533;&#65533;&#65533; i&#65533;Dq!&#65533;b&#65533;&#65533;!&#65533;&#65533;&#65533;8&#65533; &#1032;x&#65533;&#65533;s}&#65533;l&#65533;&#65533;X&#65533;X<&#65533;&#65533;w&#65533;X	&#65533;&#65533;&#65533;6&#1285;tq&#65533;g&#65533;&#65533;&#65533;&#65533;i_8tQ&#65533;&#1616;	Vh&#65533;H&#65533;1H&#65533;&#65533;&#65533;s&#65533;&#65533;&#65533;k&#65533;N&#65533;G v&#65533;&#65533; @)&#1103;&#65533;`&#65533; &#65533; &#200;&#65533;&#65533;&#65533;_~&#65533;&#65533;=&#65533;c&#65533;&#65533;l,&#65533;&#65533;&#65533;8w&#65533;w$I&#1448;9{&#65533;&#65533;&#65533;&#65533;&#65533;&#65533;&#65533;;&#65533;`&#65533;Kv&#65533;HKZ&#65533;8&#65533;&#65533;x&#65533;&#65533;&#65533;)&#65533;lk C>U6T&#65533;TTN&#65533;&#65533;4P&#65533;&#65533;6&#65533;7y&#65533;&#65533;&#65533;&#65533;&#65533;&#65533;5N&#65533;d&#65533;;&#65533;s&#65533;Hp&#65533;iXw&#65533;&#65533;&#65533;&#65533;&#1033;b&#589;&#65533;g&#65533;GR\&#65533;T&#65533;D&#65533;i]%I$&#1384;4s!&#65533;&#65533;$b&#65533;&#65533;h&#65533;w &#65533;gp&#65533;&#65533;&#65533;&#539;t&#65533;z&#65533;bA0&#65533;>U&#65533;&#65533;PB&#65533;.&#65533;c2&#65533;&#65533;I&#65533;&#65533;&#65533; &#65533;x&#65533;&#65533;`&#65533;&#65533;&#65533;3&#65533;&#65533;)&#65533;oY&#65533;J&#1622;&#65533;0&#65533;&#65533;&#65533;q&#65533;&#65533;Q&#65533;&#65533;&#65533;&#65533;&#34162;&#65533;&#65533;&#65533;8&#65533;&#65533;&#65533;F&#65533;	&#65533;&#65533;&#65533;D&#65533;&#65533;h&#65533;9&#65533;H&#65533;&#65533;`hYa:Zp&#65533;&#65533;&#30460;&#65533;|vybj[&#65533;&#65533;S&#65533;UWET&#65533;:&#65533;&#65533;	&#65533;B+&#65533;3+6&#65533;x&#65533;+&#65533;&#65533;&#1657;&#65533;&#65533;&#1240;/&#65533;v&#65533;9&#65533;&#65533;Y&#65533;&#65533;u&#65533;0Z<&#65533;&#1609;&#65533;&#65533;4&#65533;)&#65533;&#65533;7&#65533;i&#65533;&#65533; &#65533;&#65533;pK&#65533;&#65533;}&#65533;=&#65533;&#963;&#65533;&#65533;&#65533;Y&#65533;c&#65533;K&#65533;R&#65533;&#65533;&#65533;&#65533;&#65533;&#65533;&#65533;g&#65533;T*&#65533;&#65533;&#65533;&#65533;YP&f&#65533;&#65533;=j&#65533;vP&#65533;&#65533;1I&#65533;&#65533;&#65533;	&#65533;&#65533;&#65533;&&#65533;&#65533; &#65533;	8$&#65533;&#65533;rtUZ&#65533;c&#65533;&#65533;RX&#65533;&#65533;6w&#65533;Y&#65533;'%%
&#65533;&#65533;G&#65533;8&#65533;Hz&#65533;&#65533;&#65533;d&#65533;C&#65533;&#65533;&#65533;@%z@%&#65533;I&#65533;&#65533;a&#65533;	yT&#65533;&#65533;&#65533;&#65533;&#65533;&#65533;6&#65533;v&#65533;s&#65533;Y&#10282;&#65533;&#65533;&#65533;&#1642;&#65533;Sv&#65533;&#65533;x&#65533;aT&#65533;&#65533;I@&#65533;%j&#65533;&#65533;y\&#65533;&#65533;&#65533;F&#65533;&#65533;&#65533;Hw&#65533;Vwb(&#65533;&#65533;&#65533;&#65533;&#65533;a&#65533;K&#1421;&#65533;&#65533;&#65533;&#65533;&#1064;SR&#65533;&#65533;V<:&#65533;&#65533;&#65533;&#1770;<&#65533;&#65533;h`Y&#65533;&#65533;&#65533;$N&#65533;P&#65533;$&#65533;&#65533;<&#1018;&#65533;v1&#65533;#8&#65533;&#65533;&#65533;iZ`&#1475;&&#65533;&#65533;&#1706;a*&#65533;&#65533; y&#65533;&#65533;eZ&#65533;B&#65533;i&#65533;vSU8&#65533;&#65533;&#65533;***
&#65533;o&#65533;CpG&#65533;&#65533;Ywp`&#65533;p&#65533;&#65533;p&#65533;&#65533;a&#65533;N"&#65533;&#65533;&#65533;$D4O&#65533; w &#65533;&#65533;A&#657;&#1274;4&#65533;&#65533;&#65533;MB&#65533;y&#1069;&#954;`&#65533;&#65533;Z	&#65533;&#65533;`T&#65533;+&#65533;'U&#65533;&#65533;&#558;y&#65533;&#65533;&#65533;&#65533;&#65533;&#65533;&#65533;.E&#65533;&#65533;*bggN&#65533;&#65533;&#65533;&#65533;&#65533;&#65533;&#65533;A&#65533;9w&#65533;&#65533;vZ&#65533;YP&#65533;&#65533;&#23598;&#65533;&#65533;Zw&#65533;&#65533;[&#65533;48&#65533;L&#65533;
oq&#65533;&#65533;&#65533;C&&#65533;
&#65533;&#1481;&#65533;z &#65533;=J&#65533;yQ&#65533;&#65533;
&#65533;&#65533;a&#65533;&#65533;&#65533;A&#65533;&#65533;&#65533;&#65533;?&#65533;&#611;YE[a&#65533;K&#65533;Z&#65533;&#65533;q%&#65533;&#65533;i&#65533;H&#65533;k&#65533;&#65533;&#65533;+&#65533;`&#65533;
&#65533;&#65533;9&#65533;k&#65533;s7YQ"&#65533;&#65533;&#65533;9&#65533;C5	&#65533;&#65533;	&#65533;V&#65533;$&#65533;&#1650;w&#65533;&#65533;y&#65533;*-xk&#65533;&#65533;&#65533;&#65533;&#65533;	H&#65533;6;%&#65533;i&#1898;&#65533;&#65533;M&#12035;&#65533;\8&#65533;t&#65533;&#1688;$&#65533;3&#65533;&#65533;&#765;&#65533;
K5j&#65533;iHh&#65533;Z&#65533;&#65533;&#65533;J&#65533;&#65533;;&#65533;&#65533;Qh&#65533;9&#65533;&#65533;&#65533;&#65533;[&#65533;&#65533;&#65533;&#65533;.i&#65533;0&#65533;&#65533;&#65533;
&#65533;K&#65533;&#65533;&#65533;&#65533;&#65533;&#65533;&#65533;&#65533;&#65533;&#1409;&#65533;&#1471;&#65533;7&#65533;&#65533;&#65533;x&#65533;&#65533;&#65533;&#65533;&#65533;=&#65533;>d&#65533;s&#65533;&#65533; &#65533;&#65533;&#65533;&#65533;+Y&#65533;&#65533;!+y&#65533;&#65533;$&#65533;&#65533;Y,h&#65533;&#65533;F-O&#65533;&#65533;7&#65533;&#65533;x&#65533;&#65533;&#65533;&#65533;`&#65533;&#65533;&#65533;L<&#65533;Y7,qGS&#65533;&#65533;<&#65533;&#65533;~;Z&#65533;Y&#65533;K&#65533;&#65533; x&#65533;&#65533;&#65533;p&#65533;&#65533;T	&#65533;R\<n&#65533;&#65533;6&#1695; &#65533;C&#65533;&#65533;&#65533;&#65533;g&#65533;&#65533;?&#65533;hy xy &#65533;&#65533;&#65533;&#65533;;&#65533;&#65533;F&#65533;&#65533;p&#65533;)&#65533;i,q2K&#65533;Y&#65533;W&#65533;G&#65533;&#65533;m&#65533;&#431;&#65533;9&#65533;
y&#65533;&#65533;4&#65533;[y&#65533;&#731;&#65533;&#65533;&#65533;iL&#65533;
|K&#1003;&#65533;&#65533;[&#65533;&#65533;&#65533; &#65533;Y&#65533;&#1723;j&#569;&#65533; i&#65533;&#65533;&#65533;&#65533;&#65533;l&#65533;&#65533;&#65533;&#65533;S&#65533;&#65533;l<&#65533;I&#65533;&#65533;&#65533;&#65533;9K&#462;&#65533;&#65533;B*&#65533;&#65533;&#65533;q\&#65533;&#65533;&#65533;&#65533;8&#65533;z&#65533;&#65533;&#65533;&#65533;&#65533;`&#740;l&#65533;w&#65533;&#65533;&#65533;5&#65533;&#65533;&#65533;Y&#65533;=&#65533;Z8&#65533;&#65533;Cx&#65533;;a&#65533;&#65533;&#65533;&#65533;<t&#789;P&#65533;&#65533;&#65533;&#65533;&#65533;t&#65533;&#65533;&#65533;&#65533;&#65533;L&#65533;&#65533;&#65533;5&#65533;&#65533;&#831;&#65533;&#65533;|K&#65533;,&#65533;&#65533;&#65533;&#65533;&#65533;&#65533;&#65533;&#65533;&#65533;&#65533;&#65533;\	&#65533;j&#65533;<;&#65533;!&#65533;&#65533;&#65533;j&#65533;f+&#65533;&#65533;&#65533;,&#65533;&#65533;$Z&#65533;
lieLiq&#65533;&#65533;&#65533;JZ&#65533;&#65533;&#65533;&#65533;&#65533;&#65533;9&#739;&#65533;&#65533;&#65533;|&#65533;&#65533;&#725;&#65533;&#65533;&#65533;&#65533;
&#65533;L$&#65533;<&#65533;&#65533;,&#65533;&#65533;[&#1151;&#65533;&#65533;#&#65533;Z&#65533;&#65533;&#65533;&#707;&#65533;&#65533;&#65533;&#1078;t&#65533;Lr&#65533;&#1114;&#1038;L&#65533;&#65533;&#65533;&#65533;&#65533;XI&#65533;v&#65533;q&#65533;&#65533;&#65533;ksL&#65533;|&#65533;&#1091;&#65533;&#65533;-&#65533;o&#65533;&#65533;Q]	&#65533;y&#65533;&#65533;i&#65533;B&#65533;~0&#298;&#65533;&#65533;+M	C&#1665;&#65533;&#65533;&#65533;&#65533;&#65533;WI&#65533;&#65533;&#827;&#65533;L&#65533;:M&#65533;!&#65533;&#1236;z4MRg&#65533;&#65533;j&#65533;&#65533;]&#65533;y&#65533;&#65533;&#65533;&#65533;&#65533;&#65533;m&#65533;l&#65533;{ &#65533;&#65533;&#65533;&#65533;&#65533;&#65533;KB&#65533;:&#65533;
}&#65533;<5&#65533;&#65533;&#65533;HM	9+&#65533;+&#65533;&#65533;}@M&#65533;} &#1573;]C&#65533;m<&#65533;&#65533;|&#1517;&#65533;&#478;,&#1522;&#1891;N&#65533;&#65533;M&#65533;&#65533;q=&#65533;&#65533;\&#65533;g&#65533;&#65533;&#1376;&#65533;&#65533;<&#65533;k,&#65533;Y&#65533;&#1775;,&#65533;&#65533;&#65533;&#65533;&#65533;&#65533;&#65533;&#65533;6;&#65533;M&#65533;&#65533;&#65533;&#65533;_m&#469;&#65533;X&#65533;&#65533;&#65533;L^&#65533;&#65533;&#1706;&#65533;&#65533;[1&#65533;l&#65533;&#65533;a&#65533;&#65533;5&#65533;M&#65533;&#65533;&#867;&#65533;t&#65533;&#65533;&#65533;&#65533;-&#65533;&#65533;&#65533;&#1828;&#65533;&#65533;@&#65533;&#65533;&#65533;&#65533;=&#65533;"&#65533;&#65533;&#65533;&#65533;&#65533;&#65533;&#65533;&#65533;&#65533;&#65533;Z&#65533;&#65533;&#65533;}4}p&#65533;&#65533;]&#65533;M&#65533;&#65533;K3&#65533;&#65533;&#65533;&#65533;&#65533;M&#65533;&#65533;&#65533;&#65533;&#65533;}L&#65533;v&#65533;mM	6{&#65533;V&#65533;$.&#65533;x&#65533;&#65533;&#65533;c&#65533;<&#65533;&#65533;&#65533;&#65533;&#65533;n&#65533;&#1620;j&#65533;4&#65533;&#65533;&#1325;&#65533;m&#65533;&#65533;:&#65533;&#65533;&#65533;&#65533;`&#65533;&#65533;+=&#65533;&&#65533;&#65533; &#65533;z&#65533;&#65533;&#669;&#65533;@&#65533;&#65533;P&#65533;&#65533;&#65533;Q&#65533;'^}}&#65533;PC&#65533;nB>&#65533;@&#65533;&#65533;&#65533;&#65533;&#65533;W&#65533;&#65533;_&#65533;&#65533;&#65533;&#1852;&#65533;G&#65533;Q&#65533;&#65533;7.K^	^>U&#65533;W&#65533;&#65533;r^&#65533;:&#65533;Q&#65533;fN&#65533;b>&#65533;,i&#65533;t.&#65533;[&#65533;&#65533;&#1861;&#65533;M5|&#65533;v&#65533;&#65533;W&#65533;&#65533;T&#65533;&#65533;,N&#65533;&#65533;&#65533;&#65533;&#65533;&#65533;&#65533;t&#57932;~&#65533;&#65533;q&#65533;&#65533;&#65533;&#65533;m&#65533;&#35006;&#65533;-5&#332;&#65533;&#65533;&#65533;Z&#65533;&#65533;I2&#65533;in&#65533;&#65533;&#65533;&#65533;o&#65533;&#65533;V&#65533;&#65533;&#65533;&#65533;&#65533;"}&#65533;&#65533;&#40366;x&#65533;&#65533;J|&#65533;<&#65533;^&#65533;3=&#65533;&#65533; &#65533;&#65533;Nu&#65533;&#65533;6&#65533;)&#65533;d&#65533;&#65533;`&#65533;&#65533; &#65533;&#65533;&#65533;&#65533;"^&#65533;t&#65533;&#65533;>&#65533;&#65533;&#65533;&#65533;C~&#65533;&#65533;N&#65533;&#65533;&#65533;G&#65533;&#1166;&#65533;6N&#65533;-&#1104;.&#65533;&#1197;x&#65533;&#65533;&#65533;j}&#65533;\&#65533;<&#48494;&#65533;&#65533;M$&#65533;&#65533;y&#65533;&#65533;&#65533;&#65533;&#65533;/&#541;&#65533;&#65533;&#65533;&#65533;&#65533;&#65533;t&#65533;&#65533;&#461;&#65533;&#65533;n&#65533;&#65533;0&#65533;&#65533;&#65533;&#65533;&#65533;&#65533;&#65533;&#65533;&#65533;&#65533;&#789;,&#65533;Cz&#65533;&#65533;&#65533;&#65533;|&#65533;N&#65533;&#65533;](&#65533;y&#65533;&#65533;&#65533;&#65533;&#65533;4&#65533;&#3008;&#65533;PC&#65533;&#65533;&#65533;^&#65533;2O&#65533;]&#65533;&#65533;&#65533;&#65533;O&#65533;&#65533;U&#65533;&#65533;&#65533;&#65533;&#65533;&&#65533;&#65533;M/&#65533;>&#65533;Y&#65533;&#65533;m&#65533;&#65533;=&#65533;Y&#65533;&#65533;@&#65533;&#65533;&#65533;.&#65533;3&#65533;&#65533;!oF&#65533;&#65533;&#65533;V&#65533;&#65533;&#65533;&#65533;5L&#65533;&#65533;n&#65533;7&#65533;&#65533;g&#65533;&#65533;&#65533;&#65533;&#65533;i&#65533;&#65533;&#65533;&#65533;l&#65533; &#65533;&#65533;&#65533;x&#65533;&#65533;$&#65533;]&#65533;p&#65533;6{4j_&#65533;&#65533;&#65533;&#65533;&#65533;&#65533;&#65533;x&#65533;a&#65533;&#65533;&#65533;&#65533;&#65533;&#65533;^~&#65533;U&#65533;&#65533;&#65533;&#65533;&#65533;&#65533;&#65533;&#65533;&#65533;O&#531;&#65533;&#65533;&#65533;&#65533;&#65533;\&#65533;X&#65533;&#65533;[m&#65533;&#65533;&#65533;&#65533;&#65533;T&#1919;&#65533;J&#1377;?&#65533;&#65533;&#65533;&#734;&#65533;L&#65533;&#65533;&#65533;&#65533;&#65533;&#65533;&#65533;&#65533;&#303;&#65533;?&#65533;&#65533;&#1626;&#61695;&#2041;&#65533;&#65533;s&#65533;q&#65533;&#65533;&#65533;O&#65533;_&#65533;S/&#1271;&#65533;&#65533;&#65533;&#65533;&#65533;&#65533;]]&#65533;V&#65533;&#65533;=&#65533;&#65533;N&#65533;0O&#65533;-D&#65533;<&#65533;&#65533;
&#65533;&#65533;?&#65533;&#65533;&#65533;&#65533;VQ&#65533;&#65533;&#65533;&#65533;&#65533;/&#65533;&#65533;&#65533;&#65533;&#65533;&#65533;}&#65533;&#65533;&#65533;&#65533;&#65533;&#65533;&#65533;|&#65533;{&#65533;&#65533;&#65533;&#65533;Z&#65533;&#65533;&#65533;&#65533;&#65533;&#65533;&#65533;&#65533;a&#65533;&#65533;&#65533;y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~&#65533;&#65533;&#215;&#65533;&#65533;&#487;&#65533;&#65533;&#65533;&#1498;&#65533;&#65533;&#1740;&#65533;&#65533;&#65533;&#65533;&#746;&#65533;{&#1385;&#65533;&#1641;&#65533;&#65533;&#65533;&#65533;&#65533;&#1234;&#65533;&#2027;&#244;&#65533;&#27122;&#65533;&#57827;&#65533; >B&#65533;Q&#65533;R&#65533;&#65533;&#65533;pQ&#65533;&#65533;	&#213;{&#29209;?I&#65533;elHOC&#65533;9&#65533;&#65533;rP&#65533;&#65533;&#65533;&#65533;p&#65533;&#65533;&#65533;&#65533;0&#65533;&#65533;6&#65533;&#65533;)o&#65533;&#65533;&#65533; &#65533;&#65533;I-"&#65533;&#65533;&#65533;p&&#65533;&#65533;h*&#65533;7&#65533;&#65533;&#65533;x&#65533;_&#65533;&#65533;&#65533;&#65533;A&#65533;Y&#65533;&#65533;L2/-&#65533;&#65533;&#65533;&#65533;&#65533;&#809;&#65533;&#65533;*2z&#65533;XlW&#65533;U%&#65533;$&#65533;&#65533;&#65533;&#65533;&#65533;z&#847;&#65533;Qg&#65533;&#65533;j&#65533;Pa&#65533;&#65533;b
&#65533;w[B[tg&#65533;&#1355;*/&#65533;K&#65533;5&#65533;&#65533;3&#65533;&#65533;&#65533;&#472;&#65533;&#65533;&#65533;'\_z(Y&#65533;&#65533;&#65533;&#1049;SJ{9&#65533;jF&#65533;_&#65533;&#65533;|&#65533;6">&#65533;&#65533;&#65533;~&#65533;[&#65533;&#65533;&#65533;S&#65533;s'u&#65533;&#65533;G'&#65533;&#65533;A&#65533;&#65533;&#65533;&#65533;&#65533;&#65533;&#65533;!&#65533;]3&#65533;&#65533;&#65533;&#65533;J&#65533;&#65533;&#65533;,&#65533;&#65533;7&#65533;&#65533;FM:&#65533;&#65533;&#65533;&#1133;&#65533;&#65533;&#65533;&#65533;&#1247;&#65533;&#65533;&#65533;S&#65533;s|&#65533;&#65533;yz&#65533;&#1183;&#65533;&#65533;&#65533;E&#65533;9u&#65533;&#65533;&#65533;]&&#65533;&#65533;;	1T&#65533;$&#65533;W&#65533;)&#65533;aZ&#65533;-b&#65533;V&#65533;Z&#65533;}8&#1153;&#65533;&#65533;&#65533;&#65533;&#65533;&#65533;X&#65533;&#65533;&#65533;&#65533;&#65533;8Zi&#65533;&#65533;6*~&#1867;
&#1352;&#65533;Id&#65533;&#65533;+:&#65533;&#65533;&#65533;&#65533;&#65533;<H&#65533;LA&#65533;&#65533;_&#65533;$&#65533;a# &#1462;&#65533;&#65533;&#65533;t&#65533;GDMZ&#65533;&#65533;0c&#65533;"&#65533;&#65533;&#65533;4&#65533;XI3&#65533;5L&#65533;'%G`&#65533;&#65533;&#65533;s&&#65533;&#65533;Z	&#65533;&#65533;x&#65533;&#65533;YO`NH&#65533;&#65533;&#65533;&#65533;&#65533;	&#65533;hH5&#65533;&#65533;&#65533;C&#65533;&#65533;%Kn|&#65533;([&#65533;\&#65533;&#65533;&#65533;&#65533;&#65533;#&#65533;{&#65533;z&#65533;Jy#L&#65533;&#65533;&#65533;`&#65533;a&#65533;*&#65533;'i&#65533;&#65533;"&#65533;&#65533;Jg&#356;y&#65533;&#65533;&#65533;2&#65533;f&#65533;&#65533;&#65533;&#65533;T&#65533;|&#65533;&#65533;7w&#1431;&#65533;$i}&#65533;&#65533;:&#65533; Fr&#65533;@&#65533;&#65533;&#65533;&#65533; &#65533;&#65533;D&#65533;&#65533;&#65533;n&#65533;&#65533;i&#65533;>&#65533;&#65533;*k&#65533;%&#65533;P&#65533;u)&#65533;'&#65533;&#65533;0&#65533;t$&#65533;&#65533;&#65533;$Q&#65533;5s&#65533;&#65533;!'&#65533;&#65533;J&#65533;&#65533;!&#65533;&#65533;&#65533;.d&#65533;&#42717;&#65533;&#65533;d[}&#65533;&#65533;&#65533;&#65533;p&#1775;!&#65533;&#65533;#z,X&#65533;HcC`^&#65533;&&#226;&#65533;!9&#65533;\&#65533;&#65533;&#65533;&#65533;&#65533;&#65533;YF&#65533;!&#65533;&#968;&#65533;P;&#65533;&#65533;p&#65533; An&#65533;&#65533;r&#65533;&#65533;]&#65533;3S&#65533;&#65533;&#1395;MS-&#65533;&#65533;&#65533;&#65533;q&#483;j&#65533;&#65533;&#65533;+o&#65533;&#65533;&#65533;F$&#65533;&#65533;L	&#65533;&#1774;&#65533;D&#65533;&#65533;c\&#65533;&#65533;&#65533;&#1839;&#65533;&#65533;&#65533;k&#65533;&#65533;&#65533;U!E&#65533;&#65533;&#65533;p4lxtrr&#65533;&#65533;~&#65533;pC&#65533;&#65533;@y&#65533;&#65533;&#65533;&#65533;&#65533;n\&#65533;A&#65533;&#65533;&#65533;:,,&#65533;3&#65533;tY&#65533;&#65533;.&#65533;	&#65533;&#65533;&#1899;'&#65533;m9&#65533;&#65533;&#65533;&#65533;RM&#1438;&#65533;&#65533;3&#65533;&#65533;r&#65533;&#65533;&#65533; ;-?&#65533;&#65533;&#65533;&#65533;C&#414;&#65533;&#65533;&#65533;&#65533;&#65533;&#65533;&#65533;&#65533;&#65533;&#65533;&#65533;=&#65533;&#65533;&#65533;&#65533;(b	O&#65533;>>U#s&#65533;-&#65533;JBzC&#65533;S&#65533;7#|&#65533;a&#65533;&#65533;&#65533;&#65533;&#65533;0&#65533; &#65533;&#65533;&#65533;v(c&#65533; &#65533;&#65533;A&#65533;&#65533;@&#65533; H&#65533;C$&#4107;`&#65533;B&#65533;'&#65533;&#65533;HC&#65533;`G(&#65533;M&#65533;u&#65533;&#65533;&#65533;hb	  a{$l&#65533;&#65533;&#65533;00`pu&#1251;&#65533;3Jr&#65533;I&#65533;i&#651;!.f&#65533;h&#65533;|F_#>Th&#65533;&#65533;$&&#65533;&#65533;p|&#65533;&#1631;!&#65533;7&#65533;h&#65533;&#65533;{t&#65533;&#65533;&#65533;(!&#65533;-0&#65533;&#65533;&#1281;Y&#65533;&#65533;T&#65533;&#65533;bfJ6&#65533;
`+HD&#65533;&#65533;4&#65533;&#65533;p^&#65533;0&#65533;Gv&#65533;&#65533;&#65533;&#65533;&#65533;Q&#65533;Z E&#65533;-1'&#65533;&#65533;>A&#477;&#65533;&#65533;r&#65533;&#65533;&#65533;	&#65533;` W&#65533;M$&#65533;&#65533;&#65533;u&#65533;&#65533;&#65533;	#]&#65533;F&#65533;&#65533;\(&#65533;#&#65533;&#65533;&#933;l&#65533;(UD&#65533; &#65533;&#65533;w&#292;)H&#65533;&#65533;\&#65533;&#65533;FX&#65533;&#65533;EJ&#39170;&#65533;&#65533;p\&#65533;&#65533;&#65533;G&#65533;r&#65533;l&#65533;*&#1800;1&#65533;h&#65533;&#65533;&#65533;&#65533;,7&#65533;"&#65533;g34&#65533;!&#65533;)bj&#157;&#65533;c<&#65533;QImb&#65533;&#65533;&#65533;"&#65533;&#65533;EA|&#926;4&#65533;&#65533;){&#65533;`}H&#65533;&#65533;&#65533;&#65533;&#65533;3&#65533;&#65533;&#65533;d&#65533;`Q&#65533;&#65533;&#1552;m4&#65533;I?q&#65533;&#65533;?&#65533;{({&#65533;G*&#65533;&#65533;oD"r&#65533;&#65533;&#65533;&#65533;[&#65533;C7!OI&#65533;&#65533;&#65533;&#65533;&#65533;(	Y*&#65533;&#65533;&#65533;&#65533;F&#65533;&#65533;9&#65533;#&#65533;&#65533;D6&#65533;&#65533;
8&#65533;N&#65533;8$S_a&#1316;*B&#65533;&#65533;l&#65533;#&#2632;k^S:=&#65533;&#65533;P&#65533;&#1528;`
2&#65533;eo&#65533;
&#65533;&#65533;PVD\&#65533;&#65533;D,&#65533;+`&#65533;&#65533;'&#65533;*&#1385;&#65533;&#65533;&#65533;!{&#65533;&&#65533;&#65533;&#65533;"&#65533;JWJ&#65533;&#65533;&#65533;A+&#65533;&#65533;&#65533;&#65533;&#65533;`h &#65533; &#65533;&#65533;NB&#65533;&#65533;&#65533;&#65533; &#65533;&#65533; \P	[E&#65533;&#65533;&#65533;=LOyat&#65533;H&#65533;9&#1459;&#65533;@&#65533; &#65533;&#65533;,&#65533;&#65533;&#65533;&#65533;YQ&#65533;&#65533;&#248;,&#65533;&#65533;&$&#65533;)&#65533;&#65533;&#65533;0C&#717;&#65533;&#65533;&#65533;&#65533;&#65533;&#65533;Q&#65533;&#306;&#65533;&#65533;>Wkd
&#156;t&#65533;D&#65533;W&#65533;>"&#65533;&#65533; &#65533;RkWl^&#183;&#65533;&#65533;&#65533;&#65533;&#65533;&#65533;&#1922;&#65533;&#65533;0&#65533;<9&#65533;&#65533;2H&#65533;&#65533;&#65533;&#65533;&#65533;>Bg&#65533;@&#65533;&#65533;{
&#678;B &#65533;&#65533;EE[7&#65533;&#201;&#65533;m&#65533;;&#65533;&#65533;&#65533;&#65533;&#65533;|&#65533;&#65533;&#65533;&#65533;^p
d&#65533;&#65533;/ 7&#65533;&#65533;v&#65533;&#65533;&#65533;&#65533;@&#65533;1&#65533;kL&#65533;&#65533;ab&#65533;!&#65533;&#65533;	C&#65533;&#596;(^&#65533;&#65533;-&#65533;&#65533;aDc&#65533;&#65533;)b4n&#65533;&#65533;]&#27799;&#65533;&#65533;&#65533;&#65533;R&#65533;&#65533;f6&#65533;E,P4&#65533;&#65533;hnsf&#714;&#65533;R&#176;v&#65533;/t&#65533;{ &#65533;&#960;&#65533;&#65533;&#65533;&#65533; B&#65533;&#65533;&#65533;&#65533;	&#65533;&#65533;F&#65533;X&#65533;7&#65533;t
&#65533;&#65533;JG&#65533;&#532;&#65533;@&#65533;&#65533;d&#65533;7S3&#65533;4GgRF1&#65533;&#65533;&#231;C&#65533;W=&#65533;V&#65533;&#65533;&#1386;&#65533;&#65533;&#65533;l&#65533;Y&#65533;&#1462;F&#65533;&#65533; &#65533;&#65533;&#65533;a e&#65533;&#65533;&#65533;]&#65533;ID7y&#65533;&#265;]&#65533;?#&#65533;&#65533;&#65533;F&#65533;&#65533;&#65533;j&#65533;&#1686;&#65533;t&#65533;k&#65533;7&#65533;a6&#65533;&#65533;&#65533;&#65533;[^&#65533;&#65533;n&#65533;&#65533;&#65533;* 1&#65533;&#65533;&#65533;"&#65533;2:&#65533;&#65533;&#65533;a&#65533;&#65533;@&#65533;&#65533;tb&#65533;&#65533;IH&#65533;&#65533; &#65533;w@7&#65533;&#65533;&#65533;&#65533;&#65533;&#65533;&#65533;7&#65533;
j&#65533;&#65533;!P&#65533;&#65533;&#65533;&#65533;&#65533;&#65533;&#65533;DX5&#65533;&#65533;dCw&#65533;1&#65533;f1&#65533;A&#65533;&#65533;&#65533;0&#65533;&#65533;&#65533;&#65533;i%&#65533;&#65533;&#65533;&#65533;&#65533;&#65533;"&#65533;&#65533;&#65533;&#65533;&#65533;4&#65533;&#65533;^&#65533;*T&#65533;&#65533;1&#65533;?&#65533;&#65533;H&#65533;&#65533;'&#65533;&#65533;&#65533;&#65533;&#65533;*&#65533;&#65533; &#65533;&#65533;&#65533;[]&#65533;&#65533;&#65533;&#65533;~&#65533;S&#65533;#d!Y@&#65533;&#65533;&#65533;&#65533;&#65533;&#65533;&#65533;&#65533;!&#65533;&#47066;&#65533;fX:"&#65533;&#65533;&#65533;&#65533;+&#65533;&#65533;&#1016;"&#65533;&#65533;&#65533;&#65533;&#65533;&#65533;&#65533;&#65533;&#65533;~&#65533;&#65533;&#65533; r&#65533; &#65533;[&#65533;StA&#65533;e&#65533;&#1604;$ &#1882;!f&#65533;&#65533;&#65533;&#65533;w&#65533;#&#65533; &#65533;oG?&#65533;&#65533;&#65533;&#65533;&#65533;'&#65533;$_x&#804; &#65533;P&#65533;&#65533;N:&&#65533;&#65533;ZJb&#65533;&#65533;&#65533;e&#65533;&#65533;&#65533;plZ>!&#65533; &#65533;&#65533;&#65533;&#65533;&#65533;&#65533;|O&#65533;T&#65533;&#65533;CT?&#65533;&#65533;{jn&#65533;&#65533;~&#65533;>;&#65533;&#65533;?5iN0@&#65533;C`&#65533;&#65533;O~&#65533;&#65533;y&#65533;O&#1247;~"&#65533;[&#65533;<&#65533;&#65533;&#65533;G0 ]&#65533;n&#65533;x&#1942;d&#65533;d&#65533;`"&#65533;&#65533;>1s&#65533;P&#65533;&#65533;&#65533;~&#65533;P|v&#65533;|!`^Q&#65533;&#65533;y&#65533;aU&#65533;&#65533;'	&#65533;w&#65533;+&#65533; &#65533;u ^&#65533;&#65533;!db&#65533;,&#2039;i&#65533;wL&#65533;	&#65533;&#65533;
&#65533;&#65533;&#65533;	nwy&#65533;&#65533;&#65533;s5&#65533;&#65533;.&#65533;r&#65533;qc) D&#65533;xp&#65533;0{[ >&#65533;&#65533;&#65533;&#65533;&#65533;&#65533;&#65533;&#65533;(b(	w&#65533;&#65533;&#65533;  A`
C&#65533;|&#1537; f&#65533; rq&#65533;xWj&#65533;&#65533;&#65533;`
&#65533;&#65533;&#65533;7&#65533;@&#65533;!&#65533;nZ({&#65533;F&#65533; &#65533;&#65533;&#65533;>&#65533;\&#65533;
n&#65533;vpX&#65533;r&#65533;|P&#65533;{X~&#65533;
60h&#65533;&#65533;X&#65533;&#65533;(&#65533;(	&#65533;&#65533;&#65533;&#65533;&#65533;&#65533;&#65533;&#65533;A&#65533;)&#65533; &#65533;&#65533;7&#65533;m\&#65533;&#65533; &#65533;&#65533;v&#65533;&#65533;&#65533;&#65533;m8&#65533;(	(C&#65533;&#65533;h&#65533;" &#65533;&#65533;(&#65533;	&#65533;8	&#65533;&#65533;&#65533;&#65533;&#65533;
&#65533;&#65533;&#65533;&#65533;&#65533;Ai7&G&#65533;n&#65533;r&#65533;~D&#65533;&#65533;H&#65533;&#65533;v. <&#65533;&#65533;&#1036;t&#65533;&#65533;(&#65533;(&#599;&#65533;&#65533;&#65533;yK&#65533;&#65533;&#65533;&#65533;&#65533;P &#65533;0&#65533;&#65533;&#65533;&#65533;&#65533;&#65533;&#65533;(&#65533;&#65533;!dc&#65533;x&#65533;&#65533;Z&#517;&#65533;(	&#65533;&&#65533;@y`&#65533;&#65533;&#65533;&#65533;&#65533;&#65533;&#65533;&#65533;ey&#65533;&#65533;&#65533;Fh&#65533;G&#65533;&#65533;X&#65533;&#65533;&#65533;9	49&#65533;&#65533;&#65533;&#65533;&#65533;VcB&#65533;&#65533;&#2007;&#65533;&#65533;w&#65533;8H&#65533;&#65533;&#65533;&#65533;S&#65533;K&#65533;&#1027;AA&#65533;&#65533;&#518;&#65533;&#65533;&#65533;&#65533;&#65533;Us$@-&#594;+)X&#65533;&#65533;s&#65533;0&#65533;&#65533;&#65533;&#65533;P&#65533;&#65533;&#65533;&#65533;p&#65533;&#65533;`&#65533;&#65533;&#65533;&#65533;w	&#65533;(&#1542;&#65533;&#65533;g&#65533;&#65533;&#65533;w&#65533;DvG&#65533;n&#65533;0vJ&#65533;y
P	&#65533;O&#65533;r&#65533;&#65533;D(f k&#65533;n&#65533;`&#65533;(    " &#65533;b	&#65533;&#65533;&#65533;&#65533;J(i&#65533;9&#65533;py	&#65533;&#65533;	L&#65533;/`&#65533;x&#65533;&#65533;&#65533;&#65533;&#65533;o&#65533;}&#65533;&#65533;h&#65533;c ^&#65533;	&#65533;&#37978;&#65533; &#65533;D!&#65533;Z&#65533;@e&#65533;`&#65533; &#65533;&#65533;@&#65533;&#65533;P&#65533;&#65533;&#65533;v+&#65533;&#65533;(&#65533;&#65533;@&#65533;<&#65533;&#65533;'&#65533;&#65533;JX&#65533;Y%&#65533;&#65533;&#598;&#65533; &#65533;&#65533;&#65533;&#65533;)@&#65533;&#65533;&#65533;9&#65533;&#65533;&#65533;&#65533;vi&#65533; &#65533;|&#65533;mc&#65533;xi&#65533;&#65533;&#65533; &#65533;&#65533;&#65533;&#65533;&#65533;&#65533;9&#65533;&#65533;&#65533;&#65533;O&#1076; &#65533;H	n`&#65533;&#65533;&#65533;&#65533;&#65533;&#65533;(p&#65533;&#1629;&#65533;&#65533;&#65533;&#65533;A&#65533;&#65533;&#65533;&#65533;&#65533;"`&#65533;!&#65533;y='&#65533;&#65533;&#65533;&#65533;&#65533;&#38536;0&#65533;&#65533;&#65533;&#65533;&#65533;h&#65533;@:&#65533;&#65533;	Bp&#65533;gG&#65533;I&#65533;YL&#65533;L&#65533;_&#65533;0&#65533;0 &#65533;0P&#65533;4 &#65533;&#65533;&#65533;&#65533;&#65533;&#65533;R&#65533;&#65533;5M`y&#65533;	+&#65533;h&#65533;&#65533;0|&#65533;&#65533;&#65533;&#65533;G0Z+&#65533;P&#65533;(&#65533;(&#665;,&#669;(&#65533;n&#65533;tvgw&#65533;@&#65533;w7&#65533;&#65533;&#65533;?&#65533;&#65533;7&#65533;6&#65533;&#65533;&#65533; &#65533;j9&#65533;h&#65533;6&#65533;&#65533;A&#1577;P&#65533;&#65533;Z0 &#65533; &#65533;&#65533;Y&#65533;&#65533;&#65533;&#65533;&#65533;&#65533;&#65533;&#65533;&#65533;
&#65533;&#65533;&#43693;z&#65533;&#65533;&#65533;&#65533;&#65533;&#65533;&#65533;&#65533;&#619; x &#65533;&#65533;&#65533;L&#65533;i&#65533;iv&#65533;Ia&#65533; &#65533; &#65533;9	&#1417;&#65533;&#65533;w&#65533;&#65533;&#65533;&#1036;s* $`&#65533;&#65533;i&#65533;'&#65533;&#65533;&#65533;&#65533;&#65533;&#65533;&#65533;q v&#65533; &#65533;J&#65533;&#26286;&#65533;j&#65533;q&#65533;&#65533;&#65533;j&#65533;5@q&#65533;&#65533;@&#65533;&#65533;z&#65533;>&#478;&#65533;z0&#65533;*&#65533;&#65533;&#65533; &#65533;&#65533;&#65533;&#65533;@&#65533;i&#65533;&#65533;&#65533;&#65533;?&#65533;`&#65533;&#65533;&#65533;&#65533;;&#65533;[&#65533; &#65533;&#39618;&#65533;@&#65533;i&#65533;&#65533;D4&#65533;&#65533;(&#65533;p&#65533;&#65533;n&#65533;&#65533;&#65533;Y&#65533;&#65533; &#65533;&#1338;	&#65533;&#65533;&#65533;W :&#65533;w&#65533;&#65533;zz&#65533;z&#65533;&#65533;:&#65533;&#65533;Z&#65533;&#17070;&#46772;J&#65533;&#65533;&#65533;Jq?5PQ;&#65533;%P&#65533;%&#65533;%P&#53859;&#1750;&#65533; &#65533;&#65533;&#65533;	&#65533;z30hP&#65533;&#65533; &#65533;&#65533;	&#65533;&#65533;&#65533;&#65533;p&#65533;p&#65533;&#65533;s[&#65533;t&#757;&#65533;&#65533;&#65533;&#689;\J&#65533;&#65533;` )r&#65533;&#65533;&#65533;P&#65533;&#65533;&#65533;&#65533;>&#65533; &#65533;IK&#65533;&#65533;$&#65533;2&#215;&#65533;&#65533;&#65533;&#65533;`$0Z$&#65533;&#65533;i0|=&#729;&#65533;	&#65533;'&#65533;&#65533;
qp&#65533;&#65533;[(&#65533;&#65533;i&#65533;&#65533;j&#1082;&#65533; &#65533;&#1071;&#65533;Zr{&#65533;&#65533;;&#65533;&#65533;&#65533;&#65533;
9f&#65533;&#65533;&#65533;j&#1754;"&#65533;&#65533;  >&#1067;&#65533;&#1701;s&#65533;&#65533;z&#65533;6
&#65533;{g&#65533;w &#65533;&#65533;&#65533;&#65533;&#65533;&#65533;&#65533;&#65533;&#65533;~,`&#65533;&#65533;&#65533; &#65533;&#65533;P :&#65533;&#65533;&#65533;&#499;&#65533;&#65533;&#65533;B;&#65533;a&#1787;&#65533;&#65533;&#65533;&#65533;&#65533;:&#65533;&#65533;&#65533;P 3&#65533;&#65533;&#65533;&#65533;&#65533;j`p&#65533;&#65533;&#65533;&#65533;&#65533;&#65533;&#65533;{&#65533;n&#65533;9&#65533;P &#65533;&#65533;&#65533;&#65533;&#65533;&#65533;&#65533;+&#65533;&#65533;&#65533;&#65533;"l&#699;&#65533;P&#65533;&#65533;&#65533;x@&#65533;&#1532;&#65533;Hy*!{&#65533;&#65533; &#229;&#65533;&#65533;&#65533;&#65533;O&#65533;&#65533;~&#65533;&#65533;&#65533;UY&#65533;&#65533;&#65533;&#65533;{&#65533;&#65533;&#65533;&#65533;&#65533;&#65533;&#65533;@ &#65533;&#65533;&#65533;&#65533;&#65533;&#65533;&#65533;&#1465;&#65533;&#65533;&#65533;*&#65533;&#65533; &#65533;y&#65533;&#65533;`&#65533;&#65533;&#65533;&#1054;[&#1781;;:&#65533;h@&#65533;i&#758; ;%L&#65533;&#65533;&#65533;&#65533;YxC&#65533;&#65533;nc:&#207;&#1041;&#65533;&#65533;&#65533; y sZ0n&#65533;(.&#65533;l&#65533;&#5730;&#65533;g&#65533;&#65533;@&#65533;&#34517;&#65533;&#65533;&#65533;&#65533;J&#65533;&#65533;&#65533;&#65533;j&#65533;&#65533;z&#65533;&#65533;&#65533;!&#65533;	&#65533;&#65533;&#65533;,&#65533;&#65533;&#65533;&#65533;W|&#65533;&#65533;&#65533;&#65533;&#65533;&#369;:&#65533;&#65533;&#65533;&#65533;&#65533;&#65533;&#65533;&#65533;z&#65533;3y&#65533;&#65533;k&#65533;&#65533;&#65533;i&#65533;&#723;&#65533;&#604;l&#65533;&<&#65533;D&#65533;Q0&#204;&#65533;&#65533;a&#65533;&#65533;`&#65533;&#460;&#65533;&#65533;M&#65533;Q[1&#65533;^&#65533;&#65533;&#65533;&#65533;:&#65533;S&#65533;&#65533;&#65533;&#65533;nZ&#65533;&#65533;&#65533;&#65533;&#263;	0I\&#65533;&#65533;+|&#183;&#65533;&#65533;&#65533;&#600;&#65533;&#65533;&#1784;&#65533;L&#65533;X&#65533;&#367;9&#65533;&#65533;p&#65533;&#65533; &#65533;&#65533;&#65533;l&#65533;
&#65533;&#65533;[&#65533;&#65533;&#646;&#65533;&#763;&#65533;&#65533;4&#65533;&#65533;n|&#65533;&#65533;&#65533;!k&#65533;&#65533;l`:N&#65533;(pTJ&#65533;P&#65533;,	/&#65533;&#841;&#65533;&#65533;&#65533;h&#65533;&#65533;&#65533;&#65533;&#65533;&#65533; &#65533;&#65533;0&#65533;\ &#65533;&#65533;&#275;&#65533;&#65533;&#65533;&#65533;&#65533;&&#65533;&#1051;&#65533;&#65533;+}&#65533;0&#997;&#65533;&#65533;&#65533; &#65533;&#65533;&#601;p&#65533;B&#65533;\[&#65533;&#65533;&#65533;d<&#427;&#65533;B-&#65533;&#65533;&#815;&#65533;&#65533;&#65533;{&#65533;i&#65533;&#65533;&#65533;&#65533;Q&#65533;&#65533;&#348;&#65533;3&#1105;0&#65533;+e8Y0&#65533;&#65533;|&#1414;&#65533;&#65533;/&#65533;&#65533;&#1789;&#65533;&#65533;&#65533;&#65533;&#899;`&#65533;&#65533;Zi&#65533;(M	Q&#65533;&#65533;&#65533;&#65533;&#65533;&#65533;&#65533;,|&#65533;&#65533;w&#65533;&#65533;6&#65533;
&#65533;y&#65533;<}&#65533;X&#65533; &#65533;&#65533;&#65533; &#65533;`&#65533;&#65533;&#65533;&#65533;&#65533;`l&#65533;0&#65533;k&#408;z&#65533;&#65533;&#1406;&#65533;&#65533;D&#1084;&#65533;W&#65533;&#65533;&#1098;&#65533;	&#65533;w%&#65533;&#65533;&#65533; &#65533;&#200;&#3586; &#65533;&#65533;&#65533;&#65533;&#65533;;&#1487;@&#264;`0&#65533;-&#65533;&#1171;&#65533;&#65533;&#65533;&#65533;&#65533;yJ&#65533; <&#65533;&#65533;&#65533;&#65533;v&#65533;&#65533;&#65533;\&#65533;w&#65533;&#65533;&#1549;&#65533;&#65533;
&#65533;&#970;&#65533;&#65533;&#65533;&#1822;nJ&#65533;}&#65533;M}&#65533;&#65533;&#65533;&#65533;B&#65533;&#1237;&#65533;&#65533;&#65533;Y&#65533;W&#65533;Y}&#65533;&#65533;&#65533;&#65533;&#65533;m &#65533;&#65533;&#65533;t&#65533;&#65533;&#65533;&#780;`&#65533;- }#&#65533;&=&#1341;Q&#65533;&#65533;&#65533;&#65533;&#65533;I&#65533;&#1161;&#65533;&#65533;&#65533;]&#1577;P&#65533;&#65533;Y&#65533;&#65533;&#1597;&#65533;&#65533;Cp&#65533;}
&#65533;&#52857;&#65533;&#65533;Y&#65533;8&#65533;&#65533;h|&#65533;&#65533;&#65533;&#681;&#65533;&#1982;&#65533;&#65533;4^&#65533;4n
L&#65533;&#65533;&#65533;<&#65533;&#65533; ^&#65533;&#65533;4&#65533;K4&#65533;u@&#65533;&#65533;&#1411;&#65533;o&#65533;&#959;-&#65533;&#65533;k&#65533;,P|	&#65533;&#65533;&#65533;&#65533;&#65533;&#65533;&#65533;W&#65533;&#65533;&#65533;&#1978;E&#895;&#65533;|	&#65533;=&#65533;(=&#65533;u&#65533;&#65533;&#65533;&#1693;A&#65533;&#1802;&#65533;&#65533;&#65533;&#65533;&#990;+&#65533;i&#65533;h{&#65533;l&#65533;b|&#65533;b&#65533;&#65533;c^&#65533;&#65533;&#65533;&#65533;&#65533;&#65533;&#65533;	9&#65533;&#65533;jC&#65533;&#65533;h&#65533;&#65533;)cm&#65533;&#65533;=&#65533;>&#65533;=&#65533;y&#65533;&#65533;&#65533;&#65533;&#65533;<&#65533;!&#65533;&#838;`&#65533;&#65533;-&#1794;&#65533;&#65533;&#65533;&#65533;0,=&#65533;&#65533;&#65533;&#65533;&#65533;`&#25133;&#65533;\&#65533;&#65533;&#65533;&#65533; &#65533;&#65533;&#65533;&#65533;&#1101;&#65533;&#65533;&#65533;M&#65533;&#10796;&#65533;&#65533;}k,&#65533;6.	&#65533;&#65533;&#65533;&#65533;&#65533;&#65533;P&#1122;Ipg M	&#39440;&#65533;%i&#65533;&#65533;p&#65533;&#65533;p&#65533;&#65533;&#65533;&#65533;&#65533;&#65533;&#65533;&#65533;&#65533;o&#65533;&#65533;&#65533;>&#65533;>&#21293;&#65533;&#65533;&#25024;&#65533;R&#65533;&#65533;bL&#65533;^&#29056;&#65533;&#27510;N&#65533;	&#65533;&#65533;&#65533;&#65533;&#65533;&#65533; k&#65533;&#65533;K&#65533;Y&#65533;&#65533;&#65533;&#1345;&#65533;c&#65533;:&#65533;	&#1502;&#65533;BK&#65533;&#65533;&#65533;&#65533;&#65533;&#65533;&#65533;&#65533;&#65533;&#1799;&#65533;&#65533;&#65533;&#65533;{w&#65533;Y>&#65533;&#65533;N /&#65533;&#65533;=&#65533;&#65533;&#65533; &#65533;Z<&#65533;&#65533;&#65533;&#65533;&#1485;&#65533;&#65533;=nK@o&#65533;&#65533;&#65533;&#65533;&#65533;&#65533;&#65533;>&#65533;&#65533;}&#65533;eL&#65533; &#65533;&#65533;&#65533;&#65533;&#65533;&#65533;bk&#65533;&#65533;&#65533;&#65533;&#65533;O	&#65533;&#65533;&#65533;~&#65533;.B~a&#65533;(&#760;>k&#65533;&#1147;&#65533;&#224;.&#65533;&#65533;\&#65533;Q.&#65533;)&#908;p&#65533;&#65533;*&#65533;&#65533;&#65533;&#65533;~&#65533;n+&#65533;&#65533;M	@&#65533;:&#65533;&#65533;k&#65533;&#65533;&#65533;&#65533;&#65533;&#65533;>&#65533; &#65533;:&#65533;&#65533;&#65533;&#69274;&#65533;n&#65533;&#65533;&#65533;&#65533;&#65533;>&#65533;j&#65533;&#65533;&#670;&#65533;&#65533;]&#65533;&#65533;'&#775;&#65533;&#65533;&#65533;&#65533;&#65533;&#65533;&#65533;sL&#450;&#65533;.`&#65533;&#65533;?
&#1310;&#65533;&#65533;&#2000;&#65533;5&#65533;&#1138;&#65533;&#65533;&#65533;&#65533;S)&#65533;L&#65533;&#65533;u&#65533;&#65533;Q&#65533;g&#65533;*&#65533;&#65533;&#65533;~&#65533;&#65533;&#65533;&#65533;&#65533;&#65533;&#65533;N`&#65533;&#65533;&#65533;&#65533;A&#65533;&#4224;&#2012;&#65533;&#65533;.&#65533;(&#65533;&#65533;&#65533;&#65533;&#65533;&#65533; \&#65533;&#65533;&#65533;&#65533;&#65533;&#65533;&#65533;&#65533;&#65533;.&#65533;q&#65533;&#65533;&#65533;&#65533;&#65533;&#65533;c&#65533;&#65533;&#65533;&#65533;&#65533;g&#65533;l&#65533;	&#65533;g&#65533;y&#65533;&#65533;&#65533;y&#65533;&#65533;&#65533;&#65533;&#65533;&#65533;&#65533;&#65533;&#65533;&#65533;&#65533;Z&#65533;&#65533;&#65533; &#65533;JJ&#65533;&#65533;(&#65533;&#65533;&#65533;&#65533;,,&#65533;&#65533;&#65533;&#65533;&#65533;*&#65533;,&#65533;&#65533;&#65533;&#708;i&#65533;&#985;&#1148;&#65533;&#65533;&#65533;N3hxK&#65533;Doi&#1236;&#749;&#1432;&#65533;&#65533;&#1584;&#65533;&#65533;&#65533;&#65533; ~&#65533;&#65533;2j)a&#756;&#65533;&#1697;&#65533;&#65533;TH&#65533;&#65533;&#65533;&#65533; !$$$t&#65533;&#65533;&#65533;r2e&#1560;&#65533;R%&#65533;&#65533;
&#65533;C&#65533;SO-&#65533;&#65533;&#259;&#65533;&#65533;?&#65533;&#65533;&#65533;B&#65533;
V^&#65533;&#65533;&#65533;-Z&#65533;X&#65533;&#65533;p&#65533;&#65533;$&#65533;&#65533;jk&#65533;1&#65533;&#65533;&#65533;l&#460;&#65533;5x
%V&#65533;8V[&#65533;rC&#65533;&#65533;&#65533;	jxY&#65533;&#65533;&#1011;(J&#65533;&#65533;&#65533;&#65533;&#65533;
&#65533;&#65533;7@j&#65533;&#44395;\j/Z&#65533;H&#65533;FL&#65533;&#65533;u&#65533;xf&#65533;I&#65533;&#65533;&#65533;"&#65533;&#65533;&#65533;hD&#65533;&#65533;XJ&#65533;&#65533;&#1127;M[I&#1489;&#65533;&#65533;fBQ&#65533;H&#65533;&#65533;&#65533;7BB&#65533;&#65533;#&#65533;&#65533; &#15828;B&#65533;&#65533;&#65533;&#65533;&#65533;&#65533;*L8^,&#65533;'&#65533;&#65533;bo[&#65533;,&#65533;M&#65533;&#65533;&#65533;&#65533;&#65533;&#65533;{&#65533;&#65533;&#65533;&#65533;&#65533;&#65533;&#65533;&#65533;:0&#65533;u&#65533;c&#65533;&#65533;"?&#65533;&#65533;n&#65533;d&#65533;&#65533;Da!D`2&#65533;G"&#65533;'&#65533;&#65533;rF&#65533;&#65533;&#65533;F&#65533;&#65533;&#65533;&#65533;G"y&#65533;&#65533;&#65533;%n&#65533;1&#65533;&#65533;[)9&#65533;&#65533;
+&#65533;&#65533;!&#65533;7&#65533;,&#65533;)eS&#65533;&#65533;&#65533;.&#65533;H5U0&#65533;C&#65533;V&#65533;&#65533;G	;&#65533;%&#65533;&#65533;X&#65533;q&#65533;xlQ2&#65533;!&#65533;
iP&#65533;^|&#65533;&#65533;`&#65533;&#65533;a&#65533;}&#65533;b&#65533;iW&#65533;&#65533;^UDQ&#65533;`R /&#65533;lv&#514;&#65533;&#65533;&#65533; &#65533;&#65533;I&#65533;I"&#65533;G&#65533;&#65533;T&#65533;!&#65533;8&#65533;&#65533;&#65533;&#65533;&#65533;&#65533;&#65533;'u&#65533;A&#65533;'"&#65533;B&#65533;)&#65533;&#65533;&#65533;
AA&#65533;&#65533;&#65533;&#65533;&#460;,<&#65533;I&#65533;@'L&#65533;I&#65533;fDEB&Iv7V&#65533;&#65533;&#65533;&#65533;(&#65533; &#65533;+oU>KzZ&#65533;&#229;>&#65533;&#65533;&#65533;a&#65533;&#65533;j&&#65533;&#65533;&#65533;,XqS&#65533;3P&#65533;ah&#65533;1P &#65533;&#65533;&&#65533;&#65533;" 'onv 't&#65533;a&#65533;&#65533;a&#65533;K&#65533;h&#65533;&#65533;K&#65533;&#65533;"&#65533;&#65533;P&#65533;YL&#65533;Q&#65533;&#65533;P&#65533;n&#65533;`&#65533;&#65533;+B&#65533;x&#65533;Q26%*5"&#65533;s$/&#65533;&#65533;&#65533;&#65533;&#65533;q&#65533;&#65533;2&#65533;h&#65533;_&#65533;e1&#65533;VZM&#65533;&#65533;O&#65533;Q&#65533;k&#65533;v],Z&#65533;&#975;&#65533;&#65533;&#65533;<&#65533;&#65533;&#65533;&#65533;&#65533;&#65533;8&#65533;&#65533;c&#65533;8*l0&#65533;*0&#65533;t&#65533;8u&#65533;M+m&#65533;88&#65533;&#65533;&#65533;&#65533;&#65533;= %o"&#65533;IH&#65533;f&#65533;n&#65533;&#65533;x&#1198;&#65533;&#65533;&#65533;&#65533;&#65533;&#65533;R&#65533;I&#65533;z,&#65533;&#65533;g&#65533;&#65533;&#65533;&#65533;&#65533;&#65533;S&#65533;&#65533;fp&#65533;&#65533;#&#65533;!7#s&#65533;&#65533;&#65533;&#65533;&#65533;&#65533;2&#65533;M&#65533;dY&#65533;q&#65533;&#65533;&#65533;g.kwN&#65533;&#65533;&#65533;&#65533;&#65533;&#65533;o&#65533;&#65533;&#65533;&#65533;&#65533;&#65533;&#65533;&#65533;e8&#65533;&#65533;{;0&#65533;/&#65533;YO&#65533;&#65533;G[&#65533;&#65533;&#65533;<&#65533;&#65533;&#65533;&#65533;G&#65533;<&#65533;&#65533;'&#65533;F&#65533;SB&#65533;&#65533;&#65533;Y&#65533;e&#65533;(i&#65533;&#65533;&#65533;k&#65533;MI&#65533;f&#65533;&#65533;&#65533;&#65533;6&#65533;	&#65533;fb&#65533;&#65533;Th7&#65533;)&#65533;&#64906;*&#65533;&#65533;&#65533;&#65533;8Z&#65533;8&#65533;&#133;&#65533;"&#65533;&#65533;&#65533;U&#65533;&#65533;s &#65533;:G&#65533;&#65533;Q0 &#65533;A h&#65533;A&#65533;&#65533;&#65533;xa0&#65533;=&#65533;E&#65533;D&#65533;&#1972;&#65533;&#65533;-&#65533;)5&#65533;&#65533;+&#65533;&#65533;J{&#65533;&#65533;^l&#65533;k&#65533;&#65533;&#65533;&#65533;C&#65533;&#65533;m y&#65533;&#65533;&#65533;&#65533;F=%Z&#65533;OT&#65533;&#65533;&#65533;!! _&#65533;:b&#65533;&#1305;]&#65533;&#65533;&#1278;4&#65533;	&#65533;L(&#65533;p&#65533;&#65533;&#65533;W&#65533;3&#65533;AJ)'DQ)&#1948;(S&#65533;&#65533;&#65533;&#65533; `&#65533;&#65533;"9cNK6&#65533;;&#65533;&#65533;J&#65533;&#65533;&#65533;&#65533;&#552;9&#1169;&#65533;{&#65533;&#65533;&#65533;q&#65533;&#65533;'&#65533;&#65533;&U&#65533;&#65533;&#65533;&#65533;D&#65533;[@J&#65533;@#!&#1088;]&#65533;x&#65533;X &#65533;) &#908;A&#65533;&#65533;&#65533;&#65533;w&#65533;,&#65533;&#65533;&#65533;%2q&#65533;&#65533;d&#65533;&#1154;99&#65533;&#65533;&#1042;&#65533;&#65533;&#65533;&#65533;&#901;69&#65533;&#65533;#&#65533;&#65533;&#65533;N&#65533;&#65533;^ps	&#65533;`C&#65533;&#65533;&#35661;&#65533;&#65533;&#65533;H&#65533;R &#65533;D&#65533;&#65533; &#65533;9@&#65533;&#65533;}L
r&#65533;&#65533;@B0!&#65533;&#65533;"&#65533;&#65533;4&#65533;1&#65533;j&#65533;&#65533;&#19966;&#65533;&#65533;(&#65533;&#65533;&#65533;+&#65533;b(&#65533;p&#65533;&#65533;0&#65533;	h  &#65533;&#267;]&#65533;&#65533;&#65533;&#65533;I&#65533;`	&#65533;&#65533;X!&#65533;0x&#65533;P&#65533;&#65533;)p&#65533;&#65533;v&#65533;$.&#65533;9[#&#65533;/r&#65533;D&#65533;&#65533;i(&#65533;|&#65533;&#65533;r=3&#65533;&#65533;#&J&#65533;C&#65533;&#65533;&#65533;&#65533;i&#65533;&#65533;&#65533;O|&#65533;n&#65533;R"r&#65533;&#65533;RP&#65533;Pp&#65533;v&#65533;&#65533;(&#65533;r&#65533;rl
1L&#65533;Tbh&#65533;?&#65533;&#65533;O&#65533;%&#65533;V&#65533;C%&#65533;F&#65533;v&#65533;k&#65533;L(:&#65533;g &#65533;2&#65533;&#65533;j&#65533;&#65533;&#65533;&#65533;&#65533;&#1960;v&#65533;&#65533;hGo&Kq:c&#65533;&#61831;&#65533;&#11348;&#65533;+u&#65533;&#1110;&#65533;&#1627;&RT &#65533;,&#65533;EZ&#65533;B#&#65533;;W&#65533;Fr&#65533;{&#65533;&#65533;&#65533;&#65533;&#65533;&#65533;&#65533;&#65533;&#65533;&#65533;&#65533;&#65533;&#65533;&#65533;$ &#65533;&#65533;&#65533;X&#65533;j~&#65533;&#65533;K&#65533;E&#65533;&#65533;&#65533;Q&9&#65533;A&#1081;&#65533;&#65533;#&#65533;&#297;:n&#65533;&#65533;&#65533;B|&#65533;&#65533;&#65533;&#1828;&S&#65533;P&#65533;&#65533;&#65533;-]$&#65533;&#65533;&#65533;&#65533;]&#65533;&#65533;<>9,+&#65533;&#65533;C&#65533;f&#65533;-&#65533;&#65533;[&#65533;&#65533;&#65533;&#65533;UC&#65533;K]&#65533;9&#65533;t&#65533;F	&#65533;&#65533;&#65533;2e;W&#65533;&#65533;T;&#65533;&#65533;m&&#65533;gn&#65533;&#65533;M&#65533;DC&#65533;&#65533;m#&#65533; &#65533;&#65533;rB&#65533;&#65533;&#1037;&#65533;&#65533;&#65533;NL&#65533;h&#65533;Tn&#65533;>&#65533;	&#65533;Z&#65533;&#65533;7&#65533;&#65533;&#65533;&#65533;&#65533;&#65533;<&#65533;Bg&#65533;&#65533;&#65533;&#65533;&#1110;&#65533;]&#65533;r&#65533;&#65533;&#65533;&#65533;^y&#65533;!JR&#65533;&#65533;	&#65533;@v*
_&#65533;r&#65533;&#65533;&#65533;&#65533;&#65533;b&#65533;&#65533;Y&#42495;&#65533;%&#65533;L:Y+8k&#65533;0&#65533;&#65533;gH&#65533;&#1168;&#65533;c&#65533;&#65533;&#624;&#65533;M&#65533;	&#65533;&#65533;L&#65533;g&#65533;\&#65533;&#65533;%&#65533;&#65533;&#65533;&#65533;AZ&#65533;&#65533;&#65533;AqU&#65533;Q&#65533;&#65533;,.&#65533;o&#65533;&#65533;)^('r&#65533;,&#65533;&#38182;&#65533;&#65533;&#65533;-^0}&#65533;5R/&#65533;xJ&#65533;,&#65533;<&#65533;&#65533;&#65533;&#65533;&#605;TaB&#65533;Jk&#65533;r&#65533;&#65533;QX4(
_&#65533;r&#65533;
&#65533;&#65533;&#65533;&#65533;e&#65533;:v:a&#65533;&#65533;%Kf2&#65533;&#65533;&#65533;&#65533;&#65533;-&#65533;&#65533;P&#65533; |tn&#65533;&#65533;&#65533;&#65533;[&#65533;&#33384;H}&#65533;g<&#65533;T&#65533;-&#65533;]&#65533;;4&#65533;&#65533;w&#65533;,&#65533;&#65533;&#65533;Nq&#65533;!}"&#65533;t&#65533;	&#65533;Xi&#65533;&#65533;d&#65533;&#2012;&#65533;&#65533;=}&#65533;&#65533;&#65533;5&#109511;&#635;f&#65533;&#65533;Ua&#65533;&#65533;P:&#65533;&#65533;&#65533;&#65533;&#65533;k_&#65533;&#65533;&#65533;2&#65533;&#65533;&#65533;&#65533;b&#65533;:&#65533;&#65533;&#65533;&#65533;&#65533;_f&#65533;&#65533;&#65533;0&#65533;&#65533;&#65533;I&#65533;&#65533;7i&#65533;&#65533;8&#1028;&#65533;p :&#65533;B&#65533;p-&&#65533;&#65533;p&#65533;f&#65533;H&#65533;fS&#1373;n|&#65533;$&#65533;&#65533;&#65533;M&#65533;&#65533;&#65533;&#65533;&#65533;&#65533;I&#65533;wso&#65533;H!&#65533;&#65533;>&#65533;G&#65533;&#65533;&#2042;H&#65533;&#65533;&#65533;>&#65533;&#65533;8&#65533;&#65533;{&#65533;&#65533;|&#65533;&#65533;&#65533;&#65533;z&#65533;Y&#65533;&#65533;
&#65533;&#65533;w&#65533; hB(p&#65533;&#65533;&#65533;&#65533;v&#65533;xqA&#65533;&#65533;&#399;|&#65533;-&#65533;&#589;&#65533;X0[&#65533;*#M&#65533;&#65533;-&#65533;&#65533;g&#65533;&#65533;&#630;>&#65533;&#65533;yN&#65533;,hAg&#65533;p&#65533;)AM&#65533;&#65533;&#65533;&#65533;&#65533;F&#65533;&#1972;p&#65533;&#65533;v%EO_&#65533;Q&#65533;&#65533;&#65533;M&#65533;&#65533;8&#65533;&#65533;%E&#65533;Z&#65533;&#65533;@>%~&#65533;&#65533;Y&#65533;&#65533;C&#65533;&#65533;o&#65533;&#65533;&#65533;&#65533;&#65533;q&#65533;&#65533;&#65533;&#65533;&#65533;&#65533;&#65533;T[L&#65533;&#65533;x%N&#65533;YW&#65533;&#65533;&#65533;@&#65533;&#65533;&#65533;&#65533;&#65533;U&#65533;q}r-]&#65533;&#65533;&#65533;&#65533;%&#65533;8&#65533;&#65533;&#65533;:=D&#65533;tr&#65533;G @J&#65533;&#65533;B&#65533;&#65533;s<&#65533;E&#65533;z&#65533;&#65533;>&Q[&#65533;?&#65533;M&#65533;&#65533;g&#1604;	&#65533;&#65533;	&#65533;u&#65533;Y&#65533;($&#65533;bVUu&#65533;&#65533;"&#65533;&#65533;u&#65533;&#65533;Gz&#65533;8&#65533;&#65533;8}&#65533;Y&#65533;7},7s&#65533;&#65533;, &#1091;`F&#65533;Bx&#65533;d&#65533;GkN&&#65533;&#65533;&#65533;&#65533;PX&#65533;`*8\T&#65533;
&#65533;A\&#65533;v&#65533; c&#65533;&#65533;&#65533;`&#65533;e&#65533;&#65533;G1&#65533;8&#65533;uW&#65533;8&#354;&#65533;&#65533;&#65533;?&#65533;&#65533;Pq&#65533;&#65533;#&#65533;&#65533;&#65533;Z&#65533;&#65533;Eg&#65533;g&#65533;&#65533;&#65533;'&#65533; n&#65533;&#65533;t&#65533;H&#65533;3&#65533;&#65533;XMLgnDE7PgR&#65533;)Fu1i&#65533;K&#65533;!]&#65533;&#65533;eH&#65533;T&#65533; x*&#65533;&#65533;X&#65533;r&#65533;h(&#65533;w&#65533;w&#65533;w&#41412;Jh k e<0"&#65533;&#65533;U&#65533;&#65533;&#65533;X&#65533;J&#65533;&#65533;&#65533;$@+- $+&#65533;^&#65533;6&#65533;&#65533;@;B&#65533;)&#65533;'&#65533;&#65533;ea&#65533;&#65533;&#65533;&#1549;&#65533;&#65533;< X&#65533;x&#65533;&#65533;v&#65533; &#1095;&#65533;&#65533;&#65533;&#65533;&#65533;	B'Dgh&#65533;"&#65533;L&#65533;>&#65533;	&#65533;&#65533;&#65533;&#1025;&#65533;H&#65533;&#65533;&#65533;&#65533;#n&#65533;&#65533;n0|qd&&#65533;h&#65533;0&#65533;&#65533;.&#65533;&#65533;&#65533;&#65533;d&#65533;&#65533;&#65533;C&#65533;kh&#65533;&#65533;&#65533;&#65533;&#65533;&#65533;&#65533;&#65533;`&#65533; 0q&#65533;v~N&#65533;~&#65533;X&#65533;&#65533;x&#65533;k&#65533;&#65533;&#65533;N&#65533;X&#65533;0	&#65533;@]&#65533;$&#65533;
&#65533;B&#65533; <&#1619;
 :&#65533;-&#65533;+`6&#65533;&#65533;&#65533;5@&#65533; KCA@&#65533;&#65533;yR&#65533;T	&#65533;&#65533;x*iz~&#65533;&#65533;&#65533;&#65533;gn&#65533;&#65533;a&#65533;&#65533;6&#65533;&#65533;6&#65533;q&#65533;&#65533;&#65533;&#65533;&#65533;'&#65533;h&#65533;&#65533;4[r&#65533;	&#65533;&#65533;! &#65533;f&#65533;b&#65533;h$A
S&#65533;&#65533;&#65533;v0&#65533;&#65533;&#65533;9&#65533;&#37702;&#65533;&#65533;%&#65533;&#65533;&#65533;&#65533;&#65533;Q!&#65533;$IJt&#65533;&#65533; A&#65533;&#26133;&#65533;&#65533;k&#65533;&#65533;k0&#65533;<&#65533;&#888;&#65533;X;U>	
&#65533;9&#65533;:&#65533;C&#65533;N&#65533;&#65533;p)^&#65533;&#65533;&#65533;pM&#65533;&#65533;&#65533;Q&#65533;8EQ,&#65533;!`z&#65533;q&#65533;rpz&#65533;&#65533;k `	&#65533;&#65533;&#65533;0&#65533;&#65533;Z!&#65533;>[A?&#65533;!Vh&#65533;&#65533;&#65533;?[&#65533;)&#65533;/&#65533;&#65533;&#65533;\&#65533;|*&#65533;bA&#65533;&#65533;&#65533;&#65533;_X&#65533;&#65533;&#65533;ep&#65533;&#65533;&#65533;|Q&#65533;qI&#65533;w&#65533;&#65533;&#65533;&#65533;&#65533;&#65533;&#65533;&#65533;&#65533;&#65533;q&#1049;&#65533;&#65533;0&#65533;&#888;
PU&#65533;
`&#65533;&#65533;&#65533;&#65533;
P
 %&#65533;&#65533;&#65533;c&#65533;c6 &#65533;&#65533;d\&#65533;&@&#65533;r&#65533;.&#65533;0,R&#65533;&#65533;&#65533; &#65533;&#65533;&#65533;&#65533;&#65533;&#65533;&#65533;(&#65533;&#65533;&#65533;&#65533;+Y&#65533;`&#65533;.&#65533;&#65533;.&#65533;'T&#65533;$&#1785;&#65533;&#65533;&#65533;&#65533;&#65533;{1&#65533;!&#65533;yh &#65533;O&#65533;	@&#65533;-&#65533;&#65533;	q&#65533;&#65533;&#65533;&#65533;)b&#65533;bz0&#65533;)&#65533;&#65533;&#162;&#65533;	&#65533;&#65533;&#65533;j&#1702;&#65533;&#65533;x&#65533;'r&#65533;&#65533;Q&#65533;LH&#65533;&#661;&#65533;&#1635;g&#65533;&#65533;E&#65533;&#65533;	&#65533;<&#65533;&#65533;&#65533;Z-&#65533;&#65533;&#65533;X&#65533;1&#65533;&#65533;N&#65533;!jj@&#65533;&#65533;
&#65533;cp&#65533;6@)&#65533;b&#65533;"b&#65533;&#65533; &#65533;@6*&#65533; :&#65533;&#65533;&#1161;&#65533;>*&#65533;9&#654;`93&#65533;&#65533;&#65533;&#65533;&#65533;Xt&#65533;&#65533; &#65533;&#65533;&#420;&#65533;&#65533;aV&#65533;v&#65533;k-&#65533;&#65533;&#65533;s"y&#65533;&#65533;&#65533;?&#65533;&#65533;&#65533;&#65533;&#65533;&#65533;7&#65533;&#65533;&#65533;ld0&#1514;%&#65533;&#65533;<  8&#65533;&#65533;&#65533;&#65533;&#65533;&#65533;c&#65533;&#65533;&#65533;&#65533;&#65533;[&#65533;@\&#65533;&#65533;1DI&#65533;&#65533;*-&#65533;&#65533;&#65533;&#65533;&#65533;1&#65533;&#65533;%P=&#65533;&#65533;:G`V0&#65533;&#65533;&#65533;&#65533;B&#65533;&#65533;&#65533; &#65533;&#65533; &#65533;&#65533;*&#65533;&#65533;&#65533;&#65533;q&#65533;_&#37334;pzA&#65533;&#65533;~8&#65533;_&#65533;'AG&#65533;&#65533;`&#65533;&#65533;&#65533;u&#65533;vRJ	Pz7&#65533;F&#65533;2&#65533;&#65533;&#65533;&#65533;	,&#65533;[&#65533;p`&#65533;F&#65533;&#65533;0u&#65533;7aYU&#65533;&#65533;&#65533;&#858;x&#43280;Nk&#65533;&#65533;)&#65533;&#65533;&#65533;R&#65533;&#65533;a&#1052;&#65533;&#65533;Z&#65533;s&#65533;&#65533;&#65533;&#65533;&#490;?&#65533;&#65533;&#65533;zQ&#1454;.&#65533;&#65533;&#65533;&#65533;0&#65533;&#65533;j&#65533;&#65533;&#65533;&#65533;j&#65533;10I=&#65533;=`{;4&#65533;&#65533;!&#65533;B ce43\Z  &#65533;&#7836;&#65533;&#65533;+&#65533;z>7&#65533;t2&#65533;&#65533;P&#65533;)a&#65533;*&#65533;&#65533;$&#65533;&#65533;&#65533;&#65533;&#65533;&#65533;>(&#65533;&#65533;B&#65533;&#65533;&#65533; /&#65533;&#65533;z@b&#65533;&#65533;&#65533;(&#65533;&#65533;&#492;&#778;N&#65533;&#65533;
l&#736;&#65533;&#65533;N&#45365;<&#65533;!&#65533;\&#65533;>&#65533;&#65533;\k6&#996;&#65533;&#65533;p&#65533;&#65533;%&#65533;&#65533;&#65533;&#65533;  o0&#65533;-&#65533; &#65533;&#65533;&#65533;s;&#65533;&#65533;8&#65533;y%&#65533;Z  j =&#65533;&#65533;y&#730;?&#65533;!&#65533;<&#65533;&#65533;&#65533;&#65533;{&#65533;&#65533;&#65533;&#65533; &#65533;q/B&#65533;&#65533;&#65533;&#319;-&#65533;&#65533;&#65533;{G&#65533;T&#65533;w&#65533;&#65533;&#65533;.q&#65533;/&#65533;&#65533;a&@&#65533;&#65533;&#65533;\&#65533;l
<&#65533;&#65533;@&#65533;l&#65533;j&#65533; L&#65533;&#65533;&#65533;U$<&#65533;&|&#65533;#&#65533;&#65533;&#65533;Z&#65533;&#65533;&#65533;&#65533;&#65533;0l&#65533;`&#65533;&#65533;\&#65533;&#65533; &#65533;&#65533;&#65533; az9&#65533; 	&#65533;&#65533;"&#65533; &#65533;&#1661;D&#65533;/0&#65533;&#65533;&#1704;&#65533;TN&#65533;&#65533;&#65533;P&#65533;&#65533;;)k&#65533;&#65533;{&#65533;A&#65533;&#65533;&#65533;&#65533;E&#65533;&#65533;&#65533;l&#65533;&#65533;&#65533;&#65533;m&#1103;&#65533;&#65533;	&#1138;ji&#65533;N&#65533;&#65533;&#65533;&#65533;&#65533;&#65533;&#65533;<&#65533;|&#65533;r|&#65533;J`y&#65533;&#65533;"&#65533;F&#65533;
&#65533;&#485;j
&#65533;@&#65533;&#65533;+\&#65533;Y&#65533;6&#65533;{&#65533;&#135;&#65533;&#65533;&#65533;&#1735;&#65533;&#65533;z&#65533;p&#65533;2&#65533;&#65533;&#65533; Q&#65533;_&#65533;&#65533;&#65533;r;&#65533;+`&#65533;C98 &#65533;&#65533;&#65533;&#65533;&#65533; N%&#65533;&#65533;B&#65533;`&#65533;&#65533;&#65533;&#65533;&#65533;&#65533;&#65533;'JT%&#65533;2;&#769;x>Iw&#65533;l|h&#65533;ul&#65533;+&#65533;&#565;A&#65533;&#65533;&#65533;"p&#65533;f&#65533;&#65533;f0&#65533;&#65533;&#65533;Y&#65533;&#65533;&#2012;YPn@&#65533;&/&#65533;g&#65533;&#65533;&#65533;<j>&#65533;&#65533;&#65533;&#65533;&#65533;V_&#65533; 8&#65533;&#65533;&#65533;*&#65533;&#65533;% &#65533;&#65533;I|&#65533;&#65533;F&#65533;&#65533;&#65533;- &#65533;&#65533;[ 1 &#65533;&#65533;&#65533;&#65533;	&#65533;&#441;&#65533;g&#65533;&#65533;&#65533;!	a&#65533;[&#65533;&#65533;(&#65533;&#65533;|{,&#65533;d{&#65533;&#65533;7	@n&#65533;&#65533;&#65533;&#65533;&#65533;5&#65533;&#65533;&#65533;&#65533;l3&#65533;ax&#65533;&#65533;)&#65533;
&#65533;&#65533;&#597;K&#65533;&#65533;&#65533;Q&#65533;&#65533;P+&#65533;&#65533;&#65533;K&#65533;&#65533;G|&#65533;I&#65533;- &#65533;-&#65533;U&#65533;&#65533;m&#65533;0P&#1337;&#65533;;&#65533;T&#65533;KB&#65533;&#65533;&#65533;Z&#394;@&#65533;&#65533;@&#65533;&#65533;&#65533;&#65533;&#1025;&#65533;`&#65533;m&#65533;(,&#65533;&#65533;{{&#65533;&#65533;&#65533;k&#65533;l&#65533;&#65533;lC&#1108;`&#65533;&#859;&#65533;&#65533;&#65533;&#65533;?&#871;Bm&#65533;&#65533;&#65533; &#65533;L&#65533;&#65533;/&#65533;&#65533;N=&#65533;Cy&#689;i&#65533;&#65533;{&#65533;
&#65533; <&#65533;&#1384;&#65533;&#65533;2&#65533;6&#65533;&#65533;&#1502;&#65533;v&#53369;*?Pj&#65533;&#65533;F&#65533;&#65533;&#65533;&#1442;m&#65533;&&#65533;&#65533;x	&#65533;&#65533;	t&#65533;&#1183;
&#65533;&#65533;&#65533;*&#65533;>&#65533;&#65533;&#65533;&#65533;>l0&#65533;&#65533;7&#1818;&#65533;&#65533;{&#65533;&#65533;k&#65533;&#65533;&#65533;&#65533;}&#65533;=&#65533;&#65533;}&#275;&#65533;X&#65533;&#65533;&#65533;&#65533;&#65533;&#8441;}&#1470;-&#65533;lCt&#65533;&#65533;&#65533;&#65533;S&#1717;&#65533;n\&#65533;&#65533;-&#65533;&#65533;-&#65533;x}&#65533;b&#65533;.J&#65533;&#1757;;&#689;&#65533;&#65533;&#65533;&#65533;&#65533;kzn` &#65533;&#65533;&#1802;&#65533;A1&#1364;&#65533;&#65533;M&#65533;>&#1895;&#65533;A&#65533;&#65533;&#1402;&#65533;&#65533;&#65533;z&#65533;&#65533;z#&#65533;&#65533;&#65533;]&#65533;&#65533;X&#65533;&#65533;&#65533;F	&#65533;1{&#428;&#65533;7{&#1762;&#65533;&#65533;G&#65533;&#1720;%tt}	"&#65533;&#65533;&#65533;&#1246;1&#65533;_&#65533;&#65533;&#65533;-&#65533; &#749;&#65533; i &#65533;&#65533;&#65533;&#1043;=&#65533;30&#65533;Jk2&#65533;0&#65533;&#1757;&#65533;uh&#65533;&#65533;&#65533;&#65533;&#65533;`&#65533;&#65533;A&#65533;&#65533;&#65533;F&#65533;&#65533;&#65533;k&#65533;&#65533;"&#65533;&#1807;P&#65533;&#65533;}&#65533;|"?&#65533;[g0&#65533;&#65533;&#65533;&#65533; &#65533;&#65533;&#65533;@&#65533;&#65533;&#65533;&#65533;&#65533;u
&#65533;:&#65533;@ &#65533;&#65533;T:&#65533;n:&#65533;^:d&#65533;&Q 4&#65533;&#65533;Q &#65533;Y&#65533;2,&#65533;&#65533;&#65533;#&#65533;}&#65533;&#65533;&#65533;&#65533;T/&#65533;&#1518;&#65533;[~@&#65533;a&#65533;-a&#65533;&#65533;&#65533;&#65533;j&&#65533;[&#65533;c/3&#65533;&#65533;A&#65533; &#65533;m&#65533;}&#65533;<&#1959;vX&#65533;J&#65533;&#65533;E&#65533;&#65533;&#65533;&#65533;NN&#65533;R&#65533;&#65533;D&#65533;&#65533;y&#65533;&#65533;&#65533;&#65533;-&#65533;S&#65533;&#65533;0&#65533;&#1717;-&#65533;n&#65533;&#65533;7K&#65533;&#65533;&#65533;{&#65533;&#65533;&#65533;zb&#65533; &#65533;&#65533;&#65533; &#65533;&#65533;&#65533;&#65533;&#65533;&#65533;}&#65533;&#65533;{&#65533;&#65533;a&#65533;&#65533;&#65533;&#65533;<&#65533;#&#65533;P &#65533;&#65533;A&#65533;&#65533;^&#65533;&#65533;&#65533;&#65533; &#1693;&#65533;$&i&#65533;*!Q&#65533;&#65533;+&#65533;r&#65533;tS&#65533;&#65533;!&#65533;f&#65533;&#65533;l&#65533;&#65533;&#65533;(&#65533;&#65533;}&#65533;eM&#1125;&#65533;&#65533;&#65533;&#65533;A!&#65533;t&#65533;&#65533;&#65533;&#65533;&#65533;}&#65533;{h&#65533;xHHJ&#65533; &#65533;a&#1169;&#65533;&#65533;n&#65533;&#1664;AQ&#65533;&#65533;&#65533;M&#65533;iq&#65533;&#32654;&#65533;6&#995;&#65533;m&#65533;c&#65533;rS&#65533;l&#65533;0&#47845;m&#65533;p&#65533;&#65533;&#1704;[&#65533;&#65533;n9&#65533;&#65533;`n&#65533;&#65533;"	&#65533;m&#65533;&#65533;N7&#1465;&#65533;&#65533;x&#65533;n !&#65533;&#65533;Zb&#65533;%&#65533;&#65533;c&#65533;&#65533;6&#992;A&#65533;.&#65533;&#65533;&#65533;&#65533;&#65533;K&#65533;&#65533;+$Fx&#65533;w&#65533;?&#65533;&#65533;+&#65533;6&#65533;&#38718;T{8&#65533;&#65533;"&#65533;&#65533;&#65533;&#65533;&#1929;"&#65533;&#65533;n&#65533;&#748;&#65533;$tm&#65533;&#65533;_o&#65533;	_~F&#65533;&#65533;p`&#65533;nO7&#65533;&#65533;"&#65533;t/&#65533;h&#65533;&#65533;&#65533;8&#65533;&#65533;&#65533;&#65533;&#65533;&#65533;_bfR@@&#65533;&#1802;&#65533;&#65533;[&#65533;x&#65533;&#65533;o&#65533;I@~&#65533;oq}N&#65533;5/&#65533;7&#65533;&#65533;&#65533;&#65533;T/&#65533;&#65533;&#65533;&#65533;MC&#65533;&#65533;_&#65533;&#65533;&#65533;&#65533;b_&#65533;&#65533;&#1764;&#65533;{&#1721;	&#65533;v&#1700;A/5gygl&#65533;&#65533;&#65533;&#65533;g&#65533;ng&#65533;&#65533;kgf<AA&#65533;&#65533;A&#65533;&#65533;,,,,&#65533;&#65533;&#65533;&#65533;&#65533;,4x&#65533;x&#65533;Q&#65533;QQDDr&#65533;kn&#65533;grgg&#65533;&#65533;y&#1607;&#65533;l&#65533;&#65533;&#1989;Z&#65533;&#65533;&#65533;&#65533;&#65533;&#65533;&#65533;p&#65533;&#65533;&#65533;&#65533;&#65533;&#65533;&#65533;&#65533;&#65533;&#65533;&#65533;&#65533;&#65533;&#65533;z&#65533;&#65533;{&#65533;&#65533;&#65533;&#65533;^&#65533;&#65533;lzd&#65533;G&#65533;&#65533;&#65533;&#65533;&#65533;@&#65533;%OAww&#65533;&#65533;&#65533;h&#65533;&#65533; &#65533;g@"
)&#525;&#65533;E&#65533;2&#65533;&#65533;`&#65533;R%L&#65533;&#65533;&#65533;	&#65533;(Q&#65533;&#65533;8&#566;&#65533;&#65533;=&#65533;&#65533;BeU&#65533;4h4&#65533;&#65533;&#65533;&#65533;&#1255;Q&#65533;#F&#65533;X&#726;9&#65533;I&#65533;&#65533;nlLz&#65533;&#65533;U&#65533;&#65533;?&#65533;&#65533;&#65533;GKH&#65533;<&#65533;&#1250;p&#65533;\&#65533;u'&#65533;X&#65533;&#65533;C&#65533;&#65533;&#65533;&#65533;&#65533;`p&#65533;!r&#790;7.&#65533;l&#65533;&#65533;&#65533;&#65533;&#65533;vH&#65533;$O*2I&#524;&#65533; .Ag&#65533;&#65533;&#1255;P&#65533;n:(&#65533;&#65533;&#65533;6&#65533;&#65533;&#65533;&#65533;&#65533;&#65533;&#1715;7&#65533;N&#65533;T&#1499;&#65533;&#65533;~I&#65533;0&#768;q&#65533;&#65533;&#65533;P&#65533;&#875;&#65533;wg&#65533;.&#65533;&#65533;7O&#65533;A&#1452;m&#65533;n:;{&#65533;	&#65533;G<^u&#65533;&#587;O\^/{&#65533;&#65533;oD_N&#1949;&#65533;h&#65533;&#65533;&#65533;&#65533;&#65533;&#65533;lH&#65533;(&#65533;K&#65533;pbZM&#65533;&#65533;T
k&#65533;&#65533;&#65533;P&#65533;U&#65533;[&#65533;&#65533;m&#65533;&#65533;RLA&#65533;T&#65533;Q&#65533;1&#65533;eM$&#65533;,&#65533;&#65533;s&#65533;}&#65533;N6&#1893;&#65533;EFj&#65533;s&#65533;c&#65533;&#65533;CXC&#65533;&#65533;&#65533;#`&#65533;&#65533;&#65533;&#65533;{&#65533;&#65533;&#65533;&#65533;y&#65533;&#65533;#&#65533;DD><P
&#65533;&#65533;&#65533;&#65533;]f&#65533;aY&#65533;""&#65533;&#65533;&#65533;ab&#600;&#65533;&#65533;&#288;&#65533;&#65533;&#65533;&#65533;N@Q&#65533;&#65533;&#65533;&#65533;&#65533;R&#65533;U0&#65533;c&#65533;U&n&#65533;H5^&#1875;&#65533;8j&#65533;&#65533;&#65533;&#65533;Nf&#65533;x&#65533;&#65533;sNx&#65533;&#65533;&#65533;$u&#65533;)&#65533;=D&#65533;&#65533;cyS>:&#65533;{&#65533;m&#65533;?M&#65533;&#65533;Ve&#65533;&#65533;&#1695;"`&#65533;&#65533;	&#65533;&#65533;d*H&#65533;&#65533;M>&#65533;j:P&#65533;P&#65533;&#65533;&#65533;u&#65533;r&#65533;T&#65533;!Sb3n(&#65533;&#65533;&#65533;uz&#65533;&#65533;L)Q5i&#595;v0:&#65533;9&#65533;~&#65533;O&#65533;&#65533;B&#65533;&#65533;?Z&#65533;A$&#65533;&#65533;&#65533;[&#65533;A&#65533;&#65533;&#65533;_%8um&#65533;&#65533;[&#65533;"HuP&#2732;`8&#65533;&#65533;e&#65533;z&#65533;M7&#65533;&#65533;&#65533;PG&#65533;@&#65533;+&#65533;0y&#65533;&#65533;&#65533;&#65533;<&#65533;gY&#1877;&#65533;Bkeg&#65533;9&#65533;&#65533;Ec_,K:.}&#65533;&#65533;&#65533;&#65533;=&#65533;RJ&#65533;&#65533;|&#65533;&#65533;&#65533;&#65533;<&#65533;c&#1062;>:&#65533;~&#65533;&#65533;C&#65533;&#65533;Q*&#65533;E&#65533;&#65533;&#65533;}&#65533;f&#65533;V&#65533;&#65533;k%&#65533;FZ&#65533;	&#65533;&#65533;8h>&#65533;&#65533;&#1571;&#65533;&#65533;&#65533;&#65533;&#65533;&#65533;IUH`&#65533;2n,&#65533;&#65533;c&#65533;&#65533;N!+rs&#65533;!O9&#65533;&#65533;\O&#65533;&#65533;&#65533;&#65533;&#65533;X&#65533;&#65533;&#65533;&#65533;&#65533;(Ij&#65533;3i&#65533;&#65533;&#65533;~P&#65533;&#65533;{@&#65533;&#65533;&#65533;c&#65533;F&#65533;&#65533;Fl&#65533;o!e&#65533;&#65533;&#65533;quX&#1688;\+\&&#65533;&#432;&#65533;&#65533;&#65533;"&#65533;p&#65533;&#65533;&#65533;&#65533;B&#65533;&#65533;,Vc&#65533;&#65533;&#65533;&#65533;-&#65533;yw+&#65533;&#65533;@&#65533;7&#65533;&#65533;&#65533;&#65533;&#65533;&#65533;&#65533;&#65533;z&#65533;l?&#65533;;&#65533;W&#65533;&#65533;&#65533;&#65533;~m&#65533;&#65533;~D:&#65533;&#65533;&#65533;&#65533;:X&#65533;_I&#65533;&#65533;&#65533;&#65533;&#65533;&#65533;nw&#65533;&#65533;&#65533;&#65533;@&#65533;2Fc&#65533;&#65533;p{F4&#65533;&#65533;'F&#65533;&#65533;&#65533;&#9633;&#65533;&#65533;&#65533;&#65533;pVr&#65533;&#65533;Q>}@&#65533;]&#65533;R&#65533;&#65533;&#65533;&#65533;&#65533;eg=&#65533;&#65533;2&#65533;9&#65533;&#65533;H]&#65533;]A&#65533;&#65533;7&#65533;&#65533;/T&#65533;H&#65533;&#65533;&#1799;&#65533;&#65533;d&#65533;
&#65533;&#65533;&#65533;&#65533;&#65533;Y&#65533;F&#65533; &#65533;&#65533;ow&#65533;N@&#65533;&#65533;&#65533;&#65533;&#65533;E&#65533;l&#65533;t&#223;&#65533;&#65533;m,;&#65533;z&#65533;&#65533;&#1437;kU&#65533;hg&#65533;&#65533;Nx9&#65533;&#65533;H&#65533;+47Z&#65533;&#65533;&#65533;	&#65533;/|,W&#65533;W.=&#65533;e3&#65533;c&#65533;<'&#65533;&#696;o#;d&#65533;&#65533; &#65533;ID&#65533;&#65533;&#65533;&#735;	&#65533;&#65533;&#65533;&#65533;E1&#65533;e&#65533;BD`&#65533;?&#65533;&#65533;&#65533;&#65533;&#65533;&#65533;&#65533;h<9@cd&#65533;"&#65533;`&#65533;o|$.&#65533;&#65533;&#1461;&#65533;'4-&#65533;ai&#65533;&#65533;&#65533;&#65533;&#65533;&#65533;&#65533;&#65533;"a&#65533;&#65533;&#65533;{&#65533;&#65533;"<z&#65533;HpH&#65533;SG
&#65533;&#65533;Lr&#65533;&#65533;!&#65533;&#65533;&#65533;/&#65533;&#65533;k}$#O&#65533;&#65533;&#65533; 0	&#65533;&#65533;
&#65533;&#65533;U&#65533;B&#65533;*%D&#65533;<A&#65533;`&#65533;e#&#65533; &#65533;&#65533;&#65533;&#65533;&#65533;&#65533;F&#65533;&#65533;c\&#65533;EF&&#65533;E&#65533;&#65533;'&#65533;f9&#65533;&#65533;|&#65533;]&#65533;&#65533;G&#65533;&#65533;&#65533;H&#65533;&#65533;&#65533;}&#65533;&#65533;?&#65533;M!U&#65533;H&#65533;&#65533;&#65533;$&#65533;&#1093;&#65533;&#65533;!&#65533;&#65533;F&#65533;>x&#65533;y]&#1205;SC&&#65533;.|&#65533;&#65533;w&#65533;&#65533;On&#65533;A&#65533;&#65533;&#65533;Q,&#65533;A&#65533;Z&#65533;"YY&#65533;"&#65533;&#65533;&#65533;"&#65533;	&#1638;6u&#65533;^&#65533;&#65533;&#65533;3&#65533; 3&#65533;&#65533;&#65533;0f=&#65533;=&#65533;&#65533;tQ&#646;E&#65533;K&#65533;&#1297;&#65533;vY&#65533;i&#65533;i_~&#65533;&#65533;*&#65533;dn&#65533;&#65533;&#65533;
08&#65533;&#65533;^&#65533;&#65533;%;&#65533;&#65533;&#1283;.&#65533;JMmH&#65533;&#65533;&#1389;&#516;&#65533;&#65533;yL&#65533;&#65533;&#65533;&#65533;r&#65533;$&#65533;Z&#65533;&#65533;mb&#1242;y,&#65533;&#65533;V&#180;v&#65533;~ &#65533;IW&#65533;&#65533;&#65533;&#65533;L&#65533;&#65533;t&#65533;&#65533;&#65533;0&#335;&#65533;3&#65533;&#65533;&#65533;6&#65533;T&#65533;&#65533;&#65533;&#65533;&#65533;&#65533;D&#65533;&#65533;r&#65533; &#65533;J&#309;&#65533;&#65533;<C	&#65533;2&#65533;cYCb&#65533;&#65533;k>&#65533;Ad?&#65533;?&#65533;&#65533;e\KK[nlt&#65533;&#65533;&#65533;CD&#1758;0&#16612;&#65533;y&#65533;;N&#65533;8&#65533;&#10797;&#65533;%&#65533;\q&#65533;&#174;&#65533;ip&#65533;F&#65533;&#65533;&#65533;&#65533;$`2I&#65533;&#65533;&#65533;&#65533;N!&#65533;&#65533;&#65533;&#65533; &#65533;"&#65533;&#65533;x&#65533;SJ#&#65533;&#65533;&#65533;9a&#65533;&#587;\&#65533;&#65533;x]&#568;&#65533;6&#65533;q&#65533;1ki&#65533;&#65533;8&#65533;N&#65533;&#65533;3>&#65533;3&#65533;zr&#65533;g&#65533;&#65533;&#65533;BZQ&#65533;&#65533;=&#65533;&#65533;&#65533;4d<&#65533;&#65533;&#65533;&#65533;.&#65533;&#65533;&#1797;&#585;&#65533;'&#65533;&#65533;}Yc&#65533;&#65533;&#227;<&#65533;M&#65533;&#65533;&#65533;f]&#65533;A&#1986;&#65533;!/-O&#65533;&#65533;"&#65533;5&#65533;ES&#65533;t&#65533;&#467;&#65533;&#65533;<&#65533;k&#65533;&&#65533;&#65533;Y&#65533;&#65533;-&#65533;H&#65533;&#65533;&#65533;&#65533;&#2788;&#65533;@y|0&#65533;&#65533;&#65533;&#65533;&#65533;&#65533;3(D&#65533;lGlL&#65533;[&#65533;&#65533;9J&#65533;=&#65533;&#65533; &#65533;&#65533;I&#65533;&#65533;E&#65533;a^p&#65533;X&#65533;}&#65533;f&#65533;g&#65533;&#24980;P&#65533;&#65533;&#65533;&#65533;&#65533;h#&#65533;&#65533;&#65533;&#65533;&#65533;Cb&#65533;t&#65533;&#65533;"&#65533;H}&#65533;J&#65533;Y&#65533;&#65533;8	&a&#65533;X&#65533;&#65533;OU&#65533;&#65533;e&#65533;g&#1807;B&#65533;9sML&#65533;&#65533;&#65533;=n&#65533;c&#65533;&#65533;7&#65533;\&#65533;kn&#65533;P&#65533;&#65533;Z5&#65533;$]&#65533;x&#65533;&#262;\C&#65533;X&#65533;*&#65533;&#65533;&#65533;#&#65533;&#65533;&#65533;2&#65533;&#65533;&#65533;&#65533;0&#65533;]R&#65533;G&#65533;"&#65533;&#65533;&#65533;#G &#65533;&#65533;&#65533;&#1538;&#65533;&#65533;&#65533;}7m&#65533;\&#65533;&#65533;v&#65533;:.n|&#65533;&#65533;ho&#65533;Ch&#65533;&&#65533;&#1304;&#65533;&#65533;&#65533;&#65533;C&#65533;&#65533;0h&#65533;&#65533;jq-7f&#903;#&#65533;%&#65533;&#65533;&#65533;Ui&#65533;&#65533;q&#65533;O&#65533;&#65533;&#65533;&#65533;&&#65533;&#65533;&#65533;&#65533;&#65533;=&#65533;&#65533;:&#65533;&#65533;FH>&#65533;&#65533;&#65533;H&#65533;8&#65533;U&#65533;&#65533;X&#65533;&#65533;&#65533;"&#65533;&#65533;&#65533;Gep&#65533;&#65533;&#65533;&#65533;&#65533;&#65533;5&#327;d8&#65533;&#65533;&#65533;&#65533;A&#65533;&#65533;&#65533;&#65533;&#65533;&#65533;qXv&#567;Jk&#65533;&#65533;<&#65533;&#65533;&#65533;&#65533;&#65533;1x&#65533;_&#65533;S&#65533;&#65533;&#65533;&#65533;X&#65533;&#441;&#65533;&#65533;&#65533;&#1775;6	&#65533;&#65533;&#65533;&#65533;tlr&#65533;&#65533;h+&#65533;
&#65533;&#65533;i&#65533;&#65533;@(%y&#65533;&#65533;&#65533;&#65533;&#65533;`6`&#65533;&#65533;&#65533;Nt&#1139;^&#65533;C&#65533;&#65533;yH<&#65533;&#65533;r&#65533;&#824;&#65533;hU}?&#65533;S&#65533;&#65533;&#65533;{&#65533;&#65533;s&#65533;&#65533;LC&#65533;ho_&#65533;&#65533;&#65533;S&#65533;}&#65533;L&#65533;&#65533;&#65533;5$&#843;&#65533;[z&#65533;G&#65533;K&#65533;&#65533;&#65533;&#65533;?&#65533;)"g>&#65533;?&#65533;M?&#65533;[&#65533;&#1786;}S&#65533;&#65533;m&#65533;&#65533;&#65533;|&#65533;L/ G^&#65533;M&#65533;&#65533;&'&#65533;E&#65533;c\i}Ebt&#65533;5~&#65533;&#65533;b&#65533;&#65533;&#65533;W{'k&#65533;&#65533;^&#65533;u&#65533;&#65533; &#65533;q&#65533;&#65533;t&#65533;y.u&#65533;&#65533;V&#65533;5c.?&#65533;gHj~`z&#65533;Uk" 7H&#65533;&#65533;}`6.&#65533;&#65533;&#65533;dpJ&^Cv4&#65533;&#65533;&#65533;swp&#65533;&#65533;&#65533;J&#65533;&#65533;&#65533;m,t#R&#65533;vxwV2&#65533;#A&#65533;Z&#65533;Gr&#65533;Fk&#65533;Wn&#1760;:&#65533;&#65533; n&#65533;%3B&%IH&#65533;2&#65533;y$aL-&#1712;9GS3&#65533;G=F&#65533;u'&#65533;{V&#65533;t&#65533;&#65533;x&#62467;&#65533;G]&#65533;|`J&#65533;&#65533;&#65533;&#65533;&#65533;fj4S*(n&#65533;9r&_h&#65533;"W3&#65533;%&#65533;&#65533;Pj&#65533;&#65533;k&#65533;4cX$&#65533;G&#65533;&#65533;^e&#65533;&#65533;&#65533;&#65533;Uv&#65533;=%g)&#65533;&#65533;^&#65533;W&#65533;E&#65533;_X&#65533;&#65533;hm&#65533;V&#65533;&#65533;G&#65533;&#65533;BnF&#65533;(&#65533;&#65533;}&#65533;g*&#65533;z?V8&#65533;7-&#65533;}U"&#65533;F*&#65533;e\ABXo7&#65533;V&#65533;v&#65533;Xu&#65533;X&#65533;&#65533;.U&#65533;)&#65533;832&#65533;{jgq&#65533;9&#65533;&#65533;&#65533;&#65533;&#65533;&#65533;jl&#65533;8bhn&#65533;&#65533;&#65533;KRZ&#65533;&#65533;u&#65533;b&#65533;Ej&#65533;r&#65533;&#65533;!$@sz&#65533;&#65533;TH&#65533;&#65533;&#65533;&#1368;wz&#65533;g&#65533;v&#65533;&#65533;)k &#65533;r&#65533;rF~&#65533;8&#65533;&#65533;BV&#65533;Q&#65533;A&#65533;&#65533;&#65533;bgY0&#65533;gV&#65533;oJ&#65533;p&#65533;&#65533;B&#65533;qRn&#65533;b&#65533;e&#65533;X)&#65533;b&#65533;&#65533;&#65533;&#65533;&#65533;R&#65533;&#65533;&#65533;_Q&#65533;z&#65533;&#33465;&#65533;G&#1400;f[&#1473;5&#584;&#65533;HtB{JWZ&#65533;h q,&#65533;m<r&#65533;FXn<&#65533;&#65533;&#65533;}&#65533;&#65533;&#65533;G&#65533;P&#65533;^$eV&#65533;&#65533;m&#65533;&#65533;&#65533;&#65533;&#341;|@&#65533;$h&#65533;7{[XVw&#65533;&#65533;Xh&#65533;g&#65533;&#65533;t!8_;6t&#65533;Wq&#65533;&#65533;4ck6Hf&#537;?	[&#65533;49cB+&#65533;=3&#65533;&#65533;&#65533;v5&#65533;&#65533;&#65533;g&#65533;q&#65533;r&#65533;h&#65533;&#65533;c&#65533;&#65533;R&#65533;W8&#65533;C&#65533;~&#65533;kF&#65533;2x&#65533;&#65533;&#65533;&#65533;#&#65533;{gqV&#65533;z&#65533;&#65533;&#65533;&#65533;y&#65533;&#65533;Y&#65533;&#65533;-&#65533;c&#65533;&#330;&#65533;(&#65533;&#65533;&#65533;Z){&#65533;&#65533;#}	&#65533;$a&#65533;Ph&#65533;&#1417;&#65533;&#65533;F&#65533;&#65533;&#65533;&#65533;&#65533;&#65533;&#8349;K&#1181;&#65533;&#65533;bf&#65533;&#65533;4q&#65533;Ht&#1368;&#65533;&#65533;v&#65533;&#65533;29&#65533;&#65533;&#65533;H&#65533;&#65533;&#594;&#65533;	R]&#65533;&#65533;R&#65533;).&#65533;&#65533;{D&#65533;jVR&#42110;&#65533;&#65533;&#65533;&#65533;v&#65533;8&#65533;{`&#65533;&#65533;&#65533;&#65533;wV~v&#65533;t&#65533;&#65533;&#65533;g&#1612;9&#65533;&#65533;'&#65533;&#65533;'&#65533;*$&#65533;&#65533;{
R&#65533;&#65533;&#65533;	&#65533;&#65533;u&#65533;&#65533;9&#65533;o&#65533;&#65533;&#65533;Bt&#65533;IZ&#65533;&#65533;&#65533;&#65533;e&#65533;(&#65533;|&#65533;F&#1433;&#65533;I&#65533;MWq&#65533;j%J&#65533;Z&#65533;wj0&#227;&#65533;&#65533;&#65533;iX&#65533;4&#65533;&#65533;&#65533;&#65533;&#65533;"&#65533;&#65533; &#65533;r !&#65533;  ,    &#65533;&#65533;@&#65533;&#65533;&#65533;&#65533;&#65533;&#65533;&#65533;&#65533;&#65533;&#65533;&#65533;&#65533;&#65533;&#65533;&#65533;Z&#65533;y&#65533;a&#65533;&#65533;&#65533;&#65533;&#65533;&#65533;&#65533;|{&#65533;&#65533;&#65533;&#65533;&#65533;&#65533;&#65533;&#65533;&#65533;&#65533;&#65533;}&#65533;&#65533;{}&#65533;&#65533;&#65533;&#65533;&#65533;&#65533;&#65533;&#65533;&#65533;&#65533;&#65533;&#65533;&#65533;&#65533;&#65533;&#65533;&#65533;&#65533;&#65533;~&#65533;&#65533;&#188;&#65533;&#65533;&#65533;&#638;&#65533;&#456;&#65533;&#969;u&#65533;&#65533;&#65533;&#65533;&#1582;&#65533;|&#65533;&#65533;&#1367;&#65533;&#65533;&#65533;&#65533;&#65533;&#1996;&#65533;&#65533;&#65533;&#65533;&#65533;&#65533;&#65533;&#65533;&#65533;&#65533;&#65533;&#65533;y&#65533;&#65533;&#65533;&#65533;&#65533;&#65533;y&#65533;*&#65533;0&#65533;&#65533;&#65533;Kx&#65533;&#65533;"&#65533;"Z&#65533;&#65533;&#65533;&#65533;_&#65533;@AT&#65533;&#65533;b=&#65533;m&#65533;KD1H^9&#65533;&#65533;u2&#18830;&#65533;:&#65533;t9&#65533;%&#65533;&#65533;&#65533;R&#65533;y&#65533;&#65533;6l&#65533;tJ&#65533;&#995;&#65533;&#65533;E&#65533;)&#65533;&#65533;C&#65533;n&#65533;&#596;<&#65533;U&#65533;j&#65533;&#65533;UZ,&#65533;6A-mv	&#65533;-&#65533;V&#65533;&#65533;&#65533;CT`&#65533;&#65533;&#65533;&#65533;&#65533;{&#65533;&#65533;&#65533;BwseC&#65533;&#65533;R&#2042;&#65533;&#65533;&#65533;&#65533;I&#1373;Jz2 &#1152;&#65533;0&#65533;&#65533;&#65533;&#65533;&#65533;&#896;?&#65533;]6b&#65533;!&#65533;&#65533;
]&#65533;a`&#65533;V&#65533;&#65533;{U0&#65533;)&#65533;}&#65533;&#16528;&#65533;0&#65533;&#65533;fZ&#65533;P&#1974;&#65533;&#65533;yB9&#65533;qFH:&#65533;&#65533;t&#65533;&#65533;X[&#971;6twy&#65533;&#65533;&#1267;s&#65533;&#65533;&#65533;&#65533;&#65533;'B&#65533;F4&#65533;k&#65533;&#1912;&#65533;J I&#65533;A&#65533;&#65533;&#711;W&#65533;!8&#65533;&#1339;&#65533;;&#65533;&#65533;&#65533;&#65533;&#65533;&#65533;&#65533;&#65533;]2&#65533;"&#65533;A&#65533;D&#65533;&#65533;&#1318;&#65533; 	 &#65533;u&#65533;E&#65533;K2(@VlAG|&#65533;Xa`G&#65533;&#65533;&#65533;kSd6&#65533;7!&#65533;2!.f7B&#65533;&#65533;.&#65533;&#65533;va&#65533;&#65533;&#65533;&#65533;&#65533;&#65533;&#65533;&#65533;&#65533;&#65533;O&#65533;&#65533; 72x&#65533; &#65533;&#1877;&#65533; &#65533; &#65533;(I&#65533;45&#65533;&#65533;&#65533;dU&#65533;&#65533;Jy&#65533;&#65533;)&#65533;B&#65533;&#65533;f&#65533;s&#65533;i&#65533;x&#26178;&#65533;{&#65533;&#65533;&#65533;&#65533;,0&#65533;&#65533;&#65533;&#65533;pD>&#65533;	V&#65533;B&#65533;&#65533; &#65533;&#65533;2cUf2&#65533; 9&#1169;&#65533;`L&#65533;)&#65533;r*&#65533;&&#65533;
j&#65533;&#65533;N&#65533;&#65533;&#65533;&#65533;v&#65533;j&#65533;&#65533;n&#65533;*&#65533;&#65533;1&#65533;&#65533;&#65533;:@&#65533;&&#65533;&#65533;2\&#65533;&#65533;&#65533;Ly&#65533;u&#65533;&#65533;&#65533;d!*&#65533;&#65533;dd"&#65533;RZ&#65533;&#65533;&#65533;$B#t{ 	j&#65533;!&#65533;&#65533;&#65533;UC50&#65533;&#65533;&#65533;l0&#65533;&#65533;&#65533;+&#65533;&#65533;S&#65533;hU&#65533;*&#65533;&#65533;bH`]!&#65533;&#65533;-!^R&#65533;&#65533;&#65533;)&#65533;$&#65533;f&#65533;&#65533; (pBB!P1&#65533;	&#65533; H&#65533; E]&#65533;\E&#65533;x&#65533;&#65533;&#65533;&#523;&#65533;&#65533;&#65533;C&#65533;&#65533;&#65533;&#65533;&#65533;>da&#65533;&#65533;&#65533;&#65533;N&#65533;&#65533;&#65533;&#65533;&#65533;}&#65533;&#65533; B'&#65533;&J&#65533;A&#65533;/R&#65533;&#65533;&#65533;&#65533;&#65533;!L]5&#65533;!X&#65533;&#65533;\WQE	3&#65533;&#65533; a&#65533;`&#65533;"&#65533;&&#65533;&#65533;k&#65533;&#65533;/&#284;P
&#65533;&#812;,	od&#65533;/8&#65533;;&#65533;&#65533;&#65533;C&#65533;
^Z
&#65533;&#779;&#65533;&#65533;\@&#65533;&#65533;  <d&#65533;5&#1430;_>5R&#65533;z&#65533;&#65533;&#65533;%&#65533;&#65533;&#65533;&#65533;&#65533;&#65533;&#65533;&#65533;&#950;xP@ &#65533;&#65533;F&#65533;&#65533;.;&#65533;&#65533;&#1486;&#65533;&#65533;&#65533;&#65533;G&#65533;&#65533;.&#65533;&#65533;&#65533;&#65533;~&#65533;&#65533;!&#65533;D&#65533;&#65533;&#65533;7&#65533; &#919;&#65533;aH&#65533;`&#65533;0#&#65533;% ?V&#65533;&#65533;a&#65533;&#65533;&#65533;E&#65533;>mq&#65533;&#65533;>!&#65533;A&#65533;&#65533;&#65533;&#65533;(&#65533;&#65533; "&#65533;&#65533;  A @&#65533;&#1024;5(`&#65533;&#65533;&#65533;t9&#65533;&#65533;5H`	 P&#65533;&#65533;&#65533;&#65533;&#65533;&#65533;&#65533;&#65533;&#65533;?T 3&#65533;FX&#65533;
&#65533;&#65533;4LW&#65533;8 u0l&#65533;&#65533;~'&#65533;
&#132;*&#65533;&#65533;7&#65533;&#135;*&#65533;&#65533;W&#65533;,&#65533;Y>x&#65533;=BX&#65533;OT&#65533; w&#65533;&#65533;&#65533;&#65533;&#65533;&#295;&#65533;&#65533;&#65533;&#65533; &#65533;&#65533;&#65533;&#65533;&&#65533;&#65533;&#559;&#65533;&#65533;&#65533;&#65533;&#65533;&#65533;G&#65533;&#65533;&#65533;(&#65533;#iH&#1681;&#65533;x&#65533;]	&#65533;&#65533;A8 &#65533;J&#65533; T&#65533;&#65533;= u%&#65533;L&#65533;&#65533; &#65533;&#65533;&&#65533;&#65533;	')I&#65533;&#140;e&#65533;&#65533;&#65533;04&#65533;&#65533;&#65533;&#65533;&#65533;&#65533;<&#65533;&#65533;8@&#65533;&#65533;#^m&#65533;&#65533;1&#65533;&#65533;>&#65533;a7D&#65533;!&#65533;Y&#65533;&#65533;b"ti&#65533;&#65533;	&#65533;pU&#65533;H&#65533;&#65533;&#65533;&#65533;3$`4&#65533;&#65533;
&#65533;&#65533;F&#65533;&#65533;`4c&#65533;M4JS&#65533;&&#65533;&#65533;&#65533;8&#65533;&#1028;&#65533;gkX&#65533;&#65533;&#65533;&#5380;&#65533;#!	&#65533;C&#65533;&#65533;mx@&#65533;&#1091;&#65533;&#65533; E':&#65533;@&#65533;&#65533;@@&#65533;IN&#65533;R&#65533;&#65533;&#65533;&#65533;&#65533;WILH&#65533;&#65533;&#65533;go&#65533;&#65533;&#65533;!&#65533;QDF3j	4&#65533;	&#65533;h""&#65533;G&#65533;'&#65533;&#65533;3D[O!&#65533;x&#65533;c &#65533;&#65533;iHT&#65533;&#65533;	$S&#65533;&#65533;!@ &#65533;&#65533;@&#65533;),&#65533;&#65533;&#65533;C &#65533; &#65533;)&#65533;GA&#65533;&#65533;&#65533;<&#65533;&#65533;6&#65533;Q &#65533;&#65533;&#65533;4&#65533;&#65533;&#65533;B&#65533;&#65533;&#65533;,&#65533;@Z&#65533;	|&#65533;&#65533;&#65533;t&#65533;a&#65533;IT&#65533;&#65533;&#65533;&#65533;CKH&#1530;2n7&#65533;Hd 9&#65533;&#65533;&#65533;&#65533;&#65533; &#65533;&#65533;K&#65533; &#65533;&#65533;&#65533;&#65533;]1&#1224;"&#65533;&#65533;&#65533;)!&#65533;
<&#65533;&#65533;&#65533; #l*P&#65533;&#65533;&#65533;&#65533;C&#65533;&#65533;8&#65533;IJr&#65533;-&#65533;5&#65533;&#1466;&#65533;D&#65533;Z
qO&#65533;NRt&#65533;&#65533;&#65533;&#65533;&#65533;&#65533;&#65533;&#65533;f5kZ&#65533;B&#65533;&#65533;&#65533;<D&#65533;J
o&#65533; &#65533;&#65533;<4&#65533;&#65533;n0&#65533;Q&#65533;nTK&#65533;&#65533;_&#65533;E&#65533;5g8lz	6XB&#65533;&#65533;&#65533;&#488;C&#65533;&#903;
%&#177;&#65533;&#65533;!&#65533;HM&#65533;
&#65533;, &#65533;.0&#65533;s84&#65533;&#65533;!'&#65533;`o&#65533;o&#65533;j&#65533;M&#65533;&#65533;
&#65533;&#65533;&#144;&#65533;&#65533;j&#65533;PB"&#65533;/&#65533;%m&#65533;&#65533;&#11661;&#65533;K&#65533;OW&#65533;&#65533;k&#65533;&#65533;&#65533;/0+BI\&#65533;w&#65533;&#65533;&#65533;&#65533;&#65533;6&#65533;B&#65533;&#65533;>N&#65533;&#65533;~,dA&#65533;&#65533;&#65533;*&#65533;&#65533;v&#65533;K&#65533;&#65533;r&#65533;&#65533;&#65533;&#65533;W&#65533;#&#11269;&#65533;2&#65533;&#65533;e&#221;&#65533;$gH@&#65533;&#65533;ee&#65533;&#65533;&#65533;Ud&#65533;14V&#65533;W&#65533; 8&#65533;?A&#65533;&#65533;&#65533;)&#65533;&#65533;g &#65533;&#65533;t@&#65533;x&#65533;&#65533;	&#65533;v&#65533;&#65533;kt=9JxY&#1458;&#65533; &#65533;&#65533;Jb&#65533;&#65533;n&#65533;&#65533;(D&#65533;yP&#65533;2&#65533;@&#65533;&#65533;`~&#65533;3"&#65533;&#65533;&#65533;&#65533;yt&#65533;u&#65533;&#65533;S&#65533;r&#65533; P&#65533; &&#65533;&#65533;&#65533;Y&#65533;6&#65533;)&#65533;&#65533;&#65533;;&#486;<'&#65533;&#65533;Al &#65533;&#65533;&#65533;DxCJ&#65533;&#65533;BO<o"&#65533;&#65533;-&#65533;&#65533;&#65533;Ml&#65533;&#65533;&#65533;&#65533;m&#65533;&#1853;pC&#65533;l&#65533;M,&#894;&#65533;Dcc&#65533;&#65533;w&#65533;&#65533;&#65533;&#65533;@Mj&#65533;&#65533;&#65533;4e&#65533;&#65533;&#65533;&#65533;@&#65533;&#65533;&#65533;&#65533;&#65533;YN&#65533;t&#65533;&#65533;i&#65533;n&#65533;&#65533;&#65533;&#65533;&#65533;&#65533;H{&#65533;&#65533;Bx &#65533;&#65533;}&#65533;&#65533;{u&#65533;&#65533;&#65533;6o&#65533;g&#806;Py
&#65533;[&#65533;&#65533;&#65533;&#65533;&#953;&#65533;w&#65533;&#65533;w&#65533;&#65533;y&#65533;}&#65533;s&#65533;&#65533;o&#65533;&#65533;k&#65533;&#65533;&#1352;*c&#65533;&#1738;&#48569;5&#65533;=DS_6&#246;L&#65533;&#65533;xbi&#65533;&#65533;&#65533;&#65533;&#65533;M&#65533;z&#65533;&#65533;&#65533;r&#65533;3&#65533;]gE&#65533;&#65533;q&&#65533;9&#65533;M&#65533;&#65533;&#65533;=&#65533;&#65533;v0&#65533;qO{ZW&#65533;&#65533;=J&#65533;&#65533;&#65533; &#65533;7@"p&#65533;&#65533;&#65533;O&#65533;&#65533;&#65533;&#65533;&#65533;Q&#65533;&#65533;[&#65533;&#65533;W&#65533;<&#65533;&#1232;&#65533;&#65533;&#65533;&#65533;	6&#65533;&#65533;B]L&#65533;;&#65533;j&#65533;sOU_&#65533;&#65533;&#65533;&#65533;&#65533;&#65533;&#65533;)6!p,kX&#65533;&#6780;&#65533;&#65533;&#65533;&#65533;&#65533;"z&#1520;^&#65533;q[pH&#65533;z&#65533;&#65533;&#65533;&#65533;p[$Cd^&#65533;&#65533;p&#65533;,l&#65533;c?&#65533;&#65533;M&#65533;Q~&#65533;W=&#65533;&#65533;M&#65533;~&#65533;&#1126;&#65533;G&#65533;&#65533;o&#65533;&#65533;?&#65533;&#65533;=&#65533;@&#65533;_&#65533;&#65533;&#65533;O<&#65533;&#65533;&#382;&#65533;&#65533;&#65533;z&#65533;kfy&#65533;&#65533;y&#65533;gy@40&#65533;- &#65533;X&#65533;&#65533; 1&#65533;
&#65533;&#65533;j&#65533;&#65533;(= B&#65533;   `DS&#65533;{&#65533;|&#65533;&#65533;{&#65533;G=)&#65533;r&#65533;K&#65533;E&#65533;T&#65533;&#65533;O&#65533;&#65533;FX(e0&#65533;'&#65533;|&#65533;5n&#65533;D&#65533;E$&#65533;&#65533;&#65533;eN&#65533;&#65533;G&#1767;k&#65533;cGo&#65533;`og&#65533;&#65533;Zxv&#65533;&#65533;&#65533;&#65533;'&#65533;&#65533;&#65533;G&#65533;(g&#65533;&#65533;P9Ft^&#65533;=Q&#65533;W&#65533;g=sH&#65533;&#65533;&#65533;&#65533;P|&#65533;p,&#519;&#65533;&#65533;&#65533;&#1479;&#65533;G|:&#519;&#65533;`U&#65533;&#65533;+&#65533;&#65533;&#65533;&#65533;&#65533;&#65533;&#65533;&#65533;80&#65533; &#65533;%&#65533;&#65533;&#65533;0P0 '$h#^&#65533;`=&#65533;&#65533;
W'E&#65533;we&#65533;}38&#65533;+%&#65533;eQ&#65533;"@`&#65533;&#65533;&#65533;&#65533;&#65533;&#1547;&#65533;&@&#65533;<@T "`f&#65533;,&#65533;&#65533;&#65533;B&#65533;l&#65533;|&#65533;&#65533;&#65533;&#65533;|Q&#65533;m&#65533;V&#65533;6&#65533;r&#65533;4x&#65533;u&#65533;&#65533;&#65533;&#65533;&#1550;&#65533;&#65533;,&#65533;&#65533; &#65533;  &#65533;&#65533;&#65533;&#65533;&#65533;&#527;&#65533;&#65533;&#65533;&#65533;-&#65533;&#65533; &#65533;&#65533;&#65533;&#65533;&#65533;m&#65533;&#65533;&#65533;p0E3&#65533;&#65533;H&#65533;&#65533;H-&#65533;&#65533;&#65533;5&&#65533;&#65533;&#65533; 
y0-&#65533;q&#65533;i&#65533;&#65533;&#1034;Z!4&#1958;$n&#65533;^.I|g&#1038;5&#1554;-Y&#65533;&#65533;m.&#65533;&#65533;'&#65533;&#65533;&#65533;&#65533;h&#65533;&#65533;&#1029;TH&#65533;&#65533;T&#65533;&#65533;bu j  &#65533;&#65533; &#65533; "`D:	|8&#65533;&#1718;&#65533;(&#65533;^&#2038;	]y&#65533;&#65533;&#65533;&#65533;&#65533;fQ&#65533;2&#65533;	f&#65533;&#65533;G&#65533;&#65533;&#65533;4&#590;6&#65533;u&#65533;n &#65533;&#65533;&#65533;7&#65533;&#65533;/&#65533;&#65533;&#65533;  &#65533;k&#65533;I\d&#65533;RA;&#65533;&#65533;&#65533;&#65533;&#65533;&#65533;&#65533;&#65533;&#65533;4&#65533;&#65533;&#65533;#Gt&#65533;&#65533; 8&#65533;&#65533;&#65533;&#599;e&#65533;&#65533;(J&#65533;K&#65533;&#1490;&#65533;	^&#65533;^C&#65533;n&#65533;&#65533;&#65533;B&#65533;&#65533;-yq&#65533;&#65533;X&#65533;&#65533;xE]&#65533;&#65533;&#65533;&#65533;_6&#65533;-&#65533;&#65533;&#65533; &#65533;Ap&#65533;tv&#65533;A@ &#761;&#65533;&#65533;G , &#65533;&#65533;&#65533;&#65533;&#65533; ,l&#65533;6H&#65533;:PH&#65533;&#65533;c&#65533;o`]&#1413;]!&#65533;i~7x&#65533;&#65533;x&#65533;&#65533;~&#65533;&#65533;&#25762;&#65533;3&#65533;I&#65533;'&#65533;c&#65533;&#65533;@&#65533;;&#65533;&#65533;&#65533;&#65533;&#65533;A&#1362;z&#65533;&#65533;E&#65533;q8J&#65533;E&#65533;c&#65533;B8	[6	&#65533;)&#65533;O(&#65533;&#65533;&#65533;&#65533;&#65533;^y&#65533;TpvA@g&#65533;&#65533;&#65533;&#65533;&#1628;&#65533;&#65533;&#65533;p'&#65533;&#65533;~`&#65533;)w&#65533;&#65533;p&#65533;vl&#65533;d\ &#65533; !&#65533;&#65533;y&#65533;7&#65533;g&#65533;&#65533;9e+&#65533;7&#65533;G=r&#65533;e&#65533;&#1627;q&#65533;%&#65533;&#65533;&#65533;&#1768;&#65533;6&#65533;$&#65533;&#65533;%&#65533;&#65533;&#65533;5&#65533;'&#65533;j&#65533;&#65533;&#65533;&#65533;&#65533;&#65533;0"&#65533;y
&#65533;T:4i&#65533;&#65533;&#65533;&#65533;y\&#65533;&#65533;tfgrZg#:&#65533;%Zg&#1284;&#65533;z&#65533;&#65533;*&#65533;&#65533;<&#65533;&#65533;<>Jx&#65533;&#65533;&#65533;&#65533;&#65533;&#65533;&#65533;v&#65533;&#65533;<(&#65533;&#65533;i&#65533;Hj
6&#65533;&#65533;&#65533;&#65533;3a9zP&#65533;&#65533;&#65533;R&#65533;&#65533;&#65533;&#65533;0!&#65533;&#65533;&#65533;&#65533;&#65533;y&#65533;#&#65533;EE&#65533;=&#951;&#65533;&#65533;&#65533;c&#65533;x18&#65533;&#65533;&#65533;w&#65533;%&#65533;(&#65533;&#65533;&#65533;&#65533;&#65533;&#65533;&#65533;PxI&#65533;&#65533;&#65533;&#65533;y&#65533;s&#65533;&#65533;=s0c&#65533;n&#65533;(H&#65533;&#1987;&#65533;yp!&#65533;&#65533;5&#65533;	&#1706;&#65533;&#65533;&#65533; &#65533;&#65533;@&#65533; &#65533;
&#65533;P&#65533;&#65533; &#65533;p!&#65533;&#65533;&#65533;!hq0z W&#1284;&#65533;&#65533;|U
)&#65533;&#65533;^\j&#65533;&#65533;8F:&#65533;+%8P
}!&#65533;&#65533;:&#65533;	&#65533;j&#65533;9&#65533;y O1&#65533;| }@&#65533;0&#65533;&#1070;&#65533; &#65533;&#65533;&#65533;wS&#65533;&#65533;Ep&#65533;W'8Q&#65533;&#65533;&#65533;p&#65533;&#65533;H&#65533;@}Q&#65533;&#65533;cn0[&#65533;q&#65533;&#65533; &#65533;&#65533;&#65533;&#65533;&#65533;@&#65533;&#65533; &#65533;&#65533;w &#65533;P&#65533;&#65533;`&#65533;
X!&#65533;&#65533;	$K&#65533;&#65533;&#65533;&#65533;wQ&#65533;&#65533;&#65533;
)&#65533;n&#65533;&#65533;l1	&#65533;0|&#65533;&#65533;&#65533;&#65533;&#65533;&#65533;&#65533; &#65533;&#65533;&#65533;&#65533;&#65533;Zz&#65533;&#65533;0
g&#39813;P#&#65533;P
&#65533;&#65533;"A&#65533;oq&#65533;&#65533;`|&#65533;&#65533;#{&#65533;&#1648;&#65533;&#65533;z L&#65533;&#65533;>kx&#65533;K&#1567;&#65533; >&#65533;&#65533;&#65533;&#65533;&#65533;&#65533;{&#65533;P&#65533;&#65533;&#666;Q&#65533;&#65533;&#65533;&#65533;&#65533;&#65533;&#65533;&#65533;J	&#65533;&#65533;A&#65533;p&#65533;l&#65533;&#65533;&#65533;	&#65533;&#65533;&#65533;%&#65533;&#65533;&#65533; &#65533;%Q&#65533;&#65533; &#65533;&#1777;&#65533;&#65533;&#65533;&#65533; &#267;&#65533;0
&#65533;n&#65533;
&#65533;&#65533;&#65533;K&#65533;&#65533;[&#65533;&#65533;&#1259;&#65533;&#65533;&#65533;} &#65533;M[&#65533; &#65533;&#65533;&#65533;&#65533;@&#65533;~&#1150;&#65533;&#65533;&#65533;`&#65533;&#65533;kp&#65533;&#65533;&#65533;0&#65533;&#65533;&#65533;&#65533;&#65533;&#65533;&#65533;&#65533;&#65533;&#65533;{&#65533;&#65533;&#65533;&#65533;&#65533;&#65533;W{,&#65533;&#65533;&#65533;&#65533;&#65533;&#65533;&#65533;F&#1148;&#65533;P&#65533;*l #&#65533;/\1&#65533;&#65533;|&#65533;&#65533;&#65533;&#133;P!&#65533;&#627;4,&#65533;
&#65533;&#65533;&#65533;Y&#65533;&#65533;&#65533;&#65533;&#65533;&#65533;&#65533;&#65533;&#65533;&#65533;~&#65533;&#65533;&#65533;FR&#65533;&#65533;&#65533;8&#65533;&#65533;&#65533;A&#65533;@,)&#65533;p&#65533;&#65533;&#65533;&#65533;1  R&&#65533;&#65533;`&#65533;&#65533;&#65533;&#1275;&#65533;&#65533;p&#65533;&#65533;&#65533;<&#65533;@&#65533;"sP=|:&#65533; &#65533;&#65533;&#218;zJ&#65533;$9&#65533;v&#366;&#65533;&#65533;,&#65533;&#65533;&#497;&#65533;&#65533;Q&#510; &#65533;.&#65533;&#65533;\&#65533;q&#65533;P!a&#65533;>&#65533;&#65533;&#65533;&#65533;`&#65533;O&#65533;3&#65533;&#65533;&#65533;&#65533;&#65533;Gl&#65533;Z,n&#65533;hL&#656;&#1837;R&#65533;&#65533;&#65533;&#65533;&#65533;&#65533;&#65533;)&#737;'b&#65533;&#268;jl	&#65533;&#65533;&#65533;&#65533;&#65533;&#65533;&#65533;`&#65533;R&#706;11&#65533;1 H&#65533;&#65533;&#65533;&#65533;&#65533;pO"&#65533;q&#65533;&#65533;&#65533;[ &#401;&#65533;	&#65533;L&#65533;&#65533;&#65533;&#65533;q#Q&#65533;!&#65533;&#65533;&#65533;1&{&#65533;"&#65533;S&#65533;#&#65533;&#65533;&#65533;r&#1841; 2&#65533;2&#65533;&#65533;/~&#65533;&~&#65533;'v&#65533;&#65533;3&#65533;y&#65533;&#374;&#65533;&#65533;a&#65533;3&#65533;&#65533;&#65533;&#65533;R|&#65533;&#65533;<s&#65533;&#388;&#65533;&&#65533;a,$ &#65533;AG&#65533;&#65533;&#65533;&#65533;&#65533;&#65533;&#65533;",&#65533;P1[&#65533;*&#65533;B&#1267;*&#65533;B+&#65533;&#65533;+&#65533;&#65533;+` &#65533;&#65533;n"
&#65533;.&#65533; &#65533;&#65533;&#65533; &#65533;&#65533;&#65533;&#65533;.8&#65533;	*#S&#65533;&#65533;&#65533;2&#65533;@/&#1196;w3zc&#65533;*u&#65533;&#65533;&#65533;&#65533;C&#65533;U&#65533;t&#65533;&#65533;v&#65533;&#65533;-PcU&#65533;&#1280;&#65533;&#65533;&#65533;b2&#65533;Hu&#65533;.&#65533;&#65533;2U=&#65533;B/S&#65533;&#65533;&#65533;&#65533;Q&#65533;/~3E@E&#65533;&#65533;&#65533;&#1597;&#65533;3C&#65533;G&#65533;&#65533;!&#65533;&#480;>&#65533;XU&#65533;1"&#65533;"s.Q]g&#65533;	gs6}4&#65533;}l&#65533;6,&#65533;2$sv&#65533;r&#65533;Q}&#65533;&#65533;&#65533;f&#65533;&#65533;&#65533;&#65533;&#65533;f&#65533;&#65533;q&#65533;&#1217;2&#65533;@&#65533;&#65533;9&#65533;&#65533;%5X&#65533;XU&#65533;5\Sv&#65533;66&#65533;&#65533;:&#65533;s,&#65533;&#65533;&#65533;&#65533; 7&#65533;@&#65533;_0&#65533;&#65533;]W&#65533;&#65533;y&#65533;&#65533;;&#65533;dQE$&#65533;&#65533;<Q&#65533;/P&#65533;)&#65533;&#65533;&#65533;Z&#65533;3&#65533;&#539;&#65533;&#65533;&#65533;y&#65533;=&#65533;&#65533;0KS&#65533;&#65533;`/19&#65533;V,s1&#65533;&#65533;9&#65533;m&#65533;&#65533;p&#65533;L&#65533;&#65533;&#65533;(&#65533;^&#65533;9UP&#65533;_&#65533;c&#65533;l6P&#65533;%&#65533;:K&#65533;:&#65533;G&#65533;N&#65533;&#65533;C.>b&#65533;a.~&#65533;&#1978;&#65533;<&#65533;e&#65533;VU&#65533;&#65533;&#65533;&#65533;	&#65533;&#65533;&#65533;9&#65533;n&#65533;&#65533;&#65533;=>n`fb&#65533;&#65533;n&#701;&#65533;S&#65533;h&#65533;~O&#65533;&#65533;FoGg&#65533;&#65533;&#65533;&#65533;B&#65533;&#11012;U&#65533;;N00Ju&#65533;p&#65533;M&#65533;#&#65533;C&#65533;&#65533;H8.&#65533;&#65533;&#65533;uI&#65533;`F&#65533;&#65533;&#65533;T&#65533;	UJ&#65533;&#65533;&#65533;2&#65533;DT#6Qq&#65533;C4~K&#65533;&#65533;&#65533; &#2045;}&#65533;&#65533;&#65533;[&#1776;y0&#65533;)O	&#65533;N&#65533;&#65533;,&#65533;3MjtMwsj&#65533;M&#65533;&#65533;MZN&#33214;C&#65533;4;&#65533;&#139460;6P&#65533;.&#65533;O&#65533;&#65533;A_.&#65533;`Os&#65533;&#65533;\5N&#65533;P&#65533;DP&#65533;uP&#65533;V&&#65533;:&#65533;&#65533;&#65533;&#65533;&#65533;&#65533;5&#65533;U&#65533;TK%tK&#65533;"^K&#65533;"&#65533;&#65533;&#65533;&#65533;&#65533;&#65533;h&#65533;u&#65533;&#65533;&#65533;&#65533;&#65533;&#65533;&#65533;G&#65533;U&#65533;~	4&#65533;7&#65533;I&#65533;5k?%s&#1668;z/&#65533;&#65533;&#65533;h0l&#65533; &#65533;@&#65533;k#U&#65533;&#65533;L&#65533;u&#65533;U&#65533;&#65533;U&#65533;P80PeuVi&#65533;P&#65533;>C&#65533;&#65533;Z&#65533;&#65533;J6K&#65533;a&#65533;cW&#65533;&#65533;&#65533;&#65533;&#65533;&#65533;&#1315;&#65533;&#65533;&#65533;&#65533;qw&#1135;&#65533;%&#65533;&#65533;g&#65533;		&#65533;k&#65533;&#65533;S&#65533;5,ZF&#65533;&#65533;&#65533;uc&#65533;sJN&#65533;p&#65533;&#65533;&#65533;DQ&#65533; &#65533; Z&#65533;&#65533;&#48709;r&#65533;%?&#65533;5V&#334;V4V\&#65533;&#65533;au
&#65533;DW&#65533;SW&#65533;<&#65533;&#65533;<&#65533;7&#65533;g&#65533;&#65533;#&#65533;&#65533;4&#65533;ne&#65533;h&#65533;&#65533;&#65533;i&#65533;v&#65533;6~&#65533;n&#65533;n&#65533;d	vY&#65533;&#65533;`&#65533;7PyD	9&#65533;&#65533;@&#65533;W&#65533;&#65533;&#65533;x&#65533;&b?&#65533;U]&#65533;&#3971;[+&V&#65533;&#65533;`&#65533;&#65533;&#65533;5fcf&#65533;Z3@Ph&#65533;Tj&#65533;p&#65533;T&#65533;&#65533;o&#65533;&#65533;&#65533;h&#65533;&#65533;c&#65533;]&#65533;&#65533;i&#65533;&#65533;d&#65533;j&#41817;om/|&#65533;&#65533;D_Y[&#65533;E&#65533;z&#65533;&#65533;&#65533;&#65533;P&#65533;&#65533;uS&#65533;X&#65533;r&#65533;ym&#65533;vdDF,&#65533;+:`h&#65533;&#65533;&#65533;&#65533;&#65533;`
&#65533; &#65533;&#65533;;u&#65533;&#65533;?&#65533;&#65533;&#65533;au&#65533;&#65533;{&#65533;40&#65533;Ri]_r&#65533;V&#65533;&#65533;&#65533;&#65533;&#65533;%&#65533;j&#65533;b&#65533;&#65533;b58/&#65533;&#65533;&#65533;&#65533;&#65533;&#65533;*&#65533;*&#65533;&#65533;&#65533;&#65533;&#65533;&#65533;&#65533;&#65533;&#65533;&#65533;i&#65533;&#65533;&#65533;QQQDD&#65533;&#65533;&#65533;&#65533;r&#65533;&#65533;&#65533;n&#65533;k&#65533;&#65533;g&#65533;&#65533;&#65533;&#65533;y&#65533;g&#65533;&#65533;	&#1007;y&#1117;&#65533;&#65533;&#65533;&#65533;&#65533;&#65533;f"&#65533;&#65533;J&#65533;&#65533;&#65533;&#65533;&#65533;(&#65533;&#65533;&#65533;A&#65533;&#65533;&#65533;X&#65533;a&#65533;&#65533;@&#65533;:E&#65533;&#65533;&#65533;&#65533;9X&#65533;P=&#65533;(Q&#65533;&#65533;7=&#65533;&#65533;	*&#65533;&#65533;Z5&#65533;2&#65533;&#65533;,"&#65533;j&#65533;Zi&#65533;e&#65533; &#65533;u&#65533;&#65533;&#65533;+VW&#65533;&#65533;DO&#65533;&#65533;}&#65533;&#65533;@&#65533;(&#65533;	&#65533;LP:&#65533;ESDY|&#65533;&#65533;&#65533;&#65533;&#65533;W&#65533;b&#65533;&#65533;5+$&#65533;`&#65533;&#778;B[&#65533;l&#65533;&#65533;&#65533;m&#65533;_&#340;&#65533;9F&#65533;&#65533;&#65533;N&#65533;&#65533;E&#65533;SU&#65533;?&#65533; g&#65533;&#23481;<Y&#65533;P0&#1097;q&#65533;o&#65533;P&#65533;{&#65533;&#65533;2*u&#65533;"&#1323;w/&#65533;W&#65533;:	&#496;t&#65533;?&#65533;,`Z&#65533;B&#65533;&Q&#65533;G&#65533;~&#65533;&#65533;R&#65533;%&#65533;4&#65533;&#65533;&#65533;&#593;&#65533;&#65533;&#65533;\&#65533;&#749;K$&#65533;`&#65533;9&#65533;+&#65533;xv&#65533;&#65533;&#65533;yu&#65533;&#65533;x&#65533;&#65533;&#65533;w&#65533;E&#65533;]J &#65533;&#65533;&#65533;J&#1251;_&#65533;&#65533;=z&#37574;&#65533;&#1737;rTr&#65533;vJ&#65533;&#65533;&#65533;p&#65533;I&#65533;L^&#65533;\&#1225;&#65533;&#65533;&#65533;&#65533;3~&#65533;&#65533;`&&#65533;
|&#65533;&#65533;I&#65533;&#65533;c&#65533;&#65533;:&#65533;&#65533;&#65533;L&#65533;&#65533;&#65533;&#65533;&#65533;&#65533;S0FUSQME&#65533;T&#65533;&#65533;&#65533;SN&#65533;cS`&#65533;&#65533;)&#65533;b&#65533;.&#65533;&#65533;&#65533;dK r&#65533;&#65533;t&#65533;q&#65533;&#65533;&#65533;X^y&#65533;&#65533;&#65533; &#65533;&#65533;d&#65533;9&#65533;d*P&B&#304;&#65533;
-&#65533;&#393;&#65533;p`b>&#65533;&#65533;8S &#65533; &#65533;&#65533;&#65533;&#65533;&#65533;Jh~&#65533;&&#65533;&#65533;&#65533;&#65533;~3&#65533;x&#65533;1&#65533;VM&#65533;&#65533; &#65533;8gx&#65533;1&#65533;8&#65533;)6N&#65533;&#65533;+&#65533;N&#65533;&#65533;&#1793;_yd`&&#65533;cW&#65533;&#65533;&#65533;f&#65533;&#1629;vz,W&#65533;&#14193; &#65533;?&#65533;5&#65533;l&#65533;((&#65533;&#65533;5i-rNfL&#65533;&#65533;&#65533;&#65533;&#65533;p&#65533;&#65533;&#8843;B<(P@<&#65533;&#65533;A &#1584;&#65533;B&#65533;&#65533;fp&#65533;i&#65533;&#65533;1(&#65533;&#65533;%&#65533;PA=XQ&#65533;&#65533;=&#65533;&#65533;C&#65533;o&#65533;&#65533;A&#65533;1&#803;&#65533;&#65533;Q&#65533;&#65533;&#65533;&#65533;uF2NC)3&#65533;~&#65533;&#65533;4&#65533;&#65533;|X&#65533;v&#65533;&#65533;&#65533;&#65533;v&#1705;|&#65533;1&#65533;&#65533;&#65533;&#1658;&#65533;&#919;&#65533;&#65533;&#65533;@&#65533;,&#65533;&#65533;]&#65533;&#65533;H&#833;fL/&#65533;&#65533;&#65533; &#65533;n&#65533;&#65533;&#65533;&#65533;\n&#65533;&#65533;&#65533;&#65533;&#65533;&#65533;_\&#65533;I&#65533;~	&#65533;&#65533;&#65533;&#65533;&#65533;A&#65533;k&#65533;&#65533;! &#65533;&#65533;
n&#65533;&#65533;&#65533;&#65533;&#65533;o|&#65533;&#65533;&#65533;8&#65533;&#65533;&#65533;
&#65533;`&#65533;&#65533;-|&#65533;&#65533;&#65533;T&#65533;&#65533;&#65533;/&#65533;&#65533;&#65533;]&#65533;&#65533;S&#65533;+&#65533;s&#65533;&#65533;^0&#65533;&#65533;&#65533;2&#65533;&#65533;&#65533;a&#65533;j&#65533;*&#65533;&#65533;&#65533;6&#65533;&#65533;&#65533;&#65533;&#65533;\&#65533;1&#65533;}&#65533;&#65533;h&#65533;6&#65533;&#65533;J&#180;    iP&#65533;&#65533;&#65533;`w&#65533;o6&#65533;&#65533;&#65533;+&#65533;PA i<&#65533;!&#65533;G1&#65533;d7{'&#65533;&#65533;&#65533;=&#603;&#65533;O&#65533;&#686;&#65533;1&#65533;&#65533;&#65533;&#65533;9&#65533;>&#65533;&#65533;&#65533;s5c&#65533;g&#65533;&#65533;&#65533;&#65533;jqY; 3@&#65533;&#65533;P@&#65533;&#65533;$<   &#65533; G*&#65533;
&#65533;&#65533;&#65533;&#65533;&#65533;+&#65533;&#65533;&#65533;U&#65533; &#65533;[&#65533; &#65533;"*&#65533;&#65533;54&#65533;&#65533;&#65533;&#65533;K5:&#65533;&#65533;&#65533;&#134;&#65533;K:q2 &#65533;ewq]&#65533; &#65533;&#65533;.&#65533;D&#65533;>M5&#65533;/&#872;&#65533;&#65533;&#52726;&#65533;emc&#65533;|&#65533;-n&#65533;,bQT&#65533;&#65533;IL&#65533;+&#65533;( i&#65533; 6&#65533;1&#65533;x&#65533;&#16897;&#1872;&#65533;$&#65533;&#65533; .@B&#65533;&#65533;s&#65533; &#65533;EN&#65533;&#65533;&#65533;a&#65533;&#263;)-&#65533;&#65533;&#65533;0&#65533;&#65533;&#65533;&#65533;I&#65533;&#65533;&#65533;{&#65533;3&#65533;C!&#65533;y&#65533;&#65533;&#38056;&#65533;m&#65533;0&#65533;&#65533;&#65533;g&#65533;&#65533;f$ &#65533;&#65533;&#65533;&#65533;Z&#1714;&#65533;&#65533;&#65533;&#65533;&#65533;(#2&#65533;&#65533;6&#65533;l&#65533;s4&#65533;C&#65533;&#65533;&#65533;:&#65533;@D:&#65533;&#65533;
Rm&#65533;&#65533;&#65533;&#65533;"_8&#65533;o&#65533;oT8|]{&#65533;!J&#65533;.B&#65533;&#65533;$_f&#65533;&#65533;v&#65533;C"&#65533;&#65533;a&#65533;T}&#65533;T&#65533;\9&#65533;&#608;W&#65533;|&#65533;&#65533;f&#65533;&#65533;OffW&#65533;d&#65533;PZ&#1970;&#65533;\&#65533;&#65533;W&#65533;&#714;&#65533;0&#65533;Fb&#65533;&#65533;:&#65533; <&#65533;&#65533;3&#65533;M="i&#65533;&#65533;2&#65533;5&#65533;&#65533;&#65533;ER&#65533;&#65533;&#65533;"&#65533;^a&#65533;&#65533;2S,)&#65533;&#65533;y&#65533;&#65533;&#65533;&#65533;&#65533;&#65533;&#65533;&#65533;&#65533;&#65533;&#65533;P&#65533;]&#65533;&#65533;&#65533;svB&#65533;&#65533;&#65533;&#65533;>&#65533;&#65533;?&#65533;&#65533;.'&#1219;'&#65533;q=&#65533;&#65533;t^&#1862;S&#65533;&#65533;
V&#1680;Y&#65533;?GfA&#65533;&#1225;&#65533;z&#65533;[F4R &#65533;&#65533;p&#65533;Z*&#65533;"^$&#65533;&#65533;Vl&#65533;&#65533;Zb&#65533;	@9d&#65533;j&#65533;&#65533;&#65533;&#65533;&#65533;W9&#65533;&#65533;&#65533;&#65533;&#65533;&#65533;&#65533;2&#65533;^&#65533;0<&#65533;\&#65533;QU?&#65533;&#65533;IE*R&#65533;i&#65533;H&#65533;&#978;&#65533;&#65533;gV?&#65533;FT&#65533;&#65533;\6&#65533;&#65533;J&#65533;&#65533;&#65533;~1$&#65533;&#65533;\&#750;&#65533;&#65533;&#65533;&#65533;&#65533;J&#65533;&#65533;&#65533;x&#14301;&#65533;&#65533;&#65533;&#65533;]&#65533;&#65533;&#65533;x&#551;&#65533;&#65533;&#65533;?(5A&#65533;E&#65533;a&#65533;&#65533;&#65533;bC}z@m&#65533;&#65533;&#65533;&#65533;R&#65533;&#65533;?I&#65533;O7h&#65533;&#65533;&#65533;&#65533;&#65533;#&#65533;&#65533;UR&#65533;C&#65533;w&#65533;&#65533;+&#65533;&#65533;&#65533;^7LM%&#65533;&#65533;>&#65533;&#65533;&#65533;0o8&#65533;	&#65533;.&#65533;&#65533;|&#65533;9&#65533;&#65533;^T&#65533;3/&#65533;&#65533;&#65533;&#65533;&#65533;&#65533;&#65533;&#65533;/7&#65533;&#65533;&#65533;s&#65533;L&#65533;06&#65533;&#65533;&#65533;&#65533;&#65533;&#65533;&#65533;%&#65533;:&#1319;&#65533;&#65533;&#65533;&#65533;9&#65533;&#1031;h&#65533;&#65533;&#65533;&#65533;Er&#65533;&#65533;c'&#65533;o&#568;&#488;&#65533;j$U&#65533;I&#65533;L&#65533;6&#65533;&#65533;a!&#65533;'GfJ&#65533;&#65533;w&#65533;&#65533;]&#65533;7&#65533;km8&#65533;&#65533;e	&#65533;S&#166;&#65533;j&#65533;s|%?&#65533;&#65533;&#65533;}&#65533;c&#65533;&#65533;N&#65533;V}&#65533;&#65533;&#65533;&#65533;&#65533;&#65533;:&#65533;&#65533;&#65533;*f&#65533;&#65533;&#65533;&#65533;.y}{&#65533;&#65533;&#65533;"&#65533;&#65533;g&#65533;u&#65533;&#1952;&#65533;9 #8w&#65533;48&#65533;&#65533;>&#65533;Y&#415;6&#65533;_&#65533;&#65533;&#65533;&#1953;&#65533;c&#65533;_s&#65533;&#65533;&#65533;&#65533;36e~>ZB&#65533;&#65533;&#65533;&#690;&#65533;>^&#65533;L&#65533;&#65533;/&#65533;&#65533;'&#65533;&#1530;&#65533;v&#4292;&#65533;&#65533;;[&#65533;&#65533;v&#65533;&#65533;&#65533;_n&#65533;&#65533;&#65533;&#65533;N&#65533;&#65533;&#65533;	?;d&#65533;n&#65533;&#65533;&#65533;&#65533;&#65533;u?&#65533;&#65533;&#65533;f&#65533;&#65533;&#65533;&#65533;n&#65533;6&#65533;{&#242;&#65533;&#65533;&#65533;~&#65533;&#65533;&#65533;&#65533;N&#65533;&#65533;&#65533;&#65533;&#65533;>&#65533;;A&#65533;&#65533;&#65533;	&#65533;pL&&#65533;&#65533;&#65533;K8&#65533;&#65533;&#65533;?z&#65533;&#65533;E&#65533;&#65533;&#65533;&#65533;&#65533;&#763;&#1964;&#65533;&#65533;&#65533;&#65533;&#65533;CJ&#65533;x&#65533;{&#65533;&#65533;Q~h&#65533;&#65533;&#65533;&#65533;&2&#567;=r&#65533;&#65533;&#65533;0&#65533;&#65533;&#65533;>&#65533;9&#65533;&#65533;&#65533;G&#65533;sv{&#65533;5&#65533;y&#65533;^&#65533;&#65533;&#65533;y&#65533;&#65533;$d&#65533;/=&#1679;Ny&#65533;&#65533;}>&#65533;w&#65533;&#65533;kn&#65533;&#65533;/M&#65533;?&#65533;&#65533;&&#65533;&#65533;&#1003;&#65533;&#1333;k&#65533;&#65533;`&#65533;&#65533;&#65533;^&#619;o&#65533;&#65533;&#65533;&#65533;&#65533;O&#65533;_&#65533;&#65533;}}&#65533;&#65533;&#65533;&#65533;&#65533;&#65533;&#65533;&#65533;&#65533;&#65533;&#65533;{&#65533;&#65533;-xL">&#668;6{&#65533;&#65533;-!&#65533;&#984;s&#65533;x<&#65533;&#65533;-&#65533;&#65533;&#226;&#65533;-&#65533;z&#65533;&#65533;~&#65533;&#65533;&#65533;&#65533;&#65533;&#2038;&#1749;&#65533;&#65533;Nh&#65533;&#65533;H}=&#65533;<&#65533;&#65533;&#65533;&#65533;&#65533;He3&#65533;w_{&#65533;&#65533;&#65533;&#65533;&#65533;[&#65533;&#65533;Q&#65533;2&#65533;&#65533;&#65533;&#65533;&#65533;&#65533;&#65533;&#65533;ul&#65533;@&#65533;&#65533;&#65533;&#65533;&#65533;[~&#65533;M.&#65533;&#65533;&#65533;{&#65533;&#65533;7(&#65533;&#65533;]&#65533;&#65533;zD&#65533;&#65533;&#65533;v&#65533;m&#65533;&#65533;&#65533;O&#65533;&#65533;&#65533;	&#702;&#65533;&#65533;O&#65533;&#65533;w&#65533;&#65533;8&#65533;&#65533;&#65533;p&#65533;>&#65533;&#65533;&#65533;O`&#65533;`&#65533;&#65533;F`&#65533;&#65533;&#65533;
9&#65533; &#65533; t&#65533;WI&#65533;&Z&#65533;&#65533;:&#65533;'!&#65533;|&#65533;{&#65533;@&#65533;&#65533;w&#65533;&#65533;3&#65533;*&#65533;&#65533;
'P>&#65533;@`&#65533;&#65533;	H&#65533;I&#65533;t@&#65533;>PZ0^M&#65533;&#65533;&#65533;6|&#65533;~W&#65533;NB&#65533;[	&#65533;&#65533;7X&#65533;@&#2000;;&#65533;'&#65533;
e%!<E&#65533;&#65533;v&#65533;&#450;&#65533;vuI&#65533;uJP2S&#65533;
g&#65533;&#65533;@5&#65533;&#65533;9&#65533;
a&#65533;I0&#65533;Wu*&#65533;&#65533;&#65533;C&#65533;)>&#65533;5&#65533;&#65533;&#65533;&#65533;&#65533; &#65533;a@&#65533;&#65533;&#65533; FX>&#65533;&#65533;:a&#1031;~&#65533;i&#65533;&#65533;W&#65533;S &#65533;&#65533;}C&#65533;dt&#65533;I&#65533;&#65533;y(&#65533;&#65533;7 7&#65533;}&#65533;&#65533;W]'&#65533;=&#65533;&#65533;hZ&#65533; M&#65533;&#65533;7 HpZP&#65533;&#65533;&#65533;&#65533;&#65533;pz&#65533;&#65533;|o&#65533;&#65533;&#65533; &#65533;Z&#65533;Cz&#65533;Z&#65533;WI&#248;>&#1488;w&#65533;&#65533;` &#65533;&#65533;x&#65533;&#65533;&#1028;WZ_&#65533;o&#65533;&#321;&#65533;7&#65533;C&#65533;HH&#65533;&#65533;h/&#65533;&#616;&#65533;&#65533;g&#65533;&:a&#65533;O&#65533;&#65533;&#65533;&#1483;o&#65533;[&#65533;0&#65533;&#2032;&#65533;&#65533;P&#65533;&#65533;\xs&#65533;&#397;&#65533;&#65533;s&#65533;&#65533;&#65533;&#65533;>&#65533;&#65533;X{p&#65533;x&#65533;!&#65533;&#65533;AgX&#65533;&#65533;&#65533;&#65533;&#65533;os&#65533;zc &#65533;&#65533;&#65533;(&#65533;' &#65533;o&#65533;(ov&#65533;&#65533;&#65533;&#65533;[&#65533;#&#65533;&#65533;&#65533;p&#65533;0&#65533;z&#65533;&#65533;&#1483;&#65533;W&#65533;~'&#65533; 9o&#65533;&#65533;S0&#1235;!&#65533;~G&#65533;{b&#65533;&#65533;K&#65533;9PBiD&#65533;&#65533;oY&#65533;&#65533;%9>JID` &#65533;&#65533;' 8YtLI&#65533;_&#13522;&#65533;&#65533;:iw	|p &#65533;&#65533;a8 &#65533;&#65533;&#65533;2P&#65533;] )&#65533;&#65533;z&#65533;&#65533;z&#65533;Ni&#65533;&#65533;&#65533;&#65533; <U&#65533;&#65533;&#65533;&#65533;&#65533;&#65533;&#65533;EG`&#65533;&#65533;&#65533;&#1494;.p&#65533;rY&#65533;&#65533;X&#65533;x&#65533;&#65533;&#65533;&#65533;&#65533;&#65533; 1&#1049;&#65533;&#65533;&#65533;&#65533; &#65533;Y&#65533;&#65533;y&#65533;zI&#65533;|&#65533;&#65533;y	D&#65533;?&#65533;9f)&#65533;&#65533;&#65533;&#65533; &#65533;W7`0"&#65533;&#65533;&#65533;&#1494;$@&#65533;& &#65533;Y&#65533;&#65533;)&#65533;&#65533;&#65533;&#65533;	&#65533;&#65533;&#1628;&#65533; &#65533;&#65533;C_&#65533;G>&#65533;&#65533;&#65533;iVi&#65533;&#65533;(&#65533;&#65533;3e&#65533;&#65533;P&#34363;I&#65533;&#65533;&#65533;&#65533;&#65533;&#65533;&#65533;I&#65533;&#65110;i&#65533;&#65533;&#65533;&#65533;&#65533;&#65533;	` &#65533;&#65533;&#65533;&#65533;&#223;&#65533;&#1238;&#65533;&#65533;&#65533;rz&#65533;&#65533;&#65533;&#65533; &#65533;&#65533;2&#65533;&#65533;&#65533;'&#65533;]&#65533;&#65533;of&#65533;&#65533;) b0S&#65533;&#65533;	&#65533;&#65533;&#673;&#65533;&#65533;
&#65533;&#65533;i&#65533;&#65533;9 [&#65533;&#65533;0 e&#65533;&#65533;*&#65533;IP&#65533;&#65533;9&#65533;B&#65533; U&#65533;5&#65533;
&#1059;&#65533;P@&#65533;&#65533;&#65533;&#65533;&#65533;&#65533;&#65533;&#65533;&#65533;7&#65533;&#65533;o Y&#65533;d3D=4&#65533;t&#65533;&#65533;:&#65533;&C* ^:&#1058;/:&#65533;J&#65533;&#65533;I&U&#65533; ;&#65533;&#65533;
 &#65533;m&#65533;o
3`U&#65533;a&#65533;&#65533;&#65533;&#65533;&#65533;&#65533;&#65533;&#295;&#1984;&#65533;@&#65533;&#65533;qz&#65533;&#65533;D&#65533;)"&&#65533;&#65533;&#65533;&#65533;S	Ip&#357;&#65533;&#65533;$&#65533;0q`w5P&#65533;u&#65533;&#65533;	K&#65533;&#167;&#65533;&#65533;&#65533;Ipzy&#208;O&#65533;\P &#65533;E&#65533;&#65533;`5&#65533;I&#65533;&#65533;&#65533;&#65533;hv&#65533;&#1185;'v!&#65533;&#65533;@&#65533;&#65533;&#65533;0@5"pu&#65533;&#65533;&#65533;&#65533;	^Pt&#65533;&#65533;p{IG@@&#65533; &#65533;x&#65533;&#65533;&#65533;A&#65533;Z&#65533;&#65533;&#65533;C4)&#65533;&#65533;&#65533;&#65533;&#65533;&`&#65533;X&#65533; 7&#489;&#65533;:'&#65533;c&#65533;&#445427;&#65533;m&#65533;;&#65533;&#65533;&#407;c@|&#65533;&#65533;a;&#65533;rS&#65533;&#1299;&#65533;:>&#65533;&#427;&#65533;&#65533;TP&#65533;&#65533;&#65533;&#65533; XXT&#65533; &#65533;G&#65533;u&#65533;&#65533;&#65533;	&#515;&#65533;w&#65533;&#65533;a&#65533;&#65533;&#65533;*!;&#65533; { ^&#65533; -0&#65533;{&#1617;&#65533;&#65533;&#1562;&#65533;&#3120;&#65533;s9&#65533;
&#65533;_&#560;&#65533;&#65533;3&#65533;t&#65533;+&#65533;&#65533;&#65533;!&#65533;TS&#65533;&&#65533;G&#65533;U&#65533;	&#65533;&#65533; &#65533;&#65533;	&#65533;	&#65533;4&#65533;6&#65533; ^p&#65533;&#65533;&#65533; _&#65533;B N &#65533;A&#403;i`&#65533;&#65533;&#65533;&#65533;&#65533;9&#65533;&#65533;9&#65533;pz&#65533;:"#D&#65533;&#65533;&#65533;&#65533;qN&#65533;i&#65533;U;&#65533;&#65533;&#65533;&#65533;&#65533;;&#65533;&#65533;&#65533;U&#65533;&#65533;&#65533;&#65533;&#65533;P`&#1785;&#65533;&#65533;!&#65533;&#65533;q&#65533;
&#65533;	&#65533;^`L;&#1082;&#65533;&#65533;&#65533;&#65533;&#65533;1 
`&#65533;0Ptk&#65533;d<&#65533;&#65533;&#65533;A&#65533;&#65533;w&#65533;&#65533;&#65533;&#65533;k&#65533;&#65533;k<4jq&&#65533;mC_'&#65533;&#65533;9D3~&#65533;&#65533;&#65533;+&#65533;&#65533;&#65533;$ &#65533;1%25&#65533;&#65533;&#65533;T&#65533;"&#65533;o&#65533;&#65533;&#65533;&#65533;&#65533;&#65533;&#65533;&#65533;9&#65533;&#65533;&#65533;&#65533;&#65533;&#65533;&#65533;&#65533; &#65533;&#65533;&#65533;&#65533;&#1338;&#65533;&#65533;
&#65533;	&#65533;
&#319;&#65533;&#65533;>A,&#65533;&#65533;@&#65533;&#65533;+&#65533;&#316;&#369;G&#65533;&#65533;n&#65533;&#65533;[&#65533;&#65533;)&#1392;:&#65533;2n0+&#65533;`&#65533;&#65533;&#65533;&#65533;&#65533; &#65533;3&#65533;4&#65533;,(&#65533;&#65533;B&#65533;"&#65533;s&#65533;&#1059;5&#1059;jz&#65533;5&#65533;&#65533;8&#65533;@Z<\&#65533;?&#65533;&#65533;$&#65533;&#65533;%P%&#65533;8-&#65533;A&#65533;&#1087;&#65533;&#65533;&#65533;
&#65533;&#65533;&#65533;&#65533;V&#65533;&#65533;&#65533;&#65533;&#65533;&#65533;&#65533;\&#53224;@&#65533;\&#65533;@&#65533;M&#65533;&#65533;&#65533;[&#65533;&#65533;&#65533;
&#65533;&#65533;	C&#65533;Z|AS&#1008; &#65533;&#65533;gC&#65533;&#65533;>&#65533;&#65533;7&#65533;f&#65533;&#65533;@&#65533;]R&#65533;J&#65533; 6&#65533;&#65533;6&#65533;&#65533;5\5P%&#65533;&#65533;\&#65533;&#65533;&#65533;&#65533;&#1584;Ai&#65533;&#65533;4&#388;3`6&#65533;&#65533;% &#65533;&#65533;&#65533;&#280;&#65533;&#65533;
&#65533;;&#65533; d&#65533;6&#65533;&#65533;&#65533;W&#65533;&#65533;&#65533;&#65533;&#65533;&#65533;&#65533;&#65533;&#65533;&#65533;,&#65533;&#65533;{&#65533;>&#65533;	&#65533;&#65533;&#65533;&#65533;k&#65533;B&#65533;&#65533;&#65533;&#65533;L>&#1367; &#1259;\$&#65533;&#65533;&#65533;&#65533;k&#65533;&#1789;&#65533; &#65533;T&#65533;&#65533;A&#65533;&#65533;\&#65533;<&#65533;_l&#65533;dl&#65533;a&#65533;
&#65533;&#65533;h@&#732; &#65533;&#65533;pL&#436;	&#65533;&#65533;&#65533;&#65533;&#65533;&#65533;&#65533; &#65533;&#65533;&#65533;R<&#65533;&#65533;<&#65533;s&#11446;&#65533;&#65533;&#65533;Z&#65533;&#742;&#65533;&#65533;&#65533;&#65533;<&#65533;&#65533; &#65533;N&#65533;&#65533;&#65533;{&#65533;l&#65533;&#402;&#65533;&#65533;
+_&#65533;e&#65533;)&#65533;J&#65533;!&#65533;&#65533;nP&#65533;&#65533;0C&#65533;&#65533;&#65533;&#65533;&#65533;,&#65533;&#65533;&#805;&#65533;&#65533;&#65533;&#65533;&#65533; &#976; &#65533;&#65533;&#65533;
&#65533;&#65533;&#1264;`&#990;Z&#65533;&#65533;&#65533;&#65533;6Q&#1131;&#65533;	&#65533;L&#65533;&#65533;30&#65533;hP&#65533;s&#1014;&#65533;&#65533;&#1081;L&#65533;=&#65533;&#65533;&#65533;&#65533;&#140;&#65533;&#65533;&#65533;&#65533;&#65533;&#65533;&#65533;>&#65533;c2&#65533;~&#65533;P&#65533;&#454;&#65533;&#65533;a&#65533;;1&#65533;&#65533;&#65533;&#65533;D&#65533;&#878;&#65533;@&#65533;A&#65533;2&#65533;d&#65533;&#65533;&#65533;&#65533;@&#65533;&#65533;
&#65533;&#65533;&#65533;DL&#65533;&#65533;&#65533;&#65533;&#65533;&#65533;&#65533;&#2016;&#65533;&#65533;&#65533;[&#65533;N&#65533;&#65533;&#1391;\ &#65533;=3&#65533;&{&#1357;&#65533;[]&#65533;&#65533;&#65533;&#65533;|&#65533;&#65533;&#944;}&#65533;&#65533;{&#65533;j&#65533;&#65533;o&#65533;&#65533;&#65533;&#65533;&#65533;p- &#65533;&#65533;[&#1972;&#65533;BC&#65533;1&#65533;&#65533;&#65533;B&#65533;&#65533;&#65533;&#65533;&#65533;!&#65533;&#65533;A&#65533;&#65533;&#65533;&#65533;b=&#65533;&#65533;&#65533;&#65533;&#65533;&#65533; 
&#65533;]&#65533;&#65533;&#687;P&#1757;&#65533;&#65533;I&#1918;d&#65533;&#65533;0A&#65533;&#65533;>!&#65533;]&#1668;`&#65533; &#65533;&#1388;&#65533;&#1391;&#65533;&#1350;&#65533;&#65533;&#65533;&#1094;&#65533;&#332;&#65533;&#65533;&#65533;
i&#65533;&#65533;
&#65533;&#65533;
n&#65533;*3&#65533;&#65533;y&#65533;&#65533;&#65533;Hu&#65533;&#65533;&#65533;*&#65533;K&#65533;&#65533;&#65533;=&#65533;&#65533;&#65533;&#65533;m&#65533;\ \&#65533;&#1583;&#65533;&#65533;Cm&#65533;4K&#65533;&#65533;&#65533; {&#65533;2.&#65533;&#65533;P&#684;P&#65533;&#65533;&#65533;B1&#65533;HqU&#65533;#&#65533;&#65533; 
&#65533;&#65533;_]&#65533;F&#65533;&#712;&#65533;&#65533;|&#65533;i&#65533;
&#65533;&#65533;G.9&#1666;&#65533;%Nt&#65533;8S#&#65533;&#65533;.&#1548;
:S4&#65533;@&#170;&#65533;&#65533;*&#65533;&#65533;&#65533;&#65533;"EQ &#65533;}&#65533;&#1762;[ `&#65533;&#65533;&#874;&#65533;@&#1298;MLD&#65533; 0&#65533;&#65533;&#65533;>A&#65533;&#65533; >&#1988;@&#65533;#&#65533;w&#65533;&#65533;r~&#65533;&#65533;&#65533;&#65533;&#65533;&#65533;&#65533;&#960;&#65533;M&#65533;P6&#65533;\1&#65533;&#65533;&#65533;2&#65533;&#65533;&#65533;a&#65533;`&#65533;&#65533;&#65533;&#65533;Q&#65533;mym
f&#65533;JAinC&#65533;&#65533;qN&#65533;&#65533;&#1059;+&#65533;3&#65533;&#65533;A&#65533;&#65533;&#65533;&#65533;Pd&#805;d&#65533;&#65533;&#65533;&#65533;2&#65533;&#65533;&#65533;&#65533;<N/&#65533;&#65533;Z]	&#65533;.!&#65533;&#65533;&#65533;&#65533;u[&#65533;&#65533;&#65533;i&#65533;&#1771;Zc&#65533;
&#65533;&#65533;=&#65533;&#65533;&#65533;&#65533;wB&#65533;A&#65533;&#65533;&#65533;s&#65533;&#992;+&#65533;&#65533;	&#749;;~&#65533;z&#65533;&#65533;&#65533;&#65533;&#65533;&#65533;&#65533;&#65533;&#65533;&#65533;&#2045;.&#65533;&#65533;&#65533;&#65533;&#65533;&#65533;&#65533;D@1&#1412;^&#65533;>&#65533;&#65533;&#65533;&#53598;&#65533;I&#65533;&#65533;P&#65533;&#65533;&#65533;&#65533;Y&#65533;F&#65533;&#1022;&#65533;=&#65533;^&#65533;F]&#65533;2&#292;&#65533;L&#65533;&#65533;&#65533;!&#65533;&#65533;	;P&#65533;&#65533;&#65533;&#65533;.&#65533;Z&#65533;&#65533;*s&#65533;"&#65533;wQR&#65533;&#65533;tE"&#65533;>&#65533;&#65533;&#65533;z&#65533;	&#65533;&#65533;
f~&#65533;}&#65533;q&#65533;Q&#65533;&#65533;b&#65533;&#599;&#65533;&#65533;&#65533;}&#65533;&#65533;&#65533;A&#65533;&#65533;_D` <&#65533;&#65533;:&#65533;8&#65533;&#65533;&#65533;% &#65533;&#65533;Q&#65533;&#65533;&#65533;n&#65533;aa	&#65533;&#65533;&#65533;&#65533;4
4&#65533;a
&#65533;&#65533;&#1570;&#65533;&#65533;&#65533;&#65533;&#65533;<O&#65533;&#65533;Gj&#65533;olO&#65533;=&#65533;1sDzV&#65533;U&#65533;]N2r&#65533;
&#65533;j_&#65533;&#65533;&#65533;&#65533;z)&#65533;&#65533;To&#65533;&#65533;Q?}&#65533;&#65533;&#65533;&#65533;f&#65533;p&#65533;&#65533;&#65533;&#65533;&#65533;&#65533;t&#65533;&#65533;-&#65533;&#65533;&#65533;l?&#65533;&#65533;>&#65533;D0Q&#65533; <A&#65533;&#65533;<&#65533;),%@&#65533;{&#65533;&#65533;~&#65533;&#65533;&#65533;M&#65533;&#65533;&#65533;#Q&#65533;&#65533;&#65533;&#65533;&#65533;&#65533;&#65533;@
&#65533;
&#65533;Q
&#65533;p&#65533;&#65533;&#65533;@&#65533;!&#65533;&#65533;DD&#65533;&#65533;&#65533;&#65533;&#65533;&#65533;&#65533;n&#65533;&#65533;&#65533;&#65533;&#65533;&#65533;&#65533;&#65533;&#65533;gZ&#65533;g&#65533;z&#65533;ygypy&#65533;&#65533;&#65533;Yf&#65533;&#65533;&#65533;&#65533;&#65533;& &#65533;&#65533;(&#65533;&#65533;A&#65533;&#65533;&#587;,,,&#65533;&#1392;&#65533;*&#65533;*,&#65533;N&#65533;&#65533;&#65533;&#65533;&#65533;&#65533;&#65533;&#65533;&#65533;44xxxQ&#65533;&#65533;&#65533;Q&#65533;&#65533;&#65533;&#65533;&#65533;&#65533;&#65533;O	l&#65533;J&#65533;Hc&#65533;O_&#65533;@(q&#65533; &#65533;&#65533;	&#65533;S&#65533; &#65533;	 '|&#65533;&#65533;&#65533;?&#65533;9X&#65533;r&#65533;&#65533;,&#284;iA&#65533;&#65533;?1m.&#65533;Y&#65533;&#725;x&#65533;&#65533;{&#65533;h&#65533;&#65533;&#65533;Ez$I&#65533; 9k(9&#65533;DU&#65533;&#65533;<&#65533;T-&#65533;T)&#65533;*&#65533;&#65533;>&#65533;=&#65533;x&#65533;&#836;&#65533;Q[A&#65533;P&#65533;B&#65533;&#65533;&#65533;c&#194;[4A&#65533;&#65533;&#928;I&#65533;&#65533;&#65533;&#65533;&#65533;m&#65533;&#65533;&#65533;&#65533;@E&#65533; &#65533;&#65533;&#65533;&#65533;&#642;&#65533;&#1651;&#65533;&#65533;=~&#65533;&#65533;&#65533;o&#65533;oW1|&#65533;C&#65533;!H4&#65533;v&#65533;c&X&#65533;{&#65533;7&#65533;&#65533;&#65533;EK&#65533;&#65533;&#65533;&#65533;+]ZS&#65533;s&#65533;&#65533;k<8 ^P&#65533;#&#65533;$(&#65533;*&#65533;&#65533;&#65533;&#65533;&#65533;&#65533;&#65533;&#65533;d&#65533;O(M_+&#65533;&#65533;&#65533;	&#65533;T&#65533;&#65533;&#643;&#65533;&#65533;&#65533;Z&#65533;&#65533;&#65533;%K&#65533;&#65533;]&#65533;D W]&#65533;@p&#65533;0&#65533;&#65533;H_&#65533; &#65533;4&#65533;Mst&#65533;i#&#65533;c<&#65533;&#1542;&#65533;&#65533;&#65533;&#65533;:afCm&#65533;YgQ&#65533;F&#65533;&#65533;&#65533;$"&#65533;@! &#65533;l{&#65533;&&#65533;j&#65533;&#65533;&#1486;&#65533;fG&#65533; &#65533;&#65533;&#65533;x&#65533;&#1920;&#65533;&#65533;o&#916;&#65533;dpP>)e&#65533;&1&#65533;DuH%I	&#65533;"t&#65533;Jw&#65533;&#65533;&#65533;&#65533;y&#65533;&#65533;i&#65533;{&#65533;&#65533;&#65533;|&#65533;&#65533;&#65533;&,X&#65533;&#65533;&#65533;-&#65533;&#65533;g&#65533;-&#65533;&#65533;&#65533;&#65533;x&#65533;^
.&#65533;&#65533;'	r4&#65533;&#65533;d&#65533;
2=*)&#65533;&#65533;&#65533; &#65533;&#65533;&#65533;f
&#8668;&#948;A&#65533;&#65533;c&#65533;f(&#65533;&#65533;&#65533;Y&#65533;&#65533;id&#65533;&#65533;&#65533;&#65533;&#65533;c&#65533;&#65533;&#65533;@+&#65533;\
3&#65533;V&#65533;&#65533;D9&#65533;G&#65533;&#65533;&#65533;,&#65533; }&#1324;&#65533;&#65533;&+&#65533; &#65533;*@&#65533;`C&#65533;&#65533;]q&#65533;&#65533;&#65533;ub&#65533;z&#65533;&#65533;G
z&#1818;;&#65533;&#65533;e&#65533;&#65533;&#65533;+&#65533;d&#65533;g%&#65533;&#379;&#65533;&#65533;&#65533;2&#65533;&#65533;&#65533;j &#65533;x=&#65533;L2&#65533;B7&#65533;5XP&#65533;
7&#65533;LG1&#65533;&#65533;90&#65533;&#65533;(~f&#65533;Gd&#65533;v&#65533;&#1028;"&#65533;&#65533;&#65533;&#65533;&#65533;dB&#65533;/W&#65533;&#65533;2]&#65533;&#65533;W&#65533;&#65533;&#65533;&#23279;?
k&#65533;^&#65533;&#65533;&#65533;&#1017;k&#65533;&#65533;C&#65533;&#65533;&#65533;G&#65533;&#65533;@&#65533;&#65533;&#65533;&#65533;1&#65533;]wk&#65533;&#65533;&#65533;&#65533;&#65533;Z&#65533;&#65533;z&#65533;$&#65533;.{&#65533;.R&#698;&#65533;&#65533;&#65533;	Xy$P&#65533;"&#795;&#65533;#|&#65533;K&#65533; &#65533;&#65533;&#65533;n&#65533;&#65533;&#10243;&#65533;:&#65533;7`&#65533;8 &#65533;&#65533;&#65533;&#65533;&#65533;p&#65533;@eI$]&#65533;qp&#65533;&#65533;v&#65533; &#65533;&#65533;&#65533;&#65533;a@&#65533;&#1292;&#65533;"&#65533;\&#65533;&#737;sp
&#65533;&#65533;	+&#65533;&#65533;&#65533;&#496;&#65533;
-&#768;&#65533;2w&#65533;8L&#65533;&#65533;;1&#65533;@&#65533; "0&#65533;y&#65533;g&#65533;&#65533;&#65533;&#65533;Q5&#65533;&#65533;WR&#65533; gpB&#65533;X&#65533;d&#65533;
&#1483;&#65533;Q6&#65533;&#65533;I&#65533;&#65533;aS_&#65533;"&#65533;'&#65533;"n&#65533;!K&#65533;&#65533;&#65533;Y(2A&#65533;&#65533; &#65533;&#65533;&#65533;&#65533;5&#65533;l&#65533;&#65533;&#65533;&#2036;v&#65533;,&#65533; K&#65533;&#65533;&#65533;+g&#65533;5&#65533;i&#65533;&#65533;Z&#65533;&#65533;/&#65533;Y&#65533;t&#65533;&#65533; &#65533;0&#65533;&#65533; B aBB&#65533;	B&#65533;&#65533;z &#65533;0-X86&#65533;7A@  &#65533;&#65533;&#65533;&#65533;<&#65533;e&#65533;>&#65533;&#65533;%&#65533;t&#65533;5&#65533;A&#65533;Dw&#65533;6&#65533;&#65533;&#65533;"P&#286;&#65533;&#65533;p&#65533;&#65533;&#65533;&#65533;&#65533;&#65533;&#65533;&#65533;&#54383;]g&#65533;&#65533;&#65533;&#65533;&#65533;,&#65533;o-u#[&#65533;&#59835;&#65533;&#65533;got#&#1024;6&#65533;]dH@&#1200;tvG=2m &#65533;k&#65533;&#1244;F5 &#65533;y&#65533;&#65533;&#65533;&#577; &#65533;	X&#65533;Z0&#65533;&#65533;&#65533;&#65533;0&#65533;4&#65533; &#65533;&#65533;=&#65533;z`&#65533;1X&#65533;ce]g&#65533;I`&#65533;<C&#65533;H&#65533;&#65533;&#65533;&#907;"&#1308;h&#65533;&#65533;A&#65533;y&#65533;D&#65533;&#65533;&#65533;&#59495;W&#65533;&#65533;&#65533;&#65533;,&#65533;+m&#65533;&#65533;&#65533;*&#65533;9
A$3,&#65533;DH)&#65533;	x&#65533;o-&#2004;[YQ&#252;&#65533;&#65533;_W@'&#1177;N&#65533;Wr&#65533;&#836;%&#65533;Ph&#65533;&#65533;&#65533;&#65533;D|&#65533;j&#65533;&#65533;#&#65533;&#65533;&#194;J@!8&#65533;&#65533;fy#:4&#65533;&#65533;&#65533;F\7B&#65533;Y4&#65533;&#65533;&#65533;&c&#65533;T &#65533;&#65533;$e(C&#65533;B&#65533;`=(^&#65533;&#65533;&#65533;&#65533;	&#1239;&#1315;J&#65533;(1=&#65533;d&#65533;\Z[&#65533;1&#65533;&#65533;M&#65533;&#1348;&#65533;P5&#65533;&#65533;)fm&#65533;8&#65533;"qj&#65533;l&#65533;&#65533;>&#65533;&#65533;&#65533;f&#65533;q&#65533;G_a&#65533;j&#65533;"&#65533;&#558;&#65533;&#65533;t&#65533; 0&#65533;&#65533;~z&#65533;y?hS&#65533;&#65533;97Dz&#65533;K&#65533;&#65533;&#65533;&#65533;&#65533;&#65533;&#65533;k&#65533;&#65533;&#65533;DZ&#65533;&#65533; p&#65533;&#65533; &#65533;?&#65533;&#2184;&#65533;(&#65533;Z`&#65533;&#896;&#65533;
&#65533;h	<&#65533;I!( &#65533;1X@+&#65533;Z/5T&#65533;&#65533;l&#65533;&#1426;&#65533;&#65533;h&#65533;<&#65533;X&#65533;&#65533;&#65533;Exm&#65533;A]&#65533;4&#65533;&#65533;?&#65533;{&#65533;&#65533;&#1470;&#65533;T&#65533;&#65533;"u"`&#65533;&#65533;*&#65533;&#65533;5.&#65533;r&#65533;{\&#65533;6&#65533;&#269;.t&#65533;J]&#65533;*A	&#65533; &#65533;i&#65533;&#65533;!&#65533;&#65533;&#65533;#(&#65533;5&#65533;S&#65533;^Z@&#65533;&#65533;&#65533;IL&#1005;&#65533;l^Me!&#658;IDT&#65533;&#65533;W#&#65533;&#65533;&#65533;rp&#65533; p%X&#65533;&#65533;$&#65533;&#65533;
&#65533;$6&#65533;-&#65533;A&#65533;-I&#65533;L&#65533; $&#65533;0@&#65533;t&#65533;u=&#65533;hc&#65533;Em&#65533;&#65533;&#65533;K&#65533;^&#65533;W\&#65533;,&#65533;&#990;T&#65533;f&#65533;&#65533;,&#65533;&#65533;n&#65533;m>&#65533;&#65533;SQ&#65533;&#65533;&#65533;&#65533;]&#65533;3&#65533;&#65533;t'LD&#65533;UZ&#65533;&#65533;B&#65533;P&#65533; ^&#64188;(&#65533;&#65533;&#65533;@   p&#65533;J,&#65533;&#715;pp&#65533;&#65533;&#65533;T`&#65533;Y&#65533;pVj=XB&#174;&#65533;D&#65533;&#65533;&#65533;Sl&#65533;&#341;&#65533;&#65533;u&#65533;&#65533;8Y&#1014;&#65533;&#65533;&#1518;&#65533;&#65533;&#65533;"&#65533;&#65533;9&#65533;&#65533;&#65533;6&#65533;&#65533;&#1379;/&#65533;&#65533;G_ &#65533;&#65533;&#65533;&#65533;&#65533;@&#65533;4T &#65533;&#65533;&#65533;&#65533;&#65533;R&#65533;z&#65533;3(&#65533;&#65533;&#1601;&#65533;s&#65533;t}&#65533;V&#65533;chV&#65533;w&#65533;&#65533;^Y&#65533;&#65533;&#65533;Ck1&#65533;_&#65533;&#65533;&#65533;2&#65533;a&#65533;&#65533;&#65533;h&#65533;&#65533;&#65533;A&#65533;&#65533;mE&#65533;<w&#65533;v&#65533;&#65533;&#65533;7 1L&#65533;V^&#65533;5c&#65533;Y&#65533;t &#65533;@&#65533;E&#65533;c&#65533;@&#65533;&#65533;&#65533;&#65533;&#65533;4&#65533;; &#65533;Vs&#65533;&#65533;P&#65533;<&#65533;rUx&#65533;&#65533;^&#65533;&#65533;&#1586;&#65533;&#65533;&#65533;=&#65533;&#65533;u&#65533;&#65533;&#65533;&#65533;&#65533;3&#65533;M&#65533;T&#65533;&#65533;&#65533;-miS[&#65533;&#65533;&#65533;x&#65533;&#65533;&#65533;*&#65533;}&#65533;p&#65533;oJ &#65533;`2&#65533;&#65533;&#65533;&#65533;&#65533;m&#65533;t&#65533;[iv&#65533;&#65533;M&#65533;qzk&#65533;&#65533;&#65533;Q&#65533;_
&#65533;&#65533;P&#65533;&#65533;+Gq&#65533;W&#65533;&#65533;&#65533;g&#65533;aI&#65533;"&#65533;&#65533;&#65533;&#65533;&#65533;&#65533;%fia&#65533;t&#65533;&#65533;&#1575;&#65533;6O&#65533;+&#65533;&#65533;&#65533;&#754;&#65533;&#65533;&#65533;&#65533;&#65533;&#65533;&#1295;&#65533; &#65533;&#65533;&#1380;&#65533;n%H6 x&#65533;}&#65533;&#65533;&#65533;r&#65533;&#65533;&#65533;S%&#65533;&#65533;Mk&#65533;&#65533; &#65533;_JQL&#65533;~&#65533;9&#1239;&#65533;0&#374;&#179;&#65533;C&#65533;&#65533;&#65533;D&#1229;&#65533;&#812;&#65533;i&#65533;gK&#65533;*PQ
rQO&#65533;&#65533;y&#65533;&#65533;M&#65533;&#65533;&#65533;&#65533;&#65533;&#1502;&#65533;&#65533;&#65533;&#1687;&#65533;$k&#65533;%2&#65533;XsT&#65533;&#65533;x_o&#65533;@B&#65533;&#65533;&#65533;(rG&#65533;X&#881;}o&#65533;_o&#65533;W&#65533;&#65533;&#65533;&#65533;O&#65533;&#65533;k&#65533;&#65533;Aug&#65533;&#1834;:&#65533;&#65533;[&#65533;N&#65533;qW*X&#65533;&#65533;&#65533;&#65533;&#65533;1&#65533;g&#65533;&#65533;.a&#65533;&#65533;&#65533;&#65533;&#65533;&#65533;&#65533;vo&#65533;&#65533;r!&#65533;&#65533;	&#65533;) o0&#65533;&#65533;|&#65533;g*&#65533;G9&#65533;fs&#65533;6^&#65533;&#65533;}&#998;KC&#65533;=U&#65533;x&#65533;&#65533;Rh&#65533;g	&#65533;5>~@Z&#65533;7'&#65533;7'zF6Z&#65533; &#65533; t>&#65533;L?&#65533;k`T&#65533;7_q&#65533;&#65533;hw&#65533;EX=&#65533;&#65533;\&#65533;&#452;&#65533;&#65533;&#65533;S?&#65533;&#65533;vh&#65533;,a&#65533;&#65533;&#65533;2&#65533;<&#65533;&#65533;ghe)&#65533;"&#65533;g9&#65533;&#65533;&#65533;^&#65533;K&#65533;&#65533;5&#65533;"t&#65533;bc&#65533;S
Z&#65533;Z3&#65533;pC1h	&#65533;&#65533;-&#65533;&#65533;&#65533;H>&#65533;&#65533;&#65533;&#65533;xu&#65533; t&#65533;&#65533;c&#65533; &#65533;yX&#65533;.ad&#65533;&#65533;&#65533;&#65533;&#65533;&#65533;&#65533;&#65533;Q&#65533;{R&#65533;v&#65533;&#65533;&#65533;vi&#65533;$&#65533;&#65533;(&#65533;1&#65533;w&#65533;&#65533;W&#65533;&#65533;&#65533;"&#65533;@&#2017;m&#65533;&#65533;uTE&#65533;x&#1954;&&#65533;S&#65533;sg[Yp&#65533;&#65533;TWl&#65533;%&#65533;X&#65533;&#65533;>D&#1356;&#65533;&#65533;zP.&#65533;&#65533;y&#65533;b&#65533;&#65533;&#65533;&#65533;&#65533;s|&#65533;[&#65533;&#65533;.WAB&#65533;f`&#30985;&#65533;x{&#65533;&#65533;&#65533;&#65533;j&#29602;h&#65533;&#65533;&#65533;v&#65533;p&#65533;9&#65533;&#65533;&#65533;m&#65533;&#65533;&#65533;&#65533;Vm&#65533;(m&#65533;&#65533;D &#65533;&#65533;&#65533;&#65533;q7>d&#65533;&#65533;&#65533;h&#65533;b&#65533;k&#65533;&#65533;&#1090;&#37401;@&#65533;&#65533;&#65533;
&#65533;.A5[lT$	M&#65533;&#65533;&8xZI&#65533;E_!&#65533;&#65533;(&#65533;b&#65533;f@&#65533;T&#65533; <&#65533;c{&#65533;&#65533;&#65533;&#65533;&#65533;&#65533;A &#65533;A&#65533;"&#65533;&#65533;&#65533;O5&#65533;O&#65533;&#65533;m&#65533;&#65533;&#65533;&#65533;&#65533;&#65533;&#65533;&#65533;z!&#65533;u&#65533; F~'&#65533;%L&#65533; 7%T<&#65533;
&#65533;&#65533;
+X&#65533;%&#65533;&#1048;&#65533;d&#209;&#65533;&#65533;&#65533;&#65533;&#65533;&#65533;=jl&#65533;b&#65533;0&#65533;S7
&#65533;p&#65533;&#65533;&#65533;=&#65533;$&#65533;&#65533;!ybT
&#65533;xZZ&#65533; &#65533;U5f0c&#1925;&#65533;fPc&#65533;&#65533;Mh	&#65533;6	&#65533;8^L)	&#1575;x&#65533;&#65533;}&#65533;p&#65533;&#65533;@z0Uu&#65533;Eel&#65533;&#1480;&#65533;&#1474;Z&#65533;&#65533;&h&#65533;bf&#65533;&#65533;	&#65533;&#65533;.u&#65533;&#65533;Y&#65533;&#65533;u&#65533;1&#65533;y&#65533; '&#65533;&#65533;$&#65533;Z&#65533;')&#65533;&#65533;w&#65533;~&#65533;&#65533;F&#65533;u&#65533;&#65533;sC&#65533;L&#65533;0y<'&#65533;&#65533;&#65533;g&#65533;MR&#65533;t&&&#65533;~&#65533;y&#65533;&#1050;&#65533;&#65533;&#65533;,h&#65533;&#65533;&#65533;&#65533;	u&#65533;&#65533;&#65533;&#65533;$I[4xI&#65533;&#65533;&#790;	&#312;}~6&#65533;&#65533;%z^&#1301;&#65533;@&#65533;a&#65533;&#65533;Y&#65533;&#65533;M&#758;&#65533;y&#65533;&#65533;&#65533;

&#65533;&#65533;&#65533;e&#1120;&#65533;&#65533;k&#65533;&#592;@u&#65533;&#65533;o&#65533;&#65533;&#65533;EL1%yIetZ!M&#65533;E&#65533;&#65533;&#65533;\D&#65533;e[z l&#65533;&#65533;&#65533;&#65533;k!l*I&#65533;9&#65533;
&#65533;=J6.&#65533;EJ&#65533;&#65533;vurr
&#65533;&#65533;&#65533;&#65533;&#469;&#65533;&#65533;M&#65533;&#65533;&#65533;&#65533;+&#647;&#65533;&#65533;&#65533; &#65533;VzZ&#65533;&#65533;e&#65533;&#65533;D&#65533;&#65533;W&#65533;&#65533;+9T&#65533; &#65533;&#65533;_I&#65533;A5&#65533;Az&#65533;x&#65533;6Xj&#65533;Nwu(ib&#65533;g&#65533;&#65533;z&#65533;&#65533;i&#65533;&#65533;i&#65533;&#65533;&#65533;&#65533;2&#65533;&#65533;@&#65533;&#5605;&#65533;^zE&#65533;&#65533;.&#65533;&#65533;&h&#43202; &#65533;5&#65533;
{p&#65533;&#65533;&#65533;Z&#65533;t&#65533;&#65533;&#65533;&#65533;PMC&#65533;&#65533;xZb&#65533;:&#65533;EJ&#65533;&#65533;&#65533;&#65533;&#65533;&#617; :&#65533;&#65533;V&#65533;&#65533;&#65533;&#65533;&#150;&#65533;y&#1066;e&#65533;`
{p&#65533;&#1568;&#65533;&#65533;zh&#65533;&#65533;^&#65533;[&#65533;b&#65533;&#65533;c&#65533;&#65533;
&#65533;&#65533;(&#65533;}&#65533;&#65533;s9&#65533;V&#65533;&#65533;&#65533;Z&#65533;&#619;&#65533;&#65533;&#65533;&#1707;d3&#65533;&#65533;4&#65533;&#65533;Z	&#65533;:&#65533;&#65533;z&#65533;&#334448;&#65533;&#65533;&#65533;&#65533;&#65533;&#65533;
&#65533;p*&#65533;Z&#65533;&#65533;*&#65533;&#8854;&#65533;t&#65533;&#65533;0u&#65533;&#65533;&#65533;&#65533;&#65533;	&#65533;z&#65533;&#65533;&&#65533;j&#65533;r&#65533;&#65533;&#65533;&#65533;jM| &#65533;2&#65533;&#65533;k&#65533;&#65533;Sd&#65533;-&#558;_
+&#65533;|&#65533;5&#65533;&#65533;&#65533;&#65533;'&#65533;&#65533;z&#65533;&k.Z&#65533;&#65533;&#65533;`&#65533;`&#236;y0
{ lW&#65533;t&#65533;&#65533;&#65533;&#65533;9E&#65533;j&#65533;a&#65533;&#65533;A[	+&#65533;J&#65533;&#65533;'&#65533;&#65533;;5&#65533;&#65533;&#65533;&#65533;a&#984922;&#65533;&#65533;&#65533;Ss&#65533;&#65533;Z&#65533;&#1658;B&#65533;&#65533;&#65533;:l|&#65533;&&#65533;!l&#65533;T[&#65533;	;>&#65533;
&#65533;&#65533;j&#65533;+V&#65533;&#65533;&#65533;&#65533;&#65533;S&#65533;&#65533;*&#65533;&#65533;z&#65533;CKT&#662;]&#65533;&#65533;&#1707;;&#65533;&#65533;&#65533;g&#65533;:&#65533;&#65533;gZ&#65533;&#65533;&#15642;P&#65533;&#65533;z&#65533;&#65533;&#65533;t&#65533;&#1699;&#65533;&#65533;&#65533;&#65533;h)&#65533;&#65533;&#65533;&#65533;'&#736;&#65533;&#1694;&#42641;Z*lK&#65533;|&#65533;&#65533;\&#65533;&#65533;&#65533;
&#65533;[MG&#65533;E.&#744;J&#65533;&#65533;&#65533;&#43599;&#65533;	&#65533;K&#65533;&#65533;P&#65533;v;&#65533;w&#65533;&#65533;[&#65533;&#65533;&#65533;%&#1467;&#30203;&#65533;
&#65533;&&#65533;+&#891;ts&#65533;Z&#65533;&#65533;&#65533;&#65533;j&#65533;z&#65533;.&#65533;K&#65533;&#65533;&#1789;s"&#65533;&#65533;&#65533;P&#65533;&#65533;&#65533;&#65533; &#65533;f&#65533;gK~Z`&#65533;&#1771;&#65533;&#65533;&#65533;&#65533;y&#65533;&#65533;&#65533;&#65533;&#65533;&#65533;&#65533;E&#65533;	&#65533;&#1780;&#1882;y5&#65533;&#65533;&#65533;&#65533;&#65533;&#65533;;&#65533;Y&#65533;&#65533;|&#65533;m&#187;&#65533;K>+&#65533;&#65533;y<&#65533;&#65533;	&#65533;&#65533;&#65533;a&#65533;&#65533;&#65533;&#65533;&#65533;&#65533;&#65533;&#65533; &#65533;	&#65533;ll&#65533;k	9Z&#65533;&#65533;&#65533;&#65533;&#65533;l!&#65533;
&#65533;&#65533;0&#65533;&#65533;&#65533;&#65533;&#187;
&#65533;&#65533;:&#65533;{<&#65533;&#65533;&#65533;&#65533;@l	&#891;/&#65533;m2&#65533;&#65533;q&#65533;&#65533;&#65533;:EhI&#65533;&#65533;+P&#65533;hE&#65533;V<>N&#65533;=&#65533;i&#65533;R&#65533;
&#65533;&#65533;&#65533;W<&#65533;dll/&#65533;|&#65533;&#217;&#65533;&#65533;U,&#65533;+&#65533;&#65533;&#65533;+&#65533;U\&#65533;t\&#65533;d&#65533;&#65533;K&#65533;d&#65533;%6&#459;&#65533;&#65533;v&#65533;&#65533;7&#65533;&#65533;&#65533;&#65533;} &#65533;&#65533;
h&#612;&#65533;?|&#65533;[&#1838;o&#65533;&#257;L&#65533;&#65533;Kp!L&#65533;&#65533;&#65533;&#1809;&#65533;&#65533;&#65533;&#65533;&#65533;&#65533;&#65533;+&#537;&#65533;&#65533;,&#65533;&#65533;L&#65533;l&#674;&#65533;&#684;&#65533;bZ&#65533;h&#65533;u|&#65533;&#65533;&#109228;&#65533;&#65533;&#65533;&#65533;+&#65533;&#65533;&#65533;&#65533;t&#65533;&#765;L&#65533;k&#1785;4J&#65533;&#65533;&#65533;&#715;0&#763;&#65533;W&#65533;&#65533;&#65533;b&#65533;&#828;{v&#65533;&#65533;&#65533;.&#65533;y&#65533;&#65533;&#65533;&#1148;&#65533;_d&#65533;&#65533;=,&#65533;Z&#65533;&#65533;&#65533;ll&#65533;<&#65533;&#65533;|&#65533;&#65533;&#65533;c&#65533;&#65533;&#831;&#65533;&#65533;&#65533;l&#65533;|&#65533;&#65533;&#65533;&#65533;X[&#65533;$,&#65533;9&#65533;&#1164;&#65533;&#65533;&#65533;b{F&#65533;J&#65533;]Z&#65533;&#65533;&#65533;&#65533;e&#65533;`
&#65533;&#65533;&#65533;&#65533;&#65533;&#65533;V&#65533;&#65533;&#65533;&#65533; }&#65533;&#180175; &#65533;&#65533;;&#65533;I&#65533;&#65533;&#65533;&#65533;&#65533;&#65533;&#65533;-&#65533;&#65533;&#65533;$&#65533;&#65533;z&#1177;&#65533;f&#65533;&#65533;&#1173;lp+]&#65533;4}&#65533;&#65533;F&#65533;&#65533;:&#65533;u\&#65533;&#65533;&#65533;&#65533;1&#65533;&#65533;&#65533;
&#712;&&#65533;&#65533;]&#65533;&#65533;|hI&#862;&#65533;v&#65533;&#65533;c&#65533;&#65533;|&#65533;T&#65533;&#65533;&#65533;&#1291;&#65533;tP]&#65533;&#65533;&#65533;&#65533;&#65533;6*&#65533;`&#65533;	`]b;&#65533;&#65533;&#65533;l&#65533;,&#65533;9-&#65533;&#65533;\bL&#65533;&#65533;Z&#65533;&#65533;E&#65533;&#65533;&#65533;eDm&#65533;lh&#65533;&#65533;9-&#65533;e&#65533;&#65533;y&#65533;&#65533;^&#65533;&#65533;_4&#1224;&#65533;x&#65533;&#65533;	|&#1582;&#65533;&#65533;&#65533;<&#65533;Mm&#65533;{-&#65533;&#65533;&#1548;&#65533;+&#604;&#65533;&#1632;&#65533;A&#65533;&#65533;&#172;&#65533;&#65533;;&#65533;&#65533;&#65533;&#1634;&#65533;&#1671;F&#65533;&#65533;&#65533;[&#65533;&#65533;&#1714;M6=|&#1604;&#65533;	&#65533;z&#65533;&#65533;&#65533;&#1014;Mp&#65533;M&#65533;&#65533;&#65533;&#1715;=&#1799;&#65533;&#966;&#65533;&#65533;nL&#1810;&#65533;&#65533;&#885;O7&#65533;s&#65533;,6&#65533;&#65533;&#65533;\L&#509;&#65533;&#65533;Og&#1797;;>&#65533;m&#65533;&#65533;m&#65533;&#65533;6&#65533;&#65533;&#65533;&#65533;]&#65533;&#65533;&#65533;Y&#65533;&#65533;&#1613;&#65533;&#65533;}&#65533;y,&#65533;&#65533;.&#65533;&#65533;3,&#65533;&#65533;&#480;J&#65533;*&#65533;&#65533;&#65533;&#198;&#65533;H&#65533;[&#65533;&#500;i&#65533;&#65533;&#65533;&#65533;&#65533;&#65533;&#65533;&#65533;&#2047;&#65533;&#65533;&#65533;&#65533;
&#65533;&#65533;&#65533;&#65533;&&#65533;k&#65533;y&#65533;&#65533;&#65533;:&#65533;&#65533;&#65533;&#65533;&#65533;&#65533;&#65533;&#65533;!&#1916;/&#65533;	s&#65533;[p&#65533;p&#65533;c&#65533;$&#65533;'&#65533;-&#65533;&#65533;&#65533;	 ^&#1207;;&#65533;6&#65533;&#65533;aQ&#65533;&#65533;&#65533;&#509;/.\&#65533;: &#65533;&#65533;&#65533;	G.H&#65533;&#17136;&#16528;&#65533;&#65533;7&#65533;&#65533;&#65533;&#65533;90M&#393;<&#14589;&#65533;&#1963;
&#65533;&#65533;&#65533;@&#65533;O&#65533;&#65533;S&#65533;0tJ0&#65533;&#65533;>0[^~&#65533;&#65533;&&#65533;Jh
N&#65533;x&#65533;&#65533;=&#65533;&#65533;&#171;\0&#65533;`&#65533;NNp&#65533;0&#65533;&#65533;p&#65533;&#65533;&#65533;&#65533;&#65533;&#65533;&#65533;&#65533;-&#65533;C&#65533;&#65533;&#65533;&#1584;&#65533;x&#65533;f&#65533;&#65533;&#65533;&#65533;.=S&#65533;.&#65533;Fp&#65533;>&#65533;?&#65533;&#65533;&#65533;&#65533;&#65533;&&#65533;&#65533;&#809;&#65533;&#65533;&&#65533;&#65533;&#65533;v&#65533;&#65533;&#65533;n>&#1777;n	&#65533;H&#65533;1z&#65533;&#65533;&#65533;&#1700;jy&#65533;D&#65533;&#65533;p&#65533;0 &#65533;[&#65533;&#65533;]&#65533;&#65533;&#65533;e&#65533;&#65533;&#65533;>&#65533;&#65533;&#65533;E`&#65533;&#65533; &#65533;,&#65533;t	&#65533;&#65533;&#65533;&#65533;0&#65533;&#65533;n&#65533;&#65533;|&#65533;&#65533;&#65533;KNs &#65533;&#65533;&#65533;d&#65533;&#65533;&#65533;j&#65533;&#65533;}&#65533;&#65533;&#65533;&#65533;&#65533;&#65533;&#65533;&#65533;&#65533; &#65533;&#65533;g&#65533;&#65533;&#65533;&#65533;&#65533;&#65533;&#65533;&#65533;&#65533;&#65533;_&#65533;@`K&#65533;&#65533;h&#65533;&#65533;S&#65533;&#65533;&#65533;O&#65533;&#3775;H&#65533;zp&#65533;&#65533;\ &#65533;&#65533;x&&#65533; &#65533;&#65533;O&#65533;&#65533;o&#65533;5&#65533;&#65533;&#65533;&#65533;)&#65533;&#65533;.&#65533;&#65533;8~` &#65533;S&#65533;~&#65533;&#65533;&#65533;E&#65533;&#65533;&#65533;6uI&#65533;&#65533;&#65533;>@&#65533;&#65533;&#65533;J&#65533;&#65533;&#65533;S_&#65533;aq:&#65533;&#65533;~&#65533;&#65533;&#65533;f&#65533;&#1954;|M&#65533;h&#65533;&#65533;&#65533;&#65533;&#872;&#65533;&#65533;&#65533;;&#65533;7&#65533;&#65533;&#65533;&#65533;%&#65533;&#65533;^&#65533;'&#65533;I&#65533;&#65533;&#65533;&#65533;S@6{h[]&#65533;n/&#65533;o&#65533;&#65533;;9&#65533;&#65533;&#65533;&#65533;+&#65533;&#65533;t&#65533;&#65533;&#65533;a&#65533;&#65533;&#65533;&#65533;;&#65533;&#1605;&#65533;&#65533;~hz`&#65533;&#65533;&#65533;&#65533;&#65533;&#679;op&#65533;Y&#65533;A\&#65533;&#65533;&#239;&#65533;	c&#65533;Z&#65533;&#65533;&#65533;&#65533;&#65533;A&#65533;p&#65533;&#65533;S&#65533;&#65533;&#65533;&#65533;&#65533;^&#65533;1l&#65533;&#65533;&#65533;&#65533;d&#65533;&#65533;&#65533;&#65533;&#65533;|&#65533;&#65533;&#65533;&#65533;&#65533;`&#65533;&#65533;&#65533;&#65533;i&#65533;&&#65533;&#65533;k&#65533;H&#65533;&#65533;&#48857;&#65533;'P&#65533;&#65533;<&#65533;b&#65533;&#1855;:&#65533;&#65533;&#65533;}&#65533;	&#65533;`_&#65533;&#65533;
&#65533;&#65533;&#65533;&#65533;&#65533;&#65533;&#65533;&#65533;&#65533;&#65533;&#65533;Z&#65533;s&#65533;&#65533;&#65533;&#65533;&#65533;&#65533;&#65533;&#65533;&#65533;&#65533;&#65533;&#65533;F&#65533;&#65533;&#65533;&#65533;&#65533;z&#65533;&#65533;&#65533;&#65533;&#65533;{&#65533;&#65533;|&#65533;z&#65533;&#65533;&#65533;&#65533;	&#65533;O&#65533;&#65533;&#65533;&#65533;$&#65533;&#65533;&#65533;+&#65533;&#194;^&#65533;]S&#65533;&#65533;&#860;S>&#65533;	&#65533;&#65533;&#65533;&#65533;y&#65533;&#65533;&#1762;&#65533;&#65533;&#65533;&#65533;&#6260;&#65533;&#65533;&#65533;g&#65533;&#65533;&#65533;I&#65533;&#65533;&#65533;&#325;&#65533;&#65533;&#65533;&#65533;&#65533;&#65533;&#65533;&#65533;&#65533;&#65533;&#65533;&#65533;Ib&#65533;l&#65533;&#65533;&#65533;!&#65533;&#65533;&#65533;0&#65533;&#496;a:r&#65533;&#65533;9l&#65533;b&#65533;&#65533;m&#65533;&#65533;4&#65533;O&#65533;I'v&#65533;!R&#65533;%&#65533;&#1331;&#65533;&#65533;D&#65533;RV &#667;&#65533;C&#65533;l&&#65533;&#65533;LI>r&#65533;)t&#65533;DB||&#1057;S&#65533;Q@[&#65533;EFUP&#65533;&#65533;&#65533;:&#65533;&#65533;&#65533;&#65533; &#65533;&#65533;&#65533;&#65533;#Z+&#65533;QFat&#65533;E&#65533;4&#65533;&#65533;55&#65533;[&#907;&#1781;x&#65533;&#65533;|&#65533;&#532;&#65533;&#65533;&#65533;&#65533;&#65533;&#65533;&#65533;&#65533;U&#65533;q&#65533;&#65533;&#65533;'g^&#65533;<&#65533;&#65533;&#65533;&#65533;Y&#65533;&#65533;y&#65533;n&#65533;pw&#1530; &#65533;CK&#65533;&#808;SO&#65533;&#65533;.#w&#65533;&#65533;mN&#65533;X&#1025;C&#65533;-uaJ9&#589;h&#65533;X5&#65533;&#65533;iAw
%&#28974;&#65533;&#65533;&#65533;t=&#65533;&#65533;\&#65533;&#65533;&#65533;m&#65533;&#65533;4&#65533;&#65533;&#65533;&#65533;V&#65533;P&#65533;H_&#65533;g&#65533;&#65533;&#65533;uF&#65533;;&#65533;&#65533;&#65533;&#65533;aCwL&#1693;&#65533;wiA,&#65533;v^8dI&#65533;#]T&#65533;X^&#65533;QC&#65533;grs 	\&#65533;&#65533;`x&#65533; `&#65533;&#1057;2&#65533;b&#65533;&#65533;$&#65533;Nd&#65533;&#65533;&#512;&#65533;&#65533;&#65533;&#65533; ,6&#1164;&#65533;9S"]&#1824;&#65533;&#65533;&#65533;Qb&#65533;&#65533;&#65533;y&#65533;Nn&#65533;&#65533;&#65533;&#65533;&#65533;&#65533;fHW2&#65533;&#65533;!&#65533;&#65533;&#65533;)|qe&#65533;[ji&#65533;&#65533;"&#65533;&#65533;&#65533;4v&#65533;!&#65533;W&#65533;&#65533;=~&#65533;c/'&#65533;`&#65533;&#65533;&#65533;&#656;&#65533;[b&#65533;&#65533;&#65533;&#65533;*&#34817;&*&#65533;V6&#65533;&#65533;!&#65533;&#65533;J&#65533;&#65533;.&#65533;&#65533;(&#65533;O&#65533;6&#65533;.&#65533;4&#65533;-BN"&#65533; F&#65533;_"&#65533; &#65533;Q&#65533;eQ&#65533;&#65533;&#65533;Z+&#65533;&#65533;&#65533;+&#65533;_ ,&#65533;Z&#65533;&#34253;bi&#65533;D&#65533;&#65533;f!iRS&#65533;&#65533;&#65533;&#1848;&#65533;y&&#65533;]w`T&#65533;M\&#65533;&#65533;R&#65533;0&#65533;j&#65533;&#65533;&#65533;&#65533;&#47165;&#65533;&#65533;&#65533;&#65533;KH
&#65533;k&#65533;%V&#65533; &#65533; gF2&#65533;&#65533;&#65533;js\&#65533;&#65533;$&#65533;&#65533;"&#65533;&#65533;`&#65533;O&#65533;&#65533;,&#65533;$&#65533;&#65533;|&#65533;&#65533;&#65533;!&#65533;&#65533;&#65533;$&#65533;&#65533;&#65533;&#65533;&#65533;D2&#65533;&#65533;&#446;&#65533;D&#65533;&#65533;#l&#65533;&#65533;&#65533;&#65533;Q&#65533;&#719;s!&#65533;$&#65533;6'&#65533;&#65533;:s&#65533;^!svb]&#1043;&#65533;[XQ)&#65533;&#65533;F4-&#65533;l&(&#65533;&#65533;&#65533;!&#65533;&#65533;&#65533;&#65533;&#65533;dq-![&#65533;VH&#65533;Fx&#65533;'&#65533;`&#65533;\6&#65533;&#1630;&#65533;3&#65533;&#724;&#65533;6{.&#65533;&#65533;&#65533;&#65533;6&#65533;&#65533;v&#65533;&#65533;&#3240;Fr4"<&#65533;&#65533;~q&#65533;&#65533;&#65533;u&#65533;&#65533;&#65533;&#65533;&#65533;4&#65533;zu&#65533;&#65533;!(&#65533;c&#65533;.Y&#65533;|	&#65533;j&#65533;7&#1628;&#65533;&#65533;&#65533;x&#65533;&#65533;&#65533;<&#65533;&#65533;&#65533;tP&#65533;&#65533;&#993;&#65533;O&#65533;&#65533;&#65533;
(PB5&#65533;N&#65533;&#994;&#65533;&#554;&#908;{8&#65533;I&#721;p&#65533;&#65533;&#65533;&#65533;&#1224;&#65533;&#65533;&#65533;Gq&#65533;&#65533;X&#65533;!&#65533;&#65533;&#65533;2	&#65533;&#65533;&#65533;&#65533;a&#65533;&#65533;&#1700;&#65533;M&#65533;&#65533;&#65533;&#65533;z&#65533;A&#65533;&#65533;&#1226;&#65533;&#65533;&#65533; `&#65533;&#65533;&#65533;&#65533;&#65533;H&#65533;5&#65533;&#65533;"&#65533;G	&#65533;PU&#65533;8&&#65533;W$&#65533;&#65533;&#65533;cB&#65533;&#65533;&#65533; &#65533;&#65533;!&&#65533;&#1332;&#65533;v&#65533;&#65533;&#65533;j&#65533;j&#65533;&#65533;v&#65533;7&#65533;&#65533;t&#65533;&#65533;;&#65533;&#65533;~&#65533;&#65533;xg?&#134;8t 	N&#65533;&#65533;a<&#65533;D&#65533;"&#65533;&#65533;&#65533;&#65533; &#65533;HHoj	&#65533;&#65533;&#65533;&2&#65533;^(!6&4&#65533;vd ?!(&#65533;w&#65533;&#65533;a&#65533;&#65533;&#65533;&#65533;&#65533;5&#65533;&#65533;T0&#65533; &#141;&#65533; &#65533;~&#65533;&#65533;C&#65533;&#65533;&#65533;0`Aa&#65533;P(_&#65533;W
:&#65533;7`&#65533;&#65533;&#65533;"&#65533;@8&#65533;&#65533;&#1634;&#65533;&#65533;&#65533;!7&#65533;h&#65533;&#65533;5&#65533;&#65533;&#65533;Z@&#65533;B&#65533;&#65533;&#65533;&#65533;X'%&#65533;&#65533;Qc0&#65533;1&#65533;'&#65533;bL&#65533;&#65533;##&#65533;&#65533;]D
(&#65533;&#65533;&#65533;H&#65533;H&#65533;@&#65533;&#65533;&#65533;$&#65533;X 1&#65533;&#65533;&#65533;2-&#65533;&#65533;&#189;&#65533; }4&#65533;H&#65533;&#65533;S&#65533;&#65533;X&#65533;B&#65533;&#65533;&#1244;&#65533;_&#65533;&#65533;&#244;&&#65533;
H&#156;&#65533;Ep&#65533;&#65533; $&#65533; &#65533;<%}&#65533;7P&#65533;&#65533;&#65533;1&#65533;D&#159;2&#65533;4&#65533;,&#65533;@&#65533;Pb&#65533;E&#65533;X&&#65533;&#65533;&#65533;&#65533;K,;&#65533;&#65533;Z&#65533;<h&#65533;&#65533;&#65533;&#65533;,F&#65533;!&#65533;=&#65533;&#65533;*&#65533;&#65533;wYi&#65533;3S&#65533;&#65533;&#65533;"p}&#65533;B`pJF&#65533;a&#65533; &#65533;&#65533;&#1116;i`&#65533;&#65533;&#65533;&#65533; 6&#65533;&#65533;&#65533;&#65533;S&#65533;&#65533;&#65533;e(
GI&#65533;&#65533;!)&#65533;BC|&#65533;hX&#65533;3&#65533;&#65533;F<b&#65533;&#65533;B&#65533;&#65533;&#65533;&#457;x&#65533;Q&#65533;2&#65533;PAp&#65533;<LlQW&#65533;B5&#65533;&#65533; &#65533;T#JH R&#65533;&#65533;hS&#65533;&#65533;&#1128;Z!&#65533;&#65533;I3Y&#65533;XC&#65533;&#65533;&#65533;7&#65533;&#65533;@ ;&#65533;@h&#655;&#65533;-JKG&#65533;&#65533;*&#65533;&#65533;M&#65533;Y&#65533;&#65533;k&#65533;q&#65533;&#65533;(Z&#65533;3&&#65533;&#65533;&#65533;&#65533;&#65533;&#65533;gDp&#622;d&#1194;U&#65533;A5&#65533;Z&#578;"&#65533;&#65533;m&#65533;fK&#65533;&#65533;+U&#65533;Xk
&#65533;Vmb&#65533;&#65533;&#65533;&#65533;jU&#712;&#65533;22}&#65533;&#65533;$9&#65533;1&#65533;&#65533;h%s&#65533;3@5 &#65533;&#65533;Y&#65533;&#65533;&#65533;sw5&#65533;!&#65533;&#65533;&#65533;D&#65533;&#65533;=@&#65533;&#65533;&#712;xa&#65533;&#65533;
2&#65533;&#65533;2&#65533;&#65533;aBht3P&#65533;(Ts&#65533;&#65533;QK&#65533;&#65533;8&#65533;&#65533;&#65533;"&
XD&#65533;&#65533;&#65533;e/a&#65533;&#65533;&#65533;
&#65533;~&#65533;n	l&#65533;E&#65533;&#65533;@0&#65533;&#65533;&#65533;&#65533;?&#65533;&#65533;*&#65533;&#65533; 8&#65533;U&#65533;`a&#65533;&#65533;&#620;&#65533;&#65533;x&#65533;&#65533;*&#65533;&#65533;&#65533;R#K&#65533;bP&#65533;&#65533;@W&#65533;z{UA&#65533;Y&#65533;!&#65533;&#65533;Lf|&#65533;&#65533;X56D*0:&#65533;&#924;&#65533;@" &#65533;&#65533;xv)%&#65533;H&#65533;@~&#65533;F&#65533;A&#65533;
 &#65533;4&#65533;'&#65533;&#65533;F &#65533;\k&#65533;*KKL*(&#65533;]q&#65533;&#65533;*&#65533;&#65533;&#65533; &#65533;q&#65533;,b &#65533;&#65533;&#65533;&#65533;cm&#65533;&#65533;&#65533;&&#65533;s'&#65533;,&#65533;&#65533;#&#65533;&#961;&#65533;&#65533;&#65533;&#65533;"9&#65533;%&#65533;A&#65533;]iJS&#65533;&#65533;&#1078;t&#65533;&#65533;-mKGj&#65533;&#65533;&#65533;.&#65533;ZJd&#65533;:&#65533;DPa&#65533;p&#65533;)@&#65533;&#1452; {&#65533;W i&#65533;^M&#65533;z&#65533;T&#65533;&#65533;1&#65533;&#65533;&#65533;fV@&#65533;&#65533;u(60&#65533;z&#65533;%X6&#65533;&#65533;miHS;&#65533;&#65533;v&#65533;'&#65533;&#65533;&#65533;;:&#65533;&#950; $@l&#65533;	&#65533;&#65533;&#65533; &#65533; t&#65533;&#65533;_&#946;&#65533;x&#392;&#65533;^&#65533;&#276;8&#65533;k&#65533;j&#65533;!&#65533;W  0o{&#65533;&#65533;2&#65533;&#65533;s&#65533;A&#65533;z&&#65533;q&#65533;a\&#65533;p&#65533;&#65533;P&#65533;&#65533;+&#65533;&#65533;X&#65533;&#65533;&#65533;'Q&#65533;hg<&#65533;&#1133;&#65533;6&#65533;w&#65533;L&#65533;_Q4wX8\&#65533;&#65533;&#65533;wl Y""&#65533;&#65533;&#65533;f&#65533;&#65533;&#65533;&#65533;!r&#65533;(&#65533;&#65533;&#65533;v1?;&#65533;&#65533;&#65533;@5(&#65533;&#65533;#&#65533;g&#65533;S&#65533;&#65533;H&#65533;&#65533;#&#65533;&#65533;x&#65533;M'8&#65533;&#65533;&#65533;&#65533;&#65533;p&#65533;&#65533;Q&#65533;[[&#65533;o&#65533;&#65533;q&#65533;&#65533;5e1&#65533;L9&#65533;.W&#65533;&#65533;6&#65533;&#65533;x&#1660;&#65533;<&#32332;&#65533;&#35792;&#733;c@!&#65533;B&#65533;)a&#65533;&#65533;&#65533;!&#65533;&#65533;`&#65533;&#65533;&#65533;&#65533;&#65533;V&#65533;&#65533;&#65533;&#65533;IA_&#65533;S&#65533;p<&#65533;&#65533;&#65533;&#65533;?&#65533;&#65533;&#65533;&#572;&#65533;	&#65533;&#65533;'&#65533;&#65533;&#65533;&#65533;&#65533;&#65533;&#65533;&#65533;,N&#65533;P&#65533;&#65533;i&#65533;+'B"&#65533;
Z&#65533;Q&#65533;0s&#65533;0$&#65533;{6&#65533;s&#65533;&#384;}777&#65533;&#65533;W  &#65533;&#65533;[ &#65533; &#65533; X&#1025; X&#65533;7&#65533;"X&#65533;&#65533;&#65533;;'X}&#260;&#65533;F'U.&#65533;p%oE&#65533;N&#65533;_3`6&#65533;~&#65533;&#65533;}&#1927;&#65533;g`y&#65533;&#65533; i&#65533;0z &#65533;JX&#65533;&#65533;h_]&#65533;&#65533;z&#65533;&#65533;m&#65533;-&#65533;WQD5&#65533;&#65533;&#65533;@^&#65533;V 

x &#65533;z&#65533;^&#65533;&#65533;&#65533;&#263;&#1542;(&#65533;V &#65533;r(&#65533;"&#65533;)&#65533;x&#65533;&#65533;i&#65533;&#65533;&#65533;ux&#65533;0&#65533;h3&#65533;yKHj 
G?&#65533;@\6&#65533;FM&#65533;t&#65533;tgL(
&#65533;&#65533;&#1028;&#65533;&#65533;S&#65533;"w &#65533;&#65533;&#65533; g	&#65533;Ee&#65533;&#65533;&#65533;p,RK&#65533;&#65533;&#65533;&#65533;&#65533;jI&#65533;T|&#65533;&#65533;&#65533;&#65533;&#1536;l&#65533;&#65533;lxJ  5&#65533;%&#65533;&#65533;&#65533;&#65533;&#65533;&#65533;&#1028;iP NP 3&#65533;&#65533;&#65533;&#65533;&#65533;:&#65533;&#65533;&#65533;&#65533;&#65533; p&#65533;&#65533;k&#65533;h~&#65533;p~&#65533;HAH&#65533;/&#65533;~&#65533;8	&#65533;&#65533;H&#65533;!` &#65533;&#65533;k &#65533;%&#65533;	&#65533;&#65533;Z&#65533;&#65533;Z0 &#65533;0&#65533;Z&#65533;&#65533;`^&#65533;`&#65533;&#65533;&#65533;&#65533;`w&#65533;X&#65533;gx&#65533;ex&#65533;&#65533;{&#65533;&#1030;7ws&#65533;
&#65533;xg&#65533;&#65533;&#65533;&#65533; &#65533;&#65533;%)'I&#65533;:&#65533;&#65533;&#65533;&#65533;&#65533;x&#65533;X&#65533;&#65533;z6&#65533;u&#65533;&#65533;B&#65533;~&#65533;&#65533;u&#65533; &#65533;&#65533;&#65533;&#65533;&#65533;T&#65533;Dc/RQ&#65533;&#65533;
&#65533;&#65533;&#65533;&#65533;j&#65533;&#65533;&#65533;&#1484;&#65533;9&#65533;^z&#65533;&#65533;&#65533;y&#65533;&#65533;&#1545;&#65533;V &#65533;D&#65533;f#&#65533;`g&#65533;&#65533;&#65533;&#65533;F&#65533;&#65533;0&#65533;&#65533;V 0&#65533;&#65533;&#65533;&#420;&#65533;&#65533;&#65533;&#65533;&#1555;I&#65533;_Iu&#65533;uAi&#65533;&#65533;&#65533;]Qv&#65533;0&#65533;z&#65533;&#65533;&#65533;&#65533;&#65533;&#65533;`E&#65533;&#65533;&#65533;o&#65533;&#65533;y&#65533;&#65533;&#65533;&#65533;&#65533;)&#65533;&#65533;&#65533;&#65533;P~^E&#65533;&#65533;P&#65533;'&#65533;F+&#65533;c&#65533;&#65533;&#65533;&#65533;&#65533;&#65533;&#65533;3&#391;&#65533;p~uY&#65533;8&#65533;&#1544;&#65533;&#65533;'&#65533;&#65533;ht&#65533;P&#65533;&#65533;P&#65533;&#65533;&#65533;p&#65533;&#65533;z0]&#65533;&#65533;zF&#65533;&#65533;&#65533;&#65533;IyW&#65533;J&#65533;&#65533;*&#65533;&#65533;P &#65533;q&#587;&#65533;'&#65533;I|&#65533;yskx&#65533;&#65533; &#65533;F&#65533;&#65533;A&#65533;{&#65533;&#65533;`&#65533;i	m&#65533;too&&#65533;&#65533;W&#65533;u&#65533;&#65533;&#65533;&#65533;jy/&#1047;&#65533;&#65533;z'&#65533;&#22276;&#65533;zC9&#65533;&#65533;`"&#1106;v&#65533;P2&#65533;`2&#65533;@=&#1840;ja&&#65533;&#65533;&#65533;&#65533; s&#65533;&#65533;&#65533;&#65533;&#65533;&#65533;,&#1670;h&#534;&#65533;I&#65533;&#1050;&#65533;T&#300166;&#65533;&#65533;&#65533;&#65533;&#65533; &#65533;&#65533;&#65533;}&#65533;&#65533;&#65533;&#65533;&#65533;t&#391;&#65533;y&#65533;t&#65533;8&#65533;&#65533;&#1432;&#65533;&#65533;&#65533;D&#65533;txf&#65533;1&#65533;&#65533;i&#65533;&#65533;w&#65533;L&#65533;&#65533;!&#65533;,rg&#65533; &#65533;&#65533;pGq&#849;=%&#65533;&rr)G&#65533;&#65533; x&#65533;&#65533;&#65533;I&#65533;$j~&&#65533;&#65533;&#65533;|+&#65533;&#65533;&#65533;&#65533;&#65533;&#65533;	@&#65533;&#65533;@&#65533;9&#65533;&#65533;<*&#65533;Yj&#65533;G7&#65533;&#65533;g&#65533;H&#65533;&#65533;v9x&#65533;&#663;M&#65533;&#65533;T&#65533;&#65533;8&#65533;&#65533;&#65533;&#65533;y&#65533;&#65533;4
&#65533;&#65533;
pP&#65533;&#65533;\8&#65533;
 &#65533;&#65533;Y*&#65533; &#65533;Y~'&#65533;&#65533;&#65533;&#1063;+
&#65533;*&#657;3@&#65533;&#65533;d&#65533;&#65533;&#65533;u&#65533;&#65533;z&#65533;&#1576;Zw&#65533;iP&#65533;%&#65533;tI&#65533;&#65533;v&#65533;&#65533;9&#65533;
&#65533;}	&#65533;X:&#65533;&#65533;&#1065;&#65533;&#65533;V&#65533;p&#65533;&#65533;`&#65533;&#65533;&#65533;Zu&#65533;1jM$r&#65533;PE&#65533;j
y&#65533;4t&#65533;&#65533;:*`,@&#65533;&#65533;I&#65533;&#65533;&#65533;&#65533;}&#1515;+
N&#65533;&#65533;&#65533;&#65533;&#65533;@l&#65533;y&#65533;<&#65533;&#65533;&#65533;?J&#794;&#65533;G&#665;&#65533;h&#65533;&
&#65533;6i&#65533;&#65533;Y&#65533;&#65533;Y&#65533;E&#65533;&#65533;&#65533;&#65533;&#65533;&#65533;&#65533;q@&#65533;S&#65533;D&#65533;HT&#65533;cp&#65533;"&#65533;qe&#65533;&#65533;tg&#65533;z&#65533;&#65533;P~&#65533;&#65533;*:&#65533;h&#65533;&#65533;&#65533;&#65533;&#65533;P&#65533;&#65533;&#65533;&#474;Y@	&#65533;j&#65533;&#65533;3&#65533;&#65533;&#65533;)&#65533;&#65533;:&#65533;&#65533;&#65533;&#65533;z&#65533;J&#65533;&#65533;&#557;&#65533;J	+g&#65533;Wb*`j&#65533;`	&#65533;u&#65533;&#65533;ZW&#65533;)l`&#65533;&#65533;<1a&#65533;x%5&#65533;&#65533;9&#46389;&#691;&#65533;x&#65533;Q&#65533;B&#1767;&#904;&#65533;&#26100;7&#65533;4Z&#65533;<&#65533; &#65533;~&#65533;:Q[e&#65533;&#65533;&#65533;;&#65533;[&#65533;]&#65533;&#65533;!Kg&#65533;

e&#65533;&#65533;Z&#65533;&#65533;r` &#65533;&#65533;p&#65533;M&#1685;)sN&#65533;&#65533;e1&#1194;&#65533;&#65533;&#65533;	i&#65533;&#65533;&#65533;&#65533;K&#65533;&#65533;&#65533;&#65533;&#65533;{&#65533;&#1773;&#65533;[&#65533;3&#65533;NW&#65533;e&#65533;k&#65533;z&#65533;&#1237;{/&#65533;&#65533;3&#65533;&#65533;&#1387;&#65533;&#65533;^&#65533;&#65533;&#65533;I
&#65533;&#65533;J&#65533;\&#65533;|&#65533;&#65533;a&#65533;&#65533;&#65533;&#65533;&#65533;b&#65533;g&#65533;&#65533;&#65533;V&#65533;m&#65533;T&#65533;O&,5p7=(&#65533;]Z&#65533;&#65533;{&#65533;&#65533;#GUdj&#65533;&#65533;0&#65533;&#65533;p&#65533;ax&#65533;&#65533; &#65533;*&#65533;F':%*&#65533;&#65533;&#411;&#65533;&#65533;P &#65533;Gpw&#65533;&#65533;&#65533;&#65533;(Y&#65533;&#65533;&#65533; &#65533; &#65533;W&#65533;&#65533;&#65533;[&#65533;&#65533;&#65533;&#65533;&#65533;(|V&#65533;&#65533;;&#65533;&#65533;&#65533;&#65533;, &#65533;"&#65533;&#65533;F&#65533;&#65533;&#65533;&#549;&#65533;&#65533;&#65533;&#65533;&#65533; 'a&#65533;&#65533;z]&#1616;&&#65533;pdQ&#65533;&#65533;&#65533;&#65533;&#65533;&#65533;&#262;&#65533;&#65533;&#65533;&#3785;&#65533;&#65533;l4 Z&#65533;L&#65533;A+&#65533;&#65533;&#65533;&#65533;&#65533;&#65533;&#65533;&#572;&#65533;6&#65533;e|G"&#65533; &#65533;D0&#65533;&#65533;&#65533;(&#65533;&#65533;&#65533;&#65533;&#65533;&#65533;&#65533;X&#1779;2,&#65533;&#65533;&#65533;`&#65533;&#1946;&#65533;$&#65533;&#65533;&#65533;ui)&#65533;&#65533;q&#1109;&#65533;&#65533;p&#65533;&#65533;X&#65533;&#65533;p&#65533;&#65533;&#65533;ZF&#65533;a&#65533;`&#65533;&#65533;	P,L&#65533;&#65533;&#65533;&#65533;&#65533;&#65533;`&#65533;V,yui&#65533;[\&#65533;&#65533;	S&#65533;&#65533;&#65533;&#65533;&#65533;&#632;&#65533;F&#65533;(l&#65533;&#65533;&#65533;&#65533;+&#65533;&#970;&#65533;&#1739;&#65533;yL&#65533;6|&#65533;&#618;&#65533;:lu4&#65533;&#65533;&#65533; Q&#65533;&#65533;&#65533;&#65533;&#65533;&#65533;m&#758;)eNC&#65533;s&#65533;&#65533;le&#65533;@&#65533;&#65533;v&#65533;&#65533;&#65533;&#65533;19&#65533;d2
a&#65533;&#607;&#65533;&#65533;&#65533;P&#65533;&#65533;&#65533;	V&#65533;I7&#65533;&#65533;&#53086;&#65533;&#65533;~&#65533;&#65533;c&#65533;us6g&#65533;VN DP&#65533;&#65533;&#65533;&#322;&#65533;&#65533;&#65533;&#710;&#65533;T]&#65533;&#65533;0L&#65533;&#65533;&#65533;&#1594;&#65533;*&#65533;&#65533;&#65533;&#65533;&#460;t&#38617;w&#65533;&#65533;&#65533;o &#65533;&#65533;\&#65533;0&#65533;=&#65533;&#65533;DP&#65533;&#65533;&#65533;&#65533;rM&#65533;&#65533;&#65533;P&#65533;,&#65533;&#1804;&#65533;&#65533;&#65533;e&#65533;&#65533;&#65533;&#65533;\&#65533;&#65533;&#65533;&#65533;&#65533;j&#65533;&#65533;J&#65533;&#65533;L&#65533;&#65533;&#65533;&#65533;&#65533;&#65533;&#971;`&#321;;&#65533;&#65533;&#65533;&#65533;&&#65533;&#65533;&#65533;|&#65533;&#65533;J&#65533;T&#65533;&#65533;&#65533;hMC&#65533;&#65533;&#65533;X&#65533;&#65533;&#789;&#65533;&#65533;uD+|L&#65533;:8 &#65533;5&#65533;&#65533;K&#65533;&#65533;&#65533;&#65533;&#65533;&#65533;&#65533;&#1592;&#65533;~&#65533;&#65533;&#65533;&#65533;&#1473;&#65533;&#65533;&#65533;&#65533;&#65533;@&#65533;$&#65533;&#65533;&#65533;j&#65533;P&#65533;dR8&#65533;&#65533;v&#65533;&#65533;&#3252;&#65533;&#279;2{|&#65533;&#65533;&#880;jf&#65533;&#65533;&#924;lb&#65533;&#1320;&#65533;&#65533;|,&#65533;&#65533;8J&#328;&#65533;&#65533;&#65533;&#65533;0&#65533;=&#65533;$&#65533;&#65533;U&#65533;>	&#65533;&#65533;&#65533;&#65533;s&#65533;&#65533;a}&#65533;U9	&#65533;&#65533;w&#65533;Z&#65533;gX&#65533;&#65533;{&#65533;M&#65533;&#65533;s&#65533;t&#65533; ;&#65533;&#65533;M&#65533;&#65533;]&#1540;]Y&#65533;-&#65533;<&#65533;&#506;&#1909;J&#65533;&#65533;&#1155;p&#65533;&#65533;&#65533;&#65533;&#65533;&#65533;l&#65533;&#65533;?\&#65533;&#65533;&#65533;&#65533;&#65533;q&#65533;qe&#65533;&#65533;}&#65533;@&#65533;&#1244;&#65533;&#65533;5&#1298;`&#65533;&#65533;&#65533;&#65533;<'&#65533;&#65533;&#65533;&#65533;t&#65533;&#65533;&#65533;-&#65533;&&#65533;&#1682;`&#65533;&#65533;&#65533;&#65533;m&#65533;Z&#65533;&#65533;&#65533;&#65533;[&#65533;D&#65533;&#65533;nm&#65533;&#65533;&#1082;&#190;&#65533;&#1447;&#65533;&#65533;=&#65533;&#65533;M&#65533;&#65533;&#65533;>&#65533;&#65533;&#65533;c&#65533;&#65533;&#1861;-&#65533;&#65533;mlD&#65533;&#65533;&#65533;8&#65533;(&#65533;&#65533;&#65533;&#65533;P&#1643;r&#65533;g&#65533;++
>&#65533;&#65533;P&#65533;aVF&#65533;&#65533;&#65533;&#65533;&#65533;# &#65533;&#65533;&#580;@&#65533;(&#65533;&#898;&#65533;&#65533;H&#65533;&#65533;&#65533;&#65533;3.&#65533;&#65533;&#65533;<.&#65533;`&#65533;RM M&#65533;Zm&#65533;&#65533;K&#65533;mD&#65533;&#65533;&#65533;&#65533;! &#65533;&#65533;&#65533;&#65533;h&#65533;&#65533;k&#65533;&#1843;x&#65533;&#65533;]&#65533;,@&#65533;&#65533;&#65533;&#65533;4&#65533;F&#65533;&#65533;F&#65533;&#65533;&#65533;n&#65533;vD&#65533;&#65533; 'MC&#65533;E&#65533;&#65533;&#65533;&#1622;&#65533;&#65533;&#1551;F&#65533;&#65533; B&#65533;8M&#65533;&#65533;&#65533;&#65533;&#65533; &#65533;@&#65533;*&#65533;pEa6&#65533;&#65533;(&#65533;&#607;L&#65533;&#65533;&#65533; &#65533;&#65533;&#65533;P&#65533;&#65533;p&#65533;&#65533;&#1750;&#65533;u&#65533;&#65533;&#65533;&#65533;>gi~&#65533;h@&#65533; !U&#65533;h]&#65533;n&#65533;E&#65533;&#1850;8&#65533;1x&#65533;g&#65533;v
&#65533;-&#65533;&#65533;&#65533;^y"+&#65533;&#39561;&#65533;&#65533;{&#65533;&#65533;&#65533;&#65533;&#65533;F#&#65533;f&#65533;&#65533;&#65533;&#65533;> &#65533;D&#65533;&#201;]&#65533;&#65533;4M5&#65533;&#65533;&#65533;@eQCe&#65533;
h&#65533;&#65533;&#65533;&#310;&#65533;u&#65533;&#65533;]>&#65533;&#65533;&#65533;&&#65533;J@wJ&#65533;&#65533;>wZ&#65533;n&#65533;(&#65533;&#65533;i&#65533;kNk&#65533;~&#65533;p~&#65533;&#65533;>&#65533; =m&#65533;=&#65533;&#65533;F&#588;&#65533;&#65533;&#65533;C&#65533;MOC` C 0&#65533;&#65533;	&#65533;&#40844;&#65533;&#65533;&#65533;*&#65533;&#65533;^&#65533;&#65533;&#65533;.&#65533;&#65533;&#65533;&#65533;3~&#65533;8&#65533;&#65533;&#65533;&#65533;&#65533;&#65533;&#65533;&#65533;jN&#65533;l?&#65533;0&#1439;&#65533;&#65533;>Z&#65533;&#65533;q&#65533;q&#65533;&#65533;&#65533;&#1261;=ILpP&#65533;&#65533;Z1&#65533;N&#65533;
(&#65533;j&#65533;%&#65533;p&#65533;&#65533;&#65533;&#65533;&#65533;&#819;&#65533;^&#65533;.&#65533;~&#65533;9	&#65533;
&#65533;&#65533;iD?g] x&#65533;&#65533;?R&#65533;&#65533;P%&#65533;&#65533;&#65533;&#65533;V&#65533;&#65533;j&#65533;&#65533;Q&#65533;DP&#65533;T&#65533;q\&#65533;]&#65533;&#133;&#65533;&#65533;Q&#65533;&#373;&#65533;>?&#65533;&#65533;&#65533; ,&#65533;&#65533;&#65533;&#858;&#1549;&#65533;&#65533;&#65533;*&#65533;n&#65533;"&#65533;0o&#65533;<&#65533;q&#65533;k&#65533;k&#65533;m&#65533;&#65533;&#65533;o	&#65533;&#65533;I&#65533;&#65533;M&#65533;&#65533;
&#65533;@&#65533; &#65533;t&#65533;&#65533;&#65533;&#65533;9&#65533;/&#65533;&#65533;&#65533;&#65533;,&#65533;,&#65533;&#65533;&#65533;&#65533;&#65533;&#65533;&#65533;&#65533;Nhh*&#65533;*&#65533;&#65533;&#65533;&#65533;&#65533;&#65533;Q&#65533;&#65533;QD&#65533;&#65533;D&#65533;&#65533;D&#65533;CD!&#65533;i&#65533;&#65533;(&#65533;i(&#65533;&#65533;&#65533;i&#65533;&#65533;&#65533;&#65533;&#65533;,&#65533;,&#65533;,&#65533;&#65533;&#65533;&#65533;&#65533;&#65533;&#65533;&#65533;&#65533;&#65533;&#65533;&#65533;&#65533; &#65533;&#65533;&#65533;&#65533; %_&#65533;2P&#65533;3&#65533;a%7&#65533;.&#65533;Q&#65533;&#65533;OJ/^l&#65533;Q&#65533;F&#65533;&#65533;*&#65533;&#65533;1&#65533;&#584;Y&#796;&#65533;HA&#65533;&#65533;?JZ&#65533;&#65533;f&#858;(&#65533;&#65533;&#65533;&#65533;&#65533;A>		&#65533;(&#65533;&#65533;}&#65533;*MZy&#65533;&#1311;&#65533;&#65533;&#65533;z&#65533;&#65533;<&#65533;T&#65533;&#65533;jV&#65533;n&#65533;&#65533;E&#65533;Ba&#154;h 0Y2&#65533;&#65533;&#65533;9k&#65533;&#65533;j&#65533;
@&#65533;&#717;&#65533;7&#133;#g&#65533;!t&#65533;&#1465;S&#65533;&#961;&#65533;&#335;&#65533;E^&#778;&#65533;&#65533;t^&#65533;2)&#65533;&#65533;fJ&#65533;P&#65533;&#65533;P&#65533;CJgM&#65533;8Q&#65533;&#65533;%M~&#65533;&#65533;:&#65533;&#65533;A&#65533;S[&#65533;&#65533;&#65533;&#65533;&#65533;&#65533;\&#65533;'A&#65533;pW&#65533;&#65533;&#65533;&#65533;&#65533;r&#65533;7q&#65533;&#65533;3&#65533;O&#65533;&#65533;
&#65533;&#65533;&#65533;#&#65533;&#65533;&#65533;F5&#65533;|&#65533;RP&#65533;G&#65533;&#65533;B(Zu&#65533;%V&#65533;Ya{&#65533;2&#65533;m&#65533;&#65533;&#65533;&#532;\wQC&#65533;\&#65533;a&#65533;&#1474;}&#65533;&#1539;&#65533;&#65533;#a:&#65533;Q&#65533;&#65533;:&#65533;YX&#65533;&#65533;
DH&#65533;&#65533;&#65533;"&#65533;KA%&#65533;&#65533;2&#65533;6&#65533;&#65533;&#65533;v&#65533;p&#65533;&#65533;&#65533;&#65533;k&#65533;&#65533; .&#65533;a&#65533;n!&#65533;G&#65533;&#65533;&#65533;&#65533;<I&#65533;&#65533;&#65533;T	@3&#65533;&#65533;N(&#65533;T]&#65533;&#65533;&#65533;&#65533;!F)&#65533;&#65533;R&#65533;&#65533;`&#65533;&#65533;&#65533;2&#65533;(h&#65533;&#65533;&#65533;k&#65533;&#65533;{&#65533;x&#65533;,&#65533;&#65533;r&#2013;a&#65533;&#1090;KYey&#65533;KjE&#65533;&#65533;&#65533;&#65533;&G&#65533;[B&#65533;B&#65533;&#65533;0&#65533;` &#1539;&#65533;I&#6486;Z&#65533;&#65533;&#65533;&#65533;&#65533;xvbBJ&#65533;
&#65533;EM$&#65533;m@^&#65533;cDw&#65533;&#65533;E&#65533;&#65533;&#65533;&#65533;&#65533;uH&#65533;&#65533;&#65533;M&#65533;\+&#65533;5s&#65533;tW&#65533;&#1299;&#65533;&#65533;	&#65533;&#65533; Fu&#65533;e$fV"&#65533;cV&#65533;&#28001;&#65533;&#65533;&#667;*&#65533;c&#65533;=`5Ww&#10727;X&#65533;&#1375;0&#65533;&#65533;[&#65533;&#65533;t&#65533;4:M&#65533;&#65533;5W&#65533;&#65533;&#1507;l3&#40916;&#65533;&#65533; \0&#65533;,&#65533; &#65533;&#65533;&#65533;b%&#65533;&#65533;&#65533;&#65533;&#65533;A&#65533;&#65533;pmTkp&#65533;&#65533;&#65533;&#65533;&#471;\tGD&#65533;&#65533;hkp<j&#65533;&#65533;&#65533;&#65533;&#65533;&#65533;&#65533;&#65533;&#65533;&#65533;R&#65533;D&#65533;&#65533;X&#65533;e%[2r&#65533;&#65533;Yb&#65533;&#65533;D&#65533;&#65533;9f)c:0&#65533;&#65533;Io&#65533;&#65533;D&#65533;&#65533;&#65533;\y&#65533;&#65533;!&#65533;&#65533;&#65533;rx&#65533; &#65533;R&#65533;L\'&#65533;&#716;NW&#65533;&#65533;&#65533;W&#65533;&#65533;&#65533;&#65533;~&#65533;%i&#65533;sK&#65533;&#65533;&#65533;q&#65533;C&#65533;&#1874;&#65533;+7"4l&#65533;i&#65533;&#65533;&#65533;&#65533;h&#65533;&#65533;H	D<^&#65533;&#65533;j@&#65533;&#65533;&#65533;y+Z&#65533;FR&#65533;'&#65533;&#65533;&#65533;'&#2001;cJ'&#65533;@&#65533;&#65533;&&#65533;&#1316;&#1121;0e&#65533;&#65533;;SR&#65533; &#65533;0&#65533;{#&#65533;X &#65533;&#65533;_&#65533;&#65533;G]&#65533;&#65533;&#65533;l&#65533;<&#65533;Rn&#65533;{&#65533;R&#65533;&#65533;[&#65533;A_&#1515;$&#65533;&#65533;1ClN&#65533;=M&#65533;k3&#65533;&#65533;&#65533;&#65533;&#221;&#65533;&#65533;&#44749;&#65533;&#65533;&#65533;C&#65533;)&#65533;&#65533;a\&#65533;&#460;^&#65533;&#65533;l 	&#65533;\&#65533;*[&#65533;&#65533;d4Iyc&#65533;,&#65533;&#65533;&#65533;)&#65533;3ILNW	&#65533;&#65533;D:&#1337;&#65533;&#65533;N&#65533;%~\` &#65533; =FH&#65533;y<f2&#65533;&#65533;  |`&#65533;&#65533;H ,#&#42234;&#65533;a&#65533;&#65533;]&#65533;	&#65533;&#65533;56{&#65533;Pl8&#65533; ]P06"6C|&#65533;&#65533;!&#65533;~b&#65533;+&#65533;&#65533;&#65533;P7&#65533;1E&#65533;&#65533;&#65533;@D&#65533;&#65533;&#65533;e@&#65533;&#65533;h`t&#65533;&#65533;&b&#65533;X&#65533;&#65533;$&#1194;&#65533;(F&#65533;8`&#65533;(&#65533;&#65533;&#65533;hc&#65533;&#65533;&#65533;&#65533;&#65533;&#65533;V&#65533;&#911;&#65533;&#65533;{E6&#65533;Mc'T&#65533;&#65533;&#65533;&#65533;f&#65533;&#65533;&#65533;9&#65533;b.3&#65533;J&#65533;&#65533;&#65533;&#65533;&#65533;%5&#65533;&#65533;	&#65533;0OQxa&#65533;&#65533;T=_&#65533;&#65533;5&#65533;&#65533;&#65533;G%&#65533;&#65533;E.D&#65533;e,90K"&#65533;?&#65533;	V&#65533; &#256;&#65533;\&#65533;~&#65533;&#65533;o&#65533;$v&#65533;&#65533;b&#65533;2&#65533;&#65533;L&#65533;&#1042;"&#65533;&#65533;&#65533;&#65533;j&#65533;&#65533;f&#65533;7&#65533;?@&#65533;a&#65533;&#65533;#j.G&#65533;Z&#65533;&#65533;U&#65533;%&#65533;&#65533;&#65533;<&#65533;A&#65533;&#65533;&#65533;&#65533;&#65533;C&#65533;&#65533;-&#65533;&#65533;#&#65533;&#65533;VDs:Qv&`&#352;&#65533;0GQ&#65533;&#10310;"bS&#65533;"&#65533;8& &#65533;QJ&#65533;O&#65533;2&#65533;0l&#65533;J&#65533;&#65533;&#65533;	!HR&#65533;4&#65533;&#65533;&#1188;(=)-&#65533;pK`
A
&#65533;&#65533;Ke&#65533;&#65533;1&#65533;&#65533;-X&#65533;f&#65533;&#65533;&#65533;L&#65533;X&#65533;t&#65533;1)&#65533;&#65533;&#65533; &#1204;f5&#65533;&#65533;5&#65533;Aq&#65533;;&#65533;R#&#65533;l&#65533;(&#65533;Q&#65533;Jl&#65533;&#65533;t&#65533;j7&#65533;&#65533;&#65533;m@7&#65533;&#65533;&#65533;&#65533;&#65533;&#65533;&#65533;&#65533;&#65533;N&#65533;&#65533;U&#65533;&#1388;&#65533;&#1266;K&#65533;&#65533;w&#65533;UD&#65533;,~&#65533;$UV&#65533;`*&#65533;O&#432;&#65533;&#65533;8&#65533;1&#65533;q&`&#65533;E/:=Qi&#65533;&#65533;&#65533;&#65533;&#65533;5&#65533;+{&#1138;0&#65533;H&#65533;Z&#65533;F&#65533; @&#65533;&#65533;S!&#65533;&#65533;
/&#65533;ALc
&#65533;&#65533;&#65533;B&#65533;i~&#65533;&#65533;L &#65533;?&#65533;I&#65533;&#65533;&#65533;&#65533;&#65533; L&#65533;jS&#65533;[&#871;&#65533;&#65533;ER&#65533;.C,&#65533;#&#65533;&#65533;Fq&#65533;'&#65533;v&#65533;&#65533;&#65533;!&#65533;\L&#65533;&#913;&#65533;B&#65533;F&#65533;#Z3G7 )9yu&#65533;%d&#65533;&#65533;&#65533;&#65533;bl&#65533;&#65533;&#65533;&#65533;;&#65533;&#65533;J&#65533;u&#65533;/&#65533;&#65533;&#65533;&#65533;(&#65533;+no&#65533;&#1315;&#65533;Sj&#65533;&#65533;&#65533;&#65533;)&#65533;&#65533;&#65533;&#65533;&#65533;x`O&#65533;&#65533;&#1190;&#65533;&#65533;@@ f&#65533;a&#65533;4U&#65533;&#65533;d&#65533;&#65533;* %&#32844;{0&#65533;&#65533;&#65533;&#65533;
&#65533;A*&#65533;@&#65533;&#65533;E &#65533;&#65533;!LM&#65533;.&#65533;S&#65533;M&#65533;l&#65533;AP7&#65533;M~&#65533;.G&#1399;&#1201;U&#65533;&#65533;H&#65533;	&#65533;<&#65533;&#65533;)&#65533;;K&#65533;&#65533;&#65533;59h&#65533;&#65533;m&#65533;\&#1937;&#65533;$g&#65533;c&#65533;y2&#65533;&#65533;&#65533;J&#65533;&#65533;&#65533;~!&#65533;&#65533;&#65533;&#65533;&#65533;&#65533;&#65533;&#1559;&#65533;&#65533;&#65533;F@	&#65533;&#65533;&#65533;&&#65533;&#65533;&#65533;Z&#65533;~O&#65533;&#65533;&#65533;3&#65533;a&#65533;Z&#65533;J&#65533;&#65533;4ji0/S&#65533;BhA&#65533;u&#65533;R&#65533;6%&#65533;-dl&#65533;1XA&#65533;&#65533;&#65533;Ma&#65533;&#65533; H&#949;r&#65533;J1(&#65533;f&#65533;&#65533;j&#65533;&#65533;
&#65533;]&#65533;&#65533;&#65533;&#65533;&#65533;ie&#65533;9"p&#65533;X&#65533;&#65533;&#65533;&#1968;&#65533;)&#65533;n3G|+7d&#65533;&#65533;&#65533;,U&#65533;A>R"&#65533;8K72&#65533;&#65533;&#65533;'2&#65533;&#1869;""&#65533;&#65533;&#65533;&#65533;TR&#65533;&#1115;&#65533;s&#65533;&#65533;&#65533; @&#65533; )OhIK&#65533;-&#65533;&#65533;P,&#65533;&#65533;&#65533;&#65533;&#65533;&#65533;JPT  =h&#65533;\&#65533;j&#65533;6&#65533;fh &#1568;\&#65533;&#65533;&#65533;&#65533;E&#65533;&#65533;&#65533;_&#65533;&#1870;&#65533;&#65533;&#65533;a&#65533;&#65533;&#65533;V&#65533;&#65533;&#65533;w%&#65533;c%&#65533;|&#65533;wr9c&#65533;>pDm&#65533;&#65533;&#65533;M&#65533;rO:&#65533;&#65533;&#65533;&#65533;&#65533;Oy&#65533;St&#65533;v&#65533;2&#65533;&#65533;(&#65533;&#65533;D&#65533;&#65533;H&#65533;&#65533;&#65533;&#65533;&#65533;&#65533;&#65533;"6&#65533;&#65533;vI?u&#65533;&#65533;&#65533;  &#65533;` "&#65533;&#65533;&#65533;&#65533;&#65533;&#65533;h(&#65533;D&#65533;Q&#65533;@&#65533;8%5f&#65533;&#65533;&#65533;8&#65533;w&#65533;j&#1795;U&#65533;t&#65533;@9v&#65533;&#65533;&#65533;&#65533;$&#782;\x&#65533;&#65533;&#65533;;&#65533;&#1132;Y&#65533;&#65533;&#65533;&#65533;n&#65533;&#65533;&#65533;j&#65533;v&#65533;6&#65533;&#65533;P &#65533;E&#65533;}&#65533;&#65533;&#65533;&#65533;&#65533;&#65533;U&#65533;&#65533;&#65533;7&#65533;&#65533;v&#65533;&&#65533;.&#65533;&#65533;|;&#65533;p`&#65533;&#65533;S&#65533;M&#65533;&#65533;O&#1530;&&#65533;T&#65533;&#65533;&#47686; @L&#65533;&#65533;&#65533;&#65533;&#65533;.&#65533;J&#65533;&#65533;T@&#65533;&#65533;&#65533;{P&#65533;&#1470;!&#65533;&#65533;2&#65533;,{e&#65533;r&#65533;&#65533;#A&#65533;N&#65533; G5G&#65533;2R$&#65533;&#65533;A&#65533;&#65533;C	&#65533;2$&#65533;vf!#:&#65533;&#65533;et{&#65533;&#65533;tz&#65533;&#65533;&#65533;0%&#65533;@>&#65533;% v&#65533;GKc'!08&#65533;wr&#65533;v&#65533;&#65533;&#65533;&#65533;T0hU&#65533;&#65533;yf$1&#1157;}&#65533;w@&#65533;pw8j q9&#65533;&#65533;+p~&#65533;N&#65533; Oc0F0&#65533;&#65533;/&#65533; G&#65533;&#65533;e&#65533;A&#65533;&#65533;g&#65533;qz&#65533;e&#65533;uz^&#65533;s&#65533;E&#134;fe$o&#65533;y`&#65533;{&#65533;&#65533;D&#929;&#65533;&#65533;&#65533;W&#65533;&#65533;c?f&#65533;8&#65533;&#65533;&#65533;:&#65533;u&#65533;?&#65533;&#65533;|&#65533;#n0&#65533;&#65533;&#65533;?g&#65533;&#65533;&#1972;&#65533;&#65533;d&#65533;t&#65533;'W&#65533;+&#65533;@8U&#65533;&#65533;@H&#65533;o&#65533;R`xJ&#65533;&#65533;&#65533;&#65533;[1&#65533;SN&#65533;&#65533;&#65533;&#65533;P&#65533;&#65533;B&#65533; o&#65533;E&#65533;u9Hl&#65533;'{&#65533;&#65533;Q@&#65533;2z`xe'QV[&#65533;9&#65533;($&#65533;&#65533;&#65533;F&#65533;?g^&#65533;g$&#65533;&#65533;#z@O&&#65533;&#65533;&#1720;&#65533;&#1832;&#65533;1&#65533;&#65533;&#65533;(&#65533;&#65533;&#65533;(&#65533;&#65533;#&#65533;&#65533;&#65533;c&#65533;&#65533;r'w< Mzg&#65533;$MnPe'&#65533;U&#65533;s&#65533;'1,&#65533;&#65533;d&#65533;&#65533;&#21485;&#65533;&#65533;&#65533;&#65533;&#65533;&#65533;&#65533;&#65533;&&#65533;U)GU&#65533;K&#65533;&#65533;(&#65533;&#65533;&#458;-&#65533;xij&#65533; 0pw&#469;he&#65533;&#65533;&#65533;h&#65533;&#65533;&#65533;C^'&#65533;&#65533;&#65533;&#65533;&#65533;&#65533;l/Iu&#65533;@19f&#65533;&#1560;&#65533;&#65533;&#1485;&#1784;&#65533;&#65533;&#65533;&#65533;&#65533;x{&#65533;&#65533;&#65533;&#65533;h&#65533;(Y n&#65533;&#65533;Q*&#65533;?&#65533;&#65533;&#65533;&#65533;&#65533;R&#65533;&#65533;+q]&#65533;&#195;&#65533;&#65533;&#65533;&#65533;&#65533;&#65533;  &#65533;V&#65533;7y&#65533;&#65533;x&#65533;-&#65533;&#65533;k&#1622;1&#65533;&#65533;&#65533;0`w&#65533;&#65533;&#65533;Vl&#65533;&#65533;&#65533;&#65533;]&#65533;W&#65533;&#1559;9&#65533; QV&#65533;2i&#65533;l&#65533;	&#65533;&#65533;E@&#65533;&#65533;C)T&#65533;wF&#65533;&#65533;&#1974;&#65533;$A+&#65533;&#65533;C&#65533;&#65533;7&#65533;&#65533;&#65533;r$y&#65533;'As	&#65533;&#65533;&#65533;&#65533;&#65533;&#65533;&#65533;&#65533;@X&#65533;^&#65533;w&#65533;&#65533; P&#65533;&#65533;&#65533;&#65533;&#65533;&#65533;&#65533;S&#65533;&#65533;kyx&#65533;Wug\[&#65533;&#65533;sl&#145;&#65533;YY	&#65533;y	f&#512;A^1&#65533;p&#65533;6&#65533;U&#65533;&#65533;sce&#824;s*Y$&#65533;&#65533;dYPn&#65533;&#65533;&#65533;&#65533;)&z&#65533;&#65533;h+&#65533;&#65533;&#65533;#&#65533;&#65533;y&#65533;]&#65533;&#65533;&#65533;&#65533;h8p\&#65533;&#65533;    &#65533;&#65533;&#65533;&#65533;G&#65533;&#65533;g&#65533;	&#65533;1PJ&#65533;&#65533;ESU&#1557;&#65533;*&#65533;&#65533; (z&#65533;1Z&&#65533;&#61016;&#65533;&#65533;&#1630;+&#65533;m&#65533;&#65533;l&#65533;G':&#65533;B&#65533;2&#65533;&#65533;b&#1564;Res&#65533;&#65533;&#65533;k&#65533;VF&#65533;&#65533;w]#&#65533;&#65533;F&#65533;  &#65533;&#65533;fi&#65533;/&#65533;%6&#65533;%&#65533;&#65533;R0&#65533;t&#65533;&#65533;o&#65533;&#65533;7&#65533;&#65533;&#65533;s&#65533;."&#65533;Y&#65533;\FN8&#65533;&&#65533;&#65533;&#65533;&#1048;&#65533;&#65533;&#65533;fj&#65533;&#65533;oj+e&#65533;U&#65533;FT&#65533;y
&#65533;&#65533;&#65533;&#65533;&#38861;&#65533;w^$QZ&#65533;F&#65533;RSj&#65533;N&#65533;108&#65533;&#65533;-`&#1512;ip&#65533;G&#65533;VZ&#65533;rp}:&#65533;dJN&#65533;9&#241;l,&#65533;V4&#65533;Vn&#65533;&#65533;U&#65533;s&#65533;&#65533;La&#65533;E2$h&#65533;aj&#65533;%9eX&#65533;&#65533;&#1620;k&#65533;&#65533;S&#65533;w&#65533;&#65533;_T&#65533;r MBJ&#65533;&#65533; &#65533;9N&#65533;N&#65533;&#65533;:&#65533;&#65533;Z&#65533;&#65533;&#65533;&#65533;FZ&#65533;4 &#65533;w&#65533;&#65533;&#65533;3&#65533;0R&#65533;7Ze^Z&#65533;"z!*&#65533;!&#65533;'&#14198;z&#65533;&#1718;&#65533;&#65533;&#65533; 4&#65533;,^&#65533;3e)&#65533;&#65533;z
&#65533;&#65533;&#65533;x&#1690;>&#1672;&#65533;&#65533;&#65533;Y`&#65533;5D@DTw_S&#65533;Fz&#65533;&#65533;&#65533;&#65533;&#1530;&#65533;&#65533;z&#65533;&#1626;ZW&#65533;Y&#65533;&#515;&#65533;6&#65533;&#65533;&#65533;&#65533;&#663;&#65533;&#65533;#(&#460;&#65533;
G`&#65533;emE	~&#65533;/;^&#65533;8r*t&#65533;&#65533;&#65533;f&#65533;.&#65533;&#65533;&#65533;GTg&#65533;&#1639;&#65533;Y&#65533;SE1r@&#65533;g`&#65533;&#65533;&#65533;J^)PX&#65533;  4@&#65533;p&#65533;y&#65533;p&#65533;&#65533;&#65533;&#65533;&#65533;fCP&#65533;&#65533;v&#65533;A&#65533;&#65533;)&#65533;&&#65533;F&#65533;&#65533;@c8&#65533;&#65533;s3zf&#65533;z&#65533;,&#65533;&#65533;rT&#65533;&#65533;&#65533;p&#65533;2&#65533;KN&#65533;{&#65533;&#65533;&#65533;&#65533;&#65533;J&#65533;	&#65533;&#65533;&#1396;&#394;J&C&#65533; &#65533;0!0i&#65533;&#65533;&#65533;&#65533;&#65533;&#65533;E&#65533;&#65533;t&#65533; &#65533;58&#65533;O&#1731;&#65533;Y&#65533;&#65533;9&#65533;&#65533;&#65533;&#65533;&#65533;&#65533;&#65533;&#65533;e$&#29981;&#65533;z2zP&#65533;&#3835;[&#65533;[&#65533;&#65533;&#65533;&#669;&#65533;&#65533;
&#65533;i^&#65533;6&#65533;pgz&#44860;&#65533;&#65533;&#65533;H1&#65533;H1&#65533;*Uk` &#65533;J&#65533;A`P5!&#65533;&#65533;&#65533;Z[&#65533;&#65533;[&#65533;&#65533;&#65533;&#65533;J&#65533;x&#1073;&#65533;&#65533;&#65533;&#65533;h	[&#65533;&#65533;&#65533;&#65533;k&#65533;&#65533;c]&#65533;&#65533;&#65533;U?+&#65533;&Y&#65533;u&#65533;&#65533;$&#43707;&#65533;^&#65533;&#65533;&#65533;c&#65533;&#65533;&#65533;9w$&#65533;&#65533;&#65533;&#65533;&#65533;J&#65533;&#65533;Dp&#1464;&#65533;&#1722;@&#65533;&#65533;I &#65533;&#65533;&#65533;~SX&#65533;KI(&#65533;@&#65533;&#702;&#65533;&#65533;&#65533;&#65533;&#65533;w&#65533; o =&#65533;&#65533;&#65533;vOK&#65533;!&#65533;k&#65533;a]&#65533;S&#65533;1&#65533;&#65533;'N&#65533;U3G&#65533;&#65533;d&#65533;	&#65533;&#65533;P&#374;&#65533;m~;&#65533;&#65533;r&#65533;_&#65533;&#65533;&#65533;99&#65533;&#1788;D&#65533;&#65533;&#65533;&#65533;&#65533;,&#65533;A&#65533;&#435;#&#65533;l?&#65533;&#65533;&#65533;&#65533;%&#65533;&#65533;+&#65533;x<&#65533;3|&#65533;6l'&#65533;!J&#65533;&#65533;h&#65533;&#65533;&#65533;&#262;&#65533;U&#65533;&#65533;&#65533;9&#65533;&#65533;e&#65533;s&#65533; :&#65533;&#65533;&#65533;j&#65533;&#65533;&#65533;&#65533;K&#65533;_&#65533;&#65533;&#65533;'tV&#1822;\|@+&#65533;(O^&#65533;]D&#65533;&#65533;L)&#65533;S&#65533;2&#65533;&#65533;h&#65533;g|6&#65533;n&#65533;&#65533;e&#65533;&#65533;;Nc<&#65533;"&#65533;&#65533; &#65533;R4&#65533; xP5&#65533;J&#65533;&#65533;P&#65533;&#65533;'&#65533;>L&#65533;&#65533;j&#65533;g V&#65533;&#65533;&#65533;#&#65533;&#65533;1b&#65533;z&#65533;N&#664;&#65533;&#65533;&#65533;&#1590;&#65533;&#744;&#65533;lJ&#65533;dF&#65533;&#65533;z@&#65533;Vd&#65533;&#65533;~&#65533;&#65533;&#65533;
&#65533;&#65533;|&#65533;&#65533;kh&#65533;&#65533;&#65533;E&#65533;&#65533;&#65533;&#415;R&#65533;&#65533;&#761;&#65533;
&#65533;A&#65533;T
&#65533;&#65533;&#65533;}|&#820; M!&#65533;&#65533;K&#65533;&#65533;&#1780;&#65533;&#822;l$&#65533;;G?&#1206;&#65533;k&#65533;_&#65533;&#65533;f&#65533;0&#65533;&#65533;/&#65533;&#65533;&#65533;&#65533;&#65533;I&#65533;&#65533;&#65533;`&#65533;&#65533;&#65533;3)2h&#65533;>&#65533;&#65533;D&#65533;l &&#65533;&#65533;B&#65533;&#1010;&#65533;&#65533;m?&#65533;P &#65533;;&#65533;&#65533;4&#1762;&#1056;&#65533;Q&#65533; &#65533;\&#65533;U3&#65533;&#65533;,*&#65533;&#65533;&#65533;N&#65533;&#65533;&#65533;;Gs&#65533;."&#65533;w&#65533;HW&#65533;D2&#65533;mv&#65533;&#1510;&#65533;4&#65533;&#65533;&#65533;&#65533;(M&#65533;&#65533;&#65533;^X&#65533;&#65533;7:&#65533;&#65533;&#65533;`e&*@&#65533;X&#65533;&#65533;,<1&#65533;B]&#65533;j&#65533;&#65533;&#65533;,)&#65533;P=&#65533;&#65533;-&#65533;&#65533;&#65533;P&#65533;&#65533;3&#65533;&#65533;&#65533;"}&#65533;h}W&#65533;Ki8Ki&#65533;&#65533;&#65533;!j&#65533;c&#65533;&#65533;&#65533;&#65533;&#1128;q&#65533;&#65533;&#65533;Gm$&#65533;G&#65533;&#65533;fQ&#65533;&#65533;y&#65533;f,f&#65533;&#65533;&#65533;&#65533;&#65533;M&#65533;{&#65533;&#65533;&#65533;p&O&#65533;&#65533;!&#65533;`&#65533;&#65533;&#65533;&#65533;&#65533;&#65533;F&#65533;&#974;m&#722;DI&#65533;&#65533;;&#65533;&#65533;&#65533;&#467;<p&#65533;&#65533;&#65533;=8&#65533;\&#65533;m]L&#65533;&#65533;&#65533;&#65533;#$=V1Jlwt&#65533;$&#65533;&#65533;&#65533;&#65533;&#65533;&#65533;&#633;]&#65533;&#1702;&#65533;/&#65533;&#65533;&#225;V&#65533;,f&#65533;&#65533;n&#65533;N&#65533;q&#65533;;&#65533;&#65533;=&#65533;<0pA&#65533;&#65533;&#65533;&#65533;}&#65533;x&#65533;&#65533;E&#65533;&#65533;TB&#65533;<&#65533;&#65533;&#65533;&#65533;&#65533;&#65533;h	&#65533;&#1125;&#65533;&#65533;&#65533;y&#1435;&#65533;&#65533;\&#65533;&#65533;|&#65533;&#65533;l&#1420;s&#65533;=&#65533;&#65533;&#65533;&#65533;&#65533;d&#65533;&#65533;Z&#65533;2&#65533;N&#65533;Y&#65533;t&#65533;&#65533;&#65533;|V!&#65533;Nx&#65533;&#65533;!:{D>:}&#1798;&#65533;&#909;&#65533;&#65533;&#65533;&#65533;&#65533;&#65533;&#65533;&#65533;o&#65533;&#65533;H\&#65533;&#65533;p&#65533;&#65533;y&#65533;B&#1188;&#65533;d&#65533;&#65533;&#65533;J&#65533;G&#65533;&#1117;'&#65533;.^V*&#65533;&#65533;&#65533;f&#1428;&#65533;&#65533;&#65533;&#65533;j&#866;&#225;9&#65533;h&#65533;B&#65533;&#65533;&#65533;)&#65533;U|9n&#65533;&#65533;7&#65533;J&#65533;V&#65533;qd&#65533;*&#65533;&#65533;&#65533;?&#65533; &#65533;&#65533;&#65533;]t&#65533;&#65533;k&#65533;&#65533; n&#65533;$X &#65533;&#65533;5&#65533;B&#65533;&#65533; &#65533;&#65533;&#65533;&#1589;L&#65533;Pu&#65533;"&#65533;$&#1949;&#65533;&#65533;V&#1954;}?&#65533;&#65533;&#171;&#65533;&#65533;&#65533;&#65533;<b&#65533;Z :&#65533;*&#65533;l&#65533;&#65533;&#65533;|&#65533;&#65533; &#65533;&#366;&#65533;&#65533;&#65533;&#65533;&#65533;f&#65533;&#65533;1i&#65533;f&#65533;meVN&#65533;m{+>b&#65533;&#65533;l&#65533;&#65533;&#65533;&#65533;&#65533;&#65533;&#65533;&#65533;.&#65533;"&#65533;&#65533;&#991;R&#65533;&#65533;&#65533;) &#65533;&#1601;&#65533;&#65533;{o`&#65533;&#1389;&#65533;&#65533;l&#65533;&#65533;&#65533;Y&#65533;&#65533;y&#65533;&#887;&#65533;&#65533;x&#65533;^;k&#65533;&#65533;&#1868;&#65533;&#65533;&#65533;&#65533;p}sa0&#65533;5M&#65533;&#65533;&#65533;sn*&#65533;&#65533;&#65533;&#65533;&#65533;9fv^NZ@&#65533;EG&#65533;D&#65533;&#65533;P&#65533;3&#65533;&#65533;&#213;&#65533;&#65533;.&#163;N&#65533;&#65533;&#65533;&#65533;&#65533; "&#9546;f&#65533;=&#65533;&#65533;Z&#65533;JU&#65533;&#65533;&#65533;&#65533;3&#65533;&#65533;&#65533;&#65533;9'&#65533;&#950;&#369;&#65533;NZ&#65533;&#65533;K	_	~&#65533;&#65533;&#65533;{&#65533;&#21879;&#65533;&#20802;)&#1237;@^=&#65533;&#65533;&#65533;&#1118;&#65533;6B&#65533;q(&#40321;&#65533;&#65533;p&#65533;2XpW'&#65533;&#65533;.&#65533;>&#65533;j,#,i_$1P[&#65533;&#65533;Eh^&#65533;&#65533;p&#65533;G&#65533;&#65533;&#65533;P&#65533;&#65533;&#65533;&#65533;&#65533;$&#65533;#&&#65533;&#65533;k&#65533;&#65533;&#65533;&#65533;&#65533;Jrz,&#838;2!&#65533;6&#65533;&#65533;&#65533;&#65533;&#65533;^h&#65533;&#65533; &#65533;:&#65533;&#65533;EB&#65533;?g&#65533;c?&#65533;&#65533;yM&#65533;&#65533;&#65533;&#65533;&#65533;&#65533;q5&#65533;&#65533;&#65533;&#65533;mf&#65533;!,&#65533;&#65533;&#65533;h,&#65533;<!&#65533;&#65533;&#514;"&#65533;k&#65533;&#65533;9&#65533;&#65533;&#65533;&#65533;>&#65533;&#65533;;O&#65533;@&#65533;e&#65533;&#65533;b&#65533;&#65533;&#65533;&#65533;&#1735;I&#65533;	h+&#65533;;&#65533;&#65533;&#65533;N&#65533;&#65533;&#65533;&#65533;~ &#65533;~&#1024;^&#65533;&#65533;&#65533;&#65533;a6&#906;&#65533;&#65533;NI&#1980;J&#65533;&#65533;9bf&#65533;&#65533;d lZ	Zgzg&#65533;gpu&#65533;&#65533;&#65533;&#65533;&#65533;gn&#65533;l&#65533;np&#65533;&#65533;&#65533;&#65533;&#65533;yg&#65533;&#65533;y&#65533;&#65533;y&#65533;Z&#65533;yw&#65533;	&#65533;&#65533;z&#65533;&#65533;&#65533;&#65533;&#65533;&#65533;&#65533;&#65533;&#65533;Z&#65533;&#65533;&#65533;&#65533;&#65533;&#164;&#65533;&#65533;&#65533;&#65533;&#65533;&#65533;~&#435;&#65533;|~&#65533;&#65533;&#694;&#65533;&#65533;&#65533;&#65533;&#1614;{&#65533;&#65533;&#65533;&#65533;&#65533;y&#65533;&#65533;&#65533;&#1981;&#65533;&#65533;&#65533;&#1275;&#65533;&#65533;&#698;&#65533;&#65533;&#65533;&#65533;&#65533;p&#65533;&#65533;&#65533;&#65533;g&#65533;&#65533;&#65533; &#65533;4&#65533;*Y&#65533;&#65533;H&#65533;"u&#148;&#65533;!&#65533;?&#65533;`&#65533;&#65533;M?}&#65533;&#65533;&#65533;&#65533;&#65533;&#65533;U&#65533;t&#65533;h&#65533;$&#65533;&#65533;&#65533;&#595;&#65533;&#65533;S&#65533;r&#65533;&#65533;&#65533;&#1656;&#65533;&#65533;&#65533;&#65533;$&#65533;!&#65533;&#65533;4&#65533;&#65533;&#65533;&#65533;\&#65533;&#65533;&#65533;,&#65533;&#65533;#&#65533;\yx&#65533;&#65533;&#65533;i&#65533;&#65533;w&#65533;Ed&#65533;&#65533;M&#65533;&#65533;FbUJ&#65533;&#65533;&#65533;&#65533;tv
&#65533;&#65533;&#65533;&#1164;S+ii8l &#65533;*&#65533;&#65533;&#65533;&#65533;>&#65533;p&#65533;&#65533;&#65533;f4{x&#65533;.c)&#65533;o&#1014;sM&#65533;37&#878;4{&#65533;&#65533;&#65533;s&#65533;&#985;&#65533;a&#65533;
&#65533;&#65533;X&#65533;I/&#65533;3&#65533;&#65533;&#65533;3&#65533;&#65533;&#65533;&#65533;&#65533;&#65533;a&#65533;&#65533;"C&#397;&#65533;P&#65533;&&#65533;&#65533;&#65533;[&#65533;L&#65533;&#65533;&#65533;&#65533;$&#65533;&#65533;&#65533;&#65533;y9&#65533;g&#65533;R&#65533;&#65533;&#65533;&#65533;&#65533;;Xu&#65533;[u&#65533;I&#65533;J&#1565;&#65533;Q!A&#65533;.&#65533;&#65533;Q&#65533;%&#65533;&#65533;&#65533;&#65533;&#65533;^1&#65533;&#65533;&#65533;&#65533;mK&#65533;6r&#65533;(&#65533;J:~&#65533;&#65533;d&#65533;}&#65533;&#65533;d5&#65533;G\&#65533;&#65533;&#65533;&#65533;&#65533;]t&#65533;8'&#65533;#&#65533;q&#65533;/&#65533;&#65533;&#65533;TgQeV+)&#65533;&#65533;&#65533;&#65533;&#65533;4&#65533;&#65533;A&#65533;&#65533;Gb$&#65533;&#65533;I2&#65533;&#65533;"&#65533;&#65533;&#65533;&#1122;$}\3c6;&#65533;&#65533;&#65533;r&#65533;&#1627;x&#65533;&#65533;'b;&#65533;p&#65533;-&#65533;&#65533;,&#65533;R&#1859;+&#65533;&#65533;M&#65533;M&#65533;&#65533;pY%&#65533;&#65533;e9&#65533;p&#65533;x)[&#65533;V&#65533;&#65533;&#65533;u"S$zp&#65533;&#412;&#65533;=&#65533;v&#65533;I&#65533;&#65533;&#65533;&#65533;|&#65533;&#65533;&#65533;-&#65533;&#65533;J+&#65533;h&#65533;2/&#65533;&#65533;L&#65533;4&#65533;dc6&#65533;%7&#1754;~&#65533;&#1825;q&#65533;D
2&#65533;Q&#65533;&#65533;&#65533;%>&&#65533;Qb&&#65533;_6&#65533;&#65533;j&#65533;&#65533;&#65533;&#65533;K&#65533;d&#65533;&#65533;G&#65533;>j$&#65533;07&#65533;&#65533;'6&#65533;&#65533;&&#65533;&#65533;&#65533;&#65533;&#65533;^&#65533;&#65533;&#65533;$&#65533;BI"WI&#65533;&#65533;&#1555;&#65533;}&#65533;"&#65533;&#65533;&#65533;&#65533;k&#65533;5&#65533;JM&#65533;&#65533;I&#65533;&#65533;.r&#1490;&#65533;G&#65533;&#65533;&#65533;&#65533;&#65533;&#65533;[&#65533;	&#65533;6&#65533;&#65533;&#65533;&#65533;&#65533; [;&#65533;&#65533;Z.&#65533;D&#65533;E&#65533;$&#65533;h&#65533;&#509;&#65533;e6&#65533;&#65533;&#65533;&#65533;b&#65533;&#65533;G`&#1136;{R&#65533;&#65533;pb&#65533;&#65533;&#65533;&#65533;(e&#65533;&#65533;[&#9115;1z&#65533;&#65533;&#65533;1Lb&#65533;&#65533;&#65533;&#65533;&#65533;y&#65533;&#65533;)&#65533;y&#65533;T&#65533;&#65533;&#65533;1&#65533;&#65533;&#65533;h&#1762;&#65533;&#65533;&#65533;n&#65533;&#65533;&#65533;h&#65533;&#1822;D&#65533;&#65533;&#65533;:4&#65533;u
&#65533;&#742;&#65533;&#65533;&#65533;&#65533;o&#65533;iK&#65533;`?;&#159;3&#65533;&#65533;&#65533;&#65533;&#65533;7&#65533;3&#65533;&#65533;G&#65533;6&#65533;&#65533;&#65533;&#65533;N&#65533;(/&#65533;7&#65533;&#65533;&#65533;!&#65533;&#65533;p-&#65533;X]uuC&#65533;&#65533;&#65533;!&#715;&#65533;2-&#65533;&#65533;xC&#65533;&#65533;&#65533;>&#65533;C69&#65533;&#65533;X&#65533;&#65533;8&#44407;8&#65533;UL&#65533;&#65533;&#65533;2&#65533;}&#65533;ck&#678;&#65533;.&#65533;&#65533;&#65533;&#65533;A&#65533;1&#65533;&#65533;&#65533;:&#508;&#663;k&#65533;&#65533;7&#65533;&#65533;.&#65533;&#65533;&#65533;xq&#65533;c36%&#65533;&#65533;[&#65533;&#65533;%N&#65533;&#65533;4&#65533;&#65533;/^&#65533;\&#65533;2&#65533;O&#65533;&#65533;t#&#65533;&#65533;&#65533;&#65533;-&#65533;&#65533;O&#65533;,&#65533;&#65533;&#65533;=&#65533;;&#65533;&#65533;&#887;R&#65533;&#65533;&#65533;Kv&#65533;&#65533;&#65533;5=&#65533;q n&#1576;&#65533;p&#65533;&#779;&#65533;&#65533;#J'@&#65533;&#269;PM#&#65533;~&#65533;T%&#65533;0&#65533;&#65533;&#65533;B&#65533;&#65533;&#65533;)n&#65533;&#65533;&#65533;4&#65533;&#65533;&#65533;&#65533;&#1583;F&#65533;&#65533;&#65533;3PRA&#65533;&#65533;Z&#65533;	&#65533;&#65533;$&#65533;&#65533;&#65533;&#65533;h&#65533;cUNF&#65533;&#65533;&#65533;I4/&#65533;*x3&#65533;&#65533;&#65533;c&#65533;&#65533;&#65533;jL&#65533;@&#65533;9&#65533;&#65533;Aq&#65533;&#65533;&#65533;&#65533;7&#65533;&#65533;A	&#65533;&#65533;&#65533; &#65533;&#65533;&#65533;j&#65533;=r|mj&#65533;&#65533;&#65533;n>&#65533;&#65533;&#65533;&#65533;&#65533;&#65533;vb&#65533;&#65533;C.&#65533;#&#65533;&#504;&#65533;9N&#65533;&#65533;C&#65533;N&#65533;&#65533;&#65533;&#65533;&#65533;E+1&#480; &#65533;!F&#65533;&#65533;&#65533;]&#1872;&#65533;&#65533;j %&#65533;&#65533;&#65533;&#65533;C&#65533;u&#65533;&#65533;n&#65533;(Z&#65533;3&#65533;$&#65533;&#65533;8&#65533;&#65533;&#1871;&#65533;&#65533;x&#65533;&#65533;*&#65533;&#65533;&#65533;&#65533;&#65533;&#65533;&#65533;%H&#65533;Z~&#65533;JI|&#65533;&#65533;&#65533;&#65533;IS m&#65533;&#65533;&#65533;&#65533;5&#65533;&#65533;&#65533;+i&#65533;:&#65533;T0J(&#65533;q&#65533;yB&#65533;&#1380;eKl\r&#65533;*&#65533;L8&#65533;&#65533;&#65533;i%YR!&#65533;HQ&#65533;L&#65533;L&#65533;&#65533;@G&#65533;+&#65533;&#65533;]T&#65533;&#65533;&#65533;&#65533;&#65533;&#65533;0&#65533;&#1093;;&#65533;&(5&#65533;&#65533;;&#65533;&#65533;I&#65533;(i&#65533;uR
&#65533;&#65533;&#65533;&#65533;&#65533;&#65533;&#65533;&#65533;pi&#65533;&#65533;J&#65533;>&#65533;&#65533;O&#65533;S&#65533;yX&#65533;\&#1469;Yt&#65533;&#65533;&#65533;&#65533;	&#65533;2&#65533;&#65533;&#65533;&#65533;E&#1835;&#65533;(M&#65533;D<f&#65533;&#65533;&#1972;&&#65533;&#65533;P&#65533;&#65533;&#65533;&#656;6&#65533;&#65533;8&#65533;&#65533;6=&&#65533;x&#65533;F&#65533;&#331;&#65533;&#65533;e&#65533;X6&#65533;t&#65533;01'b&#1467;d&#65533;&#65533;KCCi&#65533;&#65533;&#65533;.&#65533;Q
&#65533;&#65533; &#65533;$ !&#65533;  ,    &#65533;&#65533;@&#65533;&#65533;&#65533;&#65533;&#65533;&#65533;&#65533;&#65533;&#65533;&#65533;&#65533;&#65533;&#65533;&#65533;&#65533;|&#65533;}&#65533;&#65533;&#65533;&#65533;&#65533;&#65533;&#65533;&#65533;&#65533;&#65533;&#65533;Z&#65533;&#65533;&#65533;Z~&#65533;&#65533;&#65533;&#65533;&#65533;&#65533;&#65533;&#65533;{&#65533;&#65533;|y&#65533;&#65533;&#65533;&#65533;&#65533;&#65533;&#65533;&#65533;&#65533;&#65533;y&#65533;&#65533;&#65533;&#65533;&#65533;&#65533;&#65533;&#262;&#65533;&#65533;&#65533;|&#65533;&#342;&#65533;&#65533;&#65533;&#65533;&#966;&#65533;&#65533;}w&#65533;&#65533;&#65533;&#1711;&#65533;&#65533;&#65533;&#65533;&#65533;&#65533;&#65533;&#4257;&#65533;&#65533;&#65533;&#65533;&#65533;&#65533;&#65533;&#65533;&#65533;&#65533;&#65533;&#65533;&#65533;&#1634;&#65533;&#65533;&#65533;&#65533;&#65533;&#65533;&#65533;&#65533;&#65533;:F&#65533;Z$}&#65533;r!4tj&#65533;&#65533;&#65533;&#65533;&#1906;g&#65533;&#133;&#65533;(F&#1285;&#65533;W&#65533;N&#65533;&#65533;<&#65533;&#65533;&#397;&#65533;&#65533;&#65533;D&#65533;pXKp+&#65533;&#65533;1V&#65533;L/&#65533;&#1833;pgN&#65533;&#65533;&#65533;&#65533;&#65533;H&#991;&#65533;<ku&#65533;&#65533;&#65533;P&#65533;P&#65533;>4&#65533;n&#65533;&#1323;&#65533;&#65533;Ad&#65533;&#65533;:&#65533;7&#65533;r&#65533;)&#65533;S&#65533;&#65533;<%f'&>k&#65533;&#65533;&#65533;&#65533;&#65533;R&#65533;&#65533;&#65533;y&#65533;{v&#65533;WD&#454;&#65533;I44.^Af&#1625;uk&#65533;0*G&#65533;&#65533;&#65533;&#65533;K&#65533;S&#65533;0&#65533;0&#65533;&#65533;&#65533;H#I&#65533;&#65533;)&#65533;a &#65533;A&#65533;9&#65533;&#65533;&#65533;&#65533; >&#65533;&#65533;#&#65533;&#65533;&#65533;&#65533;&&#65533;Y&#65533;&#1059;^Q&#65533;0=&#65533;&#65533;h@2@&#65533;h&#65533;&#65533;0&#65533;**E&#65533;F&#65533;&#65533;zJq\&#2017;&#65533;n&#65533;&#65533;yMS&#65533;&#65533;C&#65533;&#65533;&#65533;Q6z&&#65533;6&#65533;x{&#65533;~c&#65533;&#65533;&#65533;&#65533;&#65533; 7$9&#65533;&#65533;$&#65533;7	L&#65533;F&#65533;e&#65533;$&#65533;`&#65533;I&#65533;~5r&#65533;&#65533;I(Lh&#65533;<&#65533;&#65533;i$&#65533;&#65533;Kz`pA&#65533;&#1780;E&#65533;&#65533;&#65533;&#65533;&#65533;HH&#65533;H&#65533; b`%  &#65533;&#65533;!3
YL&#65533;m&#65533;&#65533;&#65533;&#65533;E&#32913;B&#65533; |&#65533;&#65533;1H&#65533;&#65533;($&#65533;Q&#65533; &#65533;!=.xg&#65533;XX&#65533;&#65533;&#1798;&#65533;!&#65533;&#65533;g&#65533;F'Y&#560;&#65533;&#65533;_r&#65533;&#65533;&#65533;L1@zM&#65533; h
&#65533;.&#65533;&#65533;&#65533;&#65533;&#65533;&#65533;&#65533;J&#35024;FJh)&#65533;&#65533;L&#65533;&#65533;&#65533;&#65533;&#730;&#65533;`&#65533;&#539;&#65533;dq&#65533;&#65533;-&#65533;yr&#65533;^&#65533;0&#65533;&#65533;FE&#65533;&#65533;&#65533;W&#65533;"&#65533;&#65533;&#65533;&#65533;|&#65533;&#65533;&#65533;&#65533;?&>7ES I&#65533;&#486;W&#65533;|&#65533;&#65533;&#65533;7&#65533;&#65533;&#65533;&#65533;a&#65533;&#65533;Q&#65533;"&#65533;&#65533;&#65533;#&#65533;2&#65533;"&#65533;&#65533;+^(D"&#65533; &#65533;&#65533;1&#65533;&#65533;@&#65533;&#65533;&#65533;&#65533;&#65533;&#65533;&#65533;P&#65533; `&#65533;;&#65533;&#65533;
QE&#65533;&#65533;&#65533;&#65533;&#65533;0@&#65533;&#65533;&#65533;/&#65533;<&#65533;p#&#65533;&#65533;&#65533; R&#65533;&#65533;#&#65533;&#65533;^H&#65533;dp&#65533;kR2.&#65533;"&#1197;&#65533;D&#65533;y&#65533;N8rA&&#65533;
p&#65533;&#65533;&#1161;&#65533;PXC@&#65533;&#65533;p&#65533;&#1201;#G3&#65533;!Ecr&#65533; &#65533;z&#65533;&#65533;x&#65533;A<EzD&#65533;&#65533;&#65533;&#65533;.
&#65533;5&#65533;a#&#65533;2&#65533;&#65533;-&#65533;&#65533;.{&#65533;&#668; &#65533;&#65533;&#773;&#1053;&#65533;&#65533;x &#65533;&#65533;-B&#65533;&#65533;&#65533;A=;t&#65533;@0&#65533;&#65533;&#65533;&#65533;8!&#65533;&#65533;&#65533;&#65533; I#&#65533;d&#65533;&#65533;&#65533;&#65533;I
&#65533;!N&#65533;P&#65533;&#65533;&#65533;&#65533;z &#65533;&#65533;&#65533;&#65533;&#65533;&#65533;&#44095;A&#65533;$2&#65533;!.&#65533;&#65533;&#65533;&#1667;<s&#65533;W&#65533;&&#65533;L/&#65533;&#65533;&#65533;&#65533;l&#65533;&#1576;&#65533; &#65533;pH&#65533;&#65533;&#65533;l="&#65533;&#65533;w&#1986; &#951;&#65533;&#65533;g&#65533;&#65533;&#65533;&#967;&#65533;@	&#65533;T0&#65533;&#65533;&#65533;&#65533;&#65533;&#65533;o&#65533;&#65533;a&#65533;&#65533;&#65533; &#65533;&#65533;&#65533;&#65533;&#65533;&#65533; &#65533;&#65533;?&#65533;&#61488;k&#65533;&#65533;@&#65533;D&#65533;(w&#65533;&#65533;v&#65533;&#65533;AXI&#65533;&#65533;9&#65533;&#65533;&#65533;&#65533;	b$&#65533;:D&#65533;&#65533;&#65533;X&#65533;f&#65533;&#65533;&#65533;T&#65533;&#65533;?&#65533; <&#65533;&#65533;&#65533;&#65533;&#65533;&#65533;0V&#65533;&#65533;0&#65533;&#65533;&#49605;`B&#65533;(D&#65533;&#65533;&#65533;|
+&#65533;J&#65533;&#65533;&#65533;&#65533;^&#65533;&#65533;&#65533;&#65533;&#65533;)&#65533;/&#65533;p&#65533;"&#1063;&#65533;&#65533;a&#65533;&#65533;@! &#65533;m&#65533;s&#65533;&#65533;
 &#65533;&#65533;&#65533;&#65533;c&#65533;&#65533;F&#65533;%0 <D&#65533;P&#65533;A@&#65533;#$&#65533;&#65533;TP&#65533;&#65533;[,&#65533;#&#65533;&#65533;BFA&#65533;&#65533;&#65533;f&#65533;BAx`a&W&#65533;&#65533;b&#65533;&#65533;&#65533;  &#65533;gC&#525;&#65533;od]&#65533; &#422;-B&#65533;&#65533;&#65533;&#294;&#65533;&#65533;&#65533;&#65533;&#65533;&#65533;&#65533;&#65533;&#65533;E5d&#65533;&#65533;@1K&#65533;&#65533;h&#65533;&#65533;&G5p&#65533;&#65533;&#65533;_&#65533;&#65533;Fj&#1037;&#65533;D%e&#65533;&#65533;BH&#65533;0  	!&#65533;@&#65533;.`&#65533;&#65533;3>&#65533;&#65533;-B&#65533;&#65533;&#65533;"&#65533;b"Bq&#65533;&#292; >	&#65533;L&#65533;3&#65533; &#65533;4&#65533;X 1&#65533;&#65533;&#65533;&#65533;%#j&#65533;&#65533;&#65533;j,&#65533;<&#65533;&#65533;&#65533;i.bQ&#65533;&#65533;&#65533;&P&#65533;	&#65533;&#65533;~`&#65533;&#65533;IF2n&#65533;'u&4&#65533;P&#65533;b&#65533;.&#65533; &#65533;9&#474;&#65533;t&#65533;v&#65533;&&#265;&#65533;s&#65533;&#1295;&#65533;,&#65533;<OM&#65533;K&#65533;&#65533;&#65533;gx&#65533;C&#65533;&#65533;"(0&#65533;^E*&#65533;(&#65533;F7&#1672;L&#65533;&#65533;^}&#65533;@&#65533;&#65533;&#65533;s&#65533;@&#65533;"\YFZ&#65533;&#1174;&#65533;@D&#65533;&#65533;&#65533;&#65533;&#65533;&#65533;&#65533; .&#65533;I&#65533;r&#65533;&#65533;h&#65533;@`C*Fhn&#65533;@,&#65533;6&#65533;R&#65533;^S&#65533;c&#65533;lK&#65533;&#65533;S&#65533;&#65533;&#65533;&#65533;A~&#65533;&#65533;&#65533;&#65533;|'!&#65533;v&#65533;8I&#65533;&#65533;&#65533;T&#65533;&#65533;M&#65533;%4&#65533;qC<&#65533;, Dn13&#65533;&#65533;&#65533;&#65533;&#65533;T&#65533;&#65533;&#65533;&#65533; &#65533;&#65533;h2I &#65533;&#65533;U&#65533;7&#65533;&#65533;d&#65533;8&#65533;&#65533;&#65533;O~&#65533;&#65533;.b=&#65533;J4&#65533;&#65533;	&#65533;&#65533;&#65533;K^'&#65533;&#65533;&#65533;&#65533; ,
,
&#1259; &#65533;r'@&#65533;	v&#65533;/4?&#65533;L&#354;&#65533;&#65533;&#65533;&#65533; &#65533;0&#65533;&#65533;n@x&#65533;&#65533;&#65533;&#65533;&#65533;&#65533;&#65533;&#65533;&#65533;&#65533;
&#65533;&#65533;?4&#65533;&#65533;p!&#65533;p&#65533;pB 1"&#65533; &#65533;@&#65533;i&#65533;&#65533;-&#65533;&#65533;!&#65533;n&#65533;![!<C0&#65533;&#65533;r&#65533;&#387;&#65533; Tx&#65533;J&#65533; &#65533;&#65533;&#65533;nK*&#65533;&#65533;&#65533;Eq&#65533;[\/&#65533;u&#65533;h&#65533;JY&#65533;&#1169;}&#65533;r&#65533;E&#65533;n&#65533;N`]z+*&#65533;/6&#65533;b{&#1500;&#65533;&#65533;&#65533;&#1515;P&#65533;&#65533;}_&#65533;_&#50687;&#65533;&#65533;Y&#65533;&#65533;&#65533;$&#65533;&#65533;&#65533;&#65533;&#65533;?&#65533;&#65533;*&#65533;&#65533;|<&#65533;&#65533;&#65533;&#65533;&#65533;!&#65533;&#65533;S&#278;>&#65533;T&#65533;&#65533;u&#65533;&#65533;(J&#65533;&#65533; &#65533;&#65533;Y&#65533;^&#65533;B&#65533;&#65533;&#65533;:&#65533;1&#65533;&#65533;\&#65533;&#65533;&#65533;r&#65533;&#65533;&#65533;&#65533;&#65533;&#65533;&#584;x0&#65533;&#65533;&#65533;u&#65533;M6&#65533;&#65533;&#65533;&#65533;&#65533;&#65533;z9 &#65533;D &#65533;&#1024;D&#65533;&#65533;&#65533;n&#65533;&#65533;&#65533;m "t&#65533;&#65533;&#65533;QW4&#65533;&#65533;\(&#65533;@&#65533;&#65533;&#65533;f&#65533;~&#65533;&#65533;R&#65533;o}&#65533;&#770;	&#65533;&#65533;v&#65533;&#65533;X&#65533;_&#65533;&#65533;&#65533;&#65533;y&#65533;&#65533;&#65533;&#65533;o}&#65533;&#65533;l 8&#633;&#65533;&#65533;a&#65533;d&#65533;&#65533;&#65533;;&#65533;&#65533;&#65533;kq&#65533;&#65533;&#65533;&#65533;j'&#65533;&#65533;&#388;&#65533;&#65533;!N&#65533;&#65533;&#65533;&#1669;&#65533;&#65533;-v&#65533;&#65533;?&#65533;&#65533;&#65533;&#65533;(&#65533;&#65533;&#65533;&#65533;]_ &#65533;%6&&#65533;&#65533;B&#65533;|&#65533;&#65533;.&#65533;&#65533;><&#65533;&#65533;&#65533;&#65533;&#65533;-l&#65533;&#65533;G&#65533;&#65533;Q B&#65533;% u"x&#65533;&#65533;&#65533;&#65533;@&#65533;&#65533;B5&#65533;&#65533;&#65533;&#65533;&#65533;&#65533;&#65533;&#65533;+&#65533;&#65533;&#65533;.T7&#65533;&#65533;&#65533;P&#65533;=&#65533;p&#65533;@&#65533;	@wc&#763;&#65533;t&#65533;&#65533;&#65533;&#65533;&#65533;&#65533;&#65533;&#65533;&#65533; &#65533;82&#65533;J&#65533;&#65533;&#65533;?D&#65533;&#65533;&#65533;iM&#65533;&#65533;y"&#65533;8&#65533;&#65533;,&#65533;&#65533;&#65533;&#65533;&#65533; bKU
D&#65533;&#65533;J&#65533;m&#65533;&#65533;&#65533;jW&#65533;<&#65533;x9'&#65533;y&#65533;&#65533;&#65533;&#65533;&#65533;&#65533;&#65533;hD+&#65533;&#65533;&#65533;=&#65533;q&#65533;L&#65533;&#65533;&#65533;&#65533;p&#65533;&#65533;&#65533;&#65533;k_;&#65533;&#1518;z8&#65533;o&#65533;p&#65533;&#65533;&#1082;'&#65533;&#65533;&#625;+&#65533;&#65533;(&#65533;@&#65533;&#65533;&#65533;r\&#65533;&#65533;Ww*&#65533;&#65533;&#65533;^0&#65533;f`&#65533;&#65533;&#65533;T7
x&#65533;3&#65533;&#65533;&#65533;_C&#65533;&#65533;&#65533;&#65533;k&#65533;N&#65533;&#65533;qR&#65533;p"&#65533;&#65533;	&#65533;&#65533;i&#65533;&#65533;&#65533;&#65533;)&#65533;&#65533;&#65533;&#65533;P+&#65533;&#65533;6/Vf&#65533;=&#65533;r&#65533;&#65533;y`j&#65533;pr&#65533;j&#65533;&#65533;s'xkA&#65533;k&#65533;Vo&#65533;go1&#65533;&#65533;V&#65533;4Xo%&#65533;g&#65533;fw&#65533;U &#65533;&#65533;|&#65533;&#65533;|B&#65533;|&#65533;&#65533;!&#65533;N&#65533;&#65533;&#65533;&#65533;j&#65533;&#65533;z.&#65533;   1$"`&#65533;k&#65533; &#65533;`;&#65533;^&#65533; -f&#65533;N&#65533;&#65533;1&#65533; 1&#65533;
 
&#65533;=&#65533;r(&#65533;&#65533;&#65533;(= 8@&#65533;rp}&#65533;i$&#65533;6%&#65533;Z&#65533;&#65533;)&#65533;5 &#65533;5(&#65533;	&#65533;&#65533;&#65533;6gC!&#65533;R&#65533;&#65533; &#65533;&#65533;&#65533;bZ&#65533;f&#65533;H&#65533;&#65533;	x&#65533;g&#65533;hz,&#65533;z.&#65533;z&#65533;~/&#65533;&#65533;&#65533;&#1546;&#65533;&#522;n&#65533;&#65533;&#65533;G!&#65533;;<%&#65533;&#65533;&#65533;\&#65533;5&#65533;&#65533;&#65533;!&#65533;&#65533;&#65533;D5N&#65533;&#65533;&#65533;(&#65533;~&#65533;&#65533;N|H2g&#65533;4&#65533;&#65533; B h&#65533;-&#65533;&#65533;&#1688;&#65533;&#65533;X&#65533;801&#65533;&#65533;S&#65533;=@&#65533;P&#65533;p1  &#65533;&#65533;Y&#65533;h&#65533;&#65533;	hToS&#65533;<&#65533;@&#65533;&#65533;&#65533;'c &#65533;b&#65533;&#65533;H&#65533;y#8`	&#65533;&#65533;
z
&#65533;&#65533;&#65533;
&#65533;&#65533;&#65533;J@Ux&#65533;f&#65533;&#65533;'&#65533; ^&#65533;"&#65533;pCb'cis&#65533;x&#65533;	X&#65533;Dy&#65533;&#65533;&#65533;+&#65533;6&#65533;&#65533;&#65533;(&#65533;&#744;&#65533;!0&#65533;&#65533; &#65533;0-$P&#65533;H&#65533;J&#65533;&#65533;X&#65533;&#65533;&#1848;?&#65533;&#65533;Q&#65533;1&#65533;
m&#65533;&#65533;&#65533;&#65533;N)&#65533;	#3&#65533;&#65533;qobV&#65533;<&#65533;!m&#65533;6&#65533;&#65533;<&#65533;&#65533;<&#65533;B/&#65533;&#65533;8&#65533;-I&#65533;&#65533;&#65533;Z"	'n@b&#1000;n&#65533;Yx&#65533;ri>CA &#65533;&#65533;6`i&#65533;^ ^&#65533;&#1368;i f&#65533;3~&#65533;	&#65533;&#65533;&#65533;&#65533;&#65533;&#65533;&#65533;b%&#65533;i&#65533;&#65533;FU&#65533;&#65533;&#65533;q)&#65533;&#65533;&#65533;a&#65533;&&#65533;&#65533;l&#65533;!&#65533;&#65533;&#65533;&#1234;&#65533;&#65533;1&#65533;&#65533;&#1039;&#65533;)&#65533;&#65533;i&#65533;&#65533;&#65533;-y&#65533;Xqw&#1623;&#65533;&#65533;&#65533;&#65533;&#65533;&#65533;&#65533;Y&#1564;k&#65533;|Q 8&#65533; <&#65533;u&#65533;o&#65533;&#65533;L 7&#65533;;&#65533;&#65533;:&#65533;	 &#65533;mA&#65533;&#65533;>y;A&#65533;| &#65533;&#65533;AU&#65533;s&#65533;kC&#65533;&#65533;%Je&#65533;&#65533;&#65533;&#65533;)&#65533;)&#65533;D&#65533;b&#65533;&#1618;!&#65533;&#65533;&#65533;&#65533;&#65533;&#65533;)&#65533;&#65533;&#65533;&#65533;&#65533;D&#65533;&#65533;k&#65533;<&#65533;&#65533;bg&#65533;&#65533;&#65533;&#65533;&#65533;&#65533;Yqg&#65533; !&#65533;$Z&#65533;&h&#65533;yGw, d/xp&#65533;o&#65533;k&#65533; a&#65533;{T&#65533;h&#65533;:&#65533;t&#65533;t!&#65533; !&#65533;&#65533;Gu&#65533;'&#65533;&#65533;7'&#65533;C&#65533;Eu&#65533;&#65533;	'2&#65533;+&#65533;&#65533;&#65533;IH&#65533;t&#65533;&#65533;&#65533;
&#65533;&#65533;&#65533;Y&#65533;)7&#65533;&#65533;&#65533;&#65533;)c&#65533;&#65533; Y@&#65533;&#65533;z&#65533;g&#65533;%:&#65533;v&#65533;w@ yz/&#551;|&#65533; 7'&#65533;e&#65533;g&#65533;&#65533;g|&#65533; &#65533;&#65533;&#65533;A&#65533;&#65533;&#65533;&#887;&#65533;Y&#65533;$&#65533;&#65533;nZ&#484;&#65533;8&#65533;y&#65533;&#65533;y/&#65533;2&#65533;z*&#65533;&#65533;&#169;&#65533;&#65533;
&#65533;@&#65533;&#65533;&#65533;&#65533;`&#65533;&#65533;&#65533;pb&#65533;z`ZS&#65533;ZHU&#65533;i&#678;&#65533;b/"&#65533;j&#65533;&#65533;H&#65533;J&#65533;$j&#65533;':&#65533;&#65533;vA&#65533;&#65533;z:&#65533;&#65533;z&#65533;&#65533;7@(&#65533;:&#65533;&#65533;z&#65533;&#65533;&#1692;y&#65533;&#65533;&#65533;*&#65533;z&#65533;&#65533;*&#65533;3#&#65533;M&#65533;&#65533;&#65533;*y&#65533;&#65533;&#65533;@&#65533;&#355097;w&#65533;&#65533;T&#65533;&#65533;&#65533;&#65533;&#65533;&#65533;&#65533;&#65533;&#65533;&#65533;&#65533;<O&#65533;A&#65533;&#65533;&#65533;&#65533;&#65533;6&#65533;*H7&#65533;iI&#65533;Z&#65533;Y&#65533;p&#65533;&#65533;i&#65533;&#65533;q&#65533;AqrW&#65533;2&#65533;&#65533;&#65533;&#65533;z+a&#1888;"+
&#65533;&#65533;1H'zP$p&#65533;&#65533;4&#65533;<&#1472;&#65533;X:ba&#65533;*ZC&#65533;&#65533;!+&#65533;&#65533;&#65533;&#65533;fZ&#65533;s&#1188;&#65533;)&#65533;"&#65533;<&#1521;&#65533;TqT&#65533;q&#65533;p&#65533;
~@&#1189;&#65533;qA&#65533;&#65533;L&#65533;_&#65533;&#65533;p&#65533;&#65533;&#65533;&#65533;0#&#65533;&#65533;gr&#65533;P&#65533;&#65533;&#65533;AT&#1690;&#65533;B&#65533;Z&#65533;&#65533;&#65533;[&#65533;&#65533;2<&#65533;0&#65533;&#65533;&#65533;&#1472;&#65533;&#65533;&#467;&#65533;&#65533;&#65533;&#65533;xK5K&#65533;&#65533;&#1061;&#65533;&#65533;&#65533;p	&#65533;&#65533;T"	&#65533;&#65533;&#65533;&#65533; &#65533;&#65533;&#65533;&#65533;	n[+&#65533;%&#65533;&#65533;&#1922;q&#65533;X&#65533;A&#65533;I&#65533;Tq&#65533;~&#65533;5&#65533;&#65533;&#65533;-&#730;&#65533;+&#65533;&#65533;
&#65533;q&#65533;&#65533;&#65533;&#432512;&#65533;&#65533;p
&#683;	&#65533;&#65533;&#464;a~&#65533;!{&#65533;
&#65533;&#1778;aZ &#65533;AR:&#65533;K&#65533;&#65533;
&#65533;4&#65533;&#65533;0&#65533;{&#65533;&#65533;&#65533;{&#65533;&#65533;p
&#65533;P
!&#65533;&#65533;<&#65533;;BQ	&#65533;@&#65533;&#2027;&#65533;&#65533;b&#65533;	&#65533;&#65533;{&#65533;@9q&#65533;{&#65533;&#65533;&#65533;&#65533;&#65533;&#65533;0&#65533;&#65533;p&#65533;J&#65533;&#65533;&#65533;+&#65533;&#65533;&#65533;@&#65533;$&#65533;&#65533;&#65533;&#1008;&#65533;&#65533;&#65533; Q&#65533;&#65533;0&#65533;&#60086;-1&#65533;@&#65533;Gq&#65533;&#1211;&#65533;&#65533;&#65533;.&#65533;pk&#65533;&#65533;&#65533;&#65533;&#65533;&#65533;@/&#65533;&#204;&#65533;&#65533;&#65533;&#65533;=l&#65533;&#65533;&#65533;.l&#298;[&#65533;P&#65533;S&#65533;y&#1371;gk&#65533;U\&#65533;&#65533;K&#65533;O&#65533;"&#65533;&#65533;&#65533;]|&#396; 	R&#65533;a&#65533;&#65533;U&#65533;&#65533;&#65533;Y&#65533;f&#65533;&#65533;h&#65533;s&#65533;|&#65533;|,&#65533;r&#65533;&#65533;&#65533;&#65533;}L&#65533;5&#65533;y<c&#65533;&#65533;1&#455;L&#65533;&#65533;`&#65533;%&#65533;k&#65533;&#65533;&#65533;} &#65533;"E<&#65533;=!&#65533;&#65533;&#65533;&#65533;&#65533;L&#65533;&#606;,&#65533;&#65533;&#65533;&#65533;<&#65533;&#65533;&#65533;&#65533;&#65533;&#65533;&#65533;&#65533;&#65533;&#65533;&#4026;&#65533;&#65533;&#65533;q&#65533;&#424;\&#373;&#65533;%&#65533;k&#65533;&#65533;`&#65533;s&#65533;&#65533;&#65533;
&#65533;&#65533;&#65533;&#65533;&#65533;p&#65533;P&#65533;G&#65533;&#65533;&#65533;&#33509;&#65533;&#1178;R&#65533;&#65533;^q&&#65533;j&#65533;&#65533;&#65533;}0&#65533;&#65533;q+&#65533;D	&#65533;q   H@&#65533;"$t0 &#65533;&#65533;&#65533;p&#1068;g&#65533;&#65533;&#65533;&#65533;&#65533;&#65533;6&#65533;&#619;&#65533;&#65533;~&#65533;&#65533;+&#65533;L&#65533;&#65533;&#65533;&#65533;tp&#65533;S &#65533;&#65533;
&#65533;|&#65533;&#65533;&#65533;!&#65533;&#65533;G`7@&"&#65533;R$O&#65533;w&#65533;4&#65533;&#65533;"&#65533; FAFp".&#65533;&#65533;A&#65533;&#65533;&#65533;
&#65533;|&#65533;C&#65533;6&#65533;&#65533;$=&#65533;&#65533;b&#65533;p&#65533;&#65533;Q&#65533;&#65533;<!&#65533;0&#65533;&#65533;&#65533;&#65533;*M&#65533;&#65533;&#65533;=&#65533;	&#65533;pA&#65533; &#1414;&#65533;&#65533; &#65533;;q&#65533;; &#65533;#[- &#65533;"&#65533;m&#65533;&#65533;|&#65533;l"
gf&#65533;d&#65533; &#65533;"^&#65533;'Pr : @%X&#65533;&#65533;&#65533;&#65533; e&#65533;&#65533;-&#65533;U&#65533;&#65533;NR&#65533;{&#65533;	?&#65533; &#65533;,&#65533;`'2 )?&#65533;(&#65533;"&#65533;&#65533;&#65533;&#65533;&#65533;&#65533;&#65533;%&#65533;u&#65533;&#65533;1&#65533;b&#299;&#65533;'&#65533;&#65533;]( &#65533;X&#1736;&#65533;&#1786;&#65533;&#1737;&#65533;&#65533; +&#65533; :&#65533; &#1816;@_ U&#65533;&#65533;&p&#65533;2&#65533;"&#1465; &#65533;d&#65533;<h=R&#65533;&#65533;A,-&#65533;&#65533;#&#65533;r &#65533;A($p&#65533;&#65533;&#1618; &#65533;=&#1429;!Gi&#65533;<M&#65533;&#65533;./&#65533;!/&#65533;R&#65533;&#65533;&#65533;&#65533;/&#65533;2 &#65533;&#65533;/&#65533;&#65533;(
P 0&#65533;`0E$&#65533;&#65533;&#65533;4(&#65533;&#65533;
&#65533;&#65533;&#65533;d&#65533;I&#65533;T&#65533;&#65533;&#65533;&#65533;[&#65533;P37&#65533;&#65533;q/I0(&#65533;&#65533;C&#65533;@0&#65533;@&#65533;&#65533;pDU&#65533;&#65533;&#65533;+&#65533;&#65533;le/n&#65533;R&#65533;S&#65533;)c&#65533;&#65533;'&#65533;&#65533;&#65533;&#65533;&#1542;&#65533;-&#65533;&#65533;D&#65533;8&&#65533;&#65533;	G&#65533;&#65533;&#65533;3&#65533;&#65533;=V&#65533; &#65533;JT3&#65533;4&#65533;$&#65533;&#65533;&#65533;&#65533;&#65533;]&#65533;&#22320;4&#65533;	s9VcV&#65533;5&#65533;@&#1794;P&#1764;&#65533;l&#65533;&#65533;Y&#65533;$&#65533;v&#65533;&#65533;&#65533;&#65533;2&#65533;&#65533;6m&#65533;\&#65533;&#65533;&#65533;f M. &#1571;=&#65533;7&#65533;&#65533;=`S~&#65533;S>%`^;11&#65533;&#65533;960?&#65533;&#65533;&#65533;lw&#65533;&#65533;&#65533;$S&#65533;s TYw&#65533;&#65533;C1)&#65533;46&#65533;bvP&#65533;G&#1380;&#65533;&#65533;x&#65533;[$wc&#65533;0&#65533;"IN&#65533;&#65533;YJ&#65533;s&#65533;&#65533;SC3&#65533;3<A&#65533;J&#65533;@&#65533;E&#65533;&#65533;&#65533;u&#65533;&#65533;&#65533;KS4&#65533;F&#65533;&#65533;Fpde&#65533;>&#65533;&#65533;&#65533;&#65533;X&#1828;@&#65533;&#65533;&#65533;&#65533;&#65533;)&#65533;A&#65533;U&#65533;H+&#65533;H&#65533;
~B&#65533;E+&#65533;I&#1255;I&#65533;&#65533;&#65533;&#65533;&#65533;^C&#65533;&#65533; ?&#65533;&#65533;C/D=$D?D%P&#65533;&#65533;R&#65533;sY&#1445;_&#65533;E1&#65533;s&#65533;ER&#65533;9&#65533;&#65533;^_&#65533;&#1230;K&#65533;R&#65533;&#65533;F&#65533;&#65533;&#65533;(&#65533;J&#65533;NS&#65533;T&#65533;&#65533;S!#&#65533;@&#65533;Ge3B&#65533;'&#65533;&#65533;&#65533;&#65533;|~&#65533;&#65533;3O&#65533;nL&#65533;tI&#65533;^&#65533;&#65533;&#65533;O&#65533;&#65533;:&#65533;>P09F&#65533;
&#65533;=G&#65533;WW4Q&#65533;&#65533;&#65533;\&#65533;&#65533;&#65533;&#65533;`9&#65533;&#65533;b&#65533;9E&#65533;T&#65533;9&#65533;&#65533;- M0&#65533;W&#65533;nM,Y&#65533;PM&#65533;&#65533;Y&#65533;&#65533;p&#65533;&#65533;'&#65533;&#65533;&#65533;&#65533;&#65533;+.6&#65533;/&#65533;&#65533;&#65533;&#65533;
&#65533;8I&#65533;e&#65533;&#65533;\&#65533;c&#65533;U]&#65533;&#65533;f&#65533;&#65533;IT6/&#65533;$&#65533;&#65533;&#65533;&#65533;0&#65533;p&#65533;&#65533;1Z&#65533;^e&#65533;&#65533;^&#65533;^&#65533;4&#65533;OX&#65533;5RP&#65533;s&#65533;k`t&#65533;X&#65533;%Y1&#65533;&#65533;0&#65533;M&#65533;&#65533;S&#65533;&#65533;0	q&#65533;('&#42369;&#65533;&#65533;&#65533;h&#65533;)&#65533;	&#65533;[H&#65533;&#65533;&#65533;I&#65533;&#65533;&#65533;g&#65533;@\ _&#65533;o^&#65533;\&#65533;&#65533;f&#65533;&#65533;U &#65533;&#65533;{#?&#65533;fD#&#65533;	f&#65533;&#65533;&#65533;Vp&#65533; i&#65533;&#65533;%&#65533;&#65533;&#65533;&#65533;&#65533;&#65533;%&#65533;&#65533;&#65533;&#65533;&#65533;&#65533;h&#65533;&#65533;&#65533;&#65533;&#65533;&#65533;&#65533;&#65533;&#65533;&#65533;&#65533;hh&#65533;&#65533;&#65533;QQ&#65533;&#261;&#65533;&#65533;&#65533;&#65533;&#452;k&#963;&#65533;n&#1156;g&#65533;&#65533;yp	&#65533;&#1731;&#65533;&#1923;&#65533;&#65533;&#65533;&#65533;&&#65533;&#65533;J&#65533;(&#65533;&#65533;&#65533;&#65533;,&#65533;&#65533;&#65533;&#65533;&#65533;&#65533;&#65533;&#65533;&#65533;!&#65533;&#65533;(Y* a&#65533;&#65533;&#65533;(&#65533;&#65533;&#65533;
	a&#65533;x&#65533; '@&#65533;Y&#65533;&#65533; i'	9B&#65533;G&#65533;!DV&#65533;&#65533;&#65533;&#65533;&#65533;K&#65533;0}`&#65533;&#65533;&#65533;&#65533;n&#65533;&#62410;G&#65533;&#65533;A:T&#65533;R&#65533;O&#65533;E
&#65533;R4x
5&#65533;eP&#65533;?D&#65533;fsvn&#65533;5l &#65533;A&#65533;'&#65533;Y&#65533;&#65533;&#2987;&#65533;&#65533;B&#65533;&#65533;&#65533;&#65533;&#65533;o&#65533;vz&#65533;&#65533;&#65533;&#65533;&#65533;CK&#65533;&#65533;(&#65533;yPB&#65533;&#65533;]&#65533;&#65533;&#65533;_&#65533;c&#65533;&#65533;J8P &&#65533;BW&#65533;&#530;&#65533;&#65533;
&#65533;&#65533;&#65533;&#65533;&#65533;&#65533;&#42157;]&#65533;&#65533;zV&#65533;&#65533;4&#65533;&#65533;d4&#65533;&#65533;&#65533;Ei&#65533;B&#65533;x&#65533;&#65533;4iZR:'&#65533;M<Y&#65533;&#65533;&#65533;&#65533;&#65533;&#65533;&#65533;,`&#65533;N&#65533;&#65533;&#65533;?&#1899;&#65533;M&#65533;&#65533;Aa	&#65533;/d@&#65533;&#65533;g&#65533;&#65533;&#65533;sW&#1850;&#65533;&#65533;&#65533;&#65533;f6&#65533;x&#65533;&#65533;e_&#65533;P`&#65533;	&#65533;BW&#65533;`&#65533;q&#65533;&#65533;b&#65533;9vPd&#65533;P^>&#65533;ME&#65533;? m0A&#65533;&#65533;t&#65533;&#65533;&#65533;&#65533;&#65533;&#65533;&#65533;&#65533;&#65533;&#65533;UV4&#65533;&#65533;V8
&#65533;&#65533;0DD&#65533;#@&#65533;E&#65533;CB&#65533;%9&#65533;")&#65533;&#65533;&#65533;I(&#65533;WpG\KW@&#65533;&#65533;C\&#65533;PC&#65533;&#65533;9Asc>g&#65533;g&#65533;&#65533;	&#65533;l&#65533;&#65533;&o6W@&#65533;!&#65533;&#65533; d"G&#65533;I&#65533;'\&#65533;&#6623;5o&#65533;Z&#65533;&#65533;J&#65533;1nH&#65533; &#65533;&#65533;&#65533;&#65533;=3)!	&#65533;1&#65533;a"&#65533;&#65533;b-&#65533;&#65533;cNf&#65533;&#65533;C&#65533;fN9uL&#65533;P&#65533;*&#65533;Q*&#65533;Z&#65533;TI1&#65533;K&#65533;7&#65533;&#65533;&#65533;0&#65533;&#65533;&#65533;D;&#65533;&#65533; &#65533;-&#65533;&#65533;&#1468;sE`88&#65533;&#65533;&#65533;&#65533;`a&#65533;A&#65533;e&#65533;&#65533;n9!&#65533;zIaM&#65533;z&#65533;&#65533;n&#65533;&#65533;" &#65533;k&#65533;&#65533;&#65533;&#65533;P&#65533;&#65533;&#65533;_|&#65533;&#65533;[&#65533;&#65533;h}l&#65533;&#65533;h6&#65533;J&#65533;z&#65533;17&#65533;&#65533;&#65533;vD`_&#65533;X&#65533;&#65533; s&#65533;)&#65533;B8&#65533;&#65533;D6&#65533;d&#65533;VT&#65533;&#65533;&#65533;,su>&#65533;<]&#65533;;&#65533;&&#65533;#&#65533;>&#65533;E,&#65533;D+k4&#65533;H B&#65533;B8&#65533;&#65533;&#65533;ua&#65533;V&#65533;&#65533;&#65533;&#65533;b&#65533;
_@&#65533;B,&#65533;1&#65533;m&#65533;h&#65533;&#65533;1&#65533;&#65533;B  &#65533;g&#65533;&#65533;g0&#65533;&#65533;4&#1580;A&#65533;5&#1293;&#65533;&#65533;&#1143;5u?|p&#65533;&#65533;$&#65533;&#65533;\&#65533;W\H5&#65533;&#65533;&#65533;&#65533;&#65533;&#65533;S&#65533;y&#65533;&#65533;G"@z&#65533;:&#65533;&#65533;5O(&#65533;&#65533;5A&#65533;&#65533;&#65533;{&#65533;c&#65533;>{&#65533;!&#65533;&#65533;r&#65533;&#65533;&#65533;&#1082;^N&#65533; &#65533;w&#65533;&#65533;&#65533;#&#65533;3&#65533;&#65533;&#65533;||v&#65533;]&#65533;&#65533;&#65533;.=&#65533;g&#65533;B &#65533;&#65533;&#65533;
+&#65533;&#65533;v&#65533;&#65533;&#65533;o&#480;@N&#65533;&#65533;C=&#65533;`Ec&#65533;?k&#65533;B_"4&#65533;&#65533;&#65533;A0&#65533;e&#65533;`:&#65533;3&#65533;&#65533;1r&#65533;&#65533;C&#65533;X&#65533;&#65533;=C-&#65533;S&#65533;T&#65533;&#65533;&#65533;&#65533;L&#65533;:&#65533;&#65533;FHB:Md&#65533;&#65533;B&#65533;&#65533;&#65533;A>&#65533;&#65533;&#65533;&#65533;#`&#65533;x&#65533;&#65533;&#65533;&#65533;&#65533;A&#65533;5$&#65533;&#3095;&#65533;a&#65533; b&#65533;&#65533;&#65533;&#65533;&#65533;m&#65533;&#65533;"&#65533;&#65533;GE&#65533;51}1&#546;&#65533;&#65533;&#65533;&#65533;&#65533;*&#65533;@&#65533;&#65533;?&#65533;&#65533;&#65533;&#65533;H&#65533;&#65533;H&#65533;A|c&#65533;
&#65533;\&#65533;&#65533;&#65533;<H&#65533;>&#1176;&#65533;9&#65533;h>R&#65533;P&#65533;+&#65533; %&#65533; &#65533;L&#65533;&#65533;i&#65533;Pf0C&#65533;P&#65533;&#65533;&#65533;s&#65533;&#65533;&#65533;&#65533;a&#65533;Nr&#65533;k`&#65533;
(&#245;Np&#65533;b&#65533;jx&#65533;&#65533;&#65533;)&#65533;&#65533; &#65533;   &#65533;DN`&#65533;5&#65533;&#65533;&#65533;^&#65533;&#65533;	$J&#65533;-i)&#65533;10&#65533;&#65533;~&#1586;iX&#65533;&#65533;|&#65533;&#65533;IA?
R&#65533;qyF,7>&#65533;&#65533;&#65533;&#65533;&#65533;M&#65533;&#65533;k&#65533;&#65533;Z&#921;Nt&#65533;%nx&#65533;X&#65533;/	&#65533;RI&#65533;g &#65533;	 &#65533; &#65533;@&#65533;FFB&#1042;&#65533;&#65533;6&#65533;&&#65533;&#65533;&#65533;( -&#65533;S3&#65533;&#1612;e&#65533;qf9''l,&#65533;&#65533;r&#65533;&#65533;&#65533;&#65533;y&#65533;&#65533;cb|&#65533;H	q?&#65533;&#346;&#65533;&#65533;8%S&#65533;`s&#65533;&#65533;<F &#465;(OZ&#65533;k<&#65533;:&#985;=&#65533;&#65533;&#65533;n&#65533;C`I&#65533;v&#65533;cd &#194;&#65533;&#65533;J:3&#65533;&#65533;@t&#65533;&#65533;&#65533;&#65533;%&#65533;&#65533;&#65533;&#65533;&#65533;&#65533;&#65533;&#65533;f4|B&#65533;O1<&#65533;&#65533;&#65533;&#65533;L4&#1059;&#65533;&#65533;&#65533;Y&#65533;9&#65533;nH&#65533;&#65533;&#65533;&#65533;C&#65533;&#65533;(9&#65533;&#65533;&#65533;&#65533;a	&#65533;&#65533;	:&#65533;&#65533;85&#65533; d#X&#65533;&#65533;&#1390;q	d&#65533;Dz&#65533;&#65533;&#65533;&#65533;D*&#65533;&#65533; HHBAH&#65533;j]&#65533;&#65533;&#65533;&#65533;S&#65533;jU&#65533;U&#65533;&#65533;"VL&#65533;Q&#65533;&#65533;&#65533;&#65533;hdm &#65533;&#65533; &#65533;&#65533;u&#65533;&#65533;*&#65533;&#65533;&#65533;W&#65533;&#65533;&#65533;&#65533;&&#65533;Q&#65533;&#65533;M&#65533;-&#65533;&#65533;&#193;&#65533;J&#1266;&#65533;&#65533;&#65533;5d
&#65533;&#65533;&#188;&#65533;&#1891;4&#65533;@&#65533;&#65533;&#65533;&#65533;&#65533;$&&#65533;&#65533;z&#65533;&#65533;nAaPg&#65533;&#65533;&#65533;W&#65533;&#65533;k&#65533;c`K&#65533;&#65533;&#65533;ae,`&#65533;t&#65533;&#65533;&#65533;ei=.&#1040;K&#65533;|&#65533;uOn&#65533;'<&#65533;i&#65533;&#65533;n&#65533;&#65533;&#65533;n&#65533;&#65533;Kb&#65533;2Vby&#65533;&#65533;6&#65533;&#65533;&#65533;+.D&#65533;&#65533;!&#65533;&#63160;b5>&#65533;&#65533;&#65533;&#65533;&#65533;&#65533;q&#452;&#65533;&#65533;Hd&#65533;&&#65533;s&#65533;Mr&#65533;&#65533;7d&#65533;
MDj&#65533; )KA&#65533;W~&#65533;&#65533;&#65533;&#65533;-s &#65533;c&#65533;[5&#65533;&#65533;W6&#65533;O&#65533;&#65533;p&#65533;&#65533;\WsX&#65533;te&#65533;M9z&#65533;c&#65533;9&#65533;w&#65533;o9&#65533;&#65533;h&#65533;&#65533;&#65533;pq&#65533;1f&#65533;b@&#65533;&#65533;>X&#65533; &#65533;mL&#65533;&#65533;ctNg&#65533;	&#65533;&#65533;&#65533;o6&#65533;&#65533;r&#65533;&#65533;o6jGmgg&#65533;&#65533;&#65533;3&#65533;&#65533;3AM&#65533;%s9&#65533;&#65533;&#65533;&#65533;Bp&#1413;&#65533;&#65533;6&#65533;ky Zt1&#65533;&#65533;&#65533;i&#65533;Z&#65533;P&#1800;&#65533;O&#65533;9H/&#769;&#1957;&#65533;[&#65533;&#65533;&#65533;&#65533;T&#65533;|&#65533;c&#65533;m&#65533;rt&#1112;&#65533;&#65533;&#65533;&#65533;&#65533;m&#65533;z&#65533;&#65533;-&#65533;&#65533;&#65533;P&#65533;&#65533;&#65533;&#65533;|&#65533;&#65533;&#65533;&#65533;nr&#65533;&#65533;&#65533;z&#65533;\&#65533;&#65533;&#1941;&#65533;&#65533;&#65533;c&#65533;&#65533;&#65533;gN&#65533;&#65533;z&#65533;6&#65533;sjR&#65533;<&#65533;~&#1283;&#65533;/Kg&#176;&#65533;&#65533;&#65533;&#65533;&#65533;R\&#65533;&#65533; o&#65533;&#65533;&#65533;&#65533;&#65533;A&#65533;!&#65533;|&#65533;7&#65533;k]r&#65533;&#65533;&#65533;b/&#65533;&#65533;1}&#65533;&#65533;&#65533;&#65533;&#65533;&#65533;&#65533;&#65533;M&#65533;A&#65533;&#65533;o6&#65533;&#65533;&#65533;&#65533;ZK<&#466;&#28027;&#65533;&#1869;]_<&#65533;E/i8&#65533;>&#65533;&#65533;^&#65533;a]&#65533;&#1194;,&#65533;{&#65533;f&#65533;&#65533;&#65533;&#65533;&#65533;&#65533;&#65533;&#65533;&#65533;9&#65533;&#65533;0k,&#65533;&#65533;gO&#65533;e,&#65533;&#65533;zP&#65533;.i&#65533;&#65533;s&#65533;&#65533;&#65533;@o&#65533;	[&#65533;#&#65533;&#65533;&#65533;b=N&#65533;B&#1605; &#65533;<t>&#65533;&#65533;&#65533;c.&#65533;&#65533;a&#1932;&#65533;=&#65533;&#65533;u&#65533;R&#65533;&#1175;s.8&#522;&#1390;v&#65533;&#1373;&#65533;&#65533;M&#65533;1&#65533;&#65533;&#65533;n&#65533;&#65533;J&#65533;&#65533;;&#65533;&#65533;&#65533;'&#65533;&#65533;O&#65533;&#65533;&#65533;{&#65533;&#65533;&#65533;&#65533;w&#65533;5&#65533;Pk&#925;&#65533;&#65533;&#65533;&#65533;&#65533;&#65533;&#65533;o&#65533;?&#65533;&#1473;ow&#65533;&#65533;n&#65533;&#65533;s&#65533;&#27487;&#65533;S?|'&#65533;>&#65533;7`&#65533;&#65533;&#65533;~yX_?&#65533;&#65533;6&#1247;&#65533;z3&#65533;&#65533;&#65533;~F&#65533;&#65533;~&#65533;&#65533;&#65533;&#65533;&#65533;n&#65533;w$&#65533;z&#65533;w&#65533;&#65533;&#65533;w&#1536;&#65533;&#65533;s&#65533;W9&#65533;&#65533;X&#65533;&#65533;vs&#65533;&#65533;&#65533;&#1537;&#1536;N8{&#65533;&#65533;&#65533;&x&#65533;"&#65533;8w&#65533;&#385;(&#65533;&#65533;&#65533;&#65533;&#480;2(w0x&#65533;'6(+&#65533;&#65533;<.hr&&#65533;&#65533;1&#65533;v&#65533;g~0&#65533;r=&#1536;H&#65533;&#65533;X&#65533;9&#65533;#X&#65533;SY&#65533;&#65533;N&#65533;&#65533;8&#65533;&#65533;&#65533;P&#65533;3&#65533;&#65533;wY8&#65533;dx&#65533;6&#65533;^x0&#65533;&#65533;1&#65533;&#65533;&#65533;0x{eHY\&#65533;8&#65533;&#65533;&#65533;&#65533;vH&#65533;&#65533;v&#1127;&#65533;~&#65533;S`X&#65533;&#65533;_&#65533;{0H&#65533;x&#65533;&#65533;&#1475;;&#65533;&#65533;&#65533;&#65533;y&#515;&#65533;&#65533;&#1744;&#65533;&#65533;6y&#65533;&#65533;Mi&#65533;s&#65533;&#1545;&#65533;fz~&#65533;zrQx&#65533;&#1032;&#194;&#65533;(&#65533;&#65533;&#65533;&#65533;&#65533;&#65533;&#65533;F&#65533;&#65533;&#65533;&#65533;rhv&#65533;&#1159;&#65533;&#65533;&#65533;&#65533;&#65533;(&#65533;&#65533;Nnh&#65533;&#1475;`w&#65533;&#1536;&#65533;&#65533;^&#65533;N&#523;&#65533;&#65533;&#65533;1Vk&#65533;hh&#65533;&#65533;~&#65533;&#65533;~p&#65533;&#65533;h&#65533;&#51661;&#65533;u0l7&#65533;&#65533;t}&#1988;&#65533;/&#65533;&#65533;&#65533;&#65533;h&#344;d&#65533;&#65533;&#65533;4n$&#65533;&#65533;=&#65533;)&#65533;&#65533;&#65533;^&#65533;&#65533;^&#65533;tS&#65533;~&#270; Ws&#65533;&#65533;&#65533;&#65533;&#65533;A&#65533;7v&#65533;&#65533;N&#65533;&#65533;x.uw&#29072;3&#65533;	&#65533;pa&#65533;&#65533;&#65533;&#65533;Hu&#65533;8(&#65533;&&#65533;&#65533;&#65533;&#65533;&#65533;&#65533;c&#65533;&#65533;&#65533;HA&#65533;&#65533;&#65533;!yxr&#65533;&#65533;&#65533;&#65533;Gp&#65533;R&#65533;&#65533;&#65533;&#65533;&#65533;x|&#65533;&#65533;^7&#65533;G&#65533;Y&#65533;p\&#65533;>&#65533;9&#65533;&#65533;&#65533;`O`&#65533;F&#65533;0I &#65533;S&#1044;V&#65533;&#65533;2&#65533;C&#65533;r&#65533;Hc|0l&#65533;t&#1612;&#65533;&#65533;&#65533;&#65533;h&#65533;y&#65533;&#65533;n&#65533;&#524;4&#65533;~D^'&#65533;'&#448;t&#65533;&#65533;@U&#65533;&#65533;m&#65533;&#65533;s&#342;&#65533;YXc9&#65533;~&#65533;&#65533;&#65533;&#65533;&#65533;&#65533;&#65533;kaFp&#65533;`&#65533;&#65533;y`&#65533;&#65533;Lic&#65533;&#65533;	&#65533;3y&#65533;&#65533;&#65533;&#65533;8&#65533;&#65533;&#1049;bd&#65533;&#65533;&#65533;&#65533;U)&#65533;9&#65533;&#38275;r&#65533;9&#65533;	=)&#65533;m&#65533;q&#65533;&#65533;H&#65533;&#65533;&#65533;0&#65533;&#65533;H&#65533;:&#65533;&#65533;&#524;&#65533;&&#65533;t}&#604;X&#65533;H&#65533;>&#65533;&#65533;&#65533;&#65533;(H&#65533;t&#34579;9 tP&#65533;&#65533;&#588;O&#65533;&#65533;&#65533;`&#65533;/&#348;&#65533;e&#65533;&#65533;&#65533;&#65533;&#65533;&#65533;b &#65533;&#65533;I&#65533;&#65533;hc'@&#65533;&#65533;9&#65533;&#65533;Y&#65533;	N|&#65533;&#65533;&#65533; &#65533;&#65533;x&#65533;&#65533;d&#65533;&#65533;&#1977;&#65533;

.&#65533;(p@t&#65533;$&#65533;&#65533;&#65533;IA&#65533;&#65533;&#65533;&#1055;&#65533;&#65533;&#65533;&#65533;F&#609;&#65533;V&#65533;D&#65533;w&#65533;&#65533;&#65533;&#1626;s@&#65533; &#65533;&#65533;&#65533;+*#&#65533;&#65533;&#65533;h&#65533;&#1536;4&#65533;z&#65533;&#65533;&#65533;&#65533;&#65533;&#1634;-&#65533;$P&#65533;P&#65533;7@sotQ&#496;p&#65533;&#587;&#65533;vc&#17992;&#65533;yAZ&#65533;$&#65533;~&#65533;&#65533;&#65533;K(&#65533;&#65533;&&#65533;&#65533;&#65533;&J&#65533;S&#65533;E&#65533;.P&#65533;&#65533;&#65533;&#65533;&#65533;3e&#65533;&#65533;&#65533;&#65533;8[&#65533;&#65533;$P&#65533;&#65533;&#65533;8&#65533;&#65533;QN&#65533;&#486;&#65533;8(@:&#65533;rZ#&#65533;&#65533;_3&#65533;`&#65533;I&#65533;Z&#1063;F&#65533;W&#65533;D&#65533;&&#65533;&#65533;&#65533;&#65533;&#65533;&#65533;&#65533;&#65533;p&#65533;&#65533;( S&#65533;&#65533;&#65533;)&#65533;G@&#65533;&#65533;v\
&#65533;&#65533;&#65533;&#65533;W&#65533; &#65533;&#4391;85x&#681;&#65533;x [ &#65533;&#65533;&#18627; &#65533;2&#65533;)&#65533;&#65533;&#65533;:&#65533;&#65533;z&#65533;&#538;&#65533;)&#65533;&#65533;&#65533; &#65533;&#65533;4Ec&#65533; &#65533;Y(&#65533;h&#65533;&#65533;x &#65533;&#65533;=&#1707;2&#65533;&#65533;Z&#65533;0&#65533;&#65533;Z&#65533;&#65533;z&#65533;&#330;&#65533;&#65533;*&#65533;&#65533;:)&#65533;&#65533;&#65533;&#65533;&#65533;x&#65533;@v0&#65533;&#65533;yj&#65533;&#1700;&#54751;Kt&#65533;&#65533;&#65533;x @h#6;6	[&#65533; {c]  &#65533;&#65533;&#65533;&#65533;~&#65533;&#65533;&#65533;&#65533;J&#65533;s&#65533;U&#65533;&#65533;&#65533;&#65533;0&#65533;$0&#65533;CJ&#65533;@&#65533;&#65533;&#65533;r`&#65533;~fpb&#65533;&#65533;&#65533;e&#65533;&#65533;4`0&#65533;jU&#1713;7H&#65533;&#65533;B&#65533;&#65533;)&#65533;G@&#65533;&#65533;&#65533;4n&#65533;[ &#65533;&#65533;T&#65533;5&#65533;t@&#65533;T	&#65533;R[&#65533;V[&#65533;R;&#65533;`0 [&#1763;5&#65533; &#65533;&#65533;&#65533;&#65533;`&#65533;&#563;{&#65533;&#65533;&#65533;r&#65533;S&#65533;&#65533;&#65533;&#65533;&#65533;&#65533;p&#65533;8e&#65533;kh@@&#65533;p &#65533;&#65533;&#65533;I&#65533;Q&#65533;t S&#65533;5&#65533;&#65533;X{&#65533;&#65533;&#65533;&#65533;=: e&#65533;&#65533; &#65533;2&#65533;hS50 &#65533;&#1785;/&#65533;&#65533;&#65533;&#65533;&#65533;+&#65533;&#65533;?&#65533;&#65533;&#506; DPDI&#65533;WW&#65533;M&#65533;&#65533; F&#65533;h&#65533;JA&#65533;&#65533;/&#65533;&#65533;&#65533;&#65533;&#65533;&#65533;&#65533;&#65533;\&#65533;B&#65533; &#65533;&#65533;&#65533;  &#65533;&#65533;&#65533;&#1465;U&#65533;&#65533;~&#65533;;&#65533;&#65533;&#65533;;&#65533;&#65533;&#65533;'&#65533;&#65533;&#65533;C@Dp>&#39693;kC&#65533;&#65533;&#65533;&#928;_	!9&#65533;+ &#65533;+ 4&#65533;Tf&#523;&#65533;&#65533;[U&#65533;@&#65533;d;&#65533;+&#65533;&#65533;0&#65533;&#65533;&#65533;&#65533;{&#65533;&#65533;K&#65533;&#65533;c&#65533;&#65533;&#65533;&#65533;&#65533;&#65533;&#65533;&#1452;D&#65533;9A&#65533;&#65533;SJJ&#65533;&#65533;&#65533;&#1074;&#65533;&#65533;&#65533;B~+&#65533;&#65533;0b&#65533;P&#65533;&#65533;&#65533;[U&#65533;&#65533;6p5<7l&#65533;r1&#65533;&#65533;&#65533;&#65533;@&#65533;&#65533; &#65533;B&#65533;
L&#65533;&#65533;&#65533;I&#65533;,C|&#65533;6&#65533;&#65533;&#1168; &#65533;&#65533;~&#65533;&#65533;&#65533;M7&#65533;v!2&#1600;:&|&#65533;(&#65533;&#65533;&#65533;&#65533;3T&#65533;P&#65533;&#65533;<&#65533;r&#196;&#65533;`&#65533;0&#65533;&#65533;&#452;&#65533;c&#65533;&#65533;&#65533;&#65533;A\
^&#65533;&#65533;l&#65533;&#65533;&#65533;&#1008; _ 0P&#65533; &#65533;$&#621;Q&#619;&#65533;i&#65533;B&#65533;1|M|o&#65533;g&#65533;!&#65533;d&#65533;J&#65533;&#65533;&#65533;&#65533;&#65533;|&#65533;"&#65533;+&#65533;'&#65533;&#65533;)&#65533;&#438;&#65533;3&#65533;`-&#65533;&#65533;r&#65533;&#65533;0&#65533; &#65533;&#65533;&#65533;K&#65533;p&#65533;2l&#65533;&#65533;K&#65533;&#65533;&#65533;&#65533;6 q&#595;L"&#65533;\&#854;|&#65533;&#65533;
&#65533;|!P,&#65533;&#65533;&#65533;&#65533;C&#65533;&#65533;&#65533;&#65533;&#65533;&#65533;T&#65533;&#65533;&#65533;.&#65533;pu&#1074;Y<l&#65533;&#65533;:&#65533;4&#65533;&#440;|&#759;&#65533;&#65533;T&#65533;&#65533;&#65533;<&#65533;U&#65533;i@&#65533;3&#65533;&#196;&#965;&#65533;"P&#65533;&#65533;&#65533;h&#65533;&#65533;&#65533;&#877;0Q&#65533;M&#65533;'Q&#1132; &#65533;
&#65533;&#65533;!&#65533;L&#65533;{&#65533;&&#65533;'&#65533;SR&#65533;+R#q&#65533;&#65533;;&#65533;K&#65533;&#65533;&#65533;&#65533;|&#65533;b&#65533;&#65533;o&#65533;&#65533;&#65533;&#65533;,&#65533;>&#65533;Q&#65533;d&#1027;0&#492;&#65533;6&#65533;&#1080;`&#65533;&#65533;&#65533;&#65533;S-&#1393;&#65533;
&#65533;&#65533;&#65533;&#65533;&#65533;&#65533;M&#65533;C9&#65533;&#289;Lgc&#65533;&#65533;&#65533;bp&#65533;M&#65533;&#65533;m<8&#1275;	&#65533;  &#65533;H"&#65533;&#65533;7&#65533;&#65533;&#65533;l&#65533;V@p<S&#65533;&#65533;&#65533;&#65533;s&#65533; U@&#65533;U&#65533;&#65533;!&#1027;0&#65533; ~&#65533;&#65533;&#65533;&#65533;N&#65533;Pm&#1353;}&#65533;&#65533;@&#1370;&#65533;&#65533;&#65533;&#1367;&#65533;]v"&#65533;dA&#945;[&#65533;M&#65533;(&#65533;d Z9^&#65533;&#65533;&#65533;K3&#65533; "c&#802;&#65533;&#65533;&#65533;,&#65533;&#65533;$&#65533;&#65533;&#65533;"&#65533;u&#65533;&#65533;Mq&#65533;&#1008;&#65533;5&#65533; &#829;&#65533;&#65533;&#65533; &#65533;&#65533;&#65533;LP&#65533;]&#65533;&#1325;&#65533;&#65533;[%P>]*&#65533;6&#65533;&#65533;L]&#517;l&#65533;&#65533;p&#65533;$&#960;&#65533;&#65533;&#1923;`&#65533;&#65533;K&#65533;&#65533; &#222;&#65533;&#1046;&#65533;&#65533;&#65533;&#65533;&#1624;&#65533;&#65533;&#65533;&#65533;&#65533;Q}&#872;!&#1667;`&#65533;A&#65533;`-rU&#65533;K
8&#65533;&#65533;&#65533;p&#65533;u&#65533;&#65533;&#65533;1 DYd&#65533;n} pm&#65533;&#65533;&#65533;&#65533;,\"LP&#65533;&#317;&#65533;&#829;&#65533;,^&#65533;&#1892;&#65533;&#2024;&#65533;&#65533;0&#65533;C&#65533;B&#65533;&#65533;"<~&#65533;^`@&#1925;&#65533;&#65533;]j@GN&#65533;p1&#65533;}&#465;&#65533;&#65533;"p&#65533;&#65533;&#65533;V&#65533;&#65533;U&#65533;&#65533;&#1424;&#65533;}&#65533;j&#65533;&#65533;<_&#65533;&#65533;&#65533;&#65533;&#65533;Z&#65533;g&#65533;bv&#65533;c;&#65533;w&#1074;&#65533;&#65533;A&#65533;|cE&#65533;&#65533;&#65533;&#452;&#65533; &#65533;&#65533;&#65533;&#65533;&#1266;&#65533;%1A'&#65533;&#65533;&#65533;&#65533;&#65533;h0&#65533;&#65533;-&#1147;&#65533;`&#65533;|&#65533;C>&#65533;-&#65533;I&#65533;Q	&#65533;=|&#65533;&#65533;S~&#1060;&#65533;	M&#65533;&#65533;&#65533;&#65533;&#65533;&#65533;V&#65533;&#65533;&#65533;-&#65533;i&#65533;&#65533;&#65533;&#65533;d&#65533;M`/&#65533;&#65533;&#65533; a&#65533;q&#65533;F&#65533;&#65533;&#65533;&#65533;&#38651;&#65533;&#145;&#65533;}0*&#65533;&#65533;<z.	&#65533;	{&#65533;&#65533;.&#65533;Z&#65533;1&#65533;&#65533;&#65533;&#65533;J&#65533;!p+&#65533;`&#65533;K!&#65533;k&#65533;&#1467;}P&#65533;q&#65533;&#65533;m&#65533;0&#1141;`	&#65533;&#65533;&#65533;&#65533;&#65533;S&#65533;&#65533;K&#65533;&#65533;&#65533;	&#65533;`&#65533;&#65533;&#65533;&#2028;&#65533;&#65533;Z&#65533;&#65533; _>&#1668;&#65533;/cnDXu&#65533;&#65533;khs&#65533;^&#65533;x*&#65533; &#65533;&#65533;%-&#65533;\R&#65533;Zr&#65533;&#65533;&#65533;&#65533;&#65533;&#65533;&#65533;&#65533;~&#65533;N&#65533;&#65533;&#65533;&#65533;&#65533;&#65533;&#65533;&#65533;3_&#65533;&#65533;8@&#65533;w<&#65533;0&#21857;&#65533;)&#65533;&#65533;&#65533;&#65533;&#65533;&#65533;.&#65533;P&#857;,&#65533;d&#65533;[gPOq&#65533;FX&#65533;S&#65533;p&#65533;&#65533;&#65533;JQ!&#65533;&#1982;6&#65533;&#65533;\B"G&#485; &#65533;&#65533;&#65533;&#65533;&#65533;&#65533;&#65533;&#65533;;&#65533;&#65533;&#65533;&#65533;@&#65533;2&#65533;	8P	&#65533;p&#462;&#65533;	&#65533;&#65533;&#65533;@
S&#65533;xN&#65533;&#65533;&#65533;&#1129;q&#65533;E&#65533;&#1390;&#640;&#65533;&#65533;&#65533;Q &#65533;&#65533;y&#65533;&#65533;_&#65533;&#65533;&#65533;R&#65533; &#65533;&#65533; &#65533;c&#65533;%&#1438;&#65533; &#65533;&#65533;A1&#65533;H&#65533;&#65533;&#65533;"&#65533;{&#65533;&#65533;?&#65533;p&#65533;x&#65533;&#65533;$O&#65533;,&#65533;&#65533;&#65533;&#65533;@&#65533;&#65533;&#65533;&#65533;=!
&#65533;_&#65533;&#65533;&#65533;&#65533;&#65533;&#65533;&#65533;l&#65533;&#65533;Uf&#65533;_&#65533;&#1395;&#65533;^&#65533;(~&#65533;&#65533;&#65533;&#65533;Ed&#65533;:&#65533;Y&#65533;&#65533;&#1632;&#65533;0&#65533; &#65533;
&#65533;&#51679;$&#65533;&#65533;&#65533;&#65533;&#505;&#65533;&#65533;&#65533;&#65533;&#65533;0&#65533;&#65533;&#65533;&#65533;o
f&#65533;&#65533;&#65533;&#65533;&#65533;%i&#65533;&#65533;&#65533;&#65533;&#65533;h&#65533;h&#65533;&#65533;h&#65533;&#65533;&#65533;&#65533;&#65533;&#65533;&#65533;i3*&#65533;&#65533;&#65533;&#65533;&#65533;4Q&#65533;&#65533;&#65533;&#65533;Q&#65533;Q&#710;&#900;k&#1154;n&#65533;rk&#65533;&#1539;y&#65533;&#65533;&#65533;&#65533;Z&#65533;g&#65533;&#65533;&#65533;&#65533;&#65533;&#65533;&#65533;&#65533;(&#65533;&#65533;,&#65533;&#65533; &#65533;&#65533;&#65533;&#65533;6PZXh&#65533;$<,&#65533;(&#65533; U&#65533;&#65533;.&#65533;&#65533;B&#65533;A=
Y&#65533;I&#595;&E&#65533;&#65533;7H&#65533;&#65533;G&#65533;"&#65533;&#65533;&#65533;h&#65533;&#65533;0M&#65533;9&#65533;CO&#65533;F&#65533;:5&#1303;&#65533;_&#65533;*EH&#65533;&#65533;&#130;
}&#65533;&#65533;&#65533;W-s'&#65533;&#65533;v&#65533;&#65533;	&#857;&#65533;k&#65533;&#65533;&#65533;&#65533;G]!&#65533;&#65533;&#1574;{&#65533;V\&#65533;s&#65533;&#65533;:&#65533;&#365;&#1665;&#65533;&#65533;2a&#65533;&#65533;?,&#65533;M&#65533;O&#1029;&#65533;&#65533;t`&#65533;O&#65533;u9&#65533;&#65533;&#65533;RN>&#65533;&#65533;TQc&#396;_&#65533;&#440;J&#65533;&#65533;?$+&#65533;<YA&#65533; &#65533;-&#65533;N&#65533;Q&#65533;E3&#65533;S&#65533;H<4NKx&#65533;&#65533;	JT)&#65533;7X&#65533;&#65533;&#65533;&#65533;&#65533;_&#65533;k&#65533;Nh&#65533;t&#65533; &#65533;Yi&#65533;&#65533;&#65533;&#65533;=&#65533;&#65533;&#65533;;^&#65533;&#65533;&#65533;&#65533;&#65533;&#65533;&#65533;&#65533;&#65533;&#65533;!&#65533;&#65533;&#65533;&#193; @&#65533;3&#65533;&#65533;&#65533;&#65533;&#65533;<&#65533;&#65533;d&#65533;LV&#65533;e&#65533;&#65533;&#65533;B	&#65533;&#65533;q&#65533;&#65533;Tj&#65533;id&#1096;"&#65533;fbH&#65533;VA&#65533;&#65533;&#65533;X[!&#65533;9&#219;K(&#65533;F&#1229;&#65533;A A	&#65533;ux&#65533;&#65533;&#65533;&#65533;&#65533;@&#65533;
t&#65533;&#65533;)LN7&#65533;S&#65533;)	&#65533; &#65533;E&#65533;d&#65533;1&#65533;U3&#65533;&#65533; &#65533;p!&#65533;&#65533;7\&#916;3&#65533;\t&#65533;9|t&#65533;&#590;&#65533;&#65533;9 &#65533;C&#65533;&#65533;&#65533;&#65533;&#65533;&#65533;&#65533;A&#65533;$
v&#65533;O>&#65533;&#194;&#65533;&#65533;&#65533;&#1028;&#65533;P:&#837;&#65533;&#65533; &#65533;&#65533;6k&#65533;&#65533;(&#41636;&#65533;&#65533;"m-&#65533; o4&#65533;&#65533;&#65533;&#65533;&#1108;&#65533;-&#65533;4&#65533;=&#65533;&#8739;D:&#65533;&#65533;S&#65533;P4&#65533;&#65533;&#65533;D:g$&#65533;&#65533;NQW:&#65533;\@&#65533;&#65533;,^&#65533;&#65533;&#65533;W&#65533;h3&#65533;7&#1548;)H&#65533;&#65533;&#65533;&#65533;&#65533;!w&#537;&#65533;&#65533;&#65533;&#65533;&#65533;&#65533;( &#65533;z&#65533;+&#65533;=F&#65533;
&#65533;&#63559;&#65533;&#65533;hr:&#65533;&#65533;c4&#65533;e&#65533;2laSl&#65533;&#65533;&#65533;VLqI3&#65533;&#65533;&#65533;U&#65533;&#65533;&#65533;&#494;&#65533;&#65533;3QQ&#65533;^&#65533;&#65533;D8
&#65533;&#65533;"2&#65533;+o&#65533;!vc	&#65533;&#65533;&#65533;&#65533;&#65533;D0&#65533;&#65533;m,&#65533;@%&#65533;&#65533;&#65533;J7&#65533;&#65533;&#1114;N&#65533;&#65533;&#65533;pkH&#65533;a&#65533;&#65533;&#1944;&#65533;&#65533;knn&#65533;&#65533;&#65533;}u&#65533;&#65533;&#65533;&#65533; (&#65533;&#65533;&#1673;'&#65533;{&#1931;X&#65533;&#65533;&#65533;;&#65533; &#65533;&#65533;(&#65533;&#65533;2x0&#65533;E&#65533;p&#65533;&#65533;=0Mf&#65533;"&#65533;&#65533;VY%&#65533;QL&#65533;&#65533;&#472;&#65533;&#65533;+&#65533;&#65533;&#65533;&#65533;&#65533;&#65533;&#65533;1&#65533;6Hb&#65533;~&#65533;&#65533;&#65533;9&#65533; A&#65533;W@&#1082;&#65533;&#65533;&#65533;&#65533;h&#65533;m{&#65533;,&#65533;a&#65533;&#65533;&#65533;N&#65533;&#65533;H&#65533;&#65533;3&#65533;'YI#.~n&#65533;&#65533;.`n&#65533;&#65533;&#65533; &#65533;	&#65533;^x&#65533;9v!YB&#65533;@q&#65533;YH&#65533;v&#65533;&#65533;g&#1873;&#65533;&#65533; {)&#65533;&#65533;^&#1039;&#148;9&#65533;NA&#65533;&#65533;&#65533;A&#65533;&#65533;&#65533;&#65533;AH&#65533;&#65533;&#65533;8&#65533;&#65533;rQP&#65533;&#65533;$&#65533;2&#65533;e-\&#65533;9&#65533;	t&#65533;&#65533;=4h:&#65533;]L	&#65533;3&#65533;&#65533;No(NP&#65533;.*4( &#65533;&#65533;f&#65533;5&#65533;&#651;F&#65533;Q&#65533;j&#65533;&#65533;=&#65533;&#65533;}1&#305;&#65533;I&#65533;(&#65533;&#65533;&#65533;=7H&#65533;?&#65533;&#65533;&#65533;&#65533;&#65533;&#65533;&#65533;&#65533;P&#65533;&#65533;&#65533;&#65533;&#65533;&#65533;C&#65533;}&#65533;#&#65533;&#65533;&#65533; &#65533;B&#65533;&#65533;
,&#65533;F&#65533;&#65533;&#65533;l<&#65533;G&%i&#65533;; &#65533;&#65533;&#466;1&#65533;&#65533;-#&#65533;7&#65533;&#65533;
&#65533;d@&#65533;@&#65533;s&#65533;&#65533;&#65533;!&#65533;&#65533;&#571;q &#65533;&#65533;&#1793;&#65533;&#65533;	"(P0 	&#65533;06&#65533;aw&#65533;&#65533;V&#65533;&#65533;&#65533;&#65533;5d&#65533;o&#65533;&#65533;x&#65533;&#65533;^&#65533;7="&#65533;&#65533;-&#65533;&#65533;&#65533;\&#65533;&#65533;&#65533;4&#65533;>w&#578;&#65533;&#65533;&#65533;&#65533;&#65533;^j3&#65533;&#1842;&#65533;EuQf`\&#65533;3 8P&#65533;&#65533;&#30076;y
r^	ZD!t&#65533;u&#65533;L&#65533;&#65533;}L&#65533;)<&#65533;&#65533;&#65533;e=&#65533; &#65533;f&#65533;G&#8398;&#65533;@&#65533;6P}&#65533;	]X	H&#65533; !8&#65533;&#65533;&#65533;&#65533;&#65533;
V&#65533;&#65533;&#65533;`3H&#65533;&#65533; &#65533;5x&#65533;8HE&#65533;&#65533;qE&#65533;5&#65533;4&#1408;&#65533;&#65533;+&#65533;&#65533;&#65533;&#65533;6pI&#65533;s&#65533;&#65533;y&#65533;9&#1316;&#282;&#65533;ln&#65533;&#65533;&#65533;&#65533;&#65533;&#65533;m&#65533;&#65533;CR&#65533;9(gx&#65533;}c&#65533;&#1763;&#65533;J&#1385;:&#65533;&#65533;&#65533;&#65533;*&#1270;&#65533;&#65533;M9,PB&#65533;&#65533;x9&#65533;u&#65533;7&#65533;\nh&#65533;&#65533;cP&#65533;tA&#65533;&#65533;/&#65533;&#65533;k< @ &#1029;LT1 &#65533;Z&#65533;?60&#65533;!4&#65533;&#65533;&#65533;]&#65533;T&#65533;3&#65533;&#65533;,u&#65533;X*&#65533;&#65533;r&#1331;,&#65533;}b&#65533;i(1&#65533;&#65533;&#65533;i8&#65533;)&#65533;&#65533;&#65533;&#65533;&#65533;)&#65533;&#65533;p&#65533;&#65533;&#65533;"&#65533;&#65533;Q	&#65533;LC&#65533;&#65533;l&#65533;x&#65533;5&#65533;8&#65533;&#65533;
&#65533;&#65533;&#65533;r&#65533;&#65533;&#65533;&#65533;`
&#65533;to&#65533;&#65533;&#65533;8&#65533;!&#65533;&#65533;. &#65533;2&#65533;&#65533;&#65533;7&#65533;H&#65533;&#65533;C	&#65533;&#65533;&#65533; B&#65533;RV&#65533;&#65533;&#65533;hg&#65533;&#800;&#65533;; l&#65533;&#65533;&#65533;@&#65533;&#65533;&#65533;A&#65533; &#65533;&#65533;=C&#65533;&#65533;`&#65533;#X&#65533;{&#65533;&#65533;&#65533;&#65533;n&#65533;&#65533;&#65533;X&#65533;-&#65533;&#65533;&#65533;`&#65533;&#1447;&#65533;&#65533;&#65533;x&#65533;R.&#65533;3&#65533;D&#65533;/K,&#65533;i.&#970;&#65533;=C&#65533;6Z&#514;t&#65533;:9&#65533;0D-&#65533;"&#65533;&#65533;&#65533;A&#65533;P]Lr&#65533;&#65533;&#65533;&Lf&#65533;&#65533;&#1121;d&#65533;&#65533;&#1229;&#65533;&#65533;&#65533;&#65533;3&#65533;&#65533;&#65533;h&#65533;&#65533;x&#65533;yG*&#723;z&#48989;&#65533;H?&#65533;Y&#65533;J&#65533; &#65533;&#65533;_&#65533;&#65533;&#65533;&#1721;+&#65533;aq0&#65533;8&#65533;&#65533;@0&#65533;&#65533;,&#65533;CX&#65533;!Xoi&q&#65533;v C\&#65533;p*bg&#65533;&#65533;&#196;&#65533;&#65533;&#65533;q&#65533;?&#65533;&#65533;'&#65533;}&#65533;1cg&#1334;&#65533;N&#65533;SV&#758;&#65533;&#65533;&#65533;&#65533;&#65533;&#65533;&#65533;|Z&#1170;S>&#65533;&#65533;&#65533;&#65533;&#65533;,;\y&#65533;R&#65533;jDC&#65533;2&#65533;40&#65533;Q&#65533;6;&#863;&#65533;&#65533;>&#65533;,&#65533;&#65533;yV&#65533;&#65533;'&#65533;g<&#65533;Y&#965;&#65533;&#65533;&#65533;&#65533;&#65533;&#65533;&#65533;&#65533;	l&#65533;&#65533;^H@&#65533;&#65533;&#65533;t&#65533;&#65533;&#65533;&#65533;J&#65533;&#65533;&#360;-&#65533;^jl&#65533;&#65533;{&#65533;n&#65533;&#167;S,[sh&#65533;&#65533;&#65533;&#65533;-=&#65533;&#65533; &#65533;&#65533;&#65533;&#65533;&#65533;Eq&#33518;&#65533; z&#65533;&#65533;&#65533;R&#65533;!n&#65533;i4&#65533;&#65533;&#65533;j&#65533;&#65533;x4Mv!fSo &#65533;P&#65533;&#65533;&#833;KTf&#65533;&#1623;&#65533;hB &#65533;&#65533;&#65533;=&#65533;&#65533;@&#65533;&#65533;&#65533;&#65533;&#65533;&#65533;vZ&#65533;m&#65533;:=&#65533;?&#65533;8&#65533;&#65533;,&#65533;&#20664;tZF&#878;_&#65533;&#65533;l""&#1575;&#65533;ht&#65533;&#65533;?um&#65533;R&#65533;?&#65533; &&#65533;;&#65533;&#65533;n&#65533;&#1789;&#65533;&#65533;	&#65533;E&#65533;&#65533;&#65533;&#65533;&#65533; &#65533;&#65533;&#65533;9&#1805;&#65533;&#65533;&#65533;&#65533;WGG&#65533;Y&#65533;&#65533;&#65533;&#65533;&#65533;&#65533;&#65533;q||8&#65533;Y&#65533;&#65533;4&#65533;'g&#65533;zW  &#65533;@$&#65533;&#65533;
DO&#65533;&#1115;~&#65533;v.z&#65533;&#65533;&#65533; t~&#65533;&#65533;uG&#65533;&#65533;]x&#1246;&#65533;z&#65533;&#65533;}&#65533;!iv&#1563;]c&#65533;&#65533;0&#65533;v}&#65533;}{&#65533;&#65533;1D`	&#65533;&#65533;u&#65533;&#65533;&#65533;h&#1691;&#65533;&#65533;&#65533;&#65533;&#65533;^&#897;K&#65533;v&#65533;&#65533;&#65533;&#65533;&#65533;_&#65533;Jel&#65533;&#65533;kmjS &#65533;&#65533;&#65533;&#65533;_&#65533;(&#65533;&#65533;4&#65533;&#65533;&#65533;&#65533;&#65533;&#65533;@JS&#65533;_/&#1968;{s&#65533;.&#65533;A&#65533;uy&#65533;&#65533;.&#65533;&#65533;7&#65533;D85v&#65533;v|&#65533;}&#65533;v&#65533;&#65533;{&#65533;@[&#65533;&#65533;r&#65533;f&#65533;0D&#65533;s&#65533;y&#1911;&#65533;R)xr"%^'&#65533;J&#65533;&#65533;9D&#65533;y&#65533;yz5*&#65533;`&Q '&#65533;&#65533;:x*i`&#65533; &#65533;&#65533;h&#65533;5f'e<&#65533;&#65533;a&#65533;&#65533;r&#65533;q&#65533;RiX&#65533;&#65533;g&#1153;/}&#65533;Dg&#65533;&#65533;^&#65533;Sb&#65533;|&#65533;&#65533;W.1y#&#65533;s&#65533;wy"ur/&#65533;C8dV^FC$,&#65533; @&#65533;&#65533;~#H1{5&#65533;&#65533;&#65533;kj&#65533;C&#65533;$^e&#65533;&#65533;vY&#65533;&#65533;KD&#65533;&#65533;u&#65533;&#65533;uV8&#65533;vp1&#65533;
8&#65533;&#65533;&#65533;&#65533;&#65533;&#65533;H&#65533;&#65533; &#65533;_&#65533;&#65533;d&#65533;&#212;.&#65533;&#65533;<&#65533;&#65533;{&#65533;pwP[{&#65533;D&#65533;&#65533;Kk&#65533;}kR&#65533;&#65533;%!  &#65533;&#65533;s&#65533;&#65533;&#65533;CU&#65533;8&#65533; 8&#65533;Q @&#65533;W&#1464;&#65533;{H&#65533;&#65533;&#65533;8a	&#65533;G^&#65533;@ku&#65533;&#65533;(&#65533;&#65533;&#65533;HS:%&#65533;,f&#65533;p&#65533;&#65533;|&#65533;&#65533;.&#65533;&#65533;&#65533;&#65533;&#65533;&#65533;&#65533;`&#65533;c&#65533;&#65533;&#65533;&#65533;xK&#65533;Wi&#65533;6D&#65533;Q&#65533;b8&#65533;Oh&#65533;&#65533;&#65533;s&#65533;7&#65533;wa &#65533;EA&#65533;&#65533;&#437;&#65533;&#65533;E &#65533;8U&#65533;&#65533;2H&#65533;N&#1128;*x&#65533;)&#65533;&#65533;&#65533;*!P&#65533;&#65533;@deV0Rn&#65533;&#65533;Is&#65533;ASh&#65533;.n&#65533;&#65533;J&#65533;g&#65533; &#65533;&#65533;{Eh&#65533;&#65533;x&#65533;^&#65533;v.i&#65533;&#65533;5e&#65533;&#65533;gXl&#65533;K>&#65533;l`&#65533;!6&#65533;&#65533;(&#65533;&#65533;&#65533;	 &#65533;&#65533;&#65533;&#65533;&#65533;&#65533;u\&#65533;&#65533;&#65533;rUrY&#65533;Nb&#65533;&#65533;&#65533;&#65533;&#65533;&#65533;&#65533;9&#65533; 91&#65533;e&#65533;&#65533;&#65533;n&#65533;xr#Ws&#65533;&#65533;{&#31764;&#65533;&#65533;S&#65533;&#65533;&#65533;o^&#1236;&#65533;6K	&#65533;&#65533;&#65533;{&#65533;&#65533;_&#206;c&#65533;&#65533;Q&#65533;bU	vE&#65533;&#65533;m&#65533;xA[p@&#65533;&#65533;w&#65533;G[&#65533;e&#65533;t&#65533;j&#65533;&#65533;&#65533;&#593;&#741;&#65533;iU&#65533;$&#65533;p&#65533;&#65533;q&#65533;&#1265; &#65533;&#65533;/&#65533;*1YJ&#65533;x&#65533;&#65533;&#16575;&#65533;f&#65533;&#65533;Rj&#65533;r&#65533;&#65533;&#65533;&#65533;&#65533;XW.dH&#65533;&#65533;&#65533;&#65533;&#65533;&#1551;&#65533;&#65533;Y&#65533;&#65533;P&#65533;&#65533;|6&#65533;&#65533;r&#65533;&#65533;X&#65533;&#65533;&#65533;e&#65533;&#65533;U&#65533;&#65533;5i&#65533;&&#65533;&#65533; &#65533;&#65533;k&#65533;&#65533;ny&#65533;&#600;&#65533;S&#65533;&#65533;U&#65533;&#1184;&#882;&#65533;&#65533;0&#65533;&#65533;5&#65533;h%^&#65533;&#65533;J,&#65533;&#65533;fHS&#65533;)f&#65533;R/&#65533;&#65533;c&#65533;&#65533;`L&#65533;6}&#65533;gonb&#65533;*&#65533;&#65533;	|&#65533;9oSi&#65533;X.&#1408;&#65533;up&#65533;uj;&#65533;&#65533;g&#65533;H &#65533;I&#662;&#65533;\&#65533;&#65533;
&#65533;&#65533;J&#65533;7&#65533;&#1124;Y &#65533;	&#65533;&#65533;D&#65533;&#65533;i&#65533;&#65533;&#65533;&#65533;)&#65533;&#65533;&#65533;&#65533;&#65533;H&#65533;}&#65533;&#65533;}&#65533;&#1488;&#65533;	v&#65533;i.&#65533;&#65533;i&#65533;&#65533;. 	/,
/|&#65533;1&#65533;#&#65533;#[]&#65533;&#65533;;&#65533;&#65533;&#65533;V&#65533;z&#65533;LhsI&#65533;$&#65533;b\&#65533;&#1686;&#65533;&#65533;A&#65533;&#65533;&#1064;A&#65533;&#65533;&#65533;Uc&#65533;&#65533;)&#65533;&#65533;q&#65533;tr&#65533;	&#65533;&#65533;Ws9&#65533;&#65533;&#65533;&#65533;	&#65533;&#65533;j&#65533;)&#65533;R&#65533;&#65533;7L&#65533;|o:&#65533;&#65533;
&#65533;&#65533;U&#65533;&#65533;&#65533;&#65533;<5&#65533;&#65533;&#65533;z z&#65533;&#65533;8}&#65533;&#65533;Z&#65533;9&#65533;&#65533;&#65533;	&#65533;u&#65533;:&#65533;|g&#65533;&#65533;|oR&#65533;&#65533;W&#681;&#65533;&#1670;&#65533;i&#65533;&#65533;&#541;&#65533; b&#65533;&#65533;&#65533;3&#65533;&#65533;&#65533;J
&#65533;D&#65533;9&#65533;*&#65533;m&#65533;&#65533;&#65533;&#65533;mZ&#65533;&#65533;rJ&#65533;&#65533;2pHt&#65533;&#65533;F&#65533;A&#65533;&#65533;&#65533;0p&#65533;&#65533;&&#65533;&#65533;<&#65533;&#65533;[&#65533;&#65533;&#65533;S&#65533;
&#65533;&#65533;Z:&#65533;&#1472;&#65533;!xKk7&#65533;&#65533;uUy}&#65533;I&#65533;&#65533;9&#65533;&#65533;r&#65533;&#65533;&#65533;&#65533;&#65533;Q&#65533;!K&#65533;&#65533;&#65533;&#65533;&#65533;
&#65533;4&#65533;-vD&#65533;zL&#65533;&#65533;&#65533;
I&#65533;nqj&#65533;.&#915;&#65533;&#65533;&#65533;&#65533;&#65533;&#65533;hpphX}o1'&#65533;i&#65533;m&#65533;&#65533;v0&#65533;c&#65533;"&#65533;&#65533;&#65533;&#40102;&#65533;&#65533;Z&#65533;h&#65533;&#1335;&#65533;Gbm&#65533;l&#65533;y z&#65533;m&#1488;&#65533;&#65533;&#65533;	&#65533;&#65533;&#65533;&#65533;&#65533;j86GD&#65533;&#65533;&#65533;Z&#65533;&#65533;{ &#65533;6pB&#65533;&#65533;&#65533;J&#65533;&#65533;&#65533;I&#65533;s&#65533;&#65533;@&#65533;!{&#65533;Oy&#65533;Y&#65533;1&#65533;&#65533;&#65533;&#65533;&#65533;&#65533;zq&#65533;&#65533;9&#65533;X&#65533;&#65533;&#65533;S&#65533;)&#65533;&#65533;&#1434;r&#65533;b&#65533;Kw&#65533;b&#65533;&#65533;&#65533;-Z&#65533;&#65533;`|"&#65533;&#65533;&#65533;;&#65533;&#65533;} &#65533;&#65533;&#65533;&#65533;&#65533;&#65533;} &#65533;&#65533;/&#65533;&#38809;&[&#65533;&#65533;&#65533;&#65533;J&#65533;S&#65533;&#65533;&#65533;{&#65533;&#65533;K&#1788;&#65533;k&#65533;W&#65533;&#65533;?&#65533;o5&#65533;&#65533;&#65533;Cb&#65533;JZP]&#65533;Z&#65533;;&#65533;&#65533;`&#65533;&#65533;&#65533;&#65533;}`&#65533;&#65533;`&#65533;&#65533;A&#65533;&#65533;[&#65533;&#65533;&#65533;)&#65533;K&#65533;[&#65533;~&#65533;&#65533;I&#65533;?&#65533;&#65533;&#51381;m
&#65533;KL&#65533;
v;b&#65533;K&#65533;]Ibn&#1131;g'&#65533;M&#65533;&#65533;1&#65533;i{&#65533;T&#65533;&#65533;k&#65533;K&#65533;i&#65533;&#65533;j&#65533;&#65533;&#65533;&#65533;bkj&#65533;&#65533;&#65533;5&#715;&#65533;h&#65533;j&#65533;D&#65533;{&#65533;&#65533;&#65533;&#65533;&#65533;[&#65533;&#65533;&#724;&#65533;p=	c&#65533;k&#65533;"&#1446;y@&#65533;$&#1413;&#65533;&#65533;&#65533;&#65533;&#65533;&#65533;[&#65533;&#65533;&#65533;&#65533;Z&#65533;!&#65533;&#65533;&#65533;HL&#65533;;&#65533;&#65533;&#65533;&#65533;n&#65533;&#65533;&#65533;h&#65533;L\S&#65533;D&#65533;&#65533;&#65533;&#65533;&#65533;X&#65533;wp&#65533;&#65533;&#65533;&#65533;&#65533;|c&#65533;&#65533;&#65533;*&#65533;&#65533;&#65533;&#65533;&#65533;`&#65533;&#1255;&#65533;/Z&#65533;&#65533;k&#65533;&#1867;&#65533;N,&#65533;K&#65533;&#65533;&#65533;&#65533;a )\{`&#65533;8&#65533;&#65533;&#65533;{ 6&#65533;&#412;V&#65533;&#65533;=&#65533;&#65533;;v&#65533;&#65533; &#610;y&#65533;&#65533;&#45642;&#65533;&#65533;&#65533;&#65533;&#65533;&#65533;C&#65533;&#65533;&#65533; &#65533;9&#65533;<q&#65533;&#65533;~|&#65533;j&#65533;&#65533;&#65533;&#65533;/&#65533;&M&#65533;0&#65533;&#65533;<Tl&#65533;T&#65533;5&#65533;I&#65533;k&#65533;\\&#65533;E|&#65533;.&#65533;&&#65533;L&#65533;k&#65533;[&#65533;&#65533;.&#1762;&#65533;l8&#65533;&#65533;&#65533;&#65533;&#65533;G,&#65533;&#65533;-j&#65533;.&#65533;&#65533;&#65533;&#65533;&#65533;&#65533;&#65533;&#65533;&#65533; &#65533;)&#65533;&#65533;&#65533;&#65533;&#65533;&#65533;&#65533;&#65533;8&#65533;&#2012;&#250;[Z`&#65533;&#65533;&#65533;&#65533;&#65533;+O+&#65533;&#65533;{&#65533;H&#65533;&#65533;&#1830;&#65533;&#65533;Z&#65533;&#65533;&#65533;u&#65533;&#65533;&#65533;`&#65533;&#65533;&#65533;&#65533;&#65533;YP&#65533;[x&#65533;&#65533;l&#65533;&#65533;9&#65533;&#65533;&#65533;&#1676;&#65533;l,'Z&#612;</&#65533;&#65533;&#65533;&#65533;&#65533;"f&#65533;X&#65533;gk&#65533;k"&#65533;&#224;9&#65533;$l&#65533;&#65533;<|&#65533;&#65533;&#65533;.)|&#65533;&#65533;&#191;$&#65533;&#686;&#1059;&#65533;&#65533;&#65533;&#65533;}&#65533;&#65533;&#65533;&#43835;A]&#65533;&#271;&#65533;<w&#65533;&#837;&#65533;|&#65533;K"&#65533;&#931;&#65533;&#65533;&#65533;i&#65533;K&#65533;&#65533;	v&#65533;k&#65533;&#65533;&#1086;&#65533;{&#65533;0&#65533;K-&#1436;9&#65533;&#65533;k&#65533;P&#65533;i+&#65533;&#65533;=&#65533;&#65533;&#65533;&#65533;3&#65533;&#65533;&#65533;&#65533;,&#65533;&#65533;\&#65533;&#65533;-\&#65533;&#65533;B&#65533;Q)&#65533;(&#65533;&#65533;B&#65533;&#65533;&#65533;&#65533;&#441700;&#65533;&#65533;&#65533;#&#65533;}l&#65533;w&#65533;&#65533;&#65533;B&#65533;&#65533;&#65533;&#65533;&#65533;&#65533;|&#65533;S&#65533;&#65533;&#49208;"&#65533;&#65533;&#65533;&#65533;&#65533;&#65533;&#65533;&#65533;x&#1634;}&#65533;s=&#65533;&#65533;&#291;&#65533;&#65533;~-&#65533;^&#65533;&#333;/&#65533;&#65533;&#963;-&#65533;&#65533;&#65533;u&#65533;&#359;&#65533;&#65533;&#65533;]&#1782;M}&#65533;&#65533;&#1785;&#65533;&#65533;&#65533;&#65533;ZPj&#65533;L&#65533;&#65533;&#65533;l&#65533;&#1719;&#65533;&#1280;&#65533;&#491;&#65533;&#65533;^&#65533;&#65533;&#65533;&#65533;>&#65533;&#1203;&#65533;&#65533;&#65533;&#65533;Y&#1665;&#65533;&#65533;&#65533;]pm&#65533;&#65533;h&#65533;S&#65533;=&#65533;&#65533;&#1123;-&#65533;]&#65533;c&#1982;&#65533;&#65533;&#65533;G&#65533;&#65533;&#65533;&#65533;&#65533;&#65533;m&#65533;&#65533;&#65533;&#65533;&#65533;&#65533;z=&#937;&#878;&#65533;<&#65533;~m&#65533;&#65533;&#65533;&#65533;&#65533;&#65533;&#1573;&#65533;&#65533;&#65533;&#65533;%&#65533;&#65533;&#65533;&#65533;&#65533;&#65533;&#65533;>&#65533;&#65533;&#65533;&#65533;NL&#65533;&#65533;&#1513;m&#65533;!~&#65533;a&#65533;X\&#65533; >#&#65533;&#2027;&#65533;-&#65533;&#65533;&#65533;=&#65533;&#65533;&#65533;^&#65533;&#65533;<&#1216;&#65533;&#65533;w&#65533;Q&#65533;&#65533;4&#65533;&#65533;C&#65533;&#65533;&#65533;8k&#65533;&#65533;m&#65533;a&#65533;| &#65533;E&#65533;&#65533;5&#65533;&#65533;Q^&#65533;&#65533;p1c&#65533;
&#65533;&&#65533;&#65533;&#65533;m&#65533;]&#65533;&#65533;&#65533;A&#65533;V~&#65533;"&#65533;&#65533;b^T&#65533;&#65533;z&#65533;m&#65533;&#65533;rN&#65533;k&#65533;&#65533;&#65533;&#65533;v&#65533;&#65533;&#65533;&#65533;&#65533;l&#65533;En&#65533;&#65533;&#677;I&#65533;/n|y.&#65533;^s&#65533;s&#65533;&#65533;&#65533;~&#65533;&#65533;c&#65533;&#65533;(&#65533;&#65533;q&#65533;&#65533;&#65533;&#65533;S&#65533;&#65533;&#65533;`&#65533;&#65533;&#65533;&\&#65533;N&#65533;&#65533;&#65533;&#65533;&#65533;&#65533;&#65533;&#65533;}>&#65533;&#65533;&#65533;&#65533;&#65533;_&#65533;&#65533;N&#65533;&#65533;&#65533;e.&#65533;n&#65533;&#1125;&#65533;&#65533;&#65533;GK&#48910;l&#1890;~&#65533;&#65533;&#65533;S&#65533;^p&#65533;&#65533;&#1959;&#22781;&#65533;g&#65533;&#53086;&#65533;&#65533;&#65533;&#65533;&#65533;^&#65533;&#65533;&#49392;&#65533;&#65533;&#65533;B&#65533;&#65533;M=&#65533;&#65533;&#65533;&#65533;&#65533;&#65533;~&#65533;G&#65533;&#65533;&#65533;w&#65533;&#65533;N}&#1805;&#65533;&#65533;+[&#65533;&#65533;&#65533;&#65533;&#65533;&#65533;n&#1736;]&#65533;&#1582;&#65533;&#65533;&#23514;&#65533;&#65533;&#65533;&#65533;&#65533;&#65533;&#65533;K&#721;>|P&#65533;&#1165;&#65533;&#65533;D";&#65533;y&#65533;&#65533;&#65533;&#65533;&#65533;.&#65533;N&#65533;&#65533;&#65533;&#65533;Y&#65533;&#65533;8&#65533;&#65533;_&#65533;&#65533;&#65533;&#65533;&#64159;N&#65533;&#65533;&#65533;&#65533;Q&#65533;&#65533;&#65533;n&#65533;&#65533;</&#65533;a0&#65533;&#65533;>&#65533;c=&#65533;s&#65533;&#57517;&#65533;W&#65533;2&#65533;n&#65533;&#65533;;/&#65533;,&#65533;&#65533;&#65533;N&#65533;H&#65533;&#65533;&#65533;&#65533;G&#65533;&#65533;|&#65533;&#65533;M&#65533;&#1280;&#65533;&#65533;&#65533;0&#65533;,&#65533;/o&#65533;&#65533;&#65533;&#65533;&#65533;w&#65533;&#65533;Z&#65533;&#65533;.&#65533;&#65533;&#65533;A&#65533;&#65533;&#65533;&#65533;X&#65533;&#65533;>&#65533;&#65533;n&#65533;&#65533;&#65533;>p3^&#65533;)&#65533;&#65533;sJ&#65533;&#65533;&#65533;&&#65533;&#65533;no&#65533;&#65533;A&#65533;&#65533;&#65533;&#53358;&#65533;&#65533;x&#65533;&#65533;&#65533;,&#65533;h&#65533;a<&#65533;v&#65533;&#65533;%&#65533;\&#65533;&#65533;&#65533;&#65533;&#65533;&#65533;&#65533;,*&#65533;&#65533;&#65533;,&#65533;&#65533;K&#65533;P&#65533;&#65533;j?&#65533;^&#65533;&#65533;l&#65533;&#65533;&#65533;&#65533;~c3&#65533;<&#65533;&#65533;&#65533;h&#65533;&#65533;}&#65533;&#65533;~&#725;&#65533;&#65533;s&#65533;&#65533;c&#65533;8&#65533;&#65533;&#65533;&#65533;i&#65533;{&#65533;bL&#65533;w&#65533;&#65533;L&#65533;&&#65533;&#65533;i&#65533;N&#65533;&#65533;&#65533;&#65533;&#65533;&#65533;&#65533;.&#65533;&#65533;ML&#65533;?&#65533;&#65533;?&#65533;&#65533;&#1205;0&#65533;L}&#65533;&#65533;&#535;&#65533;z&#65533;&#65533;&#65533;&#659;&#65533;&#65533;&#65533;^&#65533;&#65533;&#65533;&#65533;}&#65533;&#65533;&#65533;l&#65533;&#65533;&#2027;&#65533;&#65533;O&#65533;%&#65533;&#65533;&#65533;-[6
&#65533;&#65533;&#65533;z&#65533;&#65533;~&#65533;Z{&#65533;&#65533;&#65533;&#65533;&#65533;|&#65533;&#65533;&#65533;&#65533;&#65533;&#65533;&#65533;&#65533;&#65533;&#65533;&#65533;&#65533;&#65533;&#65533;&#65533;&#65533;&#65533;&#65533;&#65533;Z&#65533;&#65533;&#65533;&#65533;&#65533;&#65533;&#65533;&#65533;&#65533;}&#65533;&#65533;&#65533;&#65533;&#65533;&#65533;&#65533;y&#65533;&#65533;a&#65533;'&#65533;&#65533;&#65533;zyzgp\p\&#65533;&#380;&#65533;&#1155;d&#65533;&#65533;&#65533;&#65533;&#65533;z&#65533;&#65533;z&#65533;&#65533;&#1627;&#65533;&#65533;&#65533;&#65533;&#65533;&#1133;&#65533;&#65533;&#1714;&#65533;&#65533;&#1498;&#65533;&#1838;{&#24109;&#65533;&#65533;&#65533;z&#65533;&#65533;&#65533;&#65533;&#65533;G##H %l4@&#65533;:B&#65533;d&#65533;&#65533;?>&#65533;@&#65533;&#46497;x&#65533;B&#65533;&#65533;7(&#65533;+I&#65533;L&#1418;&#65533;&#65533;#z"&#65533;&#65533;$&#65533;
&#65533;%&#65533;1q	&#65533;&#65533;&0sr&#65533;
:&#65533;Q&#65533;C&#65533;c&#65533;	&#65533;HrB&#65533;n&#65533;)&#65533;&#65533;M&#65533;X&#65533;&#65533;&#65533;R&#65533;89=Y&#1589;&#65533;&&#65533;&#65533;&#65533;&#65533;K62	yS&#65533;&#65533;i+{f&#65533;^&#65533;&#65533;2&#65533;&#700;&#65533; {:a&#65533;&#65533;&#65533;&#65533;&#65533;xS&#160;Gv&#65533;&#65533;&#65533;&#65533;Q&#65533;&#65533;&#65533;&#65533;6LYp"?&#65533;7&#65533;v&#65533;&#65533;&#65533;\&#65533;	:&#65533;u?&#65533;&#552;&#65533;=&#65533;R&#799;\&#65533;&#65533;d&#65533;RoA{&#65533;&#65533;M&#65533;&#65533;&#65533;K<'_.&#65533;ZB&#65533;&#65533;&#65533;&#429;&#65533;:&#65533;&#65533;*O&#65533;&#65533;/4s&#65533;&#65533;R&#65533;&#65533;&#65533;&#65533;&#65533;"&#65533;x&#65533;&#65533;&#65533;&#65533;&#65533;&#65533;&#65533;OM&#65533;&#65533;&#65533;O&#65533;&#65533;&#65533;&#65533;L&#65533;&#65533;&#65533;ZH&#65533;&&#65533;&#65533;'&#65533;&#65533;&#65533;&#259;&#65533;Ru &#65533;&#65533;&#65533; H<&#65533;&#65533;)&#65533;&#65533;&#65533;=&#65533;lB&#65533;.&#65533;	5&#1219;&#209;R!;&#58999;&#65533;X]&#65533;&#65533;A&#65533;&#65533; &#65533;&#65533;&#65533;&#65533;O&#65533;&#65533;&#65533;&#65533;&#65533;-&#65533;&#65533;"K3&#65533;&#65533;&#65533;&#65533;QDI&#65533;&#65533;&#65533;Hru&#65533;&#17080;&#65533;&#65533;&#65533;EM&#65533;&#65533;b&#65533;&#65533;&#65533;gl&#65533;Y&#65533;H&#65533;9&#65533;p&#5334;&#65533;&#65533;Q.t G&#65533;&#65533;&#65533;Q&&#65533;-&#65533;h%&#65533;RW7
&#65533;&#65533;lF&#388;Z&#65533;q&#65533;a5)`&#65533;&#65533;&#65533;&#65533;&#65533;&#65533;d&#65533;h&#65533;&#65533;
&#65533;Ve&#65533;&c&#65533;R&,&#65533;&#1303;&#65533;+>LT&#1129;H^&#65533;&#65533;s&#65533;&#616;&#65533;&#1034;	+&#65533;&#65533;&#65533;J'&#554;&#48122;5&#65533;&#65533;' w&#65533;&#65533;%&#65533;PZ&#65533;&#65533;&#65533;&#65533;F&#65533;`&#65533;]&#65533;u&#65533;I&#65533;V&#65533;&#1715;&#65533;v{&#65533;1%Ad&#65533;&#65533;z&#65533;Y&#65533;&#65533;&#1381;&#65533;Fo&#65533;
bV&#65533;&#65533;&#65533;&#487;&#65533;p&#65533;&#65533;^Bh&#65533;&#65533;&#65533;&#65533;Z&q&#65533;&#65533;&#65533;1&#155;<&#65533;&#65533;&#65533;&#65533;&#65533;K&#65533;&#65533;&#65533;a!&#65533;&#65533;u&#540;&#65533;LIV	O&#65533;&#65533;z!R,	&#65533;&#65533;&#65533;&#65533;&#647;&#65533;q&#65533;/&#65533;W&#65533;'t&#65533;&#65533;&#65533;J&#65533; &#65533;&#65533;,&#65533;&#65533; &#65533;&#65533;S&#65533;3v&#65533;&#65533;&#65533;tL&#65533;z&#65533;&#65533;y&#1596;*&#65533;&#65533;&#65533;&#65533;&#65533;&#1389;&#65533;&#65533;ZU&#65533;&#65533;&#65533;&#65533;P&#65533;&#65533;A&#65533;&#65533;&#65533;\	&#65533;hctVX&#65533;&#65533;s&#65533;,&#65533; ,&#65533;&#65533;]&#1887;&#65533;o&#65533;&#65533;&#65533;&#65533;+&#65533;&#65533;&#65533;&#1532;&#65533;M8]&#65533;&#65533;Dt&#65533;%T&#65533;?&#65533;7&#65533;hI&#65533;t%&#65533;&#65533;E&#65533;&#65533;X&#1864;&#65533;+&#65533;l&#65533;&#65533;&#1111;L&#1935;&#1415;7&#65533;&#65533;M&#65533;&#65533;&#65533;&#65533;&#65533;&#65533;v&#65533;&#65533;\&#65533;&#65533;&#65533;f&#65533;i&#65533;^&#65533;&#65533;Sov&#65533;)c:&#65533;&#65533;1&#65533;~&#65533; &#65533;_&#65533;&#65533;Tp&#65533;&#65533;&#65533;m&#65533;&#65533; c<&#65533;Y&#1779;>e&#65533;&#1045;&#65533;&#53289;O$p=$&#65533;0&#65533;&#65533;%&#65533;&#65533;$&#65533;&#65533;&#65533;&#65533;&#65533;&#65533;;&#65533;&#65533;&#1151;&#65533;|&#65533; &#65533;br &#65533;&#65533;&#65533;K&#65533;$7&#221;&#65533;&#65533;&#65533;#&#65533;&#65533;#i&#65533;J&#65533;J&#65533;&#65533;j7&#1913;&#65533;mG&#65533;&#65533;&#65533;&#1409;&#65533;VT&#65533;JV&#65533;,&#65533;I&#65533;&#65533;&#65533;&#65533;0&#65533;?&#65533;&#65533;p&#65533;&#65533;&#65533;'H &#65533; &#65533;&#65533; &#65533;"&#65533; G&#65533;B
&#65533;p,\&#65533;J)&#65533;E&#65533;&#65533;&#65533;BdCZF`2&#65533;&#65533;m[ V&#65533;X&#65533;&#65533;&#65533; |FL&#65533;&#65533;6&#65533;Q&#65533;pTcr &#65533;&#65533;IQ&#65533;&#65533;&#65533;&#65533;&#65533;&#65533;&#65533;M&#591;&#65533;&#65533;&#65533;&#65533;`&#65533;&#65533;A&#65533;p;$,&#65533;D&#65533;\&#65533;&#65533;&#65533;ml&#65533;&&#65533;F%&#65533;1&#65533;oL&#65533;&#65533;&#65533;&#65533;&#65533;&#65533;&#65533;&#65533;D&#65533;(=&#65533;&#65533;;u &#65533;B&#65533;&#65533;&#65533;&#65533;&#65533;"w&#65533;.&#65533;&#65533;&#65533;&#65533;2&#65533;)&#65533;&#65533;^^&#65533;f&&#65533;&#65533;OzR&#65533;&#65533;&#65533;aE&#65533;&#779;&#65533;&#65533;&#65533;)m&#65533;&#65533;&#65533;]&#65533;&#65533;&#65533;&#65533;a69&#65533;&#65533;K&#65533;&#987;&#65533; .&#65533;&#65533;(2x&#65533;$')&#65533;&#65533;&#909196;g/59&#65533;?|a&#65533;'&&#65533;8.>&#142; lJ&#65533;%&#65533;V!E&#65533; &#65533;g&#65533;6	&#1590;]&#65533;S&#65533;&#65533;D&#65533;I&#65533;v&#65533;3&#65533;&#65533;&#772;'&#65533;&#65533;&#65533;~^g %&#65533;rB&#65533;,&#65533;a&#65533;|P&#65533;&#65533;&#65533;&#65533;&#65533;L&#65533;M&#65533;K5!H&#65533;&#65533;e&#65533;8&#65533;V &#65533;.&#65533;>!2&#65533;&#65533;&#65533;~&#65533;@&#65533;X&#65533; &#65533;&#65533;~&#65533;j&#65533;&#65533;&#65533;6l&#65533;-&#65533;&#65533;&#65533;htz &#65533;&#65533;Hc`$&#65533;&#65533;&#65533;|HSD&#65533; V&#65533;	"&#65533;(F&#65533; Y&#65533;2A&#1173;&#65533;xm&#65533;M!&#65533;&#65533;&#65533;&#65533;?j+&#65533;J7&#65533;(&#65533;7&#65533;&#65533;&#65533;G'&#65533;B&#65533;&#65533;&#65533;b #$!qA&#65533; &#65533;V&#65533;&#65533;2&#65533;&#65533;&#65533; q&#65533;&#65533;&#65533;$a&#65533;&#65533;&#1536;'&#65533;&#65533;&#1525;!R&#65533;&#65533;N>&#65533;6h&#65533;`&&#65533;n.&#65533;X&#65533;P0&#65533;&#65533;Cp+&#65533;&#65533;&#1489;i9&#65533;pE&#65533;&#65533;)&#65533;!1 &#65533;&#65533;7&#65533;9&#65533;X&#186;y&#65533;&#65533;W&#65533;&#65533;&#65533;6n&#65533;&#65533; D&#65533;#dZ5hR&#65533;&#65533;+&#65533;&\AM&#65533;&#65533;.&#65533;&#65533;&#65533;?&#65533;&#65533;&#65533;&#65533;5.PP&#65533;&#65533;&#65533;&#65533;U@&#65533;j@`&#65533;B&#65533;&#65533;.,&#65533;;@ &#65533;:]A8&#65533;&#672;Mj&#65533;&#2045;DS&#65533;f&#65533;&#65533;-%&#65533;X&#65533;-!&#65533;&#65533;&#65533;&#65533;&#65533;&#65533;+.9&#65533;&#65533;b&#65533;&#65533;X&#65533;.&#65533;q&#65533;Kc&#65533;$Ap&#65533;&#65533;&#65533;?&#65533;&#65533;&#461;p(&#65533;*&#65533;&#65533;` &#65533;&#65533;x&#65533;0e&#65533;zxl&#65533;H%`&#65533; @!&#65533;y&#65533;&#65533;(_&#65533;ri&#65533;&#65533;^&#65533;&#1847;&#65533;5&#65533;&#65533;&#65533;Nw&#65533;&#65533;
&#65533;&#65533;&#65533;&#65533;&#65533;W&#65533;`&#65533;UP&#65533;&#65533;&#65533;&#65533;F&#65533;&#65533;}V&#65533; &#65533;&#65533;`A&#65533;@2&#65533;yZa8v&#65533;gX&#65533;'&#65533;<&#65533;&#65533;"&#65533;&#65533;&#65533;t&#65533;J&#65533;&#65533;&#65533;9&#65533;Ss&#65533;&#65533;&#65533;_&#65533;&#65533;&#65533;2&#65533;q&#65533;&#65533;&#65533;jh&#65533;&#65533;	Qh&#65533;Zp&#65533;&#65533;@&#65533;&#65533;&#65533;&#65533;@&#1176;&#65533;&#65533;{&#65533;L&#65533;&#65533;&#65533;#/&#65533;:B&#65533;YA[>&#65533; &#65533;MxZ&#65533;&#65533;]&#65533;p,&#1504;&#65533;(B&#65533;&#65533;-,B&#896;)&#65533;&#65533;PA&#65533;&#65533;&#1421;&#65533;&#65533;fv&#1906;w&#65533;&#65533;&#65533;V&#65533;<&#65533;&#65533;c&#65533;8g&#65533;&#65533;&#65533;u&#65533;f&#65533;Y&&#65533;&&#65533;&#1907;i`)&#65533;&#65533;&#65533;{\&#65533;?&#65533;B&#65533;&#65533;&#65533;q&#65533;y&#65533;T&#65533;&#65533;&#65533;&#65533;&#1871;D&#65533;&#65533;&#65533;&#65533;&#65533;&#65533;&#65533;&#65533;&#65533; M 6,&#65533;&#65533;&#65533;A,&#65533;&#65533;&#65533;&#65533;&#65533;V4&#65533;&#65533;&#65533;&#65533;&#65533;@TPFm&#65533; f@7&#65533;&#65533;=`&&#65533;@&#65533;!&#65533;&#65533;=p&#65533;&#65533;S&#65533;&#65533;(&#65533;z&#65533;I8!`&#65533;&#65533;&#65533;'&#65533;K&#65533;&#65533;q&#65533;&#65533;)J&#65533;&#65533;C*i&#65533;&#65533;&#65533;&#65533;+&#65533;&#65533;&#65533;&#65533;`&#65533;&#65533;N&#65533;A!0A&#65533;&#65533;L&#65533;P]68D&#65533;&#65533;x4b&#65533;8<!$&#65533;&#65533;CB&#65533;(&#1984;4O&#65533;&#65533;&#65533;&#65533;&#65533;-d&#65533;&#65533;&#65533;i&#65533;&#65533;&#65533;4&#65533;&#65533;b{&#65533;	!+At&#65533;&#65533;&#65533;A&#65533;&#65533;&#65533;:&#65533;&#65533;%`&#65533;&#65533;&#65533;?@&#65533;&#65533;&#65533;&#65533;	&#65533;&#65533;[L&#65533;&#65533;B&#65533;=&#65533;&#65533;&#65533;7&#26500;0&#65533;=5&#65533;T&#65533;&#65533;&#65533;@&#65533;-q?&#65533;
{&#65533;&#65533;0&#65533;&#1263;&#65533;Aj&#65533;&#65533;
&#65533;_!
&#65533;}&#65533;&#65533;&#65533;&#65533;&#65533;C&#65533;_z4|&#65533;wvgwT&#65533;G|w|&#65533;0&#65533; &#65533;&#65533;&#65533;|&#65533;7|&#65533;@y&#65533;&#65533;h }&#65533;G}&#65533;@N&#65533;}&#65533;p&#65533;&&#65533;&#65533;%&#65533;&#65533; D&#65533;&#65533;&#65533;;&#912;	&#65533;>&#65533;&#65533;v6&#65533;	&#65533;R&#65533; {&#65533;&#65533;twQ&#65533;W{$p{&#65533;x&#65533;&#65533;J#Lk;&#65533;&#65533;&#65533;X S	3 &#65533;&#65533;p&#65533;&#65533;&#65533;&#65533;&#65533;&#65533;&#65533;`]:&#65533;&#65533;G}h&#65533;|&#65533;&#65533;&#65533;&#65533;0@&#65533;'&#65533;&#65533;%&#65533;&#65533;&&#65533;&#65533;r&#65533;&#65533;&#65533;&#1474;&#65533;&#65533;&#65533;&#65533;GaBX33&#65533;&#65533;&#65533;&#65533;z&#65533;"p'e&#65533;`w!&#65533;&#65533;ph&#65533;5&#65533;Hx&#65533;&#65533;w!&#65533;&#65533;M&#65533;"(`&#65533;6N&#65533;&#65533;&#65533;(&#65533;&#65533;	&#65533;&#65533;x&#65533;`&#65533;&#65533;pHc&#65533;`^&#65533;&#65533;&#65533;O%&#65533;&#65533;&#65533;&#65533;tx&#65533;&#65533;x&#65533;&#65533;&#65533;&#65533;*&#1547;+(&#65533;Wv&#65533;7~&#65533;0&#65533;`-&#65533;&#65533;z&#65533;&#65533;&#65533;!&#65533;&#65533;gp?&#65533;T&#65533;&#65533;E&#65533;w@&#65533;(&#65533;&#65533;&#65533;"&#65533; &#65533;'`&#65533;&#65533;&#65533;`	&#65533;&#65533;
W	/p&#65533;&#65533;k<&#65533;&#65533;&#65533;|6&#65533;h&#65533;&#65533;&#65533; 0&#65533;&#65533; &#65533;&#65533;*&#65533;&#65533;s&#523; &#65533;`&#65533;&#65533;`&#65533;iP&#65533;&#65533;x&#65533;{l&#65533;&#65533;&#65533;&#65533;9&#65533;O&#65533;'&#65533;&#65533;&#65533;x&#65533;&#65533;&#65533;cRf J&#65533;&#65533;&#65533;&#65533;&#65533;7&#65533;8&#65533;&#65533;&#65533;&#1554;!<&#65533;#&#65533;|UP&#37391;&#65533;&#65533;&#65533;&#65533;&#65533;&#65533;Y&#65533;k$&#65533;&#65533;&#65533;&#65533;h` &#65533;*X&#65533;&#65533;&#65533;yM&#65533;&#65533;&#1620;
Y&#65533; &#65533;UI&#65533;&#65533;X&#65533;&#65533;7&#65533;&#65533;@&#65533;!q?I&#65533; &#65533;FgpqQ&#65533;&#65533;&#65533;<&#65533;&#65533;&#65533;&#65533;&#1656;Dx{!&#65533;&#65533;tY&#65533;&#65533;&#65533;&#65533;&#65533;{"&#65533;U@&#65533;}Y&#65533;&#65533;&#65533;&#65533;:i	Z&#65533;80&#65533;&#65533;&#65533;&#65533;u^p&#65533;DY&#65533;&#65533;(&#65533;W&#65533;&#65533;&#65533;Y&#65533;V&#65533;&#65533;&#65533;&#65533;&#65533;Q&#65533;&#65533;T&#65533;&#65533;&#65533;(,&#65533;z&#65533; sc&#65533;^i~ib&#65533;&#65533;&#1178;&#65533;0w&#65533;psy&#65533;p&#65533;Dw&#65533;&#65533;-&#594;Hx&#65533;! &#65533;&#65533; 3&#1623;L&#65533;&#65533;&#65533;&#65533;0&#65533;"&#65533;)&#65533;&#65533;&#1546;&#65533;x&#65533;<y&#65533;Vy&#65533;&#65533;y&#65533;&#65533;0&#65533;V9&#65533;&#65533;i&#65533;T9&#65533;&&#65533;}&#65533;&#65533;@$&#65533;D&#65533;&#65533;x&#65533;r&#65533;&#65533;&#65533;:p&#65533;&#65533;5&#65533;Q&#65533;&#1169;&#65533;Ti&#65533;	(0q) =&#77401;&#65533;t&#65533;&#65533;&#65533;&#65533;&#65533;&#65533;&#65533;t~&#65533;&#65533;&#65533;&#65533;&#65533;&#65533;&#65533;&#65533;&#65533;0&#65533;`&#65533;&#65533;x&#65533;&#65533;&#65533;Di&#65533;&#65533;y&#65533;:)&#65533;&#65533;`&#65533;&#65533;&#65533;&#65533;&#65533;9&#65533;":&#65533;&#65533; \Y	^&#65533;&#65533; &#65533;	&#294;e&#65533;l&#65533;&#65533;&#65533;e0&`1&#65533;'&#65533;S&#65533;Ip&#65533;&#65533;&#65533;w9&#65533;&#65533;&#1563;&#65533;G&#65533;&#65533;X&#65533;YQ&#65533;&#65533;)`R&#65533; jp&#65533;P&#65533;&#65533;Y	&#65533;
&#65533;&#65533;rA&#65533;h0h &#65533;&#65533; &#65533;&#65533;9SI&#65533;y&#65533;g&#65533;h&#65533;&#65533; &#65533;&&#65533;x&#65533;&#65533;w&#65533;0H&#65533;&#65533;&#65533;&#65533;&#65533;&#65533;ar&#65533;To'&#65533;0GDN&#65533;&#65533;&#65533;0&#65533;B:&#65533;D&#65533;E&#65533;P&#65533;B&#65533;j&#65533;&#65533;jw&#65533;&#65533;&#384;OXoF&#65533;10-&#65533;-`&#65533;&#65533;9&#65533;	[*Y&#65533;	&#65533;0&#65533;`j&#65533;N&#65533;&#65533;&#1593;&#65533;#&#65533;&#65533;&#65533;&#65533;&#65533;&#65533;&#65533;YZ&#65533;%*&#65533;q	&#65533;t[&#65533;V	&#65533;&#65533;[J&#65533;&#65533;Z&#65533;Z&#65533;&#65533;&#65533;a;S&#65533;&#65533;$&#65533;&#65533;
&#65533;&#65533;&#65533;&#65533;  `&#65533;F&#65533;&#65533;&#65533;&#65533;&#65533;&#65533;*&#65533;J?&#65533;j&#65533;j&#65533;&#65533;&#65533;&#65533;q&#65533;&#65533; P &#65533;8&#65533;6&#65533;&#65533;&#65533;&#65533;G&#65533;&#65533;&#65533;&#65533;&#65533;z&#65533;&#65533;0&#65533;&#65533;&#65533;x&#65533;(&#65533;&#65533;&#65533;yB&#65533;&#65533;c&#65533;[&#65533;&#742;&#65533;&#65533; j&#65533;&#65533;&#65533;Z	&#65533;&#65533;*&#65533; @&#65533;b&#65533;;{*vf'&#65533;&#65533;&#65533;d&#65533;&#65533;&#65533;&#65533;wk&#65533;
a&#65533;<&#65533;&#65533;&#65533;&#65533;&#65533;&#65533;A&#65533;j&#65533;&#65533;&#65533;&#65533;&#65533;&#65533;=&#65533;&#65533; &#65533; "@&#65533;&#65533;&#65533;&#65533;&#65533;&#65533;H&#65533;&#65533;5&#65533;N&#1780;&#65533;&#65533;&#65533;&#65533;Z%P&#65533;&#65533;v&#65533;&#65533;&#65533;z&#65533;&#65533;&#65533;&#65533;&#65533;j&#65533;&#65533;6&#65533;&#65533;&#65533;&#1044;&#65533;0&#65533;J|&#65533;&#65533;&#65533;&#65533;y&#65533;&#65533;h+&#65533;NI&#65533;Z&#65533;&#65533;&#669;h&#65533;&#65533;&#65533;&#65533;&#65533;&#65533;&#65533;![&#65533;&&#65533;l&#65533;6&#65533;&#65533;&#65533;0M&#65533;e&#65533;&#65533;&#65533;&#1620;&#65533;&#65533;J&#65533;&#65533;Z&#65533;>[&#65533;W &#65533;:&#65533;&#65533;J&#65533;V&#65533;&#65533;O&#65533;&#65533;P&#65533; &#65533;f&#65533;&#65533;&#65533;Z&#65533;0&#65533;:&#1578;Z$&#65533;n0`+&#65533;6@&#65533;t&#65533;
&#65533;X&#65533;&#65533;&#65533;&#65533;&#65533;&#65533;&#65533;&#65533;&#65533;&#65533; &#65533;&#65533;&#65533;&#1761;&#65533;j&#65533;{&#65533;&#65533;&#65533;\&#65533;&#65533;&#65533;&#65533;)&#65533;&#65533;&#65533;&#65533;&#65533;&#1639;0{&#65533;&#65533;)&#65533;f	YP!&#65533;&#65533;&#65533;N&#65533;Y&#65533;m:&#65533;?[&#65533;=&#65533;J&#65533;&#65533;D
&#65533; 5&#65533;%&#65533;&#65533;&#65533;*&#65533;&#65533;X &#65533; &#65533; &#65533;&#65533;&#65533;&#65533;o&#65533;&#65533;n&#65533;:&#65533;&#65533;&#65533;i	k+&#759;&#65533;n&#65533;qOW&#65533;&#65533;&#65533;:&#65533;x&#65533;\&#65533;o&#65533;&#65533;&#202;&#65533;v&#561;w&#65533;&#65533;&#65533;&#65533;&#65533;&#65533;&#14828;)j&#65533;#&#65533;&#1516;&#65533;&#65533;Yi&#65533;v
&#65533;D&#65533;rH&#65533;&#65533;$0@&#65533;&#65533;&#1709;&#65533;I&#65533;<&#65533;&#65533; ( &#65533;D:&#65533;f&#65533;&#65533;&#65533;8&#65533;&#65533;&#65533;&#1791;&#65533;&#65533;`&#65533;&#65533; &#65533;&#65533;k&#65533;&#65533;&#65533;&#65533;&#65533;f&#47748;&#65533;&#65533;[&#65533;x&#324;&#65533; O&#65533;y`&#65533;BI&#65533;&#65533;P&#65533;&#65533;0&#65533;kZ&#65533;Y)&#65533;&#65533;&#65533;  &#52327;9i1&#65533;]NA&#43628;&#65533;x2&#65533;
&#65533;*;&#65533;	&#65533;&#65533;&#65533;&#65533;;,&#65533;<&#65533;&#207;
&#65533;&#65533;&#65533;  ij&#65533;&#65533;&#65533;wk$&#65533;&#65533; |
&&#65533;&#65533;6&#65533;^ &#397;0&#65533;&#65533;`&#65533;&#65533;&#65533;&#65533;
&#65533;x&#65533;Iub&#816;^&#65533;Gy&#65533;&#65533;K&#65533;&#65533;K&#65533;&#65533;&#65533;&#65533;{&#65533;&#65533;&#65533;	y*&#65533;&#65533;&#65533;&#1451;&#65533;&#65533;&#65533;&#602;&#33277;&#65533;&#65533;s&#65533;  &#65533;&#65533;&#65533;&#65533;9&#65533;f&#230;,&#65533;&#65533;&#402;&#65533;&#65533;&#65533;*&#65533;=k&#65533;&#787;i`&#65533;Y&#65533; &#65533;h&#65533;L&#344;&#65533;&#65533;Wz&#707;y&#65533;Sh&#65533;&#65533;&#65533;&#65533;&#65533;&#65533;L&#65533;@&#65533;&#65533;&#65533;j\	&#65533;&#65533;&#65533;+&#65533;&#65533;p&#65533;w&#65533;w&#65533;o'&#65533;&#65533;k&#65533;aa"VbeE~Z&#807;&#65533;&#65533;a&#65533;s&#65533;&#65533;+&#65533;&#65533; &#65533;&#65533;{&#65533;z&#65533;&#65533;&#65533;&#65533;&#65533;&#52049;&#65533;&#65533;&#65533;z&#65533;S&#65533;&#65533;&#65533;&#65533;&#65533;~&#65533;}fo&#65533;|&#65533;G&#65533;&#65533;	&#65533;|&#65533;&#65533;&#65533;#=&#65533;3&#65533;&#65533;3`&#65533;k;|&#65533;&#65533;&#65533;yL&#744;l	l&#65533;&#65533;&#65533;<&#1374;&#636;&#65533;g &#65533;1. k&#65533;M&#65533;&#65533;3&#30363;
bu=.J<=&#65533;2&#65533;$`&#65533;&#1092;&#65533;&#65533;&#1612;&#65533;W&#65533;&#855;&#65533;)&#954;\ 0-&#65533;{&#65533;&#65533;W	&#65533;f>&#65533;&#65533;&#65533;GFr&#65533;<&#65533;&#34364;&#65533;&#65533;&#65533;{&#65533;&#65533;)&#65533;P&#65533;e&#65533;O7&#435;&#65533;&#430;&#65533;&#65533;&#65533;&#452;&#65533;&#1090;K$)&#65533;&#65533;+V&#65533;~g&#65533;s&#65533;>&#65533;&#65533;F2&#65533;	J0&#65533;AwX6&#65533;f&#65533;&#65533;[ &#65533;&#65533;W&#65533;&#843;l&#1742;&#65533;&#853;&#65533;&#1753;&#65533;&#65533;&#1301;&#65533;&#65533;&#65533;&#65533;}&#65533;4&#65533;h7&#65533;	&#49936;:y&#65533;&#62237;&#380585;+&#65533;&#65533;8|/ &#65533;J&#65533;y&#65533;&#842;&#65533;&#65533;	O&#65533;&#1590;&#65533;&#65533;&#65533;&#631;r&#65533;&#65533;u,&#65533;&#65533;l}z&#65533; &#65533;&#65533;|&#1994;`&#65533;r&#65533;z&#65533;  $&#65533;&#65533;&#65533;&#65533;&#65533;	&#65533;&#65533;&#65533;&#65533;&#65533;&#65533;v&#65533;A&#65533;&#65533;	&#65533;&#65533;&#65533;&#65533;91&#65533;5&#65533;n&#65533;&#65533;&#713;&#65533;&#65533;n&#65533;&#65533;<&#65533;8 &#65533;p&#65533;&#65533;&#65533;&#65533;M&#65533;}I&#65533;&#65533;&#65533;&#65533;&#65533;&#801;&#65533;&#65533;D&#65533;&#65533;&#65533; &#65533;&#65533;Y&#65533;&#65533;P&#65533;&#65533;{[I&#1260;c&#65533;&#2011;e&#65533;&#65533;]s&#1426;&#65533;(&#65533;,&#65533;z&#65533;&#65533;*&#65533;Z\&#65533;&#65533;rm&#65533;
&#65533;B&#65533;i&#65533;[&#65533;J&#65533;Rl&#65533;&#65533;&#65533;y&#65533;=U&#65533;&#663;&#65533;&#65533;s&#65533;&#65533;&#65533;L&#65533;h &#65533;&#65533;g&#65533;&#65533;&#65533;&#65533;&#1310;&#65533;&#21005;&#65533;;&#629;&#65533;M	}&#65533;&#1580;&#65533;&#65533;&#65533; V&#65533;YZp?O5&#65533;+Z&#65533;&#65533;&#65533;&#65533;&#65533;p&#65533;&#65533;&#65533;&#65533;	,&#65533;&#65533;[&#538;&#65533;*0
&#65533;&#1415;&#65533;?&#65533;&#311;&#65533;&#65533;&#65533;&#1799; &#65533;pkY&#65533;&#65533;&#65533;&#898;`&#65533;&#65533;&#65533;&#65533;&#65533;&#65533;&#955;&#65533;&#65533;RX >30#&#65533;&#25901;&#65533;H-&#65533;*&#65533;&#65533; 4  x&#65533;&#65533;&#65533; &#65533;&#65533;&#65533;k&#65533;&#65533;N&#65533;&#65533;
p&#65533;&#65533;&#65533;m?6&#65533;+&#65533;w&#65533;r&#65533;A&#65533;	&#65533;&#65533;&#65533;&#65533;
&#65533;&#65533;&#65533;[&#65533;&#65533;n&#65533;&#65533;&#65533;&#65533;&#65533;&#65533;&#215;&#65533;h&#65533;&#65533;&#65533;n&#42496;&#65533;&#825;&#43774;\	_&#65533;&#65533;&#1620;&#65533;&#65533;&#65533;b&#65533;&#65533;d&#65533;&#65533; &#65533;&#65533;$^&#65533;&&#65533;&#65533;&#65533;"a&#65533;?4&#65533;&#65533;p&#65533;,O/'j&#1027;&#65533;&#1623;0&#65533;&#65533;&#65533;0&#65533;&#65533;&#852;&#65533;[q|*&#65533;M,0&#65533;&#65533;&#65533;&#65533;&#65533;h&#65533;&#65533;A&#65533;&#65533;9&#65533;~&#65533;&#65533;K}&#65533;&#65533;&#1322;&#65533;&#1822; &#65533;&#65533;&#65533;Y&#65533;yf&#1771;&#65533;&#65533;&#65533;S&#65533;&#65533;&#65533;%@&#28365;&#65533;&#65533;&#65533;&#65533;a&#65533;$^&#65533;'&#65533;yK&#773;pN&#65533;&#65533;&#65533;&#65533;N0&#65533;@&#65533;I&#65533;&#65533;4&#65533;&#65533;&#65533;&#65533;&#65533;&#65533;&#65533;&#65533;@$u<&#65533;28&#65533;&#65533;'&#65533;&#65533;Z?|&#65533;~&#65533;&#65533; &#65533;&#1442;&#65533;&#65533;&#65533;=&#65533; &#835;&#65533;&#37744;&#1486;{	*&#65533; &#65533;&#65533;RH&#65533;&#65533;&#65533;+-&#65533;&#65533;V&#65533;&#65533;^&#65533;&#65533;&#65533;&#65533;y&#809;&#65533;&#65533;&#65533;q{&#65533;NP&#65533;O&#65533;U&#65533;P&#65533;&#65533;~&#65533;&#65533;&#65533;!&#65533;&#65533;Z_&#65533;&#65533;&#65533;&#65533;&#65533;&#65533;]&#65533;&#65533;&#65533;&#65533;&#65533;&#65533;g&#65533;&#65533;o&#65533;G/&#65533;&#793;&#65533;&#65533;&#65533;&#65533;&#65533;o?&#65533;&#65533;t/&#65533;&#65533;sL"+i'&#65533;&#65533;&#65533;
&#65533;k&#65533;&#65533;&#65533;~/&#65533;&#65533;&#65533;V&#65533;&#65533;&#65533;&#65533;`&#1744;&#65533;&#65533;&#65533;
&#65533;&#65533; &#65533;{&#65533;&#65533;O&#65533;&#65533;&#65533;&#65533;&#65533;i&#65533;&#65533;&#65533;&#65533;&#65533;&#65533;&#65533;&#65533;&#65533;&#65533;&#65533;&#65533;N&#65533;&#65533;&#65533;&#65533;(&#65533;&#65533;&#65533;&#65533;&#65533;i(&#65533;%i&#65533;%&#65533;&#65533;&#65533;h&#65533;&#65533;,&#65533;i&#65533;h&#65533;**&#65533;&#65533;&#65533;&#65533;&#65533;&#65533;&#65533;*&#65533;&#1927;&#2002;QD&#65533;&#65533;k&#65533;&#65533;&#47239;g&#65533;y&#65533;&#65533;	&#65533;Z&#65533;&#65533;&#65533;&#65533;z&#1131;'*?&#65533;&#65533;P&#65533;0&#65533;
!&#65533;			J&#514;&#65533;&#65533;?&#65533;Y&#65533;&#65533;&#153;6B&#65533;$&#65533;zE&#1173;&#65533;A'&#65533;EDiR#J*a&#65533;&#65533;&#65533;I&#65533;\&#65533;*U&#65533;OA&#65533;T&#65533;&#65533;&#65533;&#65533;&#65533;Zr&#65533;&#65533;&#65533;&#65533;&#65533;B&#65533;&#65533;&#65533;&#65533;2e&#65533;i&#65533;:&#65533;Z=&#65533;&#65533;E94&#65533;&#65533;(&#65533;&#19475;&#65533;ne&#131;	&#65533;7&#65533;&#65533;!&#65533;&#65533;&#65533;&#65533;]&#65533;nE)&#65533;!&#65533;$&#65533;&#65533;&#65533;x&#65533;&#65533;&#65533;?&#65533;/fLx&#65533;c&#65533;&#65533;
dF&#65533;@I&#65533;n!&#65533;<&#65533;$&#65533;KEh&#65533;L&#65533;&#65533;&#65533;&#65533;&#65533;y&#65533;J&#65533;&#65533;T	U&#65533;&#65533;jt&#65533;&#65533;&#65533;I&#65533;&#65533;&#65533;&#65533;i&#65533;&#65533;P&#65533;bS^&#65533;&#65533;&#65533;&#65533;&#65533;f&#65533;&#65533;F&#65533;&#65533;&#65533;&#65533;J "&#65533;&#1081;A&#65533;&#1705;m2HN<&#210;&#65533;&#65533;Q&#65533;&#1921;&#65533;&#65533;&#65533;&#65533;;o&#65533;?&#65533;&#65533;&#65533;p&#65533;&#65533;&#65533;
5D&#65533;&#65533;&#65533;&#65533;"&#65533;)&#65533;XE0&#65533;dU&#65533;&#65533;!Y&#65533;&#65533;d&#65533;y6&#65533;H&#65533;&#65533;'&#65533;<2&#65533;f"M&#65533;&#65533;O&#65533;&#774;

&#65533;A&#65533;B*3-&#65533;&#65533;q&#65533; #F&#65533;QE&#65533; Cz&#65533;&#65533;VCF&#65533;US &#65533;(&#65533;a&#65533;][r&#65533;%&#65533;Zm&#65533;&#65533;&#65533;>z!&#293;=&#65533;I&#65533;&#65533;z&#65533;&#65533;R~&#65533;&#51685;$J&#65533;&#1154;&#65533;$&#65533;&#65533;&#65533;&#65533;&#65533;&#65533;B&#65533;&#65533;&#65533;L&#65533;&#65533;&#65533;e&#1548;6&#65533;&#22112;&#65533;IR&#65533;a&#65533;JH&#65533;&#65533;&#65533;&#65533;&#65533;O&#65533;cnB&#65533;$&#65533;,&#65533;h&#65533;.&#65533;&#65533;&#65533;&#65533;S?JU&#65533;q&#65533;	d&#65533;&#65533;JV&#65533;T&#65533;&#65533;&#65533;&#65533; Ph&#65533;&#65533;&#1453;i&#65533;q&#1946;k&#65533;&#65533;|&#65533;&#65533;&#65533;&#65533;[}e&#65533;k&#65533;"R&#65533;&#65533;&#65533; 5(&#65533;bvJx&#65533;&#65533;&#65533;F&#65533;&#65533;3&#65533;L0hFu&#65533;J!&#65533;&#643;&#65533;#(&#65533;t&#65533;%"&#65533;FJ*&#65533;&#65533;b&#65533;0&#65533;2#n&#65533;&#65533;&#65533;&#65533;&#65533;l&#65533;&#65533;&#65533;If&#65533;&#65533;G&#65533;p&#65533;&#65533;&#65533;&#65533;&#65533;%&#65533;&#65533;&#65533;V&#65533;&#65533;Zn&#65533;&#65533;<&#65533;[n&#65533;o&#65533;&#65533;&#65533;|&#65533;&#65533;&#65533;&#65533;&#65533;&#65533;`&#65533;&#65533;&#178;^&#65533;`&#65533;E;&#65533;&#65533;&#65533;F(&#1653;y&#65533;&#1078;&#872;&#65533;&#65533;D&#65533;&#338;(&#65533;F&#65533;(&#65533;'&#65533;TI 4&#1024;Da@<&#65533;$&#65533;I&#65533;zRoP&#65533;|&#65533;&#65533;&#65533;&#65533;&#65533;&#65533;&#65533;8&#65533;q&#65533;&#65533;&#65533;&#1319;R&#65533;&#65533;&#65533;&#65533;&#65533;&#1236;/ @,Z&#30467;Zj&#65533;&#65533;:&#65533;&#65533;&#65533;&#65533;&#520;[&#65533;!'&#65533;S&#65533;[&#398;&#65533;&#65533;C&#65533; &#65533;&#65533;&#65533;2r&#65533;l&#65533;s&#65533;z&#65533;&#65533;.&#65533;cos&#65533;&#65533;Fj&#65533;&#65533;&#65533;&#1170;&#65533;$L/m;&#65533;P&#1216;&#65533;A&#65533;&#65533;'&#65533;?&#65533;&#65533;R&#65533;(&#65533;r&#65533;O(t-&#65533;*3&#65533;KR&#50710;}&#65533;R&#65533;&#65533;&#65533;=&#65533;&#65533;&#65533;]&#65533;&#65533;&#65533;-&#1469;.&#65533;:H9&#65533;"R|=l&#65533;_[&#65533;&#65533;&#65533;q&#65533;c&#65533;&#65533;&#65533;?&#65533;&#65533;&#65533;8"&#65533;s&#65533;.7&#65533;1&#65533;&#65533;&#65533;&#65533;&#65533;!&#65533;&#65533;&#65533;s&#65533;Y&#65533;&#1414;&#65533;&#65533;&#65533;u}&#65533;&#65533;&#65533;&#65533;&#65533;&#65533;&#65533;a&#65533;r&#65533;<4&#65533;&#65533;&#65533;&#65533;&#65533;7&#65533;&#65533;B&#65533;&#65533;&#65533;w&#65533;C&#65533;&#65533;  &#65533;Bk&#17543;&#65533;>a&#65533;&#65533;&#65533;f&#65533;&#65533;&#65533;^&#65533;F2&#65533;&#65533;d/S&#65533;
&#65533;&#65533;w>&#65533;&#65533;&#521;M<&#65533;	&#65533;&#65533;&#65533;&#65533;;2&#65533;"!@&#65533;?lC&#65533;U&#65533;&#65533;K&#65533;&#65533;&#65533;&#60511;&#65533;&#65533;&#65533;ML&#65533;&#65533;&#65533;&#65533;&#65533;C&#371;&#65533;":&#65533;&#65533;Z&#65533;A&#1909;&#65533;&#65533;ABl&#65533;&#65533;&#65533;x&#65533;&#65533;8&#65533;:&#65533;ipBx&#65533;&#65533;&#65533;H&#65533;&#65533;<&#65533;
Y&#65533;Ir&#65533;&#65533;&#65533;&#65533;g&#65533;&#65533; &#65533;8\^&#65533;V&#65533;F&#65533;'&#1243;Q&#65533;h)#&#65533; H&#65533;W&#1014;&#65533;^&#65533;&#65533;&#65533;M&#65533;&#65533;&#65533;&#65533;@V&#65533;[_:!&#65533;&#65533;/W"
&#65533;&#65533;&#65533;,=&#65533;Gp&#65533;6G&#65533;&#65533;'&#65533;&#65533;J&#65533;&#65533;&#65533;2@JX&#65533;&#65533;4&#65533;&#65533;=t&#65533;SE&&#65533;6=&#65533;
!&#65533;$&#65533;,&#65533;c&#1312;&#65533;&#65533;E&#65533;!&#65533;&#65533;&#65533;&9&#65533;BPR&#65533;V&#65533;&#65533;JT&#65533;&#65533;;&#65533;
&#65533; &#65533;{&#65533;M&#65533;&#65533;&#65533;.uIR$&#65533;`&#65533;I,&#65533;Js&#65533;&#65533;L&#65533;&#65533;&#65533;ax&#65533;&#65533;/&#899;&#65533;iB&#65533;3&#65533;Q$&#65533;!&#65533;0M3"&#65533;&#65533;z&W&#917;&#65533;se&#65533;&#65533;&#65533;4&#65533;u&#65533;&#65533;s&#65533;#&#65533;&#65533;&#65533; @B[:&#65533;&#65533;&#65533;&#65533;&#65533;zD+&#65533;x@&#65533;Poh&#65533;Qh&#65533;89W&#65533;&#65533;&#65533;Vx&#65533;a&#65533;&#65533;&#65533;+&#65533;&#65533;&#65533;(&#65533;F7&#65533;&#65533;N&#65533;&#65533;B&#65533;&#1504;&#65533;&#65533;XA&#65533;(H)do&#65533;&#1558;6&#1416;&#65533;j)( &#65533;*&#65533;K&#65533;&#65533;&#65533;3&#65533;&#65533;C&#65533;&#65533;p&#65533;`&#65533;P&#65533;@TB&#1573;&#65533;x&#65533;&#65533;F&#65533;&#65533;&#65533;&#65533;&#65533;p&#514;8&#457;rF5&#65533;+Sg&#65533;&#65533;<
"&#65533;c&#65533;J&#65533;&#65533;=20F&#65533;&#65533;Y&#65533;&#1425;&#65533;,#@ !0&#65533;&#65533;&#65533;&#65533;&#65533;&#65533;&#65533;&#65533;B9&#65533;&#65533;&#65533;&#65533;&#1010;hD&#65533;Q&#65533;r&#1328;&#65533;&#65533;&#65533;&#65533;&#65533;^v&#65533;&#65533;&#65533;&#65533;~5'! &#65533;Y&#1424;&#65533;7&#65533;&#65533;&#65533;&#65533;`p&#65533;+z&#65533;&#65533;Q-&#65533;?&#65533;&#65533;L&#65533;$&#65533;&#65533;ZB`q&#65533;&#530;C2&#65533;&#65533;&#1102;&#65533;&#65533;j&#65533;&#65533;&#65533;&#65533;s&#65533;&#65533;&#65533;Y&#65533;&#65533;&#65533;&#65533;kl&#65533;9&#65533;&#592;2&#65533;&#65533;kXC:NJ&#65533;&&#65533;[&#65533;&#65533;6&#65533;w&#516;h&#65533;$&#65533;5&#65533;&#65533;y&#65533;h&#65533;&#65533;&#65533;{&#65533;N&#65533;^&#65533;&#65533;&#65533;&#65533; &#65533;<"V&#65533;&#65533;]&#65533;&#65533;<&#65533;\=2&#1470;/&#65533;o$&#65533;&#65533;6g&#65533;	&#65533;%p3	L&#65533;A&#65533;&#65533;P&#65533;&&#65533;&#65533;Uq&#65533;l	&#65533;&&#65533;&#65533;&#65533;a! 	&#65533;&#65533;&#65533;\&#65533;l3:&#65533;&#65533;N&#65533;&#65533;&#65533;!U&#65533;&#65533;NW&#65533;&#65533;&#65533; 5ZE&#65533;T&#65533;&#65533;&#65533;&&#65533;&#65533;&#65533;&#65533;J}&#65533;( &#65533;&#65533;W&#65533;&#65533;&#65533;&#65533;D&#29195;&#65533;N&#65533;W&#65533;U&#65533;4&#65533;&#65533;e&#65533;&#65533;iA&#65533;UP&#65533;(&#65533;&#65533;D!n&#65533;&#65533;L&#65533;i&#249;&#65533;9&#65533;&#65533;&#65533;#&#65533;3t[-&#65533;&#65533;&#65533;:&#65533;&#65533;&#65533;L6&#65533;QE&#65533;&#65533;q&#65533;q&#65533;&#65533;M&#65533;&#65533;&#65533; &#1148;=&#65533;&#65533;&#65533;&#65533;.&#65533;0&#65533;&#65533;&#65533;&#65533;%'&#65533;Lk&#65533;A&#65533;&#65533;&#65533;p#I&#65533;&#65533;&#65533;V&#65533;&#65533;&#65533;&#65533;&#65533;MiP!\&#65533;&#65533;I	x&#65533;,^:&#65533; &#65533;n<&#65533;&#65533;&#65533;I&#65533;0&#65533;@&#65533;:&#65533;&#434;&#65533;;&#65533;	B(&#65533;s4&#65533;&#65533;8&#65533;&#65533;&#65533;&#65533;&#65533;m>&#65533;3&#65533;>&#65533;&#65533;&#65533;'&#65533;k8C&#1211;&#65533;&#31139;l&#65533;&#65533;0"&#65533;3&"&#65533;&#65533;&#65533;=&#65533;4h&#65533;&#65533;{&#65533;w&#65533;&#65533;&#65533;&#1260;z&#65533;q&#65533;/&#65533;j&#65533;$&#65533; J&#65533;&#65533;&#65533;&#65533;&#821;&#65533;N&#65533;&#65533;&#65533;&#65533;`x&#65533;{T&#65533;w&#65533;&#65533;&#65533;&#65533;uc&#65533;V&#65533;j#&#65533;:&#65533;&#65533;&#65533;&#65533;&#65533;.'&#65533;Z&#65533;3&#65533;!&#65533;&#65533;Jy&#65533;&#65533;&#65533;&#65533;H&#65533;&#65533;&#943;&#65533;+XAf0&#65533;h&#65533;&#65533;"Xs&#65533;&#65533;&#65533;o{&#65533;&#65533;&#65533;&#65533;Y&#65533;\&#65533;N{o&#65533;>&#65533;(c&#65533;&#65533;&#65533;&#65533;I==I&#65533;4&#65533;J&#65533;(&#65533;&#65533;&#65533;a&#65533;&#65533;7&#65533;`&#65533;+&#65533;w9&#65533;&#1302;&#65533;=&#65533;3&#65533;&#65533;$&#65533;&#65533;:eZg<$&#65533;)7&#65533;&#65533;&#65533;|j&#65533;".&#65533;IrlG&#65533;yU2M&#65533;H&#65533;&#65533;&#1468;&#65533;Z&#65533;&#65533;&#65533;&#65533;V&#65533;&#65533;&#65533;&#65533;&#65533;&#65533;'x&#65533;h&#65533;0`&#65533;-&#65533;+&#65533;3&#65533; 	&#65533;mk&#65533;&#65533;&#65533;zO&#65533;&#65533;&#65533;{&#65533;&#65533;`O&#65533;t&#65533;&#65533;&#65533;&#65533;&#65533;#u&#65533;&#65533;&#65533;&#65533;M&#65533;cF&#65533;'o&#65533;C&#65533;&#65533;+&#65533;Wf&#65533;F&#65533;'O%GRs&#65533;l&#65533;'	pr06A&#65533;r'&#65533;RO&#2035;&#65533;&#65533;&#65533;=&#65533;&#65533;)&#65533;&#65533;&#65533;&#65533;B&#65533;C&#65533;f &#65533;k&#65533;Erp^2&#65533;y3C\ey&#65533;7s_&#65533;&#65533;&#65533;&#65533;Bo&#65533;&#65533;&#65533;&#65533;B0B ?`6 &#65533;u&#65533;1&#65533;&#65533;&#65533;&#65533;E)A&#65533;&#65533;&#65533;&#65533;&#65533;&#65533;&#65533;g&#65533;2&#65533;&#65533;&#65533;h?|y&#65533; 6(&#65533;&#65533;h&#65533;e}&#65533;&#65533;4&#65533;&#65533;"A0O&#65533;0&#65533;h'&#65533;3A&#65533;4&#65533;9&#65533;R&#65533;&#65533;=U&#65533;d&#65533;'r3&#65533;x&#65533;4g&#65533;Tr&#65533;'s)7&#65533;&#65533;W&#65533;&#65533; "&#65533;z!&#1029; 3z+p&#65533;p&#65533;&#65533;&#65533;
0&#65533; 0 =&#65533;&#65533;=0&#65533;xh&#65533;&#65533; !&#1032;&#65533;&#65533; &#65533;v+&#65533;Z+&#65533;&=E&Yg&#65533;W&#65533;1[&#65533;&#65533;qMdNg &#65533;(&#65533;"mb@&#65533;hp&#65533;CS&#65533;&#65533; A@ &#65533;&#65533;&#65533;&#65533;&#65533;&&#65533;&#65533;+&#1361;&#65533;&#65533;=&#65533; .&#65533;U (&#65533;&#65533;Y(+3&#65533;x&#65533;&#65533;&#65533;J&#65533;s&#65533;J&#65533;&#65533;&#65533;&#65533; v{	@{;)&#65533;&#65533;+&#65533;B&#65533; 1&#65533;B&#65533;Ei&#65533;&#65533;x0&#65533;=&#65533;&#65533;=`c`j &#65533;c@&#65533;x&#1036;&#65533;1&#65533;vv&#65533;&#65533;&#65533;&#65533;&#65533;<E|&#65533;&#65533;&#65533;&#65533;3&#65533;'
X7&#65533;&#65533;8p&#65533;&#65533;1&#65533;&#65533;&#65533;+&#65533;[ }	a&#65533;&#65533;h&#65533;&#65533;&#65533;&#65533;&#65533;&#65533;&#582;\&#65533;&#65533;X&#65533;K7&#65533;Y&#1304;s.&#65533;2f&#65533;&#65533;
&#65533;uUR<U&#1177;q6Z{n&#65533;f&#65533;&#65533;z<Y{&#65533;	&#65533;&#65533;&#65533;&#65533;6&#65533;/`&#65533;&#65533;H&#65533;I&#65533;&#65533;1&#65533;  %&#65533;&#65533;&#65533;c&#65533; SY&#65533;&#65533;8pf&#65533;&#65533;&#65533;2l&#1032;&#65533;(&#65533;&#65533;P&#65533;S&#450;&#65533;F&#65533;&#65533;q&#65533;P&#1145;a&#65533;2&f&#65533;Ms&#65533;&#65533;&#65533;|*Cfd&#65533;Z&#65533;f&#65533;&#65533;&#65533;&" &#65533;&#65533;&#65533;sw\p&#65533;&#65533;Ef&#65533;&#65533;&#65533;&#65533;&#65533;
&#65533;&#65533;X E&#65533;&#65533;&#65533;&#982;\X&#65533;g,&#65533;+&#65533;{&#65533;&#1473;&#65533;&#65533;&#65533; Y&#65533;h&#65533;@9&#65533;&#65533;&#65533;&#65533;&#65533;&#65533;&#65533;1&#65533;
&#65533;&#65533;&#65533;V &#65533;%
&#65533;&#1912; B&#65533;&#65533;&#65533;&#520;&#65533;u&#65533;&#65533;d&#65533;nm&#65533;%&#65533;P&#65533;&#65533;0h&#65533;&#65533;o)o&#65533;+g&#65533;|Z&#65533;7&#65533;&#65533;&#65533;&#65533;p&#65533;&#65533;r9&#65533;eP&#65533;9&#65533;i=a&#65533;&#65533;cfPj&#65533;W  &#65533;x&#65533;L&#65533;@^DS&#65533;Q%p&#65533;E{^Tg
&#65533;&#65533;&#1033;S&#65533;&#65533;&#65533;H&#65533;&#65533;&#65533;nX&#65533;z&#65533;&#65533;&#65533;6&#65533;&#65533;&#65533;&#65533;P&#65533;&#65533;(&#65533;&#65533;&#65533;&#65533;>&#65533;&#65533;&#65533;&#65533;&#65533;&#65533;&#65533;&#65533;&#1628;u&#65533;&#65533;&#65533;M&#65533;H&#65533;&#65533;@&#65533;p&#65533;&#65533;u&#65533;&#65533;uDE&#65533;b2&#65533;Qh8&#65533;&#65533;&#1603;&#65533;	&#65533;U&#65533;&#65533;&#65533;]&#65533;@^&l&#65533;&#65533;e  &#65533;zD@?&#65533;&#65533;&#65533;Lf&#65533;L&#65533;&#65533;F&#65533;toZ{BW &#65533; V@0&#65533;)z&#65533;?&#65533;&#65533;1&#65533;K&#65533; %&#65533;&#65533;&#65533;Y=&#1051;N@&#65533;&#65533;&#65533;&#760;fZ"|*#&#65533;&#65533;&#65533;q2ky,f&#65533;A&#65533;C,&#65533;&#65533;F(&#65533;|zp&#65533;E&#65533;h&#65533;(	e&#65533;&#65533;&#65533;x&#65533;&#65533;&#65533;(&#65533;&#65533;s&#65533;#&#65533;&#65533;&#65533;z7i1&#65533;`+&#65533;4?i*&#65533;&#65533;Ss,&#65533;z&#65533;&#65533;l@{&#65533; 4@&#65533;B@w
&#65533;- &#65533;&#65533;j&#65533;&#65533;&#65533;y&#65533; _&#65533;&#65533;B&#65533;1&#65533;&#65533;	&#65533;&#1676;t&#65533;Z&#1337;&#65533;&#1550;hB&#65533;&#65533;&#65533;o&#65533; &#65533;&#65533;&#65533;&#65533; &#65533;&#65533;&#65533;Z&#65533;@TrIa&#65533;g&#65533;Fr&#65533;&#65533;&#65533;&#1667;&#65533;&#65533;9-S&#65533;(VG`{&#65533;(6&#65533;5)7ns&#65533;i*&#65533;&#65533;&#65533;&#65533;%&#65533;&#65533;1&#65533;&#65533;&
:%	&#65533;&#65533;o&#1669;&#65533;&#65533;;&#65533;&#65533;&#65533;&#65533;&#65533;&#65533;&#65533;&#65533;&#65533;&#65533;&#65533;{&#65533;&#65533;3&#65533;&#65533;J&#65533;B`&#65533;S&#65533;&#65533;&#669;&#65533;;&#65533;&#65533;J&#65533;&#65533;&#1582;K&#65533;Z1&#65533;&#65533;&#65533;B2C&#65533;&#65533;&#65533;&#65533;&#65533;&#65533;+S{68&#65533;&#65533;h~&#65533;o&&#65533;&#65533;;&#65533;&#65533;[&#65533;&#65533;&#65533;&#65533;&#65533;&#65533;v&#65533;&#65533;&#65533;aof@&#65533;r&#65533;&#65533;F
f8_&#65533;&#65533;ib&#65533;n&#65533;&#65533;&#603;{&.&#65533;&#65533;&#65533;)&#65533;&#1179;tX&#65533;     1`&#65533;&#65533;K&#65533;&#65533;&#65533;&#65533;8&#65533;&#65533;&#1728;&#65533;&#65533;&#65533;&#1434;&#65533;~&#65533;k&#65533;&#65533;&#65533;&#65533;&#424;aBc	&#65533;&#65533;&#1702;6&&#65533;&#2652;{&#65533;<+&#65533;`b &#65533;&#65533;&#65533;+>u&#65533;&#65533; w&#65533;&#65533;x&#65533;&#65533;f|	&#65533;&#65533;&#65533;&#65533;&#65533;&#65533;l&#65533;&#65533;[&#65533;&#65533;&#65533;l<&#65533;&#65533;f`Y&#65533;n&#65533;f&#65533;Z&#65533;&#65533;&#65533;]&#65533;`&#65533;%n&#65533;&#65533;g
&#65533;&#65533;,&#65533;&#65533;&#65533;{h>&#65533;<&#65533;&#65533;7&#65533;1@)&#65533;&#65533;C<&#65533;&#65533;*&#65533;&#65533;z&#65533;&#65533;~&#65533;_P&#65533;&#65533;1&#65533;n[w&#65533;&#65533;&#65533;&#215;&#65533;&#65533;8&#65533;&#65533;&#65533;&#65533;&#65533;&#65533;&#65533;&#65533;&#65533;&#65533;&#65533;vF&#65533;&#65533;F&#65533;&#65533;&#65533;&#65533;&#767;g&#65533;A&#65533;&#65533; y`" &#65533;t\&#65533;&#65533;A#&#65533;Y0&#65533;&#65533;XTm&#65533;ujB&#65533;&#65533;.:&#338;&#65533;&#65533;&#65533;a&#65533;&#65533;	&#65533;"&#65533;t[&#65533;&#65533;&#65533;t8&#65533;s&#65533;   4&#65533;-&#65533;B&#65533;&#609;7&#65533;&#65533;&#65533;&#1597;3&#65533;&#65533;|&#65533;&#65533;3|&#65533;]b&#65533;O&#65533;&#65533;&#65533;%Rg&#65533;1&#65533;o&#6766;&#65533;&#65533;'&#411;&#65533;&#65533;&#65533;&#65533;?&#65533;E&#65533;\&#65533;!<&#65533;u&#65533;	&#65533; &#65533;T&#65533;&#65533;&#65533;&#65533;&#1228;&#65533;&#65533;{,&#65533;&#65533;&#65533;t&#65533;&#65533;z&#65533;z&#65533;F`B&#65533;&#65533;&#65533;&#65533;&#65533; !I&#65533;&#65533;&#65533;&#65533;&#65533;:&#65533;&#65533;h&#65533;&#65533;B&#65533;&#65533;&#65533;>&#65533;&#65533;&#65533;&#65533;jnj&#65533;&#65533;an&#65533;&#65533;\&#65533;n&#65533;&#65533;M9&#65533;n&#140;&#65533;{&#65533;i&#65533;&#65533;2&#65533;&#65533;&#65533;P&#1705;&#65533;>*,&#65533;&#65533;!&#65533;&#65533;h&#65533;&#65533;{&#46907;&#65533;&#65533;&#65533;&#65533;&#65533;zC&#65533;9l&#65533;&#65533;&#65533;"&#65533;i@&#65533;d&#65533;&#65533;&#65533;JzN&#65533;/&#65533;&#1190;D&#65533;\&#65533;&#65533;&#65533;&#65533;#&#65533;&#65533;&#65533;&#1481;&#161;{&#65533;|S&#65533;&#756;B%&#65533;&#65533;&#65533;8&#65533;&#65533;]W&#65533;="&#65533;&#65533;|&#65533;R'&#65533;&#65533;&#65533;&#65533;P'^)&#65533;&#65533;&#1672;&#65533;&#65533;1&#266;&#65533;j&#65533;zn&#65533;LB&#65533;&#65533;&#65533;B&#65533;&#65533;&#65533;&#65533;&#65533;&#65533;p&#65533;I|&#65533;&#65533;8I#T&#1019;&#65533;&#65533;&#65533;m&#65533;m&#65533;&#385;$&#1544;&#65533;&#65533;&#65533;&#65533;Y&#65533;C:p&#65533;|h&#65533;zp&#65533;c&#65533;&#65533;&#65533;|&#65533;a&#65533;&#65533;W&#65533;WMT&#65533;~&#65533;&#1359;mZ&#65533;&#65533;&#873;&#65533;&#65533;&#65533;&#65533;&#65533;)&#65533;&#65533;{&#65533;%&#65533;z&#65533;&#65533;&#65533;Q=M&#65533;&#65533;wB&#65533; &#65533;|&#1792;m"`&#65533;=&#65533;;&#65533;s&#65533;&#363;kM&#65533;&#65533;Y&#65533;&#65533;&#65533;&#65533;&#65533;&#65533;&#65533;[&#65533;&#65533;	&#65533;g`lY,&#1068;&#1618;&#1587;&#65533;&#65533;?&#65533;=&#65533;&#65533;%x!&#65533;)&#65533;&#729;&#65533;y&#65533;&#65533;&#65533;8&#1206;&#65533;&&#65533;&#65533;&#65533;8&#65533; &#65533;D&#65533; 4&#65533;&#924;&#65533;&#65533;&#65533;&#65533;>&#65533;O&#65533;&#1260;&#65533;&#65533;&#902;&#65533;\4tn&#65533;&#65533;&#65533;&#1548;M&#65533;&#65533;&#65533;&#1584;&#65533;&#65533;&#65533;&#65533;&#65533;j)"&#65533;&#65533;?&#65533;&#65533;&#65533;&#65533;*&#65533;&#65533;=&#65533;&#65533;y&#65533;gy&#65533;_Bu`&#65533;&#1682;&#65533;&#65533;T&#732;&#65533;M&#65533;&#1275;m&#65533;&#65533;mn0&#65533;&#65533;=&#65533;&#65533;C&#65533;&#65533;&#65533;6&#65533;@&#65533;&#65533;&#65533;%B&#65533;T&#65533;Ps&#65533;x&#65533;TsL&#65533;&#65533;&#65533;C'tX&#13053;&#65533;r&#65533;&#65533;&#65533;,2*	N&#65533;&#65533;[&#65533;&#65533;&#65533;m&#65533;&#65533;&#65533;&#65533;&#65533;&#65533;&#1423; N~&#65533;|&#65533;&#65533;VM[&#65533;M&#65533;a<&#806;=&#65533;X&#65533;?&#65533;&#65533;(&#206;&#65533;k&#65533;&#65533;}&#65533;s&#65533;M f&#65533;&#65533;&#65533;K&#65533;X-&#65533;&#65533;&#65533;4&#65533;&#65533;m&#65533;I&#65533;&#2028;&#65533;&#65533;&#65533;}&#65533;&#1793;L&#65533;g`&#65533;&#1462;&#65533;&#65533;&#65533;&#65533;&#2029;?&#65533;sn&#65533;@&#65533;]G'3&#65533;&#65533;M&#65533;}&#65533;&#1636;[&#65533;&#65533;&#65533;&#65533;&#65533;} &#65533;G|;J&#65533;y@&#65533;`&#65533;&#65533;T&#65533;&#65533;&#65533;a&#65533;&#1704;+&#65533;&#65533;*&#65533;&#65533;&#65533;&#65533;&#65533;&#65533;&#65533;&#65533;Eq&#65533;&#65533;EL&#65533;(0J>,&#65533;&#65533;Q &#65533;M&#65533;4p&#65533;x&#65533;_S&#65533;&#65533;$+&#65533;11&#65533;9tm-&#65533;&#65533;M&#65533;&#65533;H2W.&#65533;>&#65533;Z&#65533;&#65533;&#65533;H&#65533;DKF&#65533;&#65533;|&#65533; &#65533;&#65533;&#65533;&#65533;2L&#65533;&#65533;&#65533;&#65533;&#65533;&#65533;G&#65533;pp&#65533;&#65533;&#65533;+&#65533;&#65533;&#65533;k&#65533;mY&#65533;&#65533;&#920;&#65533;D&#65533;6&#65533;W0&#65533;&#65533;&#65533; &#65533;n&#65533;&#65533;&#65533;T&#65533;D&#65533;B&#65533;+Y&#65533;Y&#65533;&#65533;mB&#65533;4^&#65533;&#814;&#65533;&#65533;&#65533;&#65533;s&#65533;M&#65533;&#65533;?U;&#65533;&#65533;y&&#65533;&}!&#65533;&#65533;in&#65533;&#65533;&#65533;&#65533;&#65533;&#65533;&#65533;NMu&#65533;M&#65533;&#65533;&#401;&#65533;2&#65533;.&#65533;B
&#65533;l0&#65533;@&#65533;a?&#65533;o&#65533;R&#65533;=&#65533;wL&#65533;ns0P#&#65533;&#65533; &&#65533;P&#65533; w&#65533;&#65533;T&#65533;p-t3&#65533;&#65533;|AU&#65533;rqZ`m\Be&#65533;Z@2&#65533;&#65533;&#65533;&#65533;&#65533;"&#1926;&#65533;8oIT /	&#65533;&#65533;gi&#65533;&#65533;L&#65533;S&#65533;O&#65533;&#65533;Z&#65533;&#675;&#65533;&#65533;&#65533;&#65533;M&#65533;Q&#65533;&#65533;&#65533;&#1948;&#510;m&#65533;-a_&#65533;o&#65533;o&#65533;-&#65533;&#65533;&#65533;XO&#65533;&#65533;$U&#65533;&#65533;&#65533;&#1248;&#65533;eBo`&#65533;&#65533;~X&#523;}&#65533;k&#65533;2&#65533;&#65533;X'&#65533;&#65533;&#65533;'&#65533;&#65533;&#65533;&#65533;A&#65533;&#65533;&#65533;8&#65533;&#65533;g>&#65533;?&#65533;&#65533;rn&#65533;&#65533;"&#65533;+&#65533;Q&#65533;-&#65533;&#65533;&#65533;&#65533;\&#65533;&#65533;&#65533;%AJ&#65533;T&#65533;B
ygZgl"XA&#65533;&#65533;&#65533;A&#65533;&#65533;A&#65533;&#65533;,,&#65533;,&#65533;&#65533;*&#65533;*&#65533;&#65533;&#65533;&#65533;,x&#65533;&#65533;Q&#65533;QQDDrn&#65533;gn&#65533;g&#65533;nygl&#65533;&#65533;g&#772;&#65533;Z&#65533;&#65533;&#65533;&#65533;z&#65533;&#65533;&#65533;&#65533;&#65533;&#65533;&#65533;&#65533;&#65533;&#65533;&#65533;&#65533;&#65533;&#65533;&#65533;&#65533;&#65533;&#65533;&#65533;&#65533;&#65533;Z|&#65533;&#65533;&#65533;&#65533;&#65533;&#65533;&#65533;&#65533;Z&#65533;&#65533;&#65533;(&#65533;&#65533;&#65533;&#65533;?p&#65533;%&#1574;&#65533;>r&#65533;&#65533;&#65533;&#65533;V&#65533; h&#65533;&#65533;,KVhZ&#65533;B>&#65533;$&#65533;&#65533;$K(3m&#65533;&#65533;6Q&#65533;F&#65533;&#65533;&#65533;&#65533;>&#274;5&#65533;-	r&#65533;&#65533;&#65533;0bg&#65533; ;&#65533;&#65533;&#65533;9gu&#65533;9sv.!7&#65533;&#65533;&#65533;$&#65533;:&#65533;&#65533;&#65533;&#65533;&#65533;r&#65533;go&#65533;le&#65533;t&#65533;&#65533;&#65533;&#65533;v&#65533;&#310;uk.&#65533;&#65533;&#65533;&#65533;&#1865;x&#65533;&#65533; B&#65533;	&$E&8(B&#65533;&#65533;&#65533;&#65533;H&#65533;K&#65533;&#65533;&#65533;R&#1255;md&#65533;Y&#65533;3N&#65533;8&#65533;&#65533;&#65533;&#1453;\&#65533;&#65533;&#65533;&#65533;&#65533;&#416;Q&#65533;&#65533;&#65533;v&#65533;mmSM&#65533;&#65533;&#65533;&#65533;=&#65533;&#65533;&#1743;7&#65533;~&#65533;*_&#956;9:}&#65533;&#65533;&#1898;&#65533;&#65533;&#65533;&#65533;&#65533;f&#65533;<~g&#65533;&&#65533;&#65533;&#65533;,&#65533;&#65533;&#65533;i,r&#65533;&#65533;&Sfbq&#65533;&#351;&#65533;[&#65533;&#65533;&#65533;  &#65533;?%&#65533;P&#65533;uF1J&#65533;&#65533;Tmn&#65533;&#1435;&#65533;6&#65533;U-&#65533;&#1859;&#65533;T'&#65533;9&#65533;9&#65533;@g&#65533;&#65533;&#65533;&#65533;$&#65533;&#65533;&#65533;[&#65533;M&#65533;&#65533;8wX3&#65533;&#1365;G<&#65533;&#65533;&#65533;&#65533;]&#65533;e&#65533;Gp&#65533;&#65533;	&#65533;&#65533;&#65533;"&#65533;&#65533;I&#65533;qI&#65533;&#65533;&#1895;	}O&#65533;&#65533;&#65533;f.&#65533;&#65533;&#65533;	&#65533;&#65533;&#65533;&#65533;&#65533;L&#65533;&#65533;eT&#1734;RQC&#65533;>&#65533;&#65533;s&#65533;<(
&#65533;ts%7&#65533;:&#65533;5&#65533;&#65533;%&#65533;&#65533;\q&#65533;c&#65533;-&#65533;(x&#65533;*t&#65533;	$&#65533;U&#1821;&#65533;&#65533;&#65533;F&#65533;Y &#65533;&#65533;&#65533;&#65533;W&#65533;$&#65533;BF &#65533;JRiI}&#65533;J&#65533;&#65533;t&#65533;iYhT&#65533;&#248;&#65533; &#65533;2&#65533;4&#65533;&#65533;7X&#65533;&#65533;T&#65533;&#65533;C'&#65533;&#65533;T$&#65533;X&#65533;&#65533;P&#65533;&#65533;&#65533;l&#65533;ayHF&#65533;&#65533;&#65533;&#65533;@&#65533;V&#65533;|qW&#65533;C&#65533;&#65533;&&#65533; &#65533;M&#65533;&#65533; &#65533;&#65533;&#65533;&#65533;A&#65533;&#65533;"&#65533;{&#65533;&#65533;&#65533;&#65533;%&#65533;:&#42150;^p"&#65533;&#65533;&#65533;C&#65533;R &#65533;&#65533;&#65533;&#65533;Rl &#65533;&#65533;lR&#65533;&#65533;L4&#65533;&#1301;&#65533;6z&#1691;&#65533;&#65533;&#65533;&#927;&#65533;8&#65533;&#65533;q W&#65533;&#65533;&#65533;(D&#65533;p0&#65533;>0NJ&#65533;w&#1804;&#65533;y&#65533;&#65533;&#65533;&#65533;l&#65533;^c&#65533;&#65533;+t&#65533;D&#65533;td&#65533;A\ *&#65533;&#65533;b@&#65533;C&#65533;A&#65533;Q&#65533;&#65533;&#65533;&#65533;&#65533;&#65533;R7&#65533;-&#65533;&#65533;&#65533;u	qE&#992;(&#65533;&#65533;N&#65533;&#65533;m&#65533;&#65533;s&#65533;&#65533;&#65533;&#65533;&#589;&#65533;&#65533;&#65533;	&#65533;&#65533;uc&#65533;p&#65533;&#65533;&#65533;&#65533;B&#1236;&#65533;&#65533; &#65533;&#65533;&#65533;bu&#65533;&#65533;&#65533;&#65533;a$6>=&#65533;KK&#65533;!H&#65533;&#65533;&#65533;&#65533;&#65533;&#65533;&#65533;&#272;&#65533;5&#65533;I-&#65533;&#65533;u&#65533;&#65533;&#65533;x&#65533;9&#65533;&#65533;6&#65533;&#65533;-&#65533;&#65533;y1&#65533;tZ[&#65533;@&#974;h7?&#65533;&#65533;&#65533;&#65533;h&#65533;]W&#65533;&#65533;l'D&#65533;&#65533;&#65533;m&#65533;&#65533;a&#1125;8F_&#65533;?dc&#65533;&#65533;?&#65533;&#65533;H&#65533;&#65533;E&#65533;!&#65533;QLk&#65533;&#65533;0&#65533;{Y+R
n}&#65533;&#65533;NIG&#65533;&#65533;:&#65533;&#65533;&#65533;V&#65533;&#65533;&#65533;s&#65533;&#65533;n&#65533;S^&#65533;&#3500;m&#49217;h!&#65533;&#65533;}&#65533;&#65533;&#65533;H&#65533;8&#65533;&#65533;?&#65533;&#65533;Q&#65533;&#65533;s&#65533;&#65533;!&#65533;<&#65533;&#65533;t&#65533;1)&#65533;&#65533;&#65533;Ff
&#608;-$&#65533;&#65533;&#65533;&#7146;&#65533;&#65533;&#65533;8^&#65533;&#65533;&#1484;!D8&#65533;&#65533;&#65533;p&#65533;F&#65533;v3&#65533;e&#65533;e;&#65533;&#33609;x&#65533;D&#65533;&#65533;A&#530;E&#65533;Q&#65533;K&#65533;Q&#65533;?U1&#65533;&#65533;&#65533;&#65533;(m&#65533;#&#65533;&#1765;&#65533;&#65533;D7&#65533;&#65533;*&#65533;&#65533;_&#65533;T"~#*g&#65533;&#65533;&#65533;@r&#65533;W&#65533;&#65533;&#65533;XE%&#65533;&#65533;&#897;`&#65533;a&#65533;Z&#65533;&#826;&#65533;:&#65533;&#65533;&#65533;&#65533;&#65533;&#65533;S&#65533;[&#65533;I&#65533;&#65533;&#65533;^13&#65533;qK-&#65533;;&#65533;v"&#65533;&#65533;c&#65533;&#65533;L^&#65533;#&#65533;&#65533;h5&#65533;)&#65533;D&#65533;&#65533;^iC&#65533;L&#65533;&#65533; &#65533;&#65533;'&#65533;&#205;>\&#65533;&#65533;dK4&#2006;!>L&#65533;O&#65533;&#17438;&#65533;&#65533;&#65533;st&#65533;&#65533;&#65533;,&#65533;h&#65533;;Lj&#65533;
&#65533;&#65533;7&#65533;N4>&#65533;kb#g&#65533;&#65533;&#65533;&#65533;&#65533;X&#65533;&#65533;&#65533;"d&#65533;D8&#712;0c&#65533;&#65533;&#65533;&#65533;"&#65533;9&#65533;&#65533;m[&#65533;&#65533;Mp~%&#65533;u&#65533;Ah&#1581;R^(&#65533;&#1146;F2&#65533;9#U&#65533;&#65533;Fc!&#65533;&#65533;^&#65533;J5&#65533;&#65533;&#65533;5&#65533;y&#65533;v&#65533;&#65533;8&#65533;&#65533;P&#65533;?$&#65533;k&#65533;&6&#1574;S{<3&#65533;l&#65533;&#65533;N<&#65533;&#65533;q&#65533;&#135;&#65533;&#65533;&#65533;7&#1840;h&#65533;&#1754;&#65533;&#65533;&#65533;&#65533;C`&#65533;&#65533;5[&#1242;`y&#65533;}&#65533;T,&#65533;N&#65533;#&#65533;&#65533;&#65533;cx&#65533;r~JM&#65533;7&#740;&#65533;o&#65533;&#65533;nr&#65533;DmN&#65533;9&#65533;&#65533;&#65533;-H5&#65533;$&#1521;O&#65533;6&#65533;&#65533;&#65533;&#65533;&#65533;k0&#65533;9&#65533;pl&#65533;&#65533;&#65533;li,m+%&#65533;&#65533;V&#65533;&#65533;%&#65533;&#65533;^+&#65533;&#65533;%\&#65533;Hfu&#65533;zR&#65533;X+&#65533;y&#65533;&#65533;I&#833;NY&#65533;"	-(P&#65533;&#65533;*&#65533;&#65533;&#65533;&#65533;S&#326;2&#65533;&#65533;0&#65533;E&#65533;}8K;&#65533;&#65533;z&#65533;C&#65533;&#65533;&#65533;h&#65533;e&#65533;&#65533;L&#65533;&#65533;&#65533;jx&#65533;&#65533;
V7&#65533;
]X&#65533;&#65533;HC&#65533;I&#65533;Jgz&#65533;y&#65533;5"&#65533;`iw
Mo&#65533;A&#65533;|`b&#65533;z&#65533;&#65533;!r[B&#65533;&#65533;&#65533;*p&#65533;&#65533;&#65533;?&#65533;Z&#65533;&#65533;&#65533;&#65533;&#65533;UN&#65533;&#65533;&#65533;Z&#65533;&#65533;&#65533;,A&#65533;^&#314;tFd&#65533;c&#65533;M&#65533;&#65533;&#889;!0&&#65533;KB0&#65533;	l&#65533;&#65533;\&#65533;7&#65533;4&#65533;+X&#65533;&#65533;&#65533;0F&#65533;U&#65533;uI&#17910;Iw&#65533;53&#65533;&#65533;&#65533;?&#65533;X9p&#65533;&#65533;c&#65533;&#135;&#18053;&#65533;&#65533;Dp&#65533;&#65533;\c&#65533;&#65533;&#65533;n&#65533;&#65533;&#65533;?@E&#65533;&#65533;&#65533;t&#51206;&#65533;&#65533;Tj&#65533;&#65533;b&#65533;i&#65533;&#65533;&#65533;&#65533;&#65533;&#65533;&#65533;&#65533;}&#65533;[L&#65533;?&#65533;E{b3&#65533;&#65533;g&#65533;&#65533;,L&#65533;s&#65533;&#65533;2&#65533;=&#65533;x:n&#739;E&#65533;&#65533;&#65533;w&#1152;&#65533;&#65533;&#65533;v&#65533;&#65533;u$&#65533;&#65533;&#65533;&#65533;t&#65533;.&79m&#65533;%&#65533;&#65533;g&#65533;n&#65533;y&#65533;/C8&#65533;dF&#65533;&#65533;}f&#65533;&#65533;&#65533;&#65533; ;&#65533;&#65533;&#65533;&#65533;+s&#401;&#65533;]cD&#65533;&#65533;&#65533;e&#65533;1&#65533;&#65533;	&#65533;&#65533;E&#65533;-'&#65533;>&#65533;&#65533;&#65533;&#65533;&&#65533;|Rj&#65533;&#65533;O&#65533;mu&#65533;&#65533;j&#65533;\&#65533;-&#65533;&#65533;&&#65533;i\&#65533;V&#65533; Ov&#65533;s&#65533; &#65533;&&#65533;&#65533;&#65533;&#65533;9&#65533;Wi&#65533;&#65533;&#65533;&#65533;6XHZv&#65533;Hw&#65533;ta\\&#65533;d&#65533;&#65533;I&#65533;I&#65533;}B&#65533;&#65533;"i&#65533;&#65533;f&#65533;&#65533;&#65533;\n&#65533;&#65533;&#65533;Y&#65533;+&#65533;&#1685;%&#65533;7&#65533;&#47905;&#65533;R;&#65533;&#65533;&#65533;_[:fA&#65533;&#65533;^&#65533;&#65533;&#65533;(8&#65533;&#65533;&#65533;&#65533;B&#65533;&#1938;5\p=&#65533;&#65533;0&#65533;&#65533;Y&#65533;&#65533;n&#65533;o&#742;&#65533;b&#65533;&#65533;G~bI&#65533;4&#65533;'+&#65533;t&#1741;rkr&#65533;&#65533;td&#65533;{V@&#65533;&#65533;&#65533;!H&#65533;&#65533;2!&#65533;y&#65533;&#65533;e&#65533;c&#65533;&#26715;m&#65533;&#65533;&#65533;G&#65533;+&#65533;}Dz&#65533;&#65533;&#65533;&#65533;&#65533;s&#1549;&#413;&#65533;yA&#65533;&#435;&#65533;&#65533;5k&#65533;6&&#65533;&#65533;/9&#65533;^&#65533;=&#65533;M&#65533;$&#65533;s&#65533;{lu&#65533;jk&#65533;	kw&#65533;&#65533;N&#65533;0&#65533;&#65533;,`N&#65533;&#65533;&#327;&#65533;M&#65533;&#598;\&#65533;A&#65533;*&#65533;&#65533;NW&#65533;&#65533;&#65533;k&#65533;v&#65533;&#65533;^&#65533;9T&#65533;&#65533;h:\&#65533;~&#65533;&#65533;t/&#65533;k '&#65533;&#65533;Y&#65533;ZB4m}&#65533;I&#65533;&#65533;&#65533;&#65533;D&#65533;2&#65533;&#65533;&#65533;&#65533;y&#65533;8&#65533;&#65533;&#65533;'&#65533;&#65533;&#941;r&#65533;o&#65533;&#65533;+q|&#65533;%&#65533;jc&#65533;&#65533;'&#65533;'"aS6&#65533;a&#65533;Gz&#65533;&#65533; &#65533;&#65533;5Ud&#65533;P&#65533;t3U!&#65533;j&#65533;&#65533;t'#&#1620;&#65533;&#65533;,&#65533;pbr&#65533;6O6<&#65533;&#65533;YF&#65533;&#65533;w%%|-&#65533;e&#65533;7"&#65533;&#65533;t&#65533;Fl&#65533;A&#65533;&#59712;&#65533;&#65533;M&#65533;4A&#65533;&#65533;&#563;vCe6&#65533;&#65533;7]}!a&#65533;1&#65533;@&#65533;u&#65533;2i&#65533;&#65533;$2&#65533;Ph&#65533;vCs&#65533;gwgn&#65533;ef8vM7K7O&#65533;&#65533;!&#65533;wnn&#65533;&#65533;_&#65533;b&#65533;&#65533;^o&#65533;s&#65533;[&#65533;'m#.&#65533;#&#65533;|&#65533;&#65533;&#65533;qw&#65533;}&#65533;&#65533;E&#65533;&#65533;i(a&#515;&#65533;&#65533;jC&#65533;xV'Xga&#65533;\U&#65533;V&#65533;X&#65533;v&#65533;n&#884;ww&#65533;b'j+FI&#65533;g&#65533;&#65533;,&#65533;V"&#65533;&#65533;J&#65533;(\&#65533;&#65533;&#65533;1&#65533;&#65533;J&#65533;&#65533;&#65533;$2{&#65533;&#65533;&#65533;<e&#65533;'&#65533;G_&#65533;`W&#65533;&#65533;&#65533;&#295;VJ!Z&#65533;&#65533;d0&#65533;\&#65533;&#1545;&#1568;&#65533;&#65533;&#65533;&#65533;x<	8|&#65533;&#65533;s&#65533;&#65533;q&#65533;&#65533;6Q(]|`P&#65533;&#65533;m(oL&#65533;2&#65533;G|&#65533;&#65533;j6&#65533;&#65533;7i#Uz&#65533;Q`&#65533;&#65533;&#65533;u&#65533;&#65533;q&#65533;WK(o&#898;j{&#65533;l&#65533;&#65533;&#65533;2#<&#65533;bI&#65533;'&#65533;Dh5&#65533;&#65533;Y&#65533;&#65533;&#65533;&#65533;}u&#65533;y&#65533;`&#65533;&#65533;,n&#65533;k&#65533;hh&#65533;P_&#65533;,&#65533;&&#65533;_&#65533;x&#65533;5]l&#65533;d&#65533;uVJ&#65533;&#65533;]Vw#&#65533;j&#65533;(\n3&#65533;&#65533;`&#65533;qF5&#65533; !&#65533;  ,   &#65533;&#65533;@&#65533;&#65533;&#65533;&#65533;&#65533;&#65533;&#65533;&#65533;&#65533;&#65533;&#65533;&#65533;&#65533;&#65533;&#65533;&#65533;{&#65533;&#65533;&#65533;&#65533;&#65533;&#65533;&#65533;&#65533;&#65533;&#65533;&#65533;&#65533;&#65533;&#65533;&#65533;&#65533;&#65533;|&#65533;&#65533;&#65533;&#65533;&#65533;&#65533;&#65533;&#65533;&#65533;&#65533;&#65533;~&#65533;&#65533;&#65533;&#65533;&#65533;&#65533;&#65533;&#65533;&#65533;&#65533;&#65533;&#65533;&#65533;&#65533;&#65533;&#65533;y&#65533;&#65533;~&#65533;&#65533;&#65533;&#65533;&#65533;&#530;&#65533;&#65533;&#65533;&#65533;&#65533;&#636;Z&#1055;&#65533;&#65533;&#1427;&#65533;&#1481;&#747;}&#65533;&#991;&#65533;&#1723;&#1624;&#65533;&#1968;&#65533;&#65533;&#65533;&#65533;&#65533;&#65533;&#65533;&#65533;&#65533;{&#65533;&#65533;&#65533;{&#65533;&#65533;&#65533;&#65533;&#65533;5&#65533;#U,[&#65533;T&#65533;)&#65533;&#65533;.&#65533;&#65533;&#65533;&#1767;g&#65533;=e&#65533;&#65533;u&#65533;&#65533;&#65533;&#65533;&#65533; K&#65533;[&#65533;&#65533;;K&#1978;&#65533;&#65533;&#65533;0AV&#65533;43&#65533;&#859;8&#65533;&#65533;&#65533;m&#65533; &#65533;&#65533;FV&#65533;yH&#1695;0&#65533;N4&#65533;YQ&#65533;<D&#65533;&#65533;STD&#65533;&#65533;U&#1054;&#65533;&#65533;&#65533;::3&#65533;&#65533;$7&#65533;JB&#65533;g &#65533;'&#65533;&#65533;&#65533;qz
&#65533;#&#65533;j&#65533;";I&#65533;&#65533;EF&#65533;&#65533;F/Hrh&#65533;k&#65533;#=&#65533;&#65533;&#1063;&#65533;&#65533;f&#65533;&#65533;H&#65533;?s&&#65533;n&#65533;&#65533;O&#65533;&#65533;&#65533;&#65533;$&#65533;&#65533;&#65533;4&#65533;&#65533;zj%i>&#65533;&#65533;]&#65533;&#65533;&#1329;&#1685;(&#65533;,&#65533;/Ky&#65533;H6T3&#65533;&#65533;&#65533;&#65533;wn&#65533;&#65533;&#65533;&#65533;Az&#65533;&#65533;&#65533;D&#65533;&#65533;?F&#65533;&#65533;&#65533;d&#65533;&#65533;&#65533;`&#65533;&#65533;!&#65533;&#65533;&#65533;&#65533;-e&#65533;M&#65533;&#65533;6&#65533;&#65533;-&#65533;&#65533;40[ A"&#149;R%&#65533;&#65533;&&#65533;vj&#65533;&#65533;&#65533;&#65533;&#65533;y&#65533;!&#65533;_d`T&#65533;&#65533;pH&#65533;&#65533;&#392;&#65533;&#65533; &#65533;g&#65533;&#65533;&#65533;,&#65533;&#65533;&#65533;&#65533;1&#65533;(&#65533;&#65533;4&#65533;&#65533;&#65533;7&#65533;hH
&#65533;&#65533;&#65533;&#65533;$&#65533;-&#65533;&#65533;&#65533; v&#65533;&#65533;?!&#65533;OF)&#65533;&#65533;&#65533;@&#65533;t&#65533;	@&#65533;&#65533;&#641;&#65533;0XO&#65533;&#65533;fV^`@&#65533;H&#65533;&#65533;&#65533;)&#978;&#65533; &#65533;&#65533;71 &#65533;1&#65533;&#65533;&#65533; &#65533;&#65533;&#65533;IL&#65533;^&#65533; *&#65533;&#36961;&#65533; &#65533;&&#65533;"&#65533;-l&#65533;&#65533; &#65533;N*&#65533;&#65533;&#65533;<&#65533;&#65533;&#65533;&#65533;J&#65533;E=t&#65533;&#65533;E
&#65533;&#65533;A&#65533;&#65533;&#65533;A&#65533;&#65533;&#65533;N"&#65533;&#65533;&#1434;&#65533;&#65533;&#65533;&#65533;&#65533;&#65533;&#592;&#65533;U&#65533; &#65533;0PJ&#65533;"&#65533;&#65533;%&#65533;n&#65533;&#65533;$Kz&#65533;&#65533;x`&#65533;&#65533;&#1668;&#65533;&#65533;&#65533;&#645;&&#65533;&#65533;5^xV2b+r&#65533;&#65533;@@&#65533;&#65533;p &#65533;H"&#65533;Ay&#1344;&#65533;X&#65533;&#65533;&#65533;&#65533;+&#65533;&#65533;&#65533;&#65533;k&#65533;!&#65533;n&#65533;&#65533;&#65533;&#65533;6@&#65533;3P&#65533;&#65533;&#65533;$<.&#65533;&#65533;0T&#65533;&#65533;i&#65533;F &#65533;q&#65533;!&#65533;|r!&#65533;&#65533;&#1365;k&#65533;&#65533;&#65533;&#65533;&1&#65533;R&#65533; !&#65533;"g#&#65533;-/&#65533;&#65533;G'-<{&#65533;
T&#65533;8xR5! &#65533;&#65533;&#65533;&#65533;&#65533; &#65533;.)&#65533;&#65533;S<CgP&#65533; &#1206; i7&#1795;&#65533;Q&#65533;&#65533;r&#65533;-&#65533;&#65533;t&#65533;&#65533;&#65533;$&#65533;&#65533;N	&#65533;&#1417;;UT&#65533;Zg$&#65533;&#65533;$&#65533;P0&#65533;&#65533;&#65533;@4&#1180;'&#65533;&#65533;&#65533;&#65533;&#65533;&#65533;&#65533;L&#65533;&#65533;&#65533;8
&#65533;1&#65533;&#1324;+PB"T&#65533;&#65533;&#65533;#r5&#65533;&#65533;&#65533;&#65533;&#65533;&#65533; &#65533;Qu&#65533;3&#65533;&#65533;&#65533;&#1669;&#797;<&#65533;t7&#65533;&#65533;&#65533;&#65533;3&#65533;|&#1920;{&#65533;[&#65533;&#65533;&#65533;&#567;&#65533;&#65533;&#65533;U&#65533;&#65533;&#65533;Y&#65533;&#65533;&#841;'"J&#65533;,"&#65533;&#715;|( &#65533;&#65533;&#65533;&#65533;&#65533;/&#65533;&#65533;&#65533;&#46017;&#65533;3&#65533;&#65533;&#65533;&#65533;&#65533;1&#65533;L&#65533;&#65533;&#65533;d)Y8&#65533;&#65533;&#65533;&#65533;a&#65533;B7&#65533;&#65533;&#65533;&#65533;&#65533;&#65533;&#65533;&#65533;&#65533;&#65533;&#65533;a&#65533; &#65533;>&#65533;;|&#65533;w]&#65533;&#65533;&#65533;0&#65533;&#65533; 74&#65533;&#65533;=&#65533;&#65533;m&#65533;&#65533;&#65533;!&#65533;&&#65533;&#65533;E!0&#65533; &#65533;&#65533;&#65533;&#65533;io, &#65533;A`T&#65533;\I&#65533;%Vu&#65533;]&#65533;U&#65533;&#65533;&#65533;#&/&#65533;`&#65533;"@!&#1446;&#181;&#65533;y`&#65533;&#65533;&#65533;&#65533;:&#65533; h&#65533;&#65533;A&#65533;?&#65533;`&#65533;&#1665;&#65533;&#65533;&#65533;w&#65533;&#65533;fP&#65533;&#65533;&#65533;u&#65533;&#65533;&#65533;j&#65533;<&#1605;pmj&#65533; m&#65533;B4h&#65533;&#65533;&#65533;xA&#65533;&#65533; &#65533;&#65533;M&#774;3&#65533;dO&#65533;&#65533;z&#65533; &#65533;&#65533;&#65533;?&#65533;)]&#65533;&#65533; &#65533;&#65533;=J&#65533;)&#65533;j!3A&#65533;A\D&#65533;F&#65533;;&#65533;&#65533;5jR&#65533;@&#65533;
&#65533;FnjSm  
P&#65533;&#65533;&#65533;&#65533;6&#65533; &#65533;&#65533;$&#307;&#65533;&#65533;AR&#656;&#65533;&#65533;gH6&#65533;&#65533;&#65533;&#65533;&#65533;&#65533;d&#65533;&#65533;&#65533;q&#65533;1&#65533;&#65533;$&&#65533;P&#65533;}&#65533;a/&#65533;J&#65533;&#65533;nSz&#65533;h&#65533;!Z&#65533;&#65533;a Q&#65533;&#65533;0&#1169;&#65533;&#65533;&#65533;J4&#65533;2&#65533;RD<&#65533;&#65533;B&#65533;&#65533;bz&#65533;&#65533; &#65533;&#65533;&#65533;&#65533;&#65533;&#20104;&#65533;?Z *&#65533;a
	&#65533;&#65533;8f&#65533;C&#65533;&#65533;8!pM&#65533;&#65533;&#65533;]&#65533;(@;&#65533;&#65533;,p&#65533;B&#65533;&#65533;&#306;&#65533;&#65533;&#65533;zn&#65533;@&#65533;&#65533;P&#65533;&#65533;&#65533;(a" I&#1078;B o(@&#65533;IWLjr&#65533;L&#65533;C&#40968;&#65533;&#65533;&#65533;?&&#65533;
&#65533;&#65533;_}&#65533;b&#65533;X<&#65533;&#65533;_&#1856;
$&#65533;&#1661;!&#65533;CfO&#65533;&#65533;&#65533;t}&#65533;lbs&#65533;&#65533;&#65533;&#65533;)!F&#65533;Z&#65533;T1&#65533;&#65533;&#65533;/a4M,sblDV'&#65533;&#65533;	\&#65533;&#65533;&#65533;4jB&#65533;&#65533;&#65533;	85&#65533;&#65533;,&#65533;&#65533;&#65533;&#65533;U&#65533;3&#65533;&#65533;&#65533;Xt&#65533;&#65533;1&#65533;y&#65533;&#65533;&#65533;&#65533;(
&#65533;B&#65533;U&#65533;o&#65533;*\&#65533;@&#1509;&#65533;&#65533;	%&#65533;o}[&#1149;&#65533;&#65533;&#65533;&#65533;&#65533;&#65533;|&#65533;JJ?J&#1470;&#65533;l~&#65533;SR&#919;h&#65533;&#65533;%&#65533;L+&#65533;t&#65533;t&#65533;M&#65533;&#65533;I&#65533;&#65533;&#65533;~&#65533;Ti&#65533;&#65533;% &#65533;]u&#65533;&#65533;&#65533;&#65533;&#65533;&#65533;r&#65533;[BX`&#65533;@%&#65533;c&#65533;&#1584;B&#65533;&#253;&#65533;9&#65533;&#65533;&#65533;Mz&#65533;\uG(&#65533; 8A&#388;&#65533;[\Q&#65533;&#65533;&#65533;&#65533;&#452;/\K &#65533;&#65533;&#65533;&#65533;&#157;&#65533;z&#1403;^L&#65533;&#65533;`A&#65533;&#65533;&#65533;&#65533;Z9&#65533;W&#65533;&#65533;{&#65533;&#65533;.KY&#65533;&#65533;@I%@&#65533;
&#65533;&#65533;g~i&#65533;p`*&#65533;	&f0&#65533; 	&#65533;4&#65533;9&#65533;NaC&#65533; n&#65533;!&#65533;&#65533;&#65533;u&#65533;&#65533;
nDA&#65533;&#65533;BF&#65533;&#65533;Q&#65533;U&#65533;z&#65533;&#65533;&#65533;&#65533;$~&#65533;b&#65533;d&#65533;&#65533;S&#65533;5&#65533;&#65533;>F&#65533;@&#65533;fW&#1856;D&#65533;&#1390;&#65533;Hg=RA&#65533;&#65533;  &#65533;:&#65533;&#65533;U&#65533;zDw&#65533;Y&#65533;+t&#65533;&#65533;@A&#65533;&#65533;JP8&#65533;&#65533;%&#65533;8&#65533;+&#65533;&#65533;.Y&#65533;&#1598;&#65533;&#65533;&#65533;M&#65533;4&#1579;&#65533;*e)&#65533;S&#65533;R2&#65533;T@&#65533;&#65533;&#65533;&#65533;&#65533;3x&#65533;&#65533;&#65533;8NA&#65533;&#65533;='"&#65533;&#65533;%n&#65533;&#757;O	.&#65533;&#65533;vq&#65533;@8&#65533; &#65533;Z&#65533;&#65533;&#65533;x&#65533;pN&#65533;&#65533;&#65533;}W7&#65533;&#65533;k&#65533;&#65533;*&#1071;
>&#65533;U7&#65533;&#65533;mu&#65533;_&#65533;&#65533;XA&#65533;d&)J&#65533;]&#65533;&#65533;&#1608;&#65533;&#65533;E&#65533;A&#65533;&#65533;:
&#65533;&#833;uu&#65533;&#65533;z&#65533;!p&#65533;&#65533;+:&#65533;&#65533;GC &#65533;X&#65533;&#65533;lF7&#65533;&#65533;n t&#65533;&#65533;&#65533;&#65533;[&#65533;&#65533;mI8&#65533;b&#65533;#i&#65533;&#65533;xb&#1934;&#65533;s1&#65533;a3&#65533;&#65533;&#65533;&#65533;!&#65533;-&#65533;7&#65533;&#65533;JO8&#65533;&#65533;p&#65533;V	B&#65533;&#1860;&#65533;&#65533;/&#65533;&#65533;&#65533;&#65533;<)-&#65533;&#65533;&#65533;&#65533;&#65533;A&#65533;&#65533;&#65533;&#65533;Nd&#65533;DiHE/&#65533;&#906;T&#65533;mW&#65533;&#65533;(&#65533;&#65533;&#65533;%&#65533;&#65533;&#65533;
 @T&#65533;z&#65533;&#65533;{&#65533;&#65533;&#65533;&#65533;g&#65533;&#65533;&#65533;&#65533;&#65533;&#65533;T&#65533;R&#65533;&#65533;&#65533;Gi0&#65533;&#65533;V0&#65533; ``}&#65533;@-i&#65533;&#65533;&#65533;&#65533;&#65533;&#65533;D&#65533;OP&#65533;>8G1n&#65533; (&#65533;aE,&#65533;&#1995;&#65533;&#65533; &#65533;_&#65533;&#1022;]&#65533;&#65533;!T&#65533;*&#65533;7&#65533;&#65533;&#65533;dJ&&#65533;&#1444;d)&#65533;m&#65533;m&#65533;V?<e&#65533;z&#65533;k&#65533;&#65533;u&#65533;&#65533;uk&#65533;Kf&#65533;uh&#65533;f&#65533;&#65533;{b|&#65533;'|&#65533;&#65533;@3&#65533;+&#65533;+&#65533;1&#65533;&#65533;+0}0&#65533;1 &#65533;1&#65533;1 %&#65533;&#65533;:&#65533;c&#65533;&#65533;<0&#65533;1T"i&#65533;&#65533;g	r&#65533;&#65533;&#65533;&#65533;&#65533;&#65533;qzpn\&#65533;~&#65533;&#65533;>yg&#65533;&#65533;L&#65533;;{	Gx&#65533;&#65533; ,&#65533;K&#65533;eK&#65533;&Z&#1478;&#65533;unHv&#65533;gn&#65533;#|k&|&#65533;@`&#65533;uZ&#65533;&#65533;&#65533;'&#65533;&#65533;&#247;{k&#65533;$u&#65533;%?&#65533;+&#65533;&#65533;&#65533;-@&#65533;/&#65533;&#65533;2h1&#65533;&#65533;&#65533;(}&#65533;&#65533;&#65533;:!@u&#65533;&#65533;f&#65533;ff~&#65533;&#65533;Zp'`&#65533;U&#65533;5&#65533;yPSpw&#65533;w`&#65533;&#1547;&#65533;&#65533;&#65533;P&#1483;&#65533;h&#65533;@ "`p.5&#65533;&#65533;2"v.IH
&#1240;}
S&#65533;&#65533;{n&#65533;n&#65533;E&#65533;&#65533;H&#65533;&#65533;x&#65533;&#65533;{H4&#65533;&#65533;&#65533;  &#65533;1(P&#65533;&#65533;&#65533;&#65533;&#65533;(&#65533;2@G&#65533;{&#65533;&#29127;S&#65533;&#65533;@B&#65533;&#65533;>v&#1412;&#65533;&#65533; &#65533;q&#65533;DR&#65533;&#65533;	Sd&#65533;&#65533;$o&#65533;(o&#65533;H&#65533;&#1976;&#65533;b&#65533;u&#65533;n&#65533;&#65533;rPu&#65533;'&#65533;d  &#65533;6j&#65533;D;fUV,&#65533;]i&#65533;2 &#65533;&#65533;?&#65533;n&#65533;&#65533;d&#65533;T&#65533;`|g`2o&#65533;&#65533;93&#65533;S&#65533;x!~&#65533; &#65533;&#65533;&#65533;&#1104;&#65533;&#65533;f &#65533;`)oUI&#65533;i&#65533;V&#65533;ApA@ _I b&#65533;8&#65533;,Peh&#65533;Nj&#65533;&#65533;&#65533;@&#65533;c?p	&#65533;&#65533;&#65533;&#65533;&#65533;&#65533;r&#65533;sXu iuZ&#465;X&#1613;o&#65533;&#65533;&#65533;&#65533;P.&#65533;&#65533;&#65533;&#65533;I&#65533;&#65533; &#65533;&#65533;Ji&#65533;&#65533;&#65533;0&#65533;s&#65533;&#65533;&#65533;
&#65533;&#65533;t&#65533;&#65533;&#65533;EV&#65533;&#65533;&#65533;X&#65533;Uy&#65533;LA&#65533;&#65533;&#65533;&#1626;`)&#65533;&#65533;	&#65533;0&#65533;&#65533;w&#65533;&#65533;N&#65533;C&#65533;r&#65533;5Y`&#65533;_&#65533;&#65533; &#65533; x&#65533; &#65533; !&#65533;&#65533;&#65533;&#407;&#65533;&#65533;D,&#1361;&#65533;&#1425;n@&#65533;Q&#65533;&#65533;&#65533;9Eo&#1484;&#65533;p&#65533;5&#65533;&#65533;XpP&#65533;&#65533;a&#65533;@P9o&#65533;&#65533;&#65533;	&#65533;@&#65533;&#65533;
&#65533;&#65533;&#65533;&#65533;@w&#180;&#65533;Y&#65533;&#65533;g&#65533;i&#65533;&#65533;H&#65533;&#65533;'o	 &#65533;*&#65533;*&#65533;&#602;&#65533;&#65533;&#65533;&#65533;&#65533;M&#65533;&#1632;&#65533;&#65533;bt&#65533;&#65533;Ge&#65533;&#65533;hi f&#65533;ize&#1431;&#65533;&#30522;'&#65533;&#1613;&#65533;&#65533;9P&#65533;&#65533;5&#65533;WA&#65533;&#65533;&#65533;!a&#65533;R&#65533;&#65533;&#65533;&#65533;&#65533;s&#65533;&#385;&#65533;}q&#65533;&#65533;&#65533;&#65533;&#65533;E.&#1585;`&#65533;o&#65533;&#65533;&#65533;Y&#65533;&#65533;&#65533;#&#65533;)&#65533;&#65533;*R`xS&#65533;&#65533;R&#65533;&#65533;^y&#65533;&#1685;f&#65533;Dh&#65533;s&#65533;V'&#65533;I&#65533;fj&#65533;nP&#65533;%z&#65533;w6"&#65533;2E5US	&#65533;s
,
&#65533;&#65533;y3&#65533;Z&#65533;&#65533;|q&#65533;EJRa&#65533;y&#65533;&#65533;&#65533;&#65533;&#65533;P&#65533;&#65533;&#65533;&#65533;>"&#853584;&#65533;&#65533;&#65533;]Q&#65533;&#65533;Z&#65533;|&#1688;&#65533;z~&#65533;#.!&#65533;&#65533;LO&#65533;&#65533;}&#65533;&#65533;&#65533;Z&#65533;F&#65533;,&#65533;&#65533;p&#65533;&#65533;&#65533;Jq&#65533; &#65533;&#65533;Z&#65533;&#65533;&#65533;&#65533;&#65533;&#65533;:&#65533;Z&#65533;95&#65533;&#65533;&#65533;&#65533;y &#65533;y&#1248;&#65533;&#65533;j&#65533;:_&#65533;&#65533;&#65533;&#65533;	X$~&#65533;A&#65533;A9cE&#65533;:g&#65533;J&#65533;-:	&#65533;6&#65533;&#65533;&#65533;&#65533;:&#65533;&#65533;I&#65533;&#65533;	;&#65533;&#65533;z:>&#65533;&#65533;&#65533;&#65533;&#65533;g&#65533;&#65533;
&#65533;!w&#1071;&#65533;&#65533;&#1616;&#65533;J;&#65533;
&#65533;&#65533;{&#65533;&#65533;&#65533;@&#65533;&#65533;A&#65533;`&#65533;,&#65533;Ej&#65533; &#65533;&#65533;&#65533;&#65533;S&#65533;&#65533;3&#65533;i&#65533;&#65533;QO&#65533;&#65533;+&#65533;&#65533;&#65533; &#65533;#&#65533;&#65533;&#65533;@&#65533;&#65533;a&#65533;Ta&#65533;3+z	&#496;&#65533;j&#65533;~&#65533;
1&#240; y &#170;&#65533;&#1772;+&#65533;&#65533; &#59443;&#65533;&#65533;&#65533;&#65533;J&#65533;>&#65533;&#65533;&#65533;z*&#65533;&#65533;&#65533;&#3219;&#65533;&#65533;&#65533;&#1065;&#65533;&#65533;SE&#65533;&#65533;&#65533;&#65533;1&#65533;&#65533;&#65533;&#65533;&#65533;`&#1210;&#65533;&#65533;0&#65533;&#65533;&#65533;&#65533;(;&#65533;&#65533;&#65533;&#65533;&#65533;&#65533;8&#65533;:Y&#65533;&#65533;&#65533;P&#65533;&#65533;&#65533;JZ&#65533;	Q| WK&#65533;&#65533;&#65533;&#65533;&#65533;\&#65533;&#65533;
&#65533;	&#65533;9&#65533;&#65533;&#65533;I	&#65533;[
&#65533;&#288;S&#65533;;&#248;U&#65533;;&#65533;&#65533;&#65533; {&#65533;T!&#65533;&#65533;&#65533;&#65533;&#65533;&#65533;A&#65533;&#65533;&#65533;&#65533;&#65533;&#65533;`&#65533;&#65533;P&#65533;&#65533;&#65533;@&#65533;9&#65533;&#65533;P&#65533;Zd&#65533;&#65533;1q&#65533;&#65533;&#65533;&#65533;&#65533;&#65533;&#65533;&#65533;&#65533;k&#65533;&#65533;&#65533;&#65533;
&#1067;&#65533;&#65533;&#65533;&#65533;&#1789;&#65533;&#65533;&#65533;&#65533;k	&#443;&#65533;&#65533;[&#65533;&#65533;{&#65533;&#65533;&#65533;&#65533;ZK&#65533; &#7702;&#65533;&#65533;&#65533;1&#65533;&#65533;&#3991;@&#65533;&#50939;&#65533;
&#65533;;&#65533;&#65533;&#65533;&#65533;&#65533;	&#1627;	&#65533;A&#65533;&#65533;&#65533;{&#65533;&#1791;&#65533;&#65533;&#65533;&#65533;&#65533;&#65533;&#65533;&#65533;&#65533;&#65533;&#65533;q&#65533;&#65533;&#65533;&#65533;&#65533;*	1&#65533;@&#65533;&#65533;&#65533;}&#65533;t&#65533;&#65533;&#65533;&#65533;/q&#65533;&#65533; &#182;&#65533;&#180;&#65533;&#65533;&#65533;2<&#65533;&#65533;&#65533;&#65533;&#65533;&#65533;&#65533;&#65533;&#65533;&#65533;&#65533;&#597272;&#65533;&#65533;5&#65533;	&#65533;&#65533;&#65533;`&#65533;&#65533;P&#65533;&#65533;&#1783;&#65533;&#65533;&#65533;8&#701;&#65533; 	&#65533;&#65533; {&#292;&#65533;&#65533;:&#65533;{&#65533;&#65533;J
&#65533;&#65533;&#65533;p'p&&#65533;O&#65533;f&#65533;gQ&#65533;Aq&#65533;
s&#65533;&#65533;*&#592;&#65533;'&#65533;&#339;&#65533;&#65533;&#65533;	H&#65533;O H&#65533;|L&#65533;9&#65533;J&#65533;&#65533;&#65533;kz|&#65533;y&#65533;&#157;&#65533;&#263;,pO&#65533;&#65533;L&#599;|&#65533;&#65533;&#65533;9`H@&#65533;&#65533;"	V,\|&#65533;&#65533; L&#65533;>&#65533;1iq&#65533;D&#65533;&#65533;vP	&#65533;&#65533;
&#65533;&#65533;&#283;&#626;&#65533;	9&#65533;&#65533;g&#189;(RS@&#65533;&#65533;&#65533;\(&#65533;!&#65533;&#65533;H <z7&#708;&#65533;&#65533;&#65533;&#438;&#65533;
&#65533;&#65533;&#65533;&#65533;&#65533;&#348;n1&#65533; /&#65533;&#65533;&#65533;0&#65533;6&#65533;g &#65533;&#65533;&#65533;&#65533;&#65533;=&#65533;&#65533;&#65533;&#65533;&#65533;&#65533;,`$&#65533;0&#65533;&#65533;&#65533;&#65533;&#65533;#.&#65533;&#65533;&#1058;&#65533;G&#65533;&#1338;&#65533;&#65533;&#974;&#65533;&$2/&#65533;&#65533;'&#65533;&#65533;&#65533;Q&#65533;.&#65533;|&#65533;&#65533;&#65533; &#65533;|U"<
)&#65533;&#65533;
&#65533;S&#985;+&#65533;&#65533;a&#605;&#65533;&#65533;W&#65533;`&#65533;'&#65533;!M-A'_&#65533;&#65533;l&#65533;&#65533;&#65533;*&#65533;&#65533;&#65533;&#65533;&#65533;/&#65533;&#1064;(.&#65533;&N/&#65533;R&#65533;4_
&#65533;dHp1&#65533;#UR&#65533;F&#65533;
^]! &#65533; f]	&#65533;!!&#65533;R(&#65533;p+&#65533;&#65533;&#65533;&#65533;,(&#65533;&#65533;(`&#65533;."Q&#65533;&#65533;&#65533;,UpU&#65533;pi&#65533;H&#65533;0&#1353;&#65533;$&#65533;&#65533;&#65533;#&#65533;-&#65533;&#65533;-9BcP*d&#65533;=&#65533;a&#65533;&#65533;&#65533;@&#856;C&#873;&#1024;&#65533;&#65533;r	&#65533;&#65533;s&#1482;&#65533;P&#65533;&#65533;(y&#65533;&#65533;r&#65533;&#65533;/(4	~&#65533;&#65533;]&#1355;0O&#65533;&#65533;$&#65533;&#65533;0&#65533;0&#65533;&#1382;P&#65533;&#65533;78(3&#65533;&#65533;s&#65533;&#65533;R&#65533;&#65533;&#65533; &#65533;(&#65533;,&#65533;&#65533;&#1897;:&#312; K&#65533; b4&#65533;C/&#65533;&#65533;9q&#65533; P&#65533;&#65533;&#65533;:&#65533;	&#65533;	&#65533;&#65533;b1S6&#323;6hc&#65533;&#65533;1N&#65533;1&#525;&#637;&#65533;y&#65533;7&#65533;A@&#65533;<@d7&#65533;CD!&#65533;10&#65533;&#65533;ME&#1516;b&#65533;8&#65533;9_&#65533;	}v&#1789;&#65533;9&#65533;c4&#65533;s4&#65533;&#65533;0&#65533;0&#65533;:&#65533;&#65533;:&#65533;P;&#65533;&#65533;5~]&#65533;2D6G9$&#65533;&#65533;&#65533;J&#65533;&#65533;C4&#65533;&#65533;&#65533;#&#65533;&#65533;&#65533;xS2&#65533;=8&#65533;=h&#65533;=&#2007;&#65533;6C&#65533;&#65533; &#65533;&#65533;&#65533;Fn&#1867;&#65533;&#65533;&#468;L&#65533;cF&#65533;&#65533;?&#65533;s&#65533;&#65533;&#65533;&#146;
[~&#65533;R&#1964;5-&#65533;^ -&#65533;M;&#65533;O&#65533;PB)41&#65533;@-\&#65533;<&#65533;@<&#419;6,&#65533;C;&#65533;&#65533;/V&#65533;&#65533;=&#65533;t=&#65533;hK&#65533;&#65533;&#65533;&#65533;H&#65533;3&#65533;&#65533;&#65533;&#609;	&#65533;9&#65533;6&#65533;&#65533;,G&#65533;t&#65533;2iG^G &#65533;@t@	&#65533;@&#65533;^ /Q&#65533;5A&#65533;4&#65533;U&#65533;&#65533;&#65533;r0&#65533;m^`Ac&#65533;&#65533;B&#65533;&#65533;<&#65533;U'&#65533;P&#65533;P3J&#65533;&#65533;X&#65533;D6#&#2012;&#65533;&#46048;&#65533;CnK&#65533;&#65533;&#198;&#65533;&#873;&#65533;&#65533;&#65533;Td=&#65533;&#65533;&#65533;L&#65533;&#65533;s&#65533;O&#65533;$&#65533;&#65533;&#65533;&#65533;M&#65533;wx&#65533;FC&#65533;F&#65533;lhXG&#65533;b&#65533;p&#65533;RH&#65533;&#65533;&#65533;&#65533;&#65533;&#65533;&#65533;V(&#65533;]&#65533;B&#65533;&#65533;&#46660;C0&#65533;eUV&#65533;y&#65533;&#65533;5(&#65533;b7&#65533;
&#65533;&#65533;1&#65533;-`&#65533;~&#65533;ab&#65533;KS&#65533;p &#65533;6L&#65533;&#65533; {&#65533;&#65533;$tM&#65533;eM&#65533;N+&#65533;&#293;6LUM&#65533;BB&#65533;U&#65533;^	&#65533;^O&#65533;&#65533;&#65533;TAd%W&#65533;7&#65533;"&#65533;&#65533;&#65533;:&#65533;F)fQz&#65533;I&#65533;&#65533;&#65533;&#65533;;*&#65533;0pc&#65533;&#65533;&#65533;&#65533;6h&#65533;&#65533;5&#65533;*&#65533;&#65533;-&#65533;R&#65533;%s'uROdn&#65533;Pv&#65533;&#65533;x&#65533;vV ?&#65533;
X&#65533;P&#65533;V
&#65533;f&#65533;Cux)&#65533;b*d\&#65533;&#65533;TM%D&#65533;&#65533;6|u&#65533;y&#65533;UJ&#65533;&#65533;ypCN@;&#1362;&#65533;&#65533;&#65533;&#65533;]A4^&#65533;tdx&#65533;b&#65533;5&#65533;&#65533;WV&#65533;y&#65533;e&#65533;&#65533;&#65533;Py~T_&#65533;&#65533;&#65533;&#65533;%&#65533;j&#65533;p=&#65533;&#65533;&#65533;W&#65533;&#65533;m&#65533;Kk&#1231;P&#65533;&#1774;	s&#65533;	&#65533;&#65533;a&#65533;&#65533; &#65533;7	&#65533; 0&#65533;&#65533;G*V\+v&#65533;&#65533;Q,c&#65533;&#65533;\&#65533;8&#65533;&#65533;\&#65533;fc&#65533;C&#65533;&#65533;Bd&#1284;&#65533;&#870;&#65533;&#927;^&#65533;&#65533;&#65533;/e&#65533;&#65533;ej&#65533;&#65533;/&#65533;&#65533;Uj&#65533;&#65533;07&#65533;/c&#65533;&#65533;&#65533;&#65533;&#65533;&#65533;&#65533;k&#65533;&#65533;&#65533;&#65533;&#65533;y&#65533;&#65533;	&#65533;&#65533;g&#65533;p&#65533;&#65533;&#65533;f&#65533;&#65533;J&#65533;&#65533;J(&#65533;&#65533;&#65533;&#65533;A&#65533;&#65533;&#65533;&#65533;&#65533;,&#65533;,&#65533;&#65533;*&#65533;&#65533;&#65533;&#65533;&#65533;&#65533;&#65533;&#65533;&#65533;&#65533;&#1348;&#65533;&#65533;&#65533;&#65533;&#65533;&#65533;&#65533;&#65533;=4!Q&#65533;D&#65533;!i&#65533;&#65533;&#65533;&#65533;i&#65533;&#65533;(&#65533;&#65533;&#65533;&#65533;&#65533;@p&#65533;@8#&#65533;P&#65533;	YL&#65533;Hq&#65533;Ef1Z&#65533;"&#65533;&#65533; &#65533;&#65533;1@&#65533;@&#65533;&#65533;&#65533;&#65533;Y&#65533;&#33755;K&#65533;,9r&#65533;&#65533;&&#65533;K6&#65533;t)&#65533;&#1183;&#65533;&#65533;&#65533;j&#65533;&#65533;C&#65533;#
&#65533; &#65533;4&#65533;)&#65533;P&#65533;&#65533;&#65533;B&#65533;V&#65533;&#65533;&#65533;&#65533;l&#65533;&#65533;&#65533;x&#65533;&#1323;!a&#65533;c&#65533;&#65533;&#65533;&#65533;<l&#65533;&#1270;&#65533;b*&#65533;&#65533;&#65533;@#&#65533;<5&#65533;&#65533;&#65533;O&#65533;&#65533;$N&#65533;'J"&#65533;&#65533;EiGDB&#1089;&#65533;&#65533;e&#65533;s%&#65533;fB&#65533;:&#65533;&#65533;&#65533;
&#65533;&#65533;&#65533; \&#65533;&#65533;u5&#65533;&#65533;&#65533;&#65533;F&#65533;&#65533;&#65533;+x&#65533;a&#65533;&#65533;&#65533;&#65533;O
7&#65533;&#65533;dCr&#65533;&#65533;I&#65533;&K&#65533;?&#577;&#65533;&#65533;'&#65533;&#65533;F&#65533;&#65533;&#65533;&#65533;(R&#65533;&#65533;.&#65533;d&#65533;&#35366;&#65533;&#65533;&#65533;&#65533;'B&#65533;+QU&#65533;b&#65533;&#65533;&#65533;W&#65533;&#65533;v&#65533;&#65533;&#65533;&#65533;B&#65533;d	2!&#65533;3&#65533;&#65533;&#360;&#65533;&#65533;
(&#65533;&#65533;&#65533;F&#65533;&#65533;l&#65533;A&#65533;e&#65533;a&#65533;8&#65533;!d&#65533;&#65533;(&#65533;#&#65533;&&#65533;&#65533;p&#65533;&#65533;gU&#65533;TV(&#65533;&#65533; `&#65533;&#813;&#65533;cH&#65533;8a&#65533;6&#65533;`C&#65533;p!&#65533;&#65533;k$&#65533;RK&#65533;&#65533;&#65533;&#65533;&#65533;L9eM&#65533;E&#65533;RNPF&#65533;L&#65533; Ue%b&#65533;g&#65533;g&#65533;&#65533;!&#65533;0J(&#65533;&#65533;&#65533;GyH&#65533;'z&#65533;&#65533;3&#670;&#65533;&#65533;R&#65533;&#65533;&#65533;!&#65533;&#65533;&#65533;H.&#65533;&#65533;&#65533;R/&#65533;:&#65533;&#65533;&#65533;&#65533;&#65533;X&#65533;&#65533;e)&#65533;N&#65533;&#65533;D&#65533;BcD&#65533;je$&#65533;Z&#65533;H&#65533;%'&#65533;#&#65533;x&#65533;&#65533;&#65533;9&#65533;&#65533;J?&#65533;(&#65533;&#65533;g&#65533;*e&#65533;&#65533;&#65533;
;&#65533;@&#65533;+&#65533;@&#65533;&#65533;1&#65533;&#242;1&#65533; %&#65533; C=&#65533;!&#65533;&#65533;c,&#65533;&#65533;&#33828;#]6.&#65533;&#65533;~Wf&#65533;&#65533;&#65533;&#65533;#	&#65533;&#65533;&#507;f&#65533;&#65533;&#65533;yg&#65533;I&#542;&#65533;&#1819;&#65533; }&#65533;&#65533;"#&#65533;y&#65533;&#65533;&#65533;$d0B`D1&#65533; %&#65533;(&#65533;&#65533;"&#65533;r&#65533;&#65533;s&#65533;A&#65533;&#65533;&#65533;&#65533;&#65533;r&#65533;xF&#65533;&#65533;&#65533;z`&#65533;&#65533;&#65533;&#65533;&#65533;4&#65533;&#65533;B7&#65533;&#65533;CD&#65533;&#65533;&#65533;B8&#65533; &#65533;PH-&#65533;1h&#65533;&#65533;7&#65533;+ILgl&#65533;'u&#65533;&#65533;f&#65533;&#65533;&#65533;&#65533;&#65533;q&#65533;&#65533;z&#65533;a&#65533;&#65533;&#65533;&#65533;)&#65533;	&#65533;&#65533;&#65533;TkG p&#65533;An&#65533;&#65533;&#65533;E&#65533;&#65533;&#65533;&#65533;&#65533;&#65533;&#65533;&#65533;&#889;&#65533;&#65533;s&#65533;7&#65533;G&#65533;&#757;&#65533;K&#65533;&#65533;e&#65533;&#65533;&#65533;&#65533; T.S&#65533;'&#65533;z&#65533;/ep&#65533;?B&#65533;@&#65533;&#65533;,&#65533;
3&#65533;&#65533;&#65533;&#65533;&#1004;s&#65533;?&#65533;&#65533;$&#65533;&#65533; &#65533;&#65533;&#65533;+2&#65533;&#1356;&#65533;&#65533;&#65533;M@m&#65533;5&#65533;C=&#65533;	!px&#65533;&#65533;&#65533;&#547;&#65533;&#65533;$.&#65533;&#65533;fX&#65533;`&#65533;&#65533;gQ&#65533;!	$p|&#65533;&#65533;y&#65533;N5U&#65533;&#1195;.i&#65533;&#1197; &#65533;Z&#65533;&#65533;g&#65533;wr&#65533;V&#65533;&#65533;  &#65533;7&#65533; 
&#65533;'T&#65533; t	&#65533;Ii&#65533;F &#65533;7&#65533;&#1896;9&#65533;&#65533;&#65533;&#65533;g&#65533;&#65533;&#65533;&#65533;L&#65533;;&#65533;&#65533;&#65533;&#65533;J8&#65533;&#65533;&#65533;&#65533;N&#65533;&#65533;:|&#65533;&#65533;&#65533;&#65533;g&#65533;&#65533;&#65533;&#65533;"&#65533;=&#65533;&#65533;3&#65533;&#1027;/&#65533;&#65533;:&#65533;&#65533;p&#65533;8&#65533;Y&#65533;@"&#65533;&#65533;&#65533;&#65533;&#65533;&#65533;&#65533;&#65533;&#65533;&#65533;&#65533;6&#65533;&#65533;&#65533; pQ&#65533;&#65533;p&#65533;$&#65533;&#65533;F&#65533;&#65533;(f&#65533;&#1615;p<&#65533;&#65533;Q&#65533;s]&#65533;;T!$&#791;&#65533;&#65533;&#65533;W&#65533;!&#65533;&#65533;&#1031;&#65533;&#65533;&#66068;&#65533;&#65533;&#65533;<<z-:AT&#65533;&#65533;H&#65533;3H@	A&#548;&&#65533;@ Nr2a&#65533; &#65533;C&#65533;FQ&#65533;,&#65533;&#65533;P&#65533;6`)&#65533;.xa&#65533;&#65533;s&#65533;&#65533;C&#65533;a&#65533;&#1416;&#65533;7;A&#65533;`L&#65533;#B&#65533;D&#763;N#&#65533;Hd&#65533;&#65533;&#61606;
aCg&&#65533;&#65533;&#65533;4&#65533;&#65533;&#65533;]-&#65533;,&#65533;&#759;&#239;&#65533;&#65533;&#65533;&#65533;&#65533;&#65533;$&#65533;N&#65533;)A &#65533;&&#65533;&#65533;NvR&#65533;&#65533;$&#65533;(/&#65533;~&#65533;R&#65533;,K&#65533;J&#65533;&#65533;c&#65533; &#65533;-&#65533;&#65533;!]&#65533;&#65533;D3&#65533;&#65533;&#65533;&#65533;&#65533;&#65533;&#1353;Ov&#65533;&#65533;<d&#65533;k&#65533;&#65533;&#65533;G&#65533;i&#65533;s&#65533;p&#550;$y&#854;"&#1396;&#65533;]JSi&#65533;]j&#65533;i;w&#1673;A&#65533;&#10733;hE&&#65533;jOO&#65533;t+&#65533;&#1319;R&#65533;z&#65533;&#65533;&#65533;0&#65533;L%1^&#65533;&#65533;c{&#65533;&#65533;u&#65533;&#65533;QcB&#65533;]&#65533;&#65533;I&#65533;l&#65533;<&#65533;&#65533;m&#65533;&#65533;&#65533;=&#65533;&#65533;*e$&#65533;&#65533;XSO&#65533;5&#65533;pu&#65533;%&#65533;&#65533;&#65533;&#65533;*&#65533;j%&#65533;3&#65533;:NF&#65533;U&#65533;&#65533;&H&#65533;&#65533;&#65533;&#65533;0&#1244;&#65533;&#65533;a&#65533;&#65533;&#65533;&#65533;o&#65533;T#&#65533;&#65533;&#65533;Y&#799;&#65533;&#65533;&#65533; &#65533;&#65533; &#65533;&#65533;&#65533;&#65533;&#65533;%t^5&#65533;yB=&#65533;&#65533;;&#65533;f"&#65533;P&#184;&&#65533;&#65533;0&#65533;&#65533;&#65533;&#65533;j[F&#65533;&#65533;(&#65533;&#65533;&#65533;w&#65533;&#65533;&#65533;&#65533;/&#65533;&#65533;&#65533;&#65533;&#65533;&#65533;&#1456;&#65533;H&#65533;%`&#648;Hd&#143;,&#65533;k&#65533;&#65533;*&#65533;&#65533;&#65533;&#65533;&#65533;&#65533;&#65533;wG&#65533;&#65533;K&#65533;&#65533;P\&#65533;o&#65533;&#1478;~P&#65533; 
9S&#65533;x|&#65533;e&#65533;B?&#65533;<&#65533;&#65533;k%lV&#65533;&#65533;&#65533;&#65533;%W&#65533;M&#65533;&#65533;O&#65533;0&#517;&#65533;q&#65533;
&#65533;Ns'&#65533;&#65533;&#65533;sc&#65533;&#65533;Lx8&#65533;&#65533;&#65533;'&#65533;&#65533;&#65533;&#65533;&#65533;&#65533;&#65533;&#65533;Z&#65533;#&#65533;&#65533;&#65533;Z&#65533;&#65533;&#65533;&#65533;l&#65533;&#65533;	=l-&#65533;&#65533;l&#65533; &#65533;&#65533;5&#65533;&#65533;p&#65533;&#65533;&#65533;&#65533; r\&#65533;&#65533;&#65533;A)&#65533;&#65533;&#65533;&#65533;g&#65533;&#65533;&#65533;U&#591;&#65533;r&#65533;~{H&#65533;
2&#65533;&#65533;&#65533;4&#65533;8&#65533;=&#65533;&#65533;&#65533;{&#65533;&#65533; c*&#65533;&#65533;&#65533;&#65533;&#63851;&#65533;&#65533;R&#65533;F&#65533;0&#65533;&#1133;&#65533;k&#65533;
_A&#65533;&#65533;&#65533;&#65533;4&#65533;&#65533;[&#65533;Z&#1584;o&#65533;&#65533;&#1771;&#65533;&#65533;&#65533;&#65533;&#65533;r&#65533;q&#65533;gI$&#65533;&#65533;#&#65533;,eE&#65533;&#65533;&#65533;&#65533;&#65533;\&#519;&&#65533;ikZn&#65533;L&#65533;!32&#65533;g&&#65533;&#65533;&#65533;([Y&#65533;3d&#65533; &#65533;&#65533;B&#65533;r3&#65533;AY3$&#65533;&#65533;&#65533;[&#1015;&#1295;(t"&#65533;&#65533;&#65533;/y&#1165;hrw&#65533;e{&#65533;&#65533;H.&#65533;&#65533;&#65533;L&#65533;D&#65533;&#1178;&#65533;&#65533;&#65533;	&#65533;m3u&#65533;Z~4&#65533;&#65533;p&#36314;;&#65533;[&&#65533;~&#65533;&#65533;E&#65533;&#65533;&#65533;}@&#65533;&#65533;&#65533;M&#65533;z&#65533;&#65533;&#65533;&#65533;&#65533;7&#65533;&#65533;M&#65533;j&#65533;&#65533;&#65533; &#65533;&#65533;N&#65533;&#65533;&#65533;&#65533;&#65533;&#65533;>&#65533;&#65533;~&#65533;3|&#65533;&#65533;&#65533;&#65533;&#65533;-q|o&#65533;&#65533;&#65533;8#(&#65533;qD&#65533;!0&#65533;%1&#65533;\(&#65533;f&#65533;&#65533;&#65533;&#65533;j&#22460;&#65533;!o&#65533;&#65533;_&#65533;&#1172;&#65533;&#65533;&#65533;>&#65533;'r&#65533;pc&#65533;&#65533;&#65533;y&#65533;A&#65533;s &#65533;6?&#65533;&#65533;&#65533;&#65533;t4&#65533;&#65533;L1W&#65533;'&#65533;&#65533;rA({&#65533;MG&#1218;&#65533;&#65533;&#65533;&#65533;{&#23142;7&#65533;&#65533;&#65533;MrQ&#65533;&#65533;&#65533;.y&#65533;Um&#1256;&#65533;&#65533;|X&#65533;&#65533;&#1645;&#65533;&#65533;&#65533;&#65533;w&#65533;G&#65533;&#65533;	t&#65533;&#65533;&#65533;j&#65533;&#2009;m&&#65533;&#65533;}&#65533;/z&#65533;	&#1013;&#65533;gg&#65533;&#65533;&#65533;&#65533;&#65533;&#65533;	#&#65533;&#50206;&#65533;&#65533;&#65533;Bs&#65533;&#65533;&#65533;&#65533;&#65533;7&#65533;u&#65533;W\&#65533;&#65533;<&#65533;md&#65533;&#65533;&#65533;&#65533;#&#65533;x&#65533;&#65533;&#65533;&#65533;&#254;\&#65533;&#1018;&#65533;e|&&#65533;&#65533;&#65533;&#65533;&#65533;&#65533;&#65533;&#65533;&#65533;&#65533;&#65533;`&#65533;n&#65533;=JUZ&#860;OX&#65533;&#65533;&&#65533;q&#65533;&#65533;S7&#65533;?&#65533;Q&#65533;w6&#65533;&#65533;&#65533;(&#65533;&#65533;+q{j&&#65533;&#65533;&#65533;&#65533;a5Q~&#65533;&#65533;X(&#65533;'&#65533;&#65533;&#852;&#65533;&#65533;AZP&#65533; tp&#65533;A<&#65533;	I`&#65533;I@I&#65533;t&#65533;&#65533;&#65533;FP	&#689;5a&#65533;a&#65533;&#65533;&#65533;WS&#65533;Gp&#65533;'|&#65533;'	&#65533;EC&#65533;&#65533;&#65533;&#65533;0&#65533;&#65533;&#65533;&#65533;0 p&#65533;p&#65533;&#65533;&#65533;t&#791;&#65533;&#65533;&#65533;n3{&#65533;ER&#65533;&#65533;n&#65533;p`a&#65533;:&#65533;5H.&#65533;S &#65533;&#65533;0&#65533;-&#65533;w&#65533;7oxq	&#65533;s&#65533;`&#65533;Ah&`0+X&#65533;:&#65533;7-%&#65533;Yv\&#65533;&#65533;c&#65533;&#65533;.&#65533;&#65533;&#65533;`@&#65533;&#65533;'&#65533;&#65533;g8&#65533;&#65533;5M&#65533;R&#65533;qXq&#422;]w8obX	z &#65533; {(q&#65533;U	&#65533;g&#65533;&#65533;d&#65533;ga&#65533;	*%n&#65533;\&#65533;,8&#65533;&W&#65533;&#65533;f&#65533;W&#65533;B&#1095;&#65533;F&#65533;h&#65533;7&#65533;&#65533;&#65533;he&#65533;&#65533;P|&#65533;8qKXZ9&#65533;p(&#65533;&#65533;&#65533;&#65533;&#65533;7&#65533;&#47241;&#65533;&#65533;&#65533;&#65533;gg&#65533;Tmw6z&#65533;&#65533;&#65533;&#65533;&#65533;z&#65533;&#65533;6&#65533;&#65533;&#65533;Wv`&#65533;&#65533;|&#65533;n&#65533;&#1351;~&#65533;&#65533;L7XX>\xr&#65533;&#65533;H&#65533;7W2&#65533;&#65533;\}>&#65533;&#65533;'g&#65533;&#65533;& . &#65533;&#65533;qH@=&#65533;&#65533;&#65533;&#65533;\`&#65533;&#462;' &#65533;&#65533;@&#65533;&#65533;|L&#65533;&#65533;&#65533;pS &#65533;&#65533; &#65533;&#65533;&#65533;w9`>a&#65533;&#65533;&#65533;&#65533;&#65533;&#65533;F&#65533;gN&#65533;q#&#65533;&#65533;q&#65533;&#65533;[ &#65533;&#65533;`&#65533;&#65533;&#65533;[7&#65533;&#65533;&#65533;r&#65533;&#65533;&#65533;F&#65533;&#65533;p&#65533;2&#65533;8&#65533;&#65533;:d&#65533;IW7&#65533;&#65533;&#65533;G&#1144;&#65533;&#472;.$&#65533;t &#65533;C&#65533;@&#65533;2&#65533;)&#65533; SY&#65533;T&#65533;&#65533;W&#65533;&#65533;Z&#65533;&#65533;c@oF9&#65533;7&#65533;&#65533;p` &#65533;Ew  S&#65533;(&#65533;S&#65533;-p&#65533;oI&#65533;ti&#65533;03)&#65533;)&#65533;&#65533;(5*)M&#65533;BI&#65533;&&#1489;&#65533;&#65533;&#65533;&#65533;L)!&#65533;sh) I &#65533;&#65533;"@&#65533;&#65533;&#65533;py&#65533;uEG&#1043;&#65533;a&#65533;&#65533;&#65533; 35&#65533;&#65533;qb&#65533;se9&#65533;Ishy &#65533;3p8I0&#65533;e&#65533;&#65533;V&#65533;H		&#65533;&#65533;&#65533;&#65533;)&#65533;&#65533;&#65533;I&#65533;C&#65533;[&#65533;..(`e&#592;F&#65533;&#65533;&#65533;&#65533;&#1434;&#65533;p;&#65533;&#65533;&#65533;w&#65533;u&#65533;&#65533;&#65533;x&#65533;&#65533;&#65533;&#65533;&#65533;)&#65533;Y.^&#65533;h&#65533;&#65533;? p:9=&#65533;&#65533;&#65533;Y.&#65533;&#65533;R&#65533;yC&#65533;&#65533;I&#65533;f&#65533;&#65533;&#1629;&#65533;&#65533;&#65533;S&#65533;&#65533;&#65533;&#65533;&#65533;S&#65533;&#604;;&#65533;z&#65533;&#65533;&#65533;&#65533;&#65533;&#65533;t1&#65533;&#65533;&#65533;r&#65533;;`&#65533;;&#65533; &#1177;&#65533;0&#65533;&#1985;&#65533;&#65533;%&#65533;&#65533;&! K&#65533;&#65533;I>&#65533;&#65533;&#65533;&#65533;[8&#65533;&#65533;&#65533; 7&#65533;&#65533;&#65533;9&#65533;
&#65533;5&#65533;@5P5&#65533;&#65533;&#65533;&#65533;&#65533;&#65533;.&#65533;J&#65533;	0&#65533;Q&#65533;&#65533;&#65533;o:&#601;l@&#65533;&#65533;&#65533;B&#65533;)X&dR&#65533;&#65533;&#65533;&#65533;R`&#65533;&#65533; I	&#65533;&#65533;&#65533;&#65533;&#65533;1&#65533;&#65533;&#65533;&#65533;.J&#65533;r&#65533;&#65533;`0&#65533;9&#65533;&#65533;&#65533;)&#65533; U A:L C:&#65533;U&#65533;&#65533;hM*	h&#65533;&#65533;r&#65533;^&#65533;M&#65533;oW:&#65533;&#65533;&#1608;&#65533;&#65533;	?&#65533;<&#65533;R"Dp&#65533;"5  b`q&#65533;&#65533;tZ&#65533;&#65533;P&#65533;&#65533;&#65533;&#65533; &#65533;ZWU&#65533;&#65533;&#65533;&#65533;&#65533;	&#65533;&#65533;&#65533;<h)&#65533;P&#65533;&#65533;j&#65533;2&#65533;&#65533;N@4^&#65533;? >1.&#65533;&#65533;aZ&#65533;@&#39001;
&#65533;pC&#65533;* P&#65533;[&#65533;SI&#65533;&#65533;j&#65533;&#65533;6&#65533;&#65533;@&#65533;&#65533;:&#65533;&#65533;&#65533;&#65533;&#65533; &#65533;&#65533;&#65533;&#65533;*&#65533;&#65533;:&#65533;*&#65533;&#65533;&#65533;&#65533;h &#65533;h0&#65533;3&#65533;=j&&#65533;y	3Dc4&#65533;&#65533;EZ&#65533;&#65533;&#65533;&#65533;&#65533;&#65533;E\$eB&#65533;S#&#65533;_:&#&#65533;R&#65533;SW&#65533;)&#65533;&#65533;&#65533;BQ&#65533;N
&#65533;&#65533;
&#65533;&#65533;P#<&#65533;&#65533;&#65533;&#65533;&#65533;Z~jE&#65533;&#65533;4&#65533;&#65533;h&#65533;&#65533;6@&#65533;hP&#65533;300BP	B&#65533;&#65533;?( &#65533;&#65533;KD&#65533;&#65533;p&#65533;&#65533;&#65533;E&#65533;z&#65533;&#65533;=&#65533;&#65533;4&#65533;'&#65533;R=Eo,&#65533;&#65533;/&#65533;&#65533;j&#65533; q&#65533;p5&#65533;&#65533;~&#65533;Np&- &#65533;*&#65533;&#65533;&#65533;Js&#1139;?;&#65533;&#65533;{&#65533;&#65533;k&#65533;&#65533;&#65533;&#65533;P&#65533;&#1344;&#65533;@&#65533;&#65533;&#65533;&#65533;&#1080;&#65533;k&#65533;&#65533;pP&#65533;E&#65533;&#65533;&#65533;%&#824;/&#65533;&#65533;t5&#65533;;d_&#65533;&#65533;&&#65533; &#65533;&#65533;Aq&#65533;.&#65533;l&#65533;&#65533;j&#48814;[#H&#1507;rk&#65533;6$58 &#65533;z >+&#65533;EK&#65533;p&#65533;&#65533;&#65533;&#65533;+&#65533;&#65533;&#65533;&#65533;&#65533;&#65533;&#65533;&#65533;&#65533;&#760;[ Q&#65533;&#65533;<D&#65533;&#65533;&#65533;FQ&'&#65533;_R&#65533;#&#65533;R&#65533;&#1744;&#65533;&#65533;&#65533;&#65533;&#758;&#42750;&#65533;+5R#&#65533;z&#65533;&#65533;&#65533;&#65533;&#65533;
P&#65533;Q&#65533;&#65533;&#65533;&#65533;&#65533;&#65533;&#65533;&#65533; &#65533;Q*&#65533;C&#65533;3&#65533;Fk&#65533;&#65533;&#1788;&#65533;&#65533;&#65533;L&#65533;&#65533;&#760;&#65533;;&#65533;&#65533;{&#65533;&#65533;E&#65533;K9&#65533;P	&#1595;	&#65533;&#65533;B'&#65533;Qab&&#65533;7&#65533;&#1522;h[#&#52990;.&#65533;&#65533;&#65533;<&#65533;&#65533;&#65533;&#65533;&#65533;&#65533;&#65533;&#65533;P&#65533;:&#65533; &#65533;&#65533;&#65533;&#65533;&#65533;&#65533;&#65533;&#65533;;@&#65533;a&#65533;&#65533;&#65533;&#65533;&#65533;`!s&#65533;&#65533;P&#65533;&#65533;&#65533;&#767;&#65533;&#65533;&#65533;T&#65533;&#65533;&#65533;&#65533;&#65533;&#65533;ezA&#65533;&#65533;&#65533; =e&#65533;&#65533;Q#lSx&#65533;&#65533;.(\p*&#65533;&#65533;1&#65533;l&#65533;&#65533;-,&#65533;VP&#65533;&J&#65533;&#65533;P&#65533;&#65533;j&#65533;q&#65533; 8 &#65533;3&#65533;&#65533;&#65533;0&#65533;&#65533;,&#65533;^ &#65533;;&#65533;@&#207;&#65533;&#65533;&#65533;+	8kE&#65533;&#65533;&#65533;&#65533;&#65533;&#65533;&#65533;&#65533;&#65533;K&#65533;&#65533;&#65533;&#65533;R&#65533;&#65533;&#65533;&#1080;&#65533;&#65533;&#65533;U&#65533;&#658;[&#65533;&#65533;RM&#65533;	&#65533;U&#5577;&#65533;U&#65533;&#65533;6&#65533;&#1628;&#65533;&#65533;&#65533;Vd(  &#65533;#&#65533;&#65533;K&#65533;5&#65533;&#65533;&#65533;&#65533;>&#65533; 5&#65533;&#65533;&#65533;&#65533;&#65533;x\&#65533;L&#65533;&#65533;\8&#65533;/`&#65533;&#65533;&#65533;&#65533;H&#65533;&#65533;:&#65533;j^0&#65533;&#22316;&#65533;|&#65533;&#65533; &#65533;&#65533;0&#594;&#65533;&#65533;&#65533;&#65533;&#65533;&#65533;&#65533;*&#65533;&#65533;&#603;&#65533;&#606;&#65533;&#65533;K&#65533;Pl&#65533;&#65533;&#65533;&#65533;&#65533;&#65533;&#65533;&#65533;]&#65533;&#65533;&#65533;&#65533;P&#725;&#65533;&#65533;U&#65533;EW&#65533;@	$&#65533;&#65533; b&#1381;G&#65533;$5&#65533;zMm| &#65533;<&#65533;,(}&#65533;PFr<&#65533;&#268;j&#65533;&#65533;%&#65533;&#65533;&#896;&#65533;&#65533;0 &#65533;&#65533;&#65533;J&#65533;&#1696;R&#65533;Fr$D&#65533;$Y&#65533;B&#65533;&#65533;&#65533;|&#65533;)&#65533;&#65533;
&#65533;&#65533;&#44251;&#65533;&#65533;&#65533;rQ!&#65533;&#259;&#65533;&#65533;b&#65533;A&#65533;P&#65533;&#65533;&#65533;0$&#65533;C&#65533;"&#65533;|&#65533;&#65533;>&#65533;W&#65533;d'gJS&#65533;:&#1187;&#65533;&#65533;{&#65533;&&#65533;V&#65533;&#65533;5&#65533;f&#65533;&#65533;~&#65533;	?&#65533;&#1231;p&#65533;&#65533;&#65533;&#65533;;P &#65533; &#65533;&#65533;&#65533;&#65533;&#65533;&#65533;&#65533;M&#65533;&#65533;'O&#65533;&#65533;&#65533;&#65533;&#65533;r&#988;&#65533;ra! &#65533;&#65533;\m&#65533;R&#65533;&#1362; &#65533;&#1061;&#65533;A`&#65533;&#65533;A<~&#65533;&#65533;&#65533;&#65533;&#65533;%|5d#	!]>*&#65533;&#65533;&#65533;:+&#65533;&#65533;&#65533;`&#65533;z]&#1846;pp&#65533;q\ &#65533;=&#65533;&#65533;u&#65533;&#65533;&#65533;&#65533;&#65533;X;&#65533;U&#65533;&#65533;X&#65533;&#65533;&#65533;&#65533;&#65533;&#912;&#65533;&#65533;,&#1373;&#65533;(V]P&#65533;=o	 4&#65533;0&#65533;&#65533;&#65533;e&#65533;1&#65533;!#9&#65533;}&#65533;3&#65533;&#65533;&#65533;l`&#65533;EQ	&#65533;&#65533;.&#65533;<;&#65533;&#65533;&#65533;&#65533;
1E|&#65533;&#65533;m&#1839;&#65533;a&#65533;	&#65533;hpJ&#65533;@E&#65533;&#65533;&#65533;:}&&#65533;i&#65533;z&#65533;&#65533;&#396;0&#65533;&#1603;0&#65533;Xk&#65533;M[(&#65533;2)&#65533;&#65533;`PJ&#65533;&#65533;&#65533;#&#65533;4@x&#65533;P&#65533;"&#65533;1&#65533;0&#65533;&#65533;k1$Q&#65533;]G9&#65533;Ylv;&#65533;V$&#65533;&#65533;&#65533;&#65533;&#65533;R
&#65533; 7&#515;&#65533;&#65533; &#65533;K'&#65533;&#65533;\&#65533;&#65533;&#65533;&#65533;&#65533;
&#65533;fn&#65533;0&#65533;@!&#65533;&#65533;&#65533;&#65533;&#65533;&#65533;&#65533;&#65533;Sj&#65533;&#65533;Np&#65533;$&#65533;z&#65533;&#65533;&#65533;&#65533;&#65533;p&#65533;&#65533;L&#65533;&#65533;/~&#65533;U&#1694;&#65533; &#65533;}&#65533;&#65533;{N0&#65533;&#65533;y&#65533;&#65533;&#65533;!o&#65533;!&#65533;&#65533;&#65533;&#65533; &#65533; B&#65533;c&#65533;&#65533;y&#65533;-&#65533;%&#65533;&#65533;&#1829;&#65533;}&#65533;7&#65533;H&#65533;&#65533;&#65533;v&#65533;&#65533;&#65533;P a&#65533;&#65533;&#65533;&#65533;&#3598;&#65533;&#65533;R\7}&#1351;&#65533;&#65533;&#65533;&#65533;&#65533;P&#65533;&#65533;Y=&#65533;&#65533;@&#65533;&#65533;
&#65533;p&#65533;P&#65533;&#65533;&#65533;nE&#65533;1&#65533;&#65533;&#65533;&#65533;}&#65533;&#65533;&#65533;&#65533;>&#65533;@&#65533;z&#65533;&#65533;&#65533;&#65533; &#65533;^&#65533;.&#65533;>&#65533;A^c&#65533;&#65533;=8&#65533;&#65533;9l&#2025;~&#1743;&#1047;&#65533;H&#65533;&#65533;g&#65533;&#65533;b6&#65533;3&#2651;y&#65533;&#65533;&#65533;p&#65533;<&#65533;&#65533;&#65533;&#65533;&#65533;&#65533;]&#679;&#65533;&#65533;A&#65533;&#65533;&#1328;!@&#65533; @&#65533;`@&#1728;&#65533;&&#65533;	(`&#65533;&#1566;Jm&#65533;}&#65533;&#896;&#1966;)&#65533;&#65533;(&#65533;zJU!&#65533;&#65533;&#65533;" x&#65533; &#65533;&#65533;X&#65533;J	U&#65533;J&#65533;&#65533;!&#65533;1h&#65533;&#65533;EGt&#65533;A^BsEL&#65533;&#65533;&#65533;&#65533;&#65533;&#65533;&#402;&#65533;&#65533;n&#65533;.&#65533;&#65533;&#65533; &#65533;y&#65533;R(&#65533;@&#65533;&#65533; &#65533;&#65533;&#65533;p_&#1493;k&#65533;v&#65533;T&#65533;&#65533;&#1712;&#65533;!&#65533;&#65533;&#65533;&#65533;#&#65533;%&#65533;&#65533;&#65533;&#65533;&#65533;&#65533;2/&#65533;&#65533;&#65533;7&#65533;&#65533;&#65533;&#65533;(U&#65533;&#65533;4&#65533;J&#65533;&#65533;&#65533;&#65533;iq&#65533;=&#65533;j^!&#65533;&#65533;&#65533;2&#65533;@&#65533;XB&#65533;&#65533;&#65533;&#65533;&#65533;&#65533;fhc&#65533;o&&#65533;&#65533;&#65533;&#65533;&#65533;&#65533;&#65533;&#65533;*&#65533;&#65533;r&#65533;&#65533;&#65533;&#65533;t/T&#65533;w&#65533;&#65533;"O&#655;&#65533;&#65533;/&#65533;&#65533;&#65533;P&#65533;&#1758;&#65533;&#65533;)&#65533;&#65533;<&#65533;&#65533;3&#65533;&#65533;&#65533;:_)&#65533;P !*#;*k&#65533;&#65533;&#65533;&#368;M&#65533;&#65533;&#65533;&#65533;}&#65533;&#65533;&#65533;&#65533;$&#65533;G!&#65533;&#65533;&#65533;&#65533;
&#65533; &#65533;&#65533;&#65533;&#65533;,&#65533;&#65533;&#65533;&#65533;&#65533;&#65533;&#65533;*&#65533;&#65533;*&#65533;*&#65533;&#65533;&#65533;&#65533;&#65533;&#65533;&#65533;&#65533;&#65533;&#65533;&#65533;&#65533;&#65533;&#65533;&#65533;&#65533; x(i&#65533;%%i&#65533;&#65533;&#65533;&#65533;(i(&#771;&#65533;&#65533;%W&#65533;&#65533;&#65533;&#65533;&#65533;&#65533;&#65533;&#65533;,&#65533;,&#65533;&#65533;&#65533;&#65533;&#65533;&#65533;&#65533;&#65533;&#65533;&#65533;<D h &#65533;5R(G&#65533;d&#952;9&#65533;Uy&#65533;*z&#65533;,&#65533;&#399;&#65533;&#65533;&#65533;&#65533;Ha&#65533; 	&#65533;&#65533;KC&#65533;&#65533;&#65533;(R&#65533;I&#65533;.i&#65533;&#65533;&#65533;&#65533;&#65533;p&#65533;T&#65533;&#65533;S&#65533;&#35683;4&#65533;&#65533;i&#65533; &#65533; &#65533;P&#65533;D!2&#65533;&#65533; &#65533;	&#1786;&#65533;&#65533;&#65533;g&#796;A&X5a&#1648;m&#65533;&#65533;&#65533;&#65533;&#65533;&#65533;&#65533;&#65533;&#65533;G&#65533;&#65533;&#1848;x&#65533;@@&#65533;C?&#65533;g &#65533;Aa&#65533;?&#65533;&#65533;xF!bdM&#276;&#65533;&#65533;&#65533;&&#65533;&#65533;&#65533;&#65533;'c&#65533;&#981;&#65533;&#65533;1:U&#65533;A%1&#65533;Vu:B&#660;8
&#65533;"&#65533;&#65533;&#356;)IR$J&#65533;&#65533;&#65533;&#65533;D&#65533;&#65533;&#65533;*&#65533;M&#65533;&#65533;9&#65533;43&#65533;l&#65533;&#65533;&#65533;A&#65533;&#65533;d&#65533;&#65533;O&#65533;&#65533;M&#65533;F&#65533;"^*&#65533;&#65533;&#65533;&#65533;&#65533;'&#65533;4az&#65533;&#65533;t&#65533;XB&#65533;&#65533;E&#65533;q&#65533;&#65533;&#65533;+&#65533;&#65533;R6&#65533;`&#65533;&#1409;n}&#65533;^(P&#65533;C6&#65533;
&#65533;&#65533;&#65533;4a&#65533;4&#65533;&#65533;	%$&#65533;#*D&#65533;9&#65533;Qd&#65533;&#65533;&#65533;F&#65533;yg&#65533;A&#65533;&#65533;5V&#65533;&#65533;  &#65533;&#65533;#&#65533;&#65533;&#65533;&#65533;3&#65533;&#65533;&&#65533;l&#65533;np12&#65533;,&#65533;&#65533;&#65533;%:e&#65533; !W&#65533;&#65533;q=&#65533;&#65533;*&#65533;&#65533;!c&#65533;G&#1945;&#65533;'Az&#65533;&#65533;&#65533;&#65533;?!&#65533;|]	RK&#548;&#65533;&#65533;k&#65533;&#65533;(&#65533;&#65533;_l&#65533;Yg&#65533;&#65533;4&#515;!P&#65533;aA
&#65533;&#65533;P&#65533;&#65533;&#65533;&#65533;a%k&#65533;(Y&#65533;,j&#65533;&#65533;`Fj*&#65533;&#65533;x*&#65533;&#65533;&#65533;&#65533;&#65533;&#65533;Gj(&#65533;C&#65533;pJp`h&#65533;(&#65533;R"&#65533;89S&#65533;&#65533;&#65533;\&#65533;&#1778;&#65533;T&#65533;&#65533;&#65533;F&#65533;&#65533;&#65533;|&#65533;&#65533;`f[ xLu&#65533;x&#65533;F&#65533;&#65533;y&#65533;&#65533;U!=^_W&#65533;&#1367;D)&#65533;&#65533;k&#65533;&#65533;&#1183;&#65533;&#65533;&#65533;#&#65533;	&#65533;&#65533;/&#65533; X&#65533;&#65533;&#65533;X&#65533;i&#65533;E&#65533;&#65533;C&#65533;&#65533;&#65533;&#196; $1&#65533;&#65533;&#65533;&#65533;&#488;&#65533;&#65533;&#65533;&#65533;&#65533;&#65533;f&#65533;&#65533;&#65533;e&#65533;&#65533;~&#65533;Z&#600;&#65533;&#65533;IB&#65533;&#65533;&#65533;&#65533;&#65533;&,K&#65533;R&#65533;L,@SM&#686;b&#65533;&#65533;&#65533;&#65533;B[&#65533;tG&#65533;&#65533;&#65533;l&#65533;&#65533;P;&#65533;c&#65533;g&#65533;;&#65533;TlQn&#65533;!&#65533;J&#65533;&#65533;&&#65533;
	 &#65533;&#65533;A&#65533;&#65533;&#65533;&#65533;vcn&#65533;&#65533;&#65533;J8&#65533;	$&#65533;&#65533;&#65533;|&#65533;&#65533; 	?&#65533;&#65533;&#65533;6&#65533; &#65533;Abc&#65533;%&#65533;&#65533; &#65533;&#65533;&#65533;B&#65533;{&#65533;#&#470;wlyEG&#65533;&#65533;&#65533;@A&#65533;&#65533;&#65533;D&#65533;&#677;&#65533;\&#592;-&#65533;&#1451;^G*9&#65533;^LVR&#65533; &#65533;&#65533;&#65533;&#65533;MP&#65533;&#65533;&#65533;&#65533;&#65533;&#65533;&#65533;&#65533;?&#65533;<&#65533;&#65533;&#65533;T&#13419;&#65533;&#65533;&#65533;D&#65533;&#65533;F&#65533;&#65533;((q6&#65533;Q&#65533;&#65533;&#65533;&#65533;&#1991;O"&#65533;o&#65533;&#65533; &#1029; $&#65533;&#65533;&#65533;C&#65533; &#65533;0&#65533;/D&#65533;&#65533;&#65533; &#65533;B&#65533;)&#65533;m&#65533;&&#65533;&#65533;&#65533;>&#65533;"&#65533;-&#65533;&#65533;&#771;D@&#65533;&#65533;"&#65533;&#65533;Q&#506;\&#65533;&#65533;PH&#65533;&#1889;A,B,"78;&#497;V&#65533;&#65533;&#65533;&#65533;P&#65533;&#65533;&#65533;&#65533;9&#529;&#65533;A&#1829;J&#65533;B&#65533;&#65533;F&#65533;&#65533;HH0&#65533;B&#65533;7&#65533;&#65533;`&#65533;Dp[&#830;&#65533;&#65533; &#65533;	6&#1537;&#65533;&#65533;&#65533;&#559;&#65533;&#65533;W&#65533;&#65533;&#65533;&#65533;&#65533; &#65533;&#65533;=C&#65533;&#65533;&#65533;&#65533;o!&#65533;&#65533;C\&#65533;@6B&#65533;E+&#65533;!8G&#65533;&#65533;&#65533;g&#65533;&#65533;&#65533;4j&#65533;+S!2&#65533;6&#65533;&#65533;M*`b;B&#65533;&#65533;$>$&#65533;b&#65533;p&#65533;(&#65533;q&#65533;&#65533;e*	H@
&#65533;CI&#65533;1&#65533;(L&#65533;F@#2&#65533;&#65533;ab&#65533;'&#65533;H @&#65533;W@&#65533;&#65533;&#65533;&#65533;f&#65533;~&#1026;&#65533;)`N&#65533;&#65533;F1&#65533;&#65533; \&#65533;&#65533;&#65533;&#65533;J&#65533;o<&#65533;&#65533;he3GZ8&#65533;@'&#65533;W&#65533;j&#65533;d&#720;1B&#65533;F/&#65533;&#65533;&#65533;&#65533;&#65533;&#65533;$o&#65533;O}&#65533;&#65533;&#65533;iJ&#65533;L
1&#65533;&#65533;&#65533;"#6$&#65533;"*2&#65533;&#65533;&#65533;&#65533;e@"&#65533;-h6&#65533; \&#65533;+&#65533;&#65533;H&#65533;&#65533;&#65533;&#65533;&#65533;&#65533;&#35264;8&#65533;&#65533;]&#65533;Ia`&#65533;&#65533;- H#B&#65533;Y&#65533;&#65533;&#65533;&#65533;$u$D&#65533;V&#65533;&#843;`&#155;@eM?&#65533;&#65533;&#65533;&#65533;&Y0CI2&#65533;&#65533;&#65533;e&#65533;Y&#65533;&#65533;&#65533;&#65533;+&#65533;&#65533;&#65533;X&#65533;  (&#65533;&#65533;|Y&#65533;&#65533;@&#65533;K&#65533;!e%&#65533;a@D9&#65533;F&#65533;F,&#65533;QY&#65533;&#65533;P&#65533; &#65533;y(C&#65533;&#696;  z@?&#65533;&#65533;&#65533;K&#65533;b?&#65533;&#1100;&#65533; &#65533;&#65533;|&#65533;H&#65533;&#65533;>&#65533;&#65533;B&#65533;&#65533;];&#65533;&#65533;&#65533;&#65533;6&#65533;f*L5TL&#65533;"&#65533;mi&#65533;&#65533;&#65533;&#65533;&#65533;	&#65533;&#65533;&#65533;&#65533;E &&#65533;-nu&#65533;[&#65533;&#65533;&#1450;VU&#65533;&#65533;&#65533;*&#65533;b&#65533;&#65533;I&#65533;&#65533;b&#256;&#65533;&#1390;&#65533;it&#65533;&#65533;Qw&#65533;v&#65533;C(&#65533;)Ir&#65533;&#65533;&#65533;F&#65533;&#1033;&#65533;)&#65533;@  &#65533;k7&#65533;b&#65533;/|&#65533;&#1550;&6p&#65533;h&#65533;{6&#65533;A&#65533;L*&#65533;J`L&#65533;&#65533;&#65533;&#65533;&#65533;&#65533;&#65533;N&#65533;&#863;v&#65533;>]m6s1&#1486;3t&#65533;&#749;&#65533;w&#65533;[&#65533;&#65533;&#65533;A"0&#65533;&#65533;07x&#65533;&#65533;&#65533;l*&#65533;X&#65533;&#65533;&#1587;&#65533;&#1838;&#234;k&#65533;G&#65533;|U%,ZV	&#65533;7&#65533;&#65533;M&#65533;s*P &#65533;&#65533;H&#65533;Hq&#65533;&#65533;X&#65533;a&#65533;@ Le&#65533;&#65533;N	&#65533;&#65533;	&#65533;D&#65533;H[&#65533;&#65533;J&#65533;&#65533;r%RK	&#65533;9&#65533;u&#65533;H&#65533;&#65533;S&#65533;*&#362;&#65533;,&#65533;\&#65533;&#65533;|7&#65533;%&#65533;&#65533;&#65533;'"7&#65533;&#65533;&#65533;&#65533;L&#65533;&#65533;:&#65533;&#65533;&#65533;&#65533; &#65533;Q^os*&#65533;&#65533;A&#65533;&#65533;	&#65533;t"]&#65533;IC&#1164;&#65533;&#65533;. e&#65533;z&#65533;{&#65533;&#65533;w&#65533;&#65533;&#65533;&#946;(r	sfW&#65533;`&#65533;&#65533;&#1392;N&#65533; r:NY&#65533;6&#1424;&#65533;&#65533;(&#65533;&#65533;(&#65533;&#65533;U\ M&#35998;5B&#65533;&#65533;@&#65533;B@&#65533;&#65533;&#65533;&#65533; &#65533;mE&#65533;&#65533;&#65533;&39&#1270;&#65533;&#358;;S&#65533;P&#1603;9+&#65533;ze&#65533;R&#65533;&#65533;&#65533;&#65533;M&#65533;\&#65533;&#65533;ADd&#65533;3js&#65533;v&#65533;"&#1980;w&#65533;&#65533;&#65533;6&#1480;&#2017;3&#65533;m&#65533;&#65533;QC&#65533;&#65533;&#65533;&#65533;C&#65533;+&#65533;&#65533;&#65533;&#65533; $&#898;|/&#65533;&  &#65533;@&#65533;&#65533;y&#65533;9e)&#65533;&#65533;&#65533;&#65533;&#65533;&#693;&#65533;&#65533;&#65533;&#890;&#65533;=8x#&#65533;&#65533;&#534;"m&#65533;&#65533;&#65533;&#65533;&#65533;?&#65533;S&#873;&#65533;f&#65533;R&#65533;&#65533;&#65533;&#1386;I&#65533;s4&#65533;VCn&#65533;&#65533;K:D&#65533;&#65533;&#65533;&#65533;&#277;8&#65533;#&#65533;=;f&#65533;A&#65533;&#65533;&#65533;&#65533;L{&#65533;&#65533;~&#65533;&#65533;&#65533;iNs&#65533;6&#65533; &#65533; &#65533;&#65533;;&#1981;U5q=&#65533;&#65533;&#65533;&#65533;&#65533;!Zj&#65533;[&#65533;Y&#65533;3&#65533;&#65533;k!&#145;&#1090;ht&#65533;&#65533;8nS&#1880;&#65533;f&#65533;;&#65533;y&#65533;&#65533;4&#65533;&#65533;&#65533;&#65533;gm@;&#65533;&#65533;TI&#65533;m&#1709;&#65533;&#65533;y&#65533;zCm|3p&#65533;&#65533;&#65533;&#65533;w&#65533;&#65533;|X|&#65533;&#65533;&#65533;.&#65533;-&#65533;&#65533;&#65533;)&#65533;&#65533;&#65533;&#65533;^&#65533;&#65533;)!h&#65533;v&#65533;a[&#65533;&#65533;/&#65533;d(r&#65533;&#944;X&#65533;)&#65533;0&#65533;;&#65533;&#65533;&#65533;.&#65533;Z &#65533;*&#65533;&#65533;&#867;/&#65533;&#65533;&#65533;r&#65533;&#65533;D&#65533;
&#65533;&#65533;&#65533;&#772;&#65533;I?&#65533;&#65533;&#65533;&#65533;s&#65533;u1&#65533;vpO&#65533;{&#65533;wvi7q%O%&#65533;5&#65533; h	@&#65533;%&#1249;&#65533;C&#65533;4&#625;o&#65533;-&#65533;.&#65533;&#65533;rRl5l1gc\wM(p&#65533;7k&#65533;Ig&#65533;F{ &#65533;&#65533;&#65533;0G&#65533;&#65533;:8z&#65533;&#65533;16&#65533;"&#65533;VG&#65533;Gn&#65533;x&#65533;b&#65533;(Vs5'%!3&#65533;&#65533;&#65533;&#65533;&#65533;{A q&#65533;&#65533;&#65533;%:&#65533;,Q<dh&#65533;m&#65533;7&#65533;)&#65533;r&#65533;&#65533;r&#65533;f}e&#65533;],(s&#65533;G&#65533;Ux&#65533;Ao&#65533;V	&#65533;&#65533;DGy&#195;A&#65533;~f&#65533;~&#65533;hu&#65533;'&#65533;4&#65533;y&#65533;&#65533;s&#65533;&#65533;G&#65533;NFeb`G&#65533;&#65533;(2&#65533;$d&#65533;&#65533;ZXfg&#65533;3&#65533;!q&#65533;8q9s&#65533;`x&#65533;!&#65533;<&#65533;&#1158;&#65533;P}.&#65533;&#65533;&#65533;ej&#65533;&#65533;&#65533;>&#65533;&#65533;&#65533;&#65533;Za\&#65533;&#65533;Y&#65533;&#65533;>&#65533;x&#65533;8&#65533;&#65533;&#65533;A&#65533;&#65533;&#65533;&#65533;&#65533;&#65533;&#65533;tu&#65533;&#65533;G&#65533;&#65533;&#65533;&#65533;&#65533;Z&#65533;a&#65533;&#65533;&#65533;&#65533;y&#65533;&#65533;eE5&#65533;&#65533;hTy&#65533;Z"P2&#63753;&#230011;&#65533;g'[&#65533;&#65533;(qJ&#65533;<	&#65533;lRM&#65533;v!&#65533;WP&#65533;&#65533;g	&#1474;%g&#65533;2*:9&#408;n&#65533;&#65533;M|(&#65533;&#65533;@u<&#1347;&#65533;h&#65533;x&#65533;&#65533;&#65533;08&#65533;[&#65533;&#65533;gV&#65533;&#65533;&#65533;@&#65533;&#65533;@&#65533;%&#65533;&#65533;Xa&#65533;{&#65533;G&#65533;=&#65533;T"f! bY &#65533;[&#65533;cap&#65533;&#65533;~Fs&#1623;}&#65533;&#28823;&#65533;F&#65533;&#65533;&#65533;&#65533;&#65533;&#65533;&#65533;&#65533;&#1172;&#65533;&#65533;o4&#65533;|@z&#65533;&#65533;&#65533;&#65533;&#65533;ITU&#65533;eO9&#65533;5&#1169;&#65533;&#65533;zi&#65533;Z"yg&#65533;&#65533;&#65533;&#65533;juN&#1748;G'	&#65533;&#65533;&#65533;}&#65533;S[B&#65533;&#65533;&#65533;'`/&#65533;y&#65533;%o&#65533;{h&#65533;&#65533;h1&#65533;&#65533;z?&#65533;ss&#65533;&#65533;FZz&#65533;J&#65533;&#65533;_I[k&#65533;S&#65533;F{&#65533;&#65533;&#65533;&#65533;&#65533;
&#65533;&u &#65533;fA&#65533;0&#408;&#65533;x&#65533;K&#65533;P7~7&#65533;b&#65533;`u4y&#65533;1p5WE&#65533;PH~@&#65533;&#65533;&#65533;~&#65533;!#42&#65533;o@&#65533;9&#65533;Y&#65533;&#65533;~&#65533;wtNi&#65533;~ &#65533;&#65533;)T&&#65533;h&#65533;y&#65533;&#65533;8&#65533;&#1625;&#65533;&#65533;&#65533;&#65533;&#65533;&#65533;yz&#65533;t&#65533;D#&#65533;&#38233;&#65533;iiuE%y&#65533;x&#65533;q&#65533;Z&#65533;9*y&#65533;Ti\&#65533;&#65533;o&#65533;&#65533;n&#65533;B&#65533;;&#65533;@&#65533;Xa&#65533;&#65533;jEp&#65533;)&#65533;&#65533;&#65533;&#65533;&#65533;&#65533;&#65533;&#65533;&#65533;~&#65533;t&#65533;X&#65533;&#65533;1&#65533;9&#65533;&#65533;&#65533;&#65533;&#65533;&#65533;&#65533;&#65533;&#65533;Z	 &#65533;9KG&#65533;&#65533;~&#65533;2Ga&#65533;j&#65533;&#65533;&#65533;&#1547;&#65533;(&#65533;	W)f&#65533;&#597;&#65533;x&#65533;&#65533;y&#65533;&#65533;@}&#65533;TI&#65533;&#65533;!&#65533;O&#65533;p&#65533;&#65533;y&#65533;&#65533;&#65533;a&#65533;&#65533;&#65533;:&#65533;&#65533;A&#65533;$&#65533;G'&#65533;&#65533; &#65533;&#1512;t^
&#65533;&#65533;&#38488;@&#65533;;&#545;%*&#65533;8e&#65533;Y&#65533;fb&#65533;&#65533;&#65533;&#65533;z&#65533;`*&#65533;&#65533;&#65533;&#65533;)o?*f&#1208;t&#65533;q&#65533;&#65533;&#65533;&#65533;&#1636;
&#65533;&#65533;G#H&#1667;s&#1313;_9&#65533;&#512;&#65533;&#65533; &#65533;&#65533;&#65533;&#65533;&#65533;aj9&#48733;&#65533;&#65533;&#1369;&#65533;_Z&#65533;fZSD&#65533;>&#65533;&#65533;&#42337;&#65533;qZ&#65533;Y&#65533;j&#65533;&#65533;z&#65533;J#&#65533;
&#65533;&#65533;q&#65533;,&#65533;&#65533;&#65533;&#65533;&#65533;:&#65533;Y&#65533;]*&#65533;&#65533;&#65533;\&#643;&#65533;&#65533;&#65533;&#65533;&#65533;&#65533;&#65533;&#65533;&#65533;uJ*|&#65533;&#65533;&#65533;&#65533;@\k&#65533;&#65533;Z&#65533;&#65533;&#65533;&#65533;&#65533;~&#65533;&#65533;y&#65533;&#65533;&#65533;
{&#65533;&#65533;&#65533;&#65533;~c*A&#65533;&#65533;H&#65533;&#65533;&#65533;~&#65533;&#65533;&#65533;8&#65533;&#65533;J#&#65533;Y&#65533;&#65533;&#65533;&#65533;(&#65533;&#65533;h9&#922;
} &#65533;9b&#65533; &#65533;S9&#65533;&#872;&#65533;&#65533;&#65533;&#65533;&#65533;&#65533;&#65533;&#65533;(u&#65533;&#65533;z@&#65533;&#65533;J&#65533;&#1384;|&#65533;&#65533;&#65533;&#65533;&#65533;(&#65533;&#65533;&#558;pt&#65533;&#872;&#65533;&#65533;&#65533;b&#65533;/*&#65533;&#65533;:&#65533;&#65533;&#65533;&#65533;&#65533;Q&#65533;&#65533;&#65533;&#65533;&#65533;
&#65533;&#65533;&#65533;8&#742;uP&#65533;&#65533;&#65533;z&#65533;&#65533;	&#65533;c&#65533;&#65533;&#65533;~5&#65533;&#65533;&#65533;&#1773;&#588;&#65533;&#1716;h&#65533;&#65533;&#65533;&#1705;&#65533;&#65533;I+&#65533;&#65533;Z&#65533;A&#65533;&#65533;v&#65533;4&#65533;&#65533; [&#65533;&#65533;P&#65533;:&#65533;Y&#40297;&#65533;&#65533;G&#65533;P&#65533;s&#65533;v&#65533;h{&#65533;&#65533;~OK&#65533;&#762;&#65533;>&#65533;&#65533;Y&#65533;e{&#65533;&#65533;:kF&#65533;y&#65533;&#65533;My&#65533;-&#65533;\[&#65533;&#65533;&#1778;!J Z&#65533;&#65533;&#65533;e &#65533;&#65533; Q&#65533;&#65533;&#65533;&#65533;&#65533;&#65533;+&#65533; &#65533;&#65533;&#65533;{&#65533;e&#65533;&#65533;&#65533;&#65533;&#65533;&#65533;&#65533;&#65533;&#65533;RJ&#65533;&#65533;i9&#65533;9zg&#65533;&#65533;
V&#65533;k&#65533;&#65533;&#65533;&#1624;&#65533;}@&#65533;&#65533;&#65533;&#65533;&#65533;n&#65533;
B[#e&#65533;&#65533;&#65533;&#65533;w&#65533;&#683;
7&#65533;&#65533;)&#65533;&#65533;W&#65533;x&#65533;*&#65533;&#697;&#65533;p&#65533;&#65533;&#451;&#65533;&#613;&#65533;&#65533;&#65533;&#65533;&#65533;&#65533;&#65533;0&#65533;&#65533;&#65533;&#65533;&#1179;&#65533;&#65533;&#65533;&#65533; S&#65533;&#65533;&#65533;[)z&#65533;&#15960;&#65533;&#65533;&#65533;&#65533;[&#65533;&#65533;[#&#65533;{&#65533;&#65533;&#65533;&#65533;&#65533;&#1791;&#65533;&#65533;&#65533; &#65533;<&#65533;\&#65533;|&#65533;&#65533;&#65533;
&#65533;&#65533;&#65533;&#65533;&#65533;&#65533;&#65533;\&#65533;&#65533;|&#65533;&#65533;&#65533;,a&#2043;&#65533;&#65533;&#65533;G8&#65533;&#65533;1&#65533; \&#160;&#65533;&#65533;l&#65533;F&#65533;&#65533;&#1470;&#65533;+&#65533;@k&#65533;2&#65533;&#65533;&#65533;&#65533;&&#65533;&&#65533;&#150;c&#213;;&#65533;>&#65533;&#65533;_&#65533;y*&#65533;&#65533;&#65533;&#65533;DL&#65533;(L:|&#291;&#497;L&#65533;|&#65533;&#65533;	&#65533;&#65533;T&#1855;&#65533;&#65533;&#65533;+&#65533;&#65533;&#65533;8|oF\&#368;&#65533;&#65533;I,&#65533;h&#65533;&#65533;<&#1791;e&#65533;M&#65533;y&#65533;`&#65533;&#65533;oAqkK&#65533;&&#65533;&#65533;v&#65533;&#491;&#65533;&#65533;{&#65533;
&#65533;&#65533;&#491;&#65533;&#65533;&#65533;X&#65533;&#65533;|&#65533;&#65533;&#65533;&#65533;&#65533;&#65533;
1l&#65533;s&#528;B&#65533;&#65533;f&#65533;o&#65533;&#65533;&#536;P&#65533;&#65533;1&#65533;&#65533;&#65533;q|&#65533;fV&#65533;x&#65533;&#606;\&#678;\ul&#65533;&#65533;&#65533;]&#65533;F&#65533;&#65533;&#65533;&#65533;L&#65533;B&#65533;&#65533;C&#663;&#65533;$&#65533;&#65533;+&#65533;"&#65533;&#65533;&#4922;|o&#65533;&#65533;&#65533;&#65533;:&#65533;&#65533;&#65533;&#65533;y&#65533;&#65533;\#&#65533;|&#65533;&#1654;&#65533;|&#65533;&#65533;&#65533;&#65533;&#65533;I&#65533;&#65533;[&#65533;&#65533;&#892;&#65533;&#65533;|&#65533;G&#65533;&#65533;&#65533;|&#65533;&#476;1&#65533;\&#65533;&#1226;&#65533;&#65533;&#65533;\&#65533;&#65533;&#1848;&#65533;&#65533;&#65533;&#65533;1[I&#65533;L&#65533;&#65533;&#65533;&#239;|&#65533;&#826;&#65533;&#65533;&#65533;&#65533;&#829;km .\&#65533;&#65533;&#65533;&#65533;&#65533;&#65533;&#65533;&#65533;&#1051;&#65533;&#65533;S&#65533;&#65533;&#65533;&#65533;&#65533;O[&#65533;&#65533;&#65533;8&#65533;&#65533;{&#65533;
&#65533;1 -&#65533;&#737;&#65533;Y&#65533;	M&#65533;#&#65533;&#65533;&#65533;&#65533;&#958;z&#65533; J&#65533;#&#65533;#&#65533;3&#65533;Il&#65533;+&#876;&#65533;&#65533;.m&#65533;&#65533;&#65533;?=&#65533;&#65533;&#65533;d&#65533;&#65533;&#65533;&#65533;&#65533;&#65533;R&#65533;a&#65533;&#1323;&#65533;M&#65533;JS&#65533;,&#65533;i&#65533;&#65533;&#65533;&#65533;&#65533;<ui&#65533;9r&#65533;&#65533;&#65533;&#65533;&#65533;&#65533;&#65533;&#65533;K&#65533;l&#65533;E}oX&#65533;&#65533;j&#65533;&#65533;i&#65533;&#65533;L&#65533;&#65533;&#65533;&#65533;kM&#65533;p\Z&#65533;z&#65533;fM*b]&#65533;z[&#65533;&#65533;l&#65533;&#65533;~&#65533;&#65533;r&#65533;&#65533;K&#840;C]&#803;&#65533;&#65533;y&#65533;&#65533;&#65533;&#65533;&#64942;&#65533;k&#65533;8-&#65533;&#65533;&#65533;&#65533;&#65533;&#65533;&#65533;&#65533;Z&#65533;&#65533;&#1463;;&#65533;&#65533;&#65533;1;&#65533;@|&#65533;&#65533;&#862;T&#65533;&#65533;K*b)&#65533;&#65533;&#65533;&#65533;&#65533;&#65533;&#65533;:&#65533;&#65533;&#65533;*&#65533;&#65533;&#65533;}*&#65533;&#65533;@B=#&#920;&#65533;]&#65533;Z&#65533;\&#65533;&#65533;Z&#65533;&#65533;&#65533;&#65533;%M&#1699;&#65533;&#1596;m&#65533;&#65533;Vf&#65533;F&#65533;yx&#65533;p &#65533;p&#65533;&#65533;\@\&#65533;&#1901;&#65533;&#65533;&#65533;&#65533;r&#65533;&#65533;&#65533;&#65533;&#65533;4&#65533;&#1839;&#65533;&#65533;&#65533;4&#65533;g&#65533;&#158;&#65533;&#65533;&#65533;&#65533;S&#65533;&#65533;&#65533;&#65533;
0&#65533;0 @&#65533;&#1987;`&#2026;&#65533;&#65533; &#65533;&#65533;G&#65533;	&#65533;&#400;&#1079;]&#65533;&#65533;&#65533;&#65533; &#65533;&#65533;ot&#65533;&#65533;&#65533;@&#65533;&#65533;J&#65533;0
&#65533;&#65533;&#65533;&#65533;&#65533;&#65533;!&#65533;-M&#65533;&#65533;]	>&#65533;&#65533;&#65533;&#65533;<&#65533;&#65533;&#65533;@&#65533;&#65533;&#65533;q&#65533;'&#65533;&#65533;|t[#&#65533;&#65533; &#65533;?< &#65533;&#65533;&#65533;&#65533;.&#65533;o&#65533;&#65533;&#65533;=&#65533;&#65533;&#65533;[AB&#65533;~'&#65533;: &#65533;702&#65533;&#65533;_N&#65533;EG&#65533;&^#(&#65533;&#65533;sK&#65533;&#65533;&#65533;m~&#65533; &#65533;&#65533;\&#65533;&#65533;S`&#65533;O >&#65533;&#65533;k&#3626;&#65533;&#65533;7&#65533;:&#65533;&#65533;&#65533;&#65533;&#26193; &#65533;&#65533;&#583;&#65533;3SF`&#65533;&#65533;k&#65533;&#65533;&#65533;&#65533;&#65533;O&#65533;&#65533;&#26405;&#65533;&#65533;'&#65533;&#65533;&#65533;&#65533;M&#65533;CE#3%&#65533;9&#65533;&#65533;I&#65533;&#65533;9P&#65533;&#65533;(&#65533;|&#65533;&#65533;&#65533;M&#65533;&#65533;&#2012;&#65533;&#65533;S&#65533;&#65533;&#65533;&#65533;&#65533;8&#65533;&#65533;&#65533;=v.&#65533;&#1620;&#65533;p&#65533;&#65533;&#65533;&#65533;F&#65533;S&#65533;&#65533;&#65533;&#65533;5 &#65533;&#65533;&#65533;F&#65533;r\&#65533;&#65533;<&#65533;&#65533;1&#65533;&#65533;B&#65533;&#65533;&#65533;&#1528;M$&#65533;&#65533;&#65533;&#65533;&#65533;Z{&#65533;j&#1681;d&#65533;&#65533;&#65533;&#65533;>&#251;-&#65533;9&#65533;G]&#65533;&#65533;&#65533;I&#65533;&#65533;&#65533;&#904;@&#65533;&#1988;&#65533;&#65533;#K&#65533;&#65533;ot&#65533;
]&#65533;&#65533;M9@&#65533;&#65533;^&#65533;&#65533;&#65533;&#1652;&#65533;S&#65533;&#65533;&#65533;&#65533;&#65533;&#65533;@&#65533;&#65533;&#65533;I&#65533;&#65533;&#65533;o&#65533;&#65533;1&#65533;%&#2047;&#65533;~&#65533;~&#65533;o&#65533;&#65533;&#65533;#&#65533;a&#65533;.&#854;&#65533;&#65533;&#65533;n&#3037;M&#65533;&#65533;&#65533;_*&#65533; &#65533;&#65533;?<&#65533;_&#674;&#939;/&#65533;&#65533;9&#65533;O&#65533;&#65533;&#349;&#65533;&#65533;H@&#65533;&#65533;&#65533;&#65533;&#65533;^&#65533; &#65533; &#65533;&#65533;&#65533;&#65533;&#65533;pZ6&#65533;&#65533;&#65533;W&#65533;&#65533;&#65533;G=G.?&#65533;.&#65533;]&#65533;@}&#65533;&#65533;5&#65533;&#65533;&#65533;Ip&#65533;U&#2014;&#65533;<&#65533;&#65533;&#65533;&#1923;&#65533;&#65533;&#65533;&#65533;&#65533;?&#65533;&#65533;&#65533;_f&#65533;&#65533;&#65533;E&#65533;&#65533;f&#65533;&#65533;&#65533;&#65533;	&#65533;'&#65533;&#65533;O<&#65533;~&#65533;dO&#65533;&#65533;&#65533;^&#65533;&#65533;&#65533;&#65533;&#65533;
.&#65533;&#65533;&#65533;`&#65533;&#65533;&#65533;zL&#65533;&#65533;&#65533;=&#65533;&#65533;`p>&#65533;&#65533;&#65533;&#65533;&#65533;o&#65533;z,&#65533;&#65533;&#65533;&#65533;&#65533;&#65533;&#65533;&#65533;&#65533;&#65533;&#65533;&#65533;5&#65533;&#65533;&#65533;&#65533;&#65533;	&#65533;&#65533;&#1425;$o&#65533;&#65533;&#65533;&#65533;_#_&#65533;S0 I&#65533;&#65533;I&#65533;v0&#65533;m&#65533;S&#65533;Soo&#65533;&#65533;pP&#65533;@l&#65533;&#65533;_	&#1999;	&#65533;_#&#65533;&#65533; H@Z&#65533;&#65533;&#65533;&#65533;&#65533;&#65533;&#65533;&#65533;&#65533;&#65533;z{&#65533;&#65533;&#65533;&#65533;&#65533;&#65533;&#65533;&#65533;&#65533;&#65533;'H&#65533;&#65533;&#65533;&#65533;&#65533;`I[#&#65533;&#65533;&#65533;&#65533;&#65533;&#65533;&#65533;&#65533;S9&#65533;&#65533;&#65533;&#65533;y&#65533;&#65533;&#65533;&#65533;&#65533;|DF&#65533;&#65533;&#65533;&#65533;&#65533;&#65533;&#65533;&#65533;&#65533;&#555;$&#595;&#773;+&#65533;^&#65533;bI&#65533;&#1480;`SH&#1562;z&#65533;&#65533;&#65533;&#65533;g&#65533;9&#65533;&#65533;tSS&#65533;&#65533;&#65533;&#65533;bs&#65533;&#65533;`&#65533;22)&#65533;p&#65533;P&#65533;Fd&#65533;&#65533;&#65533;H&#65533;B`&#65533;&#65533;&#65533;&#65533;&#65533;]`&#65533;&#65533;$&#65533;X&#65533;&#65533;&#65533;!;&#65533;&#65533;O&#65533;D&#65533;0&#632;&#65533;&#65533;_&#65533;?&#65533;R \&#65533;&#65533;@&#65533;S&#65533;I&#65533;("&#65533;F&#65533;J&#65533;&#65533;&#65533;|#pa/?C1g&#65533;&#65533;Iu&#65533;&#1372;X&#65533;!&#65533;(&#65533;&#65533;&#65533;&#65533;&#65533;zK&#65533;&#342;B&#978;&#65533;(&#65533;"&#65533;&#65533;JJZ&#65533; &#65533;t]Myj-&#24767;&#65533;&#65533;&#65533;&#65533;i&#65533;jU&#65533;5&#65533;&#65533;&#65533;9FKB&#65533;d&#65533;&#65533;&#65533;H&#65533;&#65533;DC&#65533;1&#65533;3&#65533;/r&#65533;&#65533;?&#65533;;&#65533;&#65533;&#65533;>0&#65533;^&#890;&#65533;k&#65533; &#1193;(E&#65533;3<5&#45212;I&#65533;X&#65533;&#65533;&#65533;ff&#65533;&#65533;s(&#65533;h&#65533;&#65533;6&#65533;e&#65533;&#65533;~&#65533;&#65533;&#65533;&#65533;DH&#65533;j&#65533;&#65533;&#65533;J&#65533;,/&#65533;&#65533;`&#1452;+&#65533;&#65533;&#65533;&#65533;&#65533;>f&#65533;-
&#65533;!;&#65533;Y&#65533;_Cn&#65533;&#65533;q&#65533;&#65533;&#65533;&#65533;&#65533;&#65533;dw&#65533;K}&#65533;4&#1923;&#65533;V`&#65533;&#65533;Fn&#65533;B0&#65533;G&#65533;$.&#65533;&#583;&#65533;&#65533;&#65533;H;&#65533;&#65533;&#412;[m&#65533;&#65533;\t&#65533;&#65533;HJ\&#65533;&#65533;+&#65533;'&#65533;&#270;&#65533;&#65533;&#65533;&#65533;&#65533;'&#65533;O2q&#134;$&#65533;}I&b&#65533;&#65533;&#65533;&#65533;&#65533;Eew&#65533;&#65533;&#65533;e	&#65533;Lc`e&#65533;A)&Q8&#65533;&#65533;r&#689;&#65533;&#;`&#65533;&#65533;$`9&#65533;Mg0&#65533;&#65533;&#65533;g&#65533;+&#65533;&#65533;&#65533;&#1363;&#65533;&#65533;8&#65533;$I&#65533;&#65533;&#65533;y%&#65533;(G2&#65533;b&#65533;$&#65533;$&#65533;%p&#65533;&#65533;d!&#65533;&#65533;&#65533;&#1637;c&#65533;&#65533;&#659;r&#65533;&#65533;i&#65533;$!#&#65533;5B%3T&#65533;&#65533;&#65533;&#65533;&#65533;&#65533;&#65533;&#1872;b&#65533;&#16599;&#65533;p*&#65533;&#65533;&#65533;&#65533;&#65533;&#65533;F&#65533;&#65533;Y&#65533;&#65533;r&#65533;;l0hNGP&#65533;H&#65533;&#65533;~r&#65533;&#65533;&#65533;&#65533;&#65533;&#478;&#65533;"&#65533;'SlGNS&#65533;L1&#65533;&#65533;&#65533;$&#654;s&#65533;&#65533;&#65533;@&#65533;[
4&#65533;&#1561;k&#65533;&#65533;N&#65533;&#65533;&#65533; &#65533;N&#65533;&#65533;$&#65533;Z&#65533;GMr&#65533;&#65533;'&#65533;&#65533;p&#65533;&#65533;0c<&#65533;&#65533;&#65533;&#65533;-&#65533;P\&#65533;&#65533;@W&#65533;&#65533;&#65533;1&#65533;&#65533;&#65533;&#65533;&#553;b&!.)'&#65533;<&#65533;&#680;0G&#65533;&#65533;0&#65533;&#65533;&#134;&#65533;|.&#65533;5&#65533;&#65533;&#65533;;&#65533;&#65533;@Fz&#1261;&#65533;&#65533;+&#65533;&#65533;&#65533;@&#65533;i*&#65533;4&#65533;IN!&#65533;&#65533;d$5&#65533;&#65533;j#0?e&#65533;&#65533;&#65533;x
RCj&#65533;0I&#65533;&#65533;&#65533;/"8&#65533;]&#65533;&#65533;&#65533;[R&#65533;&#65533;&#65533;&#819;&#65533;&#65533;$Vf&#65533;&#1142;4m"g+&#65533;(&#65533;&#65533;&#809;&#65533;&#65533;&#65533;(&#65533;,y&#65533;)&#65533;&#65533;rOL%&#65533;&#65533;0&#65533;H	cW&#65533;F&#65533;i&#65533;)
&#65533;k&#65533;&#65533;z&#65533;
gr&#65533;x&#510;&#65533;{$&#65533;V&#65533;p:8&#65533;&#65533;g&#65533;&#1224; &#65533;&#65533;f&#65533;&#65533;&#65533;&#65533; T&#65533;T&#568;&#65533;H&#65533;&#65533;&#660;C/&#65533;=)`&#65533;1@&#65533;|&#65533;@&#65533;x&#65533;$&#65533;&#65533;QC&#65533;&#65533;&#65533;&#65533;h3&#65533;0&#65533;2_#&#65533;&#65533;{&#65533;&#65533;&#65533;&#65533; &#65533;&#65533;&#65533;M&#65533;"zX&#65533;&#65533;&#65533;0&#65533;p&#65533;&#65533;C:&#65533;&#65533;C&#65533;&#65533;V!^&#188;&#65533;u&#706;&#65533;&#65533;\/&#65533;&#65533;u&#65533;I O&#65533;&#65533;?|&#65533;&#65533; _J0&#65533;&#65533;&#65533;F&#65533;ZD&#65533;2&#65533;&#65533;&#65533;`o&#65533;&#65533;v&#65533;&#65533;&#65533;&#65533;\&#65533;#&#65533;&#65533;LL&#65533;&#65533;&#65533;&#65533;C9"A`&#65533;!&#65533;NnzW&#65533;B&#65533;&#25604;$&#65533;@
@a&#65533;&#65533;&#65533;&#65533;x{&#65533;"&#65533;&#65533;6&#65533;b&#65533;+z&#65533;=`:z z&#65533;&#65533;J  b*&#65533;$&#65533;!&#65533;?&#65533;C&#65533;kl@ &#65533;$&#65533;b&#65533;,8.V&#65533;zta&#65533;X,&#65533;&#65533;&#65533;$&#65533;OV&#65533;&#65533;\&#205;&#65533;&#65533;&#267;r&#65533;&#65533;:&#65533;6@&#65533;CZ&#65533;D6_&#65533;*&#65533;&#65533;?&#65533;&#65533;$&#65533;&#65533;AHWXj&#65533;&#65533;0&#65533;&#65533;&#65533; &#65533;G:s&#65533;+&#65533;&#65533;&#65533;&#65533;l&#65533;&#65533;&#65533;&#65533;&#65533;HD&#65533;*T!l&#65533;&#65533;&#65533;'&#65533;&#65533;T:j~&#65533;&#65533;,e)&#65533;&#65533;R&#65533;&#65533;&#65533;&#65533;/&#65533;IOz&#65533;&#65533;{&#65533;&#65533;&#65533;b&#65533;&#65533; A GB&#1177;&#65533;&#65533;&#65533;&#65533;5&#65533;)&#65533;&#65533;&#65533;+&#65533;@NDLT(&#65533;D+

&#65533;&#65533;:$&#65533;&#65533;c&#65533;&#65533;&#65533;tpg+j"&#65533;>s&#65533;&#65533;&#65533;&#65533;L&#65533;y&#65533;Jlf&#65533;J4H&#65533;&#65533;&#65533;&#65533;&#65533;&#65533;&#65533;&#65533;z&#65533;&#153;E&#65533;&#65533;0&#65533;&#774;b{&#65533;&#1822;Rq&#65533;DTH&#625;F&#65533;&#914;&#65533;!&#65533;)5&#65533;&&#65533;&#65533;&#65533;&#948;&#65533;i&#65533;&#65533;`&#65533;&#65533;u&#65533;&#65533;$&#65533;r
&#65533;&#65533;b3&#65533;&#65533;&#65533;2&#65533;&#65533;K]J&#65533;&#65533;pb!&#65533;&#65533;&#65533;&#65533;&#168;&#65533;<&#65533;#I&#65533;T&#65533;L%&#65533;&#65533;C&#65533;&#65533;&#65533;&#65533; &#65533;p&#65533;J&#65533;z&#65533;\&#65533;&#65533; 'G5&#1139;d&#65533;I&#65533;&#65533;&#65533;*XQZ&#65533;&#65533;V_hi<az&#65533;?*&#65533;&#65533;&#65533;&#65533;&#65533;Z&#65533;&#65533;&#1464;&#65533;ux&#65533; &}&#65533;p&#65533;	&#65533;N5&#65533;:B	&#65533; &#65533;&#65533;
&#65533;&#65533;N&#65533;E@d&#65533;FY&#65533;&#65533;&#65533;*5&#65533;F&#65533;:	e&#65533;&#65533;"i;g&#65533;&#65533;&#65533;:&#65533; &#65533;Am{&#65533;&#65533;&#65533;&#65533;&#1470;&#65533;&#65533;&#65533;n&#65533;&#65533;&#2040;&#65533;&#65533;(&#65533;!&#65533;'&#65533;+&#65533;,&#1282;.RT&#65533;Xt&#65533;&#65533;K=\&#65533;T&#65533;v&#65533;&#65533;
H&#65533;.&#65533;;&#65533;."v&#65533;m&#65533;I&#65533;[&#65533;&#65533;&#65533;V&#65533;&#65533;&#65533;&#65533;~Q&#65533;b&#65533;&#382;&#65533;E"R&#65533;<l("y&#65533;&#65533;&#65533;B&#65533;&#65533;`&#65533;&#65533;&#65533;A&#65533;2&#65533;&#65533;]&#65533;&#65533;&#65533;&#65533;&#65533;&#65533;*l&#1739;(&#65533;5QG&#65533;W&#65533;5DF&#65533;&#65533;&#65533;m&#65533;h&#65533;&#65533;W&#65533;&#65533;&#65533;&#1470;w&#65533;&#65533;&#1392;}&#2042;&#65533;&#65533;&#65533;/&#65533;+=&#65533;*o&#65533;&#65533;&#65533;&#65533;&#65533;&#157;gL"{&#65533;&#65533;X&#65533;3l`&#65533;&#65533;&#65533;&#65533;&#65533;&#65533;!&#65533;&#65533;&#65533;l	&#65533; &#65533;.&#65533;&#65533;&#1392;&#65533;1&#65533;Fl&#65533;~l&#65533;&#65533;
&#65533;9&#65533;	&#65533;&#65533;&#65533;%-&#65533;]&#65533;&#65533;7&#65533;&#65533;&#65533;+&#65533;&#65533;&#65533;: G&#65533;y&#65533;-&#65533;Ms&#65533;&#65533;&#65533;&#65533;&#65533;&#65533;!&#65533;&#65533;$&#65533;.V&#65533;KNv&#65533;&#65533;&#65533;&#65533;&#65533;N&#65533;&#65533;O&#65533;,&#65533;&#65533;[Il&#65533;f&#65533;&#65533;&#65533;&#65533;5z&#65533;&#65533;&#65533;P&#65533;T&#65533;&#65533;&#65533;&#65533;nu&#65533;Sk&#65533;&#65533;&#65533;b&#65533;o'&#65533;6&#65533;;,6&#65533;C%&#65533;&#65533;+&#65533;B&#65533;Ba&#65533;q&#65533;&#65533;G.D&#65533;&#65533;&#65533;&#65533;&#65533;E&#65533;&#144;&#65533;UD&#65533;=&#65533;&#65533;&#65533;&#65533;8&#65533;e!>&#65533;&#65533;&#65533;n&#65533;$&#65533;&#65533;&#65533;&#65533;3&#65533;9&#364;f&#65533;&#65533;&#65533;&#65533;&#65533;9&#65533; &#65533;0&#65533;?&#65533;m&#65533;&#65533;&#65533;&#65533;4g.+&#65533;#&#1547; &#65533;&#65533;&#65533;$i&#65533;&#65533;f/[&#65533;&#448;&#65533;&#65533;&#65533;Ayw&#65533;P&#65533;/&#65533;&#65533;&#65533;p&#65533;&#224;V&#65533;&#65533;&#65533;&#65533;&#65533;R&#65533;&#65533;&#65533;&#65533;N7&#65533;&#1101;r&#65533;&#65533;&#65533;&#65533;./D41oE&#65533;K&#65533;&#65533;.&#65533;!~&#65533;&#65533;F&#65533;"&#65533;&#65533;p8"L&#65533;?x&#143;m&#65533;&#65533;&#2000;&#65533;ESx&#65533;&#65533;&#65533;Cq&#65533;&#65533;&#65533;&#65533;8&#65533;&#65533;
V&#65533;&#65533;
hjmL]&#65533;q&#65533;v&#65533;&#65533;&#65533;&#65533;<&#65533;r&#65533;6&#65533;,/;&#65533;&#65533;k&#65533;&#65533;&#65533;&#65533;k&#65533;&#65533;\&#65533;
B&#1163;>!&#65533;&#65533;<&#65533;"&#65533;&#65533;&#65533;&#65533;&#65533;^&#65533;b&#65533;&#65533;&#65533;I&#65533;&c&#65533;&#65533;G7&#65533;&#1175;l&#65533;&#65533;/&#65533;&#65533;&#65533;@&#65533;!&#65533;&#65533;&#65533;B&#65533;&#65533;U(@l&#65533;&#65533;&#65533;y!v&#65533;&#65533;&#65533;&#65533;&#65533;&#65533;D&#65533;&#65533;&#65533;&#65533;f&#65533;|Q&#65533;&#65533;&#65533;&#65533;[F&#65533;<f&#65533;cV&#65533;&#65533;&#65533;a&#65533;w X&#65533;&#65533;V0 &#65533;o&#65533;&#65533;	&#65533;&#65533;D&#65533;&#65533;k3&#65533;$7&#65533;T&#65533;A&#65533;' i&#65533; &#65533;7a&#65533;V}H&#65533;l&#65533;a&#65533;&#65533;h&#65533;&#65533;	&#65533;'&#65533;>&#65533;06.:&#65533;3>fT>&#65533;4-@:m&#65533;&#65533;'?&#65533;&#65533;u&#65533;~&#65533;`Jb&#65533;ab&#65533;gR&#65533;&#65533;h`j&#65533;&#65533;&#65533;&#65533;R&#65533;&#65533;[&#65533;r&#65533;f&#65533;*c&#65533;&#65533;	X&#65533;&#65533;&#65533;&#65533;k&#65533;&#65533;f&#65533;&#65533;&#65533;k&#340;g&#65533;&#65533;
TohHz&#65533;z&#65533;+&#65533;w&#65533;&#65533;&#65533;R Z( <&#65533;t&#65533;t&#65533;F}F&#65533;tJ&#65533;l&&#65533;(T&#65533;&#65533;&#65533;:.xF8&#65533;/&#65533;m&#65533;Q&#65533;&#65533;X&#65533;F&#65533;dG?x[@h@Xe&#65533;7r&#65533;Wue&#1846;&#65533;m&#65533;e&#65533;bR&#65533;V i&#65533;f7vh&#65533;io%&#65533;&#65533;v&#65533;`&#65533;&#65533;&#65533;Pg&#65533;&#65533;kmGL&#65533;6wuw&#65533;s	b!`&#65533;&#65533;f&#65533;x&#65533; m'H&#65533;&#65533;&#65533;&#65533;H&#1720;&#65533;i    &#65533;&#65533;t&#65533;&#65533;pX&#65533;&#65533;&#65533;&#65533;c&#1224;&#65533;&#65533;&#65533;L&#65533; &#65533;&#65533;&#65533;sF&#65533;so&#65533;6&#1248;R6&#65533;&#65533;&#65533;&#1551;6&#65533;~&#65533;&u&#65533;Pe@xy#&#65533;u&#65533;&#65533;uX&#65533;&#65533;&#65533;&#65533;&#65533; 9&#65533;^Uj$gXh&#65533;)&#65533;jXx&#65533;0g 0wkWke\&#65533;v{&#65533;&#65533;c&#65533;VZ&#65533;o&#65533;&#65533;D&#65533;&#65533;\&#65533;2Cw&#65533;x1@&#65533;&#65533;{&#65533;&#65533;9&#65533;Y(@X}&#65533;5&#65533;&#65533;&#65533;&#65533;&#65533;&#65533;&#526;% :&#65533;W&#65533;&#65533;&#65533;7&#65533;.T7&#65533;&#65533;&#65533;(&#65533;@&#65533;&#65533;%`&#65533;&#65533;&#65533;&#65533;&#65533;&#65533;&#65533;&#65533;&#65533;Mh&#65533;&#65533;#zbv&#65533;&#65533;5&#65533; &#65533;&#65533;&#65533;&#65533;z&#65533;&#65533;&#65533;&#65533; &#65533;&#1605;x&#65533;&#65533;`&#65533;&#65533;#I&#65533;&#65533;@&#65533;/&#65533;&#65533;o&#65533;&#65533;{g`X&#65533;&#65533;d&#65533;&#1172;u&#65533;^&#65533;g&#65533;&#65533;&#65533;&#65533;&#1608;&#65533;89&#65533;&#65533; ?	&#65533;$&#65533;|&#65533;&#65533;lj &#65533;q&#65533;h&#65533;&#65533;&#65533;&#65533;#3S&#65533;0&#610;&#65533;6&#65533;60&#65533;i&#65533;&#65533;V&#65533;&#65533;&#65533;Bxy{h&#65533;&#65533;7b&#65533;-&#65533;&#65533;K&#1540;9&#65533;/&#65533;&#65533;&#65533;dj&#65533;U&#65533;&#65533;Y&#65533;Y&#65533;b&#65533;&#261;&#65533;r&#65533;y&#65533;[&#65533;&#65533;k&#65533;&#65533;&#65533;&#65533;v;&#65533;&#65533;t	&#65533;;97D&#65533;&#65533;w&#1032;&#65533;&#65533;
&#65533;p<4y&#65533;&#65533;Y&#65533;&#65533;&#65533;&#65533;y&#65533;&#65533;&#65533;V&#65533;&#65533;&#65533;&#65533;]&#65533;H&#65533;&#65533; &#65533;|@&#65533;&#65533;&#65533;&#65533;&#65533;&#65533;7&#65533;.&#65533;C^P&#65533;jp&#65533;&#65533;&#65533;&#65533;gJi&#65533;_i&#65533;	&#65533;i&#65533;mM(&#65533;&#65533;&#65533;&#65533;fR9n&#65533;&#65533;&#65533;*Z&#65533;&#65533;Vv9g&#65533;@
h r &#65533;&#65533;0{&#65533;i&#65533;#&#65533;&#65533;&#65533;h	&#65533;&#10437;&#65533;&#65533;&#65533;p&#65533;S=&#65533;&#65533;&#1240;4I&#65533;u&#65533;&#65533;8r&#65533;I&#65533;&#65533;i&#65533;&#65533;&#33607;&#65533;AY?&#65533;&#65533;&#65533;&#65533;&#65533;Ee&#65533;&#65533;:S&#65533;~h&#65533;~&#65533;&#65533;&#65533;V&#65533;*&#65533;&#65533;y&#65533;&#65533;&#65533;&#65533;&#65533;	z&#65533; / &#65533;
r%ej&#65533;&#418;&#48546;r&#65533;v&#65533;D&#65533;&#65533;z{&#65533;&#65533;|y&#65533;&#65533;(`&#65533;sk&#65533;&#65533;o&#65533;&#65533;	L&#65533;&#65533;0P&#65533;,&#65533;Y&#65533;&#65533;&#65533;&#65533;I&#65533;&#65533;&#65533;9&#65533;&#65533;T
&#65533;	&#65533;&#65533;&#65533;lpd^bj&#65533;&#65533;&#65533;&#65533;>&#65533;&#65533;&#65533;i*&#65533;&#65533;&#65533;im&#65533;&#65533;&#65533;`&#65533;&#65533;(&#65533;b&#65533;iK&#65533;fI;iI&#65533;wn&#65533;&#65533;Kn&#65533;z&#65533;jvp&#65533;[/&#65533;K@&#65533;&#65533;&#65533;&#65533;^8 &#65533;&#65533;z8&#1687;&#65533;O&#65533; &#65533;&#65533;Y&#65533;&#65533;l&#65533;&#65533;<&#65533;&#65533;&#65533;&#65533;&#65533;da;&#65533;&#65533;pre&#65533;&#65533;
&#65533;&#65533;Y&#65533;&#1496;(&#65533;&#65533;&#65533;pt&#65533;&#65533;&#65533;&#65533;&#65533;B&#65533;j&#65533;8&#65533;Pm&#65533;&#65533;&#65533;n&#65533;&#65533;&#65533;&#673;&#65533;n8&#65533;Q&#65533;z&#65533;&#65533;&#65533;&#65533;z&#65533;,&#65533;&#65533;fw &#65533;&#65533; \&#65533;I&#65533;&#65533;&#65533;&#65533;&#65533;&#1709;&#65533;&#65533;&#65533;&#65533;7&#65533;A&#65533;x&#65533;	&#65533;e&#65533;&#65533;&#65533;&#65533;&#65533;E&#65533;Fu&#65533;*&#65533;&#65533;J&#65533;Sz&#65533;&#65533;i&#65533;J&#1391;&#65533;&#1066;&#65533;&#65533;&#65533;&#65533;&#65533;.&#65533;"1L&#65533;~[&#65533;SQ&#65533;&#65533;&#65533;&#65533;&#65533;&#65533;&#65533;;Y &#65533;\G&#65533;&#65533;G?&#65533;H&#65533;&#65533;&#65533;&#65533;&#65533;&#65533;&#65533;z&#65533;&#65533;&#65533;n&#65533;E&#65533;QD &#65533;t+LD@l&#65533;&#65533;M&#65533;{&#65533;&#65533;&#65533;H&#65533;&#65533;z&#65533;X&#65533;vH2&#65533;5&#65533;&#65533;&#1036;&#65533;&#65533;8k&#65533;&#65533; &#65533;UZ&#65533;&#65533;*&#65533;&#65533;;&#65533;gN&#65533;&#65533;&#65533;&#65533;&#65533;.&#65533;3&#65533;&#65533;0&#65533;3&#65533;jR&#65533;bu&#65533;(&#65533;&#65533;Z&#1771;~Zj&#65533;*&#65533;!J?x&#65533;&#65533;&#65533;b&#65533;&#65533;&#746;&#65533;&#65533;Gx&#65533; &#65533;&#65533; > &#65533;"&#65533;Q&#65533;&#65533;K&#955;-&#65533;T&#65533;]h&#65533;&#65533;&#65533;{&#65533;&#65533;&#65533;[&#65533;&#65533;rR	c&#65533;&#65533;R&#65533;{AF|I&#65533;U&#65533;H&#65533;&#435;&#65533;*&#65533;&#65533;[&#65533;0&#40518;@&#65533;wz&#65533;&#65533;+	&#65533;,&#65533;&#65533;3&#65533;N&#65533;i&#65533;S&#65533;&#65533;&#65533;X&#1749;Z;&#65533;&#65533;&#65533;Z~n&#65533;q7&#65533;$&#65533;e&#5538;k&#65533;zN&#65533;&#65533;^&#65533; *&#65533;&#65533;*0&#65533;&#65533;[&#65533;Q&#65533;&#65533;&#65533;&#709;r+&#65533;&#65533;K&#65533;y&#65533;&#65533;vu*r&#1024;I&#65533;/&#65533;0&#65533;&#65533;&#65533;&#65533;uW&#65533;&#65533;&#65533;&	&#65533;&#34697;&#65533;&#65533;&#65533; &#65533;&#65533;&#65533; &#65533;>{&#65533;&#65533;Z&#65533;&#65533;&#65533;&#65533;&#65533;&#65533;2&#65533;:`&#65533;.&#65533; \N&#65533;&#373;&#65533;&#65533;&#65533;&#65533;X&#65533;&#65533;&#1771;,&#65533;&#65533;&#65533;a+&#65533;y&#65533;C&#65533;yG&#65533;&#65533;ri&#65533;Y9&#65533;&#65533;&#65533;k&#65533;&#65533;w&#65533;&#65533;* p#&#65533;"k%l&#65533;1&#65533;2:&#65533;&#65533;ZgP&#65533; 6&#65533;	&#65533;&#65533;&#65533;Ystw&#65533;<v&#65533;&#65533;H&#65533;&#65533;Yx&#65533;&#65533;&#65533;i&#65533;&#65533;PP&#65533;v&#65533;@&#65533;&#65533;n&#65533;K(&#65533;H&#65533;&#65533;&#44649;3zS&#65533;&#65533;[\\\&#65533;&#65533;&#65533;{&#65533;(&#65533;&#65533;i &#408;+&#65533;&#65533;&#65533;&#65533;&#65533;e&#65533;QN&#65533;&#65533;d&#65533; )&#65533;^Mx&#65533;&#65533;tL&#65533;&#65533;l&#65533;V&#65533;*&#65533;i}&#65533;&#448;&#65533;&\\&#65533;&#65533;v&#65533;&#65533;&#65533;*k&#65533;&#65533;&#65533;&#65533; &#65533;&#65533;gyPL&#241;1&#65533;u&#65533;	&#65533;%&#65533;e]&#1779;&#65533;&#65533;&#280;&#65533;&#65533;p&#65533;y&#65533;&#65533;&#65533;O|&#65533;&#65533;W&#65533;9&#65533;&#65533;&#65533;&#65533;&#65533;&#65533;K&#65533;&#65533;[&#65533;&#65533;m<&#65533;&#65533;&#65533;&#65533;jJ&#65533;&#705;P&#65533;(&#65533;]&#65533;&#65533;&#65533;&#476;&#65533;&#65533;d&#65533;ex&#65533;&#65533;z&#65533;&#490;&#65533;&#599;&#65533;0Mz&#65533;w&#65533;&#65533;&#65533;&#838;&#65533;&l&#65533;w&#65533;1&#65533;&#1529;&#65533;/|&#65533;&#65533;5	&#65533;&#65533;&#65533;+&#65533;cu&#65533;&#65533;e&#65533;u@X&#65533;d&#65533;&#65533;W*&#65533;. &#65533;&#65533;&#65533;&#65533;&#65533;&#65533;\&#65533;&#65533;&#65533;&#65533;oL&#65533;W&#65533;Z&#65533;5&#65533;!J&#65533;&#65533;&#65533;Zip&#763;&#65533;&#65533;]&#65533;i&#65533;&#65533;&#65533;&#65533;&#65533;(&#65533;&#65533;D&#65533;&#65533;&#65533;&#1585;&#65533;&#65533;&#65533;&#65533;&#65533;80&#65533;&#65533;V&#65533;&#65533;,&#65533;&#748;&#65533;{z&#65533;T,&#65533;1=&#65533;3&#65533;&#65533;&#65533;&#65533;#&#65533;q&#65533;-wk*lE&#65533;{k&#65533;&#65533;$3,	,&#65533;&#65533;&#65533;&#65533;k&#65533;&#65533;{&#65533;&#65533;&#65533;0pN%&#65533;7&#65533;[&#65533;.&#65533;%&#65533;\&#65533;&#65533;&#65533;&#65533;&#65533;j&#65533;l&#65533;(v&#65533;&#413;&#1506;&#65533;&#1530;&#65533;&#65533;&#65533;&#65533;&#65533;&#65533;6&#65533;~z&#1543;}&#394;&#65533;&#65533;)}&#65533;z&#65533;&#65533;&#65533;0&#65533;}&#65533;aJ&#65533;&#65533;&#65533;&#65533;&#65533;&#65533;&#65533;&#65533;0&#65533;&#1730;&#133;,&#65533;&#65533;s&#65533;m&#1288;&#65533;&#65533;I
&#65533;&#65533;D&#65533;0&#65533;&#65533;p&#1006;@d&#65533;P&#65533;&#501;&#65533;&#1589;&#65533;&#629;&#65533;J f]v&#65533;&#65533;_&#65533;&#65533;&#65533;b&#65533;&#65533;`&#1101;&#65533;&#65533;&#65533;]}&#880;&#65533;k&#65533;&#65533;&#65533;f<&#1160;&#65533;&#65533;&#65533;&#65533;&#65533;&#65533;K&#65533;w&#65533;&#65533;&#1725;&#65533;&#65533;*&#65533;&#65533;&#1741;&#65533;@&#65533;&#65533;&#65533;&#65533;~&#65533;&#65533;&#65533;z&#65533;&#65533;&#65533;&#65533;&#65533;&#65533;m&#65533;&#65533;Y-&#65533;k&#65533;&#65533;&#65533;&#65533;&#65533;&#65533;&#65533;<DF&#65533;&#65533;M&#65533;&#65533;0&#65533;[F&#65533;l&#65533;e]P&#65533;&#1644;&#65533;&#65533;&#65533;&#65533;0&#65533;\&#65533;&#1481;`&#65533;s&#65533;&#65533;&#65533;&#65533;&#65533; .&#65533;&#65533;$&#65533;&#65533;&~&#65533;3>&#65533;0&#65533;&#65533;&#1597;&#65533;oN&#65533;&#1501;>M&#65533;&#65533;&#65533;&#65533;` >&#65533;&#65533;.|&#65533;&#65533;,o&#65533;&#760;&#65533;&#65533;&#65533;&#65533; 7&#65533;&#65533;P}&#65533;F&#65533;&#65533;&#65533;p&#65533; TB&#65533;&#65533;1&#65533;&#65533;&#65533;&#65533;#&#65533;y&#65533;&#65533;&#65533;E&#65533;Z
&#65533;@ |&#65533;&#1065;&#65533;&#65533;@&#65533;v
&#685;&#65533;@&#65533;&#65533;&#65533;&#65533;&#65533;&#65533;!M "&#65533;&#65533;k&#65533;&#65533;,&#65533;&#65533;u&#65533;&#65533;o&#65533;,3&#65533;F&#65533;&#65533;&#65533;&#65533;X&#65533;&#65533;&#65533;&#65533;z&#65533;&#65533;&#65533;&#65533;&#65533;[&#65533;2W&#65533;&#65533;)v&#65533; 6&#65533;g&#65533;}4&#65533;B&#65533;&#65533;&#65533;5&#65533;&#407;&#1362;&#65533; ]M&#65533; &#65533;&#65533;c&#65533;&#65533;t&#65533;&#65533;&#65533;V&#65533;&#65533;&#2238;&#65533;&#65533;&#65533;&#817;'k&#65533;T&#65533;&#65533;aU&#65533;i&#65533;&#65533;&#65533;&#65533;&#65533;&#65533;8&#65533;&#65533;&#65533;m&#65533; =&#65533;!.&#65533;j^&#1915;&#65533;&#65533;&#65533;&#65533;&#65533;_&#65533;&#65533;&#65533;&#1373;&#65533;j&#65533; &#65533;k&#65533;&#65533;&#65533;&#663;/\&#65533;&#324;{4g&#65533;E&#65533;&#65533; &#65533;D~&#65533;Q&#986;&#65533;&#1993;p&#1352;&#65533;&#65533;ST&#65533;p&#65533;&#65533;M&#65533;&#65533;[&#65533;&#65533;&#65533;&#65533;*&#65533;O&#65533;g&#65533;&#65533;jW&#65533;&#65533;&#65533;&#65533;&#65533;^&#65533;	&#65533;&#65533;&#65533;&#7067;&#65533;&#65533;&#65533;&#65533;ij&#65533;~&#65533;#&#65533;&#65533;&#65533;&#65533;~&#65533;&#65533;<T&#65533;&#65533;b&#65533;&#65533;j>"&#65533;&#65533;z&#65533;&#65533;&#65533;z&#65533;|&#65533;&#65533;uFL&#65533;&#65533;&#65533;&#65533;O<zw &#65533;&#65533;&#1094;&#65533;6O&#65533;&#65533;&#65533;&#65533;EdTZP&#65533;&#65533;&#65533;&#65533;&#916;@&#296;YC_&#65533;&#65533;&#65533;_&#65533;~&#65533;Wg&#65533;&#65533;4&#65533;&#65533; &#65533;&#65533;&#65533; &#65533;&#65533;]&#65533;&#65533;@&#65533;T&#65533;&#65533;&#65533;ZW`&#65533;&#65533;&#65533;\&#65533;&#65533;&#65533;&#65533;y&#65533;&#65533;&#65533;`&#65533;l?&#65533;b&#65533;k&#65533;&#65533;&#65533;&#65533;&#65533;)L&#65533;&#65533;_&#242;7&#65533;&#65533;&#65533;[sU&#65533;.Dg&#65533;&#1671;&#65533;O&#65533;._|%&#65533; H&#65533;Up&#65533;&#65533;S=U|&#65533;&#65533;&#65533;F&#673;\P:&#65533;<&#65533;&#65533;t>&#65533;&#65533;&#65533;&#65533; **&#65533;&#65533;&#65533;i&#65533;&#65533;&#65533;&#65533;&#65533;&#65533;&#65533;&#65533;&#65533;&#65533;&#65533;44QQD&#65533;&#65533;D&#65533;D i&#65533;&#65533;i&#65533;&#65533;&#65533;&#65533;&#65533;&#65533;&#65533;(&#65533;((W(i&#65533;&#629;&#65533;i&#65533;&#65533;&#1103;&#65533;&#65533;&#65533;&#65533;&#65533;,&#65533;&#65533;&#65533;&#65533;&#65533;&#1868;&#65533;&#65533;&#65533;r&#65533;&#65533;&#65533;k&#65533;rk&#65533;ng&#65533;&#65533;&#65533;&#65533;y&#65533;b#&#65533; &#65533;_Z&#65533;4&#560;&#65533;@=&#65533;8&#65533;&#65533;K&#65533;  &#65533;&#65533;&#65533;&#4098;&#65533; &#65533; &#65533;$&#65533;&#65533;?&#65533;Lb&#65533;K&#65533;&#276;&#65533;&#65533;E&#65533;r>&#65533;&#65533;&#65533;&#65533;&#65533;	&#65533;:	*&#65533;h <x4&#65533;&#65533;&#65533;O&#65533;Q|&#65533;JE&#65533;*&#65533;X&#65533;&#65533;D&#65533;pL&#65533;/a&#65533;&#65533;&#65533;Y&#65533;6k&#65533;,&#65533;3g&#1126;A&#65533;6nw&#65533;&#65533;[&#65533;&#65533;%g &#65533;&#65533;e&#65533;9&#65533;&#65533;&#65533;&#65533;&#65533;&#65533;|&#65533;q&#65533;g&#65533;cK&#65533;&#65533;&#65533;/!&#65533;_&#65533;@&#65533;&#65533;&#65533;o&#65533;D&#65533;&#65533;)|&#65533;h)&#65533;&#65533;&#65533;:v&#65533;H&#65533;&#65533;H&#65533;)O&#65533;l&#65533;B&#65533;&#65533;A,_e&#65533; NC&#65533;wzc$&#65533;&#1255;N&#65533;*T@&#65533;&#65533;&#65533;&#65533;J&#65533;F9&#65533;j*&#65533;T&#65533;Za5A&#65533;f&#65533;x}]&#65533;&#65533;R&#65533;a&#328;iDK?&#65533;&#567;&#65533;&#65533;&#65533;&#65533;?&#65533;&#65533;&#65533;A&#1120; &#65533;!&#65533;&#65533;&#65533;&#65533;&#65533;&#65533;&#65533;&#65533;4&#65533;&#1539;&#65533;&#65533;&#65533;&#65533;c&#65533;&#65533;&#65533;e&#65533;&#65533;!aC&#65533;&#65533;&#65533;A&#65533;&#1249;%wX"i(
Pf&#65533;(&#65533;k&#65533;&#65533;&#65533;Q&#65533;&#65533;H &#65533;W&#65533;J~&#65533;&#65533;&#65533;K\&#65533;&#65533;o&#65533;&#65533;&#65533;$2&#65533;P&#65533;x&#65533; "&#65533; &#65533;&#65533;4&#65533;&#65533;SJ&#65533;&#65533;&#65533;T&#65533;|&#65533;
+W&#65533;&#65533;J<,3/(&#65533;5&#794;&#65533;c&#65533;&#65533;&#65533;&#65533;&#65533;3s&#65533;&#65533;n&#65533;&#65533;&#65533;A`&#65533;&#65533;4&#65533;&#65533;&#65533;&#65533;6ac&#65533;&#65533;&#65533;&#65533;&#65533;$&#65533;Fj&#65533;B!
&#65533; E&#65533;&#65533;&#65533;YAz&#65533;&#65533;&#10691;&#65533;A&#65533;&#65533;&#65533;&#65533;j&#65533;&#65533;&#65533;&#65533;&#65533;D&#65533;&#141;&#65533;m&#65533;&#65533;&#65533;&#65533;&#65533;I>&#65533;&#65533;&#65533;o&#65533;f&#65533;&#65533;H&#65533;%r:&#65533;&#65533;
&#65533;"k&#65533;*Wf&#65533;ew&#65533;U%&#65533;+&#65533;&#65533;&#65533;  &#65533;&#65533;'&#65533;&#65533;&#65533;&#65533;|&#65533;&#65533;-Gnj&#65533;AZ&#65533;&#65533;&#65533;&#65533;&#65533;%&#65533;&#65533;&#65533;H&#65533;&#3849;&#65533;a&#65533;&#65533;&#65533;f&#65533;&#65533; &#65533;A&#65533;&#447;&#65533;&#65533;S!&#65533;&#65533;::)hy4b&#65533;&#65533;\&#65533;&#65533;&#157;&#65533;&#65533;iC&#65533;Z&#65533;*yd!&&#65533;&#65533;&#65533;E&#65533;Q&#65533;F&#65533;&#65533;&#65533;*7&#65533;qE&#65533;&#65533;&#1863;+&#65533;+&#65533;&#658;&#65533;B&#65533;b&#1263;&#65533;7&#65533;!Q
&#65533;N&#65533;&#851;:&#65533;&#65533;f&#65533;&#65533;&#65533;&#65533;z'&#65533;x&#65533;&#65533;B&#65533;H&#1742;5&#65533;&#65533;&#65533;&#65533;&#65533;Q0W&#65533;&#65533;&#65533;&#1458;&#65533;[&#825;] &#65533;+oc&#65533;>&#65533;`&#65533;&#65533;&#65533;&#65533;of&#65533;H&#65533;&#65533;&#1804;&#65533;&#1256;&#65533;&#65533;|&#65533;&#65533;/%Z&#65533;&#65533;Cp&#65533;&#65533;&#65533;&#2768;&#65533;&#65533;Cgh\*k&#65533;0&#65533;&#515;&#65533;&#65533;&#65533;8&#65533;Z&#65533;m/&#65533;&#65533;&#65533;K&#65533;&#65533;&#65533;kL1	&#65533;&#65533;%>bz&#65533;&#65533;&#1265;&#65533;#;&#65533;&#65533;b&#65533;&#65533;&#65533;&#65533;u&#65533;&#65533;VU&#65533;\i&#65533;&#65533;m&#65533;&#65533;T&#65533;{&#65533;b&#65533;Q&#65533;V&#65533; <&#65533;&#65533;&#65533;&#65533;&#65533;=&#65533;lS&#65533;&#65533;&#65533;&#65533;&#65533;wdKX7f&#65533;&#65533;CY&#65533; b&#65533;Cz&#65533;&#65533;&#65533;&#65533;&#65533;&#65533;YT&#65533; &#65533;&#65533;F&#65533;[&#65533;({&#65533;&#65533;&#65533;-	&#65533;x&#65533;&#65533;&#780;H&#65533;&#65533;&#65533;
H#)&#65533;'&#65533;&#65533;4&#65533;L&#65533;&#65533;&#65533;
&#65533;&#65533;=ZJ&#65533;
V&#65533;&#65533;	&#65533;*j&#65533;&#65533;l&#65533;e&#65533;&#65533;(&#65533; x@&#65533;x&#65533;#	 C>P&#7986;&#65533;)
gH &#65533;w&#65533;&#65533;&#65533;Qr&#65533;&#65533;&#65533;V0T3&#65533;X&#65533;&#1543;"*&#65533;&#65533;Ey&#65533;&#65533;&#65533;&#1528;&#65533;AN	&#65533;sl<&#65533;s&#65533;*&#65533;<&#65533;
&#65533;&#65533;_\&#65533;f&#65533;P&#65533;H&#65533;9Z`
t&#65533;
&#65533;x&#65533;;j0&#65533;&#65533;&#65533;&#65533;$&#65533;&#65533;4&#1934;}&#65533;,c 2&#65533;(&#65533;&#6285;$&#65533;d	&#65533;	&#65533;l"0&#65533;&#65533;&#65533;5trn	&#65533; P&#65533;x&#65533;+@&#65533;H@/&#65533;`6&#65533;A*&#65533;'	M&#65533;&#65533;xbAt&#65533;!-ZBR&#65533;&#65533;&#65533;>&#65533;&#65533;U&#65533;&#65533;~&#65533;C&#65533;/X$&#65533;&#65533;m&#65533;&#65533;[&#65533;&#65533;^&#65533;&#65533;}&#65533;V&#65533;&#65533; T&#65533;&#1836;&&#65533;&#1827;p28&#65533;?G&#65533;&#65533;r&#65533;&#65533;&#65533;&#65533;&#65533;&#65533;(d$0O&#65533;$&#65533;i	2&#65533;&#65533;B&#65533;nIRM&#65533;&#65533;g&#65533;&#65533;<&#65533;C&#65533;uC(B@&#65533;R&#65533;rBX&#65533;D#JQ&#65533;.`%&#65533;lP 4 +f&#65533;D&#65533;&#65533;\&#65533;(}("&#65533;&#65533;&#65533;1Q&#65533;&#65533;B&#65533;@*P1&#65533;T&#65533;&#65533;&#65533;&#65533;&#65533;?&#65533;&#65533;lA`&#65533;Q2&#65533;&#65533;&#65533;o|#&#65533;f2&#65533;t:5&#65533;&#65533;t&#65533;TY&#65533;&#65533;Z&#65533;P&#65533;&#65533;&#1869;&#65533;@&#65533;APD&#214357;&#65533;[(&#65533;&#65533;&#65533;&#65533;&#580;&#65533;&#65533;&#65533;u&#65533;&#65533;&#65533;&#65533;&#65533;&#65533;A^&#65533;&#65533;/&#65533;&#65533;{&#65533;|&#65533;
&#65533;&#65533;&#65533;b&#65533;i&#65533;&#65533;d&#65533;"/&#65533;&#65533;d&#65533;&#65533;)&#65533;>L&#65533;&#65533;&#65533;&#65533;G&#65533;&#65533;&#65533;&#65533;Z[&#65533;&#65533;0Z[&#65533;(&#65533;hc&#65533;@&#65533;&#1976;&#65533;&#65533;}'la[&#65533;&#65533;Z&#65533;&#65533;&#65533;&#557;7X&#65533;&#65533;pw&#65533;&#65533;,&#65533;&#65533;yI&#65533;&#65533;<&#65533;&#65533;&Z&#65533;O&#65533;&#65533;&#65533;&#65533; &#65533;&#65533;&#65533; &#65533;|&#1387;v&#65533;x=&#65533;&#65533;`0^&#65533;&#65533;&#65533;O&#65533;E&#65533;H:&#65533;&#566;&#65533;&#65533;MQB&6Y&#65533;I&#65533;	c&#65533;3?&#65533;E&#65533;&#65533;
6&#65533;
mEB&#1696;B&#65533; 0i	P&#65533;&#65533;&#65533;&#65533;%U&#65533;&#65533;&#65533;?&#65533;[TX&#65533;&#65533;&#65533;F7&#65533;&#65533;&#65533;(|&#65533;O&#237;&#65533;;&#65533;&#65533;&#65533;I&#65533;&#65533;H&#65533;b&#65533;&#65533;&#65533;&#65533;a&#65533; (&#65533;+_)&#65533;&#65533;`?&#65533;Ab&#65533;&#65533;&#65533;&#65533;&#65533;%ox&#65533; ^&#339440;G&#65533;ac&#65533;&#65533;&#65533;U&#65533;&#65533;p&#65533;&#65533;P}a&#65533;&#65533;3&#532;&#65533;&#996;&#65533;&#65533;&#65533;N&#65533;#d&#65533;G;&#65533;h&#65533;%&#65533; 6&#65533;&#65533;&#65533;&#65533;&#1648;&#65533;5&#65533;&#65533;gH&#65533;&#261;&#65533;&#65533;&#65533;&#65533;/&#65533;&#65533;.V&#65533;D 4&#65533;&#65533;&#65533;&#65533;&#65533;w|&#65533;&#65533;8N&#65533;+x{@&#65533;Xa4&#65533;&#65533;&#65533;&#1099;W&#65533;&#65533;xl&#65533;.&#65533;&#17686;o&#65533;
A5&#65533;&#65533;&#65533;_+g&#65533;T&#65533;HN-&#65533;*&#65533;&#65533;~&#65533;&#65533;&#65533;&#65533;_(&#65533;&#65533;30&#65533;I&#65533;r&#65533;l(y&#65533;&#65533;2&#65533;Y&#65533;ynGb&#65533;&#65533;=&#65533;B&#65533;iL<(&#65533;&&#65533;g&#65533;@l&#1026;<t&#65533;&#65533;&#65533;uI&#65533;&#65533;<:&#65533;Np&#164;)&#65533;&#65533; X:&#65533;&#1989;A
&#65533;&#65533;^(:Q&#1347;&#65533;/&#65533;&#65533;&#65533;&#65533;3&#65533;&#65533;z&#515;&#65533;&#65533;&#65533;&#1450;&#65533;D&#65533; &#65533;S&#65533;&#65533;&#65533;&#65533;k&#65533;&#65533;7>&#65533;4&#65533;D.&#928;c&#65533;}U&#65533;0(&#65533;=&#65533;m|]&#65533;&#65533;(&#65533;&#65533;[&#65533;&#65533;&#65533;3D&#65533;	h&#65533;&#65533;uW&#65533;&#65533;u&#65533;&#65533;&#65533;-&#65533;&#65533;&#65533;0&#65533;&#65533;A@&#65533;&#65533;&#65533;+-d&#65533;
&#65533;&#65533;A&C&#65533;m&#65533;3DC&#65533;>_A&#65533;&#65533;&#65533;&#65533;
3&#65533;&#65533;l&#173;&#65533;&#65533;&#788;c&#1001;]&#15886;&#1391;&#65533;]&#65533;&#65533;&#65533;@&#65533;v&#65533;+$&#65533;}&#65533;&#65533;&#65533;G&#65533;m@&#1011;&#65533;&#65533;&#65533;v0F{&#65533;&#65533;R\&#65533;e&#407;aqt&#65533;nO&#65533;H&#65533;&#65533;&#65533;?&#65533;&#65533;&#65533;]AV&#65533;&#65533;&#65533;}&#65533;=v&#65533;&#65533;&#65533;
 &#65533;&#65533;&#65533;&#65533;&#65533;&#65533;&#231;&#65533;&#65533;&#65533;&#65533;@&#65533;~u&#65533;^&#65533;&#65533;&#65533;&#65533;&#65533;p&#65533;&#65533;w&#45307;&#65533;^&#65533;&#65533;X&#65533;]&#65533;&#65533;&#65533;&#65533;&#65533;&#65533;}~&#65533;&#65533;&#65533;&#65533;&#65533;O&#65533;&#65533;&#65533;&#65533;&#65533;&#65533;&#65533;&#511;&#65533;&#319;&#1563;&#65533;&#65533;&#439;=&#65533;C&#65533;!&#65533;&#65533;&#65533;1F&#65533;[h&#1536;P&#65533;U&#65533;&#65533;&#65533;Gz(tBgtE&#65533;&#65533;X0&#65533;]1&#65533;hX{&#65533;o&#65533;&#65533;!L_X&#65533;(&#65533;@&#65533;p&#65533;"pa|v&#65533;>&#65533;&#65533;l&#65533;&#65533;L\&#65533;|&#65533;LA}&#65533;`}&#65533;&#65533;B]&#65533;}6&#65533;2D5$r&#1027;-&#65533; .g/&#65533;P&#65533;qm&#65533;~U&#65533;m&#65533;S&#65533;0>&#65533;&#65533;~&&#65533;/nsSyT&#65533;/QP &#65533;\N&#65533;=&#65533;z&#65533;4z&#65533;&#65533;t&#65533;&#65533;c1Pt&#65533;&#65533;n&#65533;T
"&#65533;'&#65533;!wEO&#65533;!&#65533;0S&#65533;|&#65533;&#199;&#65533;&#65533;&#65533;&#65533;&#65533;Z&#65533;&#65533;&#65533;n&#65533;e&#65533;&#65533;6&#65533;k&#65533;&#65533;&#65533;&#65533;&#65533;}&#65533;H&#65533;&#65533;IBhR&#65533;B&#65533;P)&#65533; &#65533;H&#65533;Xun&#65533;~&#65533;&#65533;&#65533;WR&#65533;&#65533;!&#65533;&#65533;m&#65533;&Q&#65533;&#65533;F&#65533;]0z&#65533;&#65533;J&#65533;Jdt&#65533;&#65533;(&#65533;gxc&#65533;&#65533;V|"&#65533;&#65533;^&#65533;&#65533;v&#65533;&#65533;&#65533;Wj&#65533;rL "&#65533;&#65533;1	p~8&#65533;[GvU&#65533;|&#65533;,X}&#65533;1&&#38414;&#65533;&#526;&#65533;x#&#65533;x*&#65533;cf&#65533;&#65533;&#1092;&#65533;&#65533;!&#65533;&#65533;&#65533;&#521;&#65533;8&#65533;&#65533;&#65533; &#65533;&#65533;K&&#65533;f&#65533;&#65533;7&#65533;R&#65533;f&#65533; &#65533;!&#65533;&#65533;&#65533;   &#65533;&#65533;&#65533;y&#65533;&#65533;yY&#65533;&#65533;7&#65533;YWu&#65533;n&#65533;l &#65533;&#728;{rH0&#65533;&#65533;&#65533;Y&#65533;)"hAE1i	3&#65533; Gv&#65533;&#65533; 
&#65533;&#65533;&#65533; w&#65533;h&#47630;D9&#65533;&#65533;hEC!`&#65533;&#65533;&#65533;OL&#65533;&#65533;X&#65533;X!0&#65533;&#65533;*&#65533;=&#65533;7&#65533;&#65533;&#65533;&#65533;&#65533;)&#65533;&#65533;!/F&#65533;Wx&#65533;;&#65533; &#65533; <    0&#65533;&#65533;gt&#65533;&#65533;%&#65533;&#65533;&#1553;t&#65533;&#65533;&#65533;&#65533;&#65533;5&#65533;W&#65533;uXv&#65533;&#65533;`&#65533;7&#65533;&#65533;0&#1544;&#65533;&#1112;#&#65533;&#65533;Xey &#65533;"A&#65533;&#65533;E&#65533;&#65533;J0&#65533;&#65533;&#65533;&#65533;f&#65533;n&#65533;"&#65533;!&#65533;0M&&#65533;s&#65533;&#65533;&#65533;#&#65533;&#65533;dyDss&#65533;!s&#65533;DIO>$&#65533;o &#65533;&#65533;&#65533;y&#65533;p&#65533;&#65533;9c&#65533;&#65533;J3&#65533;	&#65533;&#65533;&#65533;&#65533;&#65533;T&#65533;"ys&#65533;R	&#65533;&#65533;>&#65533;9L&#65533;4&#65533;&#65533;u&#65533;&#65533;&#65533;>K&#65533;a!&#65533;&#65533;B&#65533;&#65533;&#65533;&#65533;T@&#65533;&#65533;DC&#65533;!/&#65533;L1&#65533;&#65533;&#836051;>&#65533;7&#65533;&#65533;ThKV&#65533;P&#65533;&#65533;g &#65533;p\&#65533;n	
&#65533;03 &#65533;dh30KZ&#65533;}%&#65533;&#65533;&#65533;P&#65533;)!QiR&#65533;r&#65533;S1&#65533;"	&#65533;&#1432;&#65533;ST&#65533;&#65533;&#65533;&#65533;&#1608;&#65533;&#65533;I&#65533;X&#65533;T&#65533;&#65533;&#1101;y&#65533;&#65533;&#338;\&#65533;&#65533;&#65533;&#65533;&#65533;&#65533;^&#8466;&#65533;V&#144;-&#65533;&#65533; &#65533;&#65533;a/D&#65533;C&#65533;&#65533;:&#65533;&#65533;&#65533;&#65533;Np&#65533;Z&#65533;&#65533;&#65533;&#65533;j&#65533;TW&#65533;&#65533;&#65533;&#65533;&#65533;9&#65533;&#1161;&#65533;B&#65533;&#65533;SL%&#65533;&#65533;&#612;&#65533;&#65533;9|P_&#65533;w&#65533;&#1593;>&#65533;&#65533;u&#65533;&#65533;{&#65533;N&#65533;^b&#65533;!&#65533;VT&#65533;&#65533;&#65533;m&#65533;r&#65533;&#65533;S&#65533;	&#65533;&#65533;&#65533;&#65533;&#65533;&#65533;&#65533;&#65533;&#65533;&#65533;!0O&#65533;&#65533; 20S&#65533;!&#7783;&#65533;j&#65533;+&#65533;!)*E&#65533;6"#8&#65533;210Jp&#65533;s&#65533;&#65533;&#65533;&#65533;&#65533;&#65533;&#65533;0&#65533;&#65533;u&#65533;)"&#65533;&#65533;g &#65533;&#65533;)&#65533;&#65533;&#65533;&#65533;G&#65533;&#65533;9!&#65533;7&#65533;n&#147671;< 6r&#65533;9	U**^&#43388;y&#65533;4&#65533;&#65533;pg&#65533;&#1667;&#65533;bp&#65533;O&#65533;&#65533;s!&#65533;
&#65533;d&#65533;&#65533;0Vf&#65533;:&#65533;r&#65533;&#65533;&#1135;&#65533;u&#65533;WTL&#65533;Z&#65533;&#65533;{&#65533;$&#65533;y&#65533;&#65533;!&#65533;&#65533;2&#65533;J&#65533;&#65533;&#65533;(&#65533; &#65533;&#65533;&#65533;&#65533; bk&#65533;`aFa@
&#65533;&#12956;F&#5540;&#65533;&#65533;&#65533;
&#65533;g&#65533;"&#65533;:&#65533;s&#65533;&#65533;Xw&#65533;&#346;K&#65533;B"W"&#65533;z&#65533;&#65533;&#65533;7&#65533;Q1.&#65533;&#65533;&#65533;&#65533;&#65533;&#65533;{&#65533;&#65533; &#65533;&#65533;&#65533;>,e&#65533;J&#65533;&#65533;k&#65533;6&#65533;Uf&#65533;&#65533;:&#65533;&#65533;&#65533;D0&#65533;&#65533;&#65533;!&#65533;1&#65533;PV&#65533;&#65533;&#65533;N&#65533;04&#65533;	&#65533;9&#65533;n[&#65533;@*&#65533;&#65533;&#65533;&#65533;[&#65533;&#65533;&#65533;J&#65533;&#59015;i&#65533;!&#65533;E&#65533;"&#65533;j1%&#65533;&#65533;&#65533;A|&#65533;&#65533;{(&#65533;&#65533;&#65533;*&#65533;&#65533;2|&#61799;W&#65533;Q&#65533;&#65533;&#65533;K&#65533;&#65533;*&#65533;&#65533;&#400;n&#65533;IcE@&#65533;&#65533;v&#65533;&#1713;6[&#65533;&#65533;N&#65533;J
 &#65533;&#65533;&#65533;r&#65533;&#65533;%&#65533;&#65533;&#65533;JAO^&#65533;;-V&#65533;"&#65533;&#65533;)&#65533;&#405;&#65533;&#65533;	&#1258;&#65533;&#65533; {&#551;&#65533;e"hY&#65533;x&#65533;&#65533;k&#65533;&#65533;&#65533;PK&#65533;&#65533;V&#65533;&#65533;J&#65533;&#65533;k&#65533;&#65533;&#65533;0&#65533;&#65533;&#65533;&#65533;&#65533;&#65533;d&#65533;[&#65533;A@&#65533;&#65533;{&#65533;&#65533;&#48239;&#65533;TO&#65533;$&#65533;4&#65533;&#65533;&#65533;&#65533;&#65533;&#65533;k
&#65533;`4&#65533;a&#65533;&#65533;T/^&#757;&#65533;+)&#65533;X&#65533;We&#65533;&#65533;&#65533;3Ls)&#65533;(&#65533;.z&#65533;&#65533;&#440;&#65533;&#65533;&#65533;&#1036074;&#65533;T6w&#65533;&#65533;&#1768;)#&#65533;&#65533;&#65533;6[e&#65533;&#65533;:&#65533;&#65533; n&#65533;&#65533;&#65533;AE&#65533;&#65533;k&#65533;&#65533;&#1777;&#65533;&#65533;&#65533;Ax&#65533;&#65533;&#65533;A@a&#65533;&#65533;&#65533; -&#65533;H@B<&#65533;2&#65533;&#65533;&#65533;w&#65533;Re&#65533;5"&#65533;&#65533;	A&#65533;&#65533;&#65533;R&#65533;:[&#65533;&#1723;
&#65533;&#65533;&#65533;&#65533;P&#65533;&#65533;&#65533;)b&#65533;L1&#1652;&#65533;Zn&#65533;&#65533;y&#65533;&#65533;&#65533;v&#65533;&#65533;&#65533;,L&#65533;W&#65533;j&#65533;y!'h&#65533;&#65533;3<&#65533;4\&#65533;&#65533;|&#65533;&#65533;&#65533;e;[&#65533;d}DA&#65533;&#65533;&#65533;,p&#65533;&#65533;AK&#65533;; &#65533; &#65533;n&#65533;np&#65533;&#65533;&#65533;&#65533;!&#65533;i&#65533;&#65533;&#65533;^&#65533;;!e&#65533;&#65533;uj&#65533;&#65533;ihS&#65533;A&#65533;&#65533;I&#65533;7"%&#65533;!&#65533;)&#372;&#65533;&#65533;&#65533;&#65533;&#65533;&#65533;)&#65533;F&#65533;|&#65533;j&#65533;&#65533; f&#65533;}A0&#65533;6&#65533;&#65533;&#65533;&#1790;&#65533;&#65533;&#65533;&#65533;&#65533;&#65533;A5&#65533;G&#65533;&#65533;:w&#65533;A&#65533;&#65533;A&#65533;&#65533;[&#65533;&#65533;&#65533;&#65533;&#65533;&#65533;z&#65533;&#65533;&#65533;(&#65533;Y&#65533;%&#65533;&#65533;&#65533;&#65533;&#65533;&#711;#"&#65533;f&#65533;|8&#65533;l>&#65533;z&#65533;&#65533;&#65533;F&#65533;2&#65533;&#65533;&#65533;&#65533;&#65533;ces&#65533;KW&#65533;&#65533;&#65533;<2&#65533;&#65533;M&#65533;&#65533;|&#65533;9l&#65533;&#65533;&#65533;+&#65533;G4%t4%}HH,&#65533;&#65533;&#65533;HZ&#65533;&#65533;&#65533;&#65533;!&#65533;a&#65533;6&#65533;&#65533;&r&#65533;!&#65533;)pp)&#65533;&#65533;&#65533;l&#65533;A&#65533;7]&#65533;&#65533;R&#65533;&#65533;>KK&#65533;WT&#65533;&#65533;&#65533;&#65533;/&#65533;&#65533;+&#65533;&#65533;&#65533;&#65533;&#65533;&#65533;#&#65533;T&#65533;YR&#65533;&#65533;g ?3l=&#65533;6l&#65533;&#65533;l&#843;&#65533;&#65533;U&#65533;&#65533;d&#65533;&#65533;&#65533;I\OKLB&#65533;&#65533;&#605;&#65533;&#65533;&#65533;&#65533;&#65533;'&#65533;&#65533;&#65533;&#65533;&#65533;{&#65533;&#65533;I&#65533;&#65533;3&#636;&#1704;"u&#43474;U&#65533;y&#65533;&#65533;&#65533;&#65533;&#65533;=&#65533;{}&#65533;S&#65533;[l1&#65533;x&#711;&#65533;V&#65533;j2&#65533;X&#65533;Y&#65533;&#65533;\}&#551;{&#65533;&#65533;&#65533;3&#65533;+&#65533;{&#65533;&#65533;&#65533;&#65533;&#65533;&#65533;&#65533;&#65533;&#65533;&#51727;1&#65533;&#65533;&#65533;&#65533;!&#65533;Y&#65533;d&#363;&#65533;&#65533;!&#65533;&#65533;&#65533;&#65533;~&#65533;&#65533;&#65533;7-&#1323;&#65533;&#65533;&#65533;&#65533;&#65533;}&#137;&#65533;&#1833;&#65533;|kL&#65533;&#65533;&#65533;$"&#65533;&#65533;]&#65533;]e0L&#65533;&#65533;13&#65533;&&#1093;L&#65533;&#65533;,&#65533;&#65533;&#65533;.a@&#65533;&#65533;&#1981;A &#65533;&#65533;&#65533;&#623;&#65533;'&#65533;g&#65533;)Y4?Z&#65533;&#65533;&#65533;&#65533;&#845;<	&#65533;p=}Y&#65533;&#65533;&#65533;&#65533;\>&#65533;&#65533;M&#65533;&#65533;&#65533;&#65533;&#65533;+58`&#65533;&#65533;&#65533;&#65533;&#65533;{&#65533;&#1217;;&#65533;&#65533;&#65533;	#W&#65533;&#65533;&#1635;5&#65533;d6&#65533;&#65533;&#65533;&#1638;+&#65533;d&#65533;f@.&#65533; &#2040;sH&#65533;&#65533;&#65533;)&#65533;&#65533;&#65533;&#65533;&#65533;&#331;&#331;u&#65533;8&#65533;&#65533;}&#65533; &#65533;-&#65533;:"&#65533;&#65533;&#1218;&#65533;&#65533;]g&#1814;&#65533;&#65533;&#65533;&#65533;&#65533;&#65533;L&#65533;=&#65533;&#65533;&#65533;7&#65533;,&#65533;&#237;0&#65533;m&#65533;	&#65533;&#1900;j&#65533;&#780;#&#65533;&#65533;&#65533;(^`&#65533;;Z&#65533;&#65533;&#65533;M &#65533;-&#65533;,&#65533;&#65533;U&#65533;$m&#65533;&M&#65533;&#65533;&#65533;(&#65533;&#65533;&#65533;&#151;kR&#65533;
&#65533;s&#65533;<mec&#65533;{&#65533;&#65533;r&#65533; &#65533;Q&#65533;-:&#65533;&#65533;~8S~&#1823;&#1186;&#65533;&#65533;&#65533;&#65533;>|&#65533;&#65533;y&#65533;)&#65533;&#65533;Jne&#65533;&#65533;_&#65533;&#65533;&#65533;Z`v`&#65533;&#65533;)~&#65533;'AZp&#65533;&#65533;&#65533;~&#65533;&#65533;&#65533;&#1083;&#65533;}r&#65533;:&#65533;&#65533;&#65533;&#65533;&#65533;y&#65533;8&#735;r&#65533; &#65533;}&#158;Q&#65533;v&#65533;&#65533;z&#65533;&#65533;&#65533;Kp&#65533;a&#65533;&#65533;&#1034;&#65533;&#65533;&#65533;&#65533;0&#65533;&#65533;`&#65533;&#65533;&#1842;L&#65533;J&#65533;&#65533;&#65533;&#65533;&#65533;&#65533;d&#65533;&#65533;@}&#65533;~&#65533;Z]&#1957;&#65533;&#65533;A&#65533;&#65533;&#65533;Y@0*&#65533;b&#65533;1&#65533;
&#65533;&#65533;&#65533;&#65533;&#65533;&#65533;&#65533;b&#65533;&#315;!&#65533;&#65533;&#65533;&#65533;.&#65533;&#269;&#65533;h&#65533;3&#65533;v\&#65533;&#65533;M&#65533;7~P&#65533;Y&#65533;&#65533;`&#65533;$&#65533;jV&#65533;&#65533;&#65533;E&#65533;&#65533;&#65533;1&#65533;&#65533;&#1921;&#65533;R&#65533;&#65533;&#65533;&#65533;Rv&#786;&#1768;&#65533;&#65533;&#65533;ke&#65533;n&#65533;k&#65533;&#65533;&#65533;&#65533;&#65533;nK&#65533;&#65533;D&#65533;]&#65533;/o&#65533;&#1204;&#65533;&#65533;n &#65533;&#65533;&#1189;&#65533;&#65533;r&#65533;&#65533;&#65533;$&#65533;&#65533;&#65533;0&#65533;&#1643;	n&#65533;&#65533;&#65533;&#65533;X&#65533;&#65533;#&#65533;"&#65533;&#1287;]&#65533;&#65533;*&#65533;N8&#65533;&#42325;&#1227;&#65533;&#65533;&#65533;&#65533;R&#1806;&#1216;&#65533;&#65533;&#65533;!&#65533;R&#65533;&#65533;}&#65533;&#572;z@9&#65533;&&#65533;&#65533;&#65533;K&#65533;&#65533;Z&#65533;&#65533;\?&#65533;Q)&#65533;[&#65533;&#65533;u0&#65533;&#65533;{&#65533;M&#65533;&#65533;&#65533;&#65533;&#65533;&#65533;<O&#65533;&#65533;&#65533;&#65533;&#1323;}P&#65533;h\&#65533;Q&#65533;-&#65533;&#65533;Sw&#1991;/&#65533; +&#65533;&#65533;&#65533;&#65533;&#65533;U&#65533;&#65533;c&#65533;&#65533;*|B&#65533;&#65533;&#65533;s1<&#65533;&#65533;[&#65533;&#65533;m
&#964;&#65533;^&#65533;&#65533;&#1567;K&#65533;_U&#65533;&#65533;b&#65533;|&#65533;!&#65533;&#65533;&#65533;&#65533;&#65533;g&#65533;0	&#65533;&#65533;l&#65533;&#65533;n&#65533;7&#65533;L&#65533;{&#65533;&#414;&#65533;&#65533;cL&#65533;&#65533;q&#65533;&#65533;!&#65533;z&#65533;&#65533;&#65533;&#65533;&#65533;&#65533;Z&#65533;&#65533;y~&#65533;&#65533;&#65533;&#65533;&#65533;&#65533;&#65533;&#65533;&#65533;&#65533;&#65533;&#65533;&#65533;y&#65533;&#65533;&#65533;	{&#65533;&#65533;&#65533;&#65533;&#65533;&#65533;Z&#65533;&#65533;y&#65533;&#65533;&#65533;yZw&#65533;&#65533;&#65533;w&#65533;&#65533;&#65533;&#65533;&#65533;&#65533;&#65533;&#65533;&#65533;&#65533;g&#65533;&#65533;&#65533;g&#65533;g&#65533;&#65533;&#65533;&#387;&#65533;&#522;&#65533;&#65533;&#65533;zy&#65533;&#65533;&#1347;&#65533;	&#65533;&#1802;&#65533;y&#1989;&#65533;&#1475;&#65533;&#65533;&#65533;&#1435;&#65533;&#65533;&#65533;&#65533;&#65533;}&#65533;|&#65533;&#65533;&#65533;&#65533;&#65533;&#65533;&#65533;&#65533;&#65533;&#65533;%&#65533;4P&#65533;&#65533;`&#65533;&#65533;$&#65533;&#65533;RBIF&#65533;&#65533;i!9B&#65533;&#1425;"&#65533;&#65533;V&#65533;N	~&#65533;&#65533;&#1146;&#65533;&#65533;&#65533;i&#65533;f&#65533;&#65533;&#65533;&#65533;&#65533;&#65533;&#65533;&#65533;L&&#65533;i&#65533;&#65533;c&#1385;&#1386;&#65533;&#65533;4s&#65533;I&#65533;%=&#65533;&#65533;&#65533;&#65533;	^Db&#65533;
&#65533;&#65533;*&#65533;j&#134;&#65533;%J&#65533;sV~&#65533;&#65533;Y-J&#65533;R&#65533;-B&#65533;&#65533;M&#65533;6&#65533;&#65533;&#65533;~l&#65533;V6&#65533;A&#733;&#65533;u&#1302;&#65533;V&#65533;&#1653;7&#1838;&#65533;:&#65533;&#65533;Jug\&#65533;&#65533;&#65533;=/>G&#65533;Fu:v,&#65533;<&#65533;&#65533;&#65533;&#65533;lqTg&#65533;&#65533;&#158;{&#65533;I&#65533;iBT%M&#65533;&#65533;h&#65533;&#461;&#65533;A&#65533;[o&#65533;&#65533;vYs&#65533;N&#65533;a&#65533;`B&#65533;&#65533;B%E&#65533;&#65533;&#65533;5T&#65533;q&#65533;l:hOh&#1418;>2i&#65533;WM}&#65533;&#65533;3r&#65533;&#65533;&#65533;&#65533;G&#65533;;-&#65533;&#65533;G&#65533;[&#65533;&#65533;&#65533;G\y&#65533;zTi&#65533;c &#65533;3p&#65533;&#65533;eEAEr&#65533;"&#65533;&#65533;T`7&#65533;&#65533; Q&#65533;A&#65533;5&#65533;&#65533;&#65533;&#65533;7&#321;&#65533;U62_&HE&#65533;&#65533;g&#65533;k0&#65533;&#65533;bY1j&#65533;&#65533;<~&#65533;sH|&#65533;%&#65533;&#65533;&#65533;&#65533;0&#65533;&#294;1P&#65533;
&#65533;&#65533;&#65533;;<&#65533;\!&#65533;5&#65533;Z74&#65533;5\W&#65533;Ie&#65533;QR&#65533;I&#65533;&#65533;&#65533;&#65533;&#65533;#X&#1107;&#65533;$3&#65533;&#65533;&#65533;w`&#65533;CL&#65533;5&#65533;&#65533;{F2T&#65533;Zy>&#65533;E&#65533;`&#65533;&#65533;N&#65533;mH &#65533;J(J
%J%G&#65533;\8&#65533;6&#65533;&#65533;&#65533;&#65533;+D&#65533;&#65533;H}&#65533;f&#65533;&#971;y&#65533;1
>&#65533;&#1846;&#65533;<&#65533;C&#65533;{c&#65533;'ln&#65533;&#65533;T8&#65533;j&#65533;_&#65533;&#65533;&#65533;I|?&#65533;&#521;=&#65533;&#65533;&#168;:}&#65533;&huZe&#65533;c&#65533;&#65533;(-&#65533;)&#65533;]\mD&#2037;&#65533;&#65533;&#65533;*&#65533;&#65533;&#65533;a&#65533;^&#65533;X&#65533;&#9544;&#65533;iz&#65533;&#65533;Cg&#65533;&#65533;&#65533;&#65533;Zz&#65533;nU&#570;%B&#65533;&#65533;&#1676;&#65533;`&#65533;&#65533;E&#65533;}XB&p>&#65533;&#65533;&#65533;F&#65533;&#65533;&#65533;5E&#65533;B|&#65533;&#65533;&#199;0&#65533;l&#65533;MU<&#65533;&#65533;&#65533;&#65533;uG&#570;&#1123;&#65533;Av&#65533;&#65533;&#65533;		L&#65533;&#65533;6&#65533;&#65533;53&#2003;2V)&#65533;s#U&#65533;'&#65533;x&#65533;i&#65533;&#65533; f
&#65533;&#65533;M&#65533;C&#65533;&#65533;&#65533;&#65533;U&#65533;(_U&#65533;,&#65533;&#65533;&#65533;&#65533;"j&#65533;w&#65533;&#65533;v&#65533;TBkbI&#65533;9&#65533;&#65533;ff5&#65533;&#65533;&#65533;UhJ&#65533;vo&#65533;f&#1795;Z&#65533;&#65533;%&#65533;_&#65533;&#65533;&#65533;&#65533;t&#65533;&#65533;&#65533;~&#65533;&#65533;&#65533;Y&#65533;&#65533;&#65533;&#65533;
&#65533;K&#65533;&#65533;
+&#65533;"&#65533;7&#65533;&#65533;&#65533;&#65533;&#65533;&iCy&#65533;&#65533;1>&#65533;&#65533;&#65533;Ua&#65533;d&#65533;q&#65533;&#65533;&#65533;|&#65533;&#65533;'&#65533;aV&#65533;&#65533;&#65533;$&#65533;&#65533;~&#65533;&#65533;&#891;&#65533;m&#65533;1&#65533;G&#65533;&#65533;Z&#65533;&#65533;w&#65533;<k&#65533;&#65533;C&#65533;&#65533;&&#65533;8#&#65533;Mo&#65533;&#65533;,w&#65533;&#2035;&#65533;4&#65533;;&#65533;&#65533;&#65533;&#1545;S&#65533;b<&#65533;/$&#65533;&#65533;b&#65533;[T	&#65533;{&#65533;Z&#65533;&#65533;&#65533;Jc&#65533;
&#65533;&#65533;k&#65533;T&&#65533;If&#65533;&#1259;&#65533;&#65533;=M@&#65533;&#65533;&#65533;&#65533;&#65533;H&#65533;.FU&#65533;m9JU&#65533;t5&#65533;&#547;M&#65533;&#65533;G&#65533;4	&#65533;	&#65533;&#65533;]&#65533;Z&#65533;&#65533;Ae\&#65533;&#65533;&#65533;t&#65533;&#65533;&#65533;Jdt&#65533;Z&#65533;D&#65533;0&#65533;k&#65533;S&#1512;&#65533;t&#65533;A0pt&#65533;&#65533;#&#65533;CF&#65533;&#65533;&#65533;&#65533;J&#65533;&#65533;&#459;&#65533;b&#65533;&#65533;&#65533;t&#65533;&#65533;Kh&#65533;|&#65533;`]&#65533;H&#65533;'C&#65533;&#65533;}&#65533;&#65533;T6&#65533;+H &#65533;k&#798;D\6&#65533;&#65533;&#65533;C3&#65533;&#65533;&#65533; &#65533;&#65533;&#65533;E01]&#65533;X#^2&#65533;$&#65533;&#65533;el4&#65533;&#65533;$&#65533;&#65533;&#65533;&#65533;A&#65533;Z&#65533;>#&#65533;&#65533;&#65533;"c#8&#65533;&#65533;&#65533;I&#65533;&#65533;)&#65533;&#65533;&#19710;&#65533;D
&DT&#65533;&#65533;&#65533;&#65533;&#65533;&Y&#65533;&#65533;&#65533;$I&#65533;&#65533;R*D&#65533;?&#65533;&#65533;&#65533;>&#1091;1&#65533;&#65533;#YB&#65533;&#65533;&#65533;V&#354;&#65533;&#65533;&#65533;&&#65533;I&#65533;f&#65533;&#65533;H&#65533;"QJjv&#65533;&#65533;&#65533;i:&#394;@"&#65533;Zs&#65533;a&#1652;[&#65533;&#65533;Sc9%Dp0*&#65533;&#65533;&#65533;;&#65533;&#65533;
&#65533; M)&#65533;L&#65533;&#65533;&#65533;&#65533;O&#65533;E&#65533;V&#65533;|&#65533;&#65533;5&#65533;&#65533;EF &#65533;AM&#65533;&#65533;&#65533;&#65533;l&#65533;	&#65533;&#65533;:D2&#65533;&#65533;&#1939; \r&#1608;&#65533;hL&#65533;&#65533;&#65533;^h&#65533;&#557;&#65533;&#65533;Uyd[&#65533;XF&#65533;&#814;&#65533;&#65533;h>&#65533;8>&#65533;&#65533;V1hU&#65533;&#65533;&#65533;&#65533;&#65533;1e&#65533;&#65533;k&#65533;1B&#65533;Fb&#65533;&#65533;@&#65533;&#65533;&#967;,&#65533;&#65533;&#65533;2&#65533;&#65533;&#65533;DR&#65533;&#65533;cU&#65533;'T&#65533;&#65533;"P&#65533;&#65533;&#65533;&#65533;&#65533;&#65533;pZ#p&#65533;&#65533;>&#65533;&#65533;&#269570;&#65533;&#546;F&#65533;i^&#65533;&#65533;n&#65533;&#65533;[%`\Gv&#65533;&#65533;&#65533;&#65533;&#65533;&#65533;&#65533;&#65533;&#65533;&#65533;h&#65533;.&#65533;&#65533;B_&#65533;Q&#65533;&#65533;&#65533;G3&#65533;CT
*H&1k@&#65533;C&#65533;"&#65533;lF&#65533;Yc&#65533;T&#716;6}&#65533;M&#65533;_&#65533;&#65533;T&#65533;P*&#65533;J&#65533;&#65533;&#65533;&#65533;(0&#65533;U&#609;RL&#65533;[[=&#65533;&#65533;&#65533;&#65533;&#65533;[&#65533;&#872;&#65533;  !&#65533;  ,    &#65533;&#65533;@&#65533;&#65533;&#65533;&#65533;&#65533;&#65533;&#65533;&#65533;&#65533;&#65533;&#65533;&#65533;&#65533;&#65533;&#65533;&#65533;&#65533;&#65533;&#65533;&#65533;&#65533;&#65533;&#65533;&#65533;&#65533;&#65533;&#65533;&#65533;y{&#65533;&#65533;&#65533;&#65533;&#65533;&#65533;&#65533;&#65533;&#65533;&#65533;&#65533;&#65533;&#65533;&#65533;}&#65533;&#65533;&#65533;&#65533;&#65533;&#65533;&#65533;&#65533;&#65533;&#65533;|&#65533;&#65533;&#65533;&#65533;&#65533;&#65533;&#65533;~&#65533;&#65533;&#206;&#65533;&#65533;&#498;&#65533;&#65533;&#764;&#65533;&#65533;&#65533;&#65533;&#65533;&#959;&#65533;&#962;&#419;|&#65533;&#65533;&#1619;&#1817;&#65533;&#65533;&#65533;&#65533;&#20793;&#65533;&#65533;&#65533;&#65533;&#65533;&#65533;&#65533;&#65533;&#65533;&#65533;&#65533;&#65533;&#65533;y&#1140;&#65533;&#65533;&#65533;&#65533;0&#65533;	(&#65533;R@G&#65533;&#65533;&#65533;)T&#65533;&#1965;&#65533;&#65533;N&#65533;j&#65533;)&#65533;l&#65533;C&#65533;1&#65533;=&#65533;&#65533;@&#65533;&#65533;&#65533;&#65533;A~&#65533;L&#65533;Hl&#65533;&#65533;&#65533;&#65533;&#65533;i&#65533;b&#65533;&#65533;&#65533;&#65533;hc)=&#65533;V&#65533;,&#65533;i%C&#65533;&#65533;l&#65533;\jj()&#65533;#&#65533;D&#65533;&#65533; &#65533;EP#q&#65533;&#65533;&#65533;&#65533;&#65533;?_e&#65533;J&#65533;D&#65533;?a&#65533;d&#65533;C&#65533;&#65533;)&#65533;&#65533;&#65533;4&#65533;&#65533; $H&#65533;&#65533;E&#65533;&#65533;Y&#65533;&#65533;O&#65533;,&#65533;4&#65533;BHyr&#65533;D'p-0&#65533;&#65533;&#65533;&#65533;&#65533;&#65533;CH&#65533;8&#65533;&#65533;g,0V&#65533;<K&#65533;L&#65533;&#65533;&#65533;Y&#65533;S&#65533;Id&#65533;&#65533;&#1237;^'}h&#65533;1&#65533;&#65533;&#65533;&#65533;3GPj&#65533;&#65533;/!&#65533;&#1680;E&#1747;&#65533;.&#65533;](&#65533;&#65533;&#65533;&#65533;$&#65533;&#65533;&#65533;&#65533;&#65533;&#65533;c&#65533;M&#65533;&#65533;s&#1154;dkmt&#65533;&#65533;;&#65533;&#65533;bn&#65533;G&#65533;&#65533;&#65533;I&#65533;&#65533;&#65533;3&#65533;&#65533;&#65533;&#65533;{A&#65533;&#65533;&#1416;I&#65533;&#65533;`"b&#65533;}&#65533;m&#65533;&#65533;~&#65533;!&#65533;D&#65533;5&#65533;Tw&#65533;0&#65533;[a&#65533;&#65533;&#65533;x&#65533;&#65533;&#65533;&#65533;&#65533;&#65533; &#65533;@&#65533;\2t&#65533;&#139;?&#65533;&#65533;&#65533;d&#65533;aP&#65533;&#65533;""&#65533;S&#65533;&#65533;&#65533;&#65533;1&#65533;&#65533; &#65533;u&#65533;L1@&#65533;]I&#65533; C
D	&#65533;P9e
,0&#523;&#65533;&#65533; A&#65533;&#65533; &#65533;!$&#65533;!R&#65533;g&#65533;7&#589;&#65533;THKD
&#65533;"l&#65533;	&#65533;B&#65533;g&#65533;Q
&#65533;&#65533;03&#65533;y&#26630;&#65533;&#65533;H&#65533;&#65533;&#65533;s&#65533;B7&#65533;h+&#65533;&#65533;&#65533; &#65533;6&#65533;&#65533;q&#65533;&#65533;&#65533;;&#65533;&#65533;O
.&#65533;&#65533;&#65533;c&#65533;$y`&#65533;ae&#65533;&#65533;&#65533;#&#65533;&#65533;8&#65533;!:&#65533;s&#65533;1&#65533;$;,&#1195; &#65533;&#65533;r&#65533;&#65533;&#65533;&#65533;zaN&#65533;&#65533;&#65533;jH&#65533;&#65533;B(f&#65533;$`&#65533; &#65533;Fkc;dY&#65533;$&#65533;&#65533;R&#65533;I&#65533;5&#365;&#65533;{&#65533;&#65533;&#65533;&#65533;&#65533;0PTa/&#65533;&#65533;&#65533; &#65533;K&#65533;#&#65533;Zr&#65533;&#65533;'&#65533;&#65533;1 &#65533;E @&#65533;tw&#65533;&#65533;&#65533;&#65533;&#65533;&#65533;:Z&#65533;&#458;t&#65533;&#65533;	f&#65533;f!"<r&#65533;#&#65533;"" }&#65533;MA&#65533;&#65533;&#65533;{k&#65533;7&#65533;&#65533;&#65533;`&#65533;&#65533;B&#65533; B&#65533;&#65533;&#65533;P&#65533;&#65533;&#65533;F&#65533;,-^&#1584;0h&#65533;&#65533;T0&#65533;&#65533;V;&#65533;&#65533;$_8&#65533;C&#65533;B&#65533;&#65533;A6&#65533;&#65533;&#65533;j&#65533;&#1910;&#1666;H&#65533;F &#65533;&#65533;&#65533;&#65533;&#65533;&#65533;"6&#65533;&#65533;&#65533;&#65533;&#65533;&#65533;q&#65533;&#65533;x&#65533;&#65533;)#s&#65533; &#65533;/~&#65533;@&#65533;UPN&#65533;&#65533;&#65533;&#65533;&#65533;|&#65533;&#65533;&#65533;&#65533; &#65533;/}H&#65533;&#65533;x&#65533;&#65533;X&#65533;y&#65533;;Q&#65533;&#65533;k&#65533;m{&#65533;&#65533;&#65533;7&#65533;n&#65533;{&#65533;&#65533;&#65533;&#65533;&#65533;w&#65533;&#65533;&#65533;9&#65533;&#65533;&#65533;&#65533;f>&#65533;j(!&#65533;&#65533;&#65533;=8^&#65533;&#65533;&#65533;g&#65533;G&#65533; `&#65533;&#65533;&#65533;U.&#65533;&#65533;&#65533;+&#65533;&#65533;T&#65533;&#65533;&#65533;&#65533;&#65533;h|n&#65533;&#65533;^&#65533;&#65533;&#65533;"&#65533;&#65533;&#65533;&#65533;&#65533;&#65533;&#65533;&#65533;&#65533;;&#65533;&#896;X6&#65533;&#65533;!r&#65533;@"$x(l&#65533;jZ&#65533;8&#65533;UV&#65533;7J&#65533;[&#65533;&#65533;`p&#65533;G&#65533;&#65533;	B{(&#1822;
Q&#1597;&#65533;&#65533; &#65533;&#65533;0&#65533;W/&#717;&#65533;r8&#65533;Al`&#65533;&#65533;&#65533;s%&#65533;&#65533;&#65533;
&#65533;&#65533; Bs8h&#65533; &#65533; :&#65533;&#65533;Y&#65533;&#65533;&#65533;&#65533;&#505;&#65533;&#65533;v&#65533;&#65533;&#65533;&#65533;&#65533;.&#65533;Nx&#65533;C&#65533;&#65533;&#65533;by&#65533;x^#&#65533;&#65533;&#1556;&#65533;z?&#65533;&#65533;B:&#65533;q&#65533;xL&#65533;&#65533;+&#65533;&#65533;&#65533;Wj&#65533;&#65533;A&#65533;U@&#65533;"&#65533;H&#65533;&#65533;~&#1044;$#)&#65533;M	&#135;&#65533;A&&#65533;&#65533;C'&#65533;&#65533;&#65533;	N&#65533;@(17&#65533;?q&#65533;iD&#65533;7$&#65533;A&#65533;&#65533;&#65533;&#65533;&#65533;Z>`&#65533;&#65533;&#65533;&#65533;/&#65533;&#65533;m^&#65533;/{&#65533;6&#65533;o&#65533;2q7&#65533;p&#65533;&#65533;!v&#65533;!5&#65533;&#65533;t&#65533;x&#65533;~&#65533;&#65533;n&#65533;&#65533;&#65533;&#65533;7_&#65533;&#65533;4&#65533;`&#65533;|&#65533;&#65533;&#65533;&#65533;&#65533;B@&#65533;#&#65533;
&#65533;0&#65533;HRr &#65533;>&#65533;&#65533;&#65533;T&#65533;&#65533;F4D:&#65533;n&#65533; &#65533;&#65533;&#65533;<&#65533;x&#65533;&#65533;&#65533;&#65533;&#65533;Dk9&#65533;VFMs&#65533;&#808;0 &#65533;Q&#65533;B*R	&#65533;&#65533;&#65533;&#65533;&#65533;&#65533;&#65533;C&#65533;&#65533;L&#65533;aR$&#65533;yLB	&#65533;@A!&#65533;`&#65533; &#65533; &#65533;X&#65533;&T&#65533;&#65533;&#65533;&#65533;&#65533;&#65533;&#65533;!&#65533;&#65533;9&#65533;~&#65533;xj7&#65533;&#65533;&#65533; &#65533;&#65533;&#65533;&#65533;t&#65533;$&#65533;I&#65533;{&#65533;u&#65533;&#65533;d&#65533;@)&#690;&#65533;&#1196;&#65533;<DS9PA&#65533;&#65533;&#65533;&#65533; 9&#1623;D)N ~&#65533; ?&#65533;W&#65533;:t &#65533;DU&#65533;&#65533;*&#65533; &#65533;&#65533;&#65533;X&#65533;&#65533;&#65533;U,=UP&#65533;7&#65533;&#65533;lf	RD@&#65533;&#65533;Ch&#65533;&#65533;Bd&#65533;|)&#65533;*&#65533;H&#65533;&#65533;&#65533;&#65533;-!p:=B&#65533;&#65533;&#65533;J&#65533;&#65533;&#65533;`P&#65533;&#65533;&#65533;&#65533;&#65533;@nr&#65533;	&#65533;&#65533;&#65533;J&#65533;O	a&#65533;&#817;&#65199;l&#65533;7&#65533;&#65533;M &#65533;&#65533;+&#65533;
&#65533;\&#65533;&#65533;&#65533;&#65533; &#65533;&#65533;&#65533;&#65533; b&#65533;}&#65533;&#65533;&#65533;&#65533;B&#65533;3&#65533;&#65533;&#65533;\*&#65533;&#65533;&#1460;&#437; r&#65533;&#65533;&#65533;&@&#65533;&#65533;&#65533;&#65533;y&#65533;kC&#65533;&#65533;&#65533;&#65533;&#65533;&#65533;*&#65533;<&#65533;&#65533;
?&#65533;&#65533;&#65533;&#65533;k&#65533;4D&#65533;FDhA&#65533;?&#65533;x&#65533;D2&#65533;&#65533;1&#65533;m&#65533;&#65533;?!&#65533;&#65533;&#518;M5&#65533;V&#65533;~	&#65533;&#65533;&#65533;&#65533;&#65533;&#65533; &#65533;5&#65533;o&#65533;`&#65533;@&#65533;o[&#65533;W
&#65533;&#65533;&#65533;W&#65533;X&#65533;9y&#65533;?&#65533;&#65533;]&#65533;&#65533;n&#65533;l
&#65533;&#65533;&#65533;&#65533;EBhq&#65533;&#65533;&#65533;&#65533;&#65533;&#65533;4&#1342;&#65533;D&#65533;9&#65533;&#65533;&#65533;&#65533;v&#65533;+&#65533;F&#65533;&#65533;&#65533;60&0&#65533;&#65533;&#65533;&#1032;>&#65533;&#65533;&#65533;F3&#65533;&#1118;&#65533;&#65533;'&#65533;`&#65533;  '&#65533; V&#65533;&#65533;D&#65533;6&#65533;&#65533;XC&#65533;#&#65533;&#65533;&#65533;1C&#65533;t&#65533;1%$g&#65533;&#65533;&#65533;&#65533;&#65533;,!2&#65533;aH0v&#65533;M*T&#65533;&#65533;o&#65533;&#65533;j#&#65533;F1!&#65533;lj&#65533;/&#65533;&#65533;&#65533;&#1024;(&#65533;   &#65533;&#713;&#65533;4L;&#65533;&#65533;&#65533;&#65533;[&#65533;&#65533;9&#65533;&#65533;&#65533;y&#65533;s	 0n=x&#65533;&#65533;/&#65533;M&#65533;?{&#65533;&#65533;&#65533;t&#65533;&#65533; &#65533; D0@T&#65533;l~&#65533;&#65533;x&#65533;M&#65533;&#65533;x4Fx&#65533;7&#65533;m&#65533;z&#65533;&#65533;(&#65533;#&#65533;#&#65533;&#634;&#65533;/oYM&#65533;&#65533;B&#646;ny&#65533;&#65533;&#65533;&#65533;
"&#65533;&#65533;&#276;UNO&#65533;ru&#65533;&#65533;&#65533;&#65533;6&#65533; |&#65533;&#65533;h&#65533;&#65533; &#65533;&#65533;&#65533;o&#65533;z&#65533;&#65533;&#65533;Y	&#65533;T&#65533;Di&#65533;&#65533;&#65533;  X&#65533;<&#65533;/o&#65533;}&#65533;$[&#16125;
x&#65533;m&#65533;w&#65533;(&#65533; D@&#65533;&#1262;&#65533;&#65533;l1&#65533;O&#65533;&#65533;&#65533;&#65533;&#65533;l&#65533;&#65533;&#65533;N&#65533;&#65533;&#65533;c&#65533;&#65533;C&#65533;R&#65533;&#65533;&#65533;&#65533;&#65533;&#65533;&#65533;&#65533;f$&#458;&#65533;&#65533;`&#65533;&#65533;&#65533;<&#65533;B&#65533;4DF&#65533;&#65533;&#65533;&#65533;T&#65533;&#65533;{^&#65533;&#65533;&#65533;-&#65533;A[&#65533;&#1158;~4&#65533;&#65533;kYk&#65533;&#65533;X9&#65533;S&#1622;;&#65533;&#65533;*&#65533;}&#65533;+,Q&#65533;B&#65533;}&#65533;C@&#65533;&#1943;&#65533;&#65533;'&#65533;&#65533;&#65533;1 &#1784;Z>&#598;&#65533;&#65533;&#65533;&#65533;{&#65533;@f?&#65533;&#65533;&#65533;wd&#65533;&#65533;f&#65533;&#65533;&#65533;&#65533;p&#65533;$ !&#65533;@*&#65533;&#230;&#65533;b&#65533;&#65533;J&#65533;1&#17769;&#65533;z?&#65533;&#65533;&#1808;&#65533;&#65533;5&#1794;l&#65533;&#65533;7&#65533;c&#65533;$&#65533;u`"&#65533;j&#65533;&#65533;S&#65533;&#65533;&#65533;&#65533;[&#65533;a&#65533;&#65533;&#65533;upy&#65533;A@&#65533;&#65533;&#65533;j&#65533;&#65533;d&#65533;e&#565;2#&#65533;&#65533;&#65533;5z6&#65533;&#65533;&i&#65533;Vi&#65533;6&#65533;aF|&Z&#167;o&#65533;&#65533;@&#65533;&#65533;vvgZ&#65533;&#65533;&#65533;&#65533;&#1219;&#65533;wz&#65533;~	i $p +&#65533;@&#65533;1@O?1 1 B 0&#65533;[c&#65533;&#65533; Q&#65533;0b}c{&#65533;	~w	&#65533;&#65533;wy&#65533;o<@&#65533;W&#65533;&#65533;@d&#65533;Ud
&#65533;uV&#65533;|&#65533;&#65533;6\\&#65533;h&#65533;T&#65533;&#65533;J&#65533;&#65533;p&#65533;&#65533;&#65533;&#65533;L28p&#65533;T&#65533;*&#65533;<l&#65533;&#65533;&#563;L.&-&#65533;L&#65533;Z=H?&#65533;g 4&#65533;3&#65533;K&#65533;+&#65533;+@&#65533;8&#65533;?&#65533;&#65533;&#65533;-@&#65533;&#65533;&#65533;
 N &#65533; &#65533;X&#65533;Q&#65533;Vpo!&#65533;&#65533;&#65533;&#65533;&#65533;&#65533;&#65533;c&#65533;&#65533;&#1158;&#65533;&#65533;*&#65533;&#65533;L!&#65533;@&#65533;&#65533;&#65533;&#65533;W&#65533;x&#65533;&#65533;&#65533;&#65533;h&#65533;A&#65533;&#65533;wo&#1831;&#65533;L&#64003;:hwi'&#65533;w&#65533;L-&#65533;@k&#65533;Lv&#65533;L&#65533;&#65533;}	&#1481;&#65533; S&#65533;'&#65533;&#65533;L&#65533;I&#65533;~V5GOX+&#65533;&#65533;9&#65533;y&#65533;&#65533;&#65533;&#65533;&#65533;h&#65533;$&#1041;3G"&#65533;! &#65533;&#65533;&#65533;&#65533;s&#65533;h&#65533;w&#65533;(&#65533;`j&#65533;0&#65533;&#65533;&#65533;1&#65533;q&#65533;&#65533;&#65533;&#65533;&#65533;&#65533;C&&#65533;&;&#1619;=	y&#65533;X&#65533;&&#65533;&#65533;"`&#65533;#z x(&#1612;&#65533;Pc&#65533;8&#65533;&#65533;b0&#65533;A&#65533;&#65533;p&#60944;&#65533;&#65533;pg&#65533;n&#65533;&#65533;&#65533;&#65533;kA&#65533;~s 5W&#65533;&#65533;^&#65533;T iP  @q&#65533;N&#65533;e&#65533;&#65533;&#65533;h&#65533;N"r&#65533;&#65533;n&#65533;&#65533;&#65533;@wA	g&#65533;&#65533;*&#65533;*&#65533;&#65533;&#65533;{ q&#65533;&#65533;ZW&#65533;!n&#65533;0&#65533;&#65533;&#65533;&#65533;&#65533;LYI&#65533;[ca&#65533;p'&#65533;wk` D&#65533;G| &#65533;v\&#65533;%s4P;&#65533;_d314pUX&#1367;&#65533;&#65533;o&#65533;6&#65533;&#65533;&#65533;&#65533;p&#65533;Y&#65533;&#65533;&#65533;1y&#65533; y&#65533;&#65533;y&#65533;&#65533;&#1000;
&#65533;&#65533;A&#65533; &#65533;&#65533;v&#65533;i&&#65533;G&#65533;9&#65533;&#65533;&#65533;<&#65533;[Ap&#65533;&#65533;&#65533;]&#65533;n&#65533;&#65533;&#65533;,`\p#Xz&#65533;0a&#65533;O&#65533;&#65533;&#65533;&#65533;4&#65533;l&#774;{&#65533; &#65533;&#65533;{Q&#1026;&#65533;&#65533;&#65533;&#65533;&#65533;_y&#65533;&#65533;&#65533;&#65533;i&#65533;&#65533;&#65533;&&#65533;&#65533;&#65533;&#65533;9&#65533;L&#65533;&#65533;&#65533;Azp&#65533;&#65533; &#65533;&#65533;&#65533;%&#65533;#&#65533;&#65533;&#65533;&#65533;	&#65533;&#65533;<&#65533;&#65533;&#65533;&#65533;&#1052;&#605;&#65533;i&#65533;&#65533;n&#65533; )&#65533;S<z&#65533;>&#65533;&#65533;&#65533;&#65533;S&#65533;I &#65533;I&#65533;&#65533;y&#65533;&#65533;&#65533;Ek&#65533;&#65533;aM*X&#65533;it!`&#65533;Q&#65533;&#65533;!uR&#65533;}&#65533;ipl&#65533;&#65533;7&#65533;4&#65533;A&#59417;&#65533;&#900;F(I&#65533;&#65533;`&#65533;&#65533;&#65533;&#65533;&#65533;&#65533;Q&#65533;(&#65533;(V	x&#65533;&#65533;|&#65533;&#65533;&#65533;&#295;Y d&#65533;&#65533;&#65533;:&#65533;&#65533;i&#65533;&#65533;&#65533;&#65533;J&#65533;&#65533;U&#65533;&#65533;&#65533;&#65533;&#1054;(&#65533;&Z&#65533;uR&#65533;&#65533;Y&#65533;&#608;*&#65533;:&#65533;&#65533;&#1620;&#65533;&#65533;7~Z&#65533;&#65533;Q&#65533;"&#65533;(&#65533; &#65533;&#65533;W&#65533;&#65533; &#65533;&#65533;!g&#65533;&#65533;&#65533;&#65533;zHM&#65533; #
 a&#65533;&#65533;&#65533;*&#65533; &#65533;&#65533;&#65533;2e&#65533;&#65533;&#65533;&#65533;z&#65533;&#65533;)y&&#65533;&#1417;&#65533;y&#65533;&#65533;&#65533;&#65533;&#65533;&#65533;d&#280;&#65533;&#65533;
B&#65533;&#65533;A&#65533;+&#65533;&#65533;(&#65533;&#65533;WA6&#65533;&#65533;`&#65533;&#65533;p&#65533;&#65533;&#65533;&#65533;&#65533;&#65533;H&#1130;&#65533;&#65533;Z&#65533;&#65533;&#416;\&#65533;&#65533;g&#65533;&#65533;z&#65533;8 k&#65533;&#65533;i	w&#65533;&#65533;s	&#65533;&#65533;&#65533;A&#65533;&#65533;3z&#65533;y&#65533;3:&#65533;j&#65533;&#65533;&#65533;:Z&#65533; b A-%&#65533;&#65533;@&#65533;#XA&#65533;&#65533;&#3208;&#65533;&#65533;&#65533;Ma&#65533;&#65533;)&#65533;* &#1778;
&#65533;&#65533;& K&#65533;&#65533;`M&#1714;&#65533;Z&&#65533; &#65533;z&#65533;A&#65533; S&#65533;&#1140;x&#65533;&#65533;j&#65533;&#65533;&#65533;&#65533;A&#65533;&#65533;&#65533;&#65533;&#65533;&#65533;&#65533;|&#65533;&#65533;&#65533;:.9c&#65533;&#65533;&#65533;&#65533;&#65533;&#65533;&#65533;&#65533;&#65533;	%&#65533;&#65533;ZA&#65533;&#65533;&#65533;u&#65533;	K&#65533;	r&#65533; &#65533;&#65533;j+7&#65533;&#65533; &#65533;&#65533;P25&#65533;&#65533;`jca&#65533;&#65533;&#65533;c< &#65533;&#65533;&#65533;&#65533;&#65533;i&#65533;T&#65533;&#65533;&#65533;| &#65533;8B&#65533;{&#65533;#>&#65533;&#65533;b&#416;&#65533;&#65533; {&#65533;&#48526;&#65533;&#65533;<d{&#65533;&#65533;&#65533;&#65533;S&#1774;&#65533;&#65533;&#65533;&#1079;&#65533; &#65533;'&#65533;&#65533;&#65533;2&#65533;&#65533;[&#65533;&#65533;{&#65533;&#539;&#65533;8&#65533;&#65533;&#65533;&#65533;&#65533;&#65533;&#65533;K
| &#65533;&#65533;&#1785;&#65533;{&#65533;&#1024;&#65533;&#65533;@&#65533;&#65533;&#65533;&#65533;K&#1835;&#65533;&#65533;;&#65533;&#65533;&#65533;&#65533;&#1148;&#65533;{
&#65533;&#1789;&#65533;`&#65533;&#65533;&#65533;K	&#65533;&#65533;&#65533;)aS8&#65533;7&#65533;&#65533;&#65533;&#65533;k
72&#65533;&#65533;&#65533;&#65533;[z &#65533;&#65533;&#65533;~&#65533;&#65533;d&#65533;X&#65533;&#65533;&#65533;&#65533;k&#65533;C &#928;&#65533;&#65533;&#65533;&#65533;&#65533;X&#65533;&#65533;&#65533; &#65533;<
<&#65533;/&#65533;g0&#65533;l*K)a&#65533;&#65533;@&#65533;&#65533;&#65533;`Q.&#65533;&#65533;&#65533;;&#65533;&#65533;
$&#65533; &#65533;&|	2&#65533;m&#65533;&#65533;Q"&#65533;.&&#65533;>&#65533;'&#65533;&#65533;&#65533;"&#65533;&#65533;p4&#65533;cS<&#65533;:`&#65533;&#65533;&#65533;&#65533;$T	&#65533;&#65533;3&#65533;o@&#65533;&#65533;2&#443; &#65533;&#65533;[8&#65533;&#65533;&#65533;&#65533; &#65533;&#65533;&#65533;&#65533;*&#65533;&#65533;*&#65533;&#65533;9&#65533;&#65533;xl+&#65533;0 Ae"&#65533;&#995;&#400; q;&#65533;&#65533;&#65533;p:&#65533;&J&#65533;&#65533;&#65533;&#683;&#65533;&#65533;pv&#65533;!b&#65533;&#65533; &#65533;&#65533;*&#65533;&#65533;@&#65533;&#65533;&#65533;&#65533;[@&#65533;&#65533;@&#65533;`&#65533;&#65533;&#65533;&#65533;&#65533;&#539;P&#65533;&#1480;
p&#65533;H &#65533;#tJL&#65533;&#65533;&#1106;&#351;	cb&#65533;&#822;&#65533;&#65533;I&#65533;&#65533;&#65533;&#65533;&#1633;"&#65533;&#65533;$&#65533;&#65533;$/R%U"#&#1564;&#65533;2&#65533;"4b&#65533;&#65533;&#65533;	&#65533;"M&#65533;*&#65533;&#65533;*&#65533;p&&#65533;L'&#65533;&#65533;2dq $&#65533;)&#65533;PK&#65533;?s'1%&#65533;&#65533;&#65533;}&#65533;%&#65533;%&#65533;0#5"&#65533;{&#65533;L&#65533;C&#65533;b&#65533;&#65533;&#65533;['&#65533;5&#65533;&#65533;"&#1836;&#65533;!&#65533;&#162;&#65533;&#2923;`(&#65533;#2'&#65533;Z&#65533;0+&#65533;q.&#65533;&#65533;&#906;&#65533;&#1205;&#65533;),&#65533; &#65533;&#65533;&#65533;&#65533;<&#65533;&#65533;&#65533;c&#65533;&#65533;t&#65533;(&#65533;j&#1298;&#65533; &#763;@&#1155;&#65533;&#65533;7A36&#65533;.t0 $0&#65533;&#65533;&#1299;p &#65533;Q&#65533;@&#65533;&#65533;4&#65533;&#1756;Q&#65533;
&#65533;&#1554;&#65533;&#65533;&#65533;\ k&#65533;&#65533;2B&#65533;M&#65533;@&#65533;	;3&#65533;3G&#65533;3&#65533;.N&#65533; 
`4&#65533;s	HS&#65533;&#65533;/&#65533;&#65533;&#1304;@&#1547;&#65533;0<&#65533;&#65533;4=&#65533;C&#65533;#&#1122; &#65533;Yr&#65533;0p607s63&#65533;@u&#65533;&#65533;&#65533;B&#65533;&#65533;b&#65533;I+&#65533;&#65533; &#1410;&#65533;&#65533;&#65533;	$)&#65533;5	&#65533;&#1292;#s&#65533;&#65533;RS&#65533;.2T}M&#65533;bC&#65533;&#65533;?&#65533;&#65533;I&#65533;D&#1817;$:&#65533;3^&#65533;dV&#65533;#5T&#65533;&#65533;WcEW$;Z&#65533;&#962; %1Jp6&#65533;]lf&f&#65533;5wLS&#65533;&#65533;&#65533;O&#65533;&#65533;&#65533;&#65533;&#65533;4+<PGq &#65533;qC&#65533;S&#65533;3&#65533;mU?&#65533;3&#1801;`e&#65533;P,&#65533;&#65533;?&#1133;D&#65533; ;&#65533;&#65533;K&#65533;EL&#65533;M&#65533;cZSFaT&&#65533;'	&#65533;&#65533;&#65533;gT&#65533;&#65533;)
&#65533;m
&#65533;	&#65533;}By&#65533;&#65533;t&#65533;&#65533;&#65533;&#65533;S>&#65533;/j&#65533;&#65533;s&#65533;9%L$K&#65533;&#65533;\^K;&#65533;^&#1461;?W&#65533;&#3972;@&#65533;&#65533;G^LS&#65533;4&#65533;&#65533;&#65533;&#65533;&#65533;&#65533;&#65533;&#65533;L0*m&#65533;x&#65533;`&#65533;.c=&#65533;&#65533;*&#65533;&#65533;&#65533;Ut &#65533;4
&#65533;&#65533;&#65533;h&#65533;C&#65533;&#65533;I&#65533;&#65533;&#65533;T&#65533;I&#65533;To&#65533;&#65533;&#65533;9&#65533;&#65533;&#65533;&#65533;&#65533;&#65533;%Q&#65533;&#65533;>R$&#65533;D&#65533;&#65533;&#65533;M&#65533;_dLM&#65533;i&#65533;&#65533;w'&#65533;"&#65533;&#65533; n&#65533;8&#65533;Pu&#65533;&#65533;M]&#65533;JQN&#65533;So&#65533;$&#65533;^&#65533;y&#65533;N&#65533;&#65533;T&#65533;&#65533;&#65533;&#65533;&#65533;&#65533;4&#65533;&#65533;&#65533;&#65533;/&#65533;/,-&#65533;&#65533;DV&#65533;&#65533;&#65533;&#65533;Jx&#65533;PSi&#65533;\;N,&#65533;D&#65533;&#65533;mQX&#65533;&#65533;&#65533;n&#65533;`64 &#65533;&#65533; &#65533;&#65533;&#65533;&#65533;g&#65533;&#65533;&#65533;
8
g&#65533;
&#65533;&#65533;"uR=G&#65533;TO&#65533;&#65533;&#65533;&#65533;&#65533;R&#65533;]]&#65533;i&#65533;^n&#65533;&#65533;&#65533;&#65533;&#65533;%I&#65533;`O&#65533;4V&#65533;&#65533;V&#65533;&#65533;V&#65533;&#65533;V&#65533;u]&#65533;$5x%&#65533;6:;>X&#65533;&#65533;W&#65533;&#65533;;&#65533;&#65533;o;&#65533;6i&#65533;DR&#65533;B&#65533;l&#65533;D'&#65533;b'&f8&#65533;&#65533;R &#65533;&#65533;&#65533;&#65533;&#65533;&#65533;&#65533;	z&#65533;&#65533;"t&#65533;&#65533;&#65533;xt&#65533;[&#65533;6&#65533;7&#65533;&#65533;&#65533;jH&#65533;e&#65533;&#65533;&#1780;T&#65533;P]v5`&#65533;&#65533;&#65533;>UPou$&#65533;0eva&#65533;Ie&#65533;fN &#65533;&#65533;&#65533;&#65533;keJ&#65533;emoD|&#65533;>GW&#65533;W
&#65533;h&#65533;&#65533;&#65533;&#65533;&#65533;DI&#65533;-a&#65533;&#65533;z&#65533;2aR&#65533;Y&#65533;&#65533;a&#65533;eb)%Z&#65533;&A&#65533;&#65533;&#65533;'&#65533;&#65533;&#65533;&#65533;&#65533;&#65533;&#65533;(&#65533;m	3}&#65533;&#65533;&#65533; 6&#65533;G&#65533;F&#65533;dJ&#65533;&#65533;&#65533;%E&#65533;%je&#65533;Y	+wa&#65533;&#65533;&#65533;&#65533;&#65533;e&#65533;]&#65533;U`&#65533;&#65533;e&#65533;l&#65533;g&#65533;E&#65533;&#65533;^Bdl&#65533;&#65533;^wg&#65533;5m&#1350;m &#65533;&#65533;`&#65533;&#65533;d`6&#65533;
i#&#65533;&#65533;&#65533;&#65533;&#65533;X&#65533;h+(	&#65533;R#&#65533;&#65533;SI&#65533;&#65533;&#65533;&#65533;&#65533;W&#65533;d&#65533;&#65533;"	&#65533;&&#65533;&#65533;t(=&#65533;x&#65533;&#65533;[&#65533;o&#65533;S&#65533;k&#65533;&#65533;d&#65533;&#65533;&#65533;&#65533;&#65533;&#65533;&#65533;X&#65533;&#65533;&#65533;&#65533;d&#65533;h&#65533;h&#65533;&#65533;&#65533;&#65533;&#65533;&#65533;&#65533;&#65533;&#65533;&#65533;&#65533;&#65533;&#65533;&#65533;&#65533;&#65533;&#65533;&#65533;&#65533;&#65533;&#65533;i&#65533;(i(&#65533;&#65533;&#65533;i&#65533;&#65533;&#65533;&#65533;&#65533;&#65533;&#65533;&#65533;&#65533;,&#65533;&#65533;&#65533;&#65533;&#65533;&#65533;&#65533;&#65533;&#65533;&#65533;&#65533;<&#65533;&#65533;D&#65533;&#65533;rr&#65533;&#65533;&#65533;&#65533;&#65533;&#65533;g&#65533;y&#65533;n&#65533;&#65533;&#65533;&#65533;&#65533;&#65533;Z&#65533;	&#65533;&#65533;&#65533;&#65533;&#65533;&#65533;&#65533;W&#65533;A&#65533;7&#65533;P&#65533;`XR&#65533;&#65533;&#65533;&#65533;X&#65533;&#65533;a&#65533;Dx*:=&#65533;&#65533;q&#65533;&#65533;&#65533; '&#65533;iD&#65533;%&#65533;&#65533;R&#65533;&#65533;&#65533;A&#65533;?&#65533;&#268;&#65533;HM"6qF&#65533;&#65533;&#65533;O,O&#65533;8&#65533;*T&#65533;(&#65533;)2E&#65533;&#65533;+&#65533;&#65533;&#65533;E&#65533;
<BHh&#65533;[&#65533;j&#65533;&#65533;f&#65533;&#65533;&#65533;6m&#65533;&#65533;&#65533;I&#65533;A&#54966;r&#685;&#65533;&#65533;&#65533;L&#65533;t&#65533;&#65533;vz&#65533;&#65533;^p&#65533;&#65533;&#65533;&#65533;m&#65533;7&#65533;&#65533;&#713;&#65533;7B!&#65533;&#65533;&#65533;&#65533;p&#65533;T&#65533;? @!Uv&#65533;
-&#65533;&#65533;i:Xq&#65533;&#65533;&#65533;&n&#65533;&#65533;)c&#65533;&#65533;u&#65533;=P&#65533;{&#65533;n*6&#65533;(&#65533;&#65533;&#987;-a&#156;&#65533;&#65533;&#65533;&#65533;9%&#34062;@,WV7&#65533;'T&#65533;&#65533;~2s@&#65533;Uk&#65533;k&#1183;i&#65533;&#65533;&#65533;[&#65533;y&#65533;&#65533;&#65533;&#877;&#65533;5&#65533;&#65533;&#65533;>~&#65533;g&#65533;&#65533;&#65533;&#65533;&#65533;&#65533;_&#65533;&#65533; c&#65533;&#65533;X_&#65533;sa}&#65533;&#65533; <&#65533;daF!&#65533;]&#65533;&#65533;	&#65533;&#65533;G)&#65533;c&#65533;&#65533;HY&#65533;&#65533;&#65533;&#65533;Au&#65533;g&#65533;&#65533;b&#65533;h&#65533;&#65533;c0&#65533;&#65533;&#65533;C	&#65533;*id&#65533;&#65533;$&#65533;\EP&#65533;&&#65533;kx&#65533;&#65533;D&#65533;LZ>]M&#1157;i&#65533;`I&#65533;&#65533;&#65533;&#65533;&#65533;&#1434;&#65533;&#65533;&#65533;{f&#65533;&#65533;~&#65533;&#65533;G&#65533;zk&#65533; &#65533;p@
,&#65533;&#65533;$&#65533;@$&#65533;&#65533;&#65533;0*(H &#65533;;&#899;^Z&#65533;&#65533;z&#65533;&#65533;&#65533;&#65533;2&#553;&#65533;&#65533;&#65533;!"&#65533;&#65533;&#65533;"&#65533;(1&#65533;7&#65533;6&#65533;&#65533;d&#65533;&#65533;"
&#65533;&#65533;&#65533;P4F5&#65533;&#65533;&#65533;&#65533;B&#154;&#65533;&#65533;i?"&#65533;&#65533;?&&#65533;&#819;&#65533;&#65533;&#65533;2( &#65533;&&#1296;If6&#1734;&#65533;&#65533;r&#65533;&#65533;YzyS&#65533;:&#65533;&#545;^\t&#65533;&#65533;`&#65533;
&#65533;P&#65533;&#65533;+&#65533;&#65533;&#65533;&#65533;?&#65533;&#255;1&#65533;&#65533;D0&#65533;&#65533;&#65533;0&#65533;&#65533;f&#65533; `&#65533;&#65533;&#65533;&#65533;&#65533;{
G&#65533;&#65533;&#65533;&#65533;&#65533;&#65533;&#65533;&#65533;s&#65533;9&#65533;qFnd!&#65533;*&#905;/&#65533;U@4&#65533;J&#65533;5aK&#912;)Vf&#65533;5M&#65533;r&#65533;yM6&#2018;&#65533;&#1465;Ls&#65533;6&#1472;S&#65533;]&#65533;&#65533;&#65533;7 &#65533;gdM&#65533;]&#65533;F*&#65533;&#65533;&#65533;$&#65533;Qv&#65533;+&#65533;&#65533;6	j&#65533;o&#65533;&#65533;&#65533;&#65533;&#65533;&#65533;&#65533;o
? &#65533;&#65533;"H&#65533;&#837;&#65533;6&#65533;|&#65533;r&#65533;Fq`&#65533;W&#65533;8&#65533;|&#65533;q&#65533;]f&#65533; c&#65533;&#65533;&#65533;&#30727;&#65533;y&#65533;D&#65533;}g&#65533;&#65533;&#65533;&#65533;&#33209;&#65533;&#65533;&#65533;"s&#1383;.]kA&#65533;&#2011;&#65533;+8N&#65533;&#65533;&#65533;&#65533;&#65533;]&#65533;&#65533;E&#65533;X&#245;&#65533;\oIB`&#65533;  XC&#65533;&#10797;=&#65533;i&#65533;M&#65533;&#65533;    &#65533;z&#65533;&#65533;&#1413;N&#65533;	&#903;&#65533;&#65533;N~X&#65533;[L&#65533;&#65533;X|&#65533;jq&#65533;Y&#65533;&#65533;&#65533;&#65533;&#65533;:&#815;wR&#65533;&#65533;&#65533;&#65533;&#65533;&#65533;&#65533;ErX&#65533;O]$8&#65533;0/nX7&#65533;&#65533;A3I&#65533;`J&#65533;&#65533;2&#65533;/K&#65533;&#65533;&#65533;&#65533;&#65533;&#65533;P &#65533;&#65533;0&#65533;aJ&#65533;W>&#65533;&#65533;)h&#65533;&#65533;UA&#65533;)Hr&#65533;&#65533;&#65533;.t&#65533;U&#65533;&#65533;&#65533;&#65533;B&#65533;&#65533;&#317;,1T&#65533;&#65533;_&#65533;a9&#65533;1N?&#65533;(&#65533;_&#65533;g&#65533;&#65533;&#65533;&#65533;&#65533;&#65533;8&#65533;3&#65533;&#1100; @E&#65533;&#65533;&#1324;&#65533;p|&#65533;k&   &#65533;&#65533;&#65533;&#65533;&#65533;&#65533;&#65533;5`K[jN&#65533;&#65533;&#65533;&#65533;&#65533;lpM$P&#65062;>!&#65533;&#456;&#65533;P;Vw&#65533;B&#65533;&#65533;&#65533;&#65533;&#65533;&#65533;&#65533;Nz&#65533;F&#65533;&#65533;&#1639;&#364;1&#1172;\&#65533;&#65533;&#65533;&#65533;V&#65533;&#65533;x&#65533;&#65533;H&#65533;6&#65533;&#65533;`&#65533;k, &#65533;B4	8&#65533;M0&#65533;&#65533;&#65533;
 &#65533;&#65533;	&#65533;&#65533;&#65533;1&#65533;&#65533;&#65533;L$&#65533;JG&#65533;#p&#65533;&#65533;&#65533;&#65533;&#65533;&#65533;qI&#65533;&#18523;&#65533;&#65533;$>6&#600;&#65533;&#65533;&#65533;&#65533;&#792;8&#65533;8&#65533;O&#65533;&#65533;}&#65533;&#65533;&#65533;:&#24108;9&#65533;Av&#65533;&#65533;&#65533; 	&#65533;4ke,Y)&#65533;X
&#65533;&#65533;e-&#65533;p&#65533;2&#1293;&#613;DQ &#65533;&#65533;9&#65533;I$EH&#65533;yT&#65533;&#65533;tG&#65533;&#65533;Je1&#65533;&#65533;&#65533;&#65533;9&#65533;P&#65533;vt&#65533;&#65533;T:&#13383;'~&#65533;&#65533;&#65533;:t&#65533;&#65533;w&#65533;&#65533;&#65533;&#65533;&#65533;<&#65533;&#65533;&#65533;&#65533;&#65533;ME$@&#65533;g&#65533;&#65533;>O&#65533;&#65533;S&#65533; &#65533; 	&#65533;Z&#65533;&#1389;"&#65533;&#65533;A@(&#65533;B&#65533; &#65533;&#611;&#65533;&#65533;72x&#65533;hbp&#65533;m&#65533;&#65533;&#65533;&#65533;&#250;&#65533;.(&#65533;&#65533;&#492;&#65533;rl&#65533;/&#65533;_;&#65533;}&#65533;&#65533;&#65533;&#65533;&#65533;L+&#65533;&#65533;%&#65533;~&#65533;8&#65533;&#65533;N=&#65533;&#65533;&#65533;K\&#65533;&#65533;>1&#65533;&#65533;&#65533;K&#65533;u&#65533;&#65533;&#65533;&#65533;&#65533;g<$W&#65533;Y&#65533;R'&#65533;&#65533;6&#65533;S&#65533;&#65533;%&#65533;&#65533;&#65533;&#65533;8"&#65533;&#65533;o&#65533;s&#65533;\&#65533;7fzEw&#65533;&#65533;c&#65533;&#65533;&#65533;N&#65533;Q&#65533;NL&#65533;S&#65533;mlO&#65533;&#65533;&#65533;&#65533;&#65533;&#65533;P;6&#65533;&#65533;Bt&#1510;&#65533;e&#65533;&#65533;&#65533;	5&#65533;Z&#65533;#)&#65533;&#65533;o&#65533;u&#65533;&#65533;&#65533;i;&#65533;@X9&#65533;S&#65533;&#1388;q&#65533;&#65533;&#65533;&#65533;*&#65533;A&#65533;&#65533;os&#65533;*&#65533;t&#65533;c&#65533;&#65533;%&#65533;:,2&#65533;&#65533;&#65533;&#65533;&#65533;"w=<&#65533;A&#65533;-&#65533;{&#65533;[X&#65533;N&#1586;
f&#65533;[&#65533;&#65533;*0&#65533;&#65533;&#65533;&#711;L&#65533;x&#65533;&#65533;M0&#65533;9&#65533;_?&#65533;!&#65533;F'vg,&#65533;&#65533;&#65533;&#65533;&#65533;8&#65533;&#65533;&#65533;}&#1332;&#65533;,&#65533;&#65533;&#65533;!&#65533;p&#65533;a&#330;&#65533;1c&#65533;&#65533;&{&#65533;BV&#65533;&#65533;8&&#65533;c	&#376;~&#65533;/&#65533;&#65533;&#65533;&#65533;>&#65533;&#1527;&#1269;&#65533;9v&#65533;>&#65533;Y&#65533;&#65533;RC&#65533;&#65533;PI&#65533;&#65533;C&#65533;&#65533;&#65533;&#65533;t&#65533;!&#65533;&#65533;&#65533;d&#65533;&#65533;&#65533;&#65533;&#65533;&#65533;C&#65533;&#267;&#65533;ya#&#65533;#&#65533;&#65533;d&#65533;&#65533;&#65533;&#65533;={&#65533;&#65533;4&#65533;7&#65533;&#65533;N{&#65533;&#1248;&#65533;r&#65533;GM&#65533;R&#65533;3&#934;N&#65533;i&#65533;&#65533;9&#65533;&#65533;&#65533;~&#65533;&#65533;gMk6&#65533;&#65533;&#65533;_&#65533;&#65533;&#65533;w&#65533;&#65533;^&#65533;&#65533;&#65533;&#65533;u&#65533;&#65533;M1\&#65533;Z&#65533;&#65533;N&#65533;&#65533;Cm&#65533;ew&#65533;&#65533;&#65533;~u&#65533;&#65533;m8h&#65533;z&#1692;&#438;"&#65533;&#65533;mj{&#65533;|@&#65533;&#65533;7=l|X{&#65533;&#65533;6&#1825;?&#65533;YR?x&#65533;Lu`&#925;&#65533;z&#65533;&#65533;&#65533;&#65533;&#65533;7&#65533;&#65533;&#65533;q&#65533;&#65533;O&#1463;&#65533;&#65533;&#65533;&#65533;&#65533;&#65533;)&#65533;&#65533;&#65533;M&#65533;&#65533;&#65533;+&#65533;&#65533;&#65533;d&#65533;&#717;K7;&#65533;&#65533;&v&#65533;&#65533;h'9&#65533;^'&#65533;7&#65533;&#65533;Q&#65533;&#65533;&#65533;k&#65533;&#65533;&#65533;&#65533;&#65533;'j&#65533;&#65533; &#65533;&#65533;&#65533;&#65533;&#65533;&#1274;&#65533;&F4&#65533;5&#65533;&#65533;&#65533;&#65533;&#65533;&#65533;>&#65533;NWv&#65533;6&#65533;.&#65533;1)&#65533;&#65533;&#65533;0&#65533;&#65533;&#65533;&#469;&#65533;&#65533;s&#65533;&#65533;&&#65533;&#65533;&#65533;au G<&#65533;&#65533;:&#65533;&#65533;&#65533;[&#65533;
y<&#65533;i&#550;&#65533;kz&#65533;c&#65533;&#65533;&#65533;&#65533;&#65533;i&#65533;o&#65533;&#65533;&#65533;x&#65533;&#65533;&#65533;&#65533;I&#65533;&#65533;S]&#65533;&#65533;&#65533;&#65533;&#65533;N=&#65533;}&#709;F&#65533;&#65533;&#65533;&#65533;&#65533;t&#65533;&#65533;&#65533;&#65533;u&#65533;wV&#65533;7&#65533;&#65533;w&#65533;	&#65533;}&#65533;&#65533;;P'?vs#&#65533;&#451;&#65533;t&#65533;L&#65533;&#65533;&#65533;&#65533;'&#65533;&#65533;&#65533;|&#65533;&#65533;&#65533;&#65533;@ B: &#65533;)&#65533;&#65533;&#65533;~:&#65533;&#1575;&#65533;&#65533;O=&#65533;sx&#803;&#65533;&#65533;S&#65533;K&#65533;&#65533;&#65533;B &#65533;&#65533;&#65533;&#65533;}&#65533;	&#65533;/~&#242;g&#65533;&#65533;&#65533;&#65533;|&#65533;=&#65533;&#65533;@&#65533;o&#65533;&#65533;&#65533;` I(.y&#65533;L&#65533;&#65533;&#65533;&#65533;&#65533;&#65533;9&#65533;1y&#65533;! O`~&#65533;s}&#65533;w>P2&#65533;G&#65533;&#65533;&#65533;`&#65533;&#65533;&#65533;5&#65533;&#65533;~&#65533;}&#663;}0&#65533;b&#65533;&#65533; &#65533;&#65533;cbS}&#65533;&#65533;}&#65533;&#320;&#65533;&#65533;&#65533;Q_&#65533;&#65533;f6h&#65533;&&#65533;lMX&#65533;&#65533;&#65533;F_v'(&#65533;x&#182;k&#65533;&#65533;&#65533;u&#65533;P}:&#65533;nHpa&#65533;&#65533;&#65533;&#65533;y`6c(&#65533;&#65533;&#65533;&#65533;&#65533;&#65533;&#65533;&#65533;s7`&#65533;q&#65533;PI&#65533;uSdS&#65533;&#65533;}&#65533;g&#65533;a(k&#65533;&\~v&#65533;!T&#65533;@g|Z&#65533;&#65533;&#37254;&#65533;p{&#65533;cR&#65533;I&#65533;&#65533;r&#65533;P&#65533;&#65533; H8pt&#65533;p &#65533;&#65533;S0sXo&#65533;w&#65533;&#65533;&#65533;@(&#65533;}&#65533;v*Z&#65533;O0&#65533;&#65533;&&#65533;&#65533;&#65533;&#65533;`&#65533;&#65533;&#65533;&#65533;&#65533;&#65533;5&#65533;&#65533;m&#65533;&#65533;t&#65533;D&#65533;&#65533;k&#65533;7.&#65533;` &#65533;&#65533;g&#65533;&#65533;&#65533;\7j&#65533;hw&#65533;7&#65533;l&#65533;&#65533;l&#488;kS&#65533;~.0&#65533; &#65533;IdVdzg\&#65533;&#65533;i!sZ&#65533;{]lI0&#65533;&#65533;&#386;&#65533;&#65533;~I 2&#65533;&#65533;((&#36366;&#65533;H&#952;&#65533;8&#65533;&#65533;	&#65533;&#65533;&#65533;:&#65533;f&#65533;&#65533;@&#65533;*9@l&#65533;&#65533;&#65533;v &#65533;DXI&#65533;&#65533;&#65533;2(&#65533;&#65533;&#590;&#65533;2&#65533;H!v &#65533;&#65533;&#65533;&#65533;&#65533;X&#65533;&#65533;&#65533;(d@&#65533;&#65533;8c&#65533;Gl&#65533;&#65533;	#&#65533;n  &#65533;&#65533;&#65533;~&#65533;(0&#65533;(&#1616;&#65533;&#65533;Y)E&#65533;Px&#65533;]&#65533;&#65533;&#1611;&#65533;&#65533;&#65533;&#65533;&#65533;jn&#65533;{+&#65533;k'&#65533;K&#65533;l)&#65533;S&#65533;&#65533; &#65533;8(&#65533;&#65533;1&#65533;iC&#65533;&#65533;Tb&#65533;&#65533;(T	O&#65533;&#65533;@&#65533;&#65533;&#65533;&#65533;v p&#65533;(B&#65533;k&#65533;&#65533;l [&#65533;&#65533;&#65533;_&#65533;&#65533;&#65533;&#65533;8&#65533;Tx&#1603;&#65533;SZ!&#65533;@e&#65533;j&#65533;v&#65533;DI&#65533;@&#65533;&#1492;&#65533;0&#65533;&#65533;&#65533;20^&#65533;y&#65533;&#65533;T&#65533;&#65533;&#65533;&#65533;&#65533;Dv&#65533;&#65533;)&#65533;yEYuS$&#65533;&#65533;&#65533;&#1421;&#65533;&#65533;&#65533; &#65533;&#65533; &#65533;3&#65533;&#65533;y&#65533;-@&#65533;)`&#65533;&#65533;&#65533;a&#65533;D&#1460;&#65533;c|&#65533;&#65533;&#65533;DJ%&#65533;X&#65533;@&#65533;V?&#65533;&#65533;&#65533;s&#65533;&#65533;@&#65533;&#65533;&#65533;B&#65533;
&#65533;&#65533;&#65533;&#65533;&#1881;&#65533;&#65533;&#398;&#65533;&#1623;&#65533; f~E^&#65533;&#65533;NB&#1607;&#48156;&#65533;&#937;I&#65533;&#65533;&#65533;`&#65533;H&#65533;&#65533;&#65533;&#65533;(&#65533;&#6173;&#65533; &#65533;&#1769;Z&#65533;z&#65533;&#65533; &#65533;&#65533;&#65533;&#65533;&#65533;&#65533;&#65533;&#65533;&#65533;&#65533;Y&#65533;c&#65533;&#65533;)b&#65533;5&#65533;8&#65533;&#1555;&#65533;T&#65533;&#65533;&#65533;@E&#65533;I&#65533;	&#65533;&#1209;_&#65533;&#65533;&#65533;&#65533;&#65533;R&#607;0&#645;\8 `@&#65533;&#65533; 
P5P-&#65533;&#65533;&#65533;&#65533;	&#65533;&#65533;&#65533; &#65533;}1&#65533;^&#65533;G&#65533;J&#65533;&#65533;6@&#65533;&#65533;&#65533;&#65533;]&#65533;&#65533;Z1&#65533;d&#65533;&#65533;	lIK&#281;r&#1155;&#65533;g8a&#65533;@&#65533;=# `&#65533;&#65533;&#65533;&#1229;S &#65533;&#65533;&#65533;&#65533;/*&#65533;0:  &#65533;2&#65533;&#65533;w&#65533;U&#65533;&#65533;U0&#65533;&#65533;&#65533;6&#65533;6`h@&#65533;&#65533;&#65533;N
c_&#65533;&#65533;J0>(a	=!&#65533;t&#65533;D&#65533;&#65533;&#65533;CXw&#65533;\#&#65533;iO&#65533;s&#65533;k*&#65533;o&#65533;&#65533;`p&#65533;&#65533;&#1682;PSp&#65533;BP&#65533;&#65533;&#65533;&#65533;&#65533;|
&#65533;&#65533;a&#65533;&#65533;&#65533;D&#65533;GZ&#65533;&#65533;&#65533;3 &#65533;3P&#65533;&#65533;Z &#65533;J1&#65533;&#65533; &#65533;&#65533;P=&#65533;j&#65533;S&#65533;:	=&#65533;]&#65533;c)&#65533;*&#65533;RD;'a&#65533;&#65533;u&#65533;&#65533;&#65533;:&#65533;g&#65533;&#65533;&#65533;&#65533;&#65533;:&#65533;e`&#65533;2&#65533; &#65533;&#65533; &#65533;@&#65533;&#65533; |&#65533;&#65533;8P6&#65533;&#65533;&#65533;@&#65533;&#65533;^`&#65533;j&#65533;3P &#65533;&#65533;P N&#65533;0&#65533;&#65533;&#65533;&#65533; 3	&#65533;Z&#65533;&#65533;:	&#65533;J&#65533; &#65533;0&#65533;&#65533; &#65533;&#65533;0|&#65533;&#65533;&#65533;&#65533;&#65533;R&#545;f	&#65533;&#65533;&#65533;>&#65533;&#65533;*G&#65533;P&#65533;$ )y $&#65533;t`&#65533;8Z&#65533;l{&#65533;&#65533;9&#65533;h&#65533;M3&#65533;Q&#65533;&#65533;	&#65533;&#65533;&#65533;Y;&#65533;&#65533;&#65533;&#65533;&#65533;z&#65533;+&#65533;;&#65533;f[ &#65533;!;&#65533;l&#65533;k&#65533;n&#65533;&#65533;
 q;(;;&#65533;&#1701;&#65533;ZI%&#65533;[&#65533;&#65533;&#65533;_9&#65533;&#65533;&#65533;;&#65533;f&#992;j>+ &#65533;{ j=`&#65533;&#1126;&#65533;U&#65533;&#65533;&#65533;&#65533;R+&#65533;M&#65533;P&#65533;&#65533;P&#65533;&#65533;D&#65533;&#65533;I&#65533;&#65533;&#65533;d&#65533;g;&#65533;&#65533; &#65533;&#65533; &#65533;&#65533;&#65533;&#65533;&#65533;;&#65533;&#65533;;{&#65533;&#65533;&#65533;Y&#65533;&#65533;O&#65533;&#65533;&#65533;!&#65533;&#65533;&#65533;&#65533;!&#243;&#65533;@&#65533;&#65533;&#65533;&#65533;&#1784;=&#65533;2==9Kl&#65533;&#65533;
0&#65533;+&#65533;&#65533;&#65533;B&#65533;P &#65533;&#1072;&#65533;&#756;h&#65533;&#65533;&#65533;&#65533;&#65533;K&#1961;&#65533;Q&#765;&#65533;`&#65533;&#65533;K&#65533;&#65533;;&#65533;&#65533;&#65533;m&#1786;&#65533;K&#65533;&#65533;`=a &#65533;sEA	&#65533;&#65533;&#65533;H&#65533;&#65533;z &#65533;&#65533;&#65533;&#65533;&#65533; &#65533;i^+?&#65533;&#65533;&#65533;[&#65533;&#65533;=&#65533;7&#65533;@q H;&#65533;&#65533;&#65533;&#65533;&#65533;	#&#43773;>&#1149;h&#65533;6&#65533;P&#65533;Z&#65533;&#65533;(&#1853;#\d&#65533;&#65533;[&#65533;&#65533;{&#65533;&#65533;+&#65533;&#65533;k&#65533;&#65533;&#65533;&#65533;&#65533;u&#65533;&#65533;uT~&#65533;&#65533;&#65533;?&#65533;&#65533;?&#65533;&#65533;I&#65533;&#65533;&#65533;9&#65533;P&#65533;R&#65533;&#1155;V&#65533;&#65533;&#65533;<&#65533;&#65533;&#65533;&#65533;&#65533;&#65533;&#65533;&#65533;[@&#65533;&#65533;&#65533;&#65533;&#65533;&#65533;&#65533;"&#65533;	QK&#65533;r&#65533;&#65533;:\&#65533;&#65533;+&#65533;l&#65533;&#65533;&#65533;+&#65533;j&#65533;&#65533;&#65533;&#65533;M>&#65533;S	&#65533;19&#65533;b8&#65533;r&#65533;&#65533;j&#65533;O<&#338;&#340;\&#65533;`&#65533;e&#65533;&#65533;&#65533;&#65533;&#65533;&#65533; 8-`	+&#65533;&#65533;&#65533;&#65533;&#65533;;&#65533;_&#65533;B&#65533;&#65533;	%&#65533;&#65533;&#65533;&#65533;	O&#65533;(&#65533;&#65533;)&#65533;&#65533;&#65533;&#65533;\&#65533;r&#65533;6&#65533;&#65533;u{&#65533;8l&#455;p&#65533;&#65533;&#1456;U&#65533;&#65533;&#65533;&#65533;~"6^&#65533;&#65533;wi&#65533;&#65533;&#65533;&#524;&#48662;<&#65533;&#65533;&#65533;&#65533;3&#342;&#65533;&#65533;&#65533;&#65533;@&#65533;&#65533;&#65533;&#65533;&#36643;&#65533;&#807;&#65533;&#65533;-&#65533;T&#65533;J&#65533;P&#65533;&#65533;\&#65533;N0N&#65533;&#65533;&#65533;&#65533;&#65533;&#669;&#65533;&#65533;2&#65533;	8@&#437;&#65533;&#65533;&#65533;&#65533;&#65533;J&#65533;RK&#65533;&#65533;&#65533;&#65533;7&#65533;&#65533;&#65533;&#65533;&#65533;&#65533;=\5&#65533;&#65533;T&#65533;|^&#65533;e&#65533;&#65533;&#65533;&#1451;&#65533;&#65533;&#65533;? 0&#65533;c&#65533;,M&#65533;&#65533;&#65533;=<P5&#65533;5}&#65533;6&#65533;&#65533;:&#65533;/P&#65533;&#65533;&#65533;&#65533; ; &#65533;&#65533;BM&#65533;Qk&#65533;&#65533;&#65533;&#65533;N&#65533;B&#65533;&#65533;B@q&#65533;]\ &#65533;&#65533;&#65533;hPe&#65533;g&#65533;	,&#65533;&#65533;&#65533;3&#65533;h&#65533;&#65533;&#65533;&#494;{&#65533;t,&#65533;'{&#65533;&#65533;E%W&#65533;&#65533;&#65533;,m&m&#65533;&#65533;@W&#65533;
&#65533;&#65533;&#1159;&#65533;&#65533;T&#65533;1&#65533;&#65533;$&#65533;&#65533;&#65533;&#65533;1&#65533;A:&#65533;$&#65533;	&#65533;&#65533;L&#65533;&#65533;O&#65533;&#989;P&#1390;&#65533;&#65533;<&#65533;",&#65533;%&#820;&#65533;&#65533;]&#65533;&#65533;A&#65533;&#65533;&#65533;0&#65533;y&#65533;&#65533;h&#65533;&#1455;&#65533;&#1455;&#65533;&#65533;Q&#65533;` ~&#65533;&#65533;y&#65533;&#65533;.T&#65533;)&#65533;%&#1518;up&#65533;&#65533;&#65533; &#65533;&#65533;&#65533;&#65533;&#65533;?&#65533;z&#65533;&#1716;&#65533;&#1069;&#65533;&#65533;&#65533;&#65533;&#65533;&#65533;&#65533;<&#576;-&#65533;o&#65533;&#1589;!&#65533;&#65533; &#65533;Q&#1622;}&#1610;	&#65533;&#65533;&#682;&#1386;&#65533;	&#65533;&#65533;&#65533;Y&#65533;&#1378;&#65533;&#65533;g&#65533;U"&#65533;&#65533;&#65533; &#65533;&#65533;&#65533;&#65533;&#65533;&#65533;6L&#65533;,&#65533;\&#65533;&#913;Q&#65533;&#65533;&#65533;	&#65533;Pe!;&#65533;@6+&#65533;&&#65533;&#65533;&#65533;a&#65533;T&#65533;&#65533;	&#65533;&#65533;&#65533;&#65533;&#414;&#65533; &#65533;&#65533;p&#65533;]&#65533;	W]&#65533;{M&#65533;&#65533;M&#65533;&#65533;&#65533;z&#65533;5&#65533;&#1878;&#65533;&#65533;&#65533;&#65533;&#65533;&#65533;&#65533;&#65533;&#151;&#65533;BM&#65533;&#984;}&#1930;&#65533;&#671;@q&#65533;@&#65533;2>&#65533;A&#1700;&#65533; p&#2023;&#65533;&#65533;&#65533;&#65533;&#65533;  4 &#65533;&#65533;&#276;&#65533;-q/&#65533;e^&#65533;&#65533;Q&#65533;&#65533;Q&#1538;-&#65533;@&#65533;&#65533;&#65533;p.&#65533;&#65533;&#65533;"&#65533; &#65533;&#65533;\p&#65533;&#65533;)&#65533;T&#65533;T?&#65533;&#65533; a\&#65533;&#65533;&#65533;s&#65533;,&#65533;+&#65533;&#65533;z2&#65533;&#65533;z&#65533;
&#65533;}&#65533;*&#65533;&#65533;&#65533;&#65533;.&#65533;&#65533;&#65533;&#65533;B&#65533;&#65533;&#65533;CN&#65533;@a&#65533;&#65533;&#671;&#65533;&#65533;0&#65533;8 &#65533;&#65533; &#65533;Sn%&#65533;&#65533;&#65533;&#65533;&#65533; i0&#65533;&#65533;1LL&#65533;p&#65533;&#65533; P&#65533;&#65533;&#65533;1&#65533;	5&#65533;n&#65533;	&#65533;9&#65533;t&#65533;:&#65533;8&#65533;&#65533;XE!C&#65533;k&#65533;s&#65533;&#65533;&#65533;&#65533;&#65533; &#65533;&#65533;&#65533;&#65533;&#65533;&#65533;2&#65533;&#1480;&#65533;&#65533;y&#65533;&#65533;-&#65533;4&#65533;  &#65533;&#174;&#65533;&#65533;&#65533;0&#65533;&#65533;&#971;P	&#65533;`&#65533;)&#65533;&#981;&#65533;&#65533;&#65533;&#65533;&#65533;^&#65533;D&#65533;&#65533;&#65533;%&#65533;&#65533;y&#65533; &#65533;&#65533;P.&#65533;U&#65533;&#65533;&#65533;l<&#65533;"&#65533;$&#65533;&#65533;$%&#65533;&#65533;`$&#65533;x&#65533;&#65533;p&#24912;&#65533;.&#65533;&#567322;d5&#65533;3;l&#65533;;m&#65533;!/&#65533;>&#65533;a$&Ou-&#65533;&#65533;&#554;r,&#65533;&#65533;p&#65533;R&#65533;&#65533;
!B&#65533;&#65533;&#65533;&#65533;&#65533;&#65533;&#65533;&#65533;&#65533;&#65533;&#65533;&#65533;N&#65533;&#65533;	&#65533;Y&#65533;&#2011;&#65533;&#65533;&#65533;&#65533;&#65533;O&#65533;&#65533;B$&#65533;&#65533;)!&#65533;&#65533;
&#65533;&#65533;&#65533;&#65533;&#65533;
&#65533;GN&#65533;0&#65533;&#65533;&#65533;&#65533;&#65533;,S~&#65533;pD&#65533;%&#65533;&#396;&#65533;&#65533;&#65533;p&#65533;o&#65533;&#65533;4O&#65533;&#65533;&#65533;&#65533;P&#65533;&#65533;4&#65533;T&#65533;&#65533;&&#65533;`&#65533;Ao)&#65533;&#1599;G&#65533;&#65533;&#65533; "&#65533;&#65533;2&#65533;&#65533;+&#65533;&#65533;+&#65533;	&#65533;1&#65533;&#65533;	&#65533;&#268;q&#65533;&#65533;"&#65533;*`&#762;&#65533;&#65533;8&#65533;&#65533;x-&#65533;>&#65533;j&#65533;&#221;&#65533;&#65533;&#65533; &#65533;t&#2028;&#65533;&#65533;&#65533;F&#65533;&#65533;|&#65533;&#65533;&#65533; &#65533;&#65533; &#15166;&#65533;&#65533;,&#65533;&#65533;qT&#65533;q&#65533;V&#65533;&#65533;&#65533;R&#65533;#@ o&#65533;-&#65533;&#65533;O&#65533;&#65533;`&#65533;&#65533;&#65533;@&#65533;&JB&#65533;&#65533;&#65533;&#65533;&#65533;&#65533;zy&#65533;Zp&#65533;&#65533;ZY&#65533;&#65533;J&#65533;&#65533;&#65533;& &#65533;&#65533;(&#65533;(&#65533;&#65533;A&#65533;&#65533;&#65533;&#65533;&#65533;,&#65533;&#65533;&#65533;&#65533;&#65533;&#65533;;&#65533;&#65533;&#65533;&#65533;&#65533;&#65533;&#65533;&#65533;i&#65533;&#65533;&#65533;=&#65533;&#65533;&#65533;&#1090;&#65533;&#1539;&#65533;&#65533;&#65533;i&#65533;&#65533;&#65533;(i&#65533;&#65533;(&#65533;&#65533;&#65533;&#65533;&#65533;&#65533;&#65533;&#65533;&#65533;&#65533;,&#65533;&#65533;X(&#65533; &#65533;&#65533;'|&#65533;&#65533;/&#65533;2&#65533;&#65533;"&#65533;&#65533;&#65533;d&#65533;3&#65533;&#877;B	&#65533;&#65533;H&#1117;?l>R&#65533;rP&#65533;Az&#65533;ai&#65533;f&#731;&#65533;2&#65533;4&#65533;&#1085;&#65533;&#65533;9P&#65533;gN\&#65533;r&#65533;&#65533;&#65533;)2cO&#65533;%cF&#65533;*7&#65533;X&#65533;9&#65533;&#65533;+&#65533;q&#65533;&#821;&#65533;UbP&#65533;P&#65533;&#1054;&#65533;&#65533;<y&#65533;&#923;&#65533;&#65533; &#65533;&#65533;I&#1387;&#65533;!_&#65533;X&#65533;&#65533;#&#65533;&#65533;%Nd c&#65533;?&#65533;!k&#65533;H&#65533;!&#65533;-;&#65533;,&#65533;&#65533;&#529;&#65533;l=DS4&#29659;F&#65533;i&#65533;&#65533;!&#1474;&#65533;Be&#535;0&#65533;&#65533;&#65533;5&#65533;&#65533;&#1987;&#65533;&#65533;L&#65533;&#65533;C]~&#65533;&#65533;CF&#65533;*7&#65533;&#65533;&#65533;&#65533;AC&#65533;?&#65533;H B&#65533;@&#65533;z&#65533;+WVU&#65533;C&#65533;&#1350;:g&#65533;&#65533;&#65533;&#65533;&#65533;&#65533;*n\{&#65533;&#65533;&#65533;g&#65533;u&#65533;^"h&#65533;b&#65533;Xc&#65533;A&#65533; e&#65533;&#291026;&#65533;a&#65533;r&#65533;&g&#65533;&#65533;D&#65533;I&#65533;&#65533;t&#65533;h&#65533;4&#65533;&#65533;J&#65533;4bK'J&#65533; :"&#65533;%&#65533;&#65533;&#65533;&#65533;Flj&#129;*&#65533;&#65533;3&#65533;+&#65533;&#65533;&#65533;&#65533;8`&#65533;Q&#65533;eQ&#65533;&#65533;&#65533;&#65533;&#65533;&#65533;9&#65533;&#65533;r&#65533;0&#65533;V&#65533;M&#65533; x&#65533;&#65533;&#65533;IfQ&#65533;&#346;kw&#65533;i&#65533;7V&#65533;&#65533;'&#65533;l&#65533;&#65533;&#65533;)&#63074;);&#694;&#65533;)&#65533;D &#65533;!4&#65533;Fc&#65533;&#65533;F
&#65533;Fh&#65533;F&#65533;q&#65533;&#65533; &#65533;r&#65533;Gv&#65533;&#65533;H&#65533;&#65533;dY&#65533;&#65533;&#65533;!&#65533;&#65533;b!N-&#65533;(&#65533;G<&#65533;z&#65533;&#65533;&#65533;e&#673;<&#65533;&#65533;
&#65533;4&#65533;&#65533;C&#65533;9@$&#65533;G"&#65533;doMB&#65533;&#65533;<P&#65533;iT&#65533;&#65533;7&#65533;*8&#65533;&#65533;6&#65533;&#408;&#34217;n&#65533;mF!&#65533;&#65533;&#65533;uwXt&#65533;&#65533;*&#65533;&#65533;$&#65533;&#65533;&#65533;)	O&#65533;
&#65533;&#65533;&#65533;&#65533;&#422;{&#65533;&#65533;&#65533;&#65533;A&#65533;`&#65533;7Y&#65533;W\&#65533;&#65533;&#65533;fj&#1640;&#65533;&#65533;&#65533;&#65533;&#65533;&#65533;&#65533;&#65533;|d&#65533;&#65533;R&#65533;#+&#65533;&#1834;&#65533;&#65533;,&#524;7&#65533;&#65533;	(&#65533;R(;&#1687;&#65533;^&#500;r&#65533;ADid&#65533;K
&#65533;p&#65533;X&#65533;&#65533;&#65533;B-&#65533;&#65533;S&#65533;&#65533;&#65533;&#65533;*d&#65533;&#65533;&#30633;.&#65533;`&#65533;&#65533;&&#65533;&#65533;i&#65533;]&#65533;! `g<&#65533;&#65533;&#65533;!W&#65533;30&#65533;`&#65533;q0&#65533;k&#65533;&#65533;&#65533;}3|F&#65533;V&#65533;Fg$&#65533; &#65533;+&#65533;&#65533;O(&#65533;H&#65533;k&#65533;eo&#65533;&#65533;&#65533;&#65533;$&#65533;&#65533;7q&#65533;&#65533;-&#65533;&#65533;&#298;J,&#65533;|&#65533;/&#65533;8&#65533;&#65533;&#1544;&#65533;(&#65533;D`&#65533;&#65533;9&#65533;7&#65533;v&#65533;&#65533;O{	6t&#65533;&#65533;&#65533;d&#65533;IG&#65533;&#500;Y/&#65533;&#65533;&#65533;WG&#65533;u&#65533;X&#65533;&#65533;&#65533;&#65533;j&#65533;&#65533;&#65533;v&#65533;&#65533;q&#65533;&#65533;E&#65533;&#65533;|&#65533;]&#65533;("&#65533;&#65533;&#65533;|SX&#65533;!?&#65533;w&#65533;(.&#65533;@&#65533;$ &#65533;R0&#65533;0&#65533;+&#65533;A&#65533;8&#65533;2&#65533;&#65533;fLU:	q1z&#65533;&#65533;fE&#65533;[&#65533;Nf*&#65533;&#782;&#65533;&#65533;&#65533;&#65533;u4&#65533;N&#65533;
P&#65533;.&#65533;&#65533;&#65533;v'7&#65533;&#65533;&#65533;'&#65533;Zn&#65533;&#65533;&#65533;?\&#65533;Ks&#65533;o&#65533;&#65533;&#65533;&#65533;U&#968;&#65533;kV&#65533;>&#65533; &:1 &#65533;&#65533;&#65533;&#65533;&#65533;&#65533;w&#65533;m&#65533;|q&#65533;bc$0)6&#513;&#65533;&#65533;&#65533;c&#65533;&#65533;&#65533;U,&#65533;&#65533;&#65533;&#65533;&#65533; &#65533;@ \&#65533; &#65533;&#65533;q1B&#65533; &#65533;0X@ ;@&#65533;#H@De5&#65533;&#65533;&#65533;V+;J&#65533;T&#65533;&#65533;G&#65533;&#65533;&#65533;p&#65533;s&#65533;B&#65533;&#65533;&#65533;&#65533;&#65533;&#65533;n&#65533;R&#65533;&#65533;pO{&#65533;;&#65533; &#65533;&#65533;&#65533;+Y&#65533;7ES&#65533;.&#65533;G$&m 
a&#65533;r&#65533;&#65533;&#65533;4&#65533;&#65533;lX<L&#65533;4&#65533;N]&#65533;S&#65533;&#65533;&#65533;.&#65533;&#65533;&#505;&#65533;b&#1532;&#65533;0&#65533;&#65533;`;&#65533;#	b0&#65533;&#65533;3?&#65533;&#65533;c &#65533;&#65533;&#65533;=C<&#65533;&#65533;GA&#65533;&#65533;f&#65533;b&#65533;&#65533;&#976;%%&#292;@**&#65533;&#65533;$Z&#65533;6&#65533;I&#65533;&#65533;&#65533;S&#65533;&#65533;FI&#65533;&#65533;&#65533;l&#65533;&#65533;)hCT&#65533;r&#65533;;&#65533; <&#65533;&#65533;e&#65533; 2 &#65533;&#65533;&#65533;&#65533;1&#65533;&#65533;"&#65533;(&#65533;&#65533;p&#65533;T&#65533;&#65533;&#65533;h,&#65533;&#65533;&#65533;&#65533;1!&#65533; &#65533;&#65533;/&#65533;a&#65533;&#65533;$&#65533;
Z&#65533;&#65533;4&#65533;&#65533;T&#65533;&#65533; &#65533;
&#65533;S&#65533;&#65533;t' )&#65533;7&6&#65533;U@&#65533;2&#65533;2&#65533;&#1248;mI"Z&#65533;&#65533;&#65533;&#65533;&#65533;B&#65533;&#65533;&#811;^&#65533;&#65533;3&#65533;&#65533;&#65533;&#65533;&#65533;B&#65533;+Q&#65533;H&#65533; &#65533;|&#65533;Q&#65533;&#65533;bX&#65533;h&#65533;&#65533;&#65533;X,*&#65533;&#65533;&#65533;23&#65533;L&#65533;H&#65533;"&#65533;T&#65533;4&#65533; &#65533;A&#65533;c&#65533;&#65533;l&#65533;<&#65533;94&#65533;&#65533;&#65533;&#65533;&#65533;\&#65533;0&#65533;&#65533;  t&#65533;&#65533;
&#65533;&#65533;&#65533;&#65533;&#65533;&#65533;N&#65533;T[&#65533;?8!&#65533;&#65533;&#65533;&#65533;&#65533;&#65533;/&#65533;&#65533;c X&#65533;&#65533;&#65533;AI4&#65533;&#65533;&#65533;&#65533;`!&#1434;&#65533;CL&#65533;-
&#65533;s?&#65533;&#65533;&#65533;&#65533;!f&#65533;DC&#65533;[QG&#65533;<&#65533;@9&#65533;J&#65533;Q&#65533;&#65533;<X;&1&#65533;&#1687;#&#65533;&#65533;&#65533;n
&#65533;0>&#65533;&#65533;&#65533;&#65533;H&#65533;&#65533;&#65533;~&#65533;#&#65533;<&#65533;<8`&#65533;&#65533;&#65533;k&#65533;&#65533;&#65533;&#65533;Z&#1590;&#65533;&#65533;ms&#65533;&#1319;&#65533;&#65533; &#65533;H&#65533;&#65533;` @&#65533;#&#65533;&#476;&#65533;&#980;DV-&#65533;C&#65533;l&#65533;*[&#65533;d&#65533;&#65533;h&#65533;v&#65533;2&#65533;&#65533;&#65533;/&#65533;&#65533;ib&#65533;]&#65533;&#65533;&#65533;<&#65533;+'Z&#65533;&&#65533;&#65533;&#65533;&#65533;r( d&#65533;p&#65533;2&#65533;.wvS[&#65533;ld&#65533;&#65533;09PFo&#65533;m&&#65533;&#65533;b
&#65533;w48&#65533;X&#65533;D&#65533;S%&#65533;Bh&#65533;&#65533;&#65533;$&#65533;`@&#65533; &#65533;,&#65533;L&#65533;A&#65533;&#65533;&#65533;8&#65533; l[&#65533;&#65533;*&#1385;&#65533;&#65533;   &#1325;}&#65533;&#65533;&#65533;
j&#65533;4&#65533;jnY&#65533;K&#1947;&#65533;u&#65533;6nI&#65533;&#65533;M&#65533;(vHM&#65533;gm&#65533;Y&#65533;&#65533;&#65533;&#65533;&#147;&#65533;+3D&#65533;)9&#65533;4;'&#65533;&#65533;j&#65533;8&#65533;&#65533;6&#65533;y&#65533;&#65533;-X&#65533;y&#1830;&#65533;e&#65533;&#65533;&#1044;fF&#65533;Ut&Z&#65533;&#65533;n4&#65533;&#65533;&#65533;mp&#65533;&#65533;&#1174;&#65533;s&#65533;%0&#65533;&#65533;U&#27418;{&#65533;>&#1224;y"E&#65533;&#65533;	&#65533;&#65533;d~&#65533;&#65533;%~&#65533;&#65533;&#65533;&#65533;Y&#65533;t2L`&#65533;&#65533;!)k&#65533;.S&#65533;&#1217;&#65533;c&#65533;F&#65533;&#65533;&#65533;]"&#65533;e&#65533;&#65533;&#65533;T&#65533; &#65533;&#65533;s9R&#65533;:d&#65533;&#65533;liJw&#65533;&#1795; &#65533;&#65533;+P m&#1660;8&#505;8&#65533;]i&#65533;&#65533;L`>&#65533;&#65533;&#65533;q	5[s&&#65533;\&#65533;9&#65533;d&#65533;&#65533;-&#65533;ja&#65533;TC=&#65533;7&#65533;Pe<&#65533;q&#65533;^]%&#65533;&#65533;&#65533;&#65533;oy2(&#65533;,e&#65533;&#65533;&#65533;(&k!&#65533;&#65533;&#65533;&#65533; &#65533;&#65533;s&#65533;&#65533;]&#65533;&#65533;&#65533;&#65533;7`&#65533;]B&#65533;F&#65533;&#65533;&#65533;3r&#65533;&#65533;&#65533;1&#65533;&#65533;&#65533;V&#65533;&#65533;&#65533;&#65533;)l&#631;U&#65533;&#65533;A+#&#65533;/~&#65533;&#65533;&#65533;=&#65533;&#65533;S&#65533;&#65533;[6PypX&#65533;,&#65533;&#65533;&#65533;&#65533;]&#42121;MLu &#65533;&#65533;&#65533;>&#65533;&#65533;A&#65533;&#65533;n&#530;&#65533;|&#65533;&#65533;&#65533;&#65533;&#65533;&#65533;&#65533;&#65533;2&#65533;V&#65533;&#65533;&#65533;K&#65533;G&#65533;&#65533;da&#65533;-&#65533;&#65533;&#65533;D&#65533;$&#65533;&#65533;@&#65533;/&#65533;&#65533;&#65533;&#65533;&#65533;&#65533;&#65533;&#65533; 	&#65533; &#65533;&#65533;?c_O&#65533;?&#65533;&#65533;&#65533;&#65533;&#65533;o&#65533;d&#65533;!&#65533;Y&#65533;B`&#65533;&#65533;W&#65533;e!&#65533;&U>q&#65533;v&#65533;&#65533;&#65533;&#65533;S&#65533;|n NWW&#65533;&#65533;A&#65533;&#65533;%W!&#65533;:Vgy&#65533;2&#65533;&#65533;}&#1815;&#65533;&#65533;F}&#65533;]b&#65533;`0&#65533;Fg&#65533; 6&#65533;&#65533;&#65533;&#65533;%{<8{&#65533;&#65533;,Gr<C1&#65533;C5T&#65533;-Wc4&#65533; x&#65533; &#1409;&#65533;HE&#65533;&#65533;&#65533;&#65533;|c&#65533;l&#65533;}&#65533;'&#65533;&#65533;b &#65533;&#65533;2By&#65533;p&#65533;&#65533;&#65533; |&#65533;&#65533;&&#518;$A~n&#65533;y&#65533;&#65533;x,bW
&#65533;t
&#65533;xg&#65533;Y@&#65533;p&#65533;7&#65533;&#65533;&#65533;&#65533;&#65533;=&#65533;&#65533;&#65533;tJ&#65533;$&#65533;&#1224;&#65533;c5G&#1288; &#65533;&#65533;&#65533;&#65533;QxE2&#65533;v&#711;FG&#65533;~&#65533;eo3&#65533;&#65533;\hP"ZXj'a&#65533;&#65533;&#65533;&#65533;qh+&#65533;&#1482;*&#65533;2b&#65533;O&#65533;hWuxWv(c&#65533;vZl3&#65533;&#552968;&#65533;&#65533;w
&#65533;t&#65533;&#65533;{&#536;&#65533;&#65533;&#65533;J&#1292;A&#65533; &#65533;&#65533;lr&#65533;&#65533;\T&#65533;B&#65533;e&#65533;&#65533;q&#65533;&#65533;|&#65533;t&#1959;te`8y&x]&#65533;h&#522;j&#65533;&#65533;W]&#65533;a&#65533;&#65533;&#65533;)bI41p&#65533;SW2&#65533;&#1668;&#65533;u&#65533;&#65533;&#65533;&#65533;&#65533;x
&#65533;g&#65533;&#65533;&#65533;J&#65533;X&#65533;
?&#65533;&#65533;&#65533;w &#65533;&#65533;&#65533;L&#65533;E&#65533;%av&#65533;vxt8o&#65533;,&#65533;&#65533;&#65533;&#65533;vA&#65533;H-&#65533;x&#65533;&#65533;&#65533;7fz&#65533;2&#65533;({&#65533;&#65533;*&#65533;!&#65533;&#65533;&#65533;l&#65533;+&#65533;&#65533;n-Yd&#65533;&#65533;jv&#65533; f&#65533;&#65533;I&#65533;&#65533;&#65533;J&#65533;&#65533;@&#65533;R&#65533;<x&#65533;<p&#65533;v4&#65533;)&#65533;&#65533;Vhv&#65533;r&#65533;&#65533;uW&#65533;&#1345;&#65533;2&#65533;&#65533;aX&#1333;1	B&#65533;}&#65533;&#65533;&#65533;p&#65533;8&#65533;H&#65533;+&#65533;uoIPu&#65533;&#65533;&#65533;P?&#65533;Z&#65533;2&#65533;`&#65533;h&#65533; %d&#65533;&#65533;r&#65533;]g0"&#65533;&#65533;&#65533;&#65533;y&#65533;v&#65533;d&#65533;8&#65533;"&#65533;e!`&#65533;&#65533;O&#65533;$!&#65533;vZ&#65533;!&#65533;zZ&#65533;&#65533;vFt&#1014;&#65533;&#65533;&#30117;s`52&#65533;x&#65533;si&#65533;&#65533;H3I&#65533;((dd(&#65533;&#65533;Xx&#65533;+~&#65533;zi&#65533;)&#65533;&#65533;&#65533;j&#65533;&#65533;y&#65533;	&#65533;!&#65533;&#65533;&#65533;1&#65533;&#65533;c&#65533;T&#65533;vXd$id&#65533;02o&#65533;!>}&#65533;&#65533;*&#65533;b&#65533;&#65533;7o2&#65533;x+&#65533;&#65533;&#65533;x&#65533;]&#65533;&#65533;o86q&#65533;&#65533;&#65533;#r]&#65533;q)&#65533;&#65533;}I^v	B&#65533;2&#65533;yAi&#65533;&#1629;&#65533;p&#65533;8&#65533;&#65533; &#65533;+"-&#65533;,&#65533;&#65533;1&#65533;+&#65533;&#65533;G&#65533;hbl&#65533;(v(!&#65533;i&#65533;+&#65533;&#65533;+a&#65533;&#65533;F&#65533;&#65533;&#1181;&#65533;0q+&#65533;ney&#65533;&#65533;&#65533;&&#65533;&#65533;I&#65533;2&#65533;&#65533;&#65533;c&#393;&#65533;-3 &#65533;V&#65533;<fP11I&#65533;&#65533;u,&#65533;2&#65533;&#65533;&#65533;&#65533;:V&#65533;&#2024;nI?7&#65533;&#65533;x1&#65533;&#65533;g&#65533;6q]&#65533;y>#:uzIY*&#65533;&#65533;5p&#65533;b&#65533;F&#65533;A&#937;2&#65533;9lzx&#65533;&#65533;&#65533;&#65533;*+&#65533;&#65533;&#65533;&#65533;&#65533;*&#65533;bw0VU&#65533;}&#65533;y6*	4}&#65533;Y&#65533;(&#1541;&#65533;&#65533;&#65533;$&#65533;&#65533;2&#65533;&#65533;]{&#1057;&#65533; &#65533;
zq&#65533;?&#65533;&#65533;q&#65533;&#680;S*&#65533;<&#65533;q:V&#65533;~&#65533;y&#65533;&#65533;Jd&#65533;&#65533;&#65533;e$&#65533;&#65533; &#65533;2m:&#65533;&#65533;&#65533;&#65533;:sZj&#65533;J&#65533;&#65533;xi&#65533;&#65533;*&#65533;&#970;I&#65533;&#65533;I}&#65533;2&#889;"&#65533;&#65533;~&#65533;&#65533;>)3'uIj+q&#65533;&#65533;&#65533;:&#65533;&#65533;&#65533;&#65533;&#686;u&#65533;'&#65533;)&#65533;&#65533;"B&#65533;Z&#65533;P'o&#65533;&#65533;&#65533;_&#65533;&#65533;,&#65533;6	&#65533;&#65533;c(&#65533;_&#65533;&#65533;&#65533;&#65533;
;&#65533;&#65533;&#65533;y&#65533;&#1648;&#65533; &#65533; &#65533;&#65533;&#65533;&#65533;&#65533;&#65533;&#65533;J&#65533;1&#65533;&#65533;&#65533;&#65533;6&#65533;&#65533;+2pk[&#65533;#&#65533;{&#65533;&#65533;.&#65533;&#65533;&#65533;&#65533;&#65533;-&#65533;&#65533;&#65533;&#65533;&#65533;i5I4&#65533;xY&#65533;7a&#65533;g&#36091;&#1714;y&#65533;&#65533;!{&#65533;&#65533;:9&#65533;&#65533;&#65533;"&#65533;&#40119;&#65533;&#65533;0{&#65533;:&#65533;&#65533;*&#65533;&#65533;S&#1774;&#1351;&#65533;0Y&#65533;oy&#65533;3&#65533;&#65533;&#65533;&#65533;y&#65533;Twa&#65533;}iJ&#65533;&#65533;i+&#65533;&#65533;&#65533;&#65533;&#65533;n&#65533;&#65533;j&#65533;2a&#65533;&#65533;{@&#65533;}&#65533;&#65533;vJ&#65533;x)&#65533;v+y/krk|@f+7	"&#65533;&#1573;&#65533;&#65533;&#65533;&#65533;&#65533;&#65533;Y&#65533;Gk&#65533;&#44420;&#65533;&#65533;&#65533;&#65533;t&#65533;&#65533;:~&#65533;&#65533;&#65533;*&#65533;&#65533;,&#65533;&#65533;&#65533;&#65533;&#65533;Z&#65533;&#65533;7q&#65533;&#65533;K,&#65533;&#65533;&#65533;&#65533;&#65533;&#48178;&#65533;&#65533;&#65533;&#65533;:&#65533;&#65533;&#754;&#65533;&#65533;&#65533;|K&#65533;b[&#65533;&#65533;{&#65533;&#539;&#65533;C&#65533;&#65533;&#65533;&#65533;&#65533;&#65533;&#65533;&#65533;&#65533;&#65533;&#65533;&#65533;&#65533;&#65533;[&#65533;&#65533;{&#65533;&#65533;&#46321;&#65533;&#65533;&#65533;&#1789;&#65533;&#65533;&#65533;)&#1593;PG&#65533;[&#65533;&#65533;{&#65533;&#65533;&#65533;&#65533;[&#65533;&#65533;&#65533;&#65533; &#65533;&#65533;&#65533;&#65533;&#65533;&#65533;&#65533;&#65533;[&#65533;&#65533;&#710;&#65533;{&#65533;&#65533;&#65533;&#65533;&#65533;&#1791;&#65533;&#65533;&#65533;&#65533;&#65533;<&#65533;&#65533;&#1598;&#65533;&#65533;&#1563;&#65533;&#65533;J&#65533;&#65533;&#1084;2
&#65533;&#65533;<&#65533;}&#65533;&#65533;,&#65533;|&#65533;&#65533;KP<a&#65533;I&#65533;&#65533;"<&#65533;&#65533;&#1776;r[&#65533;wI&#65533;*&#65533;&#176;&#522;l&#65533;&#65533;&#65533;&#65533;,<&#198;P&#65533;&#65533;!&#65533;4&#65533;&#65533;&#65533;&#65533;&#65533;,3&#65533;{8&#65533;&#257;&#65533;&#65533;F&#65533;2A&#1844;!,	&#1835;&#65533;&#65533;&#65533;q&#65533;&#65533;&#1734;0&#65533;G|&#65533;X&#65533;2V&#65533;&#65533;B&#65533;RL^_&#65533;&#65533;s&#65533;]&#747;&#65533;Pl+g&#65533;K&#65533;&#65533;?+&#65533;&#65533;&#65533;&#65533;&#487;:&#65533;[li,&#65533;w&#810;Uw&#65533;b&#65533;&#65533;~&#65533;&#514;|u[&#504;;&#65533;&#65533;&#65533;<r&#65533;&#65533;j&#65533;Hq&#65533;&#65533;p&#65533;+&#65533;&#65533;&#65533;&#65533;k&#65533;&#65533;,3}0&#65533;&#65533;0&#65533;&#65533;&#65533;;&#65533;&#65533;{&#65533;|`&#65533;&#65533;&#65533;&#65533;&#65533;&#65533;&#65533;ex&#65533;&#65533;V&#65533;&#65533;&#65533;&#65533;&#65533;&#811;:&#65533;>	&#65533;]&#65533;]&#65533;&#65533;,&#65533;} &#65533;&#1883;&#65533;=l+&#65533;L&#65533;&#65533;;&#184;&#1802;&#65533;<P&#65533;L&#65533;&#50835;&#65533;&#65533;&#65533;%&#65533;&#65533;&#65533;&#65533;J&#65533;W&#65533;&#515;<&#65533;GQ&#65533;:&#65533;"a&#65533;&#832;#&#65533;+&#65533;&#65533;&#65533;&#65533;&#65533;&#65533;&#65533;K&#65533;&#65533;&#65533;&#65533;&#65533;&#65533;&#65533;h&#65533;&#817;&#65533;&#65533;&#65533;&#65533;&#65533;z&#65533;"h+&#65533;L&#1001;&#65533;&#65533;&#65533;,&#65533;x&#65533;&#65533;&#65533;&#65533;>&#65533;L&#64177;&#65533;l&#65533;&#65533;&#65533;&#65533;&#65533;u&#65533;i&#65533;&#846;&#65533;&#65533;&#65533;j&#65533;&#65533;VP&#65533;&#65533;&#1902;&#65533;	&#65533;5,&#65533;&#65533;8I
&#65533;&#65533;3&#65533;-&#65533;P[&#65533;&#65533;{&#1138;&#65533;&#65533;d&#65533;&#65533;&#65533;&#727;&#65533;&#65533;&#65533;K&#1234;&#65533;&#65533;&#65533;&#65533;W&#499;z@7&#65533;.=PB{p&#65533;&#65533;Z&#65533;&#65533;&#65533;&#1268;&#65533;&#65533;:&#65533;a+&#65533;0&#65533;L&#65533;+?\&#65533;J&#65533;&#65533;3;&#1188;+&#65533;&#65533;k&#65533;H=&#65533;&#65533;&#65533;a]]E&#65533;N&#65533;&#65533;&#65533;y&#65533;&#65533;9i&#65533;#&#65533;&#65533;Z&#65533;j&#65533;lI&#65533;&#65533;}z&#65533;&#65533;&#65533;=&#65533;&#65533;P&#65533;&#65533;&#65533;&#65533;&#65533;&#65533;x&#65533;*&#65533;&#65533;&#65533;&#65533;&#65533;&#65533;&#65533;&#65533;>&#1707;&#65533;&#65533;&#65533;r&#65533;&#65533;>9&#65533;V&#65533;&#65533;}&#65533;&#65533;&#65533;&#65533;-&#65533;&#891;&#65533;j&#65533;i&#65533;&#65533;E&#65533;&#65533;+&#65533;Hz&#65533;&#65533;&#1658;,&#65533;&#65533;r&#65533;&#65533;U-&#65533;.p|p&#65533;&#65533;n*V{UL&#65533;&#65533;&#65533;&#65533;&#65533;&#65533;&#65533;&#65533;<-p&#65533;&#65533;&#65533;&#744;&#65533;&#328;&#65533;&#65533;&#65533;&#65533;&#65533;p&#65533;>&#65533;@ O&#65533;H&#65533;7p&#65533;&#65533;@&#65533;&#65533;&#65533;&#65533;&#65533;&#65533;&#65533;-&#65533;-0&#65533;-`&#65533;p&#65533;&#65533;u=&#65533;&#65533;&#65533;V&#1130;&#65533;&#65533;m&#65533;&#65533;MS`lX&#1938;0&#65533;4&#65533;^&#1718;r-&#65533;&#65533;&#65533;&#65533;&#65533;Kn&#65533;`
&#65533;V'0"A&#65533; &#65533;.	&#65533;]&#65533;'&#65533;&#65533;&#65533;&#65533;&#65533;&#65533;S&#65533;&#65533;&#1913;&#65533;&#65533;&#65533;&#65533;&#65533;Z&#65533;~&#65533;*&#65533;&#65533;&#65533; \`&#65533;xI&#65533;&#65533;&#65533;}M&#65533;&#65533;&#65533;&#65533;]&#65533;_&#65533;&#65533;&#1237;&#65533;&#65533;G&#65533;&#65533;&#65533;&#65533;&#65533;&#1693;&#65533;#r@&#65533; S&#65533;&#65533;)&#65533;Sn&#65533;&#65533;&#1711;&#65533;&#65533;@ &#65533;0^&#65533;S&#65533;>&#65533;&#65533;&#65533;i&#65533;&#15851;&#65533;f#F&#65533;&#65533;&#39804;2&#65533;&#65533;S0: &#65533;#x&#553;&#65533;&#65533;&#65533;&#65533;&#65533;\ H&#65533;&#65533;&#65533;0@&#65533;&#65533;&#65533;&#65533;&#65533;^j&#65533;&#65533;ov;&#65533;un&#65533;7&#65533;&#65533;`&#65533;&#65533;&#65533;&#65533;^&#65533;&#65533;&#65533;~UW&#65533;#w&#65533;
~&#65533;&#65533;&#756;&#65533;&#65533;&#65533;7Q&#65533;&#65533;]&#65533;&#65533;&#65533;ny&#65533;G~&#65533;y(2P&#65533;&#65533;&#65533;&#65533;&#65533;"&#65533;&#65533;&#65533;~@&#65533;&#65533;&#65533;&#65533;B&#65533;&#52264;&#65533;&#65533;&#1930;&#65533;*&#65533;&#65533;&#65533;&#65533;&#65533;&#65533;H0&#65533;+<&#65533;^&#65533;w&#65533;&#65533;&#65533;&#65533;&#65533;&#65533;&#65533;de&#65533;&#65533;&#864;&#1767;	>`&#65533;]&#65533;&#65533;&#65533;&#65533; &#65533;&#65533;|&#65533;&#65533;&#65533;&#65533;&#65533;9"&#65533;&#65533;~&#65533;nx&#65533;&#65533;&#65533;v&#65533;o&#1067;&#65533;hl&#65533;&#990; t&#65533;&#65533;J&#65533;&#65533;>&#65533;Y&#65533;&#65533;I&#65533;&#65533;1&#65533;&#65533;P&#65533;&#65533;&#65533;&#65533;&#65533;&#65533;/&#65533;4KIb&#65533;&#65533;&#65533;2a&#65533;&#65533;&#65533;&#58292;.3&#65533;&#65533;z&#902;&#65533;&#65533;&#65533;&#65533;&#65533;M+&#65533;2&#65533;&#65533;&#65533;&#65533;&#65533;&#65533;&#65533;J&#65533;&#65533;&#65533;2&#65533;:p&#65533;*&#65533;&#65533;&#65533;u.M&#65533;<&#65533;&#65533;&#65533;2'&#65533;i&#65533;PG&#65533;&#65533;&#65533;&#65533;:&#65533;&#65533;k&#65533;&#65533;&#65533;&#65533;^&#65533;&#65533;&#65533;8&#65533;&#1001;&#65533;&#65533;&#65533;&#65533;m&#65533;`?&#65533;&#65533;bp&#65533;)&#65533;&#65533;.&#65533;&#65533;}u&#65533;n&#65533;&#65533;&#65533;&#65533;1&#65533;&#65533;8&#65533;&#65533;&#65533;&#65533;&#65533;&#65533;&#65533;&#65533;7&#65533;&#65533;&#65533;&#65533;[&#65533;&#65533;k&#65533;&#65533;`&#65533;&#65533;^&#65533;M;&#65533;&#65533;&#65533;&#65533;2&#65533;&#192;n&#65533;K&#65533;	0"_&#65533;&#65533;&#65533;&#65533;&#65533;&#65533;n&#65533;h`T&#65533;@b`&#65533;&#65533;;H&#65533;&#2013;]&#65533;Q&#65533;&#65533;G1"&#65533;&#65533;)&#65533;@O&#65533;3&#65533;&#65533;&#65533;[&#65533;&#65533;&#65533;&#65533;&#65533;:D&#65533;5&#65533;&#65533;/&#65533;&#65533;P&#65533;Y]h&#65533;&#65533;&#65533;&#65533;; .&#65533;&#65533;&#65533;&#65533;&#65533;&#65533;a&#65533;&#65533;/&#65533;>&#65533;}&#65533;&#65533;&#65533;&#65533;#&#65533;&#65533;?&#65533;>@&#65533;&#65533;&#65533;&#65533;/&#65533;&#65533;t&#65533;&#65533;*	&#65533;&#65533;NZ&#65533;&#65533;&#65533;&#65533;&#65533;&#65533;&#65533;&#65533;&#65533;&#65533;&#65533;&#65533;&#65533;t&#65533;&#65533;&#65533;&#65533;&#65533;+&#65533;$&#65533;&#65533;^&#65533;&#65533;F&#65533;&#65533;&#65533;&#65533;S``&#65533;22)&#65533;gd&#65533;&#65533;&#65533;Z&#65533;z&#65533;&#65533;&#65533;&#65533;&#65533;	g&#65533;:s&#65533;&#65533;&#65533;[#&#65533;&#65533;&#65533;&#65533;&#65533;&#65533;b&#65533;&#900;`&#65533;&#65533;)&#1321;&#65533;G&#65533;&#1710;&#65533;&#65533;&#1931;yyg&#65533;&#65533;&#65533;&#65533;&#65533;&#53589;&#65533;&#65533;&#65533;&#546444;[&#65533;&#58019;`IN&#65533;&#65533;R&#65533; 5&#65533;&#65533;&#65533;&#65533;&#927;Y&#65533;&#65533;&#65533;&#65533;&#65533;&#65533;&#65533;\&#65533;$&&#65533;xK&#65533;~&#65533;&#65533;&#65533;9I<[&#65533;F&#65533;#&#65533;'&#65533;@j0&#692;v-!9Z&#65533;H(OO&#65533;&#65533;&#65533;s&#65533;m?&#65533;tS*h&#65533;$G&#65533;%if&#65533;&#65533;&#65533;&#65533;&#65533;;&#65533;&#1374;&#65533;'&#65533;&#65533;D&#65533;{&#65533;&#65533;&#65533;&#1601;e$&#65533;&#65533;O[&#65533;&#65533;&#65533;Z&#65533;s&#65533;&#65533;&#65533;&#65533;&#65533;j&#1224;&#1104;&#65533;\Z&#65533;&#65533;&#65533;&#65533;p&#65533;Q&#65533;44,1&#65533;&#65533;i&#65533;&#65533;S
U5&#65533;&#65533;&#65533;&#65533;t[k&#65533;&#65533;&#65533;B&#65533;#X&#65533;hP&#65533;C&#65533;:&#65533;/HXaGz&#65533;&#65533;&#65533;&#65533;x&#65533;&#65533;&#2004;&#65533;&#65533;&#65533;L&#65533;&#65533;&#65533;/&#65533;&#65533;&#1938;&#65533;iE&#65533;9Dt&#65533;&#65533;E&#65533;zs&#65533;&#65533;&#65533;:&#1117;B&#65533;Ww&#65533;&#65533;&#65533;A&&#65533;&#65533;v&#65533;r&#65533;d&#65533;&#199;&#65533;&#65533;o6j*uMG&#65533;&#65533;&#65533;&#65533;&#65533;&#65533;pw&#65533;&#65533;&#65533;&#65533;k&#65533;&#65533;BU!&#65533;%&#65533;V&#65533;Y&#65533;&#900;&#65533;&#65533;&#65533;&#65533;&#65533;0&#65533;&#65533;	&#65533;&#65533;&#65533;&#65533;}&#65533;h&#65533;&#65533;&#65533;8&#65533;"&#65533;%&#65533;&#65533;&#65533;e]w2Br"#&#565;&#65533;&#65533;&#65533;x&#65533;&#1187;-&#65533;&#65533;&#65533;&#65533;&#65533;&#54792;g&#65533;&#65533;&#65533; &#65533;igL8&#65533;&#65533;D^&#65533;i&#65533;ExG}&#4241;&#65533;A(&#65533;"Z&#65533;&#65533;&#65533;!&#65533;&#65533;&#65533;&#65533;$&#65533;&#65533;%#&#65533;0tF_0j&#65533;+v&#65533;&#65533;&#65533;k&#65533;&#65533; &#65533;&#65533;9I&#65533;&#65533;&#65533;&#65533;&#65533;&#65533;zUb&#65533;&#65533; &#65533;&#65533;&#65533;\&#65533;S]&#65533;&#65533;&#65533;&#65533;C&#65533;&#65533;&#65533;&#65533;&#65533;&#65533;\&#65533;&#65533;&#65533;4&#65533;U&#65533;&#65533;&#65533;&#1384;n&#65533; "cr@"&#65533;=&#65533;&#65533;&#65533;\&#65533;X]0&#65533;&#65533;Gux&#65533;&#65533;&#1693;?&#1368;H&#65533;Ur&#65533;)&#65533;&#65533;
&#65533;&#65533;&#65533;j&#65533;!&#65533;B&#65533;&#65533;&#65533;zel&#65533;o&#65533;&#65533;&#65533; 	&#65533;&#65533;&#65533;.&#65533;f&#65533;$&#65533;&#65533;&#65533;v8&#65533;&#65533;&#65533;;X&#65533;&#65533;&#65533;&#65533; &#65533;[4&#65533;	&#65533;&#65533;j&#810;&#65533;n&#65533;&#243;&#50866;&#65533;&#65533;&#65533;x&#65533;!&#65533;h&#65533;0&#65533;+
2K&#65533;&#65533;&#65533;/"&#65533;>&#65533;	@I4&#65533;&#65533;&#65533;&#65533;&#65533;z&#65533;^&#65533;A&#65533;&#1412;_!'.&#65533;&#65533; &#65533;&#65533;#&#65533;h)6&#65533;j&#65533;&#1426;&#65533;&#65533;&#65533;!F&#65533;&#65533;<p&#65533;
&#65533;&#65533;I&#65533;&#65533;&#65533;Hn&#65533;j&#65533;&#65533;G&#65533;kM%r&#65533;t&#65533;&#65533;R&#65533;&#65533;&#65533;&#65533;Gi"&#65533;dM&#65533;_*3&#65533;g4&#65533;F&#65533;&#65533;s">&#65533;l&#65533;&#65533;&#65533;&#65533;v&#1732;&#65533;<&#65533;&#65533;~&#65533;&#65533;&#65533;x#&#65533;&#65533;&#65533;&#65533;&#65533;$&#65533;I~&#65533;&#65533;&#65533;KJTp&#65533;i&#65533;&#65533;-&#65533;&#65533;E&#1582;$&#65533;s`1&#65533;k&#1005;&#65533; no&#65533;&#65533;&#65533;tw,&#65533;&#65533;&#65533;&#65533;&#65533;&#65533;&#65533;x&#65533;&#65533;&#476;Z&#65533;&#64843;$@&#65533;&#65533;&#65533;P&#285;R2&#65533;&#65533; &#65533;&#65533;3;&#65533;GM16&#139;T&#65533;(s$&#65533;D
-&#65533;&#65533;9&#65533;&#65533;
&#65533;&#65533;&#65533; rg&#65533;&#65533;&#65533;&#65533;&#65533;>&#65533;"&#65533;&#65533;&#65533;&#65533;&#65533;~&#1998;&#65533;p&#65533;&#65533;&#65533;&#65533;&#65533;D&&#65533;d_O&#65533;&#969; &#65533;&#65533;&#65533;&#65533;&#65533;&#65533;&#65533;&#65533;?@&#65533;&#65533;&#1058;&#65533;P&#65533;T&#65533;&#65533;8&#65533;&#65533;&#65533;&#65533;&#65533;6|<&#65533;{&#65533;&#65533;&#65533;&#65533;&#263;&#65533; S&#65533;B &#65533;&#65533;?&#65533;&#65533;wv1&#65533;&#65533;&#65533;&#65533;t&#65533;}p&#1681;&#65533;\!&#65533;&#65533;\a&#65533;&#65533;?&#65533;ol&#65533;&#65533;&#65533;0 &#65533;t`
0D&#65533;x&#65533;*(`z&#65533;@&#65533;o&#65533;DP&#65533;f&#65533;&#65533;&#65533;&#65533;0&#65533;)^&#65533;<_&#65533;z &#65533; t&#65533;&#65533;&#1372;v&#65533;&#65533;LI&#65533; L&#65533;H&#65533;B&#65533;B&#65533;&#65533;@&#65533;&#65533;C&#65533;O&#65533;!&#65533;&#65533;&#65533;&#1648;r&#65533;[^&#65533;&#65533;&#1058;&#65533;%p&#65533;'&#65533;H&#65533;&#65533;B&#65533;&#65533;&#65533;x&#65533;&#65533;HI4Xrh&#65533;&#65533;&#65533;&#65533;&#65533; &#65533;(&#65533;H&#65533;&#65533;&#65533;'#c&#1334;%8-4&#65533;\&#65533;b&#65533;&#65533;b&#65533;&#65533;n&#65533;&#65533;yO&#65533; &#65533;G&#65533;  @"&#65533;I&#65533;|&#65533;Y&#65533;&#65533;&#65533;2&#65533;&#65533;&#65533;&#65533;&#65533;pt&#65533;&#65533;&#65533;4Dr%P@&#65533;P&#65533;&#65533; &#65533;" &#65533;	r&#65533;&#65533;&#65533;&#65533;&#65533;(9&#65533;Lfr&#65533;&#65533;gf&#65533;gh1&#65533;&#65533;&#65533;>&#65533;&#65533;&#65533;&#65533;2j&#65533;8Q&#65533;v1&#65533;&#65533;FP&#65533;e&#65533;0&#65533;C&#65533;r<uD&#65533;&#65533;&#65533;&#65533;)&#65533;&#65533;&#65533;&#65533;&#65533;&#65533;&#65533;$&#65533;B"
&#65533;&#65533; n&#65533;
j&#65533;I&#65533;i&#65533;&#65533;9&#65533;&#65533;%&#65533;&#65533;&#65533;s&#65533;N(&#65533;&#65533;&#65533;
&#65533;h&#65533;&#807;P&#65533;&#65533;A&#65533;&#65533;&#65533;$&#65533;&#65533;@86 N)gd*#&#65533;&#65533;*&#65533;`&#65533;&#1573;-&#65533;&#515;[DL&#65533;&#65533;X9&#65533;&#817;&#65533;y&#65533;K&#65533;6&#65533; C^&#65533;$A&#65533;C	N&#65533;RC&#65533;&#65533;&#65533;&#65533;&#65533;X*&#65533;C&#65533;F&#65533;&#62759;Mg&#65533;&#65533;&#65533;&#65533;p&#65533;$>&#65533;&#65533;&#65533;B&#65533;&#65533;&#65533;%&#65533; &#65533;&#65533;&#65533;&#65533;ZSS&#65533;&#65533;&#65533;&#65533;$`&#65533;Ji(U&#65533;1GP&#65533;&#65533;6pA.:&#65533;&#65533;v&#65533;&#65533;.&#65533;&#65533;&#65533;V.&#65533;
&#65533;d"&#65533;@&#65533;&#65533;3&#65533;&#65533;&#1835; 4&#65533;/&#65533;&#65533;&#65533;&#65533;&#65533;M&#65533;`X&#230;!&#65533;&#65533;&#65533;&#65533;;T/u&#65533;&#65533;&#65533;nd&#65533;&#1636;&#65533;&#65533;F&#65533;&#65533;K&#65533;&#65533;P&#65533;&#65533;k\&#65533;&#65533;&#65533;RP&#65533;'&#65533;s&#65533;&#65533;&#65533;&#65533;&#65533;&#65533;&#65533;&#65533;@"&#65533;[&#65533;&#65533;&#65533;F  &#1922;E&#65533;&#65533;&#65533;&#65533;&#65533;=AU`@@&#65533;&#1415;i&#65533;&#65533;U( !& &#65533;D&#65533;Uw&#65533;&#65533;7&#65533;paB &#65533;z&#1756;$&#65533;&#65533;&#65533;&#65533;6W&#65533;&#65533;@&#65533;P!&#65533;&#65533;&#65533;&#65533;u&#65533;&#65533;&#65533;&#65533;n&#65533;6&#65533;&#65533;&#65533;&#944;O&#65533;&#170;MEy#&#328;&#65533;&#65533;&#65533;&#65533;2&#65533;|&#65533;`&#65533;g&#65533;&#65533; &#65533;S0HA,x&#65533;&#65533;m6K a	#&#65533;&#65533;&#65533;y[&#65533;nx&#65533;P]8&#65533;b&#65533;&#65533;&#65533;&#65533;&#65533;)&#65533;&#65533;&#65533;&#65533;&#65533;&#65533;&#932;$&#65533;&#65533;i&#65533;&#65533;=&#65533;&#65533;&#65533;]&#65533;'&#65533;&#65533;&#65533;&#65533;*E[^&#65533;H&#65533;&#65533;&#65533;&#65533;J&#65533;&#65533;8 &#65533;Y&#65533;:&#65533;&#65533;0rx`,+&#65533;
P@	\&#65533;eC&#65533;&#65533;&#65533;&#65533;&#65533;&#65533;&#65533;W	&#65533; &#65533;&#65533;&#642908;&#65533;;&#65533;&#65533;&#1016;&#65533;&#65533;&#65533;&#65533;&#65533;&#65533;&#65533;4&#65533;&#65533;r^&#65533;&#65533;&#65533;|G&#65533;&#65533;&#65533;&#65533;`&#65533;?&#783;QRp&#65533;7&#65533;AXa&#65533;&#65533;&7C-jQ;!t&#65533;CQ&#65533;&#65533;&#1618;w&#65533;@&#65533;&#65533;&#65533;&#65533;5&#65533;&#65533;+&#65533;MmZ&#65533;&#65533;&#65533;i&#65533;&#65533;&#65533;&#65533;&#65533;k>&#65533;X&#451;&#65533;&#65533;r1UD8-&#65533;&#65533;	_&#65533;dZ&#65533;!]&#65533;&#65533;&#65533;&#1105;iLA&#65533;60`&#65533;&#65533;z&#1672;&#65533;&#65533;v!&#1168;{K&#65533;&#1922;&#65533;bP&#65533;&#65533;5&#65533;&#65533;&#65533;@ZM	A&#65533;p&#65533;&#65533;&#65533;&#65533;&#65533;&#65533;u&#65533;&#65533;]&#65533;&#65533;&#65533;7&#65533;nRw&#65533;c&#65533;&#65533;&#65533;)&#65533;'&#65533;&#65533;P&#65533;&#65533;&#65533;&#1608;&#65533;&#65533;y&#65533;eM&#65533; &#65533;X&#65533;6&#65533;&#65533;l&#65533;&#65533;!W@&#65533;&#1232;&#65533;&#65533;&#65533;5'&#65533;&#65533;|&#5555;&#65533;&#65533;H&#1729;&#65533;)&#65533;&#65533;&#65533;&#65533;&#65533;&#65533;.&#65533;&#65533;&#65533;&#65533;G&#65533;&#65533;=&#65533;@&#65533;qa+&#65533;W&#65533;8&#65533;8&#65533;&#65533;;&#65533;a&,O

B4;S&#65533;zG&#65533;@&#65533;&#65533;@&#65533;Z&#65533;@&#1523;&#65533;&#65533;&#65533;&#65533;&#65533;.D&#65533;&#380;\&#65533;&#65533;&#65533;&#65533;&#65533;~;pc&#65533;&#65533;&#65533;|&#65533;\&&#65533;!&#65533;g&#65533;&#65533;8&#65533;&#65533;&#65533;Q&#65533;&#65533;k&#65533;&#65533;|"
&#65533;&#65533;&#65533;[&#65533;Z&#65533;!&#65533;&#65533;&#65533;&#65533;&#65533;x&#65533;&#65533;&#65533;&#65533;iA`&#65533;&#65533;6&#65533;9&#65533;&#65533;N{\b&#65533;&#65533;&#65533;a&#65533;?&#65533;|&#65533;&#65533;0&#65533;Mf&#1571;&#65533;y&#65533;&#65533;&#65533;/X&#65533;&#65533;&#65533;9&#65533;~&#65533;w|&#65533;x&#65533;&#65533;T&#65533;gP[SS50}Qp0A&#65533;$&#65533;&#65533;PgR&#65533;&#65533;d&#65533;S&#65533;&#65533;y&#65533;z&#65533;&#65533;q&#65533;&#65533;qj0z&#65533;&#65533;~&#65533;&#65533;&#65533;z&#65533;Gn&#65533;R8&#65533;R`I&#65533;&#65533;M&#65533;&#65533;R&#65533;'f&#65533; k*Vk&#65533;|&#65533;&#65533;w=&#65533;]E|&#65533;k&#535;&#65533;&#65533;|&#65533;&#65533;J&#65533;&#65533;J&#65533;b&#65533;&#65533;&#65533; &#65533;Fu&#65533;&#65533;Wm&#65533;&#65533;&#65533;^&#65533;&#65533;g5p~;2j&#65533;&#65533;M*&#65533; 1&#65533;&#65533;&#65533;&#65533;7&#65533;7&#65533;8&#65533;6{&#65533;&#65533;&#65533;&#65533;&#65533;D&#65533;Tov&||&#65533;&#65533;o&#65533;O&#65533;&#65533;&#65533;@5&#65533;g&#65533;&#65533;El&#65533;BK&#65533;&#65533;h&#65533;&#65533;uW&#65533;&#65533;}G&#65533;&#65533;&#65533;&#65533;&#65533;&#65533;&#65533;&#65533;y&#65533;gmq&#65533;&#65533;1j&#65533;4Wr8`&#65533;&#65533;&#65533;&#65533;&#65533;q&#65533;z,&#65533;zpr)'v&#65533;a&#65533;&#65533;n{h&#65533;tE0k$&#65533;{&#65533;e]G(&#65533;8c>&#65533;&#65533;G&#65533;TX&#65533;&#65533;&#65533;&#65533;&#65533;&#65533;0&#65533;&#65533;F&#65533;&#65533;&#65533;&#65533;}&#65533;-&#65533;S&#65533;&#65533;&#65533;&#65533;xm&#65533;.&#65533;&#65533;&#65533;&#65533;(~&#65533;&#65533;&#65533;'&#65533;&#65533;q&#1991;&#65533;&#65533;0j5 jZv[j`D&#65533;&#65533;&#65533;n&#65533;ON&#65533;&#65533; &#65533;0n&#65533;7n&#65533;'&#65533;w/&#65533; &#65533;&#65533;[{&#65533;M&#65533;&#65533;&#65533;X&#65533;8&#65533;&#65533;h&#65533;&#65533;k&#65533;&#65533;&#65533;`&#65533;&#65533;!	d&#65533;uU(&#65533;"}Q#W#8&#65533;B&#65533;EK&#65533;&#65533;&#65533;&#65533;&#65533;1&#325;&#65533;&#65533;&#65533;&#65533;&#1481;;I&#65533;&#65533;hJ>)&#65533;&#65533;h~&#65533;0DEd@s&#65533;&#65533;Z61&#1031; &#587;&#65533;&#65533;5&#65533;q&#65533;~#&#65533;2xA3{7x:&#65533;&#65533;a*u&#65533;yk:&#65533;&#65533;&#65533;&#65533;&#65533;(Yk9|@&#65533;&#65533;&#65533;&#65533;&#65533;&#65533;&#65533; &#65533;&#65533;&#65533;Y&#1255;^Sh"&#65533;p&#65533;&#65533;#&#65533;rv&#65533;&#65533;) &#65533;& &#65533;&#65533;'&#65533;&#65533;&#65533;&#65533;0~>9~X&#65533;&#65533;&#65533;q&#65533;f&#65533;&#65533;P@&#65533;&#65533;&#65533;&#65533;T@&#65533;TD
&#65533;/&#65533;*&#65533;&#65533;v&#65533;`nbFXS9&#65533;&#65533;f&#65533;WI&#65533;&#1539;&#65533;08&#65533;c&#65533;a]&#65533;n&#1719;&#65533; N*eSe	&#65533;&#65533;(&#65533;D8&#65533;&#65533;HY&#65533;&#65533;&#65533;P&#65533;&#65533; &#65533;&#65533;2&#65533;S&#65533;J&#65533;&#65533;q"&#65533;D2&#65533;p."Wg&#65533;&#65533;`&#65533;  &#65533;q&#65533;y&#65533;&#65533;O&#65533;&#595;]&#65533;&#65533;<&#65533;u[g&#65533;4D&#65533;Y&#65533;&#65533;&#65533;&#65533;5&#65533;&#65533;3&#65533;)7&#65533;2&#994;:&#65533;&#65533;&#65533;&#65533;Xs@g&#65533;&#1538;&#65533;&#65533;z&#65533;v0V&#65533;&#65533;k&#65533;&#65533;&#65533;&#283;&#65533;&#65533;z&#65533;Y&#65533;V&#588;C&#65533;E&#65533;&#65533;&#65533;&#65533;&#65533;O$&#65533;&#65533;0&#65533;&#65533;@&#65533;&#65533;0x&#65533;d)&#65533;h&#65533; &#1506;&#65533;&#65533;&#65533; 6&#65533;&#65533;&#65533;&#65533;m&#65533; a&#260;&#65533;B&#65533;&#65533;a&#65533;&#65533;q&#65533;hj&#65533;&#65533;Y@8&#65533;&#65533;&#65533;&#65533;&#65533;3&#65533;&#65533;3a&#65533;&#1331;/rE:&#65533;	&#65533;&#65533;
&#652;JrIz&#65533;&#65533;GahP&#65533;c&#65533;&#65533;&#65533;:&#65533;{8&#1697;&#65533;Y&#65533;C(|&#65533;x&#65533;&#425;sT0&#65533;i&#809;&#65533;y&#65533;&#65533;`U2&#157;B&#65533;	 G&#65533; &#65533;&#65533;&#65533;&#65533;0&#65533;&#65533;&#65533;j&#65533;*-&#65533;T &#65533;^&#292;!&#65533;&#65533;&#65533;&#65533;&#65533;]&#65533;&#65533;&#65533;&#65533;&#65533;&#65533;q&#65533;&#65533;}&#65533;W_&#65533;&#65533;7&#65533;&#65533;9o&#65533;<m&#65533;TY&#65533;&#1638;i &#65533;&#65533;&#65533;`v&#65533;z&#65533;e&#65533;&#65533;&#65533;&#65533;&#65533;&#65533; `&#65533;&#65533;&#65533;zS8&#65533;&#65533;&#65533;
	&#2010;&#65533;lyv&#65533;@&#65533; Q&#65533;&#65533;&#65533;P&#65533;0&#65533;&#65533;&#65533;	x&#65533;&#65533;&#65533;	5&#65533;&#65533;A&#65533;X&#65533;&#65533;	&#65533;C&#65533;;RG1&#65533;&#65533;&#65533;dH*&#65533;(&#65533; &#65533;&#65533;q&#65533;&#65533;?I&#65533;&#65533;&#65533; &#65533;0&#65533;Cz:&#65533;&#65533;3<&#65533;f&#65533;=_f&#65533;j:]&#65533;&#65533;&#65533;j&#1666;$&#1516;tz&#65533;vZ&#65533;wx&#65533;@&#65533;&#65533;&#65533;}&#65533;&#65533;&#65533;&#65533;&#65533;&#65533;&#65533;Gn&#65533;Ax4@&#65533;>@Hk HK*&#1716;+&#65533;&#65533;Z&#65533;Krz&#65533;%&#65533;"T&#65533;%g&#65533;&#65533;X&#65533;&#65533;&#65533;D&#65533;1&#65533;H&#65533;:&#65533;e&#65533;*&#65533;&#65533;Z&#65533;&#65533;&#65533;&#65533;	&#65533;K~\&#65533;&#44406;&#65533;36`&#65533;l*j&#65533;s&#65533;&#65533;&#65533;d$&#65533;&#65533;&#65533;9&#65533;&#65533;&&#65533;0&#65533;&#65533;a2&#65533; &#65533;&#283;&#65533;&#65533;*&#65533;n&#65533;&#65533;%:&#65533;&#65533; &#65533;&#65533;&#65533;Q&#65533;&#65533;&#65533;KQ&#65533;&#65533;&#65533;&#65533;&#65533;&#65533;&#65533;*s&#1646;vix&#65533;&#65533;+&#65533;&#65533;&#65533;	n&#65533;&#65533;&#65533;@L&#384;NKa{&#65533;{&#65533;&#65533;[&#65533;c   &#65533;&#590;{&#65533;0&#65533;&#65533;@&#65533;&#65533;t&#65533;&#65533;&#65533;&#65533;c&#65533;\T&#65533;&#65533;&#65533;&#65533;&#65533;"&#65533;&#65533;-&#65533;&#65533;&#65533;&#765;&#65533; 6Ea&#65533;{&#65533;&#65533;&#65533;M1&#65533;&#65533;&#65533;&#65533;6s@&#65533;&#27850;0&#65533;E%&#65533;&#65533;&#65533;&#65533;&#65533;&#65533;&#65533;&#65533;&#65533;&#1785;p&#65533;&#65533;&#65533;`&#65533;O&#65533;&#65533;&#65533;ht&#65533;&#65533;$V&#65533;X+&#65533;]&#65533;U&#65533;&#65533;&#65533;&#65533;`&#65533;&#65533;&#65533;&#65533;`K&#65533;&#65533;&#65533;]&Le[&#65533;,&#65533;e&#65533;&#65533;&#65533;&#65533;&#65533;&#65533;&#65533;&#65533;&#65533;y&#65533;&#65533;&#65533; &#65533;&#65533;&#65533; &#65533;&#65533;&#65533;:&#65533;3&#65533;&#65533;	&#65533;\	j&#65533;&#1579;p&#65533;&#65533;
&#65533;&#65533;&#65533;&#65533;e&#65533;z&#65533;w&#65533;p&#65533;0&#65533;&#65533;&#65533;&#65533;C{&#65533;&#65533; j"&#65533;4 4&#65533;b&#1322;*&#65533; *&#65533;&#65533;&#65533;&#65533;&#65533;&#65533; &#65533;&#38574;&#65533;&#65533;L+&#65533;&#65533;X&#65533;[&#320;&#1672;&#65533;:&#65533;&#65533;&#65533;W%&#65533;&#65533;\&#65533;&#65533;y_&#65533;&#65533;&#65533;@&#65533;&#65533;&#65533;&#65533;+&#65533;&#65533;&#65533;{&#65533;&#65533;+ck&#520;|&#514;p&#65533;i&#65533;&#65533;&#331;&#65533;)|&#65533;&#65533;	r&#65533;&#65533;
&#65533;&#65533;4&#65533;v
j&#65533;8&#65533;~&#65533;)&#65533;>&#1794;&#65533;&#65533; &#65533;&#65533;y&#65533;G&#65533;/@&#65533;J<&#65533;&#65533;&#65533;&#65533;&#65533;&#65533;&#65533;&#65533;>&#65533;3&#65533;&#65533;&#65533;[&#65533;&#65533;&#65533;s*&#1064;&#65533; &#65533;b<&#65533;cl&#386;P&#420;&#756;j|&#65533;&#65533;p&#65533;&#65533;&#65533;&#65533;:&#65533;.&#1530;L1&#1321;&#65533;&#65533;&#65533;UB&#65533;&#65533;&#65533;*T&#65533;M&#65533;d&#65533; &#65533;&#65533;@&#65533;&#65533;&#65533;&#180;0&#65533;&#1836;&#65533;&#65533;&#65533;&#65533;|&#65533;&#65533;&#65533;&#65533;&#65533;&#65533;\ i@&#65533;&#65533;9&#65533;)|:&#65533;<&#65533;j&#65533;k/&#65533;j7L&#65533;:c &#65533;f_&#65533;z&#65533;(&#65533;&#65533;r&#65533;&#65533;&#65533;&#65533;&#65533;A&#65533;&#65533;&#65533;k&#65533;HL&#65533;|&#65533;&#309;|&#65533;&#65533;Wj&#65533;&#65533;&#65533;&#65533;&#366;&#65533;&#65533;`&#65533;&#65533;&#907;&#65533;&#65533;&#1799;&#65533;\&#636;&#65533;gL<&#65533;L&#65533;M&#65533;&#65533;n&#65533;0*&#1660;&#65533;&#65533;u&#65533;R&#65533;&#65533;&#65533;&#65533;j_&#65533;&#65533;&#65533;<&#65533;&#65533;&#65533;&#510;&#65533;&#1391;&#65533;^P&#65533;&#65533;\&#65533;&#65533;&#65533;&#65533;b&#65533;&#65533;d&#1915;de&#65533;M&#65533;&#65533;,\Z}&#65533;&#65533;`&#65533;&#65533;&#65533;DOL&#65533;0&#65533;&#1882;&#65533;&#65533;&#65533;}&#65533;&#44844;&#65533;&#65533;&#65533;&#65533;&#65533;A&#65533;&#65533; m&#65533;&#65533;;&#65533;{&#65533;&#65533;&#65533;i&#65533;&#65533;:IM&#65533;*^:&#65533;&#65533;C&#65533;m&#65533;&#65533; 4&#65533;&#65533;&#65533;|&#775;&#65533;&#65533; &#865;&#65533;&#65533;X&#65533;&#65533;x&#65533;J&#483;&#65533;&#65533;&#65533;xB_Y&2&#65533;&#65533;&#65533;&#65533;&#65533;}&#65533;PZ*KL&#65533;,pX&#65533;&#65533;&#65533;[&#65533;`]&#65533;h[&#65533;&#65533;&#65533;&#65533;&#65533;&#65533;&#65533;,&#65533;`&#65533;&#65533;J &#65533;m&#65533;&#65533;&#65533;&#65533;&#65533;&#65533;&#65533;0v&#65533;z&#65533;x&#65533;&#65533;#{&#65533;&#65533;&#65533;&#65533;&#65533;<&#65533;&#233;\&#65533;&#65533;&#65533;&#65533;&#65533;Y&#65533;&#65533;=&#65533;|&#65533;&#65533;&#65533;&#65533;&#65533;&#1594;W&#65533;&#65533;&#65533;&#65533;&#65533;&#65533;b{&#65533;&#65533; &#1417; &#65533;f&#65533;&#1251;&#65533;&#1240;Xx&#65533;&#65533;cEM&#911;&#65533;&#65533;&#65533;&#65533;tU%&#65533;qy&#65533;p&#65533;&#65533;@i{,A&#65533;&#205;&#65533;&#958;&#1794; &#65533;&#1824; &#65533;&#65533;k&#65533;F<&#65533;&#65533;&#65533;&#65533;&#65533;}&#65533;!&#65533;&#65533;,&#1862;= &#65533;	&#65533;&#65533; P&#65533;$&#328;P&#65533;w&#65533;A|&#65533;&#65533;}}vM6n% &#65533;&#65533;&#65533;~&#65533;]&#65533;&#65533; &#65533;&#65533;&#65533;}&#65533;,&#65533;W&#935;y&#1166;&#65533;&#65533;&#65533;&#65533;&#65533;&#65533;*<s:`&#65533;&#65533;p&#65533;W&#65533;&#65533; &#65533;<&#65533;ot&#65533;&#65533;&#65533;&#65533;m&#65533;&#65533;Ytp&#65533;GM&#65533;q|#&#65533;&#65533;+:&#65533;%&#65533;&#65533;&#65533;&#65533; #pu&#65533; +&#65533;&#65533; L&#65533;}&#65533;&#891;&#65533;&#65533;&#1732;`&#65533;&#65533;	&#65533;&#65533;*pf&#65533;&#65533;&#765;&#65533;&#717;&#991;&#65533;&#65533;&#65533;}&#65533;&#65533;&#65533;&#65533;i&#65533;\&#65533;&#65533;&#65533;cI&#65533;y&#1096;&#65533;&#65533;D&#65533;&#65533;D^&#1911;ip&#65533;%p&#65533;=,&#1538;&#65533;&#65533;&#65533;&#65533;P&#65533;&#65533;&#65533;&#650;]&#1190;&#65533;&#65533;(&#65533;&#65533;dn&#65533;&#686;&#65533;A&#65533;&#65533;&#65533;&#65533;Z&#1348;@&#65533;&#65533;&#65533;&#65533;?&#1902;&#65533; &#65533;=v&#65533;I-&#65533;I!#&#65533;&#65533;&#65533;S%'R&#34848;&#65533;&#65533;{&#65533;&#65533;&#65533;&#65533;&#65533;&#65533;&#65533;&#65533; &#65533;&#65533;&#65533;&#1349;p&#65533; &#65533;&#65533;&#65533;&#65533;*N&#65533;&#65533;&#65533;&#65533;*&#1888;N&#65533;i&#65533;&#65533;D%&#65533;&#65533;>&#65533;&#823;&#65533;&#65533; &#65533;&#65533;&#65533;&#65533;&#65533;L&#65533;?&#65533;&#65533;|&#1975;&#65533;&#1958;&#65533;&#65533;7&#65533;&#65533;L&#65533;&#65533;N&#65533;W&#65533;&#65533;&#871;<&#58062;&#65533;p&#65533;&#65533;z&#65533;J&#65533;&]&#65533;&#3650;&#65533;&#65533;&#65533;&#65533;&#65533;&#65533;G}&#871;&#65533;J&#2044;&#65533;&#65533;&#65533;&#65533;&#65533;&#65533;>SR&#1135;&#65533;;	&#65533;> +&#65533;(P_@&#65533;T&#65533;&#65533;&#65533;X]&#65533;&#65533;&#65533;	`&#65533;&#65533;6&#65533;&#65533;&#65533;&#65533;&#65533;&#65533;&#65533;&#65533;^&#65533;:&#65533;&#65533;&#65533;&#65533;l&#65533;&#65533;O&#65533;&#65533;&#65533;&#65533;&#65533;&#65533;&#65533;K&#65533;&#65533;x&#65533;&#65533;&#65533;&#65533;c/&#65533;,`&#65533;X&#65533;&#65533;%&#65533;J&#65533;&#12655;&#65533;&#65533;&#65533;&#65533;1&#65533;0&#65533;X&#65533;&#65533;&#1036;&#65533;N&#65533;i&#65533;&#65533;&#65533;P8&#65533;&#65533;tP#}b&#65533;E&#65533;&#65533;&#65533;lP&#65533;&#34646;&#65533;R&#65533;&#65533;0T&#65533;&#65533; &#65533;a=X]&#65533;&#65533;&#65533;&#366;&#65533;d&#65533;&#65533;&#65533;&#65533;&#65533;&#65533;&#1798;&#65533;&#65533;{	&#65533;&#65533;j&#65533;&#65533;l&#65533;?	-&#65533;/&#65533;y&#65533;&#65533;&#65533;&#65533;&#65533; =&#65533;&#65533;#&#65533;&#65533;&#65533;?&#65533;&#1535;&#65533;&#65533;&#65533;&#65533;&#65533;?&#65533;&#65533;&#65533;=&#65533;&#65533;&#65533;0&#848;J0&#65533;cDKm&#65533;&#65533;&#65533;&#65533;x&#65533;d&#65533;(&#65533;$3_&#65533;lNO&#65533;&#65533;~&#65533;&#65533;&#65533;&#65533;&#65533;&#65533;&#65533;&#65533;&#65533;&#65533;*&#65533;&#65533;&#65533;&#65533;&#65533;&#65533;&#65533;&#65533;i&#65533;&#65533;&#65533;&#65533;&#65533;&#65533;&#65533;&#65533;&#65533;&#65533;&#65533;&#65533;&#65533;&#65533;&#65533;&#65533;&#65533;&#65533;&#65533;(&#65533;(i&#65533;&#65533;&#65533;(i&#779;&#65533;&#1129;&#65533;&#65533;&#65533;&#65533;,&#65533;,&#65533;&#65533;&#65533;&#65533;&#65533;&#65533;&#65533;&#65533;&#65533;&#65533;,&#65533;D&#65533;&#65533;D&#65533;r&#65533;M&#65533;&#65533;g&#65533;&#65533;&#65533;&#65533;a&#65533;&#65533;&#65533;&#65533;<&#65533;&#65533; l&#65533;&#1041;&#65533;Fd&#65533;q&#65533;H&#65533;#&#65533;0N&#65533;0I	G&#65533;J&#65533;)&#65533;B&#1059;g&#65533;>I&#65533; &#65533;&#65533;#K&#65533;2&#65533;&#65533;&#38122;S&#65533;NUKC&#65533; &#65533;&#65533;f1
ZK&#1455; 4z!jl&#65533;?&#65533;&#65533;&#65533;&#65533;J*&#65533;e&#65533;M&#65533;&#65533;&#65533;5l&#65533;&#65533;&#65533;&#749;&#65533;Xu&#65533;&#65533;a&#65533;sM&#65533;&#65533;&#65533;&#343;!&#65533;&#65533;k&#65533;&#65533;;&#65533;e&#65533;F&#65533;4d&#65533;&#65533;C-:j8&#1573;&#65533;D&#65533;&#65533;h|&#65533;&#65533;Q&#65533;?#v&#65533;&#65533;D&#65533;41R&#65533;&#65533;Qi&#65533;&#65533;"	&#65533;&#65533;@&#65533;F&#65533;h&#26429;&#39532;&#65533;&#65533;s&#65533;&#65533;&#65533;&#65533;&#65533;&#65533;_&#65533;5C&#65533;X&#65533;VN&#65533;i&#65533;&#65533;&#65533;Z'&#65533;&#65533;&#65533;&#65533;&#65533;&#65533;&#65533;&#65533;&#65533;&#1587;&#65533;%&#65533;@&#65533;(q&#65533;&#65533;5P&#65533;y&#65533;u3&#36043;(r0&#65533;&#65533;7~()&#65533;3&#65533;-l&#65533;Q&#65533;&#65533;&#65533;5&#65533;&#65533;m6H#&#65533;#J"&#65533;&#65533;&#65533;&#65533;&#65533;@&#65533;_%&#65533;X&#65533;J&#65533;&#6433;)&#65533;&#65533;&#65533;&#65533;O&#65533;5-&#65533;&#65533;&#65533;x4&#65533;  &#65533;D&#65533;T"&#65533;5b`U&#65533;)3166&#65533;4&#65533;1&#65533;4&#65533;&#65533;J[P&#65533;J&#65533;&#65533;]&#65533;C&#65533;&#65533;r&#65533;W&#65533;yt&#1891;^X&#65533;&#65533;&#65533;_&#65533;&#65533;&#65533;#&#65533;6&#65533;`c&#65533;-&#65533;&#65533;E&#1574;&#65533;p6e&#65533;$&#65533;&#65533;&#514;&#65533;&#65533;8&#65533;KH&#65533;&#65533;~N&#65533;#&#65533;Vx&#65533;:&#65533;h8[&#65533;"&#65533;f&#65533;&#65533;&#65533;&#1024;AQ1D\&#65533;H B1&#65533; &#65533;6&#65533; *
WT&#65533;&#1806;&#65533;-7&#65533;&#65533;&#65533;R&#65533; s`&#65533;d\&#65533;SO\&#65533;&#65533;&#65533;k&#65533;&#65533;&#65533;x&#65533;,&#65533;g&#65533;u@&#65533;|&#65533;&#65533;&#65533;&#65533;)&#65533;&#65533;&#65533;%B&#65533;&#65533;&#65533;&#65533;_F&#65533;UHq2"&#65533;J5&#65533;f.&#65533;@&#65533;&#65533;N&#65533;L&#65533;&#65533;&#65533;!N<&#65533;&&#65533;&#65533;T&#65533;)F1&#65533;DH@<&#65533;&#65533;g ,*&#65533;q&#65533;(&#65533;H&#65533;&#65533;Tj&#65533;&#65533;&#65533;zJ3&#65533;tW&#65533;B\<YO&#65533;# &#65533;P^&#65533;&#65533;&#65533;&#65533;&#65533;O^&#442;Q&#65533;&#65533;&#65533;&#65533;&#65533;&#65533;l&#65533;_`&#65533;M&#65533;&#65533;a&#65533;&#65533;q&#65533;&#65533;&#65533;&#65533;T&#65533;&#65533;&#65533;&#65533;wFc&#65533;&#65533;n&#65533;<&#65533;#&#65533;&#65533;&#65533;(&#65533;&#65533;&#65533;&#65533;,&#65533;&#65533;&#65533;l&#65533;&#65533;jQ&#65533;nk&#65533;*&#65533;
&#65533;&#65533;&#1152;b&#65533;&#65533;A&#65533;&#65533;Q&#65533;]i&#65533;&#65533;&#65533;&#65533;&#65533;"&#65533;&#65533;&#65533;&#65533;$3&&#65533;&#65533;0&#65533;&#65533;&#65533;&#65533;b&#65533;(D &#65533;x5&#65533;&#65533;Dy&#65533;&#65533;g&#65533;&#65533;&#65533;+&#65533;_kD&&#65533;&#65533;]6&#65533;#&#65533;!&#65533;P&#65533;&#65533;&#65533;&#65533;&#65533;$&#65533;E&#65533;&#65533;&#1229;&#65533;&#65533;&#65533;K&#65533;Y#Q&#65533;8&#65533;&#12804;&#65533;&#65533;k-X&#65533;&#1447;&#65533;v$b&#65533;Av#&#65533;R&#65533;n%&#65533;&#65533;TAR&#65533;q_&#65533;&#65533;&#65533;-~&#65533;GA&#65533;&#65533;D&#65533;?&#65533;&#65533;&#12608;&#65533;&#65533;Y&#65533;&#65533; &#65533;O|g&#65533;?
<` &#65533;K(&#65533;t&#65533;&#65533;&#65533;S2 ^&#65533; &#65533;5&#65533;&#65533;f&#65533;V&#65533;fv&#65533;~&#65533;&#65533; p&#65533;&#65533;P&#65533;FD&#65533;hZ&#65533;&#65533;|z&#65533;gE+$&#65533;#&#65533;&#65533;2"j%!&#469169;&#65533;&#65533;D&#65533;Z&#65533;&#65533;&#65533;<v&#65533;&#65533;OH&#65533;c&#65533;&#65533;&#65533;`{H	@&#1040;	&#65533;&#65533;&#65533;o@D1>&#65533;&#65533;&#65533;nXD&#65533;y&#65533;&#65533;5&#65533;&#65533;iEg1&#406;&#65533;&#65533;@&#65533;&#65533;&#65533; 8 &#65533;%E/	p&#65533;&#65533;&#65533;@&#65533;!&#65533;t&#65533;&#65533;&#65533;139L&#65533;t&#65533;&#65533;G&#65533;&#65533;&#65533;A&#135;u|&#65533;!'q&#65533;&#65533;!-&#65533;&#65533;C$2I&#65533;&#65533;&#65533;&#65533;&#65533;K\&#65533;&#65533;&#65533;x+$&#65533;&#65533;G&#65533;?B&#65533;&#65533;x&#65533;&#65533;&#65533;t&#1057;&#65533;&#65533;9&#65533;k&#37541;&#65533;&&#65533;&#65533;<&#65533;&#65533; L
uKl&#65533;&#65533;*P&#65533;&#65533;@E+&#65533;&#65533;|t&#65533;&#65533;[&#65533;&#65533;0&#65533;&#65533;&#65533; !&#65533;A&#65533;v<&#65533;%bj-&#65533;&#65533; (@&#65533;&#65533;&#65533;q&#65533;&#65533;&#65533;5N&#65533;1&#65533;&#65533;c&#65533; '(&#65533;ANp&#65533;&#65533;&#65533;Y&#65533;j&#65533;&#65533;Y&#65533; &#65533;qA&#65533;C&#65533;m&#65533;&#65533;&#65533;&#65533;&#65533;&#65533;;&#65533;&#65533;%&#65533;!a"2&#65533;&#712;RU)9&#65533;&#65533;A@&#65533;&#65533;A&#65533;NYZ&#65533;&#65533;Wz-]>&#65533;&#65533;[rKD&#65533;&#65533;Bik&#65533;&#65533;K_z&#536;r;&#65533;&#65533;f&#65533;&#65533;J	&#65533;}&#65533;&#65533;FF&#428;,&#65533;@&#65533;&#65533;fV8 L.	XB&#65533;O9&#65533;=~&#65533;O&#65533;3?&#65533;&#65533;&#65533; |fvHe&#7392;&#65533;&#65533;b&#65533;&#65533;&#65533;&#65533; &#65533;iZ&#795;&#65533;<&#65533;&#65533;-&#65533;&#65533;O@&#65533;P&#65533;D&#65533;&#65533;&#65533;&#65533;&#65533;!&#65533;&#65533;Tlg:&#1370;&#65533;G&#65533;v&#65533;&#65533;P&#65533;J&#65533;&#65533;P&#65533;&#65533;B1&#65533;P&#65533;f0&#65533;K&#65533;r&#65533;&#65533;&#65533;x>,J&#65533;R8&#65533;y$&#65533;&#65533;e`&#794;&#65533;&#65533;&E&#65533;&#65533;&#65533;&#65533;kX&#65533;&#65533;&#65533;X&#65533;w&#1718;&#65533;&#65533;&#65533;}&#65533;&#65533;&#65533;&#65533;&#65533;G&#65533;"&#65533;,&#65533;&#65533;l&#65533;J&#65533;&#65533;=+X&F&#65533;&#65533;LiD&#65533;&#65533;&#1702;&#65533;\&#65533;pu&#65533;&#65533;`*h28&#65533;c&#65533;#~'&#65533;?&#65533;5&#65533;w&#65533;k	&#65533;&#65533;&#65533;&#65533;U&#65533;F+&#65533;&#65533;t=(&#65533;}&#65533;J&#65533;&#65533;&#65533;&#65533;N&#65533;&#65533;&#65533;&#65533;e&#65533;&#65533;&#65533;DQ|&#65533;&#65533;"&#65533;&#65533;40&#65533;&#65533;&#65533;&#65533;&#65533;Q&#65533;CD&#65533;Lb S&#65533;iH&#65533;I&#65533;&#65533;M |&#65533;'x&#65533; &#65533;&#65533;W&#65533;&#65533;x&#65533;6pB &#65533;&#65533;&#65533;a&#65533;&#65533;&#65533;t.u&#65533;&#65533;&#65533;HG&#65533;&#65533;"&#65533;k&#65533;J&#65533;&#65533;c&#65533;MHp&#65533;&#65533;P&#65533;&#65533;&#65533;'J&#65533;@&#65533;&#65533;k^&#65533;J&#65533;$n&#65533;{Y&#65533;Qv&#65533;&#65533;y*,$a&#65533;B&#65533;&#65533;&#65533;*@3.-&#65533;f&#65533;8&#65533;p&#65533;
&#65533;&#65533;&#65533;&#65533;A&#65533;&#764;&#65533;&#65533;
&#65533;&#65533;(&#65533; xp&#65533;&#65533;&#65533;)&#65533;&#1846;d&#65533; fC0 &#65533; X&#65533;&#65533;'=&#65533;,&#65533;&#65533;&#65533;&#65533;~ &#65533;&#65533; Y&#65533;rrI&#65533;d&#65533;dz&#65533;&#65533;5]&#65533;$&#65533;&#495;&#65533;u0&#1808;&#65533;&#65533;&#65533;&#65533;&#65533;fv&#65533;P*G&#65533;&#65533;&#65533;2!J&#65533;WUq&#65533;&#65533;&#65533;&#65533;v&#65533;'2&#65533;R&#65533;b&#10242;&#65533;&#65533;j6&#65533;&#65533;&#65533;&#65533;&#65533;mO w&#65533;l>&#65533;&#65533;=s<(+&#65533;&#65533;&#65533;H&#936;"&#65533;1&#65533;>&#65533;&#65533;Kw&#65533;2&#65533;  NP1&#65533;'&#65533;H/&#65533;B&#65533;&#65533;`@&#65533;&#65533;&#65533;&#65533;2&#65533;&#65533;&#65533;&#65533;&#65533;&#1102;&#65533;&#65533;@&#65533;&#65533;Y&#65533;Dyv&#65533;up&#65533;&#65533;;&#65533;&#65533;&#65533;
&#65533;$&#65533;&#65533;&#65533;&#65533;_G.rD&#65533;&#65533;&#65533;&#1827; &#65533;e;//&#65533;&#65533;&#65533;&#65533;|4&#65533;&#907;%&#65533;&#65533;&#65533;&#65533;&#65533;&#65533;&#65533;&#65533;&#65533;& &#65533;&#65533;&#65533;&#65533;&#65533;&#65533;&#65533;3&#65533;t5,aa&#65533;X^E&#276;&#65533;y&#763;X9c&#230;`  hZ&#65533;B&#65533;&#65533;2&#65533;&#65533;/&#65533;
 x`0&#65533;&#65533;&#65533;&#65533;
&#65533;&#65533;&#65533;&#65533;&#65533;s&#65533;&#65533;r&#65533;&#65533;V&#65533;&#65533;g0&#65533;tSd8~7&#65533;!&#65533;&#65533;&#65533;5"&#65533;&#65533;&#594;[9&#65533;x&#65533;f&#65533;&#1867;&#1112;#&#65533;z&#65533;7&#65533;&#65533;&#65533;m&#65533;&#65533;&#65533;%&#65533;9&#65533;&#65533; &#65533;&#65533;&#1337;&#65533;&#65533;&#65533;&#65533;&#65533;&#65533;-&#65533;&#65533;A&#65533;&#65533;d &#65533;&#65533;X&#65533; &#65533;>&#65533;&#65533;&#65533;&#65533;c'&#65533; N &#65533;z&#65533;&#65533;&#65533;=c`R0&#65533;1&#65533;&#65533;&#4912;&#65533;u-&#65533;&#65533;&#58864;&#65533;k&#65533;`&#65533;+
&#65533;&#65533;w&#65533;r2&#65533;E	&#65533;&#537;&#65533;&#65533;&#882;V&#65533;DCG&#65533;0k&#65533;`&#1943;&#65533;&#65533;&#65533;&#65533;&#65533;&#65533;,&#1888;lC&#65533;&#65533;&#65533;?p&#65533;t}&#65533;9&#65533;@&#65533;&#65533;S&#65533;o&#65533;UVwuW&#65533; @&&#65533;b&#183; c&#65533;{^&#65533;u&#65533; &#65533;|=&#65533;&#65533;40V04&#65533;|l&#65533;&#65533;ff&#65533;&#65533;1&Gwe&#65533;fU&#65533;&#65533;4&#65533;&#65533;}D&#65533;&#65533;&#65533;&#65533;&#65533;Z@k"&#65533;&#65533;&#65533;&#65533;7	&#65533;~&#65533;V&#65533;&#65533;&#65533;~&#65533;^&#65533;Wv&#65533;7&#65533;	&#65533;C&#755;&#65533;@&#65533;fQ&#65533;q&#65533;&#65533;&#65533; m&#65533; Mbr&#65533;`&#65533;4@ 1&#65533;&#65533;&#65533;%t&#65533;Z&#65533;u!&#65533;3`-&#65533;{#&#65533;+ |1&#65533;&#65533;&#65533;g&#65533;&#65533;&#65533;&#65533;&#65533;'p0&#65533;&#65533;$KV&#65533;IFd&#65533;~q&#65533;H&#65533;&#65533;&#65533;g Y`&#65533;'&#65533;r&#65533;&#65533;P%We&#65533;%*&#65533;p?&#65533;&#65533;&#65533;&#65533;/&#65533;J&#1600;$8t$E&#65533; &#65533;$ua0&#65533;&#65533;t&#65533;&#65533;/&#65533;zv&#65533;%&#65533;4&#65533;&#65533;tH&#65533;Ao&#65533;&#65533;&#65533;W&#65533;&#65533;&#65533;&#65533;&#65533;&#65533;{&#65533;&#520;&#65533;&#65533;&#65533;6&#65533;w|f)&#65533;&#65533;&#759;v0&#65533;_ iG`&#65533;&#65533;&#65533;&#65533;&#65533;&#65533;P&#65533;7&#65533;']FCp&#65533;&#65533;qM&#65533;^ &#65533;&#65533;&#65533;&#65533;&#65533;P&#65533;UW&#65533;x&#65533;T&T&#65533;&#65533;c'&#65533;x&#65533;/wy&#65533;R Er&#65533;K\\"&#65533;&#65533;n&#65533;b&#65533;)&#65533;2&#65533;&#65533;2&#65533;&,v&#65533;]u&#65533;&#65533;&#65533;Hh030i$&#65533;$&#65533;+&#65533;+&#65533;&#65533;@&#65533;i?`&#65533;&#391;|FIp&#65533;&#65533;0 &#65533;=&#65533;[&#65533;C}&#65533;q}DHx&#65533;h-y'	&#65533;&#65533;:&#65533;:
&#65533;:E&#65533;h&#65533;&#65533;N&#65533;&#65533;&#65533;&#65533;2'-&#65533;&#65533;&#65533;rI&#65533;	+f &#65533;&#65533;#sP&#65533;@Y&#65533;&#1164;&#65533;&#65533;Z&#65533;@&#65533;pG&#65533;@,&#65533;&#65533;A&#65533;5o&#65533;euk`3x&#65533; &#65533;&#65533;"+&#65533;+@&#65533;&#65533;&#65533;&#65533;&#65533;&#65533;x&#65533;0`&#65533;&#65533;&#468;&#65533;	&#65533;@" y&#65533;&#65533;&#65533;O&#65533;5&#65533;&#65533;S&#65533;&#65533;q&#65533;&#65533;&#65533;,p&#65533;-	 &#65533;&#65533;H&#65533;g&#65533; g@~&#65533;&#65533;4&#65533;&#65533;g4C&#65533;&#65533;{Uat&#65533;S&#65533;[x&#65533;t&#65533;T&#65533;&#65533;&#65533;9&#65533;&#65533;@&#65533;B0#:&#65533;&#65533;&#65533;&#65533;&#65533;Q&#29824;h&#65533;&#65533;d &#65533;Y3&#65533;&#65533;&#65533;&#65533;&#1625;&#65533;	&#65533;?I&#65533;&#65533;(|C&#607;&#65533;&#65533;_&#65533;  +!0&#65533;&#65533;&#65533;&#65533;&#65533;d&#65533;;&#65533;&#65533;&#65533;&#65533;E&I&#65533;\&#65533;D&#65533;&#65533;)4C&#65533;u&#65533;"@)&#65533;&#65533;&#65533;h&#65533;&#65533;&#65533;rwE(&#65533;WR&#65533;M&#65533;G&#65533;&#65533;9n&#65533;&#65533;1&#1693;Xn0,7j&#65533;k&#65533;A&#65533;&#65533;&#65533;&#65533;&#65533;&#65533;,&#65533;&#65533;&#65533;&#478;&#65533;&#65533;&#65533;&#65533;&#1990;&#65533;{0&#65533;:i&#65533;&#65533;&#65533;&#65533;&#65533;&#65533;)&#65533;&#65533;&#65533;i&#65533;&#65533;1&#65533;&#65533;J&#65533;&#65533; V&#65533;&#65533;\R&#65533;-d&#65533;&#65533;&#65533;&#65533;&#65533;(B;6V&#65533;&#65533;&#65533;$d&#65533;>V&#65533;&#65533;
&#65533;	&#65533;&#65533;&#65533;L&#65533;&#65533;l&#65533;f&#65533;)W&#65533;&#65533;Z&#65533;|&#65533;U"1&#65533;@&#65533;j%&#65533;p@-&#65533;&#65533;Z&#65533;&#65533;4&#65533;wd&#65533;&#65533;&#65533;&#65533;J&#65533;8{&#65533;Zug 0&#65533;&#65533;&#65533;9&#65533;&#65533;:&#1642;&#65533;z&#65533;&#65533;
&#65533;;&#65533;&#65533;;I0  &#65533;&#65533;&#65533;A&#65533;dwC&#65533;&#65533;O&#65533;&#65533;d&#1702;&#65533;&#65533;.pC&#65533;&#65533;S)&#65533;y04n&#1348;#Z&#65533;-q~`&#65533;&#1709;&#65533;
lDua<&#65533;&#65533;n b8&#65533;&#65533;&#65533;&#38574;y&#4549;u&#65533;
&#65533;&#65533;	Q&#65533;&#65533;:&#65533;&#65533;%\&#65533;(3&#65533;N&#65533;&#65533;&#65533;"   &#65533;9&#65533;&#65533;&#65533;&#65533;&#65533;&#65533;Y&#65533;U&#65533;b&#65533; &#65533;&#65533;&#65533;&#65533;)&#65533;&#65533;&#65533;Aa2&#65533;&#65533;t&#65533;&#65533;-&#65533;]<&#65533;&#65533;&#65533; &#65533;O#&#65533;&#65533;&#65533;w&#65533;r&#65533;3!&#65533;Z&#65533;&#65533;&#65533;&#65533;&#65533; &#493;6&#1773;7&#749;&#65533;5&#65533;&#65533;*&#65533;Pw&#65533;&#65533;&#65533;&#65533;&#65533;&#65533;&#65533;&#65533;
&#65533;~&#1582;F&#65533;&#65533;&#65533;&#65533;&#65533;:&#65533;zNSu,V&#65533;[&#65533;&#65533;+&#65533;&#65533;&#65533;{&#65533;&#65533;&#65533;&#65533;&#65533;&#65533;2&#65533;&#65533;0&#65533;&#65533;:&#65533;&#65533;3&#65533;&#65533;a&#65533;#q&#1013;&#65533;&#65533;9&#65533;Y&#65533;H&#65533;&#65533;&#65533;G&#65533;O&#65533; ?8&#65533;&#65533;&#65533; $4&#65533;&#65533;&#65533;&#65533;&#65533;&#65533;e"p~&&#65533;9&#65533;&#65533;&#65533;&#65533;&#65533;<&#65533;r&#65533;A&#65533;c&#65533;&#65533;&#65533;,n&#65533;&#65533;&#65533;&#65533;T'&#65533;&#65533;&#1688;
&#65533;&#65533;7&#65533;a\&#65533;d34&#65533;3&#65533;$o&#65533;	,&#65533;&#65533;[&#65533;*&#65533;]&#65533;&#65533;&#65533;0&#65533;X&#65533;?i&#65533;[&#65533;&#65533;&#65533;&#65533;&#65533;&#674;&#65533;&#65533;%&#65533;kA&#65533;&#65533;&#65533;O&#65533;[q&#65533;&#65533;T&#65533;&#1137; &#65533;&&#65533;}&kVdF&#65533;&#65533;q&#65533;&#65533;&#65533;L(&#65533;&#65533;kX&#65533;&#65533;&#65533;&#65533;YPk&#65533;c&#65533;;&#65533;n&#65533;&#65533;&#65533;&#65533;&#65533;&#1076;pb&#65533;&#65533;\&#65533;&#65533;&#65533;&#65533;&#65533;N&#65533;&#65533;G&#65533;+&#65533;&#65533;Y&#65533;Y&#65533;&#65533;&#65533;f[&#65533;NPb&#65533;&#65533;l&#65533;,&#65533;&#65533;&#65533;&#65533;&#65533;a|&#65533;@$O&#65533;&#65533;3&#65533;KV&#65533;Y&#65533;&#65533;&#65533;,CSq&#65533;{&#65533;&#65533;d~&#65533;&#65533;&#65533;&#65533;&#65533;&#65533;&#65533;0&#65533;&#65533;M&#65533;$&#65533;jQP&#65533;&#65533;o%&#65533;&#65533;&#65533;&#147; &#65533;>&#65533;&#65533;j&#65533;J|u&#65533;&#65533;32&#65533;&#256;r@ZWaTL&#65533;&#65533;;&#65533;&#65533;&#65533;&#65533;&#65533;&#65533;&#65533;D&#65533;&#65533;&#65533;^&#65533;&#65533;&#65533;&#65533;&#65533;%&#65533;+32C&#65533;&#65533;&#1788;&#65533;U&#65533;&#65533;&#65533;&#65533;&#65533;&#65533;&#65533;zK&#65533;=&#65533;&#65533;&#65533;	 ?&#65533;\&#65533;&#65533;\%&#65533;4&#65533;&#65533;&#65533;dc&#65533;{3&#65533;[:T&#65533;Grp&#65533;&#65533;9&#65533;&#65533;+!`&#65533;&#65533;
&#65533;&#65533;[&#65533;&#65533;&#65533;&#65533;&#65533;&#446;@<&#65533;&#65533;&#65533;+&#65533;l&#65533;Q&#24205;&#65533;&#65533;]&#65533;&#633;&#65533;&#65533;Y;:&#65533;&#65533;IE&#65533;H`&#65533;&#65533;*&#65533;P&#65533;&#1807;&#65533;&#65533;&#65533;HL&#65533;&#65533;zw9#&#65533;&#65533;*o&#65533;&#65533;&#65533;j&#65533;2&#65533;3*&#65533;K'k &#65533;Q&#65533;@&#65533;/&#65533;/`&#65533;/G1&#65533;n&#65533;&#65533;&#65533;5n0&#65533;&#65533;,i&#65533;&#65533;N&#65533;&#65533;QO&#65533;+4&#65533; &#65533;&#65533;J&#65533;&#65533;{ky&#65533;V&#65533;&#65533;]&#65533;&#65533;V&#65533;1&#65533;HC&#65533;n&#65533;&#487;&#65533;&#65533;j&#65533;&#65533;<&#65533;1&#65533;&#65533;&#65533;<@V$&#65533;&#65533;e_&#65533;Q&#65533;	O&#437;g&#65533;H&#65533;&#65533;&#65533;<&#65533;&#65533;bn&#65533;&#65533;R&#768;&#924;&#65533;&#65533;&#65533;n&#65533;&#65533;&#65533;&#962;1&#65533;&#65533;&#65533;&#65533;&#65533;&#65533;{I&#65533;&#65533;&#189;|&#65533;&#65533;&#65533;&&#65533;&#771;H&#65533;&#1230;a&#260;&#65533;6&#65533;w&#65533;&#65533;&#65533;&#65533;&#1592;&#65533; &#65533;NrMi&#65533;i&#65533;&#65533;5\M_&#65533;R &#65533; 4&#65533;"&#65533;,&#65533;f&#65533;/_J&#65533;&#65533;Cn3&#65533;&#65533;&#448;P&#65533;&#65533;k&#65533;!,&#65533;&#65533;F&#65533;&#65533;&#65533;;6&#65533;[)&#65533;$T4~ '&#65533;&#65533;&#65533;&#65533;]6=&#65533;@&#65533;&#65533;G&#65533;.!&#65533;&#65533;e&#65533;K&#65533;4&#65533;&#65533;&#65533;S@ V&#65533;&#1624;&#1873;&#65533;&#65533;&#65533;ZS&#65533;{&#65533; &#65533;6:W&#65533;`&#65533;&#65533;-&#65533;&#65533;&#65533;&#1683;&#65533;&#65533;Lustv&#65533;&#65533;&#65533;&#65533;&#65533;|&#65533;Yq&#65533;&&#65533;&#65533;&#771;&#65533;&#65533;,\&#722;&#65533;&#65533;&#65533;8	J&#65533;W&#1316;&#65533;qt'GH&&#65533;&#65533;j&#65533;&#65533;4p&#65533;&#65533;|u&#65533;&#65533;&#65533;&#65533;g&#65533;&#1946;&#65533;&#1630;&#65533;J&#65533;J&#65533;DacY&#65533;sXr&#65533;&#1701;zL2&#65533;LM&#65533;$%&#65533;&#65533;l&#1772;l&#65533;&#250;4&#170;&#65533;k&#65533;\h&#65533;&#65533;&#65533;B$&#65533;&#972; C(&#65533;&#65533;8&#65533;&#65533;g&#65533;c&#65533;&#65533;]&#65533;&#65533;&#65533;&#65533;-&#65533;&#65533; @&#65533;&#65533;=&#65533;Z&#65533;&#1136;&#65533;s&#65533;Ff,&#65533; &#65533;DY&#65533;5&#65533;"&#65533;&#65533;Lu&#65533;&#65533;&#65533;tw&#65533;&#619;&#651;&#65533;N&#65533;)&#65533;&#65533;&#65533;&#65533;W&#65533;}&#65533;&#65533;&#65533;&#65533;&#65533;&#65533;&#65533;M.&#1242;&#65533;&#65533;O;&#65533;&#65533;|u)&#65533;or&#65533;AP&#65533;!&#65533;#&#65533;&#65533;Y&#65533;&#65533;&#65533;=&#65533;!&#65533;X(&#65533;&#65533;jLe &#65533;]&#65533;6~&#65533;#&#65533;;&#65533;&#65533;q&#65533;w~&#65533;z&#65533;&#65533;&#65533;&#65533;&#65533;&#65533;&#65533;&#65533;lr}0&#65533;&#65533;&#65533;&#65533;&#1959;&#65533;O&#65533;&#65533;&#65533;&#65533;&#65533;E]q&#65533;&#65533;&#65533;&#65533;%&#65533;&#65533;fP&#65533;U&#65533;&#65533;_&#65533;&#65533;&#65533;}&#65533;&#65533;&#65533;&#65533;MX:&#65533;_&#65533;UYl&#65533;&#65533;&#65533;&#65533;&#65533;o~>q&#65533;+(&#65533;&#13114;&#65533;s&#65533;&#65533;&#65533;&#65533;&#65533;&#65533;iH&#1227;&#65533;&#65533;&#65533;&#11754;&#65533;&#462; &#65533;h&#65533;&#65533;&#65533;&#65533;~&#65533;H&#65533;&#65533;&#33438;&#65533;-&#65533;&#65533; &#1207;R&#65533;=&#561;&#65533;{&#65533;vm{&&#65533;&#65533;v&#65533;&#65533;"&#65533;&#65533;ER&#65533;^v&#65533;]&#65533;_!&#65533;.&#65533;R@&#65533;5>n6en&#65533;p&#65533;&#65533;{&#65533;&#65533;&#65533;Y>:&#65533;&#65533;Q&#752;f]&#65533;&#65533;,\4&#718;G&#65533;&#65533;}0&#65533;&#65533;&#65533;&#65533;]&#65533;nb&#65533;&#65533;&#65533;&#1018;&#65533;>&#65533;j&#65533;}&&#65533;&#65533;&#65533;&#65533;;&#2013;&#65533;&#1854;&#65533;&#1934;&#1374;^&#65533;&#65533;&#65533;R&#65533;&R,Pg&#65533;&#65533;&#65533;<&#65533;^@j&#65533;&#65533;&#65533;&#65533;%&#65533;&#65533;#&#65533;	&#65533;;&#65533;I&#65533;&#1829;x&#65533;&#65533;c&#65533;&#65533;&#65533;`&#65533;	&#65533;;&#685;&#65533;/&#65533;B&#65533;Ow*&#65533;?&#65533;&#65533;&#65533;N&#65533;&#65533;X&#65533;&#65533;&#65533;&#65533;&#65533;_&#65533;X&#65533;&#65533;&#65533;&#65533;&#65533;V#&#65533;&#65533;]]X&#65533;&#65533;&#65533;&#65533;lm &#65533;]&#913;&#65533;&#65533;1:&#65533;&#65533;&#65533;&#65533;n&#65533;w&#65533;&#65533;1&#32897;&#65533;&#65533;A-&#65533;/&#1548;&#65533;&#65533;&#65533;&#65533;{p&#65533;&#65533;&#65533;&#65533; G&#65533;&#65533;D4 .&#65533;G&#65533;x&#65533;,&#65533;N&#304;f\R&#65533;&#65533;&#65533;&#65533;o_&#65533;&#65533;&#65533;`O&#65533;&#65533;&#65533;&#65533;g&#65533;&#65533;]C  &#65533;qn&#65533;u&#65533;&#2040;&#65533;&#65533;}!o&#65533;&#65533;5?&#65533;uL&#65533;&#65533;2&#65533;&#65533;.	&#65533;B&#65533;.&#65533;&#65533;&#65533;&#65533;&#65533;p&#65533;&#65533;&#65533;&#65533;&#65533;&#65533;&#65533;&#65533;4&#65533;-,&#65533;&#65533;O&#65533;<&#1591;&#65533;&&#65533;&#65533;>&#200;&#65533;C&#65533;4&#65533;k{&#65533;+&#65533;&#65533;&#65533;&#65533;&#65533;&#65533;&#65533;`&#65533;&#65533;&#65533;M&#65533;A&#65533;&#65533;c&#65533;&#65533;&#65533;<@9&#65533;&#65533;)}F2&#65533;n nng&#65533;npg&#65533;&#65533;gyg&#65533;&#65533;yy&#65533;Z&#65533;z&#65533;&#65533;&#65533;Z	&#65533;&#65533;&#65533;&#65533;	&#65533;&#65533;&#65533;&#65533;&#65533;&#65533;&#65533;&#65533;&#65533;&#65533;&#65533;&#65533;|&#65533;&#65533;&#65533;Z}~&#65533;&#65533;&#65533;&#65533;&#65533;{&#65533;y&#65533;&#65533;&#65533;&#65533;&#178;&#65533;&#65533;&#65533;&#488;&#65533;&#65533;&#65533;&#357;&#65533;&#927;w&#65533;&#1254;&#65533;&#65533;&#65533;p&#65533;&#737;&#65533;g	&#65533;&#65533;Zg&#65533;&#65533;y	nT&&#65533;A&#65533;&#65533;&#65533;&#65533;&#65533;&#65533;A&#65533;A&#65533;&#65533;&#65533;&#65533;Q&#65533;&#65533;O&#65533;	$&#65533;&#592;&#65533;&#65533;B&#65533;#fp&#65533;&#65533;B)2&#65533;$q&#65533;&#65533;&#65533;&#65533;-RO&#65533;u&#332;&#65533;/f&#65533;2&#65533;&#65533;&#65533;K&#65533;LJ&#65533;&#65533;&#65533;&#65533;&#65533;k&#65533;&#669;&#65533;f&#65533;&#65533;PU&#65533;&#65533;M&#65533;)S&#65533;&#65533;&#65533;V&#65533;ju&#58297;ry&#65533;&#65533;&#65533;&#131;&#1901;y&#65533;&#65533;&#65533;&#839;o&#65533;>&x&#65533;&#65533;&&#65533;OD&#65533;\&#65533;fb&#65533;B1JB&#65533;&#65533;&#65533;&#65533;<&#65533;JB&#65533;&#65533;)k3N&#65533;t&#65533;"&#65533;&#31395;&#65533;&#65533;&#1874;y&#65533;&#65533;&#65533;&#65533;V9&#65533;e&#65533;&#65533;&#65533;&#492;&#65533;b,Tt&#65533;Y&#65533;&#65533;&#65533;BwX&#65533;`&#147;5&#65533;*&#65533;\=n&#65533;&#65533;A&#65533;c&#65533;7&#65533;V&#65533;	&#65533;&#65533;&#65533;&#46498;9Q&#65533;&#65533;o&#525;&#1782;&#65533;qT'$9j&#65533;,5
&#65533;&#65533;3=&#65533;&#65533;&#65533;nel&#65533;&#65533;`&#65533;&#65533;&#65533;&#65533;5h&#65533;&#65533;&#65533;&#65533;&#65533;T&#65533;&#65533;&#65533;X&#65533;T2&#65533;P&#65533;&#65533;&#65533;&#65533;!`1&#65533;&#65533;&#65533;JT*&#65533;&#65533;&#65533;&#65533;6&#65533;2&#65533;$@Z&#65533;&#65533;a'&#65533;&#65533;#&#65533;&#65533;HbH&#65533;&#65533;$&#65533;1&#65533;&#65533;&#65533;"i1#3Tx&#1820;&#65533;S&#65533;{@V&#65533;&#65533;&#65533;&#65533;{&#65533;&#65533;c~L)&#65533;}M&#65533;$&#65533;,=Y%G=3&#65533;x&#65533;%;&#65533;c&#65533;g:&#65533;RN$gZ8&#65533;7&#65533;&#65533;J"}&#65533;u%&#65533;&#65533;
&#65533;&#65533;&#65533;&#65533;R9%&#65533;t&#65533;L&#65533;9eL&#65533;&#65533;%.&#65533;&#65533;&#65533;$&#65533;0&#65533;&#263;{&#65533;&#65533;&#1695;&#65533;&#65533;&#65533;S&#65533;&#65533;&#65533;S*&#65533;&#65533;&#65533;J6d&#65533;v&#65533;{&#65533;&#65533;&#65533;)&#65533;&#65533;&#65533;
a&#65533;&#1642;2&#65533;I"&#65533;wSR8&#65533;&#65533;&#65533;y&#1593;&#65533;.&#65533;x&#65533;#{&#65533;j&#65533;&#65533;&#65533;&#65533;)&#65533;&#65533;&#65533;e&&#65533;&#65533;&#1677;3&#65533;&#65533;wL&#65533;&#65533;dj&#65533;c&#65533;&#65533;Rj0JZ{&#65533;'&#65533;!&#65533;&#65533;&#65533;/}[&#65533;[&#65533;&#65533;j&#65533;&#65533;&#65533;&#280;&#65533;&#65533;&#65533;A&#65533;0m&#65533;&#65533;&#649;$BJ9:&#65533;/`&#65533;&#65533;&#65533;L1d&#&#65533;&#65533;&#65533;E(*j&#65533;&#65533;ok&#1790;&#65533;&#65533;:A&#65533;l&#65533;&#65533;Z&#65533;	+&#65533;a:&#591;=E&#65533;J&#65533;&#65533;)&#65533;#&#65533;&#65533;&#65533;M&#65533;&#65533;&#65533;&#65533;&#65533;&#65533;x,*&#65533;&#65533;&#65533;G&#65533;&#1926;&#65533;&#65533;&#65533;&#65533;&#65533;N&#65533;&#65533;q&#65533;&#65533;l&#1197;&#65533;&#65533;u&#65533;T&#65533;1&#65533;&#689;3395MfQ&#65533;y&#65533;O&#65533;|&#65533;O"n&#65533;"&#65533;9&#65533;&#65533;&#65533;4;o3&#65533;
mSN9&#65533;`,K&#65533;&#65533;&#65533;P&#65533;&#65533;&#1817;4&#65533;&#65533;&#65533;&#65533;&#65533;e>'l&#65533;&#65533;e&#65533;&#65533;&#65533;~CJ6&#65533;T&#65533;U&#65533;)pL&#65533;&#65533;lN&#65533;&#65533;rg&#65533;&#65533;&#65533;&&#65533;&#65533;ks&#65533;&#65533; K-&#1110;&#65533;&#65533;&#65533;&#65533;&#65533;c&#65533;&#65533;Q:&#65533;d&#65533;=&#65533;&#65533;&#65533;&#65533;&#1746;&#33643;&#65533;J&#65533;g&#65533;&#65533;&#65533;E&#65533;|8&#65533;&#65533;dr3&#65533;&#65533;&#65533;&#65533;L"&#65533;d&#951;K&#65533;K&#380;N&#65533;J&#65533;&#974;!&#65533;&#65533;j&#65533;;mL&#65533;&#65533;&#65533;~;2&#65533;^&#65533;&#65533;R&#65533;?+r*&#65533;"&#65533;&#65533;&#65533;|&#65533;	&#65533;&#65533;1&#65533;d&#65533;&#1167;&#65533;&#65533;@&#65533;!JR&#65533;Z&#65533;0&#65533;&#65533;:*1P3&#65533;QU&#65533;&#65533;4@&#65533;I	o&#65533;&#65533;L&#65533;&#65533;/&&#65533;zY&#65533;l&#65533;&#65533;j&#65533;"&#65533;,&#65533;U&#65533;1&#65533;[&#65533;&#517;&#65533;+?&#1552;)l&#65533;&#65533;&#65533;C&#65533;&#65533;,*&#65533;I&#65533;S&#65533;#
f 	%&#65533;&#65533;&#65533;&#65533;f&#65533;G &#65533;K|&#65533;^&#65533;&#65533;p7&aO&#65533;F&#65533;	&#65533;c6	4sS&#65533;&#65533;8&#65533;$/&#65533;&#65533;J&#65533;`Y&#65533;F&#65533;&#65533;T&#65533;!RZ&#65533;{&#65533;>&#65533;&#65533;&#65533;u&#65533;c&#65533;8F'&#65533;&#65533;[ND&#65533;%H&#65533;3<Z+&#65533;&#65533;`&#65533;4&#1123;&#65533;&#65533;/r&#65533;&#65533;j	>t&#65533;&#65533;&#65533;xt&#65533;&#65533;P&#65533;&#65533;_0&#1287;&#65533;WMffHq&#65533;nf(&#65533;(	r&#65533;&#65533;#y=1&#434;&#65533;&#515;[&#65533;&#65533;&#65533;&#65533;U&#65533;b&#65533;D&#65533;&#250;!&#65533;.&#65533;kQ&#65533;0&#1622;&#65533;3&#658;&#65533;&#65533;O&_&#65533;Ii&#65533;&#918;&#65533;&#65533;3&#65533;Hn&#65533;&#65533;a&#65533;T&#65533;&#65533;Z&#65533;&#65533;D&#65533;j&#65533;16&#65533;&#65533;Mh&#65533;b&#65533;;&#65533;V.&#1801;&#65533;K&#65533;&#65533;y&#65533;&#357;h9&#65533;>&#65533;s&#65533;&#65533;&#65533;&#65533;&#65533;&#65533;&#65533;U>6QS&#65533;&+&#1417;&#65533;&#65533;q'&#65533;[0
&#65533;&#65533;1&#65533;K&#65533;&#65533;lA&#1023;&#65533;&#65533;&#65533;&#65533;CV<&#65533;2e0&#65533;&#65533;c&#65533;:*&#65533;&#65533;&#65533;a&#65533;&#65533;%(Z;a&#65533;&#65533;;&#65533;ET&#65533;f&#65533;U&#65533;&#65533;+/&#65533;&#65533;F&#65533;&#65533;d3{ &#65533;r&#65533;&#65533;&#65533;g>B&#65533;"CwbK&#65533;.&#50838;&#65533;&#65533;&#222;&#65533;?*&#65533;
I&#65533;R(&#65533;&#65533;&#65533;&#1393;&#65533;&#65533;==F&#65533;&#65533;&#65533;{&#65533;&#65533;&#65533;&#65533;&#65533;FY[&#65533;@&#65533;&#65533;U&#65533;&#65533;&#1635;P(.&#65533;&#65533;${&#65533;ag&#65533;&#65533;#&#65533;&#65533;&#65533;(&#65533;>&#65533;n&#65533;U&#65533;&#65533;&#65533;&&#65533;&#65533;B%QV&#65533;I&#65533;:k;\&#65533;d&#65533;A&#65533;$C&#65533;&#650;&#65533;&#65533;8&#65533;(	&#65533;&#65533;&#289;l&#26976;5,&&#65533;1^JOb]4&#65533;&#65533;qS&#65533;&#65533;$&#65533;&#65533;	,H
&#65533;&#65533;&#65533;(s] 0+&#65533;t&#65533;VT9q&#65533;~!&#65533;n&#65533;$&#65533;>%&#65533;O&#65533;&#65533;&#65533;7f/&#65533;&#65533;m&#65533;&#736;&#65533;&#65533;&#65533;`&#65533;c&#65533;&#65533;ON&#65533;"FCR&#65533;&#65533;
%]&#65533;X&#65533;&#65533;&#1184;&#65533;&#65533;&#65533;
&#65533;&#65533;&#65533;ZS}p&#65533;&#40203;&#65533;&#65533;&#65533;>&#65533;C?&#65533;`_p>&#1597;^1&#65533;t&#65533;&#65533;P?}LA<&#65533;&#1220;hU&#65533;%&#65533;B&#65533;*&#405;&#65533;o&#65533; !&#65533;  ,    &#65533;&#65533;@&#65533;&#65533;&#65533;&#65533;&#65533;&#65533;&#65533;&#65533;&#65533;&#65533;&#65533;&#65533;&#65533;&#65533;&#65533;Z&#65533;&#65533;&#65533;&#65533;&#65533;&#65533;&#65533;&#65533;&#65533;|{&#65533;&#65533;&#65533;y&#65533;&#65533;&#65533;&#65533;}&#65533;{}&#65533;&#65533;&#65533;{w&#65533;&#65533;&#65533;&#65533;&#65533;&#65533;&#65533;&#65533;&#65533;&#65533;&#65533;&#65533;&#65533;&#65533;&#65533;&#65533;~&#65533;&#65533;&#65533;&#65533;&#65533;&#65533;&#65533;&#65533;&#65533;&#65533;&#593;&#457;&#65533;&#65533;&#65533;&#699;u&#65533;&#65533;&#65533;&#65533;&#65533;&#1547;&#65533;&#65533;&#65533;&#65533;&#1930;&#65533;&#65533;&#65533;&#1742;&#65533;&#65533;y&#65533;&#65533;&#65533;&#65533;&#65533;&#65533;&#65533;&#65533;&#951;&#65533;&#65533;&#65533;&#65533;&#65533;&#21749;&#65533;&#65533;&#65533;H&#65533;Y&#65533;&#65533;.&#65533;&#65533;U&#65533;&#65533;h5&#65533;&&#65533;&#65533;&#65533;&#65533;Z&#65533;5)b&#65533;&#65533;%&#65533;&#65533;&#65533;!&#589;;&#65533;2)&#51298;R}&#65533;y&#65533;&#715;&#65533;8&#65533;&#65533;Je=m&#65533;&#65533;&#65533;&#65533;&#65533;7_mL&#65533;O&#65533;&#65533;An&#65533;I&#65533;&#65533;&#65533;V&#65533;vJ&#65533;Fd6&#65533;[Q&#65533;&#65533;&#65533;.&#65533;a&#65533;&#65533;&#65533;6&#65533;&#65533;Cc&#65533;=Q&#65533;Wl&#65533;J{&#65533;&#65533;=&#65533;&#65533;RTeZu&#65533;U&#65533;&#65533;&#1629;<>y&#65533;g&#65533;$H!q<'&#65533;AIMI4`&#65533;&#65533;O&#65533;&#65533;mp&#65533;Jp$&#65533;&#65533;&#65533;&#65533;&#65533;^&#65533;e&#65533;&#65533;5;&#451;&#65533;DF&#65533;H&#65533;&#65533;&#65533;&#65533;&#1702;;#OA}&#65533;&#65533;&#65533;s&R&#65533;?&#65533;&#65533;TV>&#65533;r6-&#65533;&#65533;&#65533;:&#65533;O&#65533;k&#65533;N>&#65533;A&#65533;&#65533;N&#65533;R&#65533;&#65533;&#65533;o&#65533;&#65533;&#65533;&#65533;e&#65533;&#65533;&#65533;&#65533;C?2&#65533;&#65533;&#65533;R&#65533;-z&#65533;&#65533;&#65533;&#65533;R&#65533;`D&#65533;`&#65533;&#65533;&#65533;0&#65533;>&#65533;U&#65533;x&#65533;-&#65533;&#65533;%&#65533;<&#65533;&#65533;&#65533;&#65533;)"&#65533;@&#65533;%&#65533;&#65533;&#65533;&#582;&#65533;&#65533;&#65533;!&#65533;&#65533;h&#65533;&#65533;~)r&#65533;4&&#65533;Xg&#528;&#144;&#65533;B&#65533;F&&#65533;&#65533;&#65533; K
B&#65533;&#65533;H&#65533;i="&#65533;&#65533;%VI&#65533;&#65533;@&#65533;t&#65533; &#65533;2&#65533;&#65533;&#65533;1&#65533;&#65533;&#65533;&#1444;0&#65533;&#65533;&#65533;$&#65533;&#65533;HR&#65533;Fv&#65533;&#65533;)&#65533;Du
&#65533;&#65533;$}&#65533;B&#65533;&#65533;u&#65533;&#65533;&#65533;&#65533;e#x9\)&#65533;P&#65533;!	HyFz&#22915;&#65533;i&#65533;&#65533;&#65533;&#65533;&#65533;T2&#65533;!"3f3&#65533; &#65533;&#65533;&#65533;&#2186;&#65533; &#65533;1&#65533;&#65533;&#65533;)\:	&#65533;&#65533;&#65533;'s&#65533;&#65533;J&#65533;"&#65533;&#65533;`L1&#65533; P&#65533;@$&#65533;&#65533;P&#65533;&#65533;&#65533;p&#65533;l&#65533;&#65533;&#65533;z&#65533;&#65533;^x&#65533;&#65533;[&#65533;&#65533;D&#65533;&#65533;&#65533;"u&#24681;&#65533;&#65533;"c~K&#65533;
&#65533;&#65533;&#65533;&#65533;OS$+H&#65533; &#65533;9 B
!HLT&#65533;p&#65533;%&#65533;:&#65533;&#65533;(hx&#65533;&#65533;&#65533;&#960;&#65533;&#65533;3t&#65533;q&#501;
&#65533; &#65533;&#65533;&&#65533;|2 &&#65533;&#65533;&#65533;&#65533;&#65533;k!&#65533;&#18506;&#65533;&#65533;"&#65533;j&#65533;&#65533;#,r&#65533;&#65533;&#65533;&#65533;I&#65533;&#65533;&#65533;4&#65533;KL&#65533;&#65533;&#65533;&#65533;0U(Pu8&#65533;&#65533;&#65533;$21!xQ&#65533;&#65533;c&#65533;&#65533;&#1602;8a&#65533;&#65533;&#65533;v&#65533;_,&#65533;&#65533;&#65533;&#65533;&#65533;&#65533;-&#65533;a2&#65533;+&#65533;&#65533;&#1984;&#65533;&#65533;w&#65533;/&#65533;&#65533;7 1&#65533;A&#582;&#65533;&#1315;g&#65533; FSs&#65533;&#154;&#65533; &#65533; &#65533;L&#65533;1&#65533;&#65533;2,P&#65533; &#65533;n&#65533;&#1384;W-	&#65533;|@&#65533;&#65533;=6%j&#65533;&#65533;&#65533;&#2040;&#65533;{&#65533;&#65533;&#65533;&#65533;&#65533;&#65533;r*^&#65533;&#65533;(&#65533;&#65533;"&#65533;&#65533;
9&#65533;&#65533;&#65533;l&#65533;&#65533;0&#65533;,	&#65533; &#65533;&#65533;&#65533; U* &#65533;&#65533;
&#65533;&#65533;&#65533;"3&#65533;&#65533;G&#1410;&#65533;N&#65533;#&#65533;&#65533;&#65533;&#65533;&#65533;&#65533;&#65533;&#65533;m&#65533;&#65533;&#65533;&#65533;&#65533;&#65533;&#65533;&#65533;&#65533;&#65533; 2&#65533;<C<&#65533;O&#65533;&#65533;@&#65533;7&#65533;gz&#560;^&#65533;%&#65533;m&#65533;&#65533; 6h&#65533;0&#65533;	[&#65533;&#743;&#65533;&#65533;&#65533;d(,YQC&#65533;&#65533;l&#65533;&#65533;&#65533;|&#65533;[&#65533;&#65533;&#1463;&#65533;&#65533;&#65533;&#65533;&#65533;&#65533;3D&#65533;&#65533;&#65533;&#65533;F&#65533;&#65533;B&#65533;&#65533;&#65533;x&#65533;s&#65533;;/`&#65533;&#65533;S&#65533;`!T`		^&#65533;&#288;38&#65533;2n&#65533;&#65533;TC	@(	&#65533;&#65533;&#65533;
&#65533;^&#65533;/t&#65533;	&#227;&#65533;&#65533;
8! }&#1307;&#65533;&#43447;&#65533;&#65533;&#65533;^h&#65533; VX&#65533;?4&#65533;lg+&#65533;
&#65533;&#65533;a&#65533;&#65533;<p&#65533;8 &#65533;&#65533;&#65533;&#65533;a&#65533;&#65533;:&#65533;!}&#65533;+&#65533;&#65533;&#65533;&#65533;VOo @&#65533;B` &#65533;A&#65533;$&#65533;p&#65533;A<Q&#723;&#65533;&#65533;8B(&#65533;&#65533;&#65533;&#65533;G&#65533;&#65533;h#&#65533;iFhZ3 {&#65533;v&#65533;&#879;&#65533;AZK&#65533;f&#65533;&#65533;@&#65533;&#65533;&#65533;
@&#65533;&#1449;&#914;&#65533;A-l&#65533;#WH&#65533;?&#65533;A}D&#65533;&#65533;&#65533;.yI&#1680;&#65533;&#65533;&#1313;&#65533;F&#65533;&#65533;&#65533;&#65533;&#65533;&#65533;l[u'0&rh&#65533;D&#65533; &#1098;6 
&#65533;&#65533;E3&#65533;&#65533;(pDH&#65533;G&#65533;&#65533;D8PqY$&#65533;&#65533;y&#65533;,N1)&#65533;D.a&#65533;&#65533;lmK&#65533;&#65533;A&#65533;AL`&#65533;&#65533;iO	0&#65533;&#65533;&#65533;t&#65533;H4&#888;=kB \&#65533;""&#65533;J&#65533;&#65533;&#65533;*&#65533;&#65533;&#65533;&#65533;&#65533;A&#65533;&#65533;&#65533;)+"&#65533;8RiHj"&#65533;Y &#65533;5&#65533;	&#65533;i?i&#65533;O&#65533;z&#65533;&#65533;p&#65533;(&#65533;&#65533;&#65533;&#65533;&#65533;&#65533;&#65533;&#65533;&#680;&#1440;i&#65533;#>z&#65533;\&#65533;&#65533;&#65533;&#65533;DL&#65533;&#65533;&#65533;i&#65533;&#65533;A&#65533;&#65533;7&#65533;&#442;&#65533;&#65533;&#64030;&#65533;hCK&#65533;&#1118;&#65533;dN=&#65533;&#65533;&#65533;?&#65533;&#1461;h( 
a&#65533;&#65533;&#65533;&#65533;X=d:u&#65533;[&#65533;&#65533;&#65533;g&#65533;<&#65533;J\{&#65533;5&#65533;&#65533;t&#65533;r&#65533;v&#65533;I&#65533;&#65533;&#65533;&#65533;&#292;?&#65533;IO:&#65533;y&#366;^&#65533;&#65533;&#65533;&#65533;n&#65533;&#65533;&#1509;&#65533;x&#65533;k6&#65533;&#65533;&#65533;DHf&#65533;;^:&#1111;U<&#65533;&#65533;8&#65533;d&#65533;&#65533;&#65533;a":&#65533;A&#65533;<x&#65533;&#65533;1&#65533;K&#65533;&#65533;>*&#65533;KT&#65533;B&#65533;fc&#65533;&#65533; $L&#65533;A r&#65533;&#65533;p&#65533;+&#65533;[&#65533;&#65533;&#65533;+$k#&#65533;&#65533;_&#65533; &#65533;MjR&#65533;
&#65533;&#65533;B&#65533; /&#65533;&#65533;s%IT&#65533;:&#65533;&#65533;,&#65533;@&#65533;w&#65533;&#65533;&#65533;&#65533;:&#65533;10@&#65533;Z&#65533;r&#65533;&#65533;Dr&#1819;0&#65533;&#65533;&#65533;"s&#65533;	!705&#65533;&#65533;j&#65533;_e&#65533;T&#65533;C&#65533;&#65533;MX&#65533;	60&#65533;/)&#65533;&#65533;Bx&#65533;&#1456;&#65533;'&#65533;B&#65533;,&#65533;&#65533;l &#65533;V&#65533;&#65533;&#65533;fm&#65533;$&#65533;&#65533;&#65533;&#65533;&#65533;(&#65533;Y!p&#65533;E&#65533;&#65533;&#336;&n&#65533;y@K.&#65533;&#65533;&#65533;X&#65533;&#65533;&#65533;&#65533;&#65533;vz&#65533;r&#65533;&#65533;sD&#65533;D&#65533;=&#65533;&#65533;&#65533;I&#65533;&#65533;R*7c &#891;D&#65533;Q&#65533;&#65533;fyJ H&#65533;Jy&#65533;&#65533;&#65533;&#65533;&#65533;&#65533;-&#65533;fL&#65533;&#65533;&#65533;)+L&#65533;F<&#65533;a&#65533;&#1448;F3&#65533;Q&#65533;z&#65533;&#65533; B&#65533;k " h&#65533;&#65533;&#65533;I&#65533;A8&#65533;
&#65533;=&#65533;h&#65533;&#65533;&#65533;&#65533;&#65533;&#1424;&#65533;y[Z\h&#956;	LS'O&#65533;&#65533;Z&#65533;.&#65533;)&#65533;Zq&#65533;&#65533;&#65533;&#65533;&#65533;o[8VW&#65533;&#65533;;&#65533;Dd&#65533;AZ!,&#65533;&#65533;_K&#155;&#65533;&#1062;&#65533;&#65533;&#65533;&#65533;&#65533;&#65533;UM9&#65533;,*Qi_&#65533;&#65533;&#65533;vH&#65533;&#65533;K\v&#65533;J&#65533;B&#65533;i'&#65533;&#65533;&#591;::Q&#65533;&#65533;}&#65533;?&#234;&#65533;&#65533;7$ x&#65533;&#65533;&#65533;b&#65533;&#65533;!G!&#65533;&#65533;&#65533;&#65533;RAU&#65533;`&#65533;#&#65533;&#65533;&#65533;&#65533;!fD&#65533;%&#65533;&#65533;&#65533;'&#65533;&#65533;&#65533;D&#65533;&#65533;&#53793;B&#12472;&#65533;!&#65533;&#65533;&#65533;? {&#65533;a&#65533;;X&#65533;&#65533;~7&#65533;&#65533;&#65533;X&#65533;&#65533;&#65533;8&#65533;@&#65533;&#65533;in&#65533;&#65533;&#65533;R&#65533;Ntb/&#65533;t&#65533;&#65533;&#65533;G7z&#1169;~&#65533;&#65533;&#65533;Z	@&#65533;HE&#65533;$&#65533;&#65533;b&#65533;/&#65533; &#65533;&#65533;A`0&#65533;&#65533;w&#65533;L)8&#65533;$P&#65533;d&#65533;&#65533;:&#65533;&#65533;h&#65533;k(&#65533;<&#65533;&#65533;2M&#65533;&#65533;&#65533;[&#65533;&#65533;{"&#65533;&#65533;&#65533;&#65533;&#65533;4&#65533;&#65533;&#65533;&#65533;&#65533;&#65533;c&#65533;g&#65533;&#65533;E-*p&#65533;Y!&#65533;&#65533;&#65533;&#65533;|y&{&#65533;&#65533;AGO&#65533;<&#65533;e&#65533;&u<Jzg _(&#65533;1[)@$&#65533;z&#65533;&#65533;&#65533;+&#65533;&#65533;&#65533;NP{
 &#65533;&#65533;&#65533;&#65533; _ _&#65533;G"`Y&#65533;+&#65533;p&#65533;&#65533;@+%Y&#65533;V_&#359;u&#65533;@vo&#65533;
yp&#65533;z&#65533;Y <&#65533;k&#65533; &#65533; &#65533;&#65533;&#65533;v&#65533;@h&#65533;&wA&#65533;&#65533;K&#65533;&#65533;1;&#65533;y&#65533;&#65533;O&#65533;$&#65533;y$%&#65533;6?&#65533;&#65533;&#65533;Yn&#65533;o&#65533;&#65533;p&#65533;ct+%p+&#65533;R&#65533;&Q&#65533;&#65533;&#65533;=%&#65533;&#65533;X&#1539;/{&#1536;&#65533;&#65533;&#65533;{&#65533;&#65533;A&#65533;s<&#65533;R&#65533;&#65533;j&#65533;&#65533;&#65533;k&#65533;);#v&#65533;&#65533;p|&#65533;&#65533;&#65533;9X`&#65533;&#65533;&#65533;`?S&#65533;p&#65533;&#65533;&#65533;&#65533;&#65533;&#1546;J@" &#263;)98	 h@PT&#65533;&#65533;(&#65533;3&#65533;&#322;&#1542;g&#65533;o&#65533;n&#65533;j&#65533;Rj?j!p&#65533;t2i&#65533;NiP&#65533;&#65533;!&#65533;6&#65533;XpOi&#65533;&#65533;}&#65533;V&#964; "&#65533;s&#65533;tQ&#65533;t,HE1&#520;&#65533;H*&#65533;&#65533;&#65533;&#65533;&#65533;&#65533;Q&#65533;&#65533;u&#65533;`&#65533;&#65533; 	5c%&#65533;&#65533;)&#65533;&#65533;eW	&#65533;W|+&#65533;&#65533;h&#65533;&#65533;V&#65533;/&#65533;&#65533;?&#65533; &#65533;&#65533;H@&#65533;& &#65533;<&#65533;'&#65533;&#65533;&#65533;u]i  `&#65533;U&#65533;&#65533;Nj`7$I&#65533;&#65533;s&#65533;&#65533;i=j&#65533;&#65533;Xn&#65533;@&#65533;&#65533;/&#520;&#65533;&#65533;j&#851;6CL;&#65533;&#65533;&#65533;`&#65533;&#65533;1
~&#65533;|Z$E&#65533;&#65533;pL<Y&#65533;&#65533;h&#65533;VNH A&#1045;\&#597;@ b&#65533;d&#65533;`&#65533; y&#65533;&#65533;&#65533;J&#65533;Ur(&#65533;&#65533;p&#65533;&#65533;w&#65533;&#65533;%&#65533;Is&#65533;s9&#65533;&#65533;e&#65533;=iE&#65533;HY~r3[&#65533;=&#65533;pE&#65533;&#65533;~P9&#65533;&#65533;&#65533;&#65533;p &#65533;&#65533;R&#38446;p_&#65533;&#65533;&#65533;&#65533;&#65533;S&#65533;+&#65533;|&#65533;&#65533;&#65533;Y&#65533;n&#65533;&#1365;&#65533;&#602;_&#65533;&#65533;dI &#65533;y&#65533;g&#65533; jy&#65533;Z}x&#65533;&#470;&#65533;x&#65533;&#65533;,&#65533; !`&#65533;&#65533;	s&#65533;m5&#65533;dy&#993;&#65533;;y&#65533; &#65533;&#65533;P&#65533;R&#65533;R&#65533;&#65533;| &#65533;&#65533;&#65533;&#65533;&#65533;	&#65533;X&#65533;&#65533;&#65533;&#65533;y&#65533;&#65533;u&#65533;Y&#65533;&#65533;&#65533;|&#58947;&#65533;@z&#65533;"@&#65533;	&#65533;R&#65533;A A&#65533;&#65533;&#65533;&#65533;=&#65533;Y=&#65533;P&#65533;&#65533;Y&#65533;&#65533;&#65533;W&#65533;&#65533;&#65533;&#65533;&#65533;7&#65533;&#65533;K&#65533;49&#65533;z&#65533;W&#65533;&#1273;&#65533;&#65533;&#65533;@V&#65533;.&#65533;&#65533;&#65533;
pP3&#65533;&#65533;q&#65533;&#65533;1N&#65533;	&#65533;&#65533;P&#65533;b&#65533;&#65533;&#65533;&#65533;.T&#65533;63'&#65533;&#65533;&#65533;g&#65533;&#65533;&#65533;>&#65533;3:&#65533;&#65533;P&#65533;x&#65533;R4&#65533;&#65533;L*&#65533;&#65533;&#65533;&#65533;2Yu&#65533;72&#65533;&#65533;S&#65533;Y:&#65533;&#65533;o&#1550;&#65533;(&#65533;&#65533;/&#65533;&#65533;&#65533;&#65533;&#65533;&#65533;1G&#65533;&#65533;&#65533;r&#65533;im&#65533;j&#65533;&#65533;#&#65533;&#65533;9ojR%&#65533;&#65533;4&#65533;&#65533;<*B&#65533;<&#65533;q|&#65533;&#65533;R&#26194;P&#65533;QV_&#65533;&#65533;&#65533;&#65533;&#65533;	&#65533;&#65533;&#65533;&#65533;&#65533;z0
w&#65533;&#65533;&#65533;Py&#65533;#3j&#65533;P&#65533;&#65533;&#65533;&#65533;&#65533;
&#65533;&#65533;&#65533;&#65533;Pu&#65533;&#65533;&#65533;&#65533;P&#65533;&#65533;&#1251;&#65533;x&#65533;pA&#65533;0&#65533;&#65533;9&#65533;&#65533;'|&#65533;&#65533;&#65533;&#65533;&#65533;YZ&#65533;{@&#65533;&#65533;	&#65533;&#65533; &#65533; &#65533;p{&#1044;&#65533;&#65533;&#65533;&#65533;
&#65533;q&#65533;&#65533;J&#65533;E&#65533;&#65533;&#65533;&#166;&#65533;&#65533;&#65533;&#1068;&#65533;&#65533;}@&#65533;&#65533;&#65533;J	C):X*&#65533;
=#kTY#&#65533;&#65533;*&#65533;&#65533;&#65533;&#65533;a&#65533;&#65533;&#65533;&#65533;&#240;.&#65533;:&#65533;&#65533;&#65533;	&#65533;&#43452;&#65533;|O&#65533;&#65533;&#65533;&#65533;P&#65533;&#65533;|&#65533;&#65533;+|0&#65533;&#65533;&#65533;	:&#65533;&#65533;<&#65533;&#65533;x:5:E,&#65533;&#65533;[&#65533;&#65533;	&#65533;(&#65533;&#65533;&#65533;f!&#65533;&#65533;&#65533;&#65533;&#65533;+*D&#65533;y &#65533;J&#65533;!&#65533;L+&#65533;)Q&#65533; &#65533;&#65533;	&#65533;&#65533;;&#65533;y&#65533;&#65533;&#65533;1&#65533;U&#752;&#65533;&#65533;&#65533;#&#65533;&#65533;&#65533;&#65533;&#65533;[&#65533;&#65533;&#65533;d&#65533;&#65533;n+&#65533;p&#65533;l&#65533;&#65533;?&#65533;&#65533;\&#65533;&#6199;o&#759;JA&#65533; &#65533;&#65533;&#65533;&#65533;&#65533;P&#65533;&#65533;A&#65533;&#65533;&#65533;{-j&#65533;k&#65533;&#65533;p&#65533;L&#1651;&#65533;jRk&#65533;&#544;&#65533;Z$&#65533;&#65533;&#65533;&#65533;&#65533;&#65533;	a0&#65533;?a&#65533;sk&#65533;&#65533;&#65533;@&#65533;&#65533;`&#65533;&#65533;&#65533;;&#65533;&#65533;&#65533;.q&#65533;&#65533;&#1834;&#65533;o&#65533;&#960;&#65533;&#65533;&#1766;&#65533;Av~&#65533;%&#65533;&#65533;&#65533;&#65533;j&#65533;&#65533;&#65533;&#65533;&#65533;E&#1146;&#65533;&#65533;.A&#65533;a&#65533;pj1&#65533;&#65533;.&#65533;&#65533;&#65533;cAk&#65533;&#65533;	&#65533;&#65533;&#65533;&#65533;&#65533;&#1851;&#65533;&#65533;"&#65533;8&#65533;&#65533;&#65533;&#65533;&#65533;&#65533;&#65533;y&#65533;&#65533;Z&#65533;&#65533;&#65533;&#65533;&#65533;5Z&#65533;&#65533;&#65533;&#65533;&#65533;+&#65533;0,&#65533;(&#8183;0&#65533;[&#65533;(t&#65533; &#65533; &=2&#65533;F 9 &#65533;&#65533;&#65533;,	&#65533;+	
&#65533;&#65533;p&#65533;&#65533;P9&#65533;7&#65533;&#65533;&#65533;&#65533;G@&#65533;G*	 K&#65533;&#65533;2&#65533;&#65533;&#65533;)&#65533;
&A%&#65533;&#65533;*,<.&#65533;&#65533;&#65533;j&#65533;2&#65533;#&#65533;*&#65533;&#65533;{&#65533;&#65533;&#65533;[&#65533;&#65533;CK&#65533;
 &#65533;&#65533;a&#65533;9&#65533;&#65533;`lO&#65533;a &#250; #&#65533;Z,&#65533;a4&#65533;b0&#65533;&#65533;b n\%7&#65533;g&#65533;&#65533;&#65533;&#65533;&#65533;&#65533;kn&#65533;&#65533;(s&#65533;w&#65533;&#65533;!$J&#65533;$]  &#65533;&#65533;&#65533;&#197;&#65533;u&#65533;&#65533;&#65533;&#65533;Q&#65533;O0"&#2017;(&#1267;&#65533;&#65533;	&#65533;f|ER&#65533;Gr$&#65533; &#65533;$&#65533; 7&#65533;u&#65533;&#65533;!&#65533;p_tB&#65533;b&#65533;&#65533;&#65533;&#65533;w&#65533;(Y&#65533;&#65533;r94&#65533;(&#65533;"&A2&#65533;B&#65533;&h&#65533;&#681;&#65533;dp)&#65533;&#65533;&#65533;"J&#197;`&#65533;RW,&#65533;&#65533;&#65533;&#65533;&#65533;&#65533;&#65533;&#65533;1&#65533;&#823;&#65533;$+&#65533;&#65533;&#65533;a1$$&#65533;.&#65533;&#65533;B&#65533;e&#65533;E&#65533;&#65533;&#65533;&#65533;&#393;&#174;&#65533;*&#65533;"&#65533;&&#65533;	&#65533;&#65533; X>&#65533;C75(&#65533;+2&#65533;&&#65533;p3&#65533;2&#65533;&#65533;t&#65533;&#310;i7VZ&#65533;,t0&#1555;&#65533;".&#65533;&#65533;&#1115;t1 2&#65533;&#65533;_&#65533;&#65533;&#65533;3&#1740;&#65533;8&#65533;!&#65533;l&#65533;U&#65533;k<	&#1112;Wx'D&#65533;&#983;&#65533;&#65533;&#65533;P"J&#65533;&#65533;/&#65533;:35&#65533;0:#o$&#65533; &#65533;M&#65533;bGR&#65533;1sJe&#65533;Jx&#65533;?"	KB7&}8&#65533;&#65533;7.38&#65533;&#65533;70&#65533;&#65533;&#65533;&#65533;,%0b&#65533;l{ S|J&#65533;&#65533;&#65533;9K&#65533;4b&#65533;4UP &#65533;&#65533;&#65533;:
&#65533;AD&#65533;&9d&#65533;&#1202;M`#6CI&#65533;&#65533;.T;&#1848;?&#65533;t&#65533;&#65533;s2&#65533;&#65533;Pfm21Y1&#65533;j&#65533;
=&#65533;&#65533; v&#65533;&#65533;(qS&#65533;&#65533;L$  P:U2:U3B&#65533;&#65533;&#65533;g&#65533;&#65533;&#65533;"-&#65533;}&#65533;&#65533;&#1832;65&#65533;f&#65533;&#1660;3<&#65533;0t&#65533;E&#65533;-e0&#65533;@&#65533;i&#851;&#65533;&#65533;&#1313;&#1688;&#65533;&#65533;&#65533;SMM&#65533;_&#65533;&#65533;$D>&#65533;]&#1731; &#1603;&#65533;>&#65533;tf`@.7D&#65533;J&#65533;3NBd&#65533;&#65533;P&#65533;}&#65533;&#65533;&#65533;2&#@&#65533;V&#65533;8@&#781;&#65533;&#65533;m&#65533;&#65533;p&#65533;h&#65533;&#65533;E#&#65533;-MLEM&#65533;sF&#65533;&#65533;N&#65533;m5&#65533;W#&#65533;UCu&#65533;&#65533;G&#65533;Nu&#65533;B&#65533;d-&#65533;H&#65533;&#65533;&#1383;&#65533;O4DW&#65533;&#65533;C&#65533;Dx=;&#65533;M?CD&#65533;D&#65533;&#65533;&#65533;6&#65533;D*&#65533;&#65533;&#65533;&#65533;&#65533;(e]w&#65533;a&#65533;SD4&#65533;g&#65533;&#65533;&#65533;&#65533;nM%&#65533;0P&#65533;&#65533;R^X&#65533;NR&#65533;PN&#65533;O&#65533;&#65533;UT2&#65533;FkU&#65533;4l3c&#65533;&#65533;I*~C&#65533;&#65533;-&#65533;&#65533;W&#65533;[&#65533;&#65533;J&#65533;&#65533;;V$y&#65533;0&#1495;0&#604;&#65533;5&#65533;&#65533;(	&#65533;C&#65533;I&#65533;	&#65533;&#65533;7=zg*`&#65533;&#65533;&#65533;&#65533;$ @5&#65533;Pc&#65533;u6(KK&#65533;&#65533;&#65533;Z&#65533;&#65533;E"GO&#65533;&#65533;DN~4&#65533;EH'&#65533;Bn/&#65533;tV&#65533;En&#65533;TVi^ 8 I8 W)&#65533;O&#65533;tW&#65533;&#65533;ZzEP[5Na4p205f&#65533;W<&#65533; m&#65533;&#65533;Que$&#65533;&#65533;G&#65533;&#65533;&#65533;^&#65533; &#1721;&#65533;J:/&#65533;&#65533;&#65533;&#65533;&#65533;4&#65533;&#65533;&#65533;(&#65533;&#65533;Y&#65533;gZ&#65533;eT&#65533;E&#65533;E5&#65533;K&#65533;&#2677;e&#65533;&#65533;ZnYU&#65533;-[&#65533;&#65533;&#65533;d[&#65533;[&#65533;V^b&#65533;.i&#65533;&#65533;B&#65533;&#65533;V/V @cm&#65533;O&#65533;U]&#65533;&#65533;]'&#65533;XEX('\&#65533;]&#65533;&#65533;]&#65533;&#65533;Q&#65533;&#65533;&#65533;&#65533;UR&#65533;p&#65533;15&#65533;&#65533;&#65533;s+}`&#65533;oQP&#65533;w`&#65533;&#65533;&#65533;:&#65533;`;&#65533;\P&#65533;&#65533;&#65533;&#65533;&a&#65533;&#65533;[&#65533;[I&#65533;&#65533;H&#65533;&#65533;&#65533;[h&#65533;&#65533;e$&#65533;L&#65533;&#65533;\&#65533;&#65533;bc3]/&#65533;c&#65533;&#65533;x6&#65533;_&#65533;&#65533;&#65533;&#65533;x&#65533;&#65533;c9&#65533; &#65533;&#65533;i&#65533;&#65533;^&#65533;&#65533;^&#65533;e_&#65533;1&#65533;4&#65533;
&#65533;&#65533;
a&#65533;&#65533;&#1844;&#65533;D`V&#65533;
v&#65533;&#65533;7&#65533;f[&#65533;&#65533;&#65533;Ba&#65533;O&#65533;&#65533;s&#65533;l(&#65533;&#65533;i&#65533;V&#65533;&#65533;&#65533;&#65533;UbUoh&#65533;&#65533;\&#65533;i&#65533;&#65533;&#65533;1&#65533;&#65533;/c&#65533;Wc&#65533;&#65533;~Dfdjs&#65533;&#65533;D&#65533;&#65533;K?W&#65533;&#65533;&#65533;E &#65533;&#65533;&#65533;&#65533;&#65533;S2&#1717;	H&#65533;6&#65533;&#65533;&#65533;&#134;&#65533;&#65533;k&#65533;S&#65533;&#65533;&#65533;&#65533;K(D&#65533;&#774;o`^&#1782;mEVd	 .f&#65533;vn&#65533;&#65533;&#65533;&#1479;W&#65533;_&#65533;&#65533;&#65533;W@&#65533;!@@&#65533;i&#776;&#65533;&#65533;x&#65533;&#65533;&#65533;s&#65533;?&#65533;&#65533;k&#65533;g&#65533;&#65533;r&#65533;&#65533;&#65533;&#65533;&#65533;&#65533;&#65533;&#65533;&#65533;&#65533;&#65533;&#65533;y&#65533;&#65533;&#65533;&#65533;&#65533;&#65533;&#65533;<&#65533;&#65533;&#65533;&#65533;W&#65533;&#65533;&#65533;*&#65533;&#65533;&#65533;&#65533;&#65533;&#65533;&#65533;&#65533;&#65533;*&#65533;&#65533;&#65533;ox&#65533;o&#65533;&#65533;&#65533;Q&#65533;Q&#65533;DQD&#65533;D(&#1987;W&#65533;&#65533;&#65533;&#65533;( "!k\k&#65533;&#65533;&#65533;\&#65533;&#65533;&#65533;&#65533;k&#65533;&#65533;&#65533;&#65533;r&#65533;&#65533;A4&#65533;&#1022;A&#65533;&#65533;&#65533;&#65533;&#65533;&#65533;A&#65533;&#65533;&#65533;M&#65533;&#65533;b&#65533;&#65533;1j&#788;`&#65533;Q)	I&#65533;C*&#65533;X@&#65533; &#65533;&#65533;`^jE&#65533;&#65533;Y4Ul&#65533;&#65533;s&#65533;&#65533;&#65533;
u@tCD&#65533;&MB	&#65533;D&#65533;`&#65533;&#65533;&#65533;&#65533;T&#65533;&#544;5&#65533;$F&#65533;"&#65533;&#724;a&#65533;&#65533;&#65533;&#1054;=&#65533;&#65533;6H&#65533;HA&#65533;&#65533;R&#65533;]&#65533;&#65533;&#65533;2&#65533;&#65533;&#65533;a!&&#65533;#&#152;XHzRYlLR&#65533;a&#65533;Z&#65533;&#65533; &#65533;'&#65533;&#65533;&#665;"l2&#65533;&#65533;$iM &#65533;&#65533;&#65533;&#65533;&#1520;Y8&#65533;M&#65533;&#65533;&#1784;ob1&#65533;&#65533;&#65533;&#65533;  @ju&#1388;&#65533;&#65533;o&#65533;&#65533;5&#65533;&#65533;w&#65533;&#65533;3&#65533;$&#65533;&#1086;}n&#830;&#65533;w&D&#65533;^V&#65533;K~&#65533;?&#1059;&#65533;#&#65533;&#65533;*&#65533;&#1123;&#65533;&#65533;&#65533;a&#65533;X&#65533;C	P&#65533;rYH&#65533;]T&#65533;&&#65533;PDh^b&#65533;g&#65533;&#65533; 58	
&#65533;mb
!&#2000;	A&#65533;"!&#65533;Xbp'&#65533;
<7&#65533;6ZU&#65533;rVe@&#65533;V$&#65533;&#65533;C&#65533;!b=&#65533;&#65533;%&#65533;^m&#65533;]v A&#65533;&#65533;Z4 4&#65533;G&#65533;]w&#65533;`&#65533;yW&#65533;&#65533;&#65533; ?&#65533;{`~&#65533;&#65533;)&#65533;&#65533;&#65533;&#897;&#65533;<&#65533;&#65533;&#65533;&#65533;D&#65533;&#65533;p&#1449;I&#65533;&#65533;&#65533;&#65533;&#65533;YH&#65533;&#65533;%#]&#65533;&#65533;&#65533;&#65533;&&#65533;&#65533;(&#65533;2&#65533;H&#65533;ca&#65533;Q=&#65533;"t)&#65533;k&#65533;#&#65533;&#65533;H!a]R*Ie'&#65533;&#65533;g &#1642;Y&#65533;&#65533;&#65533;'&#65533;    &#65533;&#65533;TNr@&#65533;Y&#65533;',z
&#65533;zk&#65533;h&#65533;yj&#65533;&#65533;-&#1416;D&#65533;4{&#65533;w@B&#65533;&#65533;&#65533;t&#65533;&#386;&#65533;%H&#65533;c&#65533;&#65533;n(&#65533;]&#65533;&#1089;xV&#65533;&#606;&#65533;&#65533;&#65533;F&#65533;fP&#65533;&#65533;	&#65533; &#65533;,YG&#65533;8&#65533;&#65533;&#65533;vL&#65533;B&#65533;8&#65533;&#44271;6&#65533;0&#65533;g`&#65533;&#65533;;&#65533;&#65533;;!\&#65533;o @&#65533;T0L&#65533;T&#65533;&#65533;&#65533;$&#65533;<rix &#65533;&#65533;&#65533;f&#65533;#1s&#65533;z&#65533;*&#65533;K+&#65533;&#65533;g&#65533;'D&#65533;Pn&#65533;C?&#65533;&#65533;c&#65533;r+&#65533;&#65533;&#65533;D-!&#65533;2m&#65533;&#65533;&#65533;T&#65533;&#65533;&#65533;p&#65533;>&#5231;T&#65533;Y" D&#65533;xk&#65533;&#834;&#65533;;p&#65533;&#65533;D&#65533;]&#65533;P&#65533;&#65533;j+4&#65533;]+.&#65533;&#65533;L!4u&#65533;&#65533;&#65533;&#65533;&#33701;&#65533;&#65533;m>&#65533;&#65533;&#65533;oBd&#1365;Y$JW&#65533;&#65533;&#1284;l&#65533;&#65533;N&#65533;nB&#65533;m&#65533;^H{;&#65533;&#65533;&#65533;&#65533;&#65533;f&#65533;}&#65533;&#61147;"&#65533;&#65533;&#65533;&#65533;ls&#65533;&#65533;&#65533;&#65533;
&#65533;0&#65533;|O*L&#65533;G$3x&#65533;OE&#65533;&#65533;[&#65533;&#65533;&#65533;&#65533;Zr&#65533;&#65533;&#65533;&#65533;&#65533;&#65533;&#65533;&#65533;&#65533;>&#65533;&#65533;O:&&#65533;s2&#65533;$&#65533;&#991;&&#65533;y&#65533;&#973;`W&#65533;f&#65533;&#65533;&#1757;&#65533;3&#65533;]&#571;&#65533;%hQ&#65533;&#65533;&#65533;&#65533;Upn&#65533;@&#65533;R<@&#65533;&#65533;p&#65533;s&#65533;&#65533;&#65533;8&#65533;&#65533;|
&#65533;NY&	&#65533;&#65533;u&#65533;&#65533;&#1240;&#65533;+j&#65533;&#65533;&#65533;&#65533;&#65533;&#65533;&#65533;}&#65533;&#65533;&#65533;$&#65533;'&#65533;H&#65533;&#65533;&#65533;&#65533;&#65533; &#65533;&#65533;9&#65533;&#65533;:&#65533;&#65533;&#65533;&#65533;.&#65533;&#1113;&#65533;1&#65533;"&#65533;Z&#65533;:=yQ&#65533;&#65533;C&#65533;/p m&#65533;&#65533;!&#65533;x&#65533;&#65533;&#65533;m&#65533;&#65533;&#65533;&#65533;%&#65533;&#65533;#&#65533;&#65533;&#65533;1|&#65533;
&#65533;&#65533;&#65533;!M\?K&#65533;&#65533;&#65533;+n.zpae&#65533;DRT&#65533;L&#65533;&#65533;&#65533;t&#65533;?Ru&#65533;&#65533;H&#65533;&#65533;&#65533;&#65533;q&#65533;&#65533;1z&#65533;&#65533;&#65533;&#65533;D&#65533;E\Z&#65533;&#65533;&#65533;&#1031; &#65533;m&#65533;t&#65533;&#65533;&#65533;&W0&#65533;&#65533;&#65533;&#65533;H&#65533;&#65533;&#65533;&#65533;&#65533; m&#65533;I&#65533;&#65533;B7&#65533;=&#65533;&#65533;[&#65533;$!&#65533; &#65533;>&#65533;&#65533;N&#65533;&#65533;&#65533;D&&#65533;&#65533;r&#65533;~&#65533;&#65533;&#65533;"9wKB&#65533;!#A&#65533;%6&#65533;&#65533;L&#65533;&#65533;sQW&#65533;h&#65533;&#65533;2T&#65533;&#65533;&#65533;&DC,3N&#65533;&#65533;&#65533;%&#65533;	&#65533;rF&#65533;&#65533;f&#65533;jyMB$2&#65533;&#65533;8&#65533;I&#1026;t&#65533;&#65533;gE&#65533;9&#65533;-.&#65533;]&#65533;&&#65533;I
&#65533;nM\&#65533;&#65533;&#65533;&#65533; &#65533;I-&#65533;&#65533;(&#65533;&#501;R&#65533;%&#65533;&#65533;&#65533;P&#65533;-1y&#65533;g&#65533;r&#65533;y&#65533;f4&#65533;'&#65533;;T4$Gm)>&#65533;&#65533;&#65533;b&#65533;&#65533;N&#65533;&#65533;4J:Q~s&#65533;U{&#65533;$&#65533;)	+F&&#65533;i!&#65533;&#1229;
5I&#65533;&#65533;O&#65533;&#65533;9qZD&#65533;}&#65533;E&#65533;&#65533;&#65533;F&#174;&#65533;8k,&#65533;&#65533;^&#65533;&#65533;&#65533;&#65533;@&#65533;&#65533;&#308;&#65533;Q%D\&#65533;&#65533;o&#65533;R y8&#65533;&#65533; zx&#65533;&#65533;2&#65533;&#65533;&#65533;&#65533;7&#65533;V&#65533;&#65533;0&#65533;&#65533;C9T&#65533;&#65533;&#65533;&#65533;&#65533;&#65533; &#65533;&#65533;&#1281;zsimB&#65533;Y&#65533;n.V&#65533;&#65533;KlH@&#65533;Q&#65533;N&#1202;MbkDMJ&#65533;32&#1340;$AE&#65533;&#65533;&#65533;&#65533;A&#65533;&#65533;&#65533;&#65533;&&#65533;&#65533;&#65533;k&#65533;!&#65533;]&#65533;E&#65533;&#65533;&#65533;&#65533;z&#65533;%&#65533;n&#65533;&#65533;&#65533;YH&#65533;&#65533;&#65533;&#65533;r&#65533;&#736;&#65533;&#1705;&#65533;i&#65533;&#65533;&#65533;&#65533;&#65533;&#65533;&#65533;&#65533;&#65533;&#65533;/&#65533;&#65533;{'M&#65533;W&#65533; &#65533;&#65533;&#65533;&#65533;_&#65533;&#65533;&#7403;&#65533;&#65533;&#65533;_&#65533;&#65533;&#65533;&#65533;&#65533;D|
s&#65533;&#65533;&#65533;11&#65533;{&#65533;i&#65533;%&#326;<&#65533;&#65533;&#65533;&#65533;>1%&<Z3V&#65533;&#65533;%*&#65533;&#65533;Z&#65533;&#65533;b5&#65533;)&#65533;&#65533;&#65533;w&#65533;&#65533;S8&#65533;&#65533;&#65533;q^y&#65533;Y"&#65533;&#65533;K&#65533;F&#65533;&#65533;&#65533;&#65533;&#65533;&#65533;.&#65533;,&D&#65533;6\$&#65533;&#65533;&#65533;&#65533;&#65533;&#65533;&#65533;Id!s&#65533;&#219;P&#65533;!&#65533;W&#65533;r&#65533;c6&#65533;6&#65533;<M6&#450;&#65533;&#65533;&#65533;&#65533; &#65533;Y]<qU&#65533;&#65533;M&#65533;$&#65533;&#65533;&#65533;&#65533;tS&#65533;m&#65533;&#65533;|&#65533;	W&#65533;K]&#65533;&#65533;/A&#65533;?&#65533;n&#1108;&#65533;&#65533;FD&#65533;f;M&#65533;&#65533;&#65533;4)&#65533;	i+w&#65533;&#1166;&#65533;&#65533;&#65533;&#292;&#65533;&#65533;&#1249;&#65533;.&#65533;&#619;g&#65533;:Z&#65533;&#65533;1&#65533;M<&#65533;&#65533;`y&#1368; &#65533;&#65533;&#65533;Z&#65533;%ov&#65533;&#65533;^Z&#65533;&#65533;&#65533;&#65533;R&#65533;&#65533;&#65533;&#65533;e]&#65533;&#65533;I&#65533;y&#65533;<&#65533;r&#65533;&#65533;&#65533;i[&#65533;&#65533;&#65533;&#1455;&#65533;&#65533;&#65533;&#65533;:W&#65533;&#65533;&#65533;v&#65533;-&#65533;i\g&#65533;&#65533;1&#65533;:&#65533;M&#65533;&#65533;jS&#65533;&#65533;Z&#65533;=<o&#65533;&#1371;i&#65533;&#65533;)D&#65533;f&#65533;P{x&#65533;)&#65533;&#65533;&#65533;{3&#65533;1\&#65533;&#65533;|@&#65533;#\&#65533;&#65533;0&#65533;&#65533;@&#65533;&#65533;	&#65533;@&#65533; &#65533;C&#65533;T1~&#65533;HI&#65533;&#1857;&#65533;&#65533;Ue&#65533;e)&#65533;n&#65533;	:v$&#65533;q&#65533;&#65533;&#65533;a&#65533;&#65533;&#65533;&#65533;&#65533;c&#65533;N&#65533;E&#65533;5;&#65533;&#65533;&#65533;&#65533;&#65533;&#65533;&#65533;<&#65533;b
&#65533;A2&#65533;&#65533;u&#65533;&#65533;z&#65533;^VM&#65533;9&#65533;	^&#65533;X&#65533;<{&#65533;&#65533;&#65533;&#769;&#65533;&#65533;&#65533;7&#65533;&#65533;i&#65533;Vj&#65533;Pd@I&#65533;&#65533;&#65533;w&#65533;`&#65533;&#65533;b&&#65533;>h&#65533;&#65533;&#65533;ME&#65533;&#65533;9iG">&#65533;8&#65533;&#65533;&#65533;mK&#65533;&#65533;&#65533;`6&#65533;u|K&#65533;&#65533;&#65533;R~Zm&#65533;\&#65533;b&#65533;&#1387;&#65533;4&#65533;&#65533;&#65533;&#65533;\&#65533;&#65533;%N?&#65533;0&#65533;&#65533;X&#65533;&#65533;&#65533;.{&#65533;&#65533;&#65533;&#65533;&#65533;D>&#65533;X1&#65533;&#65533;&#65533;&#65533;+6&#1472;&#65533;e&#65533;| '&#65533;&#65533;"&#65533;i&#65533;&#65533;P&#65533;&#65533;&#65533;&#65533;B&#65533;pb&#65533;Q&#65533;&#65533;&#65533;&#65533;&#65533; n&#65533;)1&#65533;H&#65533;&#65533;}&#65533;D&#65533;&#65533;&#65533;B1&#65533;&#65533;3&#65533;&#65533;&#1350;&#65533;w1+&#65533;&#65533;&#65533; &&#65533;[6 .&#65533;	&#65533;&#65533;	l&#65533;/&#1479;}&#65533;&#65533;{&#65533; qI&#65533;a 82Pt!&#65533;&#65533;7p7&#65533;&#65533;&#65533;{0&#65533;  v `&#65533;~&#65533;&#65533;t`&#65533;&#65533;t&#65533;8&#65533;&#65533;&#65533;	&#65533;	9HO6xSF&#387;&#65533;	'@d&#65533;
(&#65533;a0q&#65533;&#65533;&#65533;z&#65533;{Q@)&#65533;	t&#65533;7h&#65533;#	&#65533;7{?&#65533;!8f>0y0&s&#65533;&#65533;&#65533;&#65533;w&#65533;&#65533;S &#65533;M&#65533;N&#65533;0&#65533;B0PS&#65533;&#65533;m1&#65533;&#65533;&#65533;&#65533;&#65533;&#65533;JSo>&#1152;&#65533;w&#65533;{3&#65533;&#65533;&#65533;p&#65533;0v &#65533;(	l&#65533;z&#65533; B &#65533;r&#65533;XtAo&#65533;l	a.&#65533;/&#65533; 9&#65533;U&#65533;
8&#65533;`&#65533;xlW&#65533;q$xmp&#65533;B&#65533;&#65533;&#65533;&#65533;&#65533;B&#65533;`u&#65533;&#65533;R0&#65533;&#65533;&#65533;&#65533;&#65533;~&#65533;&#65533;TR&#65533;&#65533;}&#65533;c&#65533;&#65533;&#65533;bf&#65533;m;&#65533;&#65533;a8YH	&#280;&#65533;&#65533; &#65533;b&#65533;&#65533;[&#65533;&#65533;]&#65533;&#65533;o&#65533;&#65533;1&#65533; &#65533;L&#65533;u&#65533;w&#65533;7	0&#65533;&#65533;H&#65533;&#65533;`P&#65533;&#1400;6&#65533;>&#65533;&#65533;&#65533;tR[xH&#65533;b&#65533;vq&#65533;&#65533;&#65533;X&#65533;&#65533;^&#65533;&#65533;&#65533;&#65533;&#65533;&#65533;&#65533;&#65533;u&#65533;7&#65533;&#65533;;&#65533;;&#65533;%&#65533;&#65533;$0&#65533;"&#65533;P4&#65533;(&#65533;&#65533;q4&#334;&#65533;&#65533;x&#65533;01&#65533;6I0&#65533;&#65533;&#65533;&#65533;&#65533;&#65533;!&#65533;&#65533;v&#65533;&#65533;&#65533;A&#65533;0&#65533; &#65533;&#65533;]&#65533;&#65533;!&#65533;ah&#65533;9@&#65533;&#65533;&#65533;/&#65533;&#65533;&#65533;&#65533;f2)	&#65533;4y_``&#65533;&#65533;&#65533;`K&#65533;&#65533;@hI&#65533;&#65533;n&#65533;ni &#65533;ti&#65533;_&#65533;&#65533;r+  &#65533;Vs&#65533;A&#65533;:Z&#205;$&#65533;y&#65533;&#65533;` &#38083; &#65533;&#65533;bK&#65533;a	k8 /&#65533; 7&#65533; k	fI	&#65533;&#65533;<I	&#65533;h0&#65533;sih&#65533;&#65533;60&#65533;&#65533;3&#65533;&#65533;&#65533;0&#65533;&#65533;&#65533;&#65533;2&#65533;&#599;&#65533;&#1623;&#1862;5&#65533;&#65533;P&#65533;y&#65533;&#65533;a"0&#65533;!	 	&#65533;&#65533;9&#65533;I&#65533;kx&#65533;&#65533;X&#65533;&#65533;P&#65533;&#65533;&#65533;E&#65533;&#65533;0&#65533;&#65533;&#602;&#65533;9&#65533;&#65533;&#65533;&#65533;Y 3 &#65533;&#65533;&#65533;Q&#65533;U(&#65533;&#65533;&#65533;2&#65533;&#65533;2+C &#65533;&#65533;9&#65533;&#65533;&#1623;S&#65533;	&#65533;&#65533;}&#65533;[&#65533;vbY0	&#345;	p&#65533;&#65533;  &#65533;Y'&#65533;i&#65533;&#65533;7&#608;&#65533;i&#65533;&#65533;&#65533;&#65533; R
@&#65533;8&#65533;X&#65533;&#65533;&#65533;)&#65533;^&#1053;&#65533;I&#65533;&#65533;
P N0&#65533;&&#65533;&#65533;&#65533;r	U&#65533;_&#65533;2&#65533;&#65533;2&#65533;9&#65533;B&#65533;5:&#65533;&#65533;	&#65533;&#65533;)&#65533;&#65533;y+p&#65533;&#65533;p-&#65533;C&#65533;}&#65533;&&#65533;&#65533;K&#65533;&#65533;(&#65533;5&#65533;&#65533;`&#65533;&#65533;&#1632;N&#65533;t&#65533;&#65533;&#65533;8:?&#65533;&#65533;
`&#65533;&#65533;x	&#65533;a
:&#65533;)&#65533;&#65533;@&	&#65533;&#65533;&#65533;*Z&#65533;N&#65533;&#65533;&#65533;&#611;4&#65533;&#65533;&#65533;|&#65533;&#65533;8Z&#65533;6Z&#65533;2j&#65533;!&#65533;&#65533;	&#65533;\&#65533;&#65533;&#65533;&#65533;_&#65533;&#65533;|7S
&#65533;&#65533;&#65533;&#65533;e`&#65533;UP &#65533;`&#65533;&#65533;UP hp&#65533;&#65533;&#65533;	c:	_&#65533;	Ie:&#65533;&#65533;&#65533;&#65533;j&#65533;&#65533;&#65533;&#65533;s&#679;<&#43697;:&#65533;y	&#65533;J&#65533;,&#65533;P&#600;5T&#65533;&#65533;&#65533;&&#65533;sM&#65533;&#65533;Ba&#65533;( &#65533;&#34324;je&#65533; &#1066; 30:&#65533;&#65533;^&#65533;g&#65533;
l&#678;&#1066;xJ&#65533;&#65533;z&#65533;&#5795;{:&#65533;&#65533;Z&#65533;Q&#65533;&#65533;"&#65533;XS&#65533;d&#65533;&#65533;&#65533;/&#65533;#&#65533;&#65533; &#65533;1&#65533;&#65533;&#65533;&#65533;&#65533;&#65533;&#65533;&#65533;&#65533;&#65533;( &#65533; &#65533;i&#65533;&#65533; &#65533; 	&#65533;&#65533;&#65533;&#65533;&#65533;&#65533;0&#65533;&#65533;&#65533;&#65533;	&#65533;	&#65533;&#65533;&#65533;J&#13930;)&#1709;&#65533;*&#65533;yz&#65533;&#65533;&#65533;&#65533;#+&#65533;&#65533;z&#65533;r&#65533;@	&#65533;&#65533;&#65533;&#65533; X&#65533;N&#65533;],&#65533;&#65533;&#65533;&#65533;J4 	&#1779;&#65533;&#65533;&#65533;zd&#65533;*
@&#65533;BP&#65533;&#65533;&#65533;&#65533;;&#65533;&#65533;v&#65533;&#65533;&#1041;;`&#65533;K&#65533;;&#65533;&#65533;$&#1781;%&#65533;yz&#65533;&#65533;:CBZYe&#65533;)&#65533;&#65533;&#65533;&#65533;l;;&#65533;=&#65533;r&#65533;zS+H&#65533;Y
cF[&#65533;%P&#65533;2&#65533;&#65533;&#65533;&#65533;0&#65533;0&#65533; &#65533;&#65533;c&#65533;_z&#65533;K&#65533;`&#65533;&#65533;&#3388;&#65533;%&#693;_&#65533;&#65533;`&#65533;"&#1767;!@	c&#65533;&#65533;{&#65533;&#65533;'&#65533;&#65533;&#65533;&#65533;&#65533;u&#1206;9K&#65533;@&#65533;s;&#65533;&#65533;[&#65533;V&#65533;&#65533;&#65533;&#65533;^\&#65533;&#65533;[*&#65533;&#65533;1&#65533;&#65533;&#65533;&#65533;&#65533;Q&#65533;h&#65533;&#65533;#Z&#65533;h&#65533;&#65533;&#65533;;&#65533;&#65533;&#65533;&#65533;&#65533;&#1681;&#65533;&#65533;&#65533;L[&#65533;&#1675;&#65533;&#65533;&#1789;&#65533;&#65533;&#65533;&#65533;&#65533;&#65533;&#65533;&#65533;&#65533;&#65533;&#1249;<&#65533;]_h:&#65533;dP&#65533;h!&#65533;&#65533;Rc&#65533;&#65533;@&#65533;&#65533;&#65533;	&#65533;&#48515;P&#65533;&#65533;&#1791;&#65533;&#65533;<P+ L&#65533; &#65533;&#65533;U&#65533;5@&#65533;|&#65533;&#1305;&#65533;1&#65533;&#65533;3p&#65533;N`2&#65533;oZ&#65533;!&#65533;&#65533;k&#65533;&#65533; 2&#65533;&#65533;h*&#65533;&#65533;&#65533;&#65533;&#65533;6&#65533;&#65533;&#760;&#65533; &#65533;K&#65533;&#65533;&#65533;L&#65533;&#65533;&#65533;&#65533;&#65533;&#65533;:<+&#65533; &#65533;Q#&#65533;D&#174;^&#65533;&#61182;&#65533;&#647;&#65533; &#65533;&#65533;&#65533;&#65533;v&#65533;;)&#65533;R&#65533;&#65533;&#65533;V&#831;t[&#65533;u&#65533;w+	&#65533;&#65533;&#65533;&#65533;&#65533;\8&#65533;7&#1121;&#65533;`&#65533;&#65533;&#65533;L20&#65533;&#65533;1&#65533;&#65533;&#65533;&#65533;KH{&#65533; 2wK&#65533;0&#65533;&#511;&#65533;&#65533;&#65533;&#65533;&#65533;&#65533;.&#65533;&#131;&#204;&#65533;K&#65533;&#1723;&#65533;;L&#65533;&#65533;Dp&#584; 02aQ@&#65533;&#65533;&#65533;*&#65533;8&#65533;&#65533;G&#65533;Z&#65533;9W4	&#65533; &#65533;C&#65533;&#65533;$&#65533;0Z&#65533;7W&#65533;&#757;&#65533;&#760;l%&#65533;&#65533;L&#65533;&#65533;@&#65533;h&#65533;&#65533;	&#65533;&#65533;k&#65533;&#65533;#&#65533;&#65533;&#65533;&#65533;p\&#451;&#65533;&#65533;"	y&#65533;{&#65533;&#65533;&#65533;&#809;&#65533;;&#522;&#65533;&#65533;n&#65533;&#65533;E&#65533;&#571;&#65533;~<&#65533;(*&#65533;#K0=&#65533;08&#65533;&#65533;Q&#65533;=&#65533;&#65533;&#65533;&#65533;	&#65533;&#65533;&#65533;&#65533;&#65533;&#65533;*6c*P&#65533;k+&#65533;9;&#65533;&#65533;&#65533;Q i&#65533;&#65533;&#65533;&#65533;&#65533;&#65533;&#65533;&#65533;&#65533;&#65533;l&#65533;&#65533;\&#65533;<M`2"3&#65533;3&#65533;&#65533;&#65533;&#65533;&#65533;&#411;&#65533;y&#65533;&#65533;7&#65533;&#65533;h`&#131;<&#65533;*&#824;/@&#65533;B&#65533;&#65533;:&#65533; \&#65533;o[&#65533; 0;&#65533;C&#65533;&#65533;H=z&#65533;&#65533;L1RaP}&#65533;&#65533;&#978;&#65533;U?#I&#65533;&#65533;&#65533;&#65533;&#65533;&#65533;&#65533; &#65533;R&#65533;v&#65533;<&#65533; &#65533;&#65533;&#65533;&#65533;J 	&#65533;&#65533;}&#65533;&#65533;&#65533;&#65533;-&#65533;-&#65533;5&#65533;	&#65533;&#65533;&#444;x=&#65533;&#65533;&#65533;L&#65533;!\&#1209;&#65533;&#65533;&#65533;&#835;'&#65533;&#65533;&#65533;@&#65533;&#65533;;=8&#65533; &#65533;3&#65533;&#65533;\&#65533;A8&#65533;&#65533;o&#65533;C&#65533;xm&#65533;
;&#65533;R	J	&#65533; 	Om&#65533;K#&#1089;O&#65533;&#65533;&&#65533;!I&#65533;zM&#65533;&#65533;_bM&#721;&#65533;&#65533;j]&#65533;&#65533;&#65533;&#65533;&#65533;&#65533;&#65533;(P&#65533;&#65533;&#65533;&#65533;&#65533;&#65533;p5Q&#65533;{M&#65533;0&#65533;&#65533; &#832;&#65533;+&#65533;&#65533;&#1416;&#65533;&#65533;&#65533;&#1741;&#65533;iP  &#65533;-&#65533;&#65533;&#65533;&#1619;&#65533; &#65533;&#65533;&#150;}&#1219;&#65533;8!&#65533;4&#65533;0l&#65533;#  &#65533;0	&#65533;M
E&#65533;K&#65533;	X}	0&#1643;&#65533;&#65533;&#65533;&#65533;S&#65533;&#65533;M&#65533;&#65533;&#65533;&#65533;&#65533;	&#65533;P =\+p&#65533;&#65533;-	&#65533;&#65533;&#65533;&#65533;*&#65533;&#65533;&#65533;&#65533;&#65533;\&#65533;&#65533; &#65533;	*&#65533;&#65533;&#65533;&#65533;&#65533;&#65533;0&#65533;&#65533;&#65533;h&#65533;&#65533;&#65533;}&#65533;&#65533;&#65533;D&#65533;C&#65533;&#65533;6&#65533;}&#65533;=n7-L&#65533;&#65533;&#65533;&#65533;&#65533;R&#65533;Q-	 g&#65533;&#65533;i&#65533;P&#65533;&#65533;&#65533;&#65533; &#65533;&#65533;Y&#65533;&#65533;&#65533;\&#65533;&#65533;^&#65533;&#65533;&#65533;  E&#65533;&#65533;&#65533;&#65533; oK&#65533;ln&#65533;n&#65533;&#65533;&#61015;&#65533;!&#65533;K&#65533;2&#65533;&#65533;&#1869;&#65533;W &#65533;1N&#65533;&#65533;&#65533;&#1087;&#65533;&#65533;&#65533;&#65533;&#65533;}&#65533;M&#65533;&#65533;&#522;&#65533;&#65533;~*q&#65533; &#65533;<&#65533;S&#65533;&#65533;&#65533;&#65533;&#65533;&#65533;c &#65533;K&#65533;I
%yJ&#65533;&#65533;R>m&#65533;0&#65533;^&#65533;&#65533;`&#65533;&#65533;i-&#65533;&#65533;&#65533;&#525;+&#65533; &#65533;&#65533;&#59317;&#65533;&#65533;%&#65533;&#65533;oL&#65533;&&#65533;+4&#65533;&#65533;&#65533;&#65533;&#65533;&#65533;( &#65533;&#65533;.&#65533;&#65533;&#65533;m~&#65533;"0&#65533;\&#65533;&#65533;&#65533;&#37198;&#65533;&#65533;&#65533;&#65533;&#65533;&#65533;&#65533;&#65533;"&#65533;#&#65533;|&#65533;M*>b&#65533;&#65533; &#65533;&#65533;&#65533;Sz&#65533;W&#65533;&#65533;*{&#65533;&#65533;c&#65533;&#65533;&#65533;&#65533;&#65533;&#65533;N&#65533; K&#65533;&#65533;&#65533;&#65533;&#65533;n&#65533;3
&#65533;?&#65533;&#139;+&#65533;N	&#65533;&#65533;&#65533;w&#65533;!(P&#65533;&#65533;&#686;&#65533;&#65533; &#65533;&#65533;&#65533;&#65533; &#65533;%&#65533;&#65533;h&#65533;&#65533; &#65533;"&#65533;&#65533;&#65533;Y&#65533;=\&#65533;&#65533;[&#65533;G=&#65533;&#65533;&#65533;&#65533;8&#65533;&#65533;x!!'L&#65533;N&#65533;
&#65533;`&#65533;	&#65533;b&#65533;&#65533;;P&#65533;f-&#65533;}&#65533;&#65533;&#65533;&#65533;&#65533;&#65533;&#65533;&#65533;9<&#65533;&#65533;^&#65533;&#65533;&#65533;&#65533;&#65533;&#65533;&#65533;n&#65533;&#65533;&#324;=&#65533;`O&#65533; &#65533;b&#65533;p&#65533;&#65533;(&#65533;&#65533;(1cGW&#65533;W1&#65533;t&#65533;&#65533;&#65533;&#65533;&#65533;&#65533;CBe&#65533;&#65533;5_&#65533;uBK>I&#65533;&#65533;&#65533;&#65533;	?Oa&#65533;&#65533;	G&#65533;	&#65533;&#1041;&#65533;z&#65533;&#65533;&#65533;&#833;&#65533;&#1026;,&#65533;&#65533;&#65533;/&#65533;&#65533;&#65533;0&#65533;&#65533;@o&#65533;&#65533;&#65533;&#65533;&#65533;&#65533;`&#65533;&#65533;&#65533;`
&#65533;&#65533;&#65533;pa&#65533;!&#65533;_&#65533;&#65533;@&#65533;&&#65533;&#65533;&#65533;8&#65533;&#65533;&#65533;G&#65533;@&#65533;&#65533;)&#65533;2&#65533;|/&#65533;pC,&#645;&#65533;&#65533;,[N&#65533;0&#65533;..&#65533;&#65533;
&#65533;@&#65533;&#65533;	C	&#65533;=&#65533;K&#65533;&#65533;&#65533;
&#65533;&#65533;&#65533;m&#65533;&#65533;&#65533;&#65533;&#65533;}&#65533;&#65533;&#65533;&#65533;&#720;&#65533;&#65533;0&#65533;L&#65533;N!&#65533;&#65533; &#65533;ii&#65533;&#65533;&#65533;&#65533;&#65533;&#65533;&#65533;W&#65533;&#65533;&#65533;W(&#65533;(J!k	&#65533;&#65533;k&#65533;k&#65533;&#65533;&#65533;&#65533;&#65533;&#65533;&#65533;&#65533;&#65533;&#65533;kgng&#65533;&#65533;&#65533;g&#65533;r&#65533;&#65533;&#65533;&#65533;&#65533;&#65533;&#65533;&#65533;&#65533;gw&#65533;&#65533;&#65533;&#65533;&#65533;&#65533;&&#65533;&#65533;&#65533;&#65533;&#65533;&#65533;&#65533;&#65533;*&#65533;&#65533;*h 4&#65533;33ox&#65533;&#65533;Q&#65533;&#65533;Q&#65533;DQ&#65533;&#65533; &#65533; @i
&#65533;t&#65533;&#65533;&#65533;&#65533;&#65533;"&&#65533;&#65533;

<&#65533;BH8&#65533;&#65533;&#65533;5n&#65533;&#65533;&#65533;rd&#65533;D'w&#65533;&#65533;&#65533;&#65533;&#65533;Y&#65533;`&#65533;ZV&#65533;&#65533;d&#65533;&#65533;&#65533;|&#65533;&#65533;&#65533;?&#65533;&#65533;t&#65533;&#65533;&#65533;&#993;D&#65533;;&#65533;&#65533;OeJ&#65533;I"F&#65533;O&#65533;a,^e&#65533;&#65533;&#65533;3&#65533;2G&#65533;8&#1030;&#65533;&#65533;&#65533;&#65533;x&#65533;&#65533;&#65533;&#65533;'! &#65533;?D$&#65533;k&#65533;@&#65533; tE	 "&#65533;~&#65533;&#65533;&#65533;T&#65533;&#65533;&#65533;r:&#65533;LW&#65533;&#65533;g&#65533;8:&#65533; &#65533;g>&#65533;&#65533;&#65533;&#65533;&#65533;&#65533;&#65533;$C&#65533;&#1629;c&#65533;&#65533;lJ&#65533;&#65533;&#65533;&#65533;&#65533;rR&#65533;]&#65533;i&#65533;&#65533;&#65533;&#65533;MD&#65533;Ua9pd&#65533;&#65533;ri`&#65533;&#65533;Vm&#65533;&#65533;,lp&#65533;&#65533;|&#65533;&#65533;&#861;&#65533;' &#65533;?{&#65533;&#65533;&#65533;7UV&#65533;H&#65533;?	&#65533;S&#65533;&#65533;se&#65533;&#65533;&#65533;r4&#65533;,"&#65533;&#65533;&#65533;&#65533;&#65533;&#129;),&#65533; &#65533;$&#65533;&#65533;&#65533;4H AK&#65533;QS!R&#65533;&#65533;&#65533;L&#65533;!o&#65533;h&#65533;HT&#65533;@&#65533;:&#65533;\1&#65533;93A"/&#65533;&#65533;V&#65533;X&#65533;\v*X&#65533;&#65533;a&#65533;&#65533;\&#65533;&#65533;d&#65533;&#1872;&#65533;9`&#65533;F~&#65533;&#65533;&#65533;&#65533; &#65533;yD&#65533;E&#65533;&#65533;&#65533;U&#65533;z&#65533;&#577;&#65533;|&#65533;&#65533;r&#65533;4&#65533;&#65533;r&#65533;e&#65533;&#65533;&#65533;B "&#65533; 	o&#65533;&#65533;&#65533;?&#65533;&#65533;&#65533;&#65533;&#65533;g&#65533;Bt&#65533;&#65533;&#65533;ch&#65533;&#65533;R(&#65533;&#65533;&#65533;&#65533;&#65533;&#65533;l&#65533;&#65533;&#65533;Y&#65533;&#1176;X&#65533;%&#65533;&#65533;8&#65533;C&#65533;&#600;&#65533;s&#65533;%&#65533;&#1831;H&#65533;
&#65533;&#65533;I.i&#65533;&#65533;,4&#65533;j&#65533;d5&#65533;&#65533;&#65533;&#65533;@ !&#2391;&#65533;_&#65533;&#65533;%z`CJM&#65533;$&#65533;H&#65533;&#65533;1K&#65533;&#65533;&#65533;FiT&#65533;&#65533;+&#65533;)m$&#65533;@&#65533;?&#65533;C_&#65533;=&#65533;0&#65533;&#65533;&#65533;&#65533;0z&#65533; &#65533;&#65533;&#65533;Vhe&#65533;&#65533;C&#65533;&#65533;&#65533;&#65533;6&#65533;h1yd!&#65533;9&#65533;&#65533;0+
	#&#65533;W\`&#65533;h&#65533;HV&#65533;1&#65533;,P&#65533;j&#365;f&#65533;&#171;&#65533;&#65533;*W&#65533;&#65533;&#65533;]&#65533;b&#65533;_&#65533;d`&#65533;&#65533;&#65533;&#65533;&#1522;M&#65533;&#65533;Vff&#65533;&#65533;&#65533;&#65533;,r$h&#1584;&#65533;
+&#65533;Pm&#65533;F&#65533;&#65533;Gk&#65533;m8&#65533;n0P.&#65533;z~q`&#65533;&#65533;&#65533;k'&#65533;&#65533;&#65533;v-&#65533;&#65533;&#65533;uF&#65533;&#65533;[&#65533;&#65533;&#65533;&#65533;&#65533;&#65533;&#65533;"&#65533;Te&#65533;Uxw|\"z&#1079;&#65533;(&#65533;|&#65533;|&#65533;&#65533;,A&#65533;&#65533;&#65533;J
&#713;`	K&#65533;&#65533;M&#65533;f&#65533;/7&#65533;0&#65533;&#65533;V&#65533;h&#398;&#65533;rT@&#65533;&#65533;D&#65533;&#65533;&#65533;G&#65533;&#65533;-&#65533;Np&#749;0&#65533;&#65533;&#348;?$(&#65533;!&#65533;&#65533;&#65533;J-!&#65533;{k&#65533;&#65533;6&#27657;&#65533;&#65533;&#65533;$&#65533;2&#267;&#65533;&#65533;z&#65533;b&#65533;k&#65533;&#65533;/&#65533;&#65533;&#65533;&#65533; 
&#65533;&#65533;>&#65533;&#65533;xX&#65533;a2{&#65533;N&#65533;&#65533;&#65533;`.&#65533;G&#65533;&#65533;&#65533;2J|&#65533;E>&#65533;&#725;3&#65533;f8&#65533;E/&#65533;&#65533;&#65533;&#65533;&#65533;Q@"HP&#65533;2h&#65533;&#65533;&#65533;&#65533;p&#65533;&#65533;&#65533;&#65533;&#65533;&#672;&#65533;&#65533;&#65533;`&#65533;!&#65533;Bl6&#65533;&#65533;&#65533;&#65533;k&#65533;&#65533;!&#65533;&#25680;^&#65533;A&#65533;&#65533;&#65533;&#65533;&#65533;`&#65533;_+$&#65533;&#65533;C&#65533;Kn&#65533;&#65533;&#65533;&#65533; &#65533;m&#65533;4|&#65533;Dp &#65533;&#65533;&#65533;X&#65533; p@&#65533;	&#65533;&#65533;&#65533;.4&#65533;.&#65533;&#65533;r&#65533;O&#65533;&#65533;&#65533;.&#65533;&#65533;&#65533;&#65533;U)X"&#65533;&#65533;&#65533;&#65533;eZ&#65533;&#65533;s&#65533;/&#65533;Q&#65533;&#65533;&#65533;&#65533;.&#65533;&#65533;A   &#65533;`&#65533;&#65533;&#65533;@
&#65533;&#65533;&#65533;j&#65533; &#65533;&#65533;&#65533;N&#65533;;&#65533;EJ(&#251;&#65533;&#65533;&#65533;&#65533;&#65533;&#65533;4vX&#65533;&#65533;8l'i&#65533;&#65533;&#65533;hl`&#706; F&#65533;&#65533;M`&#65533;&#65533;,g&#65533;&#65533;ZFQ	&#65533;]H&#65533;!&#65533;&#65533;G~&#65533;pL0&#65533;"&#65533;&#65533;&#65533;&#65533;&#65533;&#65533;I&#65533;&#65533;&#849;$&#65533;&#65533;&#1551;F&#65533;PH w}&#65533;#:P&#65533;f9&#65533;u"&#65533;&#65533;5Nq&#65533;N[&#65533;f&#65533;Fz&#65533;&#65533;tS(&#65533;;
&#1651;'&#65533;P!O&#65533;E&#65533;S&#65533;&#65533;^9&#65533;&#65533;'&#65533;i&#65533;at&#65533;t&#65533;&#1552;&#65533;&#65533;!&#65533;&#65533;&#65533;&#65533;&#65533;&#65533;	&#65533;&#65533;&#1186;&#65533;&#65533;&#65533;	0&#65533;&#65533;,&#65533;&#65533;&#65533;#&#408;&#65533;%&#65533;&#65533;Fr2&#65533;0)5N2JcE5&#65533;&#65533;\q1&#65533;2&#65533;&#486;a&#65533;@r&#65533;&#65533;7|&#65533;&#65533;H7&#65533;&#65533;'4&#65533;&#65533;&#65533;&#65533;&#65533;&#1318;&#65533;s&#65533;&#65533; @#Ax&#65533;0&#65533;1$e&#65533;&#65533;.&#65533;&#1504;$&#65533;&#384;&#65533;'&#65533;pP~&#65533;cSh&#1484;G6&#65533;&#65533;&#65533;n&#65533;(&#65533;&#65533;&#1724;&#65533;17:&#65533;m:TW&#65533;&#139;&#65533;2EI&#65533;YM&#65533;&#65533;&#65533;&#65533;cT&#1837;&#1408;&#65533;5&#65533;H&#65533;&#65533;t&#65533;3&#65533;&#65533;j7p&#65533;&#65533;N5wzQ&#65533;Ns&#65533;&#65533;&#65533;J&#65533;&#65533;&#65533;&#65533;&#65533; &#65533;8,&#65533;6&#65533;&#65533;&#65533;d&#65533;C&#65533;&#65533;v`&#65533;4^m&#65533;&#65533;&#65533;F&#65533;&#65533;/&#65533;I&#65533;&#65533;&#65533;O:&#65533;M1&#867;&#65533;M[&#65533; &#65533;Tt	 &#65533;T&#65533;I&#65533;%U&#65533;
0Ytx&#65533;&#65533;&#65533;&#65533;&#65533;&#65533;&#65533;S}&#65533;%/'c&#65533;hm*O=&#65533;s&#65533;&#65533;&#65533;0&#65533;HB&#65533;&#65533;B)&#65533;1&#65533;|&#65533;&#65533;:/&#65533;j]&#65533;m&#65533;&#65533;&#598;&#65533;F6&#65533;b(Q&#65533;Q`&#65533;&#65533;j0+&#65533;&#474;U&#65533;"P&#65533;&#65533;&#65533;&#65533;&#65533;o&#65533;&#65533;u&#65533;&#65533;&#65533;?\ T6"&#65533;&#65533;&#65533;S&#65533;b /~q&#65533;&#65533;@.Q&#65533;zw&#65533;&#65533;&#65533;&#65533;&#65533;@>-W&#642;&#65533;w&#65533;&#65533;&#65533;k&#65533;&#65533;&#65533;Xl~&#65533;-XLebx&#65533;L&#65533;j&#65533;&#65533;d&#44579;&#65533;&#65533;h
&#65533;&#65533;h&#65533;p&#65533;&#65533;&#65533;6&#65533;&#65533;$>qW&#65533;,$&#65533;ed&#65533;7&#65533;&#65533;&#65533;&#65533;&#65533;4&#65533;&#461;&#65533;&#65533;q&#65533;&#65533;V&#65533;=&#65533;r&#65533;&#65533;&#65533;0&#65533;B&#65533;&#65533;&#65533;\L&#65533;=&#65533;&#65533;&#65533;C)J&#65533;&#65533;&#65533;_s&#65533;&#65533;L&#65533;&#65533;ea&#65533;k_
~Z&#65533;6W&#1088;&#54440;sE&#65533;&#65533;&#65533;y&#65533;jv&#65533;&#65533;&#65533;&#65533;k&#65533;&#65533;H&#65533;qNt&#65533;r&#65533;&#65533;G&#519;[M&#65533;&#65533;X&#65533;>V&#65533;z&#65533;&#65533;&#65533;\&#65533;&#65533;bqOj\_&#65533;^&#65533;&#65533;F&#65533;iD&#65533;&#65533;&#1839;&#65533;&#1081;u&#65533;&#1214;&#65533;&#65533;&#65533;D&#65533;&#65533;&#65533;.#f!&#65533;&#65533;&#65533;&#65533;&#65533;m&#65533;fK&#65533;{v&#65533;&#65533;&#65533;;e&#65533;#i&#65533;&#65533;FxW&#65533;&#1039;(&#65533;.&#65533;@&#65533;&#65533;V&#65533;&#1243;N&#65533;fo&#65533;*2Xk(&#65533;&#65533;&#65533;4&#65533;&#65533;&&#65533;rC&#65533;:&#10441; w1&#65533;p&#65533;R&#65533;a&#65533;&#65533;i&#65533;S^&#65533;u&#65533;&#65533;$&#65533;!&#65533;&#65533;&#65533;e&#65533;V&#65533;Bz1&#65533;
[&#65533;&#65533;&#65533;7&#1930;s&#65533;&#65533;&#65533;&#65533;&#65533;&#65533;&#1309;u&#65533;&#65533;&#65533;V&#65533;-&#65533;&#65533;dhn&#65533;&#65533;^&#65533;&#65533;&#65533;&#65533;sBJp;]&#65533;&#65533;/&#65533;&#65533;+`>`&#65533;;C&#65533;Z51&#65533;.&#65533;&#65533;F&#65533;|&#65533;&#65533;&#65533;d&#65533;P&#1670;&#65533;d&#65533;&#1615;+&#65533;<&#65533;&#65533;7S&#65533;&#65533;}&#65533;&#65533;&#65533;&#65533;`st5/&#65533;&#65533;S&#65533;V&#65533;@&#65533;&#65533;&#65533;&#65533;c&#65533;J{&#65533;&#65533;D.&#65533;[r&#65533;&#65533;o&&#65533;&#65533;	9.z&#65533;&#65533;N&#65533;&#65533;k\+&#65533;2&#65533;&#65533;<&#65533;&#65533;&#65533;&#65533;`&#65533;&#843;&#65533;&#1963;&#65533;|XY&#65533;L&#1790;&#65533;&#65533;G&#65533;>&#65533;&#65533;&#65533;c&#65533;&#65533; &#65533;C&#65533;&#65533;&#65533;IT.&#65533;&#65533;B&#65533;BNI/&#65533;&#65533;&#65533;&#65533;&#65533; &#65533;&#65533;jn&#1711;0&#65533;|&#65533;L&#65533;&#65533;&#65533;&#65533;&#65533;&#65533;&#65533;&#65533;k&#65533;(&#65533;|&#65533;&#65533;&#65533;&#65533;<&#65533;!|&#65533;Gs)&#65533;w w&#65533;w/&#65533; s&#65533;G&#65533;|&#65533;i| w&#65533;`w&#65533;&#1472;&#65533;&#65533;]&#65533;|&#128;Czeh&#65533;&#65533;&#320;Cu@&#65533;L&#65533;M&#384;9&#65533;	@/=&#65533;w}gV&#65533;&#65533;&#65533;&#65533;&#65533;&#65533;O^&#65533;B&#65533;;(&#65533;Z?&#65533;A(&#65533;&#65533;W(&#65533;I&#65533;&#65533;z&#65533;FV&#65533;&#65533;d&#65533;|z&#65533;&#65533; 2|&#65533;e&#343;i3&#65533;&#65533;&#65533;@&#65533;H&#65533;|&#65533;&#65533;v((j&#65533;&#65533;&#65533;&#65533;&#65533;.&#65533;&#65533;&#65533;&#65533;&#65533;&#65533;C&#65533;&#65533;!>&#65533;V&#65533;s{*e`&#65533;1_&#65533;&#65533;0$&#65533;7&#65533;j&#65533;&#65533;(z&#65533;/&#65533;&#65533;Q&#65533;/&#65533;&#65533;~P&#65533;&#65533;&#65533;&#951;5&#65533;`&#65533;[&#65533;x&#65533;q&#1478;c&#65533;x&#65533;e&#65533;(4&#65533;&#65533;n&#65533;&#65533;}$a/Z&#65533;d2&#65533;,&#65533;(&#65533;FB&#65533;q&#65533;&#65533;W&#65533;&#65533;&#65533;&#65533;w&#65533; %x&#65533;'w &#65533;| e`&#65533;a/&#65533;&#65533;&#65533;VZ0&#65533;&#65533;x[&#65533;&#65533;&#65533;&#65533;<&#328;x&#65533;`<|&#65533;r&#65533;g/&#65533;xQ6Vxx`&#65533;}&#65533;&#65533;&#65533;`&#65533;&#65533;&#65533;&#65533;&#65533;!$&#65533;
2D_&#65533;&#65533;_#tj&#65533;&#65533;_&#65533;&#65533;&#65533;7&#65533;@&#65533;&#65533;8&#65533;&#65533;&#65533;&#744;&#65533;&#65533;&#65533;&#65533;&#1016;r88&#65533;&#527;&#65533;&#517;&#65533;&#65533;~&#65533;&#65533;c&#65533;&#65533;&#65533;&#65533;&#65533;84e&#1136;j&#65533;&#65533;&#65533;%_!&#65533;(.&#65533;&#65533;&#65533;&#65533;&#65533;a&#65533;&#65533;Q&#65533;6&#65533;wO&#65533;	&#65533;
&#65533;8w&#1080;&#65533;&#65533;8}&#65533;&#65533;&#65533;&#65533;w&#65533;&#65533;&&#65533;dev&#65533;&#65533;
&#65533;w&#65533;&#65533;&#65533;4&#65533;&#65533;&#576;V&#65533;V&#65533;x}&#65533;p0w&#65533;}&#65533;&#65533;iHiO|&#65533;s0&#65533;(*Y&#65533;&#65533;&#65533;&#65533;&#65533;&#65533;
&#65533;&#65533;&#65533;&#65533;&#1136; v&#65533;&#65533;&#65533;&#65533;v&#65533;\H&#387;C"X&#65533;&#65533;&#65533;&#65533;&#530;d&#65533;&#65533;&#65533;|&#65533;(G1&#65533;`&#65533;&#65533;&#65533;&#65533;o&#560;&#65533;8$d&#65533;w&#65533;&#65533;&#65533;&#65533;&#65533;&#65533;^&#65533;i`ij&#1560;Maw&#65533;&#65533;^x&#65533;&#65533;&#65533;&#65533;8&#65533; i&#65533;&#65533;&#65533;&#65533;&#65533;&#65533;p&#65533;}&#65533;&#65533;&#65533;p&#65533;&#65533;Th&#65533;<ij&#65533;&#1485;&#65533;n&#65533;&#65533;&#65533;&#65533;&#65533;&#65533;r&#65533;h|&#65533;ij&#65533;&#65533; G&#65533;&#65533;&#106457;&#65533;R	&#65533;&#272;&#65533;&#65533;&#65533;r#di8&#65533;&#65533;&#588;&#65533;&#65533;&#65533;p&#65533;&#65533;x&#65533;t&#472;&#65533;&#1039;]&#65533;&#65533;h|?&#65533;/&#65533;&#65533;P&#65533;Bn8&#65533;*&#65533;ri&#65533;\#&#65533;&#65533;gV&#65533;&#65533;&#65533;&#65533;&#65533;}&#65533;&#65533;(p&#65533;&#65533;&#1616;^c&#65533;K&#65533;iQf&#65533;&#65533;&#1566;2&#65533;&#65533;	&#65533;&#912;&#65533;&#65533;&#65533;&#65533;&#65533; w&#65533;9&#65533;&#65533;&#65533;	&#65533;&#65533;&#65533;&#65533;&#65533;&#65533;Jl&#65533;&#65533;&#608;&#65533;&#65533;&#65533;&#65533;r&#65533;@&#65533;P&#533;&#65533;&#65533;i;I&#65533;~P&#65533;-&#1634;&#65533;&#65533;&#65533;:&#65533;&#65533;&#65533;&#65533;&#65533;&#65533;Z<&#65533;'&#65533;&#65533;@&#65533;i)"J&#65533;y&#65533;C&#65533;6&#65533;X&#65533;DV&#65533;&#65533;&#65533;&#65533;&#65533;&#65533;&#65533;/&#65533;&#164;&#65533;8`&#65533;&#65533;()&#65533;&#1568;&#65533;&#65533;&#65533;&#65533;&#65533;I&#65533;&#65533;&#65533;&#65533;@z&#65533;.&#39183;&#65533;p&#65533;&#65533;\Y&#65533;&#65533;&#65533;}P&#65533;>&#65533;&#65533;&&#65533;F&#65533;&#65533;}y&#65533;[&#65533;&#65533;M&#65533;&#65533;&#65533;3&#65533;3&#65533;&#65533;C&#65533;&#65533;&#65533;C&#65533;&#1687;&#65533;p&#65533;V&#1120;&#65533;_j[&#65533;&#679;3&#65533;i&#65533;
&#65533;z[=&#65533;&#65533;&#65533;&#65533;&#65533;&#65533;&#304;&#65533;&#65533;X&#65533;&#65533;&#65533;H&#65533;&#65533;&#65533;&#65533;*&#65533;cZ&#65533;&#65533;p&#65533;&#65533;&#65533;&#65533;TF&#65533;&#65533;|&#65533;
&#65533;@&#65533;&#65533;Je&#65533;&#65533;i&#65533;
&#65533;&#915;&#65533;&#65533;&#65533;&#65533;&#65533;&#65533;&#65533;&#65533;&#65533;&#1337;&#65533;&#65533;&#1693;&#65533;&#65533;&#65533;&#65533;&#65533;IMA&#65533;tG&#65533;&#65533;&#65533;&#65533;:&#65533;&#65533;UV&#65533;&#65533;	&#65533;{@&#65533;&#65533;&#65533;&#65533;p&#65533;&#65533;J&#65533;:s&#65533;:&#65533;a&#665;&#65533;d&#65533;&#65533;&#65533;5&#65533;&#65533;&#65533;:&#65533;&#704;&#65533;&#65533;(&#1162;n&#65533;:&#65533;_Y&#65533;tw&#65533;b&#1260;z&#65533;5&#65533;*&#65533;H&#65533;&#65533;:`&#65533;&#65533;&#65533;VJ"Z&#65533;&#520;&#65533;&#65533;&#65533;>	&#65533;&#65533;>&#65533;&#65533;&#65533;&#65533;8&#65533;&#65533;	&#65533;&#65533;1&#496;&#65533;&#65533;`&#65533;]Hd&#65533;&#65533;!&#65533;&#65533;,&#65533;&#65533;&#832;&#65533;kZ&#1778;&#65533;	&#65533;4+&#65533;7+&#65533;&#65533;&#65533;&#65533;]&#65533;&#65533;&#65533;p&#65533;9&#65533;&#65533;&#65533;&#610;&#1763;&#65533; &#65533;&#65533;BKJ&#65533;&#65533;N&#65533;&#65533;?&#65533;&#65533;&#65533;&#65533;&#65533;a&#65533;&#65533;W&#65533;[&#65533;O&#750;&#65533;j&#65533;:a&#65533;B&#749;&#65533;&#65533;&#65533;&#65533;&#65533;&#65533;&#1716;&#65533;&#155;&#65533;p&#65533;]+&#65533;|&#44239;&#42198;F&#65533;j&#65533;&#65533;:&#65533;&#65533;Fo&#65533;&#65533;&#65533;&#65533;@&#65533;n&#65533;+&#65533;&#65533;]&#65533;&#65533;:&#65533;K&#65533;f{(&#65533;&#65533;&#65533;&#65533;sp`&#65533;&#65533;M&#65533;&#65533;&#65533;&#65533;~&#65533;&#65533;&#65533;2&#65533;|j&#65533;&#65533;&#65533;I&#1496;&#65533;c&#65533;&#65533;&#65533;&#65533;l&#65533;r[&#65533;&#65533;&#65533;&#65533;0&#65533;&#65533;i&#65533;&#65533;`	&#65533;2*&#65533;&#697;q&#65533;&#65533;&#65533;z&#65533;&#65533;&#65533;&#65533;&#65533;&#65533;
"&#65533;&#65533;&#65533;&#65533;&#65533;Z&#65533;:`&#65533;&#65533;&#65533;&#65533;&#65533;&#65533;&#65533;+H&#65533;y&#65533;&#65533;&#65533;&#65533;(&#65533;&#65533;&#65533;&#65533;P&#445;1&#65533;&#65533;&#65533;Z&#65533;-&#65533;&#65533;&#65533;&#65533;&#65533;&#65533;&#65533;
&#65533;&#65533;&#21946;&#65533;$6`&#1724;|Z&#65533;&#65533;&#65533;&#65533;&#65533;&#65533; &#65533;&#65533;&#65533;&#65533;&#65533;Yn&#65533;;&#65533;&#65533;&#446;Q&#65533;&#65533;&#65533;;&#65533;&#65533;:0&#65533;G&#65533;Z&#65533;&#65533;&#65533;&#65533;k&#65533;
&#65533;P|&#65533;&#65533;[&#65533;&#65533;&#65533;&#65533;
&#65533;&#65533;1&#65533;&#54945;=a&#65533;&#65533;:s &#65533;5&#65533;)&#65533;&#65533;+&#65533;&#65533;&#65533;&#65533;;&#65533;&#65533;&#65533;&#65533;,7&#65533;|&#65533;@&#65533;&#65533;y&#65533;&#65533;&#608;&#65533;&#65533;V&#150;i&#65533;&#65533;&#65533;&#65533;{&#65533;+&#65533;l&#65533;T&#65533;&#165;i&#65533;Z&#65533;&#65533; &#65533;A&#65533;l&#65533;&#65533;CQ&#65533;k&#48509;&#65533;&#65533;&#65533;&#65533;&#65533;&#65533;&#65533;&#65533;}J&#65533;&#65533;&#65533;p&#352;&#65533;&#65533;&#65533;&#65533;&#221;;0f&#65533;&#65533;j&#65533;&#65533;&#65533;K&#65533;,&#65533;&#65533;&#65533;P&#65533;!&#65533;Vl&#1841;&#65533;&#65533;D&#65533;&#65533;&#65533;Jw|&#65533;_T&#65533;&#65533;&#65533;&#65533;k&#65533;w&#65533;&#496;j&#65533;w&#65533;a&#65533;&#65533;<&#65533;{&#65533;&#65533;u\&#65533;`&#65533;&#65533;&#65533;&#65533;&#65533;&#65533;&#65533;&#65533;&#65533;&#65533;&#65533;&#65533;Z&#65533;&#65533;&#65533;&#65533;&#65533;&#351;&#65533;X{n&#65533;'&#65533;H&#65533;&#620;&#65533;&#65533;1z&#65533;&#65533;T&#65533;&#65533;2&#65533;&#65533;z&#65533;1G&#65533;&#21927;&#65533;Y&#65533;&#65533;&#65533;K&#65533;&#65533;&#65533;&#65533;&#65533;&#65533;&#65533;y&#65533;&#65533;^)&#65533;"&#65533;&#65533;&#65533;d&#65533;&#65533;L&#65533;&#65533; &#65533;&#65533;\s!&#65533;&#65533;&#65533;
&#65533;}&#65533;&#65533;K&#761;&#1111;&#65533;l&#65533;&#65533;&#65533;wt&#65533;/V&#65533;&#65533;&#65533;&#65533;&#65533;n&#65533;d&#65533;9&#65533;G&#65533;{{&#65533; \@/ &#65533;'p&#65533;&#65533;L&#65533;&#65533;&#65533;`/*&#65533;&#1289;&#65533;&#65533;&#65533;U&#65533;6:&#823;\P&#65533;,,\&#65533;9 &#65533;0 &#65533;&#65533;&#65533; &#1097;@&#65533;@&#65533;&#65533;&#65533;&#65533;&#65533;&#65533;&#65533;
:&#65533;&#65533;l&#903;7&#65533;&#65533;&#65533;&#65533;-\&#65533;|m&#65533;/&#65533;&#65533;>&#65533;&#65533;O`7&#65533;&#1135;@`&#65533;sPn``&#1135;`&#272;&#1075;&#65533;&#65533;F]&#65533;d&#65533;&#65533;&#65533;a&#65533;&#764;&#65533;&#65533;a&#65533;VO&#65533;8= s&#65533;&#65533;-&#65533;S&#1381;&#65533;!X&#65533;&#65533;L&#65533;&#65533;&#1200;&#65533;&#65533;z>&#65533;&#65533;R&#65533;&#65533;;&#65533;8&#65533;p&#65533;`+&#65533;h&#65533;'&#65533;i_&#65533;s,&#65533;&#65533;&#65533;&#556;&#65533;B&#65533;t&#65533;&#65533;&#65533;&#65533;&#65533;&#65533;&#65533;&#168;&#65533;H&#65533;&#65533;6&#65533;&#1035;&#65533;j&#65533;[&#65533;&#65533;&#65533;B&#65533;|&#65533;&#65533;&#65533; &#65533;Q= m&#65533;`&#65533;&#65533;l=&#65533;&#65533;g&#65533;V&#65533;-u&#65533;&#65533;&#65533;&#65533;&#65533;p&#65533;&#65533;V&#65533;z&#65533;&#1132;&#65533;&#65533;&#65533;nm&#65533;&#65533;x/&#65533;&#65533;&#65533;^&#65533;&#1671;r&#65533;&#65533;9&#65533;&#65533;\&#65533;
:&#65533;8]&#1780;&#65533;&#1410;&#65533;&#1746;&#65533;&#65533;a&#65533;&#65533;&#65533;&#65533;Z&#65533;&#65533;&#65533;&#1805;&#65533;&#65533;&#65533;P&#65533;&#65533;l&#65533; &#65533;&#65533;&#65533;[e(&#65533;X&#152;&#65533;&#65533;:p&#65533;&#65533;-6S&#65533;.&#65533;|E=&#65533;&#65533;&#65533;&#65533;&#783;&#65533;&#65533;V&#583;&#65533;&#65533;&#65533;&#65533;(`&#65533;&#65533;&#65533;0&#65533;&#888;&#65533;p&#65533;&#65533;&#1914;;&#65533;@Z&#65533;&#65533;(&#1184;&#65533;&#65533;[(&#65533;-&#65533;&#65533;&#65533;&#65533;(&#65533;Y&#65533;&#65533;&#65533;&#65533;&#65533;&#65533;&#65533;&#65533;&#65533;Jn	&#65533;@-&#65533;	&#65533;r&#65533;&#65533;&#65533;PVaj&#65533;&#65533;&#65533;&#65533;&#65533;&#65533;&#65533;&#65533;`@&#65533;&#65533;&#65533;&#65533;&#65533;:a&#65533;&#65533;}[&#1418;&#65533;&#65533;&#65533;r&#65533;&#65533;&#65533;&&#65533;&#65533;1&#65533;&#65533;&&#65533;&#18764;&#65533;&#1373;&#1942;&#65533;L&#65533;<8&#65533;V&#65533;G&#65533;	&#65533;iy&#65533;&#65533;}&#65533;S&#65533;&#65533;&#65533;&#65533;&#65533;&#820; &#65533;&#65533;&#65533;b&#65533;&#65533;&#65533;l&#912;[X&#65533;&#65533;&#65533;2}&#65533;&#65533;&#65533;4&#65533;&#65533;OG&#65533;&#65533;&#65533;&#65533;&#65533;((&#65533;JN&#65533;&#65533;&#1839;&#65533;&#65533;m&#65533;&#65533;&#65533;&#65533;_&#65533;&#65533;&#65533;bS&#65533;1Y&#65533;&#65533;l&#65533;&#65533;s&#65533;
H0&#65533;}&#65533;&#610;&#65533;\p&#65533;
Lt&#65533;&#65533;  &#65533; &#65533;@&#65533;&#65533;p`&#65533;&#583;&#65533; f&#65533;&#946;&#65533;&#65533;&#65533;&#65533;&#65533;&#65533;&#65533;&#65533;&#65533;``&#65533;7; .&#65533;&#65533;w&#65533;|&#65533;&#14075;&#65533;&#270;&#65533;&#65533;&#65533;s`&#65533;&#65533;&#65533; &#65533;&#65533;@ &#65533;M&#65533;4; Ip@&#65533;e&#65533;&#65533;V&#65533;*&#65533;i&#65533;&#65533;&#65533;&#65533;&#65533;&#48629;&#65533;&#1851;&#65533;P&#65533;&#65533;&#65533;&#65533;R~&#65533;F@&#65533;&#65533;&#65533;&#65533;@&#65533;&#65533;>&#54144;&#65533;&#65533;`&#65533;&#65533;&#65533;` b0ap&#65533;&#65533;&#65533;&#7589;8$&#65533;O&#65533;P>p&#65533;+&#65533;&#65533;[&#65533;P&#65533;.^&#65533;&#65533;S -2&#65533;  o52 &#65533;&#65533;	 &#65533;&#65533;&#65533;&#65533;s &#65533;
&#65533;&#65533;Cq&#65533;9&#65533;&#65533; &#65533; 
&#65533; b[(&#1021;D&#65533;&#65533;0&#65533;&#65533;&#176;&#65533;0UNe&#65533;&#65533;&#65533;&#65533;'
b54&#65533; Vs &#65533;_P%&#65533;&#65533;&#65533;&#65533;i&#65533;&#65533;9&#65533;&#65533;&#65533;&#65533;&#65533;&#65533;&#1136;&#65533;&#65533;<F&#65533; 2&#65533;fO&#65533;v&#65533;)&#65533;&#65533;&#65533;&#65533;z@&#65533;v<&#65533;J&#65533;&#65533; &#65533;~s&#65533;(&#65533;&#65533;?&#65533;&#65533;&#65533;&#65533;#P^?0&#65533;&#65533;&#65533;&#65533;&#65533;&#65533;&#65533;&#65533;@S &#65533;Q&#65533; &#65533;H&#65533;'e&#65533;&#65533;)&#65533;&#65533;i&#65533;2d&#65533;&#65533;2&#65533;&#65533;%&#65533;&#65533;59`Z&#65533;&#65533;sP&#65533;H1&#65533;&#65533;x &#65533;&#65533;&#65533;C1&#65533;&#65533;&#65533;&#65533;&#65533; &#65533;&#65533;2p;R&#1431;&#65533;:l(PH&#65533;&#65533;;4&#65533;&#65533;&#65533;&#65533;&#65533;&#65533;&#65533;  &#65533;&#65533;&#65533;d&#65533;&#65533;&#65533;&#65533;&#65533;`&#65533;&#65533;_&#65533;@&#65533;&#65533; &#65533;2&#65533;&#65533;&#65533;&#65533;&#65533;P(&#65533;&#65533;M{|I5&#65533;A
&#65533;&#65533;&#65533;&#1874;&#65533;&#65533;&#65533;&#65533;&#65533;&#65533;_&#65533;&#65533;
&#65533;&#65533;&#65533;&#65533; .s&#65533;&#65533;&#65533;&#65533;22)B&#65533;&#65533;&#65533;&#65533;&#65533;&#65533;&#65533;&#65533;&#65533;&#65533;))_dy&#65533;	&#65533;&#65533;&#65533;p&#65533;&#65533;&#65533;&#65533;&#65533;&#65533;&#65533;&#65533;&#65533;z&#65533;&#65533;&#65533;&#65533;&#65533;&#65533;&#65533;@SI&#65533;&#65533;&#65533;&#65533;&#65533;&#65533;#&#65533;&#65533;$&#65533;&#65533;&#498;&#342;^&#65533;]t`&#65533;`&#65533;&#65533;&#65533;B&#65533;&#65533;_&#65533;&#1947;)20Z&#65533;&#65533;&#65533;&#65533;&#65533;&#65533;&#65533;&#65533;&#65533;&#65533;&#65533;&#65533;&#65533;&#65533;&#65533;y@&#65533;&#65533;&#65533;&#65533;&#65533;&#65533;&#65533;&#556;&#65533;&#65533;&#65533;u&#65533;&#65533;&#65533;$&#65533;&#65533;e&#65533;4&#65533;a
G&#65533;J&#65533;&#799;&#65533;&#65533;&#346;&#65533;&#65533;&#1193;&#65533; y&#65533;3&#65533;-&#1518;&#65533;(/%A,&#65533;&#65533;K-s&#65533;&#65533;e&#65533;&#65533;&#65533;f&#65533;U&#65533;l&#65533;&#65533;&#65533;&#65533;I&#411;-"&#65533;&#65533;GO(s&#65533;&#65533;;&#65533;E&#65533;&#65533;KR&#65533;&#65533;&#65533;(k&#65533;&#65533;:Z&#65533;&#65533;b+&#65533;&&#65533;5&#65533;&#65533;Yp&#65533;X&#65533;&#65533;8I&#65533;&#65533;&#65533;P&#65533;&#65533;	&#65533;jr&#65533;1&#65533;R&#65533;}&#65533;F&#65533;<^u0&#65533;&#65533;&#65533;1-&#65533;&#65533;&#65533;&#916;&#65533;&#65533;&&#65533;B35+&#65533;&#65533;&#1166;v&#65533;p|/n&#65533;OVFe&#65533;)&#65533;&#65533;Wg9%&#65533;&#65533;&#65533;B&#65533;&#65533;F)&#65533;&#65533;&#65533;a&#65533;-A&#65533;&#65533;&#65533;&#65533;&#65533;&#65533;&#65533;&#65533;&#1234;&#65533;i:&#1578;&#65533;6=&#65533;Z&#65533;^Z&#65533;'b&#65533;&#65533;}X &#65533;(&#65533;&#65533;~L:8&#65533;&#920;&#65533;&#65533;&#65533;&#65533;aG&#65533;&#65533;&#65533;&#65533;*&#65533;"b&#65533;&#65533;F&#65533;&#65533;~Iz;=&#65533;&#65533;&#1181;V&#65533;&#65533;&#65533;|!I3&#65533;m&#65533;&#65533;b-&#65533;&#65533;{;&#65533;&#65533;`-q&#65533;&#65533;]&#65533;&#65533;V&#65533;)&#65533;p&#65533;7&#65533;Tb!&#65533;&#65533;$&#65533;&#65533;1X&#65533;&#65533;&#65533;F&#65533;&#65533;&#1731;&#65533;&#65533;H&#65533;&#65533;4&#65533;&#65533;?y&#1797;&#65533;&#65533;&#65533;&#65533;'&#65533;pERQ%&#65533;&#65533;%&#914;bCS&#354;!&#65533;9&#65533;S,&#65533;eC@&#65533;@Z&#65533;e&&#65533;u&#65533;Fw"&#65533;&#65533;~&#65533;'KV&#65533;U&#1429;&#65533;dyf;I $@&#65533;&#65533;&#65533;&#65533;
&#65533;<p&#65533;&#65533;b&#65533;&#65533;&#65533;0&#65533;&#65533;&#65533;&#65533;&#1712;&#65533;%&#65533;5s&#65533;&#65533;&#65533;&#65533;'&#65533;&#65533;&#65533;&#65533;&#65533;g&#65533;&#65533;&#65533;&#65533;^&#65533;&#65533;&#65533;&#65533;&#65533;&#65533;J&#65533;;&#65533;z&#65533;6&#65533;jk|&#65533;&#65533;&#65533;	`&#65533;-&#65533;&#65533;s&#65533;&#65533;*qzbJ&#65533;&#65533;:PS1Ef&#65533;&#65533;&#65533;&#65533;&#65533;bk&#65533;&#65533;z&#65533;&#65533;&#2018;&#65533;&#65533;2&#65533;&#65533;&#65533; &#65533; &#65533;&#65533;&#65533;f&#65533;&#65533;,mh&#1522;&#65533;&#65533;{&#65533;F&#65533;^rU&#65533;6&#65533;;&#65533;&#65533;&#65533;/&#65533;`&#65533;I&#65533;&#65533;&#65533;&#65533;&#141;&#65533;`k&#65533;&#65533;&#65533;&#65533;&#65533;hP<&#248;&#65533;&#65533; &#65533;w&#65533;&#65533;&#65533;&#65533;i&#65533;U&#65533;kI,&#65533;&#65533;|U(t&#65533;&#65533;ID P!2&#65533;&#65533;&#65533;&#65533;&#65533;-5ARB5&#65533;&#65533;&#65533;g&#65533;GB&#65533;&#65533;Z\&#65533;&#65533;&#65533;&#65533;N8&#65533;.&#65533;&#65533;&#65533;&#65533; &#65533;
F&#65533;(&#1367;&#65533;&#65533;&#65533;'~[&#1011;Q&#65533;6#"&#65533;[ik&#65533;&#65533;4&#65533;6&#65533;2&#65533;\&#65533;%%TQB{&#65533;+	h&#65533;&#65533;&#65533;N&#65533;Q&#65533;&#65533;&#65533;&#65533;C&#65533;&#65533;1&#65533;&#65533;&#65533;&#65533;s&#65533;1;h&#65533;&#65533;im&#65533;&#65533;5&#65533;E)&#65533;+&#65533;&#65533;&#65533;1	}	&#65533;p&#993;&#65533;&#65533;Q&#65533;%rw&#65533;(&#65533;Gy&#65533;&#65533;&#65533;@&#65533;&<&#65533;K&#65533;[L8&#1288;C]&#65533;&#65533;;&#65533;P&#65533;,&#65533;&#65533;B!0&#65533;ku&#65533;XW&#65533;&#65533;&#65533;&#65533;s&#65533;&#65533;7`#&#65533;&#65533;%v&#65533;&#65533;&#65533;&#65533;Kk&#65533;X&#65533;&#65533;zHz2w!&#65533;&#65533;&#65533;&#65533;&#65533;&#65533;&#65533;w&#65533;R&#65533;&#65533;kA&#65533;&#65533;&#1228;&#65533;tai&#65533;C&#65533;&#65533;&#65533;&#65533;&#65533;&#65533;9&#65533;&#65533;&#65533;&#65533;&#65533;&#65533;8&#65533;qo{&#65533;&#65533;&#65533;&#65533;&#65533;u&#65533;)CQ&#65533;&#65533;P&#65533; &#65533;uC&#65533;&#65533;&#47157;&#184;&#366;n&#65533;&#65533;&#65533;&#65533;&#1825;&#65533;&#65533;P
&#65533;&#65533;&#65533;&#409;.$obQ&#65533;&#65533;&#65533;T&#65533; &#65533;&#65533;D&#65533;6v&#65533;&#65533;e&#65533;&#65533;&#800;&#65533;R&#65533;&#65533;K&#65533;&#65533;&#644;EJV*fl&#65533;]cPp&#65533;c&#65533;&#65533;S&#65533;Y&#65533;&#65533;0h&#65533;&#845;&#65533;&#65533;&#65533;b8&#212;&#65533;&#65533;x,&#65533;&#65533;&#65533;>&#65533;&#65533;=i&#65533;&#65533;&#65533;&#65533;&#65533;0p&#65533;&#65533;(b&#65533;F&#65533;
v&#65533;&#65533;&#65533;[$&#65533;&#65533;Avq^J	&#65533;&#65533;6&#65533;Ui5-&#65533;&#65533;V&#520;&#1062;7&#65533;xc&#65533;X&#65533;&#65533;&#1493;&#65533;s,&#65533;&#65533;&#65533;&#65533;N
&#65533;&#65533;|&#65533;&#65533;&#65533;<&#65533;&#65533;&#65533;l`&x&#65533;#&#65533;&#65533;&#65533;&#1758;&#65533;&#65533;&#65533;f23&#65533;&#65533;"&#65533;U&#1424;EK&#65533;&#65533;k&#65533;:&#65533;
&#421285;&#65533;&#65533;&#65533;&#65533;&#65533;&#65533;&#65533;JV&#65533;&#65533;q&#65533;&#65533;,&#65533;T; &#65533;&#65533;&#65533;c&&#65533;y	&#65533;b&#65533;&#65533;h&#65533;L~P C2&#1168;&#65533;b0P&#65533;&#65533;&#65533;t&#65533;&#65533;
&#65533;&#1029;*&#65533;&#65533;&#65533;&#65533; AMCx&#65533;"W&#65533;(7&#65533;TMD&#65533;&#65533;&#65533;\&#65533;k.&#65533;5"Q@f&#65533;&#65533;B&#65533;&#825;&#640;&#65533;s&#65533;&#65533;7qY&#65533;w&#65533; +>&#65533;&#65533;	&#65533; &#65533;&#65533;'&&#65533;&#65533;@C4&#65533;&#65533;<&#65533;&#65533;&#65533;&#65533;&#806;2&#65533;&#65533;d&#65533;&#65533;Z&#65533;hR&#65533;&#65533;X&#65533;&#65533;`&#65533;y&#65533;&#65533;&#65533;&#65533;&#65533;bS&#65533;&#236;o(J&#65533;
>&#65533;&#207;-&#65533;2&#65533;&#65533;&#65533;0Wo&#65533;x] +tz	4|&#65533;&#65533;&#65533;`&#65533;!&#65533;4&#65533;&#65533;&#65533;`d&
A*U{R&#65533;lT'&#65533;&#1066;  &#65533;fV5qE&#1476;&#65533;W&#65533;&#65533;&#1585;&#65533;(&#65533;&#65533;&#65533;&#65533;Y&#65533;&#65533;U $&#65533;G[; W&#65533;&#65533;Ux&#65533;k&#65533;i]&#65533;cl&j&#65533;
&#65533;&#65533;&#65533;&#65533;S&#65533;IUC(&#65533;&#65533;S}&#61078;;] &#65533;&#65533;&#65533;bF&#65533;&#65533;&#65533;v&#65533;)#&#65533;b,&#65533;!&#65533;C&#65533;K&#65533;&#65533;&#65533;&#65533;&#65533;Vo&#65533;&#65533;&#65533;&#65533;&#65533; &#65533;&#65533;&#65533;"&#65533;4&#65533;Q&#65533;{&#65533;N&#65533;&#65533;D&#65533;&#65533;&#1843;&#65533;&#65533;&#65533;&#65533;4bS%&#65533;&#1028;Bv{}&#65533;$)YK&#65533;&#65533;&#65533;&#65533;&#65533;F&#65533;E&#65533;&#65533;"d&#65533;&#65533;&#65533;h&#65533;&#65533;&#65533;T&#65533;H&#65533;ZqC&#49868;&#65533;&#662;&#65533;o|&#65533;&#65533;R&#65533;X&#65533;&#357;/P &#65533;\{&#65533;O3&#65533;&#65533;&#65533;x&#65533;&#65533;qb&#65533;J\#:&#65533;j&#65533;]&#65533;B+&#65533;\&#65533;U&#65533;&#65533;[&#65533;u/1&#65533;&#65533;jt&#65533;&#65533;&#65533;&#65533;&#65533;&#1360;]b&#65533;&#65533;n|&#65533;&#65533;&#65533;#&#65533;k&#65533;o&#65533;&#65533;kZ&#65533;&#65533;9&#1437;&#65533;&#65533;[%r&#65533;&#65533;`&#65533;&#65533;&#65533;z&#65533;K&#65533;Q&#65533;K&#65533;	O&#65533;&#142;v&#65533;C'&#65533;JS&#65533;&#65533;&#65533;&#65533;&&#65533;IM&#65533;(&#217;&#65533;&#65533;6!&#26900;&#65533;>&#65533;&#65533;4W&#65533;&#65533;-&#65533;&#65533;&#61809;&#65533;&#65533;Kkc V&#65533;&#65533;%rL&#65533;&#65533;
&#65533;&#65533;&#65533;o!7&#65533;&#65533;A&#65533;~&#1377;^0hU&#65533;&#65533;&#65533;L&#65533;&#65533;{&#65533;'G&#65533;&#65533;&#596;&#65533;S&#65533;\e&#65533;&#65533;&#65533;&#65533;&#52912;&#65533;k&#65533;aRk&#65533;S%&#65533;x31 1&#65533;&#65533;&#65533;n&#65533;&#65533;g9&#65533;&#65533;2&#65533;n&#65533;&#65533;&#65533;&#65533;&#65533;&#65533;&#65533; a&#65533;&#65533;&#965;0&#65533;&#65533;&#65533;GI&#65533;Q&#65533;l&#65533;EH&#65533;F&#863;E&#65533;&#65533;&#65533;&#65533;&#65533;m
3&#65533;&#65533;Sv&#65533;&#65533;	&#65533;&#65533;Z&#65533;&#65533;4&@&#65533;	&#65533;&#65533;&#65533;&#65533;&#65533;A&#65533;%&#65533;^&#65533;e&#65533;&#65533;_&#652;/`&#65533;&#65533;9&#65533;[&#65533;&#65533;&#65533;u&#65533;o&#65533; &#564;&#65533;3&#65533;kJ&#65533;+&#65533;&#65533;>&#65533;q&#65533;&#65533;p?&[&#517;h&#65533;`&#65533;&#1292;&#65533;&#65533;HM&#65533;&#545;&#65533;m(_&#65533;&#65533;&#1149;&#65533;&#65533;^&#65533;&#65533;J &#65533;&#516;&#65533;-&#65533;&#65533;&#65533;&#65533;&#65533;&#65533;5v7&#65533;}&#1716;&#65533;{&#65533; n~3&#65533;&#65533;&#65533;&#65533;&#65533;8&#2038;&#1975;&#1113;@&#65533;&#192;&#65533;O&#65533;&#65533;^&#65533;&#65533;&#65533;&#65533;	&#65533;&#65533;&#65533;(&#65533;&#65533;&#65533;&#65533;&#65533;<&#65533; &#65533;U&#65533;"?@&#65533;&#65533;&#65533;|&#65533;&#65533;&#65533;Jw\&#65533;&#1958;&#65533;l&#65533;&#65533;&#65533;&#65533;&#65533;c&#65533;&#65533;e%&#1028;C&#65533;!&#65533;&#65533;,&#65533;nn&#65533;I*M	&#65533;&#65533;^&#65533;C&#65533;r&#65533;5&#65533;>c&#65533;=&#65533;j&#65533;&#65533;&#2034;&#65533;[&#11750;%p&#65533;&#65533;'&#65533;&#65533;;]&#65533;&#65533;&#65533;]	0&#65533;g&#65533;;&#65533;&#65533;&#65533;_E/&#65533;B&#65533;Q&#65533;.&#65533;qR_T&#65533;?y&#65533; &#65533;v&#65533;6{&#65533;\&#65533;`&#65533;&#65533;&#65533;&#65533;Y&#65533;&#65533;r*&#65533;M&#65533;Vnv&#65533;
&#279;&#65533;&so&#65533;b&#775;_&#65533;go 8g!gsv}&#65533;&#65533;&#65533;7 T&#65533;x&#65533;N&#65533;&#65533;G%&#65533;<N0&#65533;NP 7(y&#65533;7~&#65533;&#65533;_'u?&#65533;@&#65533;Tl&#65533;y&#65533;&#65533;l&#65533;&#65533;&#65533;qd&#65533;E&)&#65533;&#65533;O&#65533;GT&#65533;&#65533;&#65533;7{Xh&#65533;&#65533;&#65533;z&#65533;'9&#65533;&#65533;+&#65533;w &#65533;%&#65533;&#65533;r&#65533;@Vvwljz&#65533;
&#65533;&#65533;n&#65533;&#65533;&#65533;&#65533;|&#65533;&#65533;s&#65533;&#65533;sxx&#65533;&#1479;&#65533;&#65533;&#65533;VP;&#65533;wyS
`K&#65533;&#65533;y&#819;&#65533;4h&#65533; ~7h\&#65533;1&#65533;&#65533;wy?hpD&#65533;k&#65533;4&#65533;9h&#65533;&#65533;y&#65533;&#65533;(XG&&#65533;&#65533; &#65533;m&#65533;&#65533;O&#484;.&#65533;w&#65533;&#65533;&#65533;&#65533;Gr&#65533;&#65533;&#65533;W&#65533;4&#65533; r&#65533;{&#65533;"&#65533;W&#65533;f&#65533;&#65533;&#65533;f	yG|U_Ud	&#65533;5&#65533;C&#65533;mv &#65533;u"X&#65533;&#65533;$Xx&#65533;v&#65533;&#65533;&#65533;&#65533;&#65533;&#65533;k(&#65533;	&#65533;S5 &#65533;&#65533;8&#65533;y&#65533;7
&#65533;&#65533;&#65533;*&#65533;&#65533;@3X5&#65533;&#65533;;&#515;&#65533;&#65533;~&#65533;[>&#65533;&#65533;h89O&#65533;6&#65533;&#65533;&#65533;&#65533;&#65533;(B&#65533;E&#65533;[&#65533;#&#65533;&#65533;8&#65533;VH&#65533;&#65533;&#65533;&#65533;U&#65533;9&#65533;&#65533;&#65533; !` I&#65533;&#65533;cX&#65533;&#65533;&#65533;WQ&#65533;(|&#65533;&#65533;&#631;jK&#65533;i&#65533;p&#65533;j.&#65533; &#65533;p v(k&#65533;exy8c|&#65533;&#65533;&#65533;&#65533;&#65533;&#65533;w}&#65533;h@3&#65533;&#65533;4/&#65533;&#65533;&#65533;&#65533;&#65533;&#65533;&#65533;&#65533;#&#65533;&#65533;4H&#65533;&#65533;X~&#65533;&#65533;t&#65533;@&#65533;=x	&#65533;&#65533;_&#65533;&#65533;_&#65533;(&#65533;D&#65533;u&#65533;'&#65533;&#37122;&#336;&#65533;x{9v&#65533;&#65533;&#65533;H&#65533;&#65533;U{&#65533;@xxI&#1041;&#65533;w` &#65533;&#65533;rg|\&#65533;d&#65533;/ 5&#65533;C&#65533;s&#65533;D(&#65533; &#65533;&#65533;([ &#65533;&#65533;|Hc2&#65533;&#65533;:&#65533;&#65533;&#65533;&#601;@&#65533;&#65533;&#65533;fj`&#65533;DY}&#65533;&#65533;L&#38149;R(P&#65533;&#65533;x&#65533;T&#65533;&#65533;&#65533;X&#65533;b&#65533;Qg]	&#65533;&#65533;RHl &#65533;	z&#65533;W&#65533;&#65533;(&#65533;h&#65533;&#65533;&#65533;e&#65533;YX&#65533;&#65533;i&#65533;4&#65533;o&#1433;&#65533;&#65533;&#65533;&#65533;z&#65533;&#65533;}&#37953;&#65533;f&#1536;&#65533;y	s&#65533;u&#65533;&#65533;b&#65533;b&#65533;e,&#65533;&#65533;&#65533;&#65533;b&#65533;&#65533;S(P&#65533;cDwo&#65533;F&#65533;&#65533;H}>	&#65533;&#65533;&#65533;j&#65533;&#65533;R&#65533;C&#65533;&#65533;&#65533;&#65533;&#65533;&#65533;&#65533;*
&#65533;&#65533;9&#65533;&#65533;H&#65533;&#65533;&#65533;+;X~&#65533;`\D&#65533;&#65533;]YP&#65533;&#65533;O8&#65533;S#&#65533;&#217;&#65533;&#65533;&#65533;&#65533;&#65533;(&#65533;&#65533;9&#65533;8&#65533;&#65533;&#65533;0&#65533;&#65533;&#65533;8&#65533;&#65533; 6z&#65533;Q&#65533;&#65533;&#1625;&#65533;DP&#65533;&#1251;Y8n&#65533;&#65533;&#599;&#65533;&#65533;p+CV	 /&#65533;(
&#65533;yc&#65533;&#65533;	&#65533;&#1601;P &#65533;S&#65533;wL&#65533;wk;&#65533;&#65533;&#65533;Hxb}&#65533;&#65533;&#65533; *@(Z(&#65533;&#65533;&#65533;&#65533;`&#65533;:&#65533;&#65533;&#65533;&#65533;H&#65533;:H~&#65533;&#65533;&#65533;?&#65533;k]IT&#65533;&#65533;D&#65533;&#65533;&#65533;J&#65533;('J&M&#65533;&#65533;3&#65533;&#65533;#&#65533;&#65533;&#65533;X3&#65533; &#65533; &#65533;7z&#65533;&#65533;&#65533; &#65533;&#65533;&#65533;&#65533;&#65533;&#65533;&#65533;|y&#65533;&#65533;(k&#65533;&#65533;&#65533;&#65533;r&#65533; &#65533;&#65533;)&#65533;&#65533;&#1246;&#1249;	}&#65533;'&#65533;&#65533;I&#65533;&#65533;&#65533;&#65533;&#65533;:&#65533;Wi &#65533;y&#65533;&#65533;&#65533;&#65533;&#65533;&#65533;&#65533;ej&#65533;Dw&#65533;:4&#65533;P&#65533;&#65533;&#65533;d(0&#65533;&#65533;&#65533;&#65533;h&#65533;w
&#65533;&#65533;&#65533;y&#65533;&#65533; &#65533;&#65533;&#1563;I&#65533;3P&#65533;&#65533;:$&#65533; BC&&#65533;&#65533;*:-*&#65533;&#65533;u&#65533;Z&#65533;*&#65533; &#65533;&#65533;V&#65533;&#65533;&#65533;&#65533; &#65533;&#65533;&#65533;&#65533;@:&#65533; if&#65533;&#65533;x&#65533;&#65533;P&#65533;&#65533;&#65533;A&#65533;&#65533;&#65533;6&#65533;&#65533;P&#65533;&#65533;&#65533;&#234;&#65533;&#65533;j|&#65533;_&#65533;i&#65533;`Z&#65533;&#65533;&#65533;&#65533;f&#65533;&#65533;C&#1195;<db&#65533;&#65533;*&&#65533;(~&#1610;&#65533;J&#65533;&#65533;&#65533;tC&#65533;_:&#65533;~}JP_&#585;&#65533;&#65533;I&#65533;&#65533;&#65533;&#505;&#65533;&#65533;*&#65533;&#1064;eu`z&#65533;&#65533;&#65533;&#687;.&#65533;X&#65533;{	&#65533;J&#65533;&#65533;j%y&#65533;Y&#65533;	&#216;&#65533;&#65533;z[twpHQ&#65533;&#65533;&#65533; $P&#65533;&#576;&#65533;{&#65533;K&#65533;&#65533;&#65533;&#65533;&#65533;.&#474;&#65533;&#65533;&#65533;&#490;o&#65533;&#65533;S&#65533;&#65533;&#65533;&#65533;&#1067;h@&#65533;&#65533;j&#65533;&#65533;&#685;&#65533;&#65533;&#65533;AF&#1962;&#65533;~&#65533;&#65533;j&#65533;&#65533;&#65533;B;&#65533;&#65533;h&#65533;/&#65533;&#65533;&#65533;[dNF&#65533;&#65533;&#687;XK&#65533;T{	&#65533;&#65533; p&#65533;&#65533;@&#65533;&#65533;&#65533;&#65533;9&#65533;cFh&#758;&#65533;&#65533;
&#65533;5&#65533;&#65533;	Y&#65533;^&#65533;&#65533;`&#65533;&#65533;<&#65533;'`J&#65533;&#65533;&#65533;{&#65533;&#65533;&#759;&#65533;"&#65533;>G&#65533;&#65533;&#65533;&#65533;&#65533;j	&#65533;+(-&#1778;&#65533;r&#65533;&#65533;&#65533;&#65533;&#65533;&#65533;S&#65533;&#65533;&#65533;&#65533;&#65533;&#65533;&#65533;|&#65533;&#65533;:;&#65533;&#65533;&#65533;&#65533;&#25253;&#65533;8&#65533;*&#65533;Dz`&#65533;&#537;&#65533;E&#65533;&#449;&#65533;&#65533;2&#65533;&#65533;&#65533;.k&#65533;;d&#65533;;&#65533;&#65533;p]!&#65533;%gP&#65533;&#65533;&#65533;a&#65533;bM&&#65533;&#223346;&#65533;&#65533;@&#65533;t[&#65533;&#65533;;&#65533;z[&#65533;&#65533;&#65533;&#65533;&#65533;i@&#1832;&#65533;&#65533;:&#65533;&#65533;W2y2)&#65533;&#65533;&#65533;&#65533;*&#65533; 3@~&#65533;&#65533;&#65533;[~N&#65533;t8{	i&#65533;&#65533;(&#65533;&#65533;( &#65533;&#65533;&#65533;
&#65533;9&#65533;A;&#65533;,@&#65533;&#65533;;&#65533;B&#65533;L&#65533;.&#65533;&#65533;&#65533;&#65533;[&#65533;&#65533;7|@&#65533;J&#65533;&#65533;&#65533;&#65533;&#65533;!&#65533;&#65533;&#65533;&#65533;a&#65533;&#65533;)h&#1590;&#65533;J&#65533;v&#65533;`X&#65533;&#65533;&#65533; &#65533;w&#65533;&#65533;	&#65533;&#65533;&#65533;:&#357;&#65533;&#65533;f&#65533;&#65533;&#65533;&#65533; 6l	6&#65533;&#65533;P &#65533;s ?<&#65533;>,&#65533;&#65533;w	6&#65533;&#65533;G&#65533;&#65533;&#65533;&#65533;&#65533;&#65533;M\&#65533;P,&#65533;CK&#65533;JX&#65533;&#32746;&#65533;&#65533;&#65533;<&#205;2&#65533;U&#65533; i@]{=&#65533;&#65533;j&#65533;ol&#65533;&#65533;&#65533;&#65533;&#65533;&#65533;&#65533;0&#65533;&#65533;&#65533;&#65533;@(&#65533;&#65533;&#65533;&#65533;$&#65533;&#65533;&#65533;&#65533;&#65533;x&#65533;&#65533;&#65533;&#65533;&#65533;&#65533;z&#65533;
 cl&#65533;&#193;eDV&#65533;>&#65533;&#65533;C&#65533;&#65533;&#65533;y&#65533;|&#65533;vG&#65533;&#65533;E&#65533;I,&#65533;I&#801;&#65533;
&#65533; &#547;,&#65533;0&#65533;&&#703;&#65533;9&#65533;H&#432;|&#240;l&#65533;]&#353;&#65533; S&#65533; z&#65533;&#65533;,&#65533;z&#65533;&#65533;+!9&#65533;f&#65533;nl&#65533;
&#65533;&#65533;&#65533;f&#65533;	`$J&#65533;`:&#65533;l_<&#65533;:z&#65533;&#65533;WJf&#65533;&#956;&#65533;&#65533;&#65533;&#65533;e&#65533;&#65533;7&#65533;&#2033;&#65533;&]l&#65533;w&#65533;&#65533;&#65533;&#1235;&#65533;~C&#65533;m&#65533;G&#921;&#65533;&#65533;&#65533;&#65533;&#862;&#51675;&#65533;&#65533;Y&#65533;&#65533;&#65533;&#65533;S&#65533;&#65533;&#65533;&#65533;4&#65533;&#65533;c&#65533;&#65533;Q&#65533;&#65533;&#65533;&#65533;&#65533;&#65533;!I:?&#65533;&#65533;!wK&#65533;&#65533;&#65533;&#65533;&#65533; &#65533;&#65533;!&#65533;&#727;+&#65533;&#65533;&#65533;y=V&#65533;;&#65533;&#65533;&#753;z&#65533;&#65533;\1]t&#342;&#65533;&#65533;]&#65533;@<&#1538;-&#65533;.J&#65533;@M&#65533;~&#65533;&#65533;&#608;L &#65533;&#65533;&#65533;<&#65533;A&#65533;&#65533;X&#65533;&#65533;&&#65533;U&#65533;&#1629;M&#65533;&#65533;&#65533;&#1368;&#65533;&#65533;A[ 	&#65533;&#65533;	&#1092;&#65533; )'&#65533;s&#65533;&#65533;6nhW&#65533;]&#65533;":&#65533;&#1170;<&#65533;ugj&#65533;&#65533;&#775;`&#65533;|U&#65533;{&#65533;&#65533;&#65533;&#65533;&#65533;d&#65533;&#65533;I&#65533;(&#65533;/Z&#1862;&#55089;&#65533;&#65533;7&#65533;
D&#65533;&#65533;B}y&#65533;[&#65533;&#1619;]&#65533;0&#65533;&#65533;&#65533;m&#995;=&#1689;=&#65533;&#65533;m&#65533;A&#65533;&#65533;,&#1051;&#65533;&#65533;&#65533;&#65533;&#65533;&#65533;"&#65533;#I&#65533;&#65533;-&#65533;d}&#65533;&#65533;]SB|&#65533;&#65533;U(F'k=)&D$&#65533;&#65533;&#65533;&#65533;&#65533;
&#65533;&#65533;&#234;S&#65533;&#65533;&#65533;{&#65533;i&#65533;&#65533;&#65533;&#65533;&#65533;=&#65533;&#65533;=&#65533;&#65533;&#65533;<D&#65533;&#65533;C&#65533;_G&#65533;&#65533;&#65533;,&#65533;0>&#65533;&#65533;=&#65533;&#65533;}&#1602;\&#65533;&#65533;&#65533;M]&#65533;&#65533;&#1883;<&#65533;99&#65533;&#65533;-&#65533;&#65533;{&#65533;&#65533;=&#65533;0&#65533;&#65533;3&#65533;&#65533;i&#65533;9&#65533;v&#65533;&#65533;&#65533;m&#65533;f#&#65533;&#65533;&#65533;1&#65533;&#65533;&#65533;&#65533;&#65533;&#65533;&#1865;&#65533;&#65533;&#65533;&#65533;	&#65533;$&#65533;q&#65533;}~&#65533;<&#65533;HF(Pt&#65533;&#65533;&#65533;&#65533;&#605;L&#1938;=&#65533;M&#65533;4N&#65533;&#65533;&#65533;&#12574;&#1631;&#65533;&#65533;m B>&#65533;m &#65533;)&#65533;w&#65533;7&#65533;k&#65533;if&#65533;&#65533;a&#65533;&#65533;&#711;&#65533;&#65533;&#65533;@s&#65533;&#65533;&#65533;&#65533;&#65533;}&#65533;[J&#65533;&#65533;7&#65533;&#65533;&#65533;&#65533;&#65533;~&#65533;r&#65533;H&#65533;&#65533;z-&#65533;f^l"&#65533;&#65533;k&#65533;&#65533;oy&#65533;oN&#65533;AmdDT&#238;_&#65533;|&#65533;-&#65533;W&#65533;&#65533;&#65533;&#65533;&#65533;&#65533;&#65533;&#65533;~&#65533;&#65533;0N &#65533;&#65533;&#65533;=&#65533;<&#65533;&#65533;&#65533;&#65533;&#65533;&#65533;&#65533;&#1774;&#65533;{&#65533;|JNQg&#65533;r&#65533;nQ&#65533;.&#65533;&#65533;&#1441;&#65533;o&#65533;&#65533;>&#65533;;L&#65533;&#65533;&#65533;&#65533;&#65533;&#65533;&#65533;4en&#47565;&#65533;&#65533;-&#65533;&#65533;&#65533;~&#65533;&#65533;`c
&#65533;C]&#65533;+&#65533;&#65533;I&#65533;&#65533;&#830;&#65533;&#65533;&#65533;J=&#65533;O&#55116;&#65533;&#65533;&#65533;&#65533;&#65533;&#32873;&#65533;&#65533;Yf(&#65533;&#1747;>n&#65533;&#65533;e&#65533;>n+Z&#65533;&#65533;&#65533;&#65533;V&#65533;S&#65533;&#561;&#573;&#65533;&#65533;]^&#65533;&#65533;&#65533;gL}&#65533;&#65533;&#65533;>&#65533;@&#65533;&#65533;&#65533;g&#65533;&#65533;&#65533;&#65533;g&#65533;&#65533;&#65533;&#65533;&#65533;&#65533;&#65533;wN&#65533;&#65533;&#65533;U&#65533;{&#65533;&#65533;&#65533;&#65533;&#65533;H&#65533;&#65533;&#65533;&#65533;&#65533;=&#65533;)&#65533;rM0&#65533;&#938;-&#65533;)&#65533;]&#65533;&#65533;h&#65533;&#65533;Z&#65533;9I&#65533;j&#65533;&0&#65533;&#65533;&#65533;~8&#65533;&#65533;&#2016;&#65533;]d&#65533;&#65533;&#1335;&#65533;&#65533;	&#65533;i~&#65533;O&#65533;&#65533;Q0&#65533;Eg&#65533;I&#65533;&#65533;K&#65533;&#65533;&#65533;p&#65533;W0&#65533;(&#65533;&#65533;W@&#65533;&#65533;&#65533;C&#65533;&#65533;q{&#65533;!&#65533;rk` &#65533;&#65533;&#65533;&#65533;d&#65533;&#65533;c?&#65533;_&#65533;&#65533;&#65533;ig &#65533;&#65533;&#65533;!*&#65533;&#65533;&#65533;0
&#65533;&#65533;*2&#65533;&#65533;6)[&#939;&#65533;&#65533;&#65533;&#65533;&#65533;y&#65533;&#65533;&#65533;&#65533;>]&#65533;&#65533;t&#65533;x&#65533;&#65533;&#65533;&#65533;&#65533;&#65533;&#65533;&#65533;:&#65533;Q&#65533;&#65533;&#65533;KF&#65533;&#65533;w~&#65533;&#65533;&#65533;&#65533; &#65533;O&#65533;&#65533;7&#65533;&#65533;?&#65533;&#65533;_&#65533;&#65533;o&#1784;&#65533;a&#65533;&#65533;&	&#65533;&#65533;&#65533;&#65533;&#65533;&#65533;&#65533;yz&#65533;&#65533;w&#65533;&#65533;&#65533;&#65533;&#65533;Zp&#65533;"&#65533;&#65533;&#65533;&#65533;&#65533;&#65533;&#65533;&#65533;&#65533;*&#65533;*&#65533;*&#65533;&#65533;&#65533;4 &#65533;&#65533;&#65533; 4&#65533;&#65533;&#65533;44Q&#65533;Q>&#65533;QD&#65533;D&#65533;(i&#65533;&#1666;&#65533;i&#65533;&#65533;(&#65533;&#65533;&#65533;&#65533;&#65533;&#65533;&#65533;J"!rk	kgkk&#65533;&#65533;eXp&#3971;&#65533;	&#65533;G&#65533;&#65533;&#65533; 6&#65533;&#65533;f&#65533;3a<&#65533;&#65533;OHZ&#65533;&#65533;4&#65533;&#1107;ID%O&#65533;\	)B!x,](D&#65533;&#65533;&S&#65533;R&#65533;Z&#65533;`&#65533;&#65533;Z&#128;	F&#65533;&#65533;1A| C&#65533;'&#690;fD&#65533;N&#65533;f&#65533;@&#15873;&#65533;6&#65533;&#65533;M&#65533;&#65533;&#65533;&#65533;
&#65533;Y&#65533;&#65533;A&#65533;&#65533;E<&#65533;0_&#65533;&#65533;u&#65533;&#1941;&#65533;&#65533;n&#65533;&#65533;1+jXPJFz
kR&#65533;S3&#65533;#&#65533;$&#65533;i&#65533;#&#65533;&#65533;L&#65533;4&#65533;J&#65533;f&#65533;&#65533;% &#65533;
x&#65533;j&#65533;&#65533;u&#65533;&#1518;[GA&#65533;&#1305;3&#65533;&#1288;Xs&#65533;&#65533;&#65533;o&#65533;&#65533;&#65533;{&#65533;C &#65533;d&#65533;&#65533;vo&#65533;&#65533;&#65533;8&#65533;&#65533;w&#65533;&#65533;pC&#65533;&#65533;&#65533;&#65533;&#65533;&#198;&#65533;,&#65533;`&#65533;&#530;&#65533;'I^&#65533;&#65533;'A&#65533;Y&#65533;KLI&#65533;&#65533;&#65533;T3&#65533;fB&#65533;&#65533;&#65533;&#65533;|@&#65533;U0&#65533;&#65533;&#65533;&#65533;j&#65533;&#65533;&#65533;l&#65533;5S&#65533;H MT&#65533;5 &#65533;W&#65533;&#65533;&#65533;&#65533;7_7&#65533;WW( "H&#65533;&#65533;l&#65533;&#65533;s&#65533;YT&#65533;_v&#65533;H$&#65533;&#65533;]&#65533;4&#65533;8HG&#65533;&#65533;&#65533;&#65533;&#65533;E&#65533;H{&#65533;G&#65533;`N&#65533;"~&#65533;&#65533;&#65533;`i&#65533;&#65533;p)&#65533;*_&#65533;&#65533;%*&#65533;&#65533;`f"%&#65533;&#65533;KUx&#65533;NU&#65533;Q\&#65533;M&#65533;&#65533;&#65533;&#65533;H &#65533;>&#65533;Y&#65533;&#65533;J&#65533;%&#65533;C&#65533;%:#!?&#65533;&#65533;c&#65533;@&#65533;&#65533;Qyy&#65533;&#65533;&#65533;K&#65533;W^!&#65533;&#65533;g&#65533;E)&#65533;&#65533;&#65533;F&#65533;!&#65533;i&#65533;(&#65533;&#65533;e&#65533;jF&#65533;&#65533;2h&#65533;
&#65533;kl&#65533;&#65533;&#65533;&#65533;&#65533;I&#860;VQ&#65533;&#65533;7{&#65533;&#65533;&#65533;v	&#1505;,5&#65533;^>&#65533;&#65533; 	&#65533;&#65533;g&#65533;&#65533;&#65533;&#65533;Z&#65533;&#65533;]aH&#65533;Q&#65533;&#65533;&#65533;t&#65533;&#65533;&#65533;&#65533;&#65533;&#65533;aM&#65533;H&#65533;&#65533;j&#65533;&#65533;&#65533;&#65533;`&#65533;&#65533; &#65533;&#65533;K&#65533;&#65533;'&#65533;&#65533; &#65533;&#65533;&#65533;&#65533;&#65533;4b&#65533;&#65533;&#65533;&#65533;&#65533;&#65533;&#65533;&#65533;Rk&#65533;&#65533;n&#65533;&#65533;&#65533;&#65533;&#65533;&#65533;&#65533;6e&#1775;p&#65533;I&#65533;HEU&#65533;&#65533;&#65533;D&#65533;&#65533;&#65533;u&#65533;&#65533;&#65533;&#65533;n$&#65533;@ &#65533;&#65533;^&#65533;&#65533;&#65533;&#65533;@&#65533;&#65533;&#65533;&#65533;N&#65533; &#65533;R(Ii&#65533;Q&#65533;&#65533;A&#65533;&#65533;&#65533;daV*&#65533;&#65533;&#65533;&#65533;&#65533;0$aK&#65533;&#65533;d&#685;
&#65533;v&#65533;Y^&#65533;AM`&#65533;t&#65533;&#5765;&#65533;&#65533;&&#65533;4T%&#65533;H#=@ 
Wc2&#65533;hW&#65533;27&#65533;F:&#65533;@B
)t&#65533;&#65533;&#65533;g&#65533;&#65533;&#65533;o&#65533;yc&#65533;&#65533;PJO&#1981;&#65533;&#65533;Ry&#65533;zt&#65533;&#65533;&#65533;N&#65533; &#65533;&#65533;&#65533;&#65533;&#1414;&#65533;&#65533;&#65533;&#65533;&#65533;R&#65533;~X&#65533;_(&#65533;&#65533;t&#65533;&#65533;&#65533;&&#65533;G&#65533;K&#65533;%&#65533;&#1039;&#65533;&#65533;&#65533;s&#65533;&#65533;&#65533; &#65533;w&#65533;&#65533;>#AnU&#65533;&#65533;w&#65533;&#65533;&#65533;@&#65533;0&#65533;F&#65533;'$&#65533;&#65533;&#65533;&#65533;xr &#65533;F&#985;c&#65533;&#65533;|&#65533; &#65533;&#65533; -w&#65533;l=&#65533;&#65533;&#65533;,QJ0b&#65533;S&#65533;&#65533;]&#65533;&#1699;&#65533;&#65533;&#1294;&#65533;&#65533;&#65533;&#65533;"&#65533;;F&#65533;I&#65533;&#65533; e&#65533;&#65533;&#65533;-&#61740;:!&#65533;@&#486965;&#65533;q&#65533;&#65533;&#65533;w&#65533;&#65533;&#65533;7&#65533; t&#65533;&#65533;X&#65533;&#65533;TJ&&#65533;&#65533;&#65533;}pa_d&#65533;3&#65533;&#65533;o&#65533;&#65533;&#65533;&#65533;@&#65533;&#65533;&#65533;&#65533;&#65533;&#65533;&#65533; &#65533;/&#65533; c &#65533;&#65533; p=&#65533;*&#594;dw&#65533;&#65533;H-\&#65533;&#65533;"4&#65533;&#65533;8f&#65533;wS2&#285;(&#65533;;CXf&3!E &#65533;&#1503;B&#65533;B&#65533;&#65533;K&#65533;q&#65533;&#65533;&#65533;p&#65533;  B&#65533;&#65533;&#65533;&#315905;&#65533;2@&#65533;&#65533;&#65533;&#65533;_&#65533;F&#65533;6&#65533; NX&#65533;~F&#65533;V&#65533; U&#65533;A&#65533;(&#65533;&#65533;`&#65533;&#65533;v&#65533;Kt.op&#65533;!RR	A@&#65533;&#65533;&#65533;&#65533;&#65533;v"sL;B&#65533;uV&#65533;A&#65533;&#65533;)&#65533;&#65533;J&#65533;$&#65533;6&#65533;t&#65533;&#65533;l&#65533;&#489;CYD&#65533;PV4&#65533;7&#65533;&#65533;q!,K&#65533;&q&#65533;&#65533;eb&#65533;0J\&#65533;`&#65533;8&#65533;+(&#65533;&#65533;&#65533;X&#65533;@&#65533;Z&#65533;&#65533;qI]&#65533;&#65533;&#65533;c&#65533;
(&#65533;&#65533;&#65533;t=2&#65533;&#65533;&#65533;&#789;&#65533;Dj&#65533;DF&#65533;&#65533;&#65533;&#65533;!&#1885;W:&#65533;&#65533;&#65533;&#65533;&#65533;`&#65533;)L&#386;&#65533;&#1684;&#65533;;|"&#65533;SX&#65533;&#65533;
&#65533;&#65533;1&#65533;&#581;trp&#65533;L&#65533; &#65533;i#D@&#65533;/0;&#65533;&#65533;&#65533;) &#65533;;`%APP&#65533;&#65533;&#65533;_&#65533;&#65533;&#65533;&#65533;&#65533;&#65533;&#65533;&#65533;c&#65533;e/&#65533;`.+&#65533;R&#65533;&#65533;&#821;6"SwE&#65533;SG-&#65533;&#65533;f0)&#65533;J&#65533;&#65533;&#65533;&#65533;&#65533;&#65533;t)$\1S&#65533;:v&#65533;&#65533;4X~DH&#1630;&#65533;3&#65533;&#65533;&#65533;&#65533;&#65533;9&#65533;&#65533;8&#65533;?R&#65533;&#65533;&#65533;&#65533;3&&#1313;j)&#1472; &#65533;a&#65533;+p&#65533;WI&#65533;&#65533;&#1718;&#65533;Zt&#65533;-
&#65533;&#65533;&#65533;&#65533;lM&#65533;&#65533;U&#65533;A@p&#65533;&#65533;cGMw&#785;l&#686;|&#65533;&#65533;&#912;&#65533;&#65533;&#65533;&#65533;&#65533;D&#65533;&#65533;&#65533;&#65533;ka&#1245;p>&#65533;&#65533;&#65533;&#65533;<=&#65533;&#65533;;&#65533;&#1533;"&#65533;&#65533;e7&#65533;&#65533;V&#65533;&#65533;%&#65533;[&#65533;6	&#965; &#65533;Q&#65533;*R{X%y&#65533;'u2&#65533;@&#65533;&#65533;CA}6&#65533;
&#65533;&#65533;&#65533;j&#65533;[&#65533;W&#65533;k+0&#65533;-&#65533;&#65533;+HF&#65533;H
&#65533;z=&#65533;&#65533;]f&#65533;&#65533;&#648;;LWn&#514;x&#65533;@&#65533;&#65533;
"&#65533;&#65533;&#65533;.'|&#65533; &#65533;&#65533;cC/{&#65533;+@&#65533;&#65533;P~&#65533;{!&#65533;em&#65533; &#65533;&#65533;&#65533;~&#65533;&#65533;7~&#65533;&#65533;p&#65533;&#65533;@&#65533;)C&#65533;S&#65533;&#1258;V>&#65533;)4l@=&#65533;",aI&#65533;	&#65533;&#65533;&#947;,&#65533;&#1456;&#65533;&#65533;	}&#65533;&#65533;S0&#65533;n&#65533;&#65533;#O3&#65533;&#65533;&#65533;&#1309;&#65533;#y`&#780;%q&#65533;B&#65533;a&#65533;4&#65533;Hbp,&#65533;w&#65533;D&#65533;w#&#65533;&#65533;&#65533;&#65533;@&/&#65533;&#65533;j&#65533;:&#65533;&#1391;~&#65533;&#65533;&#65533;*&#65533;  M&#65533;ow&#1872;$&#65533;&#1474; vC@&#65533;&#65533;$*&#65533;&#65533;&#65533;&#65533;*&#65533;f&&#65533;X&#65533;s&#65533;Fm<&#65533;&#65533;&#65533;&#65533;&#65533;&#65533;&#65533;&#65533;&#65533;&#65533;&#65533;`Q&#65533;&#65533;P$GS&#65533;mdD]Y&#65533;@H&#65533;&#65533;&#221453;&#65533;&#65533;&#65533;h"&#1309;&#65533;&#65533;IJ&#257;&#65533;&#65533;&#65533;&#65533;B&#65533;&#65533;l&#264;F8&#65533;&#65533;Z0&#65533;&#1012;&#65533;x&#65533;i$u&#65533;&#65533;`&#65533;&#65533;&#65533;,&#65533;&#65533;&#65533;UF&#65533;$Lg	&#1785;&#65533;&#65533;&#65533;&#65533;W&#65533;&#65533;&#65533; <=4&#1332;&#65533; &#65533;&#65533;&#65533;&#65533;t&#65533;&#65533;&#65533;&#65533;ug&#65533;&#65533;2%&#65533;&#1104;&#65533;&#65533;&#65533;&#65533;u*&#65533;{&#65533;&#65533;%&#65533;&#65533;&#65533;!"&#65533;&#65533;X&#65533;&#65533;&#65533;^5&#65533;Q&#65533;&#65533;&#65533;&#65533;p&#65533;&#65533;&#65533;N&#1670;|}nX&#65533; &#65533;N&#65533;
&#65533;o&#65533;VSy&#65533;&&#687;&#65533;4kvr&#65533; DN$D&#65533;&#65533;3&#65533;&#1529;&#65533;*&#65533;&#65533;&#65533;b   &#65533;&#65533;O0&#65533;n&#65533;&#65533;&#65533;&#65533;I&#65533;5&#65533;&#65533; &#65533;#x&#65533;H-&#65533;ix&#65533;]&#65533;~&#65533;&#65533;&#65533;P&#65533;Ns&#65533;&#65533;&#528;&#65533;n&#65533;y&#65533;&#65533;&#65533;&#65533;T&#1021;Y &#65533;&#65533;&#65533;@~&#65533;@&#1214;&#65533;&#65533;X&#65533;&#65533;&#65533;&#65533;w`C@iik&#65533;&#65533;&#65533;}qt&#65533;e&#65533;&#830;tB&#65533; @&#65533;&#65533;pB&#65533;1x&#65533;&#65533;&#65533;&#65533;&#65533;&#65533;&#65533;d9&#65533;&#65533;# &#65533;&#1914;>&#65533;,&#65533;i&#65533;c\&#65533;8&#65533;&#65533;&#65533;&#65533;<T"=&#65533;B>&#65533;LI&#65533;KB&#65533;&#65533;&#65533;iZ&#65533;&#65533;eR*0&#65533;W{X&#65533;hu&#65533;s@n&#65533;Ku`I&#65533;v&#65533;|&#65533;@`&#65533; %G&#65533;2.&#65533;&#65533;>q&#65533;w'U&#65533;&#1714;w&#65533;&#65533;x&#208;0#g(&#65533;~>&#65533; :&#65533;x+&#65533;"o&#65533;x/&#65533;V;W	&#65533;&#65533;&#65533;nt&#65533;&#65533;&#65533;Zh/&#65533;tc&#65533;'&#65533;UW3j&#65533;&#65533;R&#65533;U&#65533;`&#65533;&#65533;&#65533;]T&#65533;]&#65533;'y5&#65533;y&#65533;A$&&#65533;TR&#65533;|.X`&rg}&#65533;)&#65533;&#65533;LHr&#65533;"&#65533;&#65533;w3(&#65533;0(&#65533;&#65533;-6&#65533; &#65533;&#65533;Pi &#65533;d51&#65533;Csx6&#65533;B(&#65533;&#65533;&#65533;~ &#65533;w&#65533;gh&#65533;K&#65533;4&#65533;&#65533;.X&#65533;K&#65533;W&#65533;&#65533;;&#65533;h&#65533;&#65533;)MRz&#65533;@&#65533;&#65533;z&#65533;i&#65533;c:&#65533;c&#65533;&f&#65533;&#65533;gH&#65533;&&#65533;&#65533;n&#65533;&#65533;0W,(&#65533;&#65533;8&#65533;&#65533;&#65533;&#65533;``&#65533;&#65533;&#65533;'&#65533;&#65533;wf,h(&#65533;'?!?&#65533;&#65533;ac'&#65533;&#65533;}}&#65533;&#65533;D&#65533;0d%&#65533;N&#65533;J0&#65533;&#65533;8&#65533;&#65533;H&#65533;&#65533;(&#65533;$&#65533;{&&#65533;&#65533;&#514;&#65533;&#65533;n&#65533;a_8#=&#65533;&#65533;:&#65533;z>7A&#65533;&#65533;t5&#65533;&#65533;$&#65533;&#65533;b&#65533;t7v&#65533;hc&#65533;c&#65533;8&#65533;`J&#1030;f&#65533;-&#65533;8&#65533;V&#65533;!qb&#65533;rs%)&#65533;1&#65533;&#1736;&#65533;Sn>&#65533;.g&#65533;#&#1234;}S&#65533;>2&#65533;r&#65533;Ib&#65533;l(pn&#65533;&#65533;:8&#8207;&#65533;&#65533;&#65533;8&#65533;:&#65533;&#65533;n&#65533;&#65533;,&#65533;0| &#65533;8&#65533;&#65533;.&#65533;&#65533;s&#65533;(=&#65533;&#65533;&#65533;&#65533;	PA&#65533;	&#65533;&#65533;&#65533;5&#1409;&#65533;iQo&#65533;x1gY&#65533;&#65533;b&#65533;'!;Frb&#65533;&#65533;W&#65533;i9&#65533;@	P&#65533;&#65533;&#65533;[&#65533;&#65533;(n&#65533;u_&#65533;I&#65533;C2p;eS&#65533;`U&#65533; &#65533;P&#65533;&#65533;Q&#65533;&#65533;T&#65533; &#65533;6&#65533;&#65533;&#65533;k&#65533;&#65533;>&#65533;$Uh&#65533;&#65533;bq&#65533;@&#65533;&#65533;&#65533;y	&#38327;))&#65533;	&#65533;4z/}(	)&#65533;&#65533;s&#65533;&#1494;&#65533;&#65533;!&#65533;.kY&#65533;i$&#761;b7y}2&#65533;8&#65533;&#536;&#65533;C&#65533;&#65533;&#65533;&#65533;IJPS<&#65533;M`&#65533;&#65533;&#65533;&#65533;9&#65533;&#36441;&#65533;&#65533;&#65533;`&#65533;@\E&#65533;&#65533;&#65533;&#65533;&#65533;Q&#65533;7&#65533;&#65533;&#1098;&#65533;'AW&#65533;&#65533;rz,!&#65533;n&#65533;&#65533;b&#65533;&#65533;X	&#65533;%&#65533;&#1244;:&#65533;q. >r&#65533;;)3&#65533;&#65533;(i&#65533;D&&#65533;v,`&#65533;7US&#65533;$C&#65533;&#65533;~&#65533;&#65533; }&#65533;V&#65533;-&#65533;=8>&#65533;&#65533;-4&#65533;&#65533;xnPyA&#65533;&#65533;&#65533;p &#65533;&#65533;\&#65533;Q&#65533;\&#65533; &#65533;'&#65533;-&#65533;&#65533;&#65533;W&#65533;&#1124;&#65533;4W&#65533;7AP&#65533;&#65533;&#65533;&#65533;	&#65533;X&#647;M&#65533;8&#65533;&#65533;&#65533;&#65533;#r&#65533;z&#65533;&#65533;&#65533;&#65533;&#65533;u&#65533;A@k&#65533;&#65533;^&#65533;u&#65533;)&#65533;&#65533;&#65533;$C&#1491;4&#65533;&#65533;2Z&#65533;w&#65533;&#65533;&#65533;}&#65533;,!SD&#65533;&#65533;&#65533;&#65533;2&#65533;&#65533;&#47265;I&#65533;&#65533;w:&#65533;&#65533;aJ&#65533;&#1141;&#65533;t(&#65533;&#1317;&#65533;
	&#1081;&#65533;g	&#65533;&#65533;&#65533;zri&#65533;&#65533;&#405;&#65533;x3"@&#65533;@&#65533;&#65533;j&#65533;&#65533;upS&<&#65533;&#295;&#65533;7, @&#65533;&#65533;Z&#65533;&#65533;zm&#65533;7p&#65533;N&#65533;&#65533;&#65533;[&#65533;&#65533;q&#15506;&#65533;&#65533;y&#65533;p&#65533;&#26704;&#65533;	&#65533;&#65533;&#65533;E/&#65533;/a&#65533;L+&#65533;6f&#65533;&#1616;&#65533;z&#65533;&#41062;i&#65533;&#65533;&#65533;=&#65533;&#65533;lz*&#65533;	&#65533;0&#65533; ;&#65533;&#65533;&#65533;&#65533;&#65533;Z&#65533;&#65533;&#65533;&#65533;M&#65533;.&#65533;6&#1075;&#65533;&#65533;S&#65533;&#65533;&#65533;A!&#65533;&#65533;&#680;&#65533;%&#65533;Y&#65533;2ilP&#65533;uzu&#65533;n&#65533;&#65533;&#65533;Z&#65533;f
i&#65533;j;&#65533;:&#65533;&#65533;&#65533;&#65533;&#65533;	&#65533;FfZ&#65533;M3)9&#65533;z&#65533;rh&#65533;&#65533;"06+&#65533;&#65533;Z&#65533;&#65533;&#65533;SE{&#65533;&#65533; 	C&#65533;B&#65533;&#65533;
&#65533;A1e&#65533; x&#65533; U;&#65533;k&#65533;&#65533;";&#65533;u&#65533;*Up@&#65533;=B&#65533;b&#65533;U&#65533;y+&#65533;&#65533;o&#65533;&#65533;p&#65533;&#65533;1&#65533;&#65533;&#65533;H&#65533;s{&#65533;&#65533; &#65533;&#65533;!&#65533;&#65533;23]?&#65533;R-&#65533;B;&#65533;wj&#65533;6&#65533;&#65533;KK7oc1Y&#65533;%R;1&#65533;&#65533;&#65533;&#65533;j&#65533;&#65533;&#65533;&#65533;&#65533;zv&#65533;&#65533;4C#&#65533;&#65533;&#65533;j&#65533;m&#65533;$&#65533;@&#65533;y+/0&#65533;nq&#65533;&#65533;q{&#65533;&#65533;R&#65533;q&#65533;&#65533;w+5ek&#65533;&#65533;&#65533;:&#65533;&#65533;7&#65533;@;&#65533;&#65533;k&#65533;pA`&#65533;&#65533;&#65533;&#65533;&#65533;&#65533;&#65533;&#756;&#65533;&#65533;R&3&#65533;&#65533;&#65533;&#65533;n&#65533;'~r_$&#65533;&#65533;&#65533;<
&#65533;Q	RU+)'&#65533;Lj)&#65533;,&#1138;&#65533;&#65533;2kz &#65533;&#65533;&#1674;&#65533;&#65533;1&#65533;&#65533;&#65533;:&#65533;&#65533;"&#65533;&#65533;&#65533;V)&#65533;&#65533;&#65533;&#65533;&#65533;&#65533;&#65533;&#65533;&#65533;&#65533;{&#65533;&#347;&#65533;&&#65533;&#65533;J;<&#65533;c1=/ J&#65533;y&#65533;&#65533;[&#65533;&#65533;&#2043;&#65533;u(&#65533;&#65533;q&#65533;&#65533;&#65533;W&#34528;&#65533;&#65533;)d&#65533;&#65533;&#65533;	&#65533;:|&#65533;}&#39517;@&#65533;&#65533;1&#65533;&#65533;&#1701;T#&#65533;&#65533;$&#17083;&#65533;&#65533;&#65533;&#1403;&#65533;&#640;f&#65533;&#65533; &#65533;&#65533;&#65533;&#65533;&#811;|&#65533;&#65533;$<L7Z&#65533;&#65533;&#65533;tc<&#65533;Y+&#65533;!&#65533;&#701;&#1178;v&#65533;&#65533;1&#65533;&#65533;K&#65533;&#65533;{&#65533;|&#65533;&#1769;md&#65533;?w&#65533;&#65533;&#65533;6&#65533;&#65533;&#65533;A/&#65533;&#65533;z&#1792;+&#65533;&#65533;&#65533;'&#565;&#65533;&#65533;k:&#65533;}&#65533;Y &#65533;N&#65533;&#65533;&#65533;&#65533;&#65533;;&#65533;&#65533;
H&#65533;&#252;&#65533;&#65533;&#65533;p ,&#922;&#65533;&#65533;!&#65533;&#65533;^K&#65533;n@&#65533;&#65533;[&#65533;&#65533;&#65533;&#1680;6;	&#65533;\&#65533;&#65533;%&#65533;&#65533;~	~`&#65533;&#588;&#65533;5&#65533;&#65533;&#65533;&#65533;&&#65533;&#65533;&#65533;:&#65533;&#65533;&#65533;&#65533;:&#65533;&#65533;&#500;&#65533;&#1850;&#65533;k&#65533;_&#1591;I&#65533; &#65533;R&#65533;&#65533; &#65533;R&#65533;R&#65533;[&#65533;&#65533;&#65533;dU&#65533;&#65533;&#65533;&#828;&#65533;kJ&#65533;&#65533;N&#65533;&#65533;&#65533;&#65533;RE&#65533;_&#65533;T&#65533;F&#65533;ol&#65533;&#65533;y&#65533;&#65533;z&#65533;&#65533;&#65533;&#65533;&#65533;&#65533;2&#65533;&#65533;+1&#65533;&#774;`&#1031;&#65533;&#65533;&#65533;,v&#65533;.&#65533;&#65533;)Hz&#65533;j&#65533;&#65533;&#65533;<&#65533;&#65533;&#65533;~&#320;&#1847;8VG&#65533;&#65533;X,&#65533;&#65533;5&#65533;&#65533;+A@&#65533;S\&#65533;'Z&#65533;p&#592;&#65533;UaI&#65533;8&#65533;<&#65533;&#65533;2Sd{&#65533;<&#65533;'lt&#65533;&#65533;&#65533;G&#65533;&#65533;)&#65533;#&#65533;&#65533;&#1782;&#65533;@&#65533;1&#65533;&#65533;Z&#65533;y
&#65533;	H&#65533;/&#65533;&#65533;@&#65533;q&#65533;&#65533;F&#65533;{z&#65533;2&#65533;&#65533;+w&#65533;&#65533; l&#65533;&#65533;&#65533;&#65533;I&#827;&#65533;a&#65533;&#65533;I&&#65533;l&#65533;p}&#65533;&#65533;{&#65533;&#65533;+p-&#65533;&#65533;ID&#65533;,8&#65533;&#65533;&#65533;&#65533;H&#65533;&#65533;&#65533;&#65533;%&#65533;&#1262;)&#65533;&#65533;d&#65533;ii&#65533;s&#65533;&#65533;&#65533;&#65533;&#1028;&#65533;&#65533;&#65533;&#65533;&#65533;Tc&#1083;&#1344;&#65533;&#65533;&#597;&#65533;B&#65533;&#65533;j&#65533;Jm\&#65533;&#65533;&#65533;+&#1340;5&#65533;[s&#65533;&#65533;a&#65533;&#65533;&#65533;&#65533;&#65533;lPof`&#1724;&#850;,&#65533;s*tm&#65533;A&#65533;&#65533;#&#65533;&#65533;&#65533;&#761;&#65533;y&#65533;9&#65533;&#65533;&#65533;&#65533;&#65533;A&#65533;%&#65533;&#65533;&#65533;t&#65533;h&#65533;&#65533;&#65533;&#65533;&#65533;	&#65533;\S&#65533;/}&#65533;&#65533;&#1620;fi&#65533;:/&#65533;b&#1718;&#65533;&#65533;&#65533;Z&#65533;&#65533;&#65533;is&#65533;&#65533;&#65533;=&#65533;g&#65533;y@&#1237;&#65533;&#65533;(&#65533;&#65533;k&&#65533;{h-&#663;4&#65533;=v&#65533;u&#65533;&#65533;7&#65533;&#65533;&#65533;&#770;f&#65533;t&#65533;&#65533;&#65533;&#65533;&#65533;&#1328;&#1828;&#65533;G/{&#65533;l;/&#65533;&#65533;&#65533;<&#65533;&#65533; &#1632;&#65533;&#65533;#&#65533;&#65533;&#65533;&#65533;&#1903;&#65533;&#65533;z&#65533;&#65533; =&#65533;&#65533;&#1837;	&#65533;&#65533;Y&#1857;&#65533;&#895; ZyU&#65533;z&#65533;LoZ@l@&#65533;&#65533;.j:t&#65533;&#65533;>&#65533;&#65533;&#65533;hA&#65533;(&#65533;&#65533;4&#65533;G'&#65533;&#65533;&#65533;&#65533;;S&#65533;&#65533;y&#65533;&#472;&#65533;&#1874;&#65533;i&#65533;m:&#65533;L&#65533;&#65533;:&#65533;+]&#65533;;&#65533;1&#65533;Q.&#65533;p&#65533;&#65533;z&#65533;&#65533;&#65533;&#65533;&#65533;&#65533;3&#65533;w&#65533;q?&#65533;&#65533;&#65533;K&#65533;&#65533;:]&#65533;&#65533;&#65533;&#19753;hp &#65533;&#65533;y&#65533;t&#65533;&#65533;m&#65533;)&#65533;&#65533;&#65533;^n	&#65533;&#65533;&#1301;.~&#65533;&#1871;&#65533;`&#65533;#&#65533;&#21552;&#1678;&#65533;s&#65533;.&#481;&#65533;&#65533;&#65533;&#65533;&#65533;&#65533;&#65533;E&#65533;&#65533;&#65533;b&#741;&#65533;4&#65533;&#65533;+	&#65533;0.z&#65533;9&#65533;MnL&#65533;&#65533;)\&#65533;&#65533;jk&#65533;*<&#65533; L/
&#65533;&#65533;J&#65533;&#65533;\&#65533;&#1590;&#65533;&#65533;&#65533;j>&&#65533;&#65533;N&#65533;&#65533;D'&#480;./p&#65533;&#65533;&#65533;&#65533;&#65533;&#65533;&#65533;^&#65533;%&#65533;k)&#65533;&#1539;0&#65533;&#65533;|&#65533;]&#65533;vq&#65533;&#65533;&#65533;D&#65533;&#65533;1&#65533;1[&#65533;&#65533;&#65533;&#65533;F&#65533;:)&#65533;R
-&#65533;&#65533;=&#37789;&#65533;&#1965;&#65533;&#65533;&#65533;&#65533;&#65533;@&#65533;m&#65533;&#65533;&#65533;&#65533;yL&#65533;L&#65533;J&#458;&#65533;&#65533;&#65533;>&#65533;>g&#65533;&#65533;&#65533;&#65533;.&#738;&#65533;&#65533;&#65533;&#65533;&#65533;&#65533;&#1910;&#65533;&#65533;ny &#65533;&#65533;&#65533;.&#65533;YX&#65533;i.&#65533;&#65533;&#65533;&#65533;m&#65533;&#65533;&#65533;&#65533;&#65533;/N&#65533; &#65533;&#65533;&#65533; <&#65533;&#65533;&#65533;&#65533;2&#65533;&#65533;h&#65533;&#65533;y&#65533;&#65533;&#65533;&#65533;&#65533;&#65533;&#65533;&#65533;J&#65533;/&#65533;&#65533;{&#65533;:H&#65533;}@&#65533;q+&#65533;S&#65533;&#65533;	}&#65533;&#65533;&#65533;&#749;&#65533;&#65533;&#65533;H&#65533;&#65533;d&#65533;&#65533;&#918;&#24242;"&#65533;&#65533;&#65533;JL&#65533;&#65533;c)]O&#65533;&#65533;&#65533; &#65533;&#65533;&#65533;&#1623;&#65533;&#65533;&#65533;&#65533;"a&#65533;@&#65533;ao&#65533;M2&#65533;6_&#65533;Z&#65533;&#65533;B&#65533;&#65533;
&#65533;&#65533;&#65533;)&#65533;W&#65533;&#65533;&#65533; xE&#65533;&#65533;&#1838;&#65533;&#65533;&#65533;&#65533;&#65533;&#65533;N&#65533;&#26439;&#65533;&#65533;&#65533;&#65533;/&#65533;0&#1367;&#65533;	&#65533;&#65533;&#65533;&#65533;&#65533;&#65533;_l&#65533;&#65533;&#65533;&#65533;&#65533;&#38461;&#65533;&#65533;_&#65533;Zpi&#65533;&#65533;&#1277;yn$&#65533;&#65533;&#65533;&#65533;&#65533;&#65533;Zs*{&#1128;&#65533;&#1915;&#65533;&#65533;&#65533;&#65533;&#65533;?&#65533;H-&#65533;}0&#9790;&#65533;&#65533;f&#65533;&#65533;&#65533;&#65533;Q&#910;&#65533;p&#65533;l&#65533;&#65533;H&#65533;S}&#1605; ~&#65533;&#65533;&#65533;&#65533;&#65533;&#65533;&#65533;&#65533;&#65533;&#65533;&#65533;&#65533;z&#65533;Zy&#65533;zzZ&#65533;&#65533;&#65533;&#65533;&#65533;&#65533;&#65533;&#65533;&#65533;&#65533;&#65533;&#65533;&#65533;&#65533;&#65533;&#65533;&#65533;&#65533;&#65533;&#65533;&#65533;&#65533;&#65533;&#65533;&#65533;&#65533;|&#65533;&#65533;&#65533;{&#65533;&#65533;&#65533;&#65533;&#65533;&#65533;&#65533;~&#65533;&#65533;&#65533;&#65533;&#65533;&#65533;&#65533;&#65533;&#65533;&#65533;&#65533;&#65533;&#65533;&#65533;&#65533;&#567;&#65533;&#1174;&#442;&#65533;&#65533;&#65533;&#65533;&#65533;&#776;&#65533;&#474;&#65533;&#65533;&#471;&#1465;&#65533;&#65533;&#65533;y&#65533;&#65533;&#65533;w&#23363;	&#65533;d&#1100;&#65533;&#9962;&#65533;}&#65533;&#65533;&#65533;	&#65533;&#65533;&#65533;&#65533;&#65533;&#65533;D(&#65533;&#65533;&#65533;R&#65533;&#65533;&#65533;C&#27481;4&#65533;&#65533;&#65533;)&#65533;&#65533;("&#65533;&#65533; &s&#65533;(&#65533;2&#65533;D&#65533;y5J(!&#65533;r&#65533;$&#65533;F&#65533;&#65533;TT&#65533;0C&#65533;K&#65533;&#65533;P&#65533;&#65533;&#65533;!$Q&#65533;,o?&#65533;j9$H&#65533;&#65533;~P:&#65533;&#65533;&#65533;&#65533;&#602;z&#65533;eK@N"2&#65533;&#65533;2[HY&#65533;&#65533;&#65533;&#65533;&#65533;v&#65533;&#65533;&#1034;&#65533;JY&#214;Gi&#65533;A&#65533;&#65533;&#53094;&#65533;&#65533;&#1476;&#1590;&#65533;&#65533;/&#65533;&#1129;>&#65533;l;&#65533;&#65533;O&#65533;KO&#65533;E5&#65533;&#65533;cF&#65533;&#65533;&#65533;&#65533;&#65533;y&#65533;&#65533;&#65533;\2C&#65533;&#65533;&#65533;&#65533;&#65533;&#65533;&#65533;&#65533;&#65533;&#292;&#1436;=V&#65533;&#65533;M&#65533;MP&#65533;B&#65533;&#65533;%&#65533;&#65533;O&#1530;&#65533;&#65533;%_l&#65533;"{&#65533;}v&#65533;&#65533;&#65533;&#65533;&#65533;X&#65533;&#65533;8&#65533;&#65533;Yk&#65533;&#65533;F{&#65533;+&#65533;&#65533;&#65533;&#65533;L&#65533;&#65533;F&#65533;(>fM&#65533;9&#65533;zs&#65533;&#65533;&#65533;&#65533;&#65533;1&#65533;&#65533;9&#65533;<&#65533;-&#65533;"&#65533;m&#65533;3&#65533;1&#65533;_&#65533;4GH&#65533;*&#65533;Q&#65533;1&#65533;%g&#65533;3&#65533;R&#65533;&#65533;&#65533;h&#65533;q&#65533;&#65533;&#65533;H{Ai&#65533;&#65533;?u&#459;R&#65533;-<&#65533;qK1&#65533;h&#65533;T&#65533;aXS0&#65533;#!&#65533;0&#65533;[J&#65533;!&#65533;&#65533;@&#65533;&#65533;KS&#65533;&#65533;&#65533;3&#65533;Y&#65533;&#65533;&#65533;X&#65533;&#65533;&#65533;F&#65533;&#65533;&#65533;&#65533;+&#65533;&#65533;Y&#65533;&#65533;-&#65533;&#1095;&~D&#65533;\?&#65533;gL&#65533;&#65533;&#65533;Ks&#65533;G&#65533;#<&#65533;&#65533;g3&#65533;f&#1603;&#65533;&#65533;i]W	vC&#65533;?V6&#65533;&#65533;0&#1664;&#65533;&#65533;Ak2&#65533;N&&#65533;q&#65533;&#65533;&#65533;\}&#65533;x&#65533;&#65533;&#65533;3&Z&#65533;aQ&#65533;9$&#65533;vf&#65533;&#65533;}?&#334111;&#65533;&#65533;&#65533;&#65533;&#65533;&#65533;w&#65533;&#65533;R:&#65533;Q&#65533;&#853;v&#65533;&#65533;}&#65533;&#65533;S&#1620;W9z&#65533;)-F&#65533;&#65533;4ej&#65533;&#65533;&#65533;!&&#65533;&#65533;m\&#65533;88`u&#65533;&#65533;3&#65533;&>&#65533;,!&#65533;&#65533;+&#1060;&#65533;!b&#65533;&#65533;g&#65533;.W&#65533;8&#65533;&#65533;:C&#65533;%&#65533;b&#65533;&#65533;Dq&#65533;&#65533;&#65533;[
8
&#65533;y<&#65533;&#65533;"&#65533;&#65533;&#65533;&#65533;1&#65533;&#65533;R&#65533;y&#65533;0&#65533;|&#65533;|&#65533;&#65533;(&#65533;_&#65533;$&#65533;&#65533;(&#65533;]u&#65533;-	%&#65533;&#65533;3&#65533;E&#65533;n47)&#1543;]+_&#65533;<+cg\}K&#65533;&#65533;n&#65533;:&#65533;n&#65533;C&#65533;Zs`~&#65533;&#65533;1&&#65533;&#65533;m&#65533;F3a&#65533;UB*&#65533;7O&#65533;O&#65533;&#65533;y#&#65533;U&#65533;&#65533;TE}&#65533;n2X3u&#65533;!&#65533;J&#203;5&#65533;_2&#65533;&#65533;&#65533;\&#65533;q&#65533;&#65533;&#842;-3
&#65533;W&#65533;l&#65533;&#65533;&#65533;&#65533;Rt&#65533;&#65533;&#65533;&#65533;Z&#65533;&#65533;&#1548;J]&#65533;A&}&#65533;6&#65533;"&#65533;d&#65533;K&#65533;&#65533;&#65533;z?&#65533;&#65533;}7&#65533;&#65533;J9&#65533;&#65533;H&#1170;&#65533;&#65533;&#65533;&#65533;~&#65533;;V&#65533;&#65533;&#65533;&#65533;$&#65533;&#65533;$&#65533;\&#65533;&#1155;&#65533;94&#65533;&#1571;T&#65533;&#65533;8&#65533;9B|L=&#65533;=&#65533;N&#65533;&#65533;X+&#65533;1&#65533;&#65533;^gstV/&#65533;0	^u&#65533;_&#65533;I>!&#65533;  !&#65533;  ,    &#65533;&#65533;@&#65533;&#65533;&#65533;&#65533;&#65533;&#65533;&#65533;&#65533;&#65533;&#65533;&#65533;&#65533;&#65533;&#65533;&#65533;}|&#65533;&#65533;&#65533;&#65533;&#65533;&#65533;&#65533;&#65533;Z&#65533;&#65533;&#65533;&#65533;&#65533;&#65533;&#65533;&#65533;}&#65533;&#65533;&#65533;&#65533;y&#65533;&#65533;&#65533;{&#65533;&#65533;&#65533;&#65533;&#65533;&#65533;&#65533;&#65533;&#65533;&#65533;&#65533;&#65533;&#65533;&#65533;&#65533;&#65533;&#65533;&#65533;&#65533;&#65533;&#65533;&#65533;&#235;&#65533;&#65533;&#304;&#65533;&#520;&#65533;&#819;&#65533;&#65533;&#711;~&#65533;&#1393;&#65533;&#904;&#65533;&#65533;&#65533;&#1668;&#65533;&#964;&#65533;&#65533;&#1494;{&#65533;&#65533;&#65533;&#65533;&#65533;&#65533;&#65533;&#65533;&#65533;&#65533;&#65533;&#65533;&#65533;&#65533;&#65533;&#65533;&#362;&#65533;&#65533;&#65533;&#65533;&#65533;y&#65533;6(&#65533;@[&#65533;&#65533;&#65533;w&#65533;^&#65533;7\w&#65533;2Z&#65533;&#65533;0#'&#65533;&#65533;&#65533;&#65533;&#65533;&#65533;&#65533;HG&#65533;pU&#65533;&#65533;n&#65533;"uM<&#65533;&#65533;OG&#65533;&#65533;N&#65533;&#65533;&#65533;+&#65533;&#65533;t&#65533;Lt&#65533;&#65533;?E&#65533;&#65533;&#65533;&#65533;O&#65533;0&#65533;&#65533;\&#65533;&#65533;&#65533;&#1318;&#65533;&#65533;$&#65533;D&#65533;&#65533;LBWUc*&#65533;&#65533;&#65533;=&#65533;&#65533;dK&#65533;YBo&#65533;&#65533;y&#65533;J&#65533;.&#65533;D&#65533;&#65533;=Q&#65533;^Kqc&#65533;JW."&#65533;&#65533;&#65533;&#65533;A&#65533;&#65533;o5&#326;&#65533;&#995820;&#65533;&#142;&#65533;K3&#1067;E1&#252;Yp(&#65533;&#65533;,&#65533;&#65533;&#65533;t&#65533;I&#65533;)i*&#65533;&#65533;&#65533;&#1476;&#65533;Z&#65533;&#65533;&#65533;&#65533;L&#65533; [&#65533;&#65533;$|&#65533;&#65533;&#65533;&#65533;&#65533;q&#65533;&#1037;Bt}P&#65533;?\4&#65533;A&#65533;Z&#65533;&#65533;&#65533;&#65533;v&#65533;&#65533;J&#65533;&#65533;&#65533;z&#65533;v_&#65533;j
!0&#65533;|&#65533;V4&#65533;nq&#65533;P&#65533;)\v&#65533;C&#65533;C&#65533;t&#65533;F&#65533;&#65533;r&#65533;\jq&#65533;G}&#65533;&#65533;&#456;b&#65533;&#458;p&#65533;Ts&#65533;y&#65533; &#65533;s&#65533;A&#65533;{&#65533;%h&#65533;z:I8&#65533;Y&#65533;46H&#65533;&#65533;&#65533;&#65533;&#65533;-&#65533;@"&#65533;&#65533;<&#65533;2fuvJ&#65533;&#65533;VPyh&#65533;&#65533;k&#65533;&#65533;H&#65533;&#65533;c&#65533;&#65533;&#65533;h&#65533;{S&#65533;&#65533;&#65533;%&Ae'%&#65533;&#65533;w&#65533;&#65533;!&#525;&#65533;&#65533;H&#65533;.&#65533;T&#65533;&#65533;_&#65533;x&#65533;"v7&#65533; ^&#65533;&#65533;&#65533;z&#65533;&#65533;g
9&#65533;&#1097;&#65533;&#65533;&#65533;d&#65533;&#65533;(&#65533;N&#65533;&#65533;&#65533;x&#65533;&#65533;&#65533;2]{.&#65533;&#65533;{&#65533;&#65533;&#65533;&#65533;t&#65533;&#65533;d&#65533;&#65533;&#65533;jJ&#65533;&#65533;J&#65533;&#194;'&#1201;E#"@&#65533;P&#65533; w&#65533; C&#65533;Bh*&#65533; &#65533;F$*d&#1816;&#65533;&#65533;2I&#65533;&#65533;&#65533;q&#65533;&#65533;&#65533;*rk&#65533;&#65533;&#65533;&#65533;&#46750;&#65533;.p&#65533;&#65533;&#65533;a("&#65533;RS&#65533;6&#65533;`&#65533;HPm(&#1498;&#65533;&#65533;&#65533;l&#65533;&#65533;;&#65533;&#65533;^
&#65533;&#65533;&#65533;&#65533;*&#65533;Y&#65533;&#65533;{&#65533;&#65533;&#65533;8&#65533; s&#65533;0&#65533;0R&#65533;&#65533; T&#65533;&#65533;:tl&#65533;&#65533;l6&#65533;&#65533;&#65533;$}  ,&#65533;&#65533;2&#65533;&#65533;K&#65533;&#65533;j&#65533;\&#33419;r&#65533;&#65533;9&#65533;3&#65533; A&#65533;&#65533;&#65533;%&#65533;`d9@&#65533;2,&#65533;@P=&#65533;&#65533;&#52232;&#1386;0[&#65533;0&#65533;_&#65533;G&#65533;&#65533;]&#65533;g&#65533;&#65533;D
&#65533;&#65533;&#65533;/&#65533;<  @&#1858;&#1069;w&#65533;|&#65533;<&#65533;&#65533;&#65533;{n&#65533;6&#65533;!&#65533;R&#65533;T&#65533;&#65533;&#841;&#65533;Mi&#1172;+&#431;
 &#65533;&#65533;&#65533;1&#65533;Bu(XR+#a&#65533;m&#65533;&#65533;N&#65533;]@&#65533;+&#65533;<w&#2032;&#65533;&#65533;&#65533;&#1972;&#65533;&#65533;x&#65533;0&#65533;	&#65533;&#65533;&#65533;&#65533;&`:&#65533;&#65533;3&#65533;sP&#65533;&#33032;1&#65533;&#65533;&#65533;`9&#65533;&#1109;'}')Q &#65533;&#65533;&#65533;&#65533;&#65533;&#65533;&#65533;&#65533;&#65533;&#65533;'r6&#65533;&#65533;i&#65533;&#65533;&#65533;&#65533;&#65533;+&#65533;&#65533;>&#65533;&#65533;w&#65533;0&#65533;&#65533;&#65533;&#65533;&#65533;|&#65533;>&#65533;&#65533;&#65533;&#65533;&#65533;9&#65533;!&#65533;P&#65533;M&#65533;&#65533;U&#533;&#65533;&#65533;!(Z!&#65533;&#65533; 
ZPb&#65533;&#65533;L7&#65533;B|@ &#65533;&#65533;&#65533;U&#65533;<`4&#65533;&#65533;N7>&#65533;&#65533;l+&#65533;&#65533;&#65533;&#65533;&&#254;&#1360;&#65533;&#65533;&#225;&#65533;d bw&#65533; &#65533;"&#65533;7,&#65533;g&#65533; &#65533;U&#65533;&#65533;&&#65533;&#65533;	&#65533;&#65533;&#65533;&#65533;&#65533;0&#65533;L`&#65533;)X&#65533;&#65533;&#1120;u_&#65533;A
&#65533;5&#65533;&#65533;&#65533;&#65533;@&#65533;l&#65533;&#65533;&#65533;&#65533;&#65533;&#65533;&#65533;&#65533;&#65533;&#65533;f&#65533;ta{&#65533;b&#65533;&#65533;z1&#65533;&#65533;)&#65533;&#65533;&#65533;B\&#65533; &#65533;&#65533;gt&#65533;&#65533;&#65533;&#65533;&#65533;)&#65533;&#65533;D(&#65533;&#65533;C  4	&#65533;.r&#65533;&#65533;&#65533;&#65533;&#65533;&#65533;&#65533;&#65533;*&#65533;&#65533;N&#65533;@&#65533;&#65533; &#65533;&#65533;&#65533;p&#65533;,&#65533;&#65533;EZ&#65533;1 _D&#65533;0&#65533;B&#65533;ml&#65533;&#65533;&#1024;&#65533;&#65533;&#65533;&#65533;&#65533;@&#65533;&#65533;eN&#65533;&#65533;'&#65533;C&#65533;6&#65533;&#65533;&#65533;!&#65533;&#65533;!&#65533;
I&#65533;AL&#65533;&#65533;B8&#65533;@N"D&#65533;@&#65533;&#65533;e y &#65533;&#65533;'<g&#65533;&#65533;FL]A&#65533;&#65533;&#65533;%"b&#65533;O&#65533;]1I&#1082;i&#65533;Lh&#65533;&#65533;&#65533;9&#65533;'&#65533;@*&#65533; &#65533;&#65533;r&#65533;0&#65533;C&#65533;&#65533;&#65533;2&#65533; &#65533;e&#65533;j)&#65533;\
&#147;&#65533;&#65533;"J&#65533;&&#65533;s8@C&#65533;&#65533;&#65533;8&#65533;&#65533;&#65533;&#65533;&#65533;&#65533;x&#158;:&#65533;&#65533;&#1524;[&#65533;&#65533;&#65533;4&#65533;a{&#65533;
z&#65533;&#65533;&#65533;:&#65533;h&#65533; B@	D&#65533;W&#65533;&#65533;j;&#1753;&#65533;w&#65533;o&#65533;&#65533;&#65533;@&#65533;F&#65533;g&#65533;&#65533;7q#&#65533;K&#65533;&#65533;@&#65533;A&#65533;2EC&#65533;8&#65533;  t&#65533;&#65533;M(B&#65533;&#65533;_
B@&#65533;b&#65533; &#65533;&#65533;&#65533;&#552;,?*&#65533;Z&#65533;&#65533;|&#236;-YFWvq&#65533;*D  Z^&#65533;&#65533;&#65533;0&#65533; \&#65533;&#65533;	&#65533;V&#65533;(&#65533;f&#65533; &#65533;&#65533;&#65533;&#65533;&#855;&#65533;H&#65533;Xn&#65533;6&#65533;$&#65533;&#65533;N&#65533;&#65533;8 &#65533;l&#65533;&#65533;\D&#65533;&#65533;&#65533;&#65533; &#65533;&#65533;VU&#65533;&#65533;g$A#&#65533;'&#1214;&#65533;&#65533;&#65533;&#65533;8^lL&#65533;&#65533;&#363;z&#65533;&#65533;&#65533;&#65533;&#65533;u&#65533;&#65533;&#65533;&#65533;+&#65533;&#170;&#65533;&#65533;l&#65533;\&#65533;_AX&#65533;&#65533;&#65533;0-l&#65533;&#65533;&#65533;t&#65533;5-i&#65533;&#65533;&#65533;&#1230;&#65533;&#65533;&#65533;-@&#65533;jI[ &#65533;&#65533;&#65533;&#65533;&#65533;&#65533;X0&#65533;&#65533;&#65533;&#243;&#65533;m&#65533;oJ&#65533;&#65533;t&#65533;N1&#65533;7&#65533;b&#65533;&#65533;&#65533;&#65533;&#65533;:&#65533;N&#65533;
bk"Q&#65533;&#65533;&#65533;&#470;0&#65533;!&#65533;&#65533;&#65533;&#65533;&#65533;&#1537;
6&#65533;&#65533;A&#65533;&#65533;OVo&#1768;^(S9&#65533;V&#65533;`&#65533;&#65533;&#65533;&#65533;M&#65533;&#65533;&#65533;&#65533;f&#65533;L&#65533;.&#65533;-&#65533;h.0gq&#65533;RAh&#65533;n&#65533;&#65533;v&#65533;&#65533;1>W@&#65533;&#65533; &#65533;g	K&#65533;&#65533;&#65533;@&#65533;=`&#65533;&#65533;(t5&#1216;&#65533;&#65533;&#65533;&#65533;*&#65533;&#1497;&#65533;&#65533;&#65533;&#65533;9&#65533;&#65533;2&#65533;c!pc&#65533;&#65533;>] &#65533;&#65533;&#65533;P'&#65533;l	&#65533;!C&#65533;&#65533;x&#65533;&#1036;m&#65533;&#65533;T6q&#65533;w&#65533;&#65533;&#65533;&#65533;f&#65533;&#65533;Ll1&#1739;+K6&#65533;&#65533;L;7&#65533;&#65533;&#65533;&#65533;&#65533; &#65533;-jb&#65533;0&#65533;#&#65533; G&#65533;&#65533;&#65533;6&#65533;&#65533;o&#65533;it&#65533;&#65533;&#65533;>&#65533;&#65533;;&#65533;HN&#65533;{&#65533;f&#65533;&#65533;@&#65533;i&#65533;&#65533;&#65533;L&#65533;T"&#65533;C&#65533;+&#65533;&#65533;D&#65533; TjI&#65533;&#65533;N&#65533;&#65533;a&#65533;N&#65533;:&#65533;-&#300;i&#65533;T&#65533;&#65533;&#65533;&#65533;&#65533; 6&#65533;&#65533;&#25650;x&#65533;&#65533;&#65533;!rrf&#65533;&#65533;&#65533;"&#65533;:&#65533;`&#65533;  &#164;c&#223;]m&#1186; &#65533;&#65533; &#65533; &#65533;5|?&#65533;&#65533;&#65533;&#65533;&#65533;h&#65533;&#65533;!]{&#65533;&#65533;F&#65533;&#65533;&#65533;
}X&#65533;&#65533;\&#65533;>Ks&#65533;&#65533;&#65533;"&#65533;hx"&#65533;4&#65533; :&#65533;iq&#65533;&#65533;&#65533;K&#65533;&#65533;R&#65533;&#65533;&#65533;75 !&#65533;&#65533;&#65533;G&#65533;q&#65533;&#65533;&#781;&#65533;&#3706;N&#65533;K&#65533;[3&#65533;*tSQ&#65533;&#65533;&#65533;&#65533;E&#65533;&#65533;&#65533;&#65533;&#65533;&#65533;5&#65533;&#65533;\&#65533;&#65533;@Q&#65533;&#65533;~i}&#65533;&#65533;&#65533;&#65533;t&#65533;	&#65533;&#65533;8U-&#65533;e&#65533;}&#65533;&#65533; ;"d&#65533;&#65533;7S[&#65533;&#65533;&#65533;&#65533;&#65533;&#65533;@&#65533;&#65533;&#65533;&#1085;&#65533;0&#65533;&#65533;&#65533;=&#65533;&#65533;&#65533;&#65533;!gX;&#65533;&#65533;&#65533;q&#65533;k&#65533;&#65533;&#65533;&#65533;&#65533;&#65533;&#65533;&#65533;&#65533;6w&#65533;&#65533;&#65533;&#65533;&#65533;&#65533;&#65533;&#65533;&#65533;j-8&#65533;nD&#65533;q\ HC&#65533;J&#65533;&#65533;&#65533;&#65533;&#65533;	b&#65533;&#65533;!0&#65533;60&#65533;000&#65533;0 &#65533;2*f /&#65533;WO&#65533;&#65533;x&#65533;0&#65533;q*jBD&#65533;&#65533;z&#65533;&#65533;&#65533;un&#65533;"&#65533;J@{&#816;p&#65533;(`dsf<&#65533;&#65533;&#65533;&#65533;&#65533; &#65533;&#65533;&#65533;A 7&#65533;h&#65533;&#65533;{&#65533;&#1283;&#65533;FdGh&#65533;&#65533;&#65533;b&#65533;T&#65533;&#65533;G (&#65533;h&#65533;x ~&#65533;&i&#65533;gi&#65533;&#65533;~&#65533;i&#65533;vc&#65533;&#65533;`]&#65533;w&#65533;&#65533;&#65533;&#65533;! h&#65533;&#65533;RjH+&#65533;&#65533;n&#65533;? &#65533;&#65533;&#65533;&#65533;#0Pw&#65533;&#65533;0&#65533;_ _&#65533;{"Y&#65533;&#65533;&z&#65533;&#65533;&#65533;&#65533;&#65533;0@B@nPY`&#65533;&#65533;^7	F&#65533;p&&#65533;&#65533;&#1289;n&#386;&#65533;{&#65533; &#65533;&#65533;x7&#65533;&#65533;8< /@ti:&#65533;?&#65533;(3&#65533;\&#65533;&#65533;~&#65533;&#65533;iW&#65533;?8t&#65533;&#65533;~&#65533;D8@&#65533;Wp&#65533;&#65533;?c(&#65533;ahDV&#65533;J0ST$ &#65533;(:uU&#65533;&#65533;&#65533;l&#65533;m&#65533;pH&#65533;&#65533;&#65533;&#65533;10E&#65533;&#65533;(/N&#65533;&#65533;<&#65533;o&#65533;&#65533;@v]n&#65533;&#65533;&#65533;!&#65533;@&#65533;&#65533;&#65533;&#65533;H&#65533;]&#65533; &#65533;&x&#65533;&#65533;&#65533;&#65533;
&#65533;&#65533;&#65533;<  /&#65533;B&#65533;D&#65533;x&#65533;?i~&#65533;@j&#65533;7&#65533;&#65533;&#65533;&#65533;x.fud&#65533;x'9&#65533;ku+)&#65533;r&#65533;c&#65533;&#65533;!&#65533;8E,&#65533;&#65533;&#65533;&#65533;E&#65533;P&#65533;&#65533;&#65533;&#65533;&#65533;J&#65533;&#65533;:&#65533;s&#65533;&#65533;&#65533;3V&#65533;o&#65533;&#65533;P&#65533;H&#65533;3&#65533;&#65533;?&#65533;(&#65533;&#65533;v&#65533;'#&#65533;(	&#65533;&#65533;3&#65533;A8h
y&#65533;&#65533;&#65533;&#65533;A&#65533;&#65533;u&#65533;&#65533;i?n&#65533;n&#65533;V&#65533;>&#65533;&#65533;4&#65533;&#65533;@&#65533;&#65533; &#65533;&#65533;&&#65533;uQ&#65533;&#65533;&#65533;Q&#65533;&#65533;I8&#65533;h9Gx&#65533;sP&#65533;&#65533;y&#65533;&#65533;&#65533;&#65533;FT&#65533;UI]
&#65533;tW&#65533;&&#65533;&#65533;&#65533;O&#65533; n&#65533;!&#65533;&#65533;	k&#65533;n@&#65533;&#65533;3&#648;V&#65533;&#65533;tt&#65533;&#65533;(&#65533;bxfP&#65533;&#65533;&#65533;&#65533;i&#65533;@ &#473;&#65533;,p&#65533;&#1628;&#65533;&#65533; &#65533;'ITSw@&#65533;*p&#65533;*P r&#65533;	NQ&#65533;dU&#65533;$xr`&#65533;&#65533;c&#65533;y?p	&#65533;&#65533;v@&#65533;&#65533;&#65533;&#65533;(&#65533;yp.p&#65533;&#65533;&#65533;&#65533;QD&#65533;*&#65533;&#65533;9&#65533;&#65533;&#65533;<gU&#65533;g5&#65533;&#65533;&#65533;&#65533;&#65533;#4&#65533;{&#65533;&#65533;&#65533;R&#585;&#65533;z*&#65533;&#65533; &#65533;| 
&#65533;&#65533;&#65533;|&#65533;G&#65533;m&#65533;v N &#65533;,&#65533;&#65533;W&#65533;&#8670;&#65533;)j&#65533;o&#65533;I&#65533;zP9Si&#65533;&#65533;I&#65533;qz&#65533;
f&#65533;<&#65533;P&#65533;^&#65533;&#65533; W#&#65533;.&#65533;s&#65533;	&#65533;&#65533;x&#65533;&#65533;n &#65533;f&#65533;Z*Zj&#65533;A&#522;*4d'&#65533;<&#65533;&#65533;fz&#65533;jA&#65533;&#2039;U&#65533;s&#65533;y&#65533;&#65533;&#65533;u&#65533;&#65533;F&#65533;P)&#65533;&#65533;y&#65533;&#223;&#65533;&#65533;C&#65533;3&#65533;3&#65533;&#65533;&#65533;&#65533;HZ&#65533;&#65533;
0"&#65533;&#65533; &#65533;&#65533;H&#65533;*b07&#1089;&#65533;&#65533;;&#65533;t&#65533;yo&#65533;B&#65533;&#65533; t &#615;$&#1630;&#65533;&#65533;&#65533;g&#65533;&&#65533;(&#65533;n&#65533;&#65533;t&#65533;Y.&#65533;&#65533;&#65533;&#65533;&#65533;&#65533;p(g &#65533;*
&#65533;qFq&#65533;
y"yI*&#65533;&#65533;p]&#65533;z&#65533;&#65533;&#65533;o&#65533;&#65533;
R&#65533;V8Ju!&#65533;3j&l2&#65533;&#65533;&#65533;&#65533;&#65533;&&#65533;B#-&#65533;$&#65533;&#65533;$&#65533;&#65533;&#65533;&#65533;k2&#65533;&#65533;!!&#65533;&#65533;$F:YY!&#65533;&#65533;&#1114;zX&#1518;&#65533;q&#65533;ea&jp;c&#65533;&#65533;&#65533;&#65533;y&#65533;&#65533;&#1930;&#65533;&#65533;&#65533;&#65533;&#65533;&#1193;&#65533;&#65533;&#65533;&#65533;&#65533;&#65533;&#65533;&#65533;P@NbyP
&#65533; "&#65533;&#65533;&#65533;&#65533;	&#65533;|&#65533;&#65533;&#65533;&Kz&#65533;&#65533;P$<&#65533;&#65533;&#1978;&#65533;1&#65533;=&#65533;&#65533;)&#65533;&#65533;&#65533;&#65533;m&#65533;&#65533;&#65533;3&#65533;
&#65533;J}p&#65533;&#240;&#65533;&#65533;?&#65533;&#65533;p$b&#7051;!)&#65533;&#65533;X&#65533;d&#65533;2&#65533;&#65533;O&#65533;&#65533;&#65533;$[-&#65533;&#65533;&#65533;i
&#65533;0&#65533;&#65533;0
xk&#608;o&#65533;&#65533;!.b&#65533; &#65533;&#65533;&#65533;a&#65533;q&#65533;&#65533;&#65533;&#65533;&#65533;Ca=1&#65533;pT+&#65533;\&#65533;&#65533;&#65533;&#65533;(|`&#65533;&#65533;p&#65533;&#65533;@&#65533;J&#65533;@&#65533;{&#65533;&#65533; &#65533;&#65533;{&#65533;&#65533;&#65533;8&#65533;&#65533;{&#65533;&#65533;@I&#1785;&#65533;&#65533;&#65533;P&#65533;&#1921;
&#65533;&#65533;Q&#65533;Q&#65533;&#65533;	Wq&#65533;P&#65533;1&#65533;&#65533;&#65533;&#65533;[(&#65533;&#65533;
R&#65533;#&#65533; x&#1146;=&#185;&#65533;&#65533;&#65533;y &#65533;&#176;&#65533;&#65533;&#65533;&#65533;&#65533;p&#65533;&#65533;Pt1&#65533;&#65533; &#65533;&#65533;+A&#65533;;&#65533;*&#65533;&#65533;&#65533;h&#65533;!&#65533;O&#65533;&#65533;k&#65533;g[&#65533;&#65533;&#65533;{&#65533;&#65533;&#65533;@&#65533;&#65533;{&#65533;&#65533;&#65533;&#65533;
&#65533;K&#65533;&#1873;&#65533;&#65533;&#65533;&#65533;;&#65533;&#65533;&#65533;.&#17149;&#65533;&#65533; &#65533;&#65533;&#65533;&#1791;&#65533;\&#65533;[&#150;5&#65533;w&#65533;&#65533;0"&#65533;&#65533;&#65533;i&#65533;&#65533;&#65533;&#240;{"(&#65533;&#65533;&#65533;0&#65533;&#163;&#65533;P K&#65533;&#65533;&#758;&#65533;!A&#65533;&#65533;&#65533;&#65533;&#65533;&#65533;&#65533;p&#65533;&#65533;&#65533;|&#65533;&#65533;&#65533;&#65533;qEl&#65533;&#65533;Z&#65533;&#65533;"~&#65533;&#237;&#65533;&#65533;&#65533;(&#65533;T#|&#65533;&#65533;&#65533;:&#65533;&#65533;&#65533;<&#65533;&#65533;&#65533;t&#65533;&#65533;&#65533;&#65533;&#65533;J&#65533;&#65533;&#65533;&#250;&#65533;&#65533;&#65533;&#65533;[-oza(&#65533;&#65533;S&#65533;@0O&#65533;  &#65533;,Y&#65533;&#65533;&#65533;[&#65533;n&#65533;&#65533;&#65533;&#65533;	R'&#65533;&#65533;%&#65533;\Q&#65533;>p}&#65533;&#65533;L&#65533;&#65533;&#65533;&#65533;&#65533;	&#65533;P&#65533;&#65533;(&#65533; d&#65533;&#65533;w&#65533;&#65533;P&#65533;&#65533;&#706;@&#685;&#65533;3&#65533;qq&#65533;&#65533;Z&#65533;&#65533;&#65533;&#65533;&#65533;&#65533;&#65533;&#65533;H&#65533;>P*&#65533;&#65533;7&#65533;&#65533;&#65533;&#65533;D&#65533;&#304;&#65533;V&#65533;`&#331;&#65533;+&#65533;&#65533;>&#65533;p-&#65533;'&#65533;I&#65533;+>@&#65533;:Yg&#65533;[&#65533;&#65533;F&#65533;&#65533;&#65533;q &#65533;lw&#65533;&#65533;&#65533;'&#65533;B&#65533;~&#65533;z&#65533;&#65533;,<&#65533;`&#65533;I`&#39454;&#65533;&#65533;&#65533;&#65533;Q&#65533;O&#65533;R/r"&#65533;b	S&#1087;&#65533; 1 ,$&#65533;] 20&#65533;&#1188;&#65533;&#65533;&#647;&#65533;*&#65533;&#969;&#65533;&#718;&#65533;&#65533;u1&#65533;<^ &#65533;&#65533;&#65533;&#65533;R&#65533;&#65533;&#65533;G&#65533;&#65533;%A&#65533;*&#1262;:&#1714;(&#65533;&#65533;'&#65533;&#65533;&#65533;
k&#65533;,&#65533;&#65533;&#65533;<21&#65533;&#65533;&#65533;q&#65533;&#65533;&#65533;`&#65533;^&#65533;Le&#65533;&#65533;3&#65533;&#65533;:>T&#65533;&#65533;Q&#1021; &#65533;&#65533;@&#65533;&#65533;'T&#65533;0&#65533;&#65533;&#65533;&#65533;1Sp&#65533;<B2&3260&#65533;&#65533;5`&#65533;5&#65533;=&#65533;i&#65533;_P7-&#65533;:&#65533;&#65533;C&#65533;,&#65533;|
 &#65533;.<[pZ&#65533;&#65533;-m( m&#65533;pv&#65533;&#65533;&#65533; =&#65533;w&#65533;2`=4&#65533;&#65533;&#65533;T&#65533;p
&#65533;cV&#65533;&#1734;P+&#65533;S6&#65533;&#65533;y&#65533;:g#&#65533;&#65533;&#65533;&#65533;&#65533;2U;&#65533;E&#65533;&#65533;&#65533;&#65533;8j&#65533;h&_K&#65533;n&#65533;L1&#65533;&#65533;0&#65533;$&#65533;t&#65533;	&#65533;&#65533;&#65533;&#65533;s'M#JQ&#1755;&#65533;d&#65533;&#65533;&#65533;&#65533;&#65533;-&#65533;&#65533;&#902;p>&#65533;&#65533;6.&#65533;B&#65533;&#65533;>&#1780;&#65533;&#65533;X&#65533;&#65533;Chr?&#65533;&#1699;&#65533;Xp&#65533;&#1242;&#65533;&#65533;B&#65533;&#65533;&#65533;n&#65533;j&#65533;PW&#528;@[ &#1962;&#65533;&#65533;)&#65533; &#65533;=qRANA)$e&#65533;&#65533;F&#65533;&#65533;L0Bow/;@&#65533;&#65533;B-T>i&#65533;>{&#65533;&#65533;C&#1844;C}&#65533;&#1987;&#65533;&#65533; &#65533;&#65533;&#1511;&#65533;&#65533;&#65533;b&#65533;>&#65533;&#65533;&#65533;.&#65533;P&#1005;7V0&#65533;&#65533;E.&#65533;+4S&#65533;`&#65533;SCBt$&#65533;d&#65533;&#65533;w&#65533;63^&#65533;&#65533;`&#65533;M&#65533;tC_&#65533;HUh&#65533;)!&#65533;En&#65533;M/seI8&#65533;7/7E&#65533;&#65533;5&#65533;&#65533;&#65533;&#1827; ]&#65533;l&#65533;sK&#65533;KjpR&#65533;pF&#65533;%MMFST&#65533;[&&#65533;s4G$&#65533;G&#65533;#&#65533;&#65533;Gb&#65533;&#65533;&#65533;&#65533;74r&#65533;6i^5&#65533;<&#65533;&#65533;&#679;Id&#65533;MY&#65533;&#65533;=I&#65533;@&#65533;]P&#65533;nP	eU&#65533;&#65533;=JP&#65533;&#49070; 8&#65533;H6&#65533;W&#52980;K&#65533;&#65533;&#65533;R&#65533;&#65533;_&#65533;F&#65533;&#65533;&#65533;dZ&#173;&#65533;&#65533;&#65533;W45[&#628;L&#65533;D&#65533;&#65533;rB&#65533;&#65533;A&#1348;6AUHCu&#65533;r&#1769;&#65533;&#52130;z'W&#65533;\Y&#65533;}&#65533;'c;^o&#65533;0V&#65533;&#65533;&#65533;i&#65533;&#65533;k&#65533;&#65533;\&#65533;A&#1710;&#65533;s&#65533;CI_/W&#32126;e&#65533;UXS&#65533;PT&#65533;S&#65533;TQ&#65533;y&#65533;&#65533;&#958;YfR&#65533;&#65533;]vV&#65533;&#65533;&#65533;R,&#65533;Zy5S!fS&#65533;B:%G&#65533;&#65533; 3&#65533;Hek&#65533;v&#65533;&#65533;d&#65533;r\&#65533;&#65533;U$&#65533;&#65533;t&#65533;&#65533;]&#65533;&#65533;D&#65533;&#65533;&#65533;G&#65533;&#65533; &#65533;&#65533;@&#65533;q&#65533;P^t^&#65533;uWy&#65533;^c&#65533;&#65533;&#65533;&#65533;&#65533;
&#65533; ^;%&#65533;&#65533;&#65533;&#65533;EY&#65533;&#65533;eOl&#65533;&#65533;Yp&#65533;Y&#65533;`&#65533;a{&#65533;g/&#65533;a&#65533;&#65533;Z&#65533;&#65533;&#65533;#vb&#969;[&#65533;W\&#65533;&#65533;|&#1399;&#65533;&#65533;bl&#65533;U)&#65533;\&#65533;&#65533;x;&#65533;&#65533;[X8Bo&#65533;1-&#65533;&#65533;&#65533;&#65533;&#65533;&#65533;&#65533; v&#65533;&#65533;d&#65533;PG&#65533;&#65533;^&#65533;&#65533;d&#65533;&#65533;^n&#280;DE;]oY{cf&#65533;6`i_l&#65533;&fm/&#65533;VE&#65533;&#65533;u&#65533;&#65533;&a6a&#65533;&#65533;h&#65533;&#65533;h&#65533;&#65533;a&#65533;&#65533;,&#65533;&#65533;E&#1894;r&#65533;4&#65533;&#65533;&#65533;h2F&#65533;&#65533;c&#65533;&#65533;&#65533;&#65533;&#65533;&#65533;&#227;&#65533;&#65533;&#65533;&#65533;&#1981;&#65533;>cB&#65533;L&#65533;oe&#65533;kXfW2&#65533;&#65533;&#65533;&#65533;_-Cl&#65533;&#65533;&#65533;evY&#65533;?l&#65533;&#65533;2ci&#65533;&#65533;&#65533;&#65533;W&#65533;&#65533;(&#65533;&#65533;&#65533;&#65533;i&#65533;W&#65533;&#65533;&#65533;&#65533; !&#65533;&#65533;&#65533;&#65533;&#65533;&#65533;&#65533;kr&#65533;&#65533;&#65533;&#65533;g&#65533;k&#65533;&#65533;r&#65533;n&#65533;&#65533;&#65533;&#65533;&#65533;&#65533;y&#65533;g&#65533;&#65533;&#772;&#65533;&#65533;&#65533;&#65533;&#65533;&#1164;"&#65533;&#65533;&#65533;&#65533;&#1719;&#65533;&#65533;&#65533;&#65533;&#65533;*&#65533;&#65533;;&#65533;&#65533;&#65533;&#65533;&#65533;&#65533;i &#65533;4&#65533;&#65533; &#65533;&#65533;4&#65533; &#65533;(&#65533;&#65533;Y8&#65533;&#65533;&#65533;(P@(`&#65533;&#65533;A&#65533;%&#65533;hl&#65533;F&#65533;Jx&#65533;&#65533;&#65533;%&#65533;&#65533;Xkn&#65533;Bt2&#65533;I^)	&#65533;&#65533;&#65533;g&#65533;&#65533;\8w&#65533;&#65533;&#65533;&#65533;&#857;&#65533;&#65533;j2"&#396;h0F&#716;&#65533;[:&#1246;O&#65533;&#65533;&#65533;&5&#65533;D&#65533;&#65533;&#65533;p&#65533;\9c_&#65533;K(k&#65533;44:q&#65533;&#8266;r&#65533;&#65533;s&#65533;&#65533;&#65533;w&#65533;&#65533;&#65533;&#65533;"e&#65533;%&#65533;&#65533;!!
&#65533;+U&#65533;&#65533;&#65533;&#533;1&#65533;7o&#65533;&#65533;3&#65533;[A	&#65533;9T&#1842;p&#65533;O&#65533;&#65533;&#65533;&#65533;&#65533;&#65533;&#726;i&#65533;:&#65533;&#65533;b&#65533;T&#65533;z&#1951;	&#65533;{&#65533;&#65533;&#65533;E&#65533;?&#65533;Y\]&#65533;&#65533;&#65533;&#65533;\&#65533;X&#65533;&#65533;&#65533;&#65533;&#65533;^&#65533;j&#65533;&#65533;v&#65533;&#65533;&#65533;&#65533;&#65533;&#65533;H&#65533;&#65533;*&#65533;x&#65533;{W&#65533;L5!dYW&#65533;&#65533;rb&#65533;l&#1055;g&#65533;&#65533;&#65533;Og$&#65533;&#65533;6&#65533;@&#65533;)4&#65533; 	.&#65533;&#65533;&#65533;N&#65533;&#65533;&#65533;!A&#65533;%&#65533;ZP&#65533;$kO&#65533;vR&#1560;&#65533;&#65533;&#65533;L9&#65533;&#65533;&#65533;La&#65533;F&#65533;&#65533;F&#65533;	&#65533;(Nn&#65533;H&#65533;"&#65533;-&#65533;p&#65533;!}&#65533;	p&#65533;L@&#65533;&#65533;&#65533;&#65533;&#65533;qT&#65533;&#65533;&#65533;}&#65533;&#65533;&#65533;\:&#65533;&#65533;&#65533;&#389;Y&#65533;`&#65533;i !D&#65533;7&#1563;&#65533;&#65533;A&#65533;*&#65533;&#65533;&#65533;P&#65533;G_eL&#65533;&#65533;&#65533;&#65533;.gH&#65533;&#65533;^&#65533;&#65533;p 	&#65533;6&#65533;&#65533;+&#65533;@&#65533;?&#65533;&#65533;&#65533;1&#65533;QA&#65533;&#65533;&#65533;~&#65533;|&#65533;&#65533;H&#65533;M&#65533;$V&#65533;"j&#65533;&#65533;&#65533;2,FuF&#65533;&#65533;&#65533;+"&#65533;1&#65533;&#65533;0"&#65533;a&#65533;&#1528;&#65533;U&#65533;p&#65533;&#882;Sy&#65533;&#65533;D[&#65533;D^G^&#65533;&#65533;&#65533;B&#65533;&#65533;N&#65533;&#65533;-(&#65533;&#65533;&#65533;&#65533;(r&#65533;&#65533;&#65533;_*&#65533;&#372;&#65533;&#65533;&#1351;',A&#65533;M&#65533;&#65533;&#65533;&#65533;&#65533;f &#65533;* &#65533;@&#65533;&#65533;&#65533;&#65533;	
6&#65533;0&#208;B)&#65533;&#65533;V<q
&#128;!&#65533;&#65533;A.&#65533;[L&#65533;"&#65533;&#65533;"10&#1938;r&#65533;K&#65533;&#65533;23&#65533;&#65533;C&#65533;7&#65533;&#65533;#&#65533;S&#65533;&#65533;D&#65533;&#65533;ADK&#65533;&#65533;#nX6&#65533;*&#65533;&#65533;,&#65533;JV&#65533;e&#65533;B&#65533;&#65533;!&#65533;,"#F&#65533;_&#65533;/&#65533;$&#65533;o&#65533;&#65533;@&#65533;&#65533;&#482;&#65533;&#65533;B&#1796;&#65533;&#65533;&#65533;&#65533;w?ik&#65533;c&#65533;&#65533;[&#65533;&#65533;F&#65533;96h&#65533;&#65533;&#65533;&#65533;Q&#65533;&#65533;6&#65533;%&#65533;XU&#1456;&#1906;+6&#65533;&#65533;&#65533;&#65533;uH`&&#65533;&#65533;E&#65533;&#65533;&#65533;3&#65533;&#65533;@&#65533;f &#198;2&#65533;h-&#65533;&#1422;&#65533;N&#65533;&#65533;z&#65533;&#65533;`&#65533;&#65533;F&#65533;I&#65533;2K&#65533;&#65533;&#65533;MP&#65533;?&#65533;ilR&#65533;&#65533;WO=&#65533;&#65533;w&#65533;6As&#65533;&#65533;&#65533;e&#65533;&#65533;&#65533;"T&#65533;h&#65533;h&#65533;&#65533;JH0&#65533;&#65533;~&#65533;&#65533;n&#65533;&#535;7&#65533;&#65533;&#65533;&#65533;&#65533;/&#65533;3&#65533;&#65533;&#65533;4:D&#65533;&#65533;&#65533;fl>&#65533;C&#65533;~&#65533;b&#65533;"&#65533;$H&#65533;	"y^&#672;x6(&#65533;&#65533;l&#65533;&#65533;0&#65533;@&#65533;f&#65533;@B&#65533;&#65533;M&#65533;YE&#65533;f&#65533;4&#65533;<&#65533;U&#65533;&#65533;3&#65533;w"&#65533;$s+;F&#65533;`g&#65533; &#65533;Hr&#65533;&#65533;\&#65533;8;&#65533;I&#329;&#65533;YR&#65533;&#65533;;A	&#65533;f&#65533;V&#65533;H&#65533;z&#65533;&#65533;&#65533;&#65533;`YpA&#65533;\&#65533;&#65533;&#65533;&#65533;&#65533;[Q&#65533;&#65533;&#65533;Q&#65533;&#65533;&#65533; &#65533;a&#65533;-L7&#65533;G&#65533;&#65533;n&#65533;>&#65533;&#65533;&#65533;&#65533;&#65533;3h'&#65533;&#65533;&#65533;\&#65533;aq&#65533;j"f5&#613;&#65533;O|&#65533;&#65533;&#65533;X&#65533;]&#65533;&#33948;&#65533;&#65533;;&#857;&#1162;&#65533;;&#65533;&#65533;&#65533;&#65533;?l&#65533;H&#65533;c+[	&#65533;&#65533;&#65533;&#65533;&#65533;&#65533;&#65533;lyK\&#65533;g&#65533;e0&#65533;c`&#65533;Q&#65533;@2%&#65533;&#65533;=&#65533;iC&#65533;&#65533;&#65533;&#65533;&#65533;d&#65533;&#65533;$ &#65533;&#65533;&#65533;C&#65533;8&#65533;&#65533;&#65533;&#65533;f&#65533;m&#65533;}&#65533;&#65533;_XV&#65533;tr&#65533;r&#65533;p&#65533;&#65533;`&#65533;+#&#65533;,s&#65533;&#65533;f&#65533;&#65533;E&#65533;&#65533;&#65533;B&#65533;&#65533;&#65533;&#65533;&#65533;&#65533;&#65533;.&#65533;&#65533;:&#65533;u&O&#65533;&#65533;&#65533;L8DQj&#65533;&#65533;3&#65533;&#65533;S I&#65533;&#65533;B&#65533;&#995;&#65533;&#65533;"O&#65533;&#65533;XE&#65533;r&#65533;x&#65533;&#65533;&#65533;&#65533;D&#65533;T&#65533;0&#1370;k&#346;]qS,&#65533;d&#65533;p&#65533;2y&#65533;&#65533;&#65533;&#65533;&#65533;-&#65533;&#65533;>m&#65533;OFE&#65533;&#65533;H&#65533;Z&#65533;b&#65533;&#65533;&#65533;n&#65533;i&#65533;&#65533;&#65533;&#65533;
&#65533;0V&#65533;a&#65533;r&#65533;/&#65533;&#65533;x)&#65533;i2&#65533;%&#65533;6K&#65533;&#65533;&#65533;i"&#65533;r&#65533;q&#65533;&#1388;dUH&#65533;H&#65533;&#65533;&#65533;&#65533;e&#65533;2G>c6&#65533;&#65533;&#65533;2&#65533;+&#65533;&#65533;J&#65533;&#1818;&#65533; &#65533;:&#65533;
r&#65533;&#65533;&#65533;YS&#65533;&#65533;&#65533;&#65533;AEneY&#65533;&#65533;Y&#65533;2E&#65533;&#65533;&#65533;C&&#65533;&#65533;&#65533;&#65533;!&#65533;&#65533; &#65533;K&#65533;VF&#65533;&#65533;)&#65533;&#65533;&#65533;8d&#65533;&#65533;Zr&#65533;&#65533;&#65533;i^&#65533;R-&#65533;&#65533;Xi1h&#703;I&#65533;&#65533;&#65533;&#65533;&#65533;&#65533;b%&#65533;;&#65533;&#1399;&#65533;clTL+2&#65533;J&#65533;&#65533;%m&#65533;;&#65533;&#65533;&#65533;&#65533;&#65533;&#65533;&#65533;&#65533;w[&#65533;n&#65533;&#65533;3&#65533;9i+&#65533;=lV5d&#65533;cU4Z?&#65533;&#65533;v&#65533;'Ss&#65533;Inw&#65533;=-p&#65533;&#1031;MbW&#65533;&#65533;X&#65533;$&#65533;&#65533;bup%&#65533;y&#65533;JXv-&#65533;&#65533;Rwn&#65533;&#65533;&#456;0&#65533;&#65533;[\&#65533;J#&#65533;5&#65533;x&#65533;k&#65533;?8&#65533;&#65533;&#65533;y&#65533;7C&#65533;f&#389;&#65533;&#65533;>&#65533;&#65533;&#65533;]&#65533;1&#65533;&#1740;&#65533;&#65533;x&#65533;K&#65533;&#65533;4&#65533;~&#65533;Y&#65533;-F&#65533;&#65533;&#65533;d)#yQ~&#65533;l&#65533;,&#65533;s&#162;&#65533;&#65533;-&#65533;<&#65533;+&#65533;&#65533;&#804;53&#65533;&#65533;L6O&#65533;Xn&#65533;_&#65533;&#65533;1&#65533;&#65533;&#65533;&#65533;6&#65533;3&#65533;&#65533;&#65533;&#65533;;9&#65533;h&#65533;&#65533;&#65533;,fQ&#1433;)d.q:+&#65533;&#1712;&#65533;&#65533;&#65533;&#65533;&#65533;&#65533;&#65533;b&#1618;&#65533;y&#1176;&#65533;&#39019;riq&#65533;&#65533;&&#65533;t"&#65533;<&#65533;L&#65533;&#65533;&#65533;&#65533;n&#65533;o&#65533;p&#65533;!&#65533;&#384;&#65533;0:&#65533;DY?n)&#65533;N&#65533;&#65533;&#65533;&#65533;R3&#65533;&#65533;&#65533;n&#65533;D&#65533;&#65533;\&#65533;&#65533;N&#65533;u;&#65533;&#65533;x&#65533;d&#65533;.vs&#65533;-&#65533;`3C&#65533;5&#65533;F&#65533;&#65533;&#65533;,G&#65533;&#65533;&#65533;&#65533;6&#65533;	<hb&#65533;&#65533;&#65533;&#1294;
&#65533;&#65533;itKc&#347;&#65533;&#65533;T&#810;&#65533;&#65533;&#65533;&#65533;&#65533;N&#65533;&#65533;=[}&#65533;J&#617;v&#65533;&#65533;|&#65533;N&#65533;R7&#65533;%+t1&#65533;qc&#1708;&#65533;&#65533;&#65533;&#65533;&#65533;_/&#65533;&#65533;Oa&#65533;-&#65533;&#65533;mF&#65533;&#65533;&#65533;wX&#1897;qa&#65533;f&#65533;E2&#65533;w-&#65533;&#65533;&#65533;X&#65533;-&#65533;&#65533;:cn&#65533;&#65533;&#244;+Gy&#65533;&#65533;{oc&#65533;\&#65533;KF&#65533;&#65533;&#65533;&#65533;%&#65533;<&#65533;=&#65533;y&#65533;&#65533;j7c&#65533;%&#65533;vXW&#65533;[&#65533;&#65533;&#65533;&#65533;&#386;Y&#1501;V0g&#65533;Fs&#65533;&#65533;&#65533;&#1713;&#46828;\5&#273;&#65533;&#65533;\&#65533;&#65533;d&#65533;y&#65533;&#65533;e&#65533;&#65533;]&#65533;&#65533;%&#65533;zc>&#65533;&#65533;&#65533;&#65533;&#65533;u&#65533;{&#65533;&#65533;&#65533;&#65533;o&#65533;A&#65533;a&#65533;&#65533;~&#65533;e7&#65533;}'&#65533;&#65533;j&#65533;&#65533;&#65533;6&#65533;&#65533;-&#1147;.n&#65533;&#65533;&#65533;&#65533;K&#65533;&#65533;&#65533;E&#65533;c2/&#65533;&#65533;q&#65533;&#65533;&#65533;&#65533;;k^&#65533;&#65533;&#65533;&#65533;c&#65533;&#65533;#&#65533;&#65533;&#65533;H&#65533;Pg?x'&#65533;7&#1915;+&#65533;&#65533;&#65533;'i&#1976;rr&#65533;&#65533;u:&#65533;E&#65533;&#65533;&#1879;&#65533;&#65533;&#65533;&#65533;_&#65533;&#8085;&#65533;E&#65533;&#65533;&#65533;G]&#65533;[&#65533;&#65533;&#65533;o4"&#65533;N&#65533;&#65533;&#65533;&#65533;V&#65533;U&#65533;&#65533;&#65533;ZE&#65533;&#65533;&#822;&#65533;EF[>&#65533;&#65533;&#65533;&#65533;&#65533;&#65533;m&#65533;&#1014;&#65533;&#65533;&#65533;&#65533;E]'&#65533;b&#65533;P: F&#65533;I&#65533;I`&#65533;&#65533;&#65533;O&#65533;:p&#65533;&#65533;&#65533;&#65533;*&#65533;6Z&#65533;]&#65533;&#65533;`s'&#65533;&#65533;N&#65533;c f2&#65533;T&#65533;&#65533;#a&#65533;6Q&#65533;n&#65533;u&#65533;&#65533;Vm>&#65533;@&#65533;&#65533;&#65533; &#65533;@&#65533;@H&#65533;S&#65533;9&#65533;&#65533;&#65533;\&#65533;&#65533;?&#65533;U&#768;p&#65533;Gmd&#65533;n&#65533;&#65533;[&#65533;t'&#65533;:&#65533;tP&#65533;R&#65533;dG&#65533;&#65533;&#65533;&#65533;@&#65533;@5&#65533;o&#65533;R&#65533;-,xZMVp:N]gb%&#65533;+&#65533;S&#65533;&#65533;&#1540;&#65533;b&#65533;lrUu&#65533;G^&#65533;&#65533;s(;&#65533;&#65533;&#65533;&&#65533;&#65533;h2&#65533;&#65533;&#65533;&#65533;pY&#65533;`Nw&#65533;f~&#65533;8&#65533;d&#65533;&#65533;t&#65533;h&#65533;tf&#65533;cu&#65533;mt&#65533;ciFv&#65533;1 CX&#65533;&#65533;(2$3I&#65533;&#65533;&#65533;Vl&#65533;&#65533;G6Y&#65533;xbI&#65533;&#65533;&#65533;&#65533;@OAGx&#65533;d&#65533;&#65533;&#65533;&#65533;&#1222;&#1184;SZ3&#65533;&#65533;&#65533; g?&#65533;A@X&#65533;Hx&#65533;&#65533;&#65533;&#65533;'&#459; (&#65533;&#65533;&#65533;&#1264;c&#65533;&#65533;0&#65533;w ?H&#65533;&#65533;8. &#65533;&#65533;dAe|&#65533;&#65533;t&#65533;&#65533;+&#65533;&#65533;)&#65533;a&#65533;&#1560;j&#65533;y&#65533;f$&#65533;&#65533;Q&#65533;&#65533;&#65533;(
#;.&#1024;s&#65533;&#65533;&#65533;~H&#65533;Z&#65533;&#65533;#&#65533; &#65533;&#65533;(&#65533;&#65533;h&#65533;f!&#65533;&#65533;L&#1292;&#65533;&#1420;&#65533;&#65533; &#65533;d&#65533;DR&#65533;D2\:&#65533;&#65533;&#65533;&#65533;&#65533;&#65533;&#65533; "!:&#65533; 	&#65533;R&#65533;&#65533; &#65533;F)rQ&#65533;&#65533;FH	v4&#65533;I02&#65533;&#65533;&#65533;&#65533;&#65533; KAo&#1043;&#1568;8*&#65533;b&#65533;`D.&#65533;+&#65533;#WpH&#65533;&#65533;&#65533;&#65533;Cy&#65533;a&#65533;]&#65533;o&#65533;|&#65533;"3C&#65533;2&#65533;cY&#65533;&#65533;&#65533;ZCG&#65533;&#65533;&#65533;&#65533;&#65533;U9&#65533;&#65533;s 9&#65533;&#65533;a&#65533; B&#65533;&#65533;&#65533;SBc&#65533;z &#65533; );&#65533;&#1348;&#65533;C&#65533;&#65533; &#65533;&#65533;&#1431;&#65533; `0&#65533;x &#65533;B8 Ip&#65533;&#65533;&#1627;f&#65533;&#65533;&#65533;h&#65533;&#65533;	&#65533;" &#65533;&#65533;&#65533;@I&#9227;w&#65533;k&#65533;t&#65533;s[ {&#65533;&#65533;10&#65533;&#65533;&#65533;&#65533;&#65533;&#1039;S&#65533;&#65533;X&#65533;&#65533;&#65533;D@&#65533;&#65533;RQ&#65533;`&#65533;&#65533;97&#65533;&#65533;_&#65533;&#65533;&#65533;W?&#65533;"h%&#65533;+-&#65533;&#65533;d'&#65533;&#65533;&#65533;; &#65533;^&#65533;)&#65533;&#65533;)&#65533;&#65533;<9&#65533;&#65533;&#65533;&#65533;&#65533;&#65533;&W&#65533;&#320;&#65533;&#65533;&#65533;&#65533;`&#65533;h&#65533;^&#65533;&#65533;&#65533;&#65533;&#65533;?&#65533;j&#65533;2&#65533;)NAU&#65533;@"3%&#65533;c&#65533;.&#65533;&#65533;&#65533;@&#65533;&#65533;&#65533;I$&#65533;.&#65533;&#65533;R&#65533;&#14371;&#65533;&#65533;@&#65533;@&#65533;@&#65533;6`&#65533;F&#65533;6&#65533;6*4&#65533;N
 &#65533;?&#65533;dD&#65533;B&#65533;&#65533;&#65533;&#777;}/*i&#65533;i,&#65533;	>&#65533; &#65533;Z3&#65533;&#65533;cp&#65533;6`&#65533;h&#65533;&#65533;n&#65533;060h0J0&#65533;~&#65533;N&#1700;&#65533;&#65533;&#65533;Q:Z &#38094;&#65533; T&#65533;&#65533;&#65533;&#65533;&#65533;NT&#65533;&#65533;fFw*6JvS Gx&#65533;&#65533;H&#65533;&#65533;&#65533;J&#65533;	&#65533;&#65533;`&#65533;&#65533;t P&#65533;sZ&#65533;u:q&#1706;&#65533;:0&#65533;&#65533;&#65533;*&#65533;&#65533;h&#231; &#65533;6&#1707;&#2500; &#65533;l&#65533;/&#65533;B&#65533;&#65533;I&#65533;&#65533;&#65533;&#65533;>&#752;8&#65533;E&&#65533;d &#65533;&#65533;0K&#1125;&#65533;P&#65533;&#65533;s&#65533;&#65533;&#65533;&#65533;&#65533;&#65533;&#65533;) P&#65533;PU&#65533; &#65533;p?&#65533;&#65533;&#65533;&#65533;&#65533;: &#65533;&#65533;Z &#65533;@&#65533;&#65533;&#65533;N &#65533;3&#65533;&#65533;&#65533;&#65533;&#65533;)B&#65533;&#65533;{&#65533;&#65533;&#65533; &#65533;~&#65533;&#65533; &#65533;
&#65533;&#65533;{&#65533;&#65533;&#65533;&#65533;T&#65533;9&#65533;&#65533;&#65533;9&#65533;rR&#1604;iY+&#65533;1&#65533;ye&#65533;j&#65533;&#1962;&#65533;&#65533;&#65533;&#65533;&#65533;Qq&#65533;&#65533;&#65533;&#65533;&#432;&#65533;&#65533;5&#65533;&#682;p&#65533;&#65533;`&#65533;&#65533;&#65533;&#65533;q&#65533;&#65533;&#65533;B &#65533;&#65533;&#65533;&#65533;&#65533;&#65533;&#65533;&#65533; a&#65533;
{&#65533;&#65533;&#65533;&#65533;O&#65533;&#65533;&#65533;8&#65533;"&#65533;&#65533;&#65533;&#65533;&#65533;&#65533;&#65533;&#65533;I&#65533;&#65533;`4*&#65533;8I&#65533;&#65533;c[&#65533;BX&#65533;&#65533; 
&#65533; l&#65533;D,&#65533; 8 &#65533;pz0k?c&#65533;&#65533;&#65533;*&#65533;&#65533;&#65533;p&#65533;&#65533;Z >;&#65533;&#65533;&#65533;&#1716;G{&#65533;&#747;&#65533;k&#65533;F{&#65533;M
&#65533;,&#65533;3&#65533;&#65533;&#65533;2Y&#668;&#65533;&#65533;HG&#65533;&#65533;B?b2^&#65533;K&#65533;&#65533;bK&#65533;&#65533;Z&#65533;&#65533;*&#65533;B h
&#65533;&#65533;[&#65533;&#128;&#65533;%&#222;tS{&#65533;&#65533;&#65533; &#65533;&#65533;[&#65533; &#65533;&#65533;&#65533;&#65533;[&#65533;&#65533;&#44045;{&#65533;HK&#65533;&#65533;&#65533;&#65533;&#1961;C&#65533;&#65533;&#65533;W&#65533;&#65533;&#65533;Y&#65533;&#65533;&#65533;&#65533;p8#;<z?S&#65533;&#65533;&#65533;&#65533;&#65533;Z`)5 &#65533;&&#65533;&#65533;K&#65533;:&#65533;&#65533;+Z&#65533;9&#759;&#65533;[&#65533;&#65533;&#65533;&#65533;;&#65533;&#65533;&#688;&#65533;&#65533;&#65533;&#65533;&#65533;&#65533;&#555;&#65533;&#764;P&#65533; &#65533;&#65533;TG&#65533;W$XI&#65533;&#65533; &#65533;{VB&#65533;&#65533; \6&#65533;rp ,  a&#65533; &#65533;&#65533;&#65533;K}B&#65533; #<&#65533;
&#65533;9&#1787;&#65533; &#65533;&#65533;&#65533;3&#65533;&#65533;&#65533;&#65533;&#65533;7&#48881;j&#65533;&#65533;
&#65533;&#65533;&#1788;&#65533;&#760;&#65533;&#764;&#65533;&#65533;&#65533;&#65533; C%&#65533;&#65533;9&#65533;&#65533;<P&#65533;L4 &#65533;&#418;&#65533;L&#65533;P&#65533;&#65533;j&#65533;MH&#65533;^\&#65533;(|&#65533;&#65533;0s&#65533; &#65533;u&#65533;&#65533;&#65533; 
&#65533;&#65533;&#174;&#1719;6&#759;:&#65533;&#65533;;&#65533;M&#65533;&#65533;w&#65533; &#65533;&#65533;&#65533;&#65533;E&#65533;&#65533;:&#65533;&#65533; &#65533;%#,&#1559;&#65533;V&#65533;&#329;p&#65533;
 (P*Kv_&#65533;= &#65533;4&#65533;b&#65533;&#65533;&#682;dL&#65533;K0&#65533;j<&#65533;1&#65533;p&#65533;&#65533;<&#755;s,&#65533;x&#65533;&#65533;&#65533;&#65533;&#496;&#820;v&#65533;&#466;a/Lt9&#65533;
{&#65533;&#65533;D&#65533;&#65533;&#65533;&#65533;H+&#716;&#65533;&#65533; q&#65533;&#579;&#65533;&#65533;&#65533;&#65533;&#65533;&#65533;&#65533;&#65533;&#65533;q&#580;P&#65533;&#65533;QBh&#65533;h&#65533;W&#65533;&#65533;!&#65533;&#65533;K&#65533;o&#65533;:\&#65533;xl&#65533;B&#65533;y&#65533;&#65533;P&#65533;&#65533;&#65533;#5&#65533;&#65533;&#1238;&#65533;&#65533;&#65533;&#65533;B&#520;&#65533;8f &#65533;&#65533;&#65533;&#65533;0&#65533;&#65533;&#65533;;&#65533;&#65533;&#747;&#332;6@&#65533;&#65533;l?o&#65533;&#65533;
&#65533;)&#65533; =&#65533;Q&#65533;
&#65533;&#65533;1&#65533;\&#65533;&#65533;Q &#65533;&#65533;h &#65533;&#65533;z&#65533;XB,&#65533;6&#65533;&#65533;qz&#236;&#65533;&#942;&#65533;&#65533;E&#65533;4&#65533;&#65533;&#65533;&#65533;&#65533;&#65533;Us&#65533;PqC&#65533;!ex&#65533;&#65533;>U&#65533;&#65533;&#1087;&#65533;&#65533;\&#1029;+&#65533;&#65533;<B`&#65533;&#65533;&#65533;&#65533;P&#65533;&#65533;&#65533;&#65533; &#65533; %&#65533;&#65533;<e&#65533;<jS&#65533;em&#1091;&#65533;&#65533;&#65533;&#65533;&#65533;&#65533;&#65533;&#1187;)&#65533;`&#65533;};tJ&#65533;&#65533;&#65533;D&#65533;&#65533;D&#65533;&#65533;&#65533;&#65533; &#65533;&#65533;&#65533;&#65533;tl&#65533;4&#1904;4&#65533;*&#65533; &#65533;&#65533;q&#65533;Ll&#65533;&#65533; &#65533;b &#65533;p&#65533;T&#65533;J&#65533;&#65533;Q&#65533;|z&#65533;VS&#65533;aN}&#332;`&#1068;M&#65533;=B+BjP^]\]-&#1065;c&#65533;&#65533;6`&#65533;=&#65533;y&#65533;f&#65533;&#65533;&#65533;}&#1151;&#65533;o-&#65533;&#65533;&#65533;&#65533;v&#65533;<x&#65533;z&#65533;g&#65533;&#65533;h\&#65533;&#65533;&#1645;h &#65533;"-M&#65533;&#65533;KB4P3&#65533;0G&#65533;&#65533;&#65533;&#384;&#65533;&#65533;&#65533;&&#65533;&#65533;.&#65533;`'&#65533;lC&#65533;&#65533;&#65533;!&#65533;&#65533;&#65533;&#65533;P&#65533;P,q&#65533;&#65533;N&#65533;"&#1343;&#65533;&#65533;&#65533;&#895;&#65533;&#65533;P &#65533;:&#65533;&#65533;dM&#65533;h]&#65533;&#65533;&#65533;&#65533;m&#65533;m&#65533;pMj&#65533;&#1468;&#1800;&#65533;&#65533;,&#65533;&#65533;&#65533;&#65533;!&#1919;&#65533;.&#65533;%/&#65533; &#65533;&#65533;&#65533;&#1693;&#65533;h&#65533;<4&#65533;h&#65533;n&#65533;f
&#65533;&#65533;&#65533;t&#65533;&#65533;&#65533;&#65533;.rr5\&#65533;&#65533;&#65533;Yz&#65533;$&#65533;/&#65533;4&#65533;&#65533;}?&#65533;df&#65533;&#65533;&#65533;Ai&#65533;{
&#65533;>&#65533;w&#65533;f&#65533;&#65533;&#65533;&#65533;&#65533;`&#65533;&#65533;S&#1151;&#65533;&#65533;j&#65533;&#65533;&#365;t.&#65533;&#65533;&#65533;^>	^&#65533;&#65533;]v&#65533;&#65533;7 &#65533;-&#65533;&#65533;2.&#65533;&#65533;&#1725;&#65533;qt&#65533;n&#65533;&#65533;&#65533;A&#65533;&#65533;&#65533;p&#65533;p&#65533;&#65533;-&#65533;&#65533;%C&#65533;a&#65533;&#65533;@&#65533;&#727;&#65533;&#65533;&#65533;&#65533;]%&#65533;>&#65533;&#65533;&#65533;&#65533;&#65533;&#65533;d&#65533;&#65533;n&#65533;&#65533;[3&#65533;&#1715;=p&#65533;&#65533;&#65533;&#65533;&#65533; p&#65533;&#65533;&#65533;yn&#65533;&#65533;	z>&#65533;`&#1473;.&#1215;!&#65533;&#65533;`&#65533;Z&#65533;&#65533;A4&#65533;A&#65533;
)-X&#65533;%[&#65533; &#65533;d&#36961;&#65533;~&#65533;=&#65533;u&#65533;&#65533;&#65533;&#65533;t!&#65533;&#65533;&#65533;&#65533;&#65533;&#65533;&#65533;&#65533;:;aq&#65533;&#65533;&#65533;&#65533;-@ &#65533;>&#65533;&#65533;&#65533;&#65533;]&#65533;&#65533;&#65533;&#65533;&$&#818;n&#65533;&#268;&#65533;&#65533;1&#65533;&#65533;N&#65533;&#65533;&#65533;<&#65533;&#65533;&#65533;&#65533;u.&#65533;4`&#49408;&#65533;&#65533;&#65533;&#669;&#65533;&#65533;&#65533;%@(o&#65533;7&#65533;&#65533;&#65533;&#65533;>&#65533;&#65533;`\&#65533;&#65533;[R&#65533;&#65533;n&#65533;&#65533;q&#65533;5&#65533;%&#65533;Q>Oe2&#65533;*&#65533;N&#65533;&#65533;
&#65533;&#65533;&#65533;+&#65533;&#65533;&#65533;&#65533;&#65533;&#65533;&#65533;&#65533;&#65533;&#65533;Qq:R2&#65533;D&#65533;&#65533;&#65533;6r&#65533;&#65533;&#65533;|&#65533;`/&#65533;a?&#65533;&#65533;p&#65533;i "T&#1395;&#65533;&#65533;Q&#65533;&#65533;&#65533;}&#65533;O&#65533;&#65533;&#65533;&#65533;&#65533;&#65533;&#65533;7&#65533; &#65533;&#65533;&#65533;&#65533;&#65533;L&#65533;&#65533;&#65533;0&#65533;&#65533;&#65533;P ,&#65533;$O&#65533;&#65533;dB&>b&#65533;<&#65533;/&#65533;&#65533;,@.>&#65533;&>&#65533;&#1254;&#65533;&#65533; .&#65533;)a4%&#1222;%H&#65533;Q~&#65533;U&#65533; ?&#65533;b&#65533;&#65533;&#65533;?&#65533;&#65533; &#65533;&#65533;&#65533;&#65533;a&#65533;&#65533;r/&#65533;po&#65533;&#65533;&#65533;&#65533;&#65533;}z&#65533;&#65533;&#65533;v&#65533;&#493;'&#65533;&#65533;z&#65533;&#65533;|O	&#65533;&#65533;&#65533;&#65533;@&#65533;`&#65533;)&#65533;$*&#65533;&#65533;Nr&#65533;&#65533;n&#65533;0&#65533;&#65533;&#65533;nB
&#65533;!'&#65533;A<&#65533;BM&#65533;&#65533;a&#65533;O&#65533;&#65533;&#65533;.&#65533;&#65533;&#154;&#65533;&#65533;&#65533; &#65533;5&#65533;&#65533;%&#65533;&#65533;;h&#65533;&#65533;&#65533;&#65533;&#65533;&#65533;&#65533;&#65533;&#65533;&#65533;  44 4&#65533;&#65533;&#65533;&#65533;&#65533;&#65533;&#65533;&#65533;&#65533;&#65533;&#65533;&#65533;&#65533;&#65533;&#65533;&#65533; i&#65533;&#65533;%(&#65533;&#65533;&#65533;&#65533;&#65533;&#65533;(&#65533;i&#65533;&#65533;&#65533;&#65533;&#65533;&#65533;&#65533; &#65533;D&#65533;&#65533;&#65533;&#65533;&#65533;k&#65533;&#65533;&#65533;k&#65533;n&#65533;gg&#65533;r&#65533;&#65533;&#65533;&#65533;&#65533;&#65533;&#65533;y&#65533;
L&#65533;/ @C &#65533;&#65533;&#65533;sp&#65533;&#199;#F&#65533;H&#65533;&#65533;@&#65533;U|&#65533;G&#65533;&#65533;!
IR&#1124;Jh(MH&#65533;!M' &#65533;^&#346;&#65533;&#65533;TMO&#65533;D( @/c&#65533;&#65533;&#65533;Hf+&#1109;|&#65533;x<*&#65533;i&#65533;&#65533;&#238;&#65533;2&#257;&#65533;&#65533;sk&#65533;&#65533;&#65533;*\&#65533;&#65533;&#65533;&#65533;q&#65533;&#65533;&#65533;Xt&#65533;&#65533;Z#&#65533;^<yn&#65533;t=SP?x&#65533;&#65533;y&#65533;P`_&#65533;&#65533;&#65533;&#65533;g&#65533;&#65533;&#65533;'&#65533;&#65533;p&#65533;"F&#65533;9j&#807;q&#65533;&#65533;1op&#65533;&#65533;&#65533;&#65533;G'W&#65533;&#65533;&#65533;R&#65533;&#65533;W&#65533;g&#65533;\`'&#65533;Q&#65533;E	&#65533;Y"&#65533;&#65533;&#65533;&#65533;U&#65533;&#65533;?WP0M&#65533;&#65533;G&#65533;e&#241;K&#65533;]sCn&#65533;&#62659;&#1424;&#65533;&#65533;&#65533;&#65533;&#65533;r&#65533;6n]&#65533;&#65533;&#65533;&#65533;&#65533;'8o&#65533;&#65533;&#65533;&#65533;;&#65533;>"x&#65533;&&#65533;1lx&#65533;&#65533;!Lh&#65533;&#65533;&#65533;&#65533;e&#65533;e&#65533;&#65533;#2&#1665;&#65533;&#65533;d;&#65533;&#65533;&#65533;&#1088;!QTh&#65533;D&#65533;AD7A&#65533;RKR&#65533;u&#65533;Q'&#65533;&#65533;D&#65533;&#65533;&#65533;!&#65533;&#941;&#334;Z&#65533;&#65533;^&#65533;&#65533;e&#65533;<&#65533;&#65533;h]>]&#65533;3^]!y^D&#65533;'&#65533;C	P&#1296;&#65533;W}&#65533;&#65533;&#65533;&#65533;>&#65533;mi&#65533;&#65533;Q&#65533;U&#65533;&#65533;&#65533;	&#65533;H&#65533;!K,D&#65533;&#65533;>N&#65533;&#65533;&#65533;Q&#65533;aa&#65533;b&#65533;&#65533;5&#65533;``2&#65533;H&#65533;&#65533;0w&#65533;3b&#65533;&#65533;r&#629;O?rI
&#1935;&#65533;T7d:%&#65533;&#65533;&#65533;*&#65533;>N&#145;&#65533;^&#65533;&#65533;zHd&#65533;!&#65533;&#65533;&#65533;eE	&#65533;BcT&#58539;&#65533;&#65533;&#65533;_"&#65533;&#65533;&#65533;&#65533;&#65533;&#65533;@&#65533;&#65533;&#65533;b&#65533;&#65533;d&#65533;&#65533;&#65533;&#65533;&#65533;0&#65533; *@&#65533;@ &#65533;&#65533;yg&#65533;Q&#65533;V&#65533;DD&#65533;!&#65533;l&#65533;&#65533;Mh&#65533;V&#65533;&#65533;PAA&#65533;]@AV&#65533;]qa&#65533;Gg$&#65533; &#65533;&#65533;+&#65533;&#65533;&#65533;&#65533;&#65533;&#65533;_&#65533;>&#65533;$E&#65533;&#65533;&#65533;i`yH`&#65533;&#65533;&#65533;:&#65533;k&#65533;&#65533;&#65533;~&#65533;&#65533;&#65533;&#65533;{&#65533;&#65533;mfg&#65533;1&#65533;&#65533;E&#65533;!me&#65533;P&#65533;&#65533;T&#65533;&#65533;f*x&#65533;&#65533;&#65533;&#65533;z[a&#65533;@_&#65533;&#65533;5&#65533;~&#65533;&#65533;&#65533;&#65533;&#65533;&#65533;&#65533;
i&#65533;>&#65533;&#65533;S&#65533;<;&#65533;S)[&#65533;&#65533;&#65533;A8&#65533;&#65533;
&#528;&#65533;&#65533;c&#65533;M6	bB&#65533;&#65533;^Q
&#65533;z&#1389;&#65533;BL&&#65533;&#65533;z&#65533;&#65533;Hq8&#65533;&#65533;W&#65533;n&#65533;j&#65533;&#65533;)&#65533;&#65533;	&#65533;R_"&#65533;t_>&#65533;&#65533;&#65533;&#65533;H&#65533;4L@&#65533;&#65533;O&#65533;&#65533;,|&#65533;&#65533;&#65533;&#65533;N&#65533;&#65533;'&#65533;&#65533;l>5R&#65533;&#65533;*XP&#65533;&#65533;&#65533;&#65533;&#65533;&#65533;7&#65533;.;H &#65533;&#65533;:
d(&#65533;&#65533;C&#65533;[t9&#65533;`&#65533;&#65533;k&#65533;v5Vu[V&#65533;&#65533;&#65533;q&#65533;&#65533; xA&#65533;)&#65533;&#65533;~
?,&#65533;&#65533;|&#65533; _&#65533;0&#65533;,&#65533;@
c&#65533; AK&#65533;&#65533;&#65533;(&#65533;MzH &#65533;
v&#65533;&#65533; &#65533;"x&#65533;C*&#65533;&#65533;&#65533;P&#65533;K&#65533;Q&#65533;&#65533;&#65533;&#65533;&#65533;&#65533;s&#65533;&#65533;@&#65533;&#1241;&#65533;(&#65533;&#65533;
b&#65533;&#65533;&#65533;&#901;&#65533;#&#65533;d&#65533;&#65533;&#65533;&#900;(&#65533;@^&#65533;'&#65533;i#?&#65533;&#65533;`/FLD&#1312;s&#65533;|&#65533;&#65533;w &#65533;4&#65533;&#65533;&#65533;X&#65533;&#65533;~@.&#65533;&#65533;&#65533;]&#65533;Ab&#65533;!&#65533;=&#65533;&#65533;z&#65533;&#65533;1&#65533;&#65533;0&#65533;_
&#65533;&#65533;&#65533;e&#65533;9&#65533;&#65533;&#65533;pxL&#65533;&#65533;v&#65533;G&#65533;&#65533; &#65533;&#65533;t&#65533;&#65533;]c&#65533;&#65533; 
&&#65533;p &#65533;$6&#65533;&#65533; |&#65533;(&#65533;&#65533;B:&#65533;&#65533;c&#65533;I]&#65533;l&#65533;:b&#65533;&#1028;(N&#65533;&#65533;!r&#65533;P&#65533;&#65533;rp&#65533;?&#65533;<&#65533;X&#65533;@&#65533;LO&#65533;&#65533;;PdK&#65533;HE<&#65533;Y<&#65533;&#65533;&#65533;E-&#65533;&#65533;&#65533;&#65533;&#616;&#65533;8&#65533;1 lDc&#65533;&#65533;&#65533;&#65533;&#65533;&#65533;&#65533;ib"&#65533;&#65533;&#65533;m&#65533;o~&#65533;&#65533;&#65533;&#65533;BR&#65533;&#65533; &#65533;y&#575;!&#65533;&#65533;l&#65533;CB&#65533;?<2&#65533;&#65533;GB&#65533;&#65533;&#65533;&#65533;&#65533;&#65533;&#65533;&#65533;%9pYts&#65533;&#65533;'M&#65533;&#65533;&#65533;mX 5&#65533;(E&#65533;P&#65533;&#65533;p&#65533;&#65533;v&#65533;l&#65533;i&#65533;<&#65533;&#65533;&#65533;&#65533;&#65533;&#65533;<&#65533;i&#65533;.&#65533;&#65533;&#65533;&#65533;C&#65533;Q&#65533;&#65533;2@&#65533;&#65533;&#65533;&#65533;&#65533;H`M&#65533;:&#65533;&#65533;&#1612;&#65533;&#65533;@F2:&#65533;U&#65533;B&#65533;~06&#65533;&#65533;&#65533;&#65533;&#65533;G>&#65533;N&#65533;&#65533;
\&#65533;&#65533;&#65533;7&#65533;&#65533;M&#65533;&#65533; x&#65533;&#65533;&#65533;n&#65533;&#65533;&#65533;&#65533;&#65533;A&#65533;QKJtE&#65533;4&#65533;&;&#505;&#65533;&#147;&#1088;F&#65533;+&#65533;+&#832;&#318;1&#65533;l(&#869;B&#65533;%/&#65533;Q&#65533;&#65533;&#65533;Qd&#65533;&#65533; &#65533;)cB&#65533;&#65533;&#65533;&#65533;3&#65533;H&#65533;&#65533;&#65533;D&#65533;`&#65533;M&#65533;&#65533;&#65533;&#65533;l&#65533;&#65533;&#65533;&#65533;"&#65533;&#65533; `&#65533;&#65533;m&#65533;&#65533;&#65533;&#65533;&#65533;w&#65533;&#65533;&#65533;&#643;< 2&#65533;'&#65533;&#65533;"&#65533;&#65533;G&#65533;&#65533;&#65533;&#65533;&#35962;y&#65533;&#65533;r&#65533;&#65533;mT&#65533;&#65533;^&#65533;&#521;&#615;&#65533;&#65533;&#65533;&#65533;z&#65533;&#65533;&#65533;&#65533;&#65533;w&#65533;W&#65533;&#65533;W&#65533;Q&#65533;&#65533;)&#1111; &#65533;l=&#65533;&#65533;K&#65533;&#65533; &#65533;A&#65533;&#65533; $x4&#65533;F&#65533;L&#65533;S&#65533;S&#65533;B&#65533;&#65533;&#65533;&#65533;q&#14601;&#65533;&#1878;"`&#65533;&#65533;S&#65533;&#65533;&#65533;Y&#65533;&#632;&#65533;&#65533;x&#65533;&#719;&#65533;&#65533;`	&#65533;Ni&#65533;&#65533;&#65533;&#65533;&#65533; _,]&#65533;t&#65533;&#65533;&#65533;kE&#65533;&#65533;"s GN2&#65533;&#65533;
xUb&#65533;&#65533;.&#65533;&#718;#B&#65533;:&#65533;r&#1293;&#65533;&#65533;&#65533;&#1675;H&#65533;}H&#65533;O&#65533;&#968;&#65533;&#65533;&#65533;h>&#65533;:&#65533;,&#65533;:n@&#65533;P'&#65533; &#65533;&#65533;b&#65533;&#65533;&#65533;T1V`&#65533;&#65533;4&#65533;q&#65533;&#65533;@<<&#1863;v&#65533;&#65533;&#65533;&#65533;.&#65533;&#65533;iL&#65533;&#65533;Zp&#65533;&#928;&#65533;&#65533;F&#65533;G&#65533;&#65533;.&#65533;Lj&#65533;&#616;>r&#65533;D`&#65533;,&#771;n&#65533;&#65533;&#65533;|&#65533;&#65533;&#65533;0p9&#65533;-&#65533;&#65533;&#65533;y&#65533;&#65533;&#65533;&#65533;P&#65533;&#65533;7|&#65533;&#65533;3&#65533;&#65533;P&#65533;D8&#65533;&#65533;3&#65533;&#65533;&#65533;l@&#65533;&#65533;&#65533;&#65533;5&#65533;&#262;:T_v&#65533;&#65533;n&#65533;;K)&#65533;&#65533;&#65533;&#65533;&#65533;&#65533;&#65533;&#65533;&#65533;&#65533;&#65533;&#65533;q&#65533;-]&#65533;z'&#65533;ms5x`3&#65533;&#65533;&#65533;5s]&#65533;&#65533;&&#65533;&#65533;&#1781;&#65533;|a`&#65533;{&#65533;&#65533;6&#65533;9x&#65533;?l` &#65533;w&#65533;=&#65533;l&#65533;&#65533;t&#65533;&#65533;=&#65533;Yl"&#65533;&#65533;&#65533;&#65533;&#65533;$&#65533;&#65533;p8&#65533;&#65533;P&#65533;O&#65533;,&#65533;&#65533;&#671;&#65533;1D&#65533;]&#65533;&#65533;&#65533;;l&#65533;&#65533;4_&#65533;&#65533;
<"&#65533;:&#65533;>w17&#65533;1T&#65533;E&#65533;&#65533;#N&#65533;Hv&#65533;A&#65533;&#65533;&#65533;&#65533;&#65533;&#65533;o]7&#65533;&#65533;N&#65533;&#65533;5hWE&#65533;
&#65533;!&#1552;&#726;'&#65533;X&#65533;&#65533;m&#65533;&#65533;Z&#65533;z&#65533;!&#65533;&#1936;&#65533;(dI&#65533;]:&#65533;y&#1927;| &#65533;&#65533;&#65533;Er>&#65533;&#65533;&#65533;&#65533;&#65533;&#65533;&#65533;&#65533;&#65533;&#65533;&#65533;0:&#65533;&#65533;&#65533;'&#65533;&#65533;n|0&#65533;&#65533;t	&#65533;	K&#65533;&#65533;j&#1892;\O=&#65533;W/&#65533;&#65533;,x&#65533;w&#65533;&#65533;&#65533;L&#65533;=&#1920;&#65533;&#65533;>&#65533;&#65533;&#65533;{X&#65533;D&#65533;&#65533;H&#65533;,&#65533;&#65533;&#65533; &#65533;&#65533;&#65533;&#1835;&#65533;m&#65533;;&#65533;&#20482;)|&#65533;&#65533;
&#65533;&#65533;o&#65533;&#65533;&#65533;1m&#65533;L@&#65533;&#942270;&#65533;&#65533;T&#1430;&#65533;"&#65533;`&#65533;M&#65533;X&#65533;1&#65533;&#65533;&#65533;&#65533;:&#65533;&#65533;&#65533;&#65533;d&#65533;&#65533;;&#65533;C&1S&#65533;/3&#65533;&#65533; N !&#65533;&#65533;&#65533;>@|.&#65533;&#65533;g&#740;mAn!&#65533;4Qv@&#65533;cs&#65533;&#65533;7z`&#65533;z&#65533;}&#65533;s&#65533;&#1474;.&#65533;%&#65533;&#65533;}L&#65533;
Qt&#65533;5y&#65533; >&#65533;&#65533;c&#65533;qn&#65533; "PX&#65533;u&#65533;&#65533;uR`z&#65533;s&#65533;&#65533;u&#65533;z&#65533;&#65533;&#65533;#{&#65533;c;4&#65533;;3&#65533;; !8&#65533;'&#65533;&#65533;&#65533;'&#65533;e&#65533;Fu?&#65533;&#65533;&#65533;&#65533;N0vZx&#65533;@'H&#65533;w*&#65533;&#65533;@y&#65533;$t&#65533;&#450;&#65533;&#65533;&#65533;/&#65533;1x&#65533;&#711;k&#65533;r{&#65533;&#65533;'&#65533;&#65533;&]t&#65533;&#65533;$&#65533;&#65533;3&#65533;&#65533;&#65533;&#452;&#65533;&#65533;&#65533;&#65533;&#65533;&#65533; &#65533; &#65533;&#65533;&#65533;&#65533;&#65533;&#65533;]8&#65533;&#65533;&#65533;t4,'le&#65533;f&#10434;&#65533;!H&#65533;+ A}5&#1473;&#65533;&#65533;t&#65533;&#65533;{x&#65533;{'O&#65533;&#65533;x&#65533;G6t&#65533;&#65533;/&#65533;/<&#65533;&#65533;&#65533;wA&#65533;&#65533;&#1544;&#65533;&#65533;GXAp&#65533;&#65533;:&#65533;&#65533;u&#65533;&#1028;&#1560;&#65533;&#1028;&#65533;<&#65533;D&#65533;&#65533;'qsw|&#65533;&#65533;k&#65533;&#65533;w&#65533;&#65533;G&#65533;SZ`y&#789;]&#65533;&#65533;7z&#65533;&#65533;&#65533;(v(&#65533;&#65533;&#65533;&#65533;&#65533;b&#65533;&#65533;d&#65533;O&#65533;&#65533;i	&#65533;i&#65533;&#65533;V^&#65533;V&#65533;&#65533;&#65533;&#65533;9&#65533;&#65533;X&#65533;%&#65533;Zw&#65533;JH&#65533;[&#65533;d7RYq&#65533;YrG&#65533;&#1830;&#65533;$&#65533;p&#65533;^&#65533;&#1358;&#65533;|}}&#65533;}&#65533;RH&#65533;y3&#65533;&#65533;&#65533;&#65533;&#65533;h&#65533;H+)&#65533;i}C'&#65533;LRVc&#65533;O;&#65533;6=v
	&#65533;0Z&#65533; y&#65533;l#&#65533;&#65533;&#65533;ol&#65533;S&#65533;R&#65533;8e-&#65533;.^&#65533;D&#65533;>&#65533; EY0&#65533;&#65533;&#65533;&#65533;&#1172;&#65533;&#65533;n)hm&#65533;&#65533;8~`&#65533;8is&#65533;&#65533;g&#65533;zy&#65533;7&#65533;&#65533;&#65533;&#65533;t&#65533;sz&#65533;w&#65533;&#65533;]}&#65533;NY&#65533;6&#65533;i&#823;&#65533;1x~&#65533;&#65533; &#65533;@+&nKO&#65533;k&#65533;8&#65533;}T&#65533;&#65533;&#1349;*r&#65533;O &#65533;]q	&#65533;Wi*&#65533;&#65533;{	z&#65533;&#65533;/otXfz8z@~:&#65533;S*F&#65533;&#65533;tm8&#65533;&#65533;`*>&#65533;)&#65533;&#65533;&#65533;&#65533;&#65533;q&#65533;y`*S&#65533;0@&#65533;s+&#65533;&#65533;&#65533;D&#65533;&#65533;H&#65533;@&#65533;&#65533;u0+wy&#65533;)|&#65533;&#65533;&#65533;&#2041;s&#65533;&#65533;$&#65533;&#65533;&#65533;	^&#1861;&#65533;&#65533;&#65533;$o#X}&#65533;&k&#65533;0%&#65533;U^ 1]}&#65533;y&#65533;&#65533;d&#65533;&#65533;@&#65533;&#65533;A&#65533;&#65533;P&#65533;&#65533;Px&#65533;i
&#65533;*&#65533;&#65533;&#65533;&#65533;&#65533;}&#65533;(^&#65533;&#65533;y&#65533;&#65533;&#65533;&#65533;&#65533;&#65533;4g&#65533;,Zc4v$$j&#65533;*)@&#65533;&#65533;&#65533;&#65533;&#65533;&#65533;7u&#65533;*~&#65533;w&#65533;&#65533;x&#65533;&#65533;&#65533;=WH&#65533;I&#65533;&#65533;&#65533;&#65533;&#65533;}*&#65533;H&#65533;-z&#65533;-&#38327;&#65533;&#65533;&#65533;&#65533;Y&#65533;SZ&#65533;Hg&#65533;d&#65533;&#65533;By&#65533;0&#65533;&#65533;&#65533;y&#65533;4&#65533;^&#65533;&#65533;&#65533;&#65533;&#65533;&#65533;pxyjZ&#65533;&#65533;&#65533;&#65533;D&#65533;jj&#65533;{s]i&#65533;%sy&#65533;&#65533;Yt}&#1698;&#65533;&#65533;sPj3&#65533;&#65533;{A&#65533;{&#65533;&#65533;n9&#65533;&#65533;iO&#65533;u	&#65533;Z&#65533;&#65533;~;:&#65533;x&#65533;1#|&#65533;&#65533;o&#65533;6&#65533;&#65533;$s&#65533;s&#65533;&#65533;&#65533;sy&#65533;&#65533;&#65533;&#65533;0&#65533;1&#65533;}d&#65533;&#65533;9{&#65533;&#65533;v&#65533;&#65533;b&#65533;&#65533;Z
&#65533;\&#65533;h&#65533;pxZP&#65533;&#65533;&#65533;!+&#65533;z&#65533;w&#65533;&#65533;j(&#65533;&#19123;&#35695;&#65533;&#65533;N&#43264;&#65533;N&#65533;&#65533;&#65533;&#65533;
&#65533;&#65533;&#65533;&#65533;1&#65533;r9&#65533;&#65533;&#65533;&#65533;w3&#65533;u:&#65533;&#65533;&#65533;7s&#65533;b|&#65533;xz~&#65533;&#65533;&#65533;V&#65533;w&#65533;$&#65533;&#65533;&#65533;&#65533;D&#65533;&#1693;&#1511;&#65533;'>
&#65533;;W&#65533;&#65533;&#65533;&#65533;Zi&#65533;
&#65533;&#65533;${&#65533;&#65533;&#65533;&#65533;1&#65533;q&#65533;aO~&#65533;&#65533;}&#65533;&#1687;&#65533;4&#65533;&#65533;w&#615;&#65533;Zi,&#65533;&#65533;l&#65533;&#65533;a&#65533;z&#622;&#65533;&#65533;&#65533;&#65533;&#65533;&#65533;&#65533;&#65533;y&#65533;&#65533;&#65533;&#65533;Z&#65533;&#65533;}&#65533;&#65533;K&#65533;^"&#65533;&#65533;&#65533;s&#65533;&#65533;}Z&#65533;5&t&#65533;&#65533;>;&#65533;&#65533;*&#65533;&#65533;&#65533;&#65533;&#65533;&#65533;M[ij:&#65533;!&#65533;&#65533;&#65533;| &#65533;s&#65533;&#65533;&#65533;&#65533;&#65533;&#65533;j&#65533;&#65533; &#65533;&#65533;v7&#65533;&#65533;&#65533;&#65533;GM{&#65533;&#65533;*ihH&#65533;W&#65533;n&#65533;&#65533;&#65533;&#65533;&#65533;"&#48001;	&#65533;&#65533;&#65533;1&#65533;C&#756;!&#65533;\&#65533;&#65533;[&#65533;&#65533;[xa0E;&#65533;fK&#65533;&#65533;$&#65533;P&#757;>'&#65533;;+&#65533;&#65533;&#65533;&#65533;&#65533;&#65533;&#65533;&#65533;&#65533;&#65533;G~J&#65533;C&#65533;?&#65533;&#65533;I&#65533;&#65533;j&#65533;%Ki&#65533;&#65533;&#65533;&#65533;&#65533;&#65533;&#65533;k&#65533;&#65533;O&#65533;&#65533;RK&#65533;&#440763;&#65533;A&#65533;&#65533;Ki&#65533;&#65533;&#1788;&#65533;&#65533;<&#65533;a;&#65533;k&#65533;&#65533;&#1751;&#65533;a&#65533;&#65533;&#65533;$&#65533;&#65533;&#65533;&#65533;&#65533;Kc&#65533;{&#65533;;&#65533;&#65533;Q&#65533;&#65533;Z&#65533;>&#65533;&#65533;&#65533;&#13053;&#65533;h&#65533;O&#65533;&#65533;}yk&#65533;&#65533;k&#65533;&#65533;&#65533;&#65533;&#65533;S&#65533;&#65533;&#65533;&#65533;&#65533;&#638;&#65533;&#1788;&#65533;Q&#65533;&#65533;Q&#65533;&#65533;G&#65533;&#65533;&#65533;&#65533;$&#65533;&#65533;&#65533;&#65533;&#65533;&#65533;&#65533;&#7317;&#65533;&#1131;&#65533;x&#247;`&#65533;&#65533;&#65533;&#65533;K&#65533;&#65533;&#65533;&#65533;4V&#65533;} &#65533;&#65533;&#65533;&#65533;&#65533;&#65533;&#65533;&#65533;\&#65533;&#65533;&#1717;&#65533;&#65533;&#65533;&#65533;&#65533;	L&#65533;&#65533;X&#65533;&#65533;[i!&#310;&#65533;#&#65533;&#65533;LyP&#65533;&#65533;[xE,&#65533;{&#65533;&#65533;u&#65533;&#65533;&#65533;L8[&#65533;&#62103;]&#65533;&#65533;q&#65533;*&#65533;<&#65533;&#65533;4&#65533;&#65533;1&#65533;K&#65533;bL&#65533;&#65533;&#65533;&#65533;&#65533;&#65533;&#65533;f&#65533;&#65533;X\&#65533;x&#65533;&#65533;3&#65533;&#65533;&#65533;+&#480;&#65533;t&#65533;&#65533;8&#65533;&#65533;&#65533;&#65533;&#65533;&#465;&#65533;&#65533;y &#65533;&#65533;@&#65533;&#65533;&#65533;&#65533;&#65533;&#65533;&#1019;l&#65533;&#65533;&#1419;&#514;&#821;&#65533;t&#65533;&#65533;^HV+&#65533;7&#65533;@&#65533;,&#65533;&#65533;&#65533;&#65533;&#65533;l&#65533;L&#65533;&#295;Z&#65533;&#65533;oZ&#65533;_<&#65533;+*&#65533;&#65533;&#65533;&#65533;e&#65533;&#65533;\&#641;d&#65533;~&#65533;% &#65533;&#644;&#65533;K{&#65533;&#65533;Y&#65533;&#65533;&#65533;&#65533;j&#65533;s&#65533;w&#65533;&#65533;l&#65533;&#65533;&#39807;l&#65533;&#65533;&#65533;&#806;&#65533;&#65533;&#754;=&#65533;Q&#65533;&#65533;&#65533;&#65533;&#65533;&#65533;&#65533;|&#65533;&#65533;&#65533;k&#905;0&#65533;+&#47994;&#65533;&#65533;a&#586;&#65533;Z&#65533;i&#65533;&#65533;G;&#65533;&#65533;&#65533;$k&#65533;&#65533;&#1794;8&#65533;&#65533;&#65533;l&#65533;&#65533;e&#65533;&#65533;&#1802;&#65533;&#65533;'&#65533;&#65533;&#65533;&#65533;&#65533;&#65533;&#65533;4&#1467;&#65533;,&#402;&#65533;&#65533;L&#976;&#65533;+;&#65533;&#65533;&#65533;&#65533;&#65533;%&#65533;&#65533;l&#717;q&#65533;1&#65533;p&#65533;&#65533;&#65533;&#65533;&#1040;&#65533;@&#65533;&#65533;+&#65533;&#65533;kj&#65533;&#65533;&#65533;s5&#65533;&#65533;NR&#65533;`&#65533;&#65533;r{&#1261;,&#65533;&#65533;&#65533;=&#65533;l,&#65533;&#65533;Y&#65533;&#65533;w&#65533;&#65533;Y&#65533;&#65533;&#65533;6&#65533;J&#156;&#65533;&#65533;>&#65533;&#65533;O&#65533;s)&#65533;&#65533;vx&#65533;2&#65533;&#65533;&#65533;&#65533;&#65533;&#65533;&#65533;&#65533;H&#65533;&#65533;dM8&#65533;Q&#65533;&#65533;&#65533;l&#65533;&#65533;&#65533;&#65533;\&#1427;&#65533;&#65533;1&#65533;&#65533;&#65533;&#65533;&#65533;j&#65533;[&#65533;Gi&#65533;s}}&#65533;&#65533;
&#65533;0&#65533;&#65533;W&#65533;&#65533;6&#65533;N&#65533;;&#1286;&#65533;&#65533;d&#65533;&#65533;&#65533;&#65533;
&#65533;&#65533;&&#65533;&#65533;&#65533;&#1493;&#65533;&#65533;&#65533;&#65533;&#65533;&#65533;L&#65533;[&#65533;&#65533;eu&#65533;x&#65533;&#385;Jc`&#1858;&#65533;Z&#297;M&#65533;y&#65533;&#65533;&#65533;&#65533;&#65533;m&#65533;O&#65533;&#65533;&#65533;O&#65533;
&#65533;&#65533;Z&#65533;&#65533;&#65533;&#65533;&#65533;&#65533;t&#65533;&#65533;{&#65533;&#65533;&#711;&#65533;&#65533;&#65533;Q&#65533;&#65533;&#65533;&#65533;O&#65533;&#65533;&#65533;l&#65533;&#65533;&#65533;xq&#65533;&#1626;\V;&#65533;}K&#65533;y&#65533;xy&#65533;<&#65533;&#65533;&#65533;&#65533;&#65533;m&#65533;z&#65533;&#65533;}Y&#65533;&#65533;&#65533;/=&#1646;&#65533;&#65533;&#1971;b&#65533;&#65533;+&#2035;&#65533;V*&#65533;&#1981;&#65533;&#65533;d&#65533;&#65533;&#65533;&#65533;&#65533;&#65533;k&#65533;eM&#65533;=&#65533;Bl&#65533;t&#65533;k{&#65533;&#685;&#1666;&#65533;&#65533;&#65533;&#65533;&#65533;&#65533;~&#65533;&#65533;&#65533;&#65533;&#65533;&#65533;^&#65533; &#65533;
>*&#65533;+&#65533;&#65533;&#65533;s&#65533;&#65533;x&#65533;&#65533;8&#65533;;&#65533;&#65533;~&#65533;-&#65533;&#65533;8&#65533;,jc#&#65533;&#65533;&#65533;&#65533;&#65533;&#65533;&#1669;&#65533;%&#65533;&#65533;B>&#65533;=+)&#65533;&#1862;&#65533;&#65533;9N8A&#65533;&#65533;&#65533;L&#65533;|&#65533;RL&#65533;'K&#65533;k&#65533;k&#65533;}&#65533;&#65533;xMn&#65533;&#65533;&#65533;&#65533;&#65533;&#65533;Z&#65533;&#65533;&#65533;&#65533;:&#65533;VN&#65533;M&#65533;I<+&#65533;)&#65533;NJ&#65533;]>&#65533;>&#65533;&#65533;PN83&#65533;&#65533;&#65533;[&#65533;&#65533;&#65533;@&#65533;}&#65533;&#65533;
&#65533;X|&#1715;B&#65533;&#65533;&#65533;&#65533;K&#65533;&#65533;&#65533;$&#65533;&#65533;]%*&#65533;vM&#65533;El&#65533;Q&#65533;&#65533;=&#1918;&#1844;
&#65533;&#65533;&#65533;&#65533;}&#65533;&#65533;~&#65533;&#65533;\&#65533;cz&#65533;x&#65533;&#65533;&#65533;'|&#65533;s&#65533;&#65533;E&#65533;E>&#1214;}&#2022;&#65533;&#65533;4&#65533;&#65533;~&#65533;&#65533;t&#65533;s&#65533;&#65533;&#65533;M&#65533;C&#65533;&#65533;&#65533;&#65533;&#1021;.&#65533;&#65533;$&#65533;&#65533;&#65533;&#65533;dE&#65533;P&#1918;Z~&#65533;\&#65533;y&#65533;t&#65533;&#948;)&#65533;&#65533;&#65533;&#65533;[r&#65533;&#65533;e&#65533;&#65533;&#65533;W&#65533;&#65533;&#65533;&#65533;n&#65533;	&#65533;B&#65533;&#65533;&#65533;|&#65533;&#65533;&#65533;&#65533;1&#65533;&#65533;&#65533;&#65533;1&#65533;&#65533;&#65533;&#65533;&#65533;&#65533;&#1020;&#65533;:&#65533;H t&#65533;`HP&#65533;&#65533;S`&#65533;&#65533;&#65533;x&#65533;&#65533;&#65533; &#65533;wJ&#65533;&#65533;&#65533;}&#65533;
&#65533;K&#65533;s&#954;&#65533;&#65533;&#65533;{&#65533;$&#65533;&#65533;&#65533;&#65533;N{&#65533;&#65533;<&#65533;&#65533;Ss&#65533;C&#65533;&#65533;&#65533;&#65533;&#65533;&#65533;&#65533;&#65533;Z&#65533;u=&#65533;&#65533;\&#65533;&#65533;&#65533;&#65533;]&#65533;&#65533;&#65533;9 &#65533;`7@&#65533;0&#65533;&#65533;M&#65533;&#65533;&#65533;I&#65533;@&#65533;O&#65533;&#65533;&#65533;&#65533;&#65533;Y&#65533;&#65533;s)&#65533;[&#65533;	&#65533;&#65533;&#65533;.y&#65533;M&#65533;~&#65533;V&#65533;' 9&#65533;&#65533;@F&#65533;&#65533;D>2o&#65533;&#65533;&#65533;&#65533;&#65533;&#65533;&#65533;g&#65533;q&#65533;&#65533;]o&#65533;&#65533;<&#65533;+&#65533;&#65533;&#65533;&#65533;&#65533;&#65533;&#65533;&#65533;&#65533;0 s0wNs &#65533;&#65533;&#65533;&#65533;&#65533; &&#65533;&#65533;&#65533;Z&#65533;>&#65533;&#65533;&#65533;&#65533;q&#65533;&#806;&#65533;&#65533;&#65533;&#65533;&#65533;r.&#1301;&#65533;&#65533;&#65533;&#65533;&#65533;&#65533;_1-&#65533;&#65533;&#65533;&#65533;6	o1;&#65533;&#65533;&#65533;&#65533;{&#65533;&#65533;&#65533;t&#65533;?&#65533;&#65533;7&#65533;o9&#65533;x{h&#65533;z&#65533;&#65533;&#65533;&#65533;.&#65533;&#65533;&#65533;&#65533;[&#852;&#65533;&#65533;&#65533;xw&#65533;%Y&#65533;&#65533;&#65533;}>&#65533;&#65533;&#65533;&#65533;&#65533;&#65533;&#65533;d&#35799;P&#65533;&#65533;: &#65533;&#65533;X1y&#65533;&#65533;Hl&#65533;&#65533;1{&#65533;&#65533;&#65533;~&#65533;&#65533;&#65533;&#65533;&#65533;&#65533;&#65533;&#65533;&#65533;&#65533;&#65533;&#65533;z&#65533;a9O&#65533;t&#65533;&#65533;&#65533;&#65533;&#65533;&#65533;&#65533;&#65533;&#65533;`&#65533;`H&#65533;>&#65533;&#65533;&#65533;&#65533;|&#65533;&#65533;&#65533;&#65533;&#65533;&#65533;&#65533;&#65533;&#65533;&#65533;&#65533;&#65533;&#65533;&#65533;&#65533;&#65533;&#65533;y&#65533;&#65533;&#65533;&#65533;&#65533;&#65533;t&#65533;&#65533;IG&#65533;&#584;Z&#65533;&#65533;&#65533;&#1221;&#1204;&#65533;&#65533;&#65533;&#65533;&#65533;\&#65533;&#65533;&#65533;&#65533;&#65533;.&#65533;&#65533;&#65533;&#65533;Zy&#65533;&#65533;&#65533;{&#65533;&#65533;&#65533;&#65533;&#65533;&#65533;&#65533;&#180;&#65533;&#1850;&#65533;\&#65533;]&#65533;Z%a&#496;&#65533;&#65533;N&#65533;Z|&#65533;h&#65533;/x&#65533;"
<&#65533;&#65533;Q?B)&#65533;9.&#65533;*q!&#65533;&#65533;KF&#121294;$=&#65533;I&#65533;&#65533;1tp&#65533;%&#65533;4&#65533;OJD {:&#65533;"&#65533;f#-@&#65533;*&#65533;6&#65533;&#65533;&#65533;	q&#65533;&#65533;*#x-9e&#65533;&#65533;&#65533;&#65533;MK&#202;5&#65533;&#65533;Ac0&#65533;&#65533;&#65533;&#65533;L'`VE&#65533;&#65533;&#65533;*$&#65533;c&#65533;&#65533;&#65533;"&#494;|u&#65533;
:xP&#1117;&#65533;|m&#65533;h&#65533;J]q%&#65533;P&#65533;W&#65533;]`k6}v&#65533;&#65533;#&#65533;9&#65533;=&#65533;&#1194;c]&#65533;	E&#65533;&#65533;&#65533;&#65533;&#1485;&#65533;<&#65533;pr!a]A&#65533;&#65533;uh&#65533;&#65533;&#1353;&#65533;>&#65533;L&#1876;&#65533;a&#65533;$&#65533;&#65533;&#65533;&#65533;&#65533;9&#65533;&#65533;J&#65533;[D&#65533;/t"&#220;&#65533;&#65533;GZ&#65533;&#65533;2&#65533;&#65533;[HD&#65533;2H&#65533;&#65533;&#65533;_&#65533;&#65533;&#65533;&#65533; 0\&#65533;NK&#65533;zb^&#65533;&#65533;#^1&#65533;&#65533;(<&#65533;&#65533;F&#65533;H$&#65533;&#65533;[&#65533;&#65533;&#65533;4N&#65533;&#65533;k&#65533;9&#65533;H&#60434;&#65533;(b(3&#65533;&#65533;&#65533;&#65533; C
&#65533;0&#65533;RTL&#65533;&#293;GG&#65533;&#65533;J2&#65533;#&#65533;&#65533;&#65533;&#65533;h&#776;&#65533;&#65533;&#65533;
@2&#65533;"&#65533;)|&#65533;&#147;2&#65533;t&#65533;&#65533;&#65533;P&#65533;&#65533;&#65533;&#65533;`	&#17808;&#65533;&#65533;H}&#65533;&#65533;	&#65533;DFR&#65533;$.&#65533; I,&#65533;b&#65533;O&#65533;&#65533;&#65533;&#65533;H&#65533;&#65533;&#65533;&#65533;#x&#65533;&#65533;
&#65533;	&#65533;&\NQ`MF"&#65533;	^&#65533;t&#65533; ,.&#65533;&&#65533;&#65533;.&#65533;&#65533;&#65533;P&#65533;z &#65533;Id&#65533;i&#65533;&#1118;\2&#65533;A&i&#65533;&#65533;*d&#65533;&#65533;&#65533;`&#65533;&#13083;&#65533;RJ&#65533;$0&#65533;AjU7&#1961;&#65533;$}&#65533;&#65533;
F@&#65533;&#65533;&#65533;C&#65533;.b&#65533;"^$r&#65533;&#65533;&#65533;&#65533;&#65533;f&#65533;&#65533;V&#1764;&#65533;&#65533;z"&#65533;px	@&#65533;&#65533;~&#65533;&#65533;0Z&#65533;B&#768;&#65533;>&#65533;&#65533;&#65533;&#65533;$&#65533;&#65533;&#65533;&#65533;$&#65533;(k&#65533;Y&#65533;&#65533;&#65533;f&#65533;J
d&#65533;F$i&#65533;&#65533;&#65533;&#65533;#&#65533;7&#65533;D&#65533;&#65533;&#65533;	&#65533;	&#1039;&#178;C&#65533;&#65533;*&#65533;&#65533;#l&#65533;j()>&#65533;&#65533;V&#65533;&#787;&#65533;2&#65533;=q'w&#65533;I&#334;&#65533;[&#65533;&#65533;6&#65533;&#65533;&#65533;b&#65533;&#620;&#65533;&#65533;\r:s&#65533;P&#65533; ZP".#zX&#65533;[h@y{0M&#65533;ys&#65533;&#65533;k&#5571;.&#65533;&#65533;H&#65533;&#65533;$hd&#900;(&#65533;&#65533;&#65533;&#65533;&#65533;p 	.&#65533;q&#65533;`&#65533;&#65533; &#65533;tW+&#65533;C+&#65533;&#65533;&#65533;&#1197;&#65533;f&#65533;j&#65533;&#65533;&#65533;NJu&#65533;*&#65533;&#65533;kf&#65533;&#65533;&#65533;&#65533;qq&#65533;=&#226;u&#65533;<&#65533;&#65533;#A&#65533;	&#65533;&#65533;B&#65533;&#65533;&#65533;&#65533;]&#65533;&#65533;&#65533;&#65533;Y"&#65533;&&#65533;&#65533;.`c&#65533;8+j&#65533;!CsS>&#65533;&#65533;ampT}&#65533;;&#65533;&#221;&#65533;*&#65533;&#65533;3&#65533;(N&#65533;f^&#65533;&#65533;&#1603;&#65533;&#65533;&#65533;&#65533;;&#65533;`)&#65533;z&#65533;)&#65533;&#65533;&#65533;&#65533;G&#65533;TrB&#65533;t4K"&#65533;&#65533;&#65533;;&#65533;&#65533;&#65533;&#65533;&#65533;,&#65533;l &#65533;)&#65533;&#65533;&#65533;y>&#379;Z&#65533;w&#65533; u(&#65533;&#65533;0&#65533;&#65533;2&#65533;&#65533;&#65533;<&#65533;l&#65533;&#65533;&#65533;&#65533;&&#65533;&#1638;G&#65533;&#65533;`&#65533;xq:B@&#65533;k&#65533; R&#65533;&#65533;~B~p&#65533;\&#65533;&#65533;&#65533;&#65533;*&#65533;&#65533;7&#65533;&#65533;&#1040;T&#65533;&#65533;&#65533;&#65533;&#65533;O~^&#65533;A
&#65533;&#65533;&#65533;&#65533;Oc&#65533;&#65533;&#65533;&#65533;	&#65533;X	&#65533;&#65533;:&#65533;P&#65533;&#65533;&#260;&#65533;&#1537;&#65533;6&#65533;.z&#65533;lR
&#65533;&#65533;o&#65533;&#65533;'&#65533;6.&#65533;&#65533;&#65533;&#65533;&#65533;H &#65533;&#65533;&#65533;	,z&#139;&#65533;b&#65533;&#65533;&#65533;&#65533;Aid&#65533;RN&#1048;'&#65533;X#R&#65533;&#65533;p&#65533;&#65533;&#65533;a&#65533;&#65533;&#65533;&#65533;&#65533;&#65533;`&#65533;U&#402;ai!6V&#65533;x&#65533;&#65533;B(G&#65533;R1/+&#65533;&#65533;B&#65533;&#65533;&#65533;
"O&#65533;&#65533;&#65533;CBHR&#65533;&#65533;I&#65533;  ;&#65533;&#65533;&#65533;&#65533;&#65533;(K&#65533;&#65533;6 &#65533;M&#65533;4&#65533;  &#65533;@&#65533;&#65533;3$&#65533;&#65533;	&#65533;^!&#585;&#65533;/x&#504;&#65533;.&#65533;&#65533;UM&#202;&#544;&#65533;x&#65533;&#65533;H<&#65533;*@&#65533;&#65533; 	&#65533;s&#65533;,&#65533;l&#65533;4&#65533;&#65533;&#65533;&#65533;'&#65533;(&#65533;/&#65533;&#65533; &#65533;A4&#65533;	&#65533;@&#65533;y&#65533;_/d&#65533;&#65533;_Y&#65533;o#g-	&#1108;$&#65533;&#65533;l&#65533;x&#65533; D&#65533;&#65533;&#65533;&#65533;$5&#65533;1&#65533;i&#65533;&#65533;4&#65533;6&#65533;&#65533;`=&#65533;|! &#65533;)C&#65533;9&#65533;A\mx&#65533;&#65533;~&#65533;&#65533;&#65533;O&#65533;[&#65533;&#65533;&#65533;F&#65533;:A&#65533;DDJ&#65533;7&#65533;v"&#65533;&#65533;&#65533;&#65533;"&#65533;&#65533;&#65533;&#65533;&#65533;2&#65533;&#65533;J&#1434;CSQ&#65533;A&#65533;&#1270;&#65533;o&#65533;+4{&#65533;&#65533;&#65533;8&#65533;"x%&#65533;"&#65533;P&#65533;%J)&#65533;K&#65533;&#65533;.&#65533;*&#65533;f&#65533;&#61706;&#65533;jHqOD&#65533;4&#65533;`+Y&#65533;0&#65533;Rv&#65533;N&#65533;&#65533;&#65533;&#65533;&#65533;&#65533; 4&#65533;k\C&#1501;&#65533;&#65533;jl&#65533;UW&#65533;v&#65533;&#65533;&#65533;1:&#65533;4&#65533;q&#65533;V'&#65533;
9&#65533;Ih
p&#65533;3 :$&#65533;1&#65533;&#65533;8&#65533;X&#65533;"&#65533;&#65533;&#65533;egP&#65533;?Tw&#65533;&#1381;lf&#65533;P&#65533;&#834;&#65533;R,&#65533;A &#1722;PB&#65533;V&#65533;&#65533;M&#65533;4}&#65533;&#65533;ATsj&#65533;E&#65533;	&#65533;o&#65533;*&#65533;5


&#65533;&#65533;?\`&#65533;&#65533;&#65533;r&#65533;&#65533;&#65533;&#65533;(&#65533;5DJP4&#65533;&#65533;&#65533;&#1892;&#65533;9&#65533;\G&#65533;v^&#65533;le&#65533;k&#65533;?x&#65533;&#65533; &#1966;f&#65533;&#65533;	&#65533;zv&#65533;l&#65533;iE&#65533;&#65533;&#65533;&#65533;&#65533;&#65533;a&#65533;&#65533;&#65533;,&#65533;&#65533;&#65533;&#65533;&#65533;&#65533;#&#824;x&#65533;o  X&#65533;&#2002;&#65533;2&#65533;&#65533;r&#65533;&#65533;m)&#65533;	V&#257;\&#65533;&#65533;&#146;&#65533;2(&#65533;k&#65533;#Q&#65533;&#65533;!&#65533;	&#65533;]&#65533;r&#65533;&#65533;h"4&#65533;&#65533;7&#65533;&#65533;3&#65533;&#65533;&#65533;V 8th&#65533;qb~&#65533;B&#65533;&#65533;*&#65533;`c'&#65533; 8&#65533;&#65533;&#65533;	&#65533;stB"&#65533;&#65533;YrP&#65533;&#65533;-&#65533;&#65533;hp&#65533;&#65533;&#65533;&#65533;O&C&#65533;&#65533;5&#65533;&#65533;{];&#65533;&#65533;&#65533;&#65533;&#65533;lb&#65533;&#65533;&#65533;&#65533;puq&#65533;a&#65533;bZ{&#65533;&#65533;&#1772;1a&#65533;&#65533;&#65533;&#65533;&#65533;U&#65533;&#65533;&#65533;\" &#65533;&#65533;iH@&#65533;'.&#65533;.&#65533;4$&#65533;n&#65533;tp&#65533;%T&#65533;V@&#1312; 4&#65533;&#65533;&#65533;y<"&#65533;&#65533;&#65533;&#65533;&#65533;E&#65533;+&#65533;V:&#65533;&#65533;&#65533;r&#65533;&#65533;zq&#65533;&#65533;&#65533;r&#65533;&#65533;&#65533;&#1077;ok2&#445; A$&#1410;&#65533;&#65533;P&#65533;&#483;&#65533;!&#65533;
pC&#65533;&#65533;&#24948;%&#65533;J'&#65533;	wc&#65533;10&#65533;mx&#65533;&#65533;&#65533; &#65533;@]&#65533;&#65533;&#65533;&#65533;&#65533;&#65533;&#65533;&#65533;Y&#65533;&#65533;&#65533;/&#65533;5&#65533;g&#65533;&#65533;&#65533;&#441;N&#65533;i&#65533;&#65533;&#65533;oa&#65533;x0&#65533;&#65533;kJG&#65533;&#65533; v+B@&#65533;&#65533;&#256;&#65533;@&#65533;&#65533;=&#65533;&#65533;&#65533;l&#65533;&#65533;&#65533;&#65533;&#65533;t(&#65533;&#65533;8?&#65533;&#65533;p!&#65533;@&#65533;&#65533;v&#263;&#65533;&#65533;aT;a&#65533;&#65533;&#65533;&#65533;&#65533;&#65533;&#65533;&#65533;&#65533;&#906;`$%&#65533;9&#65533;&#1271;0&#34950;&#65533;&#65533;4&#65533;&#65533;&#65533;&#65533;&#65533;&#65533;x&#65533;&#65533;UX`&#1826;&#65533;e#63q%&#65533;rMshS&#65533;Gv&#65533;&#65533;&#65533;&#65533;&#65533; &#65533;)&#65533;&#65533;B~&#65533;F&#65533;U&#65533;&#65533;3&#65533;&#65533;&#65533;~q&#65533;e&#65533;X?S&#65533;<&#65533;&#65533;&#65533;&#65533;&#65533;3r"X
v0&#65533;&#65533;&#65533;&#65533;&#65533;]
0&#65533;>&#585;S&#65533;;I0&#65533;&#65533;n&#65533;&#903;&#65533;a%
&#65533;OO&#65533;&#65533;;h	V&#65533;zD&#65533;&#65533;kw;&#65533;&#65533;&#65533;9&#65533;&#65533;&#65533;/&#65533;&#65533;&#65533;&#65533;&#65533;B&#65533;&#65533;&#1923;Hm&#65533;	q&#65533;&#65533;&#65533;&#65533;&#65533;Q[&#65533;@&#65533;&#65533;h
&#65533;.&#65533;*&#65533;gu&#65533;&#65533;ds&#65533;dG}ca}&#65533;r&#65533;&#65533;}&#65533;G&#65533;&#65533;f&#65533;&#65533;6!&#65533;rn&#65533;n&#65533;g{(Hs&#65533;G&#65533;{27k77W&#65533;&#65533;{}&#65533;hT<[&#65533;D[?7p&#65533;	u&#65533;!&#65533;J&#65533;x&#608;e&#65533;  WI&#65533;&#65533;X&#65533;&#65533;&#65533;X&#65533; &#65533;i&#65533;z&#65533;&#65533;B)&#65533;&#65533;&#65533;7l&#65533;n&#65533;o/8s&#65533;*h&#65533;PyG=&#65533;{&#65533;&#65533; &#65533;&#65533;	Fx&#65533;  [&#65533;T&#65533;'Bpm P1&#65533;'&#65533;[H0&#65533;&#65533;\dvZ&#65533;}&#65533;&#65533;&#65533;V&#65533;/71&#65533;&#65533;)Z&#65533;&#65533;~&#65533;&#65533;&#65533;&#65533;&#65533;^&#65533;P&#65533;&#65533;cz&#454;&#65533;&#65533;sVb%&#65533;]&#65533;T&#65533;&#65533;&#65533;&#65533;x&#65533;@y( &#65533;&#65533;&#65533;0&#65533;e&#65533;B@&#65533;&#65533;P]0&#65533;8&#65533;&#65533;&#65533;&#65533;&#65533;&#65533;&#65533;]&#65533;W]&#65533;z&#65533;&#65533;f&#65533;b&#65533;g&#65533;s&#65533;w&#65533;&#65533;&#1030;&#65533;cqH	:&#65533;uS&#65533;&#65533;HN&#65533;&#65533;&#1547;G&#65533;&#65533;x`&#65533;&#65533;&#65533;H`&#65533;&#65533;&#65533;&#65533;&#65533;&#65533;&#65533;[&#65533;&#65533;&#65533;X Fj#&#65533;~&#65533;X &#65533;&#65533;b&#65533;e&#65533;&#65533;x&#65533;
&#65533;&#65533;&#65533;&#65533;&#65533;&#1188;&#65533;&#65533;&#65533;&#65533;cF&#65533;8&#65533;4&#65533;a&#65533; &#65533;X&#65533;&#65533;( &#65533;(Z
&#65533;&#65533;(,a&#65533;
 0&#65533;&#65533;}8 z&#65533;&#65533;&#65533;&#65533;]&#65533;I&#65533;%f&#65533;~&#65533;g&#65533;&#65533;dx&#65533;U{&#65533;&#65533;&#65533;&#65533;r&#65533;s3&#65533;&#65533;&#65533;Dx&#65533;&#65533;J&#65533;@	NY&#65533;&#65533;&#65533;c&#65533;y&#65533;&#65533;&#65533; "Y*&#65533;x&#65533;\Y8&#65533;T6&#65533;8&#65533;&#65533;O&#65533;&#65533;\&#65533;`v&#65533;m&#65533;&#65533;evr&#65533;E&#65533;&#1028;&#65533;&#65533;X&#65533;&#65533;&#65533;&#65533;&#65533;&#65533;&#65533;&#65533;&#65533;&#65533;wy&#65533;&#65533;&#65533;&#65533;&#65533;
&#65533;&#65533;0&#65533;t&#65533;Q_V!.&#65533;&#65533;X1&#1617;VgR&#65533; &#65533;i e&#65533;Q&#65533;&#65533;V&#1369;4@N&#65533;b)&#65533;h&#65533;&#65533;`&#65533;&#65533;&#65533;&#65533;&#65533;&#65533;&#65533;&#65533;a&#65533;&#65533;a&#65533;&#65533;vp&#65533;z)&#65533;&#65533;{{g9Z&#65533;&#65533;&#65533;&#65533;?iAHIC&#65533;Z&#65533;pH&#65533;&#65533;&#65533;&#65533;	T&#65533;qf&#65533;rF&#65533; `&#65533;&#65533;ba&#65533;_&#65533;&#65533;&#65533;&#65533;&#65533;&#65533;&#65533;&#65533;&#65533;T&#65533;]0&#65533;&#65533;4z&#65533;&#65533;&#65533;/&#65533;i1&#65533;G)&#65533;B&#65533;e&#65533;&#65533;&#65533;&#1413;jr&#1623;&#65533;&#65533;&#65533;&#65533;&#65533;0&#479;&#65533;&#65533;{&#65533;&#65533;&#65533;&#65533;  &#65533;&#65533;&#65533;&#65533;&#65533; &#65533;0&#65533;A&#65533;&#151;R&#65533;&#65533;,y&#65533;r&#65533;&#65533;oU&#65533;%P#&#65533;&#65533;x`&#65533;j&#1053;&#65533;&#65533;&#65533;&&#65533;&#65533;&#65533;&#65533;&#65533;&#65533;&#65533;6&#65533;&#136;&#200;&#32350;&#46682;&#399;;&#65533;O&#65533;y]'wr-&#65533;&#65533;)&#65533;&#65533;&#65533;&#65533;&#65533;Y&#65533; &#65533;o &#65533;&#65533;0M0&#65533;	&#65533;&#65533;s&#65533;&#65533;w0y3&#65533;&#1108;&#65533;&#65533;{&#65533;Q"&#65533;&#65533;&#1052;	&#65533;&#65533;	W&#65533;y^oj&#65533;&#65533;&#65533; jP&#65533;9&#65533;&#65533;u&#65533; &#65533;Xku&#65533;&#65533;&
 &#65533;&#290;,&#65533;&#65533;9&#65533;PY&#65533;&#65533;&#65533;i7&#670;&#65533;&#65533;&#65533;k&#65533;&#65533;&#65533;@j{&#65533;&#65533;&#65533;&#65533;&#65533;&#65533;jh&#65533;i&#65533;0&#65533;L:&#65533; &#65533;&#65533;0&#65533;&#65533;&#39172;P&#65533;&#65533;&#65533;&#65533;&#65533;[&#65533;!h&#65533;w&#65533;&#65533;U&#65533;&#65533;&#65533;JgqZ&#65533;:&#65533;j&#65533;&#480;i`&#65533;q
  &#65533;&#295;&#65533;&#1703;&#65533;&#65533; &#65533;&#26755;P&#65533;6I]&#65533;Y&#65533;&#65533;&#65533;&#65533;6&#65533;i&#65533;&#527;&#65533;j&#65533;bf&#65533;A&#1680;
&#1638; &#65533;&#65533;&#65533;&#65533;@Q@&#65533;J`&#65533;D &#65533;&#65533;W&#65533;&#65533;Z&#65533;L&#65533;'Y:&#65533; w&#65533;9&#65533;&#65533;W&#65533;I&#65533;&#375;&#65533;g&#65533;&#65533;q&#65533;&#65533;&#65533;^&#65533;'&#65533;&#65533;5&#65533;&#65533;D&#65533;pm&#65533;&#65533;&#65533;&#65533; &#65533;&#1654;`&#65533;&#65533;m%&#65533;&#65533; &#65533;&#684;&#65533;&#65533;&#65533;&#65533;&#65533;&#65533;&#43456;&#65533;&#65533; `&#65533;&#65533;&#65533;&#65533;&#65533;&#65533;V]8&#65533;a2Z&#65533;&#65533;y&#65533;&#65533;&#65533; &#65533;&#65533;&#65533;?&#65533;4j&#65533;u&#65533; &#671;&#65533;)&#65533;'&#65533;&#65533;&#65533;&#65533;TK&#65533;&#65533;Z&#65533;&#65533;QZ&#65533;&#65533;&#65533;&#65533;2&#65533;0&#65533;k&#65533;fp&#65533; 	 &#65533;&#65533; q
&#65533;&#65533;
&#65533;&#65533;K&#65533;&#614;
&#65533;;&#65533; &#65533;&#65533;&#65533;&#65533;&#65533;`V_g&#65533;&#65533;&#65533;NPo&#65533;&#65533;,+^+&#65533;&#65533;{&#615;0+&#65533;&#65533;j&#65533;&#65533;&#65533;&#65533;&#65533;&#65533;6&#65533;&#65533;)S3&#65533;&#65533;/&#65533;7*&#65533;&#65533;TUE&#65533;&#65533;&#65533;&#65533;?z&#65533;&#37538;&#65533;M&#65533;&#65533;&#65533; >&#65533;K&#65533;P&#65533;&#65533;&#65533;@&#65533;` r&#65533;&#65533;&#65533;*&#65533;&#65533;&#65533;&#65533;!&#65533;&#65533;#&#1936;ML&#65533;#q&#65533;&#65533;&#65533;&#65533;&&#65533;&#65533;&#65533;&#65533;	gM;&#65533;lZ&#65533;+W&#65533;&#65533;^M&#65533;YU &#65533;+&#65533;&#65533;&#65533;&#65533;&#65533;N&#65533;&#65533;&#65533;&#65533;vo&#498;&#65533;&#65533;&#65533;&#65533;/&#1753;|&#65533;,&#65533;&#65533;+Z&#65533;&#65533;&#65533;&#65533;(S8&#1075;4&#65533;&#65533;&#65533;&#65533;&#65533;&#65533;&#65533;i&#65533;?Z&#65533;er&#65533;&#65533;&#65533;&#733;&#65533;U &#65533;&#65533;[&#65533;&#65533;&#65533;&#65533;&#65533;&#65533;Y&#65533;&#65533;&#65533;&#65533;&#65533;
&#65533;&#65533;Z&#65533;&#65533;W>&#65533;X&#65533;&#65533;&#65533;&#65533;&#65533;w	#&#65533;&#65533;9/k&#65533;&#65533;&#65533;T;y&#65533;&#65533;&#65533;r&#1405;&#65533;`j&#65533;&#65533;(Uy&#65533; p&#65533;@&#65533;)&#754;*&#1714;&#65533;&#46529; 6&#1762;&#65533;&#65533;l&#65533;j&#65533;&#65533;&#65533;0:&#65533;[&#65533;&#65533;&#65533;&#65533;E&#65533;&#65533;H&#65533;M&#65533;&#65533;MKpU&#65533;&#65533; *&#65533;&#65533;&#65533;&#65533;hh&#65533;Y&#65533;&#65533;&#65533;&#451;&#65533;&#65533;!&#65533;H&#65533;*	&#65533;Y#&#65533;V13.&#1840;(["y&#65533;%&#65533;tK&#65533;&#65533;&#65533;&#43694;p&#65533;&#65533;n&#65533;&#65533;&#1707;&#65533;&#65533;3@r&#65533; R?&#65533;[&#65533;(&#65533;&#65533;&#61176;I&#65533;&#65533;&#65533;&#65533;2;O<&#65533;&#65533;0&#65533;&#65533;&&#65533;&#65533;&#65533;2&#65533;&#65533;&#65533;&#65533;&#65533;&#65533;I&#65533;&#65533;pr&#65533;&#65533;&#65533;&#65533;&#65533;&#65533;&#801;&#65533;&#65533;&#65533;nL&#65533;&#65533;&#65533;&#65533;&#65533;&#65533;&#65533;&#65533;&#65533;&#65533;v&#65533;{&#65533;&#65533;&#65533;&#65533;x4@
&#65533;&#65533;z&#65533;&#65533;&#65533;s&#65533;&#65533;5	&#65533;&#65533;2b&#1376;p&#65533;)\&#65533;&#65533;&#65533;K&#65533;x N&#65533;L&#65533;k&#65533;h|&#65533;&#1017;&#65533;6&#65533;&#219;\ X&#65533;&#65533;A&#65533;Oo&#65533;&#65533;&#65533;&#818;H&#65533;&#65533;&#65533;&#65533;&#65533;*&#584;&#65533;&#65533;8;&#65533;U\&#65533;&#1429;&#65533;&#65533;	&#65533;/&#65533;&#65533;A&#65533;&#65533;C&#65533;&#65533;o&#65533;&#65533;pU &#65533;&#65533;&#65533;&#65533;&#65533;&#65533;&#807;g`*&#65533;&#65533;u\&#65533;l&#65533;&#65533;:&#65533;x&#65533;&#65533;x&#65533;Z&#65533;&#65533;Hb|;(tHp&#65533;RT&#65533;&#65533;&#65533;k`@O&#65533;&#65533;KN- cW 8&#65533;&#65533;h&#65533;&#65533;&#65533;`&#593;&#65533;X&#65533;P&#65533;&#65533; &#65533;&#65533;&#65533;&#65533;&#65533;&#65533;&#65533;&#1002;&#298;Z&#65533;&#65533;=&#65533;y&#65533;( &#341;&#65533;&#65533;&#65533;)&#65533;3:&#65533;&#65533;&#65533;&#65533;9&#65533;&#65533;&#65533;&#65533;&#65533;&#65533;&#65533;&#65533;&#65533;&#65533;,&#1539;O(n~&#65533;&#65533;P&#862;&#65533;&#65533;Q&#699;"L&#65533;<-@`&#65533;W&#65533;\x&#65533;&#65533;u&#65533;2=X>$&#65533;&#65533;1&#65533;K}&#65533;a&#1429;&#65533;&#404;&#65533;&#65533;vK&#65533;&#65533;&#65533;^&#65533;<&#65533;ev&#1543;&#65533;P&#65533;&#794;&#65533;	&#65533;&#65533;~&#65533;&#65533;O&#65533;&#65533;&#65533;|&#65533;&#65533;p]i &#65533;}&#65533;bV&#65533;W&#65533;OY&#65533; &#65533;{&#65533;&#65533;&#65533;&#65533;&#65533;G*m&#65533;(T&#65533;~M&#65533;&#65533;d&#65533;,&#65533;&#65533;&#65533;&#65533;&#65533;x&#65533;&#65533;18&#65533;<l&#65533;0&#65533;&#65533;&#65533;&#65533;&#65533;&#65533;0&#65533;&#65533;&#65533;&#1424;&#65533;p&#65533;p&#65533;&#65533;&#65533;&#1312;-z&#65533;&#557;&#65533; &#65533;<&#65533;&#65533;{&#1349;p&#65533;&#65533;:&#65533;L&#65533;&#24325;&#65533;*{&#1464;&#65533;&#65533;i&#65533;&#65533;&#65533;&#65533; N&#65533;'&#65533;Q&#65533;Q\ U&#65533;&#65533;p&#65533;0&#65533;&#65533;&#65533;&#65533;&#65533;&#65533;M&#65533;&#65533;&#65533;*&#65533;&#65533;&#65533;&#65533;&#65533;&#65533; )&#65533;4&#65533; &#65533;&#1977;k&#65533;z&#65533;&#65533;&#65533;&#65533;&#65533;Z&#65533;`&#65533;b&#65533;'&#65533;K%W_&#65533;&#65533;PK*&#65533;&#65533;&#1695;-&#65533;&#65533;H&#65533;M&#65533;b6&#1385;&#65533;~&#65533;&#65533;&#65533;M&#65533;&#65533;&#65533;&#65533;&#1805;&#65533;&#746;&#65533;~*&#65533;&#65533;&#65533;k]&#65533;&#65533;&#65533;]&#65533;m&#65533;iCf&#65533;5Nj&#65533;m&#65533;#&#65533;&#65533;&#65533;-&#65533;'.&#65533;P&#65533;2&#65533;&#65533;1J3&#65533;&#65533;&#953;]&#65533;,&#65533; (&#65533; &#65533;&#65533;&#65533;&#65533;\&#65533;
&#65533;B&#65533;&#65533;&#65533;S_&#65533;&#65533;&#65533;H&#65533;&#65533;&#65533;&#65533;&#65533;&#65533; &#65533;&#65533;&#65533;7&#1725;&#65533;&#65533;S&#941;&#65533;~&#65533;&#65533;Y.Z&#65533;&#65533;&#65533;&#65533;&#65533;P &#65533;.&#65533;Q&#65533;{&#28461;&#65533;j&#65533;&#65533;&#65533;&#65533;n&#65533;&#65533;s&#65533;&#65533;]&#65533;@ &#65533;.&#65533;y&#65533;&#65533;&&#65533;&#65533;/&#65533;&#65533;&#65533;4~&#65533;&#65533;N&#65533;^\&#65533;&#65533;&#65533;>,&#65533;CF&#65533;:&#65533;&#490;z&#65533;&#65533;&#65533;T&#65533;r &#65533;b&#65533;&#65533;H)&#1304;&#65533;?-
&#65533;&#65533;&#65533;;&#65533;k&#65533;+T&#65533;&#65533;h&#65533;&#65533;&#65533;&#65533;&#65533;r&#65533;V&#65533;&#65533;&#65533;&#65533;&#65533;&#65533;"-?`&#65533;d&#65533;&#65533;v&#1629;in&#65533;&#65533;&#1438;I&#2047;&#65533;&#65533;{&#65533;&#65533;M&#65533;&#65533;M&#65533;v&#65533;&#65533;!&#65533;&#65533;&#766;&#65533;&#65533;&#65533;&#65533;^&#65533;&#65533;&#65533; &#1566;&#65533;'&#65533;&#65533;&#1582;&#65533;,&#65533;&#65533;,&#65533;&#65533;&#65533;
&#65533;
&#65533;&#65533;&#65533;SZg&#65533;{j&#65533;?&#65533;&#65533;&#65533;)&#65533;
&#65533;&#65533;\&#906;&#65533;g&#65533;&#65533;&#65533; &#65533;>&#65533;&#65533;~ &#65533;T&#65533;=&#65533;&#65533;R&#65533;T&#65533;i &#65533;&#65533;&#65533;&#65533;;&#65533;&#65533;&#65533;c&#65533;i}&#65533;&#1817;&#65533;&#65533;&#65533;&#65533;&#65533;)&#65533; &#1855;&#65533;&#65533;_&#65533;T&#65533;&#65533;&#65533;&#65533;&#670;&#65533;,&#65533;&#65533; &#65533;&#65533;&#65533;z/&#65533;,&#65533;~&#65533;&#65533;&#65533;$&#65533;M`&#65533;&#65533;&#65533;&#65533;&#65533;&#65533; &#65533;&#65533;&#65533;^&#65533;&#65533;&#65533;&#65533;kk&#65533;<&#65533;&#65533;&#65533;x&#65533;n&#65533;>;&#65533;&#65533;&#65533;&#65533;&#65533;S&#65533;&#65533;T?&#65533;&#65533;}&#65533;&#65533;\&#65533;s&#65533;&#1713;&#925;e&#65533;&#65533;\&#65533;e&#65533;&#65533;&#65533;)&#65533;&#65533;&#65533;l&#65533;i6&#65533;_&#65533;&#65533;&#65533;t>dN&#65533;O vM&#65533;&#65533;n&#65533;&#65533;?&#65533;w&#65533;&#65533;&#65533;&#65533;&#65533;( Q0&#65533;j&#65533;&#65533;&#65533;&#65533;&#65533;&#65533;&#65533;&#65533;&#65533;&#65533;y&#65533;\&#65533;Ey&#522;&#65533;J&#65533;0&#65533;&#65533;|A@&#65533;&#65533;&#65533;&#65533;&#65533;&#65533;&#65533;P&#65533;&#65533;T&#65533;O&#65533;&#65533;&#65533;&#65533;&#65533;XW~&#65533;s&#65533;&#65533;e&#65533;&#65533;&#65533; 4 &#65533;&#65533;&#65533;&#65533;&#65533;&#65533;&#65533;&#65533;&#65533;&#65533;&#65533;&#65533;&#65533;&#65533;(i&#65533;i&#65533;(%(&#65533;&#65533;i&#65533;&#65533;&#65533;&#65533;&#65533;&#65533;&#65533;&#65533;&#65533;&#65533;&#65533;,&#65533; D&#65533;&#65533;D&#65533;&#65533;rkr&#65533;rk&#65533;&#65533;rg&#65533;n&#1169;g&#65533;&#1809;y&#65533;&#65533;l&#65533;Z&#65533;&#65533;&#65533;&#65533;&#65533;&#65533;	&#65533;&#65533;&#65533;"&#65533;&#65533;&#65533;&#65533;J&#65533;&#65533;&#65533;&#65533; &#65533;=P&#65533;&#65533;C&#65533;	N@&#65533;0&#65533;C&#65533;JlX&#65533;@  2f&#65533;&#65533;Q&#65533;GA ?&#65533;Ir&#65533;&#65533;A&#65533; Z&#180;&#65533;
'N&#65533;bBE&#65533;&#1321;R&#65533;r&#65533;&#65533;&#65533;&#65533;UOY&#65533; 4&#65533;&#65533;&#65533; 1`&#340;!S&#1668;&#65533;&#65533;f&#548;&#65533;Y35&#65533;&#65533;m&#65533;&#65533;&#65533;['I+&#65533;x&#65533;&#65533;WO,&#65533;}f&#1258;E&#65533;&#65533;&#963;&D&#65533;a$&#65533;u!&#65533;u&#65533;&#65533;W&#65533;:"h&#296;&#65533;&#65533;D&#65533;L&&#65533;8&#24405;&#65533;:&#65533;&#65533;&#65533;&)&#65533;5Q&#65533;&#65533;&#778;&#65533;)!&#65533;5&#65533;&#65533;&#65533;&#65533;&#65533;?M&#65533;=e&#65533;&#65533;&#65533;?&#1836;I&#65533;&#1453;&#65533;&#1525;&#65533;&#834;&#65533;&#65533;&#65533;O&#65533;pVp&#65533;$G &#1215;&#65533;&#65533;&#65533;&#65533;A&#65533;&#1861;&#65533;F&#65533;&#65533;`&#65533;&#65533;+&#65533;~&#65533;&#65533;G&#65533;  &#65533;&#65533;&#65533;)2&#65533;&#65533;&#65533;#cZ&#65533;&#65533;ez8&#65533;&#65533;<&#65533;&#1311;<$X3&#65533;&#65533;d&#484;v&#65533;N5%&#65533;6kHUU&#65533;&Il&#65533;&#65533;&#65533;8&#65533;&#65533;&#65533;X&#65533;&#65533;&#65533;U&#65533;&#65533;D&#65533;Z&#65533;p&#65533;&#65533;=&#65533;&#65533;&#65533;&#65533;bu&#65533;Y&#65533;]-&#65533;&#65533;&#65533;b&#65533;q'Rc4@'&#197;&#65533;&#65533;%?&#65533;q&#65533;d&#65533;&#65533;&#65533;&#65533;&#65533;&#65533;!$&#65533;&#65533;3&#65533;&#65533;&#65533;2&#65533;-&#1228;&#65533;4&#65533;T2Tq1&#65533;5&#65533;$S&#65533;T&#65533;&#65533;<&#65533;&#65533;&#65533;ank&#65533;&#65533;o$&#65533;&#65533;V&#65533;g?m&#65533;&#65533;&#65533;;&#65533;HW^w&#65533;h]	A&#65533;bv&#65533;y&#65533;h&#65533;&#65533;&#65533;W&#65533;(&#65533;Yy&#65533;&#65533;W$zC&#65533;K&#65533;ZJA/N6#&#65533;1&#65533;&#65533;*j&#65533;&#65533;X&#65533; l~&#65533;MUW]&#65533;&#65533;8&#65533;&#65533;s&#65533;$&#65533;&#1254;<W&#65533;&#65533;G8&#65533;s&#65533;$&#65533;&#65533;&#65533;&#1350;&#65533;e&#65533;D&#65533;f&#65533;y&#65533;Yy&#65533;&#231;&#65533;&#65533;I(]*J&#65533;P-&#65533;B'&#13132;~W&#65533;# &#65533;GD4&#65533;&#65533;'&#65533;&#65533;7&#65533;&#65533;&#65533;Pz&#65533;&#65533;&#65533;&#65533;7&#65533;&#65533;W&#65533;&#65533; !H&#65533;&#65533;OE&#65533;&#1727;&#65533;FU4&#65533;zs`lB&#65533;m&#65533;)&#65533;Ox&#65533;;&#65533;&#1715;a&#65533;&#65533;&#65533;U&#65533;p>&#627;k&#65533;I&#65533;&#65533;&#65533;D&#65533;&#65533;[oy&#65533;&#65533;&#65533;tq{]&#65533;i$&#65533;]b&#65533;&#65533;H4I0&#65533;&#65533;;2)&#65533;&#65533;&#65533;&#65533;&#65533;&#65533;&#65533;&#772;h&#816;&#65533;$&#65533;U&#65533;J&#65533;&#65533;~&#65533;&#65533;k&#65533;5X&#65533;7	&#65533;
&#65533;&#65533;&#65533;$z5&#65533;<&#65533;J&#65533;&#65533;&#65533;i&#65533;&#65533;&#65533;y&#1841;a&#65533;b1K&#65533;<@&#65533;${Kb[&#65533;K&#65533;2\r&#65533;a]1&#65533;&#65533;&#65533;&#65533;n&#909;&#65533;&#65533;@&#65533;&#65533;&#65533;D&#65533;"&#65533;&#65533;^&#65533;4Y&#65533;&#65533;&#65533;&#65533;4&#65533;E&#65533;LKX&#65533;9&#65533;/&#65533;&#65533;&#65533;V&#65533;&#65533;:&#65533;&#65533;&#65533;^&#65533;9&#65533;Thq:gN&#65533;&#65533;$Z&#65533;&#65533;N&#65533;&#65533;&#65533;q&#65533;=&#65533;&#65533;&#65533;&#65533;&#1873;&#65533;&#65533;&#65533;v&#65533;&#65533;&#65533;&#65533;&#65533;|&#65533;m&#65533;&#65533;&#65533;&#65533;]k&#65533;&#65533;&#65533;8&#65533;;&#65533;\&#65533;&#65533;&#65533;&#65533;>&#65533;&#65533;K&#65533;"&#65533;&#65533;=&#699;)M&#65533;!&#65533;&#65533;&#65533;kH&#65533;&#65533;^&#65533;&#65533;&#65533;&#65533;&#65533;$&#65533;&#65533;&#65533;l&#65533;&#497;&#65533;&#65533;Q&#65533;&#65533;&#65533;&#65533;&#161;&#65533;yzx&#65533;7hc&#65533;8I "&#65533;S&#65533;&#65533;&#65533;?&#65533;7&#65533;&#1801;&#65533;&#65533;&#65533;	&#65533;}&#65533;&#65533;&#65533;$|&	&#65533;&#65533;}&#65533;&#65533;&#65533;|&#65533;&#65533;&#65533;&#65533;&#65533;O &&#65533;G&#65533;&#65533;&#65533;&#65533;&#65533;@+d
[?&#65533;&#1589;IT&#65533;&#1760;&#65533;&#65533;&#65533;&#65533;&#780; &#65533;&#65533;&#65533;&#1176;&#65533;&#65533;&#65533;&#65533;&#1054;$&#65533;Cm&#65533;Z&#65533;)JP&#65533;&#65533;&#65533;&#65533;g &#65533;&#65533;&#65533;&#65533;&#65533;r&#33924;&#65533;&#65533;&#65533;+@`H&#65533;&#65533;&#131;H&#65533;	&#65533;b&#65533;&#65533;q'2&#65533;&#65533;&#65533;&#65533;<IL&#65533;m&#65533;&#65533;=&#65533;060r&#65533;fAc&#65533;&#65533;	3(&#65533;&#65533;fa&#65533;&#65533;&#1271;s&#65533;&#65533;&#1747;c$L&#65533;&#65533;;V  h&#65533;&#65533;&#65533;@L&#65533;&#65533;f@&#65533;&#65533;&#65533;&#65533; &#65533;&#65533;j&#65533;&#65533;_1 x3Q0 &#65533;&#65533;rB&#65533;&#65533;i&#65533;&#65533;&#65533;&#65533;@&#65533;j&#65533;&#65533;p&#65533;;&&#65533;<&#65533;m,&#65533;4&#65533;&#65533;&#65533;&#65533;&#65533;&#1827;&#65533;f	&#65533;I]&#65533;E&#65533;|&#65533;&#65533;,&#65533; 7&#65533;&#65533;o&#65533;&#65533;&#65533;-&#65533;m@&#552;
,0N&#65533;&#65533;&#65533;&#65533;&#65533;u&#65533; &#65533;&#65533;X&#65533;&#65533;tN&#65533;&#65533;H&#65533;&#65533;&#65533;&#65533;fJ&#1242;&#65533;!d &#65533;v&#65533;&#65533;g&#65533;c&#65533;&#65533;&#65533;P&#65533;&#65533;&#65533;s&#65533;&#65533;&#65533;
G+;(K\DL@&#242;F&#65533;e&#65533;)N&#65533;&#545;K&#65533;&#65533;&#65533;uaC&#65533;B&#65533;S&#65533;^Z&#65533;&#65533;L&#65533;b&#65533;Dp&#65533;&#65533;
&#65533; &#65533;&#65533;&#65533;&#65533;&J&#65533;W&#65533;	l&#65533;&#65533;&#65533;&#65533;JIu&#65533;qr(l&#65533;&#65533;)Ul:S6&#65533;&#65533;"@&#65533;l&#65533;&#65533;&#65533;&#65533;$&#65533;&#65533;
~&#65533;&#65533;T&#65533;x&#65533;8&#65533;Tv|Em&#65533;h&#65533;$&#65533;W&#65533;6}&#65533;&#65533;&#65533;]&#710;&#1048;&#65533;&#65533;&#65533;q&#65533;&#65533;H&#65533;Tq{&#65533;{&#65533;p)&#65533;&#65533;V&#65533;;u&#65533;&#65533;`&#65533;&#65533;&#65533;&#65533;&#65533;&#65533;&#65533;&#65533;&#65533;u&#65533;&#65533;&#573;&#65533;V&#65533;&#65533;&#878;[&#65533;*&#1521;:&#65533;`&#65533; "19C&#65533;5&#65533;&#65533;&#65533;&#65533;&#65533;&#65533;&#65533;F&#65533;&#1117;Yb&#65533;&#65533;6&#65533;&#65533;g C$K&#65533;&#65533; H&#65533;&#65533;&#65533;&#65533;&#65533;&#65533;>&#65533;&#1793;1&#65533;b_|&#65533;,&#65533;e!&#65533;L,e&#65533;j&#65533;&#65533;&#65533;R&#65533;EM&#65533;+&#65533;&#65533;x&#65533;&#1787;&#65533;V,=&#65533;Iq2&#65533;	&#65533;&#65533;&#326;c&#65533;&#65533;&#65533;	&#28821;&#65533;8&#65533;&#65533;&#65533;&#65533;&#65533;F&#65533;&#65533;&#1069;<&#65533;w&#65533;P&#65533;&#65533;H&#65533; &#65533;&#252;&#65533;~@c&#65533;`&#65533;&#65533;&#65533;&#65533;H&#65533;&#65533;K#&#65533;&#65533;&#65533;&#65533;&#65533;n@@&#65533;@ &#65533;&#65533;6&#65533;&#65533;&#65533;&#65533;&#65533;&#65533;@&#65533;&#14082;#&#65533;An&#65533;&#65533;*?&#1819;&#65533;z8&#65533;zj@&#65533;&#65533;aR&#65533;0f&#65533;&#65533;	O,&#65533; &#65533;&#65533;4&#65533;&#65533;3&#65533;&#65533;&#65533;!-~&#65533;&#65533;e&#65533;&#65533;2&#65533;&#65533;&#65533;m&#65533;$6`![&#65533;D>CO&#65533;&#65533;&#65533;E&#65533;&#65533;&#65533;YP&#65533;&#273199;&#65533;&#404;&#65533;&#65533;&#65533;ha&#65533;/:&#65533;&#65533;eb&#65533;&#65533; @f&#65533;l`,&#65533;&#65533;~v&#65533;&#65533;&#65533;&#65533;`&#65533;&#65533;v&#65533;&#65533;&#65533;&#65533;Yp&#198;&#65533;&#1356;mE&#65533;&#65533;&#65533;&#65533;&#65533;&#429;&#65533;H&#65533;&#65533;&#65533;&#65533;'&#65533;&#65533;&#65533;8-&#65533;Q
&#65533;&#65533;&#65533;?hu	&#65533;&#358;7Mc&#65533;&#65533;r&#65533;&#65533;,2tm&#65533;j$&#65533;&#65533;&#65533;&#65533;&#65533;u^L &#65533;Ss&#65533;E&#65533;`&#65533;d&#65533;ReCL&#65533;&#65533;29&#65533;&#1869;&#65533;&#65533;&#65533;&#65533;3%&#65533;&#65533; xae&#65533;&#65533;HgC&#65533;_&#65533;}&#65533;&#65533;&#65533;&#65533;&#1702;3hI&#65533;&#65533;8}&#1036;cV&#65533;&#65533;&#65533;+&#65533;>K&#65533;a!tj7T&#1397;0zz&#65533;*
<&#65533;G?z&#65533;@&#65533;3&#65533;&#65533;T8D@q1&#65533;kpt&#65533;&#65533;&#65533;&#65533;k&#65533;C&#65533;/~&#65533;$&#65533;+&#65533;\&#65533;b&#65533;&#65533;&#65533;&#65533;S&#65533;At*Fp&#65533;&#65533;2M&#65533;6&#65533;a/_&#65533;&#65533;S&#65533;l&#65533;&#65533;&#65533;1&#65533;v&#65533;&#65533;&#65533;&#65533;?&#65533;9&#65533;&#65533;m9w&#65533;;=C&#65533;&#65533;&#65533;&#65533;?&#65533;&#65533;#W&#65533;&#65533;W&#65533;-&#65533;&#65533;cx&#65533;Cm$&#65533;&	 D%&#65533;M&#65533;+&#65533;&#65533;&#65533;&#65533;&#65533;{}$	&#65533; &#65533;B'&#65533;f&#65533;&#65533;%&#65533;&#65533;&#65533; &#749;&#65533;&#65533;&#65533;&#65533;&#65533;&#65533; &#65533;&#65533;67D&#65533;&#65533;'&#65533;&#65533;%r&#65533;OB&#65533;[<vM1 &#65533;`0&#65533;&#65533;&#65533;3&#65533;&#65533;&#65533;&#65533;&#65533;&#65533;y_&#65533;&#65533; >w&#65533;&#1542;m;&#65533;)&#65533;f &#65533;1&#65533;ghi&#65533;z@Z&#65533;&#65533;&#65533;a&#65533;0<&#65533;&#65533;u f&#65533;&#65533;' ru&#65533;&#65533;[&#65533;&#65533;-&#65533;h&#65533;/&#65533;&#65533;|&#65533;&#65533;|&#65533;&#65533;b|&#65533;&#65533;&#65533;&#65533;b&#65533;b>(q&#65533; BXW BT9&#65533;M(&#65533;^M&#65533;&#65533;&#65533;&#65533;0&#65533;&#65533;&#262;T6X&#65533;_Q&#65533; hyP&#65533;y&#65533;&#65533;b&#65533;&#65533;&#65533;G&#65533;N`m= 4&#65533;m&#1462;&#65533;fI8J&#65533;St&#65533;dZ&#65533;EJ`&#65533;d!8h&#65533;U+}H&#65533;N&#65533;&#65533;#&#65533;,'&#65533;&#65533;-H|&#65533;&#65533;u&#65533;&#65533;av&#65533;4v&#65533;&#65533;DKT=&#65533;3,	&#65533; &#65533;p&#65533;!	&#65533;a9&#65533;q&#65533;&#65533;&#65533;&#65533;&#65533;&#65533;&#65533;&#65533;1&#65533;7_&#65533;D;_rl&#65533; P ds&#65533;&#65533;07&#65533;&#65533;&#65533;&#65533;&#65533;&#65533;G&#65533;&#1398;&#65533;0&#65533;&#1238;_&#65533;!&#65533;&#65533;#&#65533;&#65533;hN&#65533;,L&#65533;A&#65533;&#65533;&#65533;&#65533;Z&#65533;&#65533;&#65533;&&#65533;&#65533;&#65533;&#65533;F&#65533;7|&#65533;&#65533;u&#65533;&#65533;p/&#65533;&#65533;&#65533;&#65533;a[&#65533;&#65533;&#65533;&#65533;&#65533;&#65533;2&#65533;5&#65533;Gx&#65533;&#1348;&#65533;&#65533;&#65533;&#65533;&#65533;e&#65533;&#65533;;&#65533;&#65533;&#65533;Drs_&#65533;Ulg` N&#65533;  &#65533;2s_&#65533;&#65533;%&#65533;&#65533;&#65533;Y1&#65533;f&#65533;w&#65533;&#65533;y8&#65533;0 &#65533;&#65533;B*z6l&#65533;&#65533;z}v&#65533;w&#65533;<y&#65533;AZ u&#65533;3	<&#65533;l&#65533;np&#65533;&#65533;&#65533;!&#65533;&#65533;&#65533;&#65533;&#65533;_7&#65533;&#65533;w&#65533;&#65533;&#65533;,&#65533;0&#65533;&#65533;(`I>&#65533;&#65533;&#65533;R&#65533;&#65533;k&#65533;&#65533;_	&#65533;&#65533;&#65533;6&#65533;u;&#65533;xln&#65533;<&#65533;&#65533;&#65533;_&#65533;&#65533;&#65533;H&#65533;8&#65533;&#65533;&#520;y8&#65533;)&#65533;&#65533;&#65533; &#65533;dIYT&#65533;'&#65533;56&#65533;&#65533;&#65533;H,&#65533;h&#65533;f&#65533;&#65533;&#65533;n6&#65533;&#65533;&#65533;4&#65533;#XBU&#65533;(&#65533;&#65533;&#65533;&#65533;u&#65533;	&#65533;&#65533;!I&#65533;&#65533;|&#65533;&#65533;|&#65533;`&#65533;IY&#65533;&#65533;F&#896;K&#65533;R&#65533;&#65533;0d9&#65533;&#65533;*[&_&#65533;R&#65533;&#65533;0iS`#Q&#65533; <&#65533; |Iui&#65533;&#1289;&#65533;&#65533;9&#65533;&#65533;	&#65533;&#65533;&#65533;]&#65533;) &#65533;?"&#65533;&#65533;&#521;xwhFh4&#65533;1&#65533;I&#65533;&#65533;&&#65533;&#65533;Z al&#65533;&#65533;f v*&#65533;!&#65533;&#65533;[&#65533;&#65533;&#65533;&#65533;i1H&#65533;O&#65533;|&#839;&#65533;'S&#65533;&#1328;&#65533;&#65533;&#65533;)5%k&#65533;&#65533;h0&#65533;H&#65533;&#65533;S&#65533;D1dRr6&#65533;5&#65533;(&#1224;&#65533;1_p&#65533;&#65533;&#610;&#65533;i&#65533;+&#65533;5&#65533;b&#65533;&#65533;&#65533;&#65533;$&#65533;Z`&#65533;1&#65533;&#65533;&&#65533;w&#65533;P&#65533;&#65533;&#65533;&#65533;&#65533;'&#65533;+&#65533;&#65533;&#65533;&#65533;#7g&#65533;&#65533;Y&#65533;&#65533;&#65533;&#65533;&#65533;&#65533;&#65533;o&#65533;&#65533;&#65533;&#65533;h&#65533;M&#65533;&#1552;n&#65533;^&#65533;&#65533;&#65533;&#65533;%&#65533;&#1057;!&#65533;S&#65533;;&#65533;Eh2+^A!&#65533;GSn&#65533;&#65533;&#65533;&#65533; &#1940;&#65533; -7x&#65533;w	s 	&#65533;1&#65533;#)&#65533;"&#65533;DX&#65533;&#65533;&#65533;A&#65533;$,&#65533;ih&#65533;iTa&#65533;F&#65533;<FT&#65533;&#65533;&#65533;?&#65533;&#65533;sz&#65533;"H&#65533; q&#65533;&#65533;&#65533;&#65533;&#65533;&#65533;&#677;&#65533;&#65533;#&#65533;E&#65533;&#65533;&#65533;&#65533;&#65533;~m
&#65533;&#65533; 1&#65533;&#65533;&#65533;&#65533;'&#65533;&#65533;J&#65533;&#65533;&#65533;@&#65533;C;rr_&#1191;T&#65533;n !&#65533;&#65533;&#65533;l&#65533;&#65533; |&#65533;&#65533;&#65533;&#65533;&#65533;&#468;&#65533;FI&#65533;&#65533;&#65533;&#65533;I=9J&#65533;TA&#65533;j<&#65533;&#65533;B&#65533;i&#1246;&#65533;+g&#65533;&#65533;&#65533;&#65533;&#65533;&#65533;&#65533;&#65533;&#65533;&#65533;&#65533;&#339;&#65533;&#554;&#65533;i&#65533;&#65533;z&#65533;&#65533;&#65533;[&#65533;&#65533;&#65533;&#1575;Xx&#65533;&#65533;&#65533;e&#65533;@@&#65533;0#d&#65533;@@&#65533;&#65533;gU&#65533;I&#65533;4&#65533;RQ53&#1383;}&#65533;S':&#65533;9&#65533;#Pi &#65533;NP36`YxiY?`N@&#65533;0&#65533;&#65533;&#65533;&#65533;&#65533;&#65533;x(n B4<!++&#65533;Z&#65533;X&#65533;6ax&#65533;I&#65533;&#65533;T&#65533;ZZ&#65533;&#65533;N&#65533;	&#65533;@&#65533;&#65533; Pkdk&#65533;&#65533;&#65533;&#65533;&#65533;&#65533;:&#65533;&#65533;&#65533;&#65533;&#65533;&#65533;&#65533;&#65533;&#65533;jw{&#65533;U&#65533;MAYTl&#65533;Q5&#65533;p&#65533;&#65533;&#65533;`&#65533;&#65533;:&#65533;&#1642;#i&#65533;P&#65533;@&#65533;N&#65533;&#65533;[&#65533;&#65533;&#65533;1&#65533;&#65533;A&#65533;&#65533;&#65533;&#65533;&#65533; }&#65533; &#2073;&#65533;K&#65533;P&#65533;&#65533;p{S{,`&#65533;+&#65533;&#65533;&#65533;|&#65533;F {&#65533;ctn]&#65533;&#65533;SoT&#65533;&#65533;&#65533;a&#65533;&#65533;k&#65533;&#65533;kk&#65533;wV&#65533;&#65533;&#65533;gR&#65533;&#65533;&#65533;&#65533;&#65533;&#65533;6&#65533;y&#65533;&#65533;p__&#65533;x'&#65533;F&#65533;&#65533;k&#65533;&#65533;&#65533;;&#65533;&#65533;/2&#65533;&#65533;?&#65533;&#65533;&#65533;zB&#1785;&#44710;&#65533;z&#65533;&#65533;n 6Nj&#65533;2&#65533;&#65533;'&#65533;y o=&#65533;&#65533;d&#65533;{&#65533;j&#65533;&#65533;&#65533;h&#629;&#65533;&#65533;]&#65533;&#65533;&#65533;i&#65533;J&#65533;fK&#65533;	n&#65533;&#65533;l&#65533;J&#65533;&#65533;&#65533;*&#65533;bAr&#65533;&#65533;&#65533;&#65533;&#65533;J&#65533;&#65533;&#65533;&#65533;&#922;;|&#701;}Z&#65533;&#65533;7%Pb  p2f&#65533;&#65533;&#65533;&#65533;	&#65533;&#65533;&#33534;&#65533;&#766;&#65533;0&#65533;&#65533;&#65533; !&#65533;-l&#65533;:B&#65533;&#65533;&#65533;&#65533;x&#65533;&#65533;&#323;+w&#65533;1&#65533;&#65533;&<"&#563;&&#65533;&#65533;&#65533;zm2,&#65533;&#65533;+!h&#65533;u&#65533;aQ&#65533;&#65533;&#65533;&#65533;k&#65533;|&1iOll&#65533;(&#65533;F&#65533;%&#65533;&#65533;.L&#65533;&#65533;0p&#65533;&#65533; &#65533;;&#65533;&#65533;/[&#65533;&#65533;tL.K&#65533;C+&#65533;&#65533;1ez0Z&#65533;&#65533;6pP&	B&#65533;C
&#65533;&#65533;&#65533;&#65533;&#65533;&#65533;&#65533;&#65533;K`&#65533;&#65533;&#65533;&#65533;J&#65533;l&#65533;k&#65533;&#65533;h1&#515;&#65533;Ael&\&#65533;3%S&#65533;;&#65533;&#65533;!&#65533;&#65533;&#65533;|&#65533;p, &#65533;&#65533;\7&#65533;8&#65533;&#65533;&#65533;|&#65533;&#65533;&#65533;&#65533;&#65533;&#65533;o0&#65533;&#65533;M&#65533;@&#65533;S&&#65533;[&#482;&#65533;@&#65533;&#65533;N`&#65533;1&#65533; {&#65533;&#65533;I&#65533;+L&#65533;Ja&#65533;&#65533;&#65533;@&#65533;&#65533;&#65533;&#65533;&#65533;&&#65533;&#661;i&#65533;&#65533;,&#65533;&&#65533;&#65533;T&#65533;&#65533;Ia&#65533;|T&#65533;&#65533;Ge&#65533;&#65533;&#65533;&#65533;&#65533;&#65533;&#65533;*N#$ApA&#65533;&#65533;v]&#798;f&#813;&#65533;2&#65533;&#522;&#65533;3&#65533;&#825;x&#65533;=sM&#65533;x&#65533;-|&#65533; c&#65533;G|&#65533;y0&#65533;&#65533;&#65533;D%uq[a&#65533;&#65533;6&#65533;&#65533;<N7	~0"7&#65533;T9&#65533;!_l&#1003;\O&#65533;&#65533;&#65533;S&#1064;&#65533;Y&#65533;&#65533;&#65533;&#65533;&#65533;{S`&#65533;&#65533;RM S&#65533;&#65533;pk&#65533;&#65533;&#65533;&#65533;p&#65533;&#65533;j&#65533;&#65533;4&#65533;&#65533;&#65533;&#65533;&#65533;3!H&#65533;;&#65533;W&#65533;ZSr&#65533;r0&#65533;&#65533;l&#65533;&#65533;&#65533;&#65533;&#65533;&#65533;&#65533; &#65533;T[z&#65533;Zd&#916;of1&#65533;y&#65533;i&#65533;+&#65533;*&#65533;&#65533;OE-&#65533;&#65533;&#65533;;&#65533;&#65533;&#65533;&#65533;&#65533;&#65533;IT&#65533;&#65533;zyFSJ&#1895;	&#65533;G&#65533;&#65533;T=&#65533;V-pW&#65533;&#65533;&#65533;&#65533;U&#65533;Pd&#65533;j
G&#65533;V&#65533;&#65533;x&#65533; &#65533;H&#65533;39j&#65533;W&#65533;&#65533;^)%&#65533;Fg&#65533;6&#65533;r&#65533;&#65533;&#65533;&#65533;&#65533;I&#65533;G&#1605;&#65533;&#65533;A&#65533;e&#65533;&&#65533;&#65533;&#1562;&#65533;&K&#65533;t&#65533;&#65533;G&#65533;&#65533;&#309;&#65533;&#65533;`#t&#1698;]&#65533;T&#65533;&#65533;&#65533;&#65533;&#252;&#1707;]d&#65533;Fj&#65533;&#65533;]&#804;]&#65533; 4`&#1784;&#65533;&#65533;&#65533;$O&#65533;&#65533;&#65533;&#65533;&#65533;n&#65533;,&#65533;O&#65533;:A&#65533;&#65533;s+qb@&#65533;|&#65533;&#65533;&#65533;&#1181;&#65533;Z&#65533;jQ&#65533;g"b&#65533;L&#65533;&#216; 7&#65533;pT&#65533;4&#65533;&#65533;]&#65533;&#65533;ml&#65533;&#65533;,n&#65533;M&#1699;}&#65533;&#65533;<&#65533;&#65533;&#65533;`W&#65533;&#65533;V&#65533;&#65533;]r&#65533;&#65533;&#65533;&#65533;&#65533;&#65533;$E&#894;=&#65533;&#65533;l&#65533;&#65533;+SPF^&#65533;+&#65533;B&#65533;	&#65533;|H&#65533;~&#65533;&#65533;&#65533;&#65533;e|&#65533;x&#65533;%~&#65533;&#65533;B&#727;]lN&#65533;%T&#1952;&#65533;&#65533;iN&#65533;/.&#65533;&#65533;&#65533;&#65533;&#65533;&#65533;&#65533;&#1387;&#65533;7yb&#65533;&#65533;&#65533;&#65533;@&#65533;&#65533;{&#65533;&#65533;&#65533;T&#65533;xf&#65533;&#65533;&#65533;&#65533;j&#65533;&#995;&#65533;`<&#65533;Hj&#65533;f=V^ZN2&#65533;A&#65533;:&#344;
BjT&#65533;P<&&#1973;&#65533;&#65533;&#65533;=	h^&#65533;&#65533;&#65533;&#65533;}&#65533;q&#65533;&#65533;`&#65533;	&#65533;&#2029;&#65533;P v&#65533;&#65533;N&#65533;kK&#65533;gj&#65533;GK&#65533;'<&#65533;<&#65533;d&#65533;_L&#65533;L&#65533;6]P&#65533;&#65533;&#65533;n&#65533; i&#65533;&#65533;&#65533;&#65533;?eO&#65533;j&#65533;&#65533;.&#65533;Z Uw&#65533;k&#65533;&#65533;,&#65533;&#65533;N&#65533;&#65533;&#65533;&#65533;&#65533;&#65533;|&#65533;c&#65533;}c &#65533;&#65533;&#65533;mM&#65533;&#65533;\&#65533;>Epo&#65533;&#65533;&#65533;&#1870;=&#65533;&#65533;C="&#65533;&#65533;y&#65533;&#65533;&#65533;E&#65533;!&#590;&#65533;&#65533;<&#65533;6&#65533;&#43546;&#65533;	&#65533;&#65533;&#65533;T&#65533;p>&#827;&#65533;K&#65533;&#65533;\&#65533;n&#65533;&#65533;&#65533;&#65533;@ &#65533;M&#65533;&#65533;W&#65533;&#65533;&#65533;X&#65533;&#65533;&#65533;F&#65533;LO+89&#65533;&#65533;m&#65533;d,&#65533;&#65533;&#65533;t&#65533;&#65533;&#65533;&#65533;&#65533;&#65533;U&#65533;&#65533;&#65533;&#65533;K&#65533;z&#65533;&#65533;6&#65533;&#65533;&#65533;K,`&#65533;&#65533;U&#65533;&#65533;&#65533;\&#65533;&#1616;&#65533;&#65533;`O'&#65533;&#65533;&#65533;R &#65533;a?}&#65533;A&#65533;&#65533;%&#65533;&#65533;&#65533;&#65533;mo(N&#65533;&#65533;^2&#65533;Ryl&#65533;r&#65533;&#65533;&#65533;&#65533;&#65533;@	p&#65533;P.+&#65533;s< &#65533;&#65533;&#1851;B&#65533;.&#65533;~&#65533;$&#65533;&#65533;&#978;&#65533;&#65533;&#65533;&#65533;&#65533;&#65533;L&#65533;&9y&#65533;&#65533;u`o&#65533;&#65533;k&#65533;&#65533;e&#65533;b&#65533;W=&#65533;W}W ~&#65533;&#65533;&#65533;&#65533;m&#65533;&#65533;%&#65533;G&#65533;&#65533;p&#1063;&#65533;&#65533;&#65533;&#65533;&#65533;&#65533;<5&#65533;&#65533;&#65533;&#65533;&#65533;&#65533;S[&#65533;&#65533;&#65533;:=&#65533;?&#65533;&#65533;&#65533;IO&#65533;G*&#65533;j&#65533;&#65533;&#65533;&#65533;&#65533;l&#1855;&#65533;&#65533;&#65533;-&#65533;]&#65533;f0UR	&#65533;&#229;U&#65533;o=&#65533;o&#65533;&#65533;`*&#65533;Bd&#65533;&#65533;&#65533;&#65533;f&#65533;&#65533;&#65533;~&#65533;&#65533;&#65533;&#65533;&#65533;&#65533;mZ&#65533;OK&#65533;n&#65533;&#65533;
~&#65533;&#65533;&#65533;&#65533;&#65533;&#65533;&#65533;&#65533;z&#65533;&#65533;&#65533;&#65533;&#65533;&#65533;&#65533;&#65533;&#65533;&#65533;&#65533;&#65533;&#65533;&#65533;&#65533;&#65533;&#65533;Z&#65533;g&#65533;&#65533;&#65533;y&#65533;&#65533;y&#65533;&#65533;z&#65533;&#65533;w&#65533;&#65533;gy&#65533;gZ&#65533;&#65533;	ZYf&&#65533;A&#65533;&#65533;AA&#65533;&#65533;&#65533;A&#65533;&#65533;"k&#65533;r&#65533;nr&#65533;nr&#65533;n&#65533;gn&#65533;&#65533;np&#65533;&#65533;&#65533;&#65533;Z&#65533;&#65533;&#65533;&#65533;p&#65533;&#65533;&#65533;&#65533;&#65533;&#65533;&#65533;	&#65533;&#65533;&#65533;&#65533; &#65533;&#65533; &#65533;%&#65533;*\&#65533;&#1888;W+&#65533;g&#65533;&#65533;{&#65533;&#65533;&#65533;&#65533;P-Y&#65533;&#787;&#65533;&#65533;<Y$&#65533;&#65533;a&#132;&#65533;&#65533;0a&#65533;h&#65533;,&#729;3	&#65533;&#65533;m&#65533;&#65533;o&#1790;&#65533;	J\Gqy&#65533;$&#65533;&#65533;.UQ-&#65533;&#65533;&#65533;&#65533;&#65533;&#2151;&#65533;&#65533;z&#65533;&#200;&#65533;FR&#65533;V&#65533;&#65533;&#65533;&#65533;C}"U&#65533;&#566;&#65533;[EU&#65533;}&#65533;&#65533;!&#65533;B_&&#65533;&#535;&#65533;?wDNm7K0&#65533;\%K&#65533;!&#65533;&#65533;&#65533;G&#65533;&#65533;&#65533; &#65533;&#65533;&#65533;e&#65533;&#65533;&#65533;&#65533;YW&#65533;Hx"	&#65533;&#65533;j&#65533;A&#65533;.&#1295;&#1467;k%&#65533;C&#65533;m&#65533;&#65533;sK&#65533;X0&#64175;&#65533;s&#65533;&#65533;MhT_&#65533;T&#65533;+&#65533;|#S&#65533;&#65533;K&#65533;&#65533;<]p:x&#65533;&#65533;&#65533;\&#65533;&#65533;&#65533;&#1229;&#65533;|9<=&#65533;&#65533;H2&#65533;&#65533;&#65533;t">b&#65533;&#65533;y&#65533;&#65533;oCiu&#65533;&#2015;&#65533;&#65533;&#65533;&#65533;!&#65533;)&#65533;Z&#65533;bW#y&#65533;co&#65533;&#65533;&#65533;NEjvHGlRd&#65533;awh&#65533;&#65533;&#4649;&#65533;&#65533;&#65533;<i&#65533;&#65533;!c&#65533;&#65533;&#65533;b&#65533;!&#65533;&#65533;e&#65533;m&#65533;&#65533;&#65533;&#1998;2&#65533;&#65533;!&#65533;T!$CJ&#65533;&#65533;!q-hKtq&#65533;&#65533;^q&#65533;d&#65533;OqQ&#65533;&#586;dh&#65533;R)"XQ&#65533;&#65533;&#65533;Q&#65533;&#65533;]&#65533;d&#65533;u&#65533;&#65533;&#65533;&#65533;bCi
&#65533;&#65533;$8&#65533;&#2012;%&#65533;%E&#65533;'k&#65533;@&#65533;U&#65533;a:#)\&#65533;Xpm&#65533;P&#65533;&#65533;&#65533;&#65533;W&#65533;&#65533;Q&#65533;'&#65533;&#65533;tI&#65533;&#65533;$&#65533;j^i&#65533;OF&#65533;&#1539;J&#65533;&#65533;&#65533;&#65533;&#65533;&#65533;&#65533;&#65533;	V~&#65533;&#65533;&#65533;j[B&#65533;&#65533;&&#65533;&#65533;&#65533;&#65533;&#65533;&#1473;&#65533;&#65533;&#65533;#&#65533;$i"k&#65533;&#1379;l&#65533;&#65533;&#65533;:&#65533;>&#65533;(*&#65533;&#65533;8&#65533;k&#65533;&#65533;&#65533;&#65533;&#65533;&#65533;#&#65533;&#648;&#65533;&#65533;&#65533;&#65533;&#65533;&#65533;:&#65533;&#65533;H&#65533;&#65533;&#810;.C R&#65533;)&#65533;&#65533;h&#65533;&#65533;FW&#65533;"&#65533;&#65533;H
:&#65533;&#65533;&#1411;]&#150;&#65533;&#65533;&#65533;&#65533;&#65533;J&#65533;&#65533;&#65533;&#65533;&#65533; \&#65533;{'"~&#65533;&#65533;&#65533;l&#65533;;.&&#65533;&#935;_&#65533;yZi1&#65533;&#65533;.&#65533;.&#65533;&#65533;p&#65533;dgD&#65533;&#65533;;{5&#65533;(&#65533;Vn&#1290;&#65533;1&#65533;&#65533;&#65533;&j&#65533;&#65533;&#1450;W&#65533;&#65533; &#65533;:!&#65533;&#65533;[t&#65533;&#65533;&#65533;tD=&#65533;&#65533;1]&#65533;*	&#65533;&#65533;F'&#65533;%&#65533;'&#65533;o Xd&#65533;y&#65533;&#65533;&#65533;&#65533;&#65533;&#65533;&#65533;&&#65533;&#65533;7&#65533;]&#65533;BJ&#65533;&#65533;E<&#65533;&#65533;'&#65533;G~M&#65533;CQt&#65533;&#1221;&#65533;&#65533;&#65533;[&Kr&#65533;&#1553;&#65533;&#65533;4&#65533;&#65533;&#65533;\&#65533;&#65533;z&#65533;3&#65533;&#65533;&#65533;&#65533;EI&#65533;/_&#65533;&#65533;&#65533;>&#65533;&#65533;&#65533;&#65533;&#65533;&'&#65533;&#65533;&#65533;aO&#65533;B&#1510;&#65533;&#65533;&#65533;&#65533;&#65533;m~"nn&#65533;]R&#65533;F&#65533;UT&#65533;&#1539;&#65533;&#65533;&#65533;Y&#65533;&#65533;8a&#65533;K
&#65533;.o&#65533;&#65533;&#65533;&#65533;&#65533;W&#65533;> &#65533;&#65533;&#65533;&#65533;&#65533;&#2030;cY&#65533;&#65533;p&#65533;n&#65533;&#65533;4&#65533;&#65533;&#65533;o	&#65533;{'&#65533;qRa_&#65533;{&#65533;&#65533;)&#65533;kB[&#65533;y&#65533;&#65533;&#65533;&#65533;&#65533;+D&#65533;&#65533;&#65533;&#65533;&#65533;&#65533;DZ&#65533;&#65533;&#1273;&#65533;z&#65533;&#65533;&#65533;"&#65533;&#65533;&#65533;%&#65533;?R&#65533;&#65533;&#1940;">&#65533;/&#65533;&#65533;&#65533;&#65533;d&#65533;3H&#65533;&#65533;z4&#65533;}&#65533;0&#65533;&#65533;Ti&#65533;&#65533;|&#65533;&#1505;95i&#65533;K&#65533;&#65533;	&#65533;&#65533;&#65533;&#65533;`a&#65533;BX&#65533;&#65533;&#65533;&#65533;:R&#65533; &#65533;N&#65533;/W&#65533;&#65533;!H&#65533;*V3&#65533;&#65533;&#65533;0&#65533;}H&#65533;&#65533;&#65533;#D&#65533;|S.?&#65533;&#65533;&#65533;&#65533;&#65533;&#65533;&#65533;&#65533;!n&#65533;7&#65533;a&#65533;GFA&#65533;Q.&#2035;b&#1888;&#65533;C&#65533;i&#269;~&#65533;D&#1066;&#65533;/&#65533;<L&#65533;*&#65533;` &#65533;&#246;&#65533;r&#65533;&#65533;*t&#65533;&#65533;=x&#65533;&#65533;d&#65533;&#65533;ns&#65533;&#65533;MMd&#65533;
&#65533;Z&#65533;9&#65533;=&#65533;n&#65533;|]&#65533;&#65533;3&#65533;&#65533;-$/&#65533;A&#65533;&#65533;&#65533;&#65533;&#65533;B&#65533;&#65533;kt^wx.&#65533;&#65533;&#65533;&#65533;&#65533;W>&#65533;8&#65533;hddrel&#65533;g&#676;!&#65533;ok&#65533;&#65533;&&#65533;&#65533;E&#65533;&#65533;oQ{d"&#65533;XL&#65533;&#65533;0p5&#65533;&#65533;&#65533;&#65533;8
/&#65533;a@&#65533;&#65533;s?&#65533;(f&#65533;&#65533;&#65533;Q&#65533;&#65533;&#65533;&#65533;FG&#65533;&#65533;#&#65533;&#65533;9&#65533;)Rh&#65533;gB&#65533;0&#159;&#65533;2&#65533;&#65533;&#65533;&#65533;&#65533;&#65533;Asl&#65533;[&#65533;2&#65533;&#634;&#65533;4&#65533;~&#65533;O&#65533;&#65533;&#1459;G^7&#65533;Y<&#65533;-4&#65533;&#65533;&#65533;&#65533;(9&#65533;Y.&#65533;yBiU&#65533;)&#65533;X&#65533;&#65533;K&#65533;_~&#65533;&#65533;D&#65533;&#65533;&#65533;&#65533;p&#65533;-r'-&#65533;M=&#65533;&#65533;$Su&#65533;@|&#65533;f&#65533;:&#65533;5`&#64617;&#65533;XTy6&#65533;&#65533;&#65533;'&#65533;`y'W&#65533;r&#65533;I+&#65533;B#1V&#65533;&#783;&#65533;&#65533;b'_&#65533;Vd&#65533;&#65533;d&#65533;&#65533;#&#65533;R,*&#65533;"&#65533;&#65533;x&#1260;&#65533;foR&#65533;?&#65533;&#65533;&#65533;&#65533;&#65533;&#1194;=,&#65533;!&#65533;5X&#65533;d}5&#65533;[&#65533;&#1205;Vtub&#65533;\&#65533;&#65533;&#65533;&#65533;&#905;&#65533;&#65533;&#65533;,&#65533;FSH&#65533;&#65533;&#236;%N&#65533;&#65533;&#65533;no!&#65533;[)C&#65533;&#65533;X&#65533;&#65533;N&#65533;D&#65533;gb&#65533;&#65533;&#65533;&#65533;&#65533;$&#65533;&#236;&#653;|&#65533;hC+&#65533;&#1848;j&#65533;Bh#&#65533;&#65533;&#65533;&#65533;e&#65533;&#65533;&#65533;5	DYq&#65533;+B&#65533;n[&#65533;;&#65533;&#65533;&#65533;&#65533;&#65533;|jin&#1602; t!&#1549;D_&#65533;&#65533;&#65533;&#65533;1]l%d&#65533;'&#65533;&#65533;&#65533;&#65533;{ !&#65533;  ,    &#65533;&#65533;@&#65533;&#65533;&#65533;&#65533;&#65533;&#65533;&#65533;&#65533;&#65533;&#65533;&#65533;&#65533;&#65533;&#65533;&#65533;{&#65533;&#65533;&#65533;&#65533;|&#65533;&#65533;&#65533;&#65533;&#65533;&#65533;}&#65533;&#65533;&#65533;&#65533;&#65533;|&#65533;&#65533;&#65533;&#65533;&#65533;&#65533;&#65533;&#65533;&#65533;&#65533;Z&#65533;&#65533;&#65533;&#65533;&#65533;&#65533;&#65533;&#65533;&#65533;&#65533;&#65533;&#65533;&#65533;&#65533;&#65533;&#65533;&#65533;&#65533;&#65533;&#65533;~&#65533;&#65533;&#65533;y&#65533;{&#65533;&#65533;&#196;&#65533;&#65533;&#953;&#65533;&#65533;&#65533;&#65533;&#65533;&#782;&#65533;&#65533;&#65533;&#986;&#893;&#1230;&#65533;&#1780;&#65533;&#65533;&#65533;y~&#65533;&#65533;&#65533;&#65533;&#65533;&#65533;&#65533;&#45343;&#65533;&#65533;&#65533;&#65533;&#65533;&#65533;&#65533;&#65533;&#65533;&#1683;&#65533;a&#65533;X&#65533;&#65533;&#65533;F&#65533;#,&#65533;!|
&#65533;1&#65533;g0&#65533;&#65533;&#65533;3&#65533;k&#65533;HFv&#65533;(2&#65533;&#65533;#&#65533;&#65533;$)&#65533;&#65533;&#65533;&#65533;C.&#65533;A|iQR&#65533;N#&#65533;&#65533;H&#65533;&#65533;&#796; {n&#65533;4#&#65533;b&#65533;&#65533;&#53331;&#65533;&#65533;(>&#65533;&#65533;2&#65533;(&#65533;MTR]]&#65533;&#65533;&#65533;&#65533;g(&#65533;&#65533;'&#65533;O&#65533;&#65533;&#65533;H&#65533;&#455;&#65533;Z&#65533;&#65533;&#65533;&#65533;&#65533;B&#65533;In&#65533;Iw$&#65533;&#65533;*hl&#65533;f~&#65533;&#65533;A4&#65533;&#65533;!&#65533;&#65533;&#65533;}&#65533;&#65533;&#65533;&#1567;i&#65533;7&#1707;H&#65533;&#654;&#65533;&#65533;&#1878;'+&#65533;&#65533;&#65533;$o>&#65533;[&#65533;E&#65533;)	&#65533;&#65533;x&#65533;!&#65533;&#65533;&#65533;&#65533;}&#65533;&#65533;&#65533;&#65533;&#65533;&#65533;`&#65533;&#65533;*&#65533;L&#65533;&#65533;6&#65533;&#65533;&#65533;&#65533;&#65533;&#65533;&#65533;0&#65533;&#65533;&#977;AcO&#65533;&#65533;F7&#65533;&#1753; &#65533;F&#65533;&#65533;3vw:&#65533;J&#65533;h&#65533;w&#65533;7"^_%&#65533;2&#65533;&#65533;&#65533;&#65533;&#65533;&#65533;&#65533;&#65533;&#65533;&#65533;&#65533;&#65533;r&#65533;&#65533;&#603;V&#65533;&#65533;&#65533;
&#65533;&#65533;&#65533;&#65533;zU}&#65533;<9&#65533;&#65533;}&#65533;&#65533;'&#4415;&#65533;^ce&#65533;&#65533;Y/rFR(&#65533;FH&#65533;&#65533;!L&#65533;&#65533;`&&#65533;&#375;&#65533;	&#65533;H&#65533;&#65533;&#65533;(&#65533;&#65533;#:C&#65533; &#65533;@&#65533;&#65533;#(&#65533;	G&#65533;&#65533;
&#65533;&#65533;&#65533;&#65533;4&#65533;{&#65533;b#;i&#65533;&#65533;I_
\.&#65533;&#65533;&#65533;]&#65533; &#65533;&#65533;&#65533;&#65533;&#65533;E&#65533;&#65533;&#65533;1H&#65533;U&#65533;&#65533;&#65533;Vj&#65533;&#65533;G&#65533;&#988;!&#65533;&#65533;x"&#65533;~&#65533;&#65533;I&#65533;I|&#65533;&#65533;&#65533;&#65533;&#65533;C&#65533;(y&#65533;&#65533;&#65533;)&#987;&#65533;&#65533;&#1103;dS&#65533;&#65533;G&#585;&#65533;&#65533;"&#65533;&#65533;)&#65533; &#65533;~&#65533;&#65533;*&#65533;&#65533;q&#1605;d&#65533;i!&#65533;&#65533;&#65533;O&#65533;"&#65533;&#65533;U&#65533;0&#65533;
&#65533;&#65533;&#65533;E&#65533;;&#65533;&#551;&#65533; ;&#65533;&#65533;&#65533;&#65533;&#65533;&#65533;&#65533;&#65533;&#65533;&#65533;&#65533;L&#65533;&#65533;&#65533;&#65533;k<&#65533;&#65533;ji"Y&#65533;A&#247;&#65533; &#65533;&#65533; &#65533;j&#65533;&#65533;&#65533;z&#65533;&#65533;^&#65533;+&#65533;1`&#65533;&#65533;_&#65533; &#65533;f&#65533;&#65533;"&#65533;b;&#65533;&#65533;R&#65533;&#65533;p&#65533;&#65533;ZyT&#65533;&#1528;&#65533;&#65533;1&#590;&#65533;&#65533;B&#65533;&#65533;&#65533;0&#748;"&#65533;&#65533;&#65533;&#65533;&#65533;&#65533;`'&#65533;L&#65533;&#65533;<&#65533;3&#65533;s&#65533;&#65533;&#1851; &#65533;&#65533;&#65533;/&#65533;&#65533;s&#65533;@&#65533;&#65533;u&#65533;$&#65533;&#65533;&#65533;H+2k&#65533;&#65533;iM&#1154;&#65533;xP&#387;L&#65533;&#65533;&#65533;&#65533;&#65533; `&#65533; D8l r$&#65533;&#65533; wLH&#1754;&#65533;&#65533;&#708;&#65533;=H3&#65533;&#65533;&#65533;d&#65533;@:&#65533;&#65533;&#65533;?N&#65533;&#65533;B'`&#65533;1&#65533;'&#880;!&#65533;B&#65533;&#65533;&#65533; &#65533;&#65533;Xi&#65533;&#1436;&#65533;&#65533;&#65533;0A&#65533;U(&#65533;&#65533;&#1870;xA&#65533;&#65533;u'&#65533;rw&#65533;&#65533;2&#65533;&#480;7&#65533;&#65533;;&#65533;&#65533;&#65533;&#65533;&#65533;&#65533;&#65533;`[&#65533; K&#65533;&#1718;&#65533;&#65533;&#65533;E&#65533;&#65533;@&#65533;&#65533;&#65533;&#65533;&#65533;&#65533;&#28153;&#65533;&#65533;&#65533;B0&#65533;&#65533;&#65533;hB(P~&#65533;8&#65533;&#65533;$+&#65533;&#65533; i&#65533;m&#65533;&#65533;&#65533;:&#65533;&#65533;&#65533;&#65533;&#1971;&#65533;&#65533;&#1022;&#65533; X8&#65533;5I&#65533;&#65533;>&#65533;&#65533;4&#65533;C&#65533;9  &#65533;&#65533;I &#65533;r!&#65533;|&#65533;&#65533;`&#65533;?&#65533;&#65533;&#65533;> &#65533;&#65533;e&#65533;}&#65533;&#65533;&#65533;&#65533;V&#65533;E&#1549;n&#65533;@&#65533;&#65533;C"x&#640;o&#1408;
7@Ng&#65533;&#65533;-v&#65533;&#65533;P@&#65533;?T&#65533;V&#65533;" PP&#65533;?0@t&#65533;z&#1075;+&#65533;g@&#65533;&#65533;2&#65533;&#65533;p&#65533;xa&#65533;PC&#65533;9kh&#65533;	&#65533;C&#65533;&#65533;>$&#65533;z&#65533;@&#65533;<d&#65533;&#65533;&#65533;A&#65533;&#65533; &#65533; I#B&#65533;FL&#65533;o&#65533;&#65533;#&#65533;h&#65533;3&#65533;O)8&#65533;A`q\UD&#65533;)&#65533;&#65533;&#65533;SR&#65533;_ &#65533;"&#65533;&#65533;&#65533;&#1650;tc&#65533;&#65533;v	 ^Zg&#65533;,&#65533;&#984;&#65533;)&#65533;&#65533;&#65533;&#65533;&#65533;
0&#65533;&#1028;,\&#65533;&#65533;H&#65533;&#65533;&#65533;&#65533;3&#65533;&&#65533;Q 4t&#65533;<W8&#65533;<&#65533;&#65533;D'&#65533;&#65533;NAD&#65533;&#65533;&#65533;0 ! IHN&#65533;0b';&#65533;0&#65533;&#65533;&#65533;D&#65533;#2J)RQ\&#65533;T%&#65533;&#65533;T&&#65533;&#65533;X&#65533;h&#65533;&#65533; &#65533;@8&#65533;A&#65533;&#65533; lt&#65533;j) &#65533;?&#65533;&#65533;&#65533;(&#65533;%JQb&#65533;&#65533;&#65533;&#65533;&#65533;1&#65533;&#664;&#65533;n&#65533;`&#65533;&#65533;0&#65533;?L&#65533;&#65533;&#65533;&#65533;&#65533;*Gw&#65533;!~H*6&#65533;&#65533;BT&#65533;*x@TUp&#1315;RU&#65533;&#65533;&#65533;
&&#65533;#B&#65533;&#65533;D&#65533;&#65533;ORT&#65533;&#65533;{&#65533;6PB`M&#65533;Ey9W&#65533;"&#1313;x&#65533;&#65533;^U&#65533;&#1033;R&#65533;-@ +&#65533;?&#65533;&#752;&#65533;T)0W&#65533;X&#65533;&#65533;&#65533;&#65533;/=&#65533; &#65533;(&#65533;&#65533;&#65533;&#65533;0]&7&#65533;7L`&#65533;=&#65533;iP&#65533;JZx&#65533;&#65533;p@j7&#65533;Z&#65533;v&#65533;&#65533;M&#65533;i[K&#65533;?&#65533;`&#65533;h&#65533;WA	&#65533;&#65533;&#65533;&#65533;&#65533;<Y{&#65533;&#65533;&#65533;&#65533;4&#65533;&#1462;&#65533;&#65533;mp&#65533; (&#1538;&#65533;&#65533;&#65533;&#65533;&#1168;&#65533;&#65533;Rt&#65533;v&#65533;k+&#65533;&#65533;3&#65533;z7&#65533;W\&#65533;z&#65533;&#65533;^&#65533;&#65533;&#65533;&#65533;&#65533;ti'+&#65533;?t1&#65533;&#1200;_&#65533;B&#65533;&#65533;@&#65533;&#65533;&#65533;U&#65533;i3&#65533;&#65533;	&#65533;&#65533;&#65533;f&#65533;&#65533;&#65533;' a	&#65533;&#65533;&#65533; &#65533;@&#65533;C&#65533;&#65533;&#65533;&#65533;&#65533; &#65533;H&#65533;&#65533;!rp&#65533;&#65533;z&#65533;65wx&#65533;&#65533;=&#65533;&#520;&#65533;&#65533;&#65533;&#65533;x&#65533;&#65533;>@2&#65533;BSo&#65533;q4&#65533;(&#65533;hZW&#65533;&#65533;n/&#65533;:&#65533;&#65533;3&#65533;&#65533;}&#65533;Q:&#65533;(/&#65533;&#65533;,E# $k&#65533;&#65533;^!z&#65533;&#65533;&#65533;&#65533;&#65533;wL&#65533;&#65533;&#65533;&#65533;&#65533;i&#65533;aZ&#65533;&#65533;&#65533;Q0@@g:&#65533;&#65533;&#65533;%&#65533;C&#65533;&#65533;&#65533;HI&#65533;X&#65533;~^&#65533;&#65533;&#65533;c$q&#65533;&#65533;~O"&#65533;7)P,Q&#65533;&#65533;E&&#65533;eM&#65533;&#65533;wd&#65533; &#65533;&#65533;&#65533;=&#65533;&#65533;&#65533;>&#65533;Os&#65533;]q^&#65533;&#1318;Nu&#65533;&#1035; &#65533;X&#65533;&#65533;,&#65533;+&#65533;&#65533;&#65533;&#65533;y D&#65533;!p%&#65533;@kH&#65533;}&#65533;&#65533;&#1361;DT&#65533;!&#65533;&#65533;0Df&#65533;&#65533;+&#1956; &#65533;&#65533;&#1842;:&#65533;@&#65533;m&#65533;!&#65533;&#65533;;&#65533;n&#65533;&#65533;	&&#65533;&#65533;L&#65533;x&#65533;ND&#65533;&#65533;A&#65533;&#65533;&#1206;&#65533;&#65533; ,&#65533; zB&#65533;&#65533;&#65533;w&#65533;&#65533;&#65533;&#65533;(&#65533;&#65533;W-&#65533;US&#65533;&#65533;&#65533;j&#65533;&#65533;&#65533;&#65533;[&#65533;F&#65533;&#65533;D&#65533;&#65533;@qD&#65533; i&#65533;&#65533;e)&#65533;&#65533;D!&#65533;n&#65533;&#65533;&#65533;+[&#65533;mBt&#65533;&#65533;OB &#65533;&#65533;-O&#65533;&#65533;&#65533;Lx{I&#65533;&#65533;&#65533;8&#65533;2P&#65533;&#65533;^&#65533;&#65533;&#65533;&#65533;"&#65533;&#65533;&#65533;&#65533;n&#65533;Z-&#65533;*&#65533;&#65533;.&#65533;&#1598;V&#65533;&#65533;C&#65533;&#65533;-&#65533;&#65533;*bm&#65533; &#65533;&#65533;>&#65533;&#65533;JumZ&#874;
TP <B&#65533;p&#65533;&#65533;;qs&#65533; F&#65533;&#65533;&#65533;|b9?R&#65533;&#65533;8y'&#65533;-&#65533;&#65533;J&#65533;&#65533;IL|&#1872;D=(."&#65533;W `&#65533;&#65533;
T g&#65533;&#65533;%&#65533;&#65533;&#65533;lo{&#65533;&#65533;
#<&#983;q&#65533;"&#65533;(&#65533;&#65533;&#65533;&#65533;&#65533;I&#65533;}&#65533;9&#65533;&#65533;?\A&#65533;K&#65533;i&#65533;&#65533;YC&#65533;x&#65533;&#65533;z&#65533;	A&#65533;Bdu&#65533;*&#65533;@&#65533;_U&#65533;&#65533;v&#65533;&#65533;'&#65533;X&#65533;
&#65533;&#65533;&#65533;&#65533;&#65533;.&#65533; &#65533;$n&#65533;#&#65533;&#65533;&#65533;c&#65533;&#1668;@+Z&#65533;&#65533;&#65533;3&#65533;&#65533;gp&#65533;$&#65533;Q&#65533;$HA&#65533;I&#65533;&#65533;&#65533;&#65533;)&#65533;_ 0p&#65533;00	&#65533;0&#65533; &#65533;2&#65533;Y&#65533;&#65533;@h&#65533; c	#m&#65533;Dius&#65533;`&#65533;&#65533;	!&#65533;&#65533;3i%(&#65533;z&#65533;F(&#65533;e&#65533;&#24758;VL	&#65533;7u&#65533;g[7&#65533;|HVaF i&#65533;q&#65533;&#65533;w&#65533; \&#65533;b&#65533;~&#65533;@O&#65533;T&#65533;Fm,&#65533;	t&#65533;&&#65533;x&#65533;&#65533;x&#65533; `&#65533;$&#65533;&#65533;&#65533;&#65533;$&#65533;&#65533;b&#65533;?&#65533;&#65533;&#65533;&#1058; &#65533;&#65533;&#65533; &#65533; _&#65533;*c &#65533;&#65533;&#65533;&#65533;&#65533;&#65533;<&#65533;&#65533;D&#65533;&#65533;&#65533;LsY`<@5E&#65533;8&#65533;=&#65533;&#65533;k&#65533;F&#65533;&#65533;2@&#65533;KG A&#65533;&#65533; A&#65533;&#65533;}&#65533;'O&#65533;x&#65533;O&#65533;W,&#388;&#65533;&#65533;p&#65533;&#65533;&#138;S&#65533;xg&#65533;l&#65533;o&#65533;]&#65533;&#65533;]H0&#65533;&#65533;&#65533;$&#65533;:+&#65533;^&#65533;e&#65533;]&#65533;&#65533;$&#65533;;"&#65533;q&#65533;&#65533;\Sc&#65533;&#65533;h&#65533;&#65533;&&#65533;&#65533;+&#65533;8@ &#65533;&#65533;h&#65533;&#65533;&#65533;&#65533;&#65533;8n&#65533;&#65533;I$&#65533;H&#65533;8&#65533;&#65533;&#65533;n&#65533;&#65533;&#65533;&#65533;&#65533;&#65533;&#65533;&#65533;@"`rp&#65533;#&#65533;&#65533;nP&#65533;+xk&#65533;I&#65533;H
&#65533;&#65533;&#645;x&#65533;4&#65533;Sh&#65533;&&#65533;&#65533;CQ&#65533;Ui`yN@&#65533;LNP YN&#65533; Yy&#65533;QJ&#65533;;YHn`D&#65533;&#65533;O&#65533;O&#65533;z&#65533;X&#65533;&#65533;0+w&#65533;4L&#65533;O3&#65533;&#65533;9&#65533;4&#65533;&#65533;&#65533;G&#65533;'RY&#1042;&#65533;&#65533;&#65533;&#65533;m&#65533;&#65533;&#65533;&#65533;v&#725;D2&#65533;x&#65533;z-y&#65533;&#65533;&#65533;&#65533;b%'hPH&#65533; < &#65533;u&#65533;Po&#65533;5R&#65533;&#65533;Q&#65533;&#65533;&#65533;]*&#65533; +iHz&#65533;H&#65533;r\&#65533;&#65533;/2&#65533;hT&#65533;ICh&#65533;`4N&#65533;h&#65533;sg"&#65533;&#65533;v&#65533;s&#65533;@z&#65533;&#65533;&#65533;C)9&#65533; &#65533;
&#65533;N&#65533;1YxR&#65533;&#243;&#65533;&#65533;&#65533;&#65533;&#65533;~n@5&#65533;&#65533;&#65533;&#65533;&#1434;US5@ &#65533;y,@&#65533;p&#65533;Io&#65533;&#65533;&#65533;&#65533;&#65533;&#65533;uYu|k&#65533;v&#65533; &#65533;tNo&#65533; !&#65533;NQ&#65533;qQ&#65533;y&#65533;H(h&#65533;hhSz&#65533;&#65533;&#65533;&#65533;7&#65533;&#65533; z&#65533;&&#65533;&#65533;&#65533;6&#65533;&#65533;`&#65533;&#65533;&#65533; &#65533; &#65533;lR&#65533;&#65533;&#65533;\&#65533;@&#65533;&#65533;ZQ&#65533;T&#65533; $&#65533;&#65533;I&#65533;&#65533;&#65533;&#65533;&#65533;&#65533;9&#65533;&#65533;yZ&#65533;&#65533;y&#65533;&#65533;&#65533;Z&#65533;UG&#1371;&#65533;|&#65533;&#65533;i&#65533;N&#65533;&#1628;&#65533;p0qy&#65533;g\)&#65533;&#65533;&#65533;&#65533;&#65533;&#65533;'&#65533;5&#65533;~&#65533;F&#65533;c&#65533;&#65533;&#65533;&#65533;h&#65533;&#65533;0&#65533;&#65533;	.&#1689;%&#65533;&#65533;&#65533;L!&#65533;&#65533;|Q&#65533;B)&#65533;:&#65533;~&#65533;&#65533;~	&#65533;!&#65533;t &#65533;&#65533;V&#65533;&#65533;&#65533;	&#65533;&#65533;i&#65533;&#65533;`&#65533;NZ&#65533;i`H&#65533;&#65533;}&#65533;&#65533;H&#1863;b&#65533;&#65533;&#1401;&#65533;&#65533;&#1637;H&#65533;n #wn&#65533;8g&#65533;y&#65533;&#65533;q"&#65533;&#65533;&#65533;&#65533;I
&#65533;!&#65533;k&#65533;&#65533;&#65533;&#65533;v&#65533;	qZ&#65533;#&#65533;&#65533;&&#65533;J&#65533;&#65533;5&#1479;`J&#65533;Fy&#65533;&#885;&#65533;&#65533;&#65533;O&#65533;t&#65533;&#65533;wF	z&#65533;&#65533;&#65533;&#65533;&#65533;I&#65533;p&#65533;&#65533;QV&#65533;&s&#65533;P#{&#65533;D0&#65533;&#65533;&#65533;oq&#65533; &#65533;&#65533;&#65533;&#65533;Z&#65533;&#65533;i&#1008;1*&#65533;&#65533;&#65533;&#65533;)&#65533;&#65533;ji&#65533;&#65533;
s@&#65533;&#65533;\&#65533;&#65533;&#65533;x"F&#65533;8&#65533;&#65533;A&#65533;-&#65533;&#65533;w`!&#65533;q4z`&#65533;&#65533;"&#65533;&#65533;&#65533; &#65533;&#65533;!&#65533;`&#65533;&#65533;9&#65533;L&#65533;&#65533;&#65533;&#65533;&#65533;)&#65533;&#65533;&#65533;&#65533;&#65533;&#65533;*%h&#65533;+~&#65533;&#65533;&#65533;&#65533;
&#65533;&#65533;V&#65533;* L&#45069;&#65533;&#48814;&#65533;&#65533;&#65533;l
&#864;&#65533;/&#65533;&#65533;&#65533;I&#65533;j&#65533;1&#65533;P&#65533;aQ)3&#65533;&#65533;&#65533;&#65533;&#65533;&#65533;&#65533;&#65533;5&#65533;&#65533;&#65533;&#65533;8&#65533;*&#65533;&#65533;&#65533;&#1072;&#65533;P${&#65533;&#65533;&#65533;&#65533;
k&#65533;!{&#65533;&#65533;&#65533;`N z&#65533;&#65533;&#65533;}&#65533;&#1058;&#65533; 9!K)&#65533;&#65533;Z&#65533;&#65533;&#65533;!&#65533;&#1672;R&#65533;,&#65533;y&#65533;&#65533;@&#65533;&#65533; &#65533;Q&#65533;&#65533;&#65533;D&#65533;P&#65533;&#65533; &#65533;&#65533;&#65533;&#65533;&#65533;Pc&#65533;p{P&#65533;&#65533; &#65533;&#65533;&#65533;j{P&#65533;~&#65533;&#65533;&#65533;&#65533; &#65533;&#65533;&#1201;&#65533;
&#65533;&#65533;&#65533;&#65533;&#65533;&#65533;p	hK&#65533;&#65533;&#65533;Q&#65533;&#1370; <j&#65533;W1&#65533;&#65533;&#65533;&#65533;&#65533;&#65533;&#65533;-&#65533;&#65533;&#65533;%&#65533;&#65533;<&#65533;&#65533;&#65533;&#65533;&#65533;&#65533;5&#65533;&#65533;&#65533;|&#65533;&#65533;P&#65533;&#65533;1P&#65533;&#65533;W{&#1953;&#65533;&#65533;p&#65533;&#65533;&#65533;&#65533;)!&#1130;&#65533;&#65533;&#65533;&#65533;&#65533;&#65533;&#65533; &#65533;&#65533;A&#65533;[&#171;&#65533;
&#65533;&#65533;&#592;&#65533;&#65533;&#65533;&#65533; &#65533;&#65533;p&#65533;&#65533;PR{&#65533;
q&#65533;&#65533;&#65533;&#65533;p&#65533;b&#65533;&#65533;&#65533;&#65533;&#65533;A&#65533;&#65533;&#65533;&#65533;&#65533;&#65533;+&#1723;&#65533;&#65533;&#65533;p&#65533;&#65533; &#65533;3K&#65533;A&#65533;{&#65533;+&#65533;J&#65533;&#1089349; &#65533;&#65533;[ !&#65533;&#9278;&#65533;&#1773;p&#65533;&#65533;&#65533;&#65533;&#65533;&#65533;T;&#65533;Z&#65533;
&#65533;k&#65533; &#65533;&#65533;&#65533;&#65533;&#65533;&#65533;[#C&#65533;&#65533;P&#65533;q&#65533;&#65533;&#65533;&#65533;&#65533;q&#65533;	&#65533;&#65533;&#65533;&#65533;&#65533;L&#65533;&#65533;1&#65533;&#65533;&#65533;&#65533;S"&#65533;A&#65533;&#65533;&#65533; &#65533;#&#65533;&#65533;&#65533;tA4&#65533;&#65533;&#65533;&#65533;&#65533;{
PQ&#65533;&#65533;L$0&#65533;4&#65533;&#65533;	&#65533;!&#65533;&#65533;&#65533;B,&#65533;&#65533;&#65533;+
&#65533;&#65533;&#65533;&#65533;#&#65533;!&#65533;yH0IP\&#65533;&#65533;&#65533;p&#65533;|&#65533;&#65533;&#65533;&#65533;&#65533;#&#65533;&#65533;&#65533;h&#65533;&#65533;&#65533;&#387;&#65533;&#65533;!&#65533;X#ca&#65533;<K&#65533;:AU&#65533;&#497;&#65533;&#581;p9&#65533;H&#65533;~<PU&#765;&#65533;&#65533;	&#65533;&#65533;&#65533;&#65533;&#65533;VB&#537;&#65533;&#614;&#65533;&#65533;&#65533;>0	8Z&#65533;<C&#65533;&#65533;&#65533;&#679;|&#716;&#65533;f&#65533;@#&#65533;&#65533;
&#65533;@i&#65533;m&#65533;
.&#65533;F0 &#65533;&#65533;&#752;&#65533;<!`2&#65533;%\R&#65533;&#1436;&#65533;&#65533;&#65533;&#65533;&#65533;&#65533;&#65533;&#65533;&#65533;&#65533;&#65533;&#65533;[&#65533;&#65533;o&#65533;{RS&#65533;0&#65533; &#65533;&#65533;&#65533;*&#65533;B
$&#65533;&#65533;&#65533;<&#65533;&#65533;+	&#65533;&#65533;&#65533;"&#65533; &#372;&#65533;&#65533;&#65533;&#65533;&#65533;&#65533;2&#904;P$.&#65533;&#900;2(&#65533;&#65533;]&#65533;cp)&#148;&#65533;"&#65533;&#65533;&#65533;(z&#65533;,&#65533;&#65533;&#65533;,&#65533;&#65533;&#65533;""M&#65533;&c-&#65533;&#1916;&#65533;&#65533;&#65533;&#65533;&#758;&#65533;&#65533;/-&#65533;ND0#}&#65533;&#65533;&#65533;&#1412;Tf-&#65533;&#65533;]0&#65533;&#65533;&#65533;&#65533;&i&#65533;&#65533;-8&#65533;&#65533;&#65533;&#65533;&#65533;3&#1033;`=&#65533;P&#65533;&#65533;/`^`_=&#65533;b-&#65533;h&#65533;4&#65533;&#65533;3&#65533;&#65533;3&#65533;roR&#65533;&#65533;&#65533;&#65533;&#65533;&#65533;&&#65533;#&#65533;&#65533;&#65533;q&#1348;&#65533;&#783;ks &#200;p&#65533;,ls&#1542;&#65533;&#65533;&#65533; &#65533;&#1588; 7.&#65533;2+&#65533;F&#65533;0&#65533;M&#65533;i&#65533;	b&#65533;=&#65533;&#65533;;3&#65533;T@04K.&#65533;&#65533;&#65533;&#65533;&#65533;&#65533;&#65533;<&#65533;#A&#65533;&#65533;V&#65533;&#65533;'E2F&#65533;&#65533;&#65533;&#65533;u&#65533;&#1544;&#65533;&#65533;&#65533;&#65533;&#65533;kt;x&#65533;/&#65533;-&#65533;&#65533;C&#65533;c@&#531;@O&#65533;&#65533;&#65533;&#65533;&#65533;&#65533;s&#669;&#65533;9&#65533;-&#65533;2>&#65533;`:&#65533;&#65533;&#65533;md&#65533;&#65533;:&#65533;&#65533;;&#65533;:s37&#65533;&#65533;7lT &#65533;?&#65533;&#65533;?;&#65533;&#65533;&#65533;&#65533;&#65533;@&#65533;cJ&#65533;&#65533;Y&#65533;&#65533;@&#65533;&#65533;0sk&#65533;&#65533;n =&#65533;&#65533;&#65533;&#65533;A&#1907;&#65533;&#65533;3 &#65533;A9B#&#65533;&#65533;&#65533;GEvd.D&#65533;&#65533;@C&#65533;sC&#65533;&#65533;&#65533;&#65533;7:T&#65533;$&#65533;C&#65533;&#836;5-&#65533;&#65533;Ws&#65533;9s&#65533;K&#65533;(&#65533;5&#65533;t	&#65533;&#65533;&#65533;PP0Pi@Y`&#65533;&#65533;"$1&#65533; &#65533; $&#65533;F)TsDM&#65533;1f&#65533;z&#65533;2^9H&#65533;]&#8579;&#1855;Ul&#65533;(&#65533;&#65533;&#65533;&#65533;&#1427;&#65533;)&#65533;c&#65533;&#65533;0&#65533;4&#65533;&#65533;UJN&#65533;W}&#65533;WK&#65533;&#65533;a: &#65533;E&#65533;^&#65533;&#65533;Fj&#65533;Y&#65533;=%tB@Gq4G0D3&#65533;G&#65533;&#65533;z&#65533;&#65533;T&#65533;#N&#65533;pt&#65533;xG&#65533;z&#65533;&#65533;WI&#65533;c&#65533;V&#1644;g&#65533;1&#65533;i~P&#65533;%Q&#65533;&#65533;W&#65533;J)EQ%P&#65533;&#65533; &#65533;P&#65533;^:&#65533;nK%@X&#65533;5R&#65533;tR&#65533;&#65533;^/ep&#65533;&#65533;e]DY&#65533;&#65533;Y&#65533;Z?T&#65533;&#65533;&#65533;2&#65533;T&#65533;T&#65533;M&#65533;&#65533;M&#65533;H&#65533;&#65533; &#65533;R &#65533;&#65533;cR&#65533;`&#386;&#65533;U&#65533; =
&#65533;N&#65533;L&#65533;&#65533;4&#65533;&#65533;&#65533;&#65533;phe&#65533;&#65533;&#65533;&#65533;&#613;&#65533;P&#65533;^&#65533;&#65533;&#65533;&#65533;&#65533;&#65533;&#65533;X&#65533;TpR`R&#65533;&#65533;X&#65533;&#65533;,efDeN&#65533;&#65533;&#404;f&#65533;&#65533;Y&#772;&#65533;&#65533;S&#65533;6Z&#1095;Z
*&#65533;&#1054;U&#65533;u&#65533;~T&#65533;Uu&#65533;&#65533;Z &#65533;[0w&#65533;&#65533;HZ&#65533;	1&#1497;=&#65533;&#65533;&#65533;$l&#65533;	6&#65533;U]&#65533;&#65533;]&#65533;5_&#65533;>&#65533;&#65533;&#65533;J &#65533;&#65294;P&#65533;&#65533;&#65533;	&#65533;X&#65533;&#65533;&#65533;&L&#65533;^E&#65533;NS&#65533;&#65533;_&#65533;.&#65533;&#65533;J8&#65533;Y>a&#65533;&p&#65533;&#65533;U[AE}&#65533;&#65533;S&#65533;S&#65533;&#65533;&#65533;U&#65533;&#65533;D\#&#65533;&#65533;*7<&#65533;P&#65533;&#65533;\4"&#65533;`BGG&#65533;*Pt &#65533;&#65533;&#65533;]&#65533;&#65533;]&#65533;To&#65533;d&#1941;&#65533;&#65533;&#65533;EM&#65533;&#65533;K&#65533;&#65533;O_&#65533;&#65533;VFQ_o_&#65533;&#65533;Ec&#65533;&#65533;&#65533;5Sj;\/`&#65533;`k&#65533;&#65533;&#65533;&#65533;&#65533;N< &#65533;&#65533;&#65533;}I(\&#65533;E\*h&#65533;ED&#65533;Dx&#65533;&#65533;0&#65533;&#65533;&#65533;&#65533;&#65533;&#65533;k&#65533;o&#65533;&#65533;C&#65533;&#65533;@&#65533;i<f&#65533;?vd&#65533;ER&#65533;&#65533;&#65533;&#65533;&#65533;sj&#525;&#65533;&#1791;&#65533;&#65533;&#65533;K&#65533;&#65533;&#65533;ek\v&#65533;&#65533;&#65533;e&#65533;8&#65533;&#65533;&#65533;vn?_)Iy&#65533;&#65533;07&#65533;$&#65533;&#65533;&#65533;&#65533;+kg&#65533;gr&#65533;k&#65533;&#65533;&#65533;n&#65533;&#65533;&#65533;&#65533;&#65533;&#65533;&#65533;&#65533;	&#65533;	&#65533;&#65533;&#65533;w&#65533;&#65533;&#65533;&#65533;y&#65533;&#65533;&#65533;&#65533;&#65533;&#65533;&#65533;A&#65533;&#65533;&#65533;*&#65533;&#65533;&#65533;&#65533;&#65533;;&#65533;&#65533;h&#65533;&#65533;&#65533;&#65533;&#65533;&#65533;&#65533;&#65533;&#65533;  4&#65533;&#65533;&#65533;&#65533;4&#65533;&#65533;4QDDD&#65533;D!&#65533;&#65533;&#65533;Wi&#65533;&#65533;&#65533;W "kkK&#65533;&#65533;&#65533;&#65533;K&#65533;F&#65533;*%5&#65533;&#65533;"A&#65533;&#65533;4rsF&#1123;P)5&#65533;&#369;&#65533;$=%&#65533;&#65533;d+%&#65533;P@b&#1354;&#65533;x&#65533;&#65533;&#65533;#4!V&#65533;	&#65533;#&#65533;b&#65533;?&#65533;Xp&#65533;&#65533;(!&#65533;&#65533;&#65533;*&#65533;@R&#65533;I&#65533;J-&#65533;&#839;	&#1016;&#65533;&#65533;&#65533;OHx5&#65533;&#1248;&#65533;Xo&#1954;&#65533;UK&#18116;?&#65533;&#65533;&#65533;3@&#65533;nw&#65533;D2 '%&#65533;&#65533;$&#65533;&#65533;$&#65533;&#1059;G&#65533;i&#65533;38&#65533;Q&#65533;&#65533;&#65533;	&#65533;&#65533;Q&#65533;)&#65533;&#659;&#65533;fY&#65533;T&#65533;&#65533; z&#65533;;W&#65533;&#65533;&#65533;w&#65533; &#924;9{&#65533;v&#65533;&#65533;&#65533;&#65533;YC!&#65533;&#65533;&#65533;)&#65533;&#65533;*&#65533;"&#65533;bCqH-&#65533;*Z&#1281;&#65533;0&#65533;&#65533;&#65533;v&#65533;&#65533;o&#65533;&#65533;&#65533;&#65533;n/&#65533;H&#65533;&#65533;K^R&#65533;&#273;&#65533;&#65533;D&#65533;&#65533;3&#65533;&#5329;&#65533;&#65533;&#65533;&#65533;2&#65533;&#65533;&#65533;O"E&#65533;&#65533;&#65533; &#65533;&#65533;_&#65533;&#65533;@
2&#65533;0FYd &#65533;`yd&#65533;*^R&#65533;g&#65533;T&#65533;&#65533;&#65533;&#65533;$,ibi&#65533;&#65533;&#65533;h*&#65533;@&#1674;/&#65533;&#65533;=&#65533;E&#65533;Z&#65533;4&#65533;&#65533;&#65533;&#65533;&#65533;m@&#65533;T&#65533;|d&#65533;&#65533;`&#65533;UEN&#65533;Q&#65533;&#65533;8p&#65533;e&#65533;\~uw&#65533;]&#65533;&#65533;Hy&#65533;&#65533;!^G&#65533;A&#65533;E&#65533;&#65533;&#65533;^<&#65533;&#65533;&#65533;}+&#65533;G&#155;p&#65533;&#65533;&#65533;t&#65533;C_(&#65533;c&#65533;&#65533;C&#65533;}&#176;@&#65533;2&#65533;aFq&#65533;&#65533;!d&#65533;Lb&#1605;&#65533;&#65533;&#65533;h$Z`&#65533;G&#65533;^j&#65533;v	&#65533;&#65533;&#65533;&#65533;^&#65533;&#65533;&#65533;&#65533;&#65533;&#65533;H&#65533;&#65533;&#65533;&#65533;"$.Ik$&#65533;p&#65533;k&#65533;&#65533;F&#65533;k&#65533;&#65533;&#65533;Z&#65533;C&#65533;8&#65533;1e&#65533;&#65533;J&#65533;&#65533;]r&#65533;&#65533;x&#65533;p	&#65533;!&#65533;|&#65533;
F&#65533;1V	|&#1818;&#65533;| &#65533;&#65533;Pn$$@&#65533;
&#65533;&#65533;&#65533;m&#65533;Q&#65533;N&#65533;Ig?&#65533;&#65533;&#65533;&#65533;f&#65533;&#1634;b&#65533;A&#65533;et&#65533;&#65533;&#65533;&#65533;&#65533; &#65533;&#65533;}&#161;&#65533;i&#65533;Ff&#65533;J&#65533;2\&#65533;&#65533;&#65533;r&#65533;&#65533;&#65533;A&#65533;&#65533;Eb"&#65533;&#65533;#}E&#65533;-"^x/[&#65533;&#65533;b&#65533; lm&#65533;&#65533;,&#65533;&#65533;F&#65533;u{&#65533;&#65533;CKB`&#65533;&#65533;4&#65533;&#65533;&#65533;@H&#65533;&#65533;&#65533;&#65533;&#750;&#65533;?T&#65533;F  &#65533;L&#65533;&#65533;&#65533;&#65533;@,J&#65533;&#65533;2&#65533;	&#65533;n&#65533;J&#65533;&#65533;t&#65533;}&#65533;&#65533;&#65533;&#65533;~!&#65533;&#65533;&#65533;&#65533;&#65533;KP1&#65533;&#65533;&#65533;&#392;&#65533;&#65533;	%&#65533;&#65533;&#65533;n{%&#65533;&#65533;&#65533;1&#23740;WH#&#65533;J&#65533;&#65533;&#65533;&#65533;As_&#65533;&#65533;&#65533;&#65533;&#65533;p&#65533;5&#65533;ZW &#65533;8Q&#65533;i&#65533;^&#65533;&#65533;P&#65533;^/&#65533;&#65533;&#65533;~&#65533;&#65533;&#65533;&#649;&#65533;:&#65533;&#1674;&#65533;&#65533;%]:&#65533;&#65533;v?J&#65533; q_^J&#65533;&#65533;d&#65533;i&#65533;&#65533;=&#65533;&#65533;&#1687;o~&#1924;p&#65533;3&#65533;A&4E^j&#552;&#65533;t&#65533;&#65533;&#65533;B&#65533;;p&#65533;sCq&#65533; &#65533;&#65533; &#65533;p&#65533;&#65533;&#65533;&#65533;&#65533;&#65533;&#65533;&#65533;5 j&#65533;@$&#65533;qt&#65533;JhYx("&#65533;&#65533;=&#65533;&#65533;
&#65533;H&#65533;&#65533;&#65533;6S&#65533;&#65533;&#65533;k&#1575;(&#65533;&#65533;&#65533;P1/&#65533;L#&#65533;&#65533;&#65533;&#65533;=gP&#65533;+&#65533;&#65533;&#65533;`&#65533;Rx&#65533;&#65533;&#65533;&#65533;&#65533;&#65533;&#65533;P6&#65533;&#65533;&#65533;&#65533;&#65533;
&#65533;8E&#65533;Gh &#65533;@&#65533;D!&#65533; &#65533;&#134;&#65533;"&#65533;xIT&#65533;&#65533;&#65533;&#65533;-eyhc!&#65533;&#65533;0H&#1825;B&#65533;_G%>FB(&#65533;&#65533;#&#65533;a&#65533;n&#65533;&#65533;dZ&#65533;:CZ(D&#65533;&#65533;7&#65533;&#65533;&#65533;o	&#65533;&#65533;	&#65533;&#65533;&#1312;&&#65533;?D&#65533;=&#65533;&#65533;?\&#65533;&#65533;&#65533;&#65533;!&#65533;h&#65533;$&#65533;&#65533;&#65533;&#65533;&#65533;&#65533;b&#65533;&#65533;&#65533;c&#65533;,&#65533;.&#65533;&#65533;&#65533;&#65533;&#65533;>&#65533;SL&#65533;2r&#65533;
&#65533;Qq&#65533;&#65533;e@&#65533;&#65533;b&#65533;&#65533;ln&#65533;&#65533;V&#65533;g~&#65533;&#65533;&#65533;+&#65533;c	?AB=~b&#65533;&#65533;g&#65533;Y&#65533;&#65533;&#65533;=~&#65533;C@1&#65533;&#65533;V&#65533;&#65533;)&#65533;`&#65533;H&#65533;&#65533;<&#65533; &#65533;R&#65533;.-&#65533;<&#65533;&#65533;&#65533;x&#65533;7P&#312;&#65533;=M&#65533;#4&#65533;<H3Rm#&#65533;&#65533;<&#65533;&#65533;&#65533;&#65533;&#65533;&#65533;6&#65533;&#65533;&#65533;pj&#65533;&#65533;)
;b&#65533;&#65533;&#65533;m&#65533;&#65533;&#65533;&#65533;&#65533;&#65533;Qm&#65533;4&#65533;&#65533;&#65533;&#65533;H*&#65533;&#65533;&#65533;aSc	+&#65533;Nc&#957;ES0@&#65533;^&#65533;&#65533;))&#65533;I&#144;&#1907;&#65533;&#65533;&#65533;-&#65533;&#65533;@)I&#65533;R&#65533;&#65533;&#938988;&#65533;)&#65533; 	&#65533;z&#65533;&#65533;&#65533;I,c&#65533;m&#65533;&#65533;&#65533;l&#65533;3&#65533;H&#65533;Bm&#65533; _%&#65533;zLIAu&#65533;Q&#65533;&&#65533;fz&#65533;&#65533;&#65533;&#65533;	&#65533;=&#65533;&#65533;&#65533;&#65533;&#65533;@&#65533;)&#65533;F&#1393;&#65533;&#65533;&#65533;&#65533;U?&#65533;X&#65533;&#65533;a&#65533;"&#65533;&#65533;&#65533;LVaV{@![/NRL5&#65533;&#65533;&#806;H:&#65533;&#65533;y&#65533;&#65533;&#65533;`&#65533;
&#65533;a&#65533;!&#65533;P&#244;&#65533;&#534;&#65533;&#65533;EEe=&#65533;U&#65533;BB&#65533;&#65533;&#65533;r=&#65533;B&#65533;w&#65533;E.k&#65533;&#65533;&#65533;J&#11430;&#877;nU&#1427;^s&#65533;&#65533;tk&#65533;6&#65533;TH0S&#43625;F&#65533;V@j(&#65533;E)d<1&#65533;&#65533;&#816;&#65533;D&#65533;&#65533;&#65533;0&#1810;`&#65533;&#65533;&#65533;,! &#65533;&#1911;F&#65533;&#65533;&#65533;&#65533;*o!k#&#65533;&#65533;&#65533;&#65533;P[&#65533;VS&#65533;&#65533;<&#65533;&#65533;&#65533;Y&#65533;^&#65533;&#65533;$a&#65533;$&#65533;&#65533;^=&#65533;&#65533;~EI&#65533;&#65533;]B&#65533;&#65533;&#65533;&#65533;e&#65533;s&#65533;&#1553;zb{&#65533;o&#65533;F\&#65533;B&#65533;&#65533;M&#65533;d#L
"Of&#65533;&#65533;C&#65533;&#65533;&#65533;&#65533;&#65533;&#65533;Y&#65533;!	&#65533;&#65533;i&#65533;8&#65533;&#65533;&#65533;r&#65533;nZB&#65533;&#65533;&#65533;&#65533;&#65533;B{Y&#65533;$&#65533;&#1541;LpQH&#65533;&#65533;&#1468;#&#65533;U'&#65533;\PQu&#65533;,d&#65533;&#65533;&#649;&#65533;B&#65533;&#964;&#65533;3&#65533;M
&#65533;^&#65533;&#452;&#435;o)&#65533;dT5&#65533;&#457;tr&#65533;,&#65533;N&#65533;&#65533;&#1108;&#65533;4s;&#65533;i@7Y&#65533;&#65533;&#65533;#&#65533;+&#65533;O#&#65533;q&#65533;&#65533;W&#65533;&#65533;&#1000;&#65533;S&#65533;n&#65533;&#65533;gMk&#65533;D2&#65533;&#65533;&#65533;&#65533;!kF_.&#1525;64#&#65533;&#65533;O&#65533;&#134;u&#65533;MR&#65533;>&#65533;:&#1639; 0)&#65533;&#65533;&#65533;&#65533;V&#65533;&#65533;>p&#65533;&#65533;Cj{D&#65533;A&#65533;&#65533;&#65533;)&#65533;mn&#65533;&#65533;&#65533;&#65533;&#65533;&#65533;&#65533;&#65533;s&#65533;&#65533;&#65533;+6W&#65533;=w&#65533;y&#65533;.&#65533;7G*&#65533;&#65533;u&#65533;&#65533;&#65533;&#65533;&#65533;7&#65533;]&#65533;nT&#65533;S&#65533;._&#65533;n~c&#65533;&#65533;&#65533;&#65533;"-&#65533;&#65533;2<&#65533;&#65533;&#438;&#65533;M1&#65533;p&#65533;&#65533;&#13260;&#65533;&#65533;crRL&#65533;B&#65533;&#65533;&#65533;&#65533;&#65533;L&#65533;~&#65533;&#65533;&#65533;&#65533;&#1976;&#65533;;s	&#65533;&#65533;&#65533;2&#65533;&#65533;&#65533;Q&#65533;&#65533;&#65533;&#65533;&#65533;y&#65533;|&#65533;j&#65533;&#65533;&#615;&#65533;8&#65533;&#65533;t&#65533;&#65533;&#65533;&#65533;2t+@&#65533;i&#65533;&#65533;&#65533;Pwa&#65533;&#224;a&#65533;z5r\el&#65533;]&#65533;;&#65533;>;&#65533;&#65533;&#65533;&#65533;&#65533;_&#65533;~y&#65533;)k&#1946;=$TV&#65533;&#65533;q&#65533;&#65533;vk|&#65533;&#65533;&#65533;&#65533;m&#65533;l
=_&#1528;Y?d>&#65533;&#65533;4&#65533;&#65533;&#65533;&#65533;&#65533;1dd&#65533;v&#65533;8&#65533;&#1749;&#65533;lv&#65533;&#65533;&#65533;6r&#65533;~v&#65533;&#65533;&#65533;&#65533;&#65533;w&#65533;&#65533;&#65533;&#1531;|&#65533;&#65533;#&#65533;MzO&#65533;&#65533;&#65533;&#65533;7&#65533;&#65533;&#65533;s&#65533;&#65533;&#65533;&#65533;&#65533;&#65533;3%\&#65533;j&#65533;&#65533;&#65533;&#65533;$&#65533;f$&#969;&#65533;?&#65533;&#65533;f&#65533;[&#65533;&#65533;Lw?&#65533;&#65533;&#65533;&#65533;>z&#65533;&#65533;^&#32226;&#1813;t&#65533;&#65533;&#65533;z&#65533;&#65533;&#65533;!&#65533;&#65533;S&#65533;&#65533;&#65533;&#65533;&#65533;&#65533;&#65533;H&#65533;^&#18559;&#65533;&#65533;&#65533;z&#1876;o&#65533;Hz&#65533;&#65533;JF}&#65533;v>&#65533;fM&#65533;&#65533;q&#65533;&#65533;~$&#65533;b	Bfi&#65533;&&#65533;6H&#65533;&#65533;GB&#65533;'	&#65533;&>&#65533;eT&#65533;&#65533;k\&#65533;a`>&#65533;%&#65533;	O`O&#65533;F&#65533;@&#65533;&#65533;&#65533;&#65533;	: 	uPiV&#65533;X&#65533;&#65533;&#65533;5	&#1943;]&#65533;h&#65533;&#65533;&#65533;YAX`)&#65533;!&#65533;[7&#65533;S0	F&#65533;qH&#65533;70 `5&#65533;ypR&#65533;`Ez&#65533;|cWrwGlbe^fma&#65533;&#65533;&#65533;&#65533;0 s &#65533;i	Z&#65533;&#65533;us &#65533;~W&#65533;&#65533;7	&#65533;:&#65533;@s t&#65533;&#65533;t&#33102;&#65533;&#65533;&#65533;6o&#65533;&#65533;&#65533;m2&#65533;&#65533;!&#65533;&#65533;&#65533;p&#65533;&#65533;&#65533;&#65533;xs&#65533;xm	&#65533;&#65533;&#65533;i&#65533;&#65533;p&#65533;&#65533;&#65533;Q&#65533;&#65533;&#65533;7&#65533;$&#65533;&#65533;&#65533;&#65533;@H &#65533;&#65533;&#65533;&#65533;8&#65533;&#65533;&#65533;G&#65533;b
&#65533;&#65533;&#65533;gr&#65533;&#65533;&#65533;&#65533;6&#65533;&#65533;$&#65533;W&#65533;q&#523;&#65533;W&#65533;G&#1029;&#65533;Hx&#65533;&#65533;]g&#65533;&#65533;p&#65533; &#65533;&#65533;&#65533;&#65533;&#65533;x
&#65533;h>&#65533;&#1546;o&#65533;&#65533;&#65533;o08&#65533;&#65533;&#65533;7h&#65533;&#65533;&#65533;&#65533;&#65533;&#65533;2&#65533;&#65533;&#65533; x&#1127;&#65533;$&#65533;sQ&#65533;&#65533;X&#65533;&#65533;&#65533;H&#65533;g@&#65533;	&#65533;5
&#65533;&#65533;&#65533;&#65533;>rH&#65533;&#65533;&#65533;&#65533;k&#65533;&#65533;_>[(	&#65533;h&#65533;!Ab@r&#65533;&#65533;BG&#65533;&#65533;&#65533;&#65533; 2 &#65533;(&#65533;b&#65533;h{&#65533;6G&#65533;&#65533;6&#65533;~&#65533;&#65533;&#65533;&5&#65533;&#65533;I&#65533; &#65533;&#65533;&#65533;@&#65533;XRC^0&#65533;&&#65533;j|&#65533;Hgp&#65533;&#65533;&#65533;|&#65533;&#65533;&#65533;  &#65533;&5&#65533;N&#65533;&#65533;p di &#65533;&#65533;&#65533;&#65533;&#65533;@3&#65533;r`H{&#65533;&#65533;Hp&#65533;&#65533;&#533;&#65533;`&#65533;&#65533;&#65533;Z&#65533;!a)c9&#65533;2&#65533;&#65533;&#65533;&#65533;&#65533;&#65533; c@&#65533;E=5&#65533;R&#65533;)&#65533;&#65533;o9p&#65533;&#65533;*&#65533;s%&#65533;
x&#65533;n&#65533;&#65533;&#65533;&#65533;b&#65533;&#65533;&#65533;B&#65533;&#65533;&#65533;&#1240;|&#65533;!&#65533;h>C{)&#65533;&#65533;v b&#65533;&#65533;&#65533;&#65533;S&#65533;"&#65533;&#65533;&#65533;hB0p&#65533;Z&#65533;6#1&#65533;i`&#65533;h{(N>&#65533;&#65533;&#65533;&#65533;gw B&#65533;&#65533;&#65533;&#65533;m"GP&#65533;&#65533;X&#65533;&#65533;	rS&#65533;&#65533;=&#65533;&#65533;[&#65533;6&#65533;&#65533;&#65533;n&#65533;nNG&#65533;&#65533;&#65533;&#65533;&#65533;&#65533;; 5&#65533;& &#65533;&#65533;&#65533;{&#65533;&#65533; &#1565;~&#65533;G/&#65533;Qx&#65533;&#65533;&#65533;vG0<Yk&#65533;I&#65533;&#65533;x&#65533;&#65533;&#65533;&#65533;;&#65533;&#65533;&#65533;n&#65533;	 c&#65533;xc&#65533;&#65533; *&#65533;=b&#65533;&#65533;&#65533;vh&#65533;m&#1312;vS&#65533;&#65533;&#65533;&#65533;N^&#65533;5z&#65533;&#65533;Q&#65533;&#65533;&#65533;l&#65533;&#65533;&#65533;c&#65533;&#65533;J
#&#65533;Q)&#65533;&#65533;)&#65533;)k+&#65533;&#65533;&#65533;&#18576;0&#65533;3&#65533;&#65533;&#65533;&#65533;^`&#65533;&#65533;&#65533;Zj[&#65533;1 j]&#65533;0&#65533;&#65533;P&#65533;&#976;xCN&#65533;`&#65533;)&#65533;!8&#65533;&#65533;aO&#65533;
gxh&#65533;&#65533;&#65533;&#65533;8`&#65533;&#65533;9&#65533;&#65533; &#65533;&#65533;&#1063;c&#65533;&#65533;6`&#65533;p&#65533;h&#65533;&#65533;&#65533;&#65533;&#65533;&#65533;&#65533;&#65533;1V`&#65533;&#65533;&#65533;Z&#65533;h&#65533;
&#65533;&#65533;P&#65533;&#65533;v&#65533;9	x
	[`&#65533;HN&#65533;S0.&#65533;&#65533;&#65533; &#65533;&#65533;&#65533;"&#65533;&#65533;&#65533;!&#65533;&#65533;&#65533;h00&#65533;z&#65533;&#65533;&#1707;&#65533;:&#65533;&#65533;&#65533;&#65533;!b&#65533;@&#65533;p&#65533;&#65533;@&#1072;&#65533;&#65533;z&#65533;g&#65533;	)&#65533;&#65533;&#65533;S`&#65533;t)&#65533;b)>ST'&#65533;v&#65533;&#65533;&#65533;&#65533; &#65533;
&#65533;&#65533;P&#65533;&#65533;&#65533;)&#65533;&#65533;`&#65533;$ &#65533;&#65533;&#65533;&#65533;&#65533;	&#65533;&#1706;&#65533;&#65533;&#65533;&#65533;:&#65533;&#65533;&#65533;&#65533;&#65533;&#65533;P &#65533;P 3&#65533;&#65533;J;&#65533;` 0&#65533;&#65533;&#490;&#65533;&#842;&#65533;&#826;&#65533;&#842;&#65533;&#65533;&#65533;Mz&#65533;5&#65533;&#65533;&#65533;&#65533;6&#65533;e&#1668;67&#65533;&#65533;&#65533;th&#65533;&#1510;&#65533;"&#65533;X8 I&#65533;zR&#65533;PU&#65533; U&#65533;&#65533;&#65533;B&#65533;&#65533;&#65533;&#65533;&#65533;&#65533;&#65533;&#65533;&#65533;`&#65533;&#65533;&#65533;<+&#65533;&#65533;0&#65533;&#65533;j&#65533;
&#1776;	K&#65533;&#65533;&#65533;&#65533; &#65533;&#65533;&#65533;A&#65533;!%&#65533;bU&#65533;70&#65533;YG&#65533;&#1046;&#65533;&#65533;*&#65533;p0y"_&#65533;&#65533;~&#65533;'!&#1138;-&#65533;&#65533;&#65533;&#65533;&#65533;&#65533;&#65533;@&#65533;&#65533;&#65533;&#65533;&#630;&#65533;&#65533;&#65533;&#65533;`&#65533;&#65533;*	t;N&#65533;&#65533; `&#65533;~{&#65533;D&#65533;&#65533;C&#65533;&#65533;&#65533;&#65533;$&#65533;&#65533;QKxm&#681;&#65533;jo 3&#65533;Bv)&#65533;=&#65533;&#65533;&#65533;a&#65533;&#65533;'&#65533; &#65533;=-&#65533; 
p'&#65533;&#65533;&#65533;&#65533;)&#65533;&#65533;p&#65533;9	&#65533;&#65533;&#65533;&#65533;
&#65533;&#65533;|&#65533;4[&#65533;&#65533;[&#65533;&#65533;k&#65533;&#1746;&#65533;@&#65533;`h&#65533;g&#756;M&#65533;&#65533;&#65533;&#65533;H&#65533;&#65533;&#65533;)&#65533;`@&#65533;&&#65533;P&#65533;&#1195;&#65533;P~Y&#1081;|&#65533;&#1835; 80	&#65533;&#65533;&#65533;&#65533;&#65533;&#65533;&#65533;&#65533;&#65533;{&#65533;&#65533;{&#65533;v&#65533;&#65533; ;}&#65533;&#65533;&#65533;&#65533;&#65533;I&#65533;(h&#65533;/&#65533;&#65533;&#65533;I&#65533;&#65533;	&#65533;I&#65533;&#585;!n&#65533; O!&#1141;&#65533;&#65533;&#65533;	&#65533;&#65533;&#65533;0&#65533;`&#48218;&#65533;&#65533;&#65533;{mB&#65533; |&#65533;&#65533;&#65533;&#65533;P&#65533;&#1077;&#1845;&#65533;	&#65533;&#65533;&#65533;&#65533;&#65533;(&#65533;&#65533;&#65533;;&#65533;&#65533;:&#65533;.&#65533;&#65533;[&#65533;&#1336;&#65533;&#1939;&#65533;&#65533;&#65533;vY&#65533;{&#31196;`&#65533;[&#65533;s&#65533;&#65533;&#65533;; &#65533; &#65533;&#1707;w&#65533;&#65533;N	&#65533;&#65533;&#65533;V&#65533;&#65533; &#159;`&#65533;&	&#65533;&#65533;&#65533;\&#65533;&#65533;|&#65533;&#65533;b&#65533;&#65533;P&#65533;/3-&#65533;j&#65533;&#65533;&#65533; W&#65533;H&#65533;H
}&#65533;&#65533;  @&#65533;P&#65533;&#65533;&#65533;X&#65533;\&#65533;B &#65533;&#65533;J&#65533;`&#65533;&#65533;&#65533;[L&#65533;:&#65533;^|&#65533;`&#1850;c&#65533;&#65533;k&#394;Q<<#M;&#65533;%&#65533;&#65533;&#65533; &#65533;2j&#65533;s,;&#65533;&#65533;5&#65533;
 j&#1081;L&#65533;&#65533;j&#65533;&#65533;&#65533;&#65533;=&#65533;@&#65533;Q&#65533;&#65533;L&#65533;&#65533;&#136;&#65533;	&#65533;^&#65533;+;&#65533;&#65533;&#65533;+&#65533;@d&#812;&#1280;!`%&#65533;-&#65533;c90&#65533;&#65533;4L
&#65533;&#628;&#65533;&#65533;!f &#65533;s\&#481;&#65533;q&#65533;&#65533;<&#65533;&#65533;&#65533;&#65533;&#65533; j&#65533;&#65533;L0kM&#65533;&#65533;]C&#65533;&#65533;l&#65533;&#65533;&#65533;&#65533;&#1018;&#65533;U&#65533;&#65533;&#65533;&#568;&#65533;&#65533;&#65533;S&#65533;&#65533;9&#755; &#768;K&#65533;&#65533;&#65533;c%s-&#65533; 3&#65533;p3;S	l&#65533;&#65533;Q&#65533;&#65533;Mr&#65533;u:h>u&#65533;&#65533;w&#65533;	&#65533;&#1187;&#65533;&#65533;e&#65533; &#65533;l&#65533;.&#1341;&#65533;[=&#65533;&#65533;&#65533;&#65533;&#65533;&#65533;&#65533;&#65533;2m&#65533;&#65533;p&#65533;&#65533;:080&#65533;L&#65533;&#65533;&#761;&#65533;&#377;`&#65533;&#65533; &#65533;&#65533;[ h&#65533;&#65533;&#65533;&#1280;[&#65533;^&#65533;4,&#65533;A	&#65533;B-&#65533;Q3Z&#65533;	l&#65533;Z&#65533;&#65533;&#65533;&#65533;!~&#65533;&#65533;u&#65533;&#65533;,&#900;&#65533;&#65533;L"]#-d&#65533;&#65533;&#65533;&#65533;&#65533;
&#65533;&#65533;f&#65533;|&#65533; =&#65533;:&#65533;&#65533;&#65533;0&#65533;}&#65533;0-&#65533;eL&#65533;&#65533;*&#65533; &#683;[ &#65533;:Q&#65533;8Q&#65533;&#65533;,$&#65533;&#65533;&#65533;&#753;&#65533;m&#65533;F=8}&#65533;T&#65533;&#1136;4P Q&#65533;Ee&#65533;	<p&#65533;$&#65533;&#65533;&#65533;&#65533;03&#65533;`a&#65533; &#65533;sk&#65533;q&#65533;YC&#65533;$jf- h&#1911;l}&#65533;im&#1794;&#65533;&#65533;k=&#65533;&#65533;L&#65533;^s&#65533;&#65533;&#65533;&#65533;&#65533;&#65533;&#65533;&#65533;&#65533;,[%&#65533;:&#65533;&#65533;&#65533;M&#65533;M&#1540;}&#65533;&#65533; &#65533;1m&#65533;&#65533;P&#65533;&#65533;&#65533;&#1234;=&#65533;8&#65533;&#65533;p&#65533;=&#65533;&#357;kE&#65533;&#65533;K&#65533;:k&#65533;@&#65533;E&#65533;}E&#65533;M
c%U&#65533;&#65533;&#65533;_&#65533;&#410;&#65533;&#65533;&#65533;2&#1826;&#65533;&#65533;n&#65533;&#65533;^&#65533;&#65533;&#65533;&#65533;&#65533;m&#65533;&#65533;&#65533;&#65533;&#65533;  &#65533;&#65533; %&#65533;5&#65533;&#65533;&#65533;&#65533;&#65533;&#65533;&#65533;&#65533;&#65533;=&#65533;f
	&#65533;P&#1255;A&#65533;&#65533;&#65533;8]&#65533;&#65533;&#65533;-$/&#65533; ]K@&#65533;&#65533;&#65533;&#65533;a&#65533;&#65533;&#65533;P&#65533;!E&#65533;&#65533;&#65533;=a&#65533;
&#65533;&#65533;&#65533;Y"	k@-&#65533;&#65533;&#65533;}&#65533;H\&#65533;!&#65533;&#65533;j&#65533;&#65533;&#1072;&#65533;&#65533;&#65533;&#65533;&#65533;&#65533;&#65533;&#1005;&#65533;k~&#65533;-&#65533;P &#65533;=&#65533;&#65533;=&#813;c&#65533;]&#65533;/]&#65533;&#65533;\&#421;&#65533;&#65533;&#65533;&#65533;&#65533;#&#65533;}&#65533;9&#65533;9&#65533;<N&#65533;>.$&#65533;.&#65533;B&#65533;#&#65533;aLT&#65533;&#65533;A&#65533;;&#65533;#BR&#65533;M&#65533;&#65533;R&#21504;,&#65533;q3&#65533;&#65533;>&#65533;&#65533;&#65533;n
"&#65533;&#65533;><&#65533;0&#65533;i&#65533;&#65533;&#65533;&#65533;&#65533;l&#65533;&#7550;&#65533;&#65533;&#65533;&#65533;&#65533;&#65533;5&#65533;=&#1081;N&#65533;|>&#65533;.&#65533;m&#65533;&#65533;	6&#65533;&#65533;2A&#65533;2&#65533;&#65533;&#65533;;&#65533;\&#65533;&#65533;`$>>$B&#65533;&#65533;&#65533;&#65533;&#65533;&#65533;&#65533;&#1854;&#65533;`$F&#65533;&#65533; Q2&#65533;@&#65533;&#65533;&#65533;1&#65533;&#65533;
&#65533;d&#65533;&#65533;&#65533;BG&#65533;&#65533;0&#65533;mb&#18355;t&#65533;&#65533;-&#65533;hn&#65533;&#65533;&#65533;&#65533;&#65533;&#65533;^#&#65533;&#65533;&#65533;&#65533;}&#65533;&#65533;&#65533;&#65533;&#65533;&#65533;&#65533;&#558;6&#65533;&#65533;$"i /&#65533;&#65533;P #/&#750;1(&#65533;&#65533;&#1550;$&#65533;^$,&#65533;&#65533;&#1598;:&#65533;&#65533;&#65533;`d r&#65533;&#65533;&#546;&#65533;&#65533;R&#65533;~&#65533;&#65533;:&#65533;]&#65533;&#13839;&#65533;^&#65533;&#65533;&#65533;&#65533;&#65533;&#42273;
dM
c&#65533;	=!&#65533;&#237;&#65533;&#65533;~$&#65533;n&#65533;K&#65533;.>&#65533;&#65533;&#65533;&#893;&#65533;+&#65533;0]&#65533;&#65533;&#65533;&#65533;&#65533;p&#65533;B&#65533;&#65533;3^&#65533;-/	&#65533;&#65533;&#65533;&#65533;&#65533;&#65533;%&#65533;&#1276;R~&#65533;&#65533;&#65533;&#65533;J,t&#65533;&#65533;r&#65533;&#65533;&#65533;&#65533;&#65533;&#65533;,&#65533;&#65533;&#65533;.&#65533;0&#65533;&#774;1	&#65533;&#65533;Z+k;P&#65533;h&#65533;&#65533;&#65533;&#65533;&#65533;&#65533;&#954;\&#65533;&#65533;&#65533;&#1413;&#65533;&#1804;&#65533;&#65533;-&#65533;&#65533;<&#65533;&#1808;~&#65533;q&#65533;&#65533;&#65533;>&#1948;P(P&#65533;&#65533;&#65533;"&#65533;&#65533; &#65533;&#65533;0&#65533;&#65533;+&#65533;z/&#65533;A &#65533;&#65533;!@\P&#65533;2&#65533;&#65533;Q<&#2017;&#65533;&#65533;&#65533;&#65533;&#65533;&#65533;&#65533;&#65533;-&#65533;?Z&#1236;q&#65533;&#65533;&#65533;&#65533;7j>&#65533;&#65533;lFm&#65533;Z_&#65533;>&#65533;&#65533;_&#65533;;z&#65533;&#65533;&#65533;@&#65533;&#65533;&#65533;[&#65533;&#65533;&#65533;&#65533; 4  i&#65533;&#65533;&#65533;%&#65533;&#65533;&#65533;&#65533;&#65533;&#65533;(&#65533;&#65533;&#65533;W&#65533;&#65533;&#65533;Mk&#65533;&#65533;r&#65533;r&#65533;k&#65533;&#65533;k&#65533;&#65533;&#65533;&#65533;&#65533;grg&#65533;&#65533;&#65533;n&#65533;&#65533;&#514;y&#65533;&#65533;&#973;Z&#65533;&#65533;&#65533;&#1101;&#1485;&#654;z&#65533;&#65533;&#65533;&#65533;&#65533;&#65533;&#65533;J&#65533;&#65533;&#65533;&#65533;&#65533;*&#65533;&#65533;&#65533;&#65533;;&#65533;&#65533;h&#65533;&#65533;&#65533;&#65533;&#65533;&#65533;&#65533;&#5824;&#65533;@&#65533; 4:$Ha&#197; FL&#65533;&#65533;&#65533;&#65533;&#65533;&#65533;h&#65533;x&#65533;@&#65533;@E	&#58531;N&#65533;&#65533;t%% !j&#65533;&#65533;&#65533;AP&#65533;[&#65533;p&#65533;&#65533;u&#65533;33m&#65533;q3&#65533;&#65533;m&#716;M&#65533;4&#65533;wP&#65533;Eu'a&#65533;&#65533;p&#65533;<]ut&#65533;t&#65533;&#65533;>&#65533;&#65533;&#65533;#4&#65533;&#65533;&#65533;M&#65533;aB&#1783;(ZTH&#65533;"CB&#65533;&#1192;HCD&#65533;P&#65533;@aF&#65533;&#65533;L)&#65533;&#65533;&#65533;E&#65533;>E  "&#301;3g&#65533;&#65533;&#65533;y&#65533;&#65533;5&#65533;&#65533;&#65533;K&#65533;c&#65533;&#65533;&#65533;&#65533;&#65533;O1A&#65533;~^=F-&#65533;g&#65533;&#65533;)K &#1911;&#65533;&#65533;L &#65533;Fa&#65533;&#65533;e&#65533;&#65533;F&#65533;O&#65533;F&#65533;&#65533;(&#65533;&#65533;Wf&#65533;^&#65533;G6;&#65533;~l&#65533;&#65533;s&#65533;&#65533;\&#65533;&#65533;#&#65533;&#65533; &#65533;&#65533;(&#65533;&#65533;D!&#65533;"&#65533;&#65533;&#65533;&#65533;&#65533;&#560;a&#348;4&#65533;&#65533;&#65533;(&#65533;Q&#65533;&#65533;Ef&#65533;&#65533;R&#65533;2&#65533;!K2.EQ&#284;1&#65533;0&#65533;cLlz&#1544;&#65533;&#65533;m&#65533;&#65533;T'&#65533;&#65533;T#&#169;&#65533;;&#65533;&#65533;C&#1868;_e&#65533;&#65533;&#65533;&#65533;&#65533;:&#65533;&#65533;<&#65533;&#65533;3&#65533;*x&#65533;&#65533;>&#65533;&#65533;&#65533;!&#1088;&#65533;4&#65533;GTVE{&#65533;e)&#65533;}\&&#65533;` B&#65533;&#65533;&#65533;J&#65533;&#65533;&#65533; TZ&#65533;Z&#65533;o&#65533;#b,&#65533;&#65533;H[n&#65533;<#[8O1Sb&#65533;&#65533;&#65533;&#65533;&#65533;#w&#65533;&#65533;&#65533;^A#&#65533;A5A&#65533;&#65533;&#1539;&#65533;t,&#65533;x&#65533;&#65533;m&#65533;&#65533; <
&#65533;cT@&#65533;&#65533;:&#65533;&#65533;&#65533;&#65533;
*|P&#65533;=&#65533;l&#65533;&#65533;T&#65533;&#65533;&#65533;&#65533;V9&#65533;Yj9&#65533;}&#65533;|&#65533;&#65533;&#530;&#65533;,&#65533;[&#65533;/&#65533;&#65533;%&#65533;&#518;&#65533;&#65533;,&#65533;v>&#65533;&#65533;P&#65533;z&#65533; yt&#65533;2&#65533;&#65533;&#65533;l&#65533;&#65533;&#65533;&#65533;&#65533;3&#65533;>&#65533;&#65533; &#381;X&#65533;D&#413;&#65533;&#65533;K&#65533;	H &#65533;:&#65533;&#65533;&#65533;5&#65533;&#65533;M&#1480;&#65533;&#65533;~&#65533;i&#65533;&#65533;&#65533;&#65533;&#65533;&#65533;&#65533;I$;&#65533;&#65533;h&#65533;&#65533;[&#65533;&#65533;D&#65533;F&#65533;&#65533;&#65533;&#951;&#65533;}&#65533;lM&#65533;&#65533;2!&#543;&#65533;&#824;&#65533;#blGQ&#65533;&#65533;&#65533;f&#65533;C 6&#65533;p 	&#65533;@B
)&#65533;&#65533;&#65533;&#65533;>wp&#65533;Y#&#65533;9l&#65533;sF&#65533;&#65533;h1n&#65533;&#65533;&#65533;Fn&#65533;&#65533;&#65533;&#65533;&#65533;&#65533;R&#65533;G&#65533;&#65533;d&#65533;&#65533;%.	&#65533;",J&#65533;&#65533;&#65533;v&#65533;&#65533;&#65533;&#65533;u&#65533;l&#65533;)&#65533;&#65533;&#65533;cw&#65533;&#65533;&#65533;&#1584;
c&#65533;&#65533;&#65533;8:&#65533;&#65533;&#65533;8Px&#65533;&#65533;&#65533;&#65533;|[n|&#65533;&#65533;&#65533;&#65533;&#65533;J&#65533;&#65533;&#65533;&#65533;&#65533;&#65533;&&#65533;&#65533;&#65533;&#65533;/O&#65533;! &#65533;&#65533;&#65533;>&#65533;l&#65533;&#65533;;&#65533;&#65533;&#65533;_,&#65533;:_&#65533;&#65533;&#65533;&#65533;&#65533;&#65533;FU]5&#842;&#65533;4#h&#65533;&#65533;#&#65533;&#65533;&#65533;&#65533;Q&#65533;#_[U8&#727;&#65533;h(,&#65533;	&#1291;&#65533;Icf&#65533;Bv#&#65533;&#65533;#i&#65533;&#65533;\&#65533;&#65533;[*&#65533;&#65533;&#65533;&#65533;&#65533;&#65533;,@&#65533;@&#65533;&#65533;&#65533;k}&#65533;&#65533;&#65533;Un&#65533;&&#65533;&#65533;&#65533; &#65533;7&#65533;&#65533;&#1728;&#65533;.&#65533;2j%@&#65533;&#65533;lv:&#65533;&#65533;&#65533;&#65533;6&#65533;&#65533;|&#65533;&#65533;&#65533;z0&#65533;1&#65533;0v&#65533;K&#65533;&#65533; &#65533;o&#65533;&#65533;h&#65533;j&#310;&#65533;&#65533;!&#65533;&#65533;&#65533;&#65533;&#65533;5&#65533;&#65533;;&#65533;	b[Qq&#249;&#65533;&#65533;&#65533;p4jQ&#65533;&#65533;&#65533;&#65533;8p&#65533;&#65533;h&#65533;&#65533;&#65533;5&#65533;w)*:&#65533;&#65533;R&#65533;&#65533;b&#65533;&#65533;&#65533;>&#325;&#65533;>&#65533;&#65533;&#65533; &#65533;&#65533;&#65533;_&#65533;&#65533;j&#65533;-&#65533;(&#65533;&#65533;pe&#65533;S&#65533;g&#65533;&#65533;:N+t3&#65533;&#65533;&#65533;,&#65533;&#65533;>&#65533;&#65533;&#65533;&#65533;`X&#65533;&#65533;?T "L&#65533;	a&#65533;&#65533;&#65533;&#65533;!ha&#65533; &#65533;:&#65533;&#65533; T6&#65533;&#65533;eh&#65533;)&#65533;&#65533;d2&#65533;Q&#65533;q(p+&#65533;r&#65533;&#65533;&#65533;&#65533;t%&#65533;D&#65533;C7a&#65533;%(A&#65533;H&#65533;&#65533;Q&#65533;Eq&#65533;&#65533;&#65533;&#65533;/`&#65533;&#65533; &#65533;t_&#65533;(&#65533;Ed&#65533;N_"&#65533;HFA|&#65533;dm&#65533;&#65533;M4&#65533;&#65533;AQ&#65533;eGqC&#65533;&#65533;&#65533;&#65533;&#65533;8&#65533; :&#65533;&#65533;N&#65533; &#65533;&#65533;&#65533;&#65533;&#65533;z&#65533;	&#65533;&#48784;&#65533;.&#65533;c&#640;&#65533;&#65533;q&#65533;s&#65533;.Ey&#65533;&#65533;&#65533;GJp$ &#65533;&#65533;&#65533;+&#65533;&#65533;&#65533;<&#65533;&#65533;R&#65533;*&#65533;%&#65533;WK%&#65533;H&#65533;.&#65533;R&#65533;&#65533;^&&#65533;&#65533;&#65533;&#65533;x,w&#65533;V&#65533;&#65533;$&#65533; &#65533;&#65533;&#65533;&#65533;pV8NY&#65533;sut&#65533;`&&#65533;  @g&#65533;Lj#&#65533;&#65533;&#65533;u&#65533;&#1245;X&#65533;6&#65533;&#65533;@v&#65533;]&#65533;x H tl&#65533;&#65533;&#1383;d=M*&#65533;&#1683;T&#65533; Dd&#65533;&#65533;&#65533;&#65533;O&#65533;&#65533;Ce &#65533;+&#65533;&#65533;WG4J&#65533;S&#65533;L&#65533;!@&#65533;&#65533;tA&#65533;&#65533;&#65533;&#65533;&&#65533;&#65533;l#Jc@&#65533;.s&#65533;YJ&#65533;&#65533;$&#65533;p&#65533;&#65533;&#65533;&#65533;&#65533;&#65533;0&D&#65533; g&#65533;8@#T&#65533;&#65533;&#65533;&#65533;}$&#65533;&#65533;&#65533;&#65533;v&#65533;hj&#65533;&#65533; &#65533;&#65533;h&#65533;rDw&#65533;&#65533;R&#65533;&#65533;Y&#65533;&#65533;p5&#65533;%&#65533;t&#65533;e&#65533;(G_&#65533;5KOD&#65533;&#1533;&#65533;a&#65533;G&#65533;&#65533;&#65533;&#65533;n &#65533;&#65533;`Y(&#65533;An8F&#65533;&#65533;&#65533;c&#65533;&#65533;&#65533;)s&#65533;&#65533;puh&#65533;(Q*9&#65533;6L&#65533; &#65533;P&#65533;4T&#65533;&#65533;&#65533;&#65533; n&#65533;&#65533;&#65533;&#65533;&#65533;,p&#65533;&#65533;&#65533;"&#65533;&#65533;c&#65533;&#65533;(&#65533;&#65533;.&#65533;&#65533;&#65533;&#65533; z&#65533;&#1448;M&#65533;&#65533;(~&#65533;&#65533;:&#65533;&#65533;;Q&#65533;&#65533;&#1512;&#65533;&#65533;d&#65533;&#65533;&#65533;&#881;(P&#65533;!&#65533;!4&#952;&#65533;&#65533;&#65533;&#65533;zZR&#65533;&#65533;O/d&#65533;&#65533;&#65533;&#65533;' &#65533;h&#65533;`D&#65533;&#65533;&#65533;g#
@&#65533;
&#65533;N &#65533;|&#65533; &#65533;&#65533;&#65533;@&#65533;u&#65533;&#65533;6&#65533;&#65533;S&#65533;&#65533;4N&#65533;&#65533;B&#65533;&#65533;5"*&#65533;&#65533;V-u&#65533;[&#65533;&#65533;A&#65533; &#65533;&#65533;}1p|]t&#1515;Y&#65533;&#65533;7&#65533;z9&#65533;&#65533;&#65533;M))&#65533;dmDHe&#65533;&#41555;&#1515;F &#65533;"_5&#65533;&#65533;?&#65533;M  &#65533;&#65533;"&#65533;&#65533;Z&#65533;&#65533;&#65533;-L&#65533;&#65533;D&#6899;&#65533;&#65533;&#65533;K,&#65533;ypPF&#65533;&#65533;dn&#65533;&#65533;&#65533;	&#65533;&#65533;&#65533;&#65533;&#65533;&#65533;!&#65533;*&#65533;3&#65533;&#65533;A&#65533;&#65533;&#197;r&#65533;Z&#65533;&#65533;&#65533;[M&#65533;&#65533;Ei{B@&#65533;&#1813;&#65533;5&#65533;0&#65533;&#65533;&#65533;&#65533;&#65533;&#65533;&#65533;&#65533;o&#65533;&#65533;&#65533;"&#65533;&#65533;&#65533;&#65533;C\&#65533;&#65533; %&#65533;&#65533;&#65533;xj5&#65533;Wm&#65533;&#65533;&#65533;[g$&#65533;&#65533;6p(&#65533;nc&#65533;~&#65533;&#65533;&#65533;g=l&#65533;&#65533; &#65533;&#65533;&#65533;'j&#65533;&#1750;(&#671;&#65533;r&#65533;r&#65533;&#65533;<Cp&#65533;&#65533;&#65533;&#65533;&#65533;Y&#65533;a	&#65533;&#65533;&#65533;&#65533;9&#65533;&#65533;7&#65533;&#65533;o&#65533;]&#65533;a&#65533;&#724;T`&#65533;?	x&#65533;:&#65533;&#65533;G!&#65533;&#65533;e&#65533;RT&#65533;&#65533;` &#65533;\\&#65533;&#65533;&#65533;&#25827;&#65533;&#65533;&#65533;qq&#65533;&#65533;&#65533;&#65533;(&#65533;&#65533;&#65533;O&#65533;&#65533;&#65533;\&#65533;,&#65533;&#65533; &#65533;&#25871;&#65533;&#65533;O}zYp&#46599;,,j9D&#65533;&#1101;&#65533;&#65533;|&#65533;{&#65533;&#65533;&#398;&#65533;&#65533;7A&#65533;Ma* &#65533;T`4&#65533;/~&#65533;&#1589;&#65533;&#65533;&#65533;&#65533;F{&#65533;&#65533; &#659;/t&#65533;?$WB&#65533;&#65533;&#65533;(C515&#65533;0=&#65533;9*&#65533;B&#65533;\&#65533;/&#65533;>7&#65533;&#65533;u&#65533;&#725;&#65533;&#65533;q&#65533;xZ.
&#65533;&#65533;.&#65533;&#65533;&#65533;&#65533;D'&#65533;&#65533;&#65533;&#65533;z3&#65533;&#65533;N&#65533;&#65533;W&#65533;F&#65533;&#65533;US&#65533; &#1024;7p&#65533;&#65533;J_&#65533;O&#65533;;&#65533;&#65533;&#65533;>Y&#65533;&#65533;&#65533;bppi&#65533;&#65533;b&#65533;&#65533;'x&#65533;'Q&#65533;7&#453;J&#65533;vi7&#65533;m&#65533;&#1878;&#65533;&#65533;I&#65533;bn`(&#65533;<&#65533;&#65533;&#65533;}&#65533;wX#8&#65533;&#65533;&#65533;]&#65533;~&#65533;&#65533; &#39362;.&#65533;/&#65533;7&#65533;&#65533;8&#65533;&#65533;+&#65533;&#65533;7Q&{q&#65533;vt&#65533;lt&#65533;izb(?<$&#65533;&#65533;&#65533;G3rWQn&#65533;rs&#65533;&#65533;Cx&#65533;S'&#65533;WH<[&#65533;|&#65533;&#65533;&#65533;&#65533;!5g&#65533;Iiu}-&#65533;&#65533;&#65533;}&#65533;&#65533;}R&#65533;&#65533;&#65533;w&#65533;&#65533;)&#65533;&#65533;*&#514;&#65533;~&#65533;`?&#65533;1&#65533;&#65533;j&#65533;&#65533;
&#65533;qw&#65533;MF&#65533;v&#2034;sJ&#65533;S&#65533;P&#65533;f&#65533;pz`&#65533;.&#65533;&#65533;&#65533;S(Nhw&#65533;W&#65533;"&#65533;&#65533;mW&#1097;&#65533;&#65533;&#65533;&#65533;&#65533;'&GJz&#65533;h&#65533;u{&#65533;f< y'&#65533;&#65533;&#65533;!&#65533;&#65533;lxApR&#65533;&#65533;zx&#65533;&#65533;T&#65533;&#65533;Uo&#131;Gj=&#65533;&#65533;g&#65533;Hs'&#65533;&#65533;V&#65533;l&#65533;&#65533;'NH(&#65533;$&#65533;&#65533;&#65533;a&#65533;&#65533;V&#65533;&#65533;w&#65533;C&#65533;H&#65533;&#65533;(C&#65533;&#65533;S	&#65533;l&#65533;X&#65533;K&#65533;c	@	&#65533;P&#464;f`!&#1039;&#65533;&#65533;&#65533;R}&#65533;&#65533;&#65533;2&#65533;Y!&#65533;&#65533;&#65533;v&#65533;'-&#65533;3&#976; &#65533;tP@&m&#65533;&#65533;q&#65533;O&#65533;&#65533;L&#65533;&&#65533;!&#65533;&#65533;&#65533;#&#65533;&#65533;&#65533;&#992;&#65533;zF&#65533;&#65533;&#65533;g&#65533;&#65533;&#65533;&#65533;&#65533;"3&#1614;9&#65533;G&#65533;&#65533;&#65533;&#65533;&#65533;&#65533;'>Y&#65533;&#65533;h&#65533;wD&#65533;&#65533;&#65533;&#65533;&#65533;&#65533;&#65533;&#65533;&#65533;&#65533;dn&#65533;@&#65533;#&#65533;G&#65533;-&#65533;5V&#65533;&#65533;&#65533;ww|&#65533;|}&#65533;&#65533;&#65533;]i&#65533;&#65533;&#65533;G&#65533;Pq&#65533;&#65533;&#65533;gj&#1618;S&#65533;C&#1912;&#65533;57h&#65533;&#65533;&#65533;&#65533;X&#65533;&#65533;Jhq&#65533;&#29953;7b&#65533;d	&#65533;gw9&#65533;&#65533;Q&#65533;:&#65533;&#65533;&#65533;&#65533;&#65533; &#65533;#~P&#65533;&#65533;0&#65533;&#65533;&#65533;[seI<&#65533;)&#65533;|&#65533;C&#65533; &#65533;&#65533;&#65533;$&#65533;&#65533;7&#65533;&#65533;&#65533;&#65533;k&#65533;n&#65533;&#65533;&#65533;B_&#65533;&#65533;&#65533;w&#65533;Y&#65533;&#65533;pR&#65533;&#65533;D&#65533;&#65533;&#65533;V&#65533;&#65533;_r&#65533;&#34319;&#1622;&#15385;&#65533;&#1037;@&#65533;]&#65533;|mi&#65533;U"h	&#65533;Xs&#65533;&#65533;	|Z&#1628;F&#65533;&#65533;&#65533;&#65533;9Af_&#65533;&#1025;w&#65533;&#65533;Ww&#65533;&#209;%&#65533;'y`&#65533;&#65533;&#595;}&#65533;&#65533;&#505;&#65533;i&#65533;&#65533;?&#65533;&#65533;&#65533;&#65533;j&#65533;&#65533;&#65533;&#65533;"I&#65533;&#65533;&#1119;6&#65533;9T\&#35349;&#65533;&#65533;a&#1926;'_&#65533;&#65533;&#65533;Vp&#65533;&#65533;&#65533;&#65533;,>&#65533;&#65533;$&#65533;C&#1945;-&#65533;!&#472;V&#65533;&#65533;07&#65533;!'&#65533;&#65533;P&#65533;&#65533;	r&#65533;&#65533;&#65533;p&#65533;{@&#65533;&#6178;&#65533;&#65533;%&#65533;&#65533;3&#65533;&#65533;YDG&#65533;r&#30234;&#2032;C&#65533;v&#65533;&#65533;|`&#65533;&#65533;&#65533;&#1888; &#65533;&#65533;&#65533;p&#65533;S&#65533;S&#65533;&#65533;&#65533;Nx&#65533;&#65533;&#65533;&#441;&#65533;N&#65533;&#65533;EDb>Jh&#65533;&#65533;*&#65533;ux]&#65533;8&#65533;&#227;{&#65533;&#65533;&#65533;&#65533;&#65533;i&#65533;&#65533;&#65533;&#65533;&#65533;&#65533;j	<&#65533;&#65533;5Y&#1669;~&#65533;&#65533;&#65533;&#65533;&#65533;&#65533;h&#65533;&#65533;z&#65533;&#65533;b&#65533;e9&#65533;&#65533;&#65533;&#65533; 5P&#65533;&#65533;m&#65533;&#65533;&#65533;&#65533;Q&#65533;j&#1624;&&#65533;&#65533;8&#65533;5&#1623;&#65533;&#65533;&#65533;&#65533;Z&#65533;&#65533;&#65533;&#65533;&#65533;&#65533;&#65533;)&#65533;&#65533;*&#65533;&#65533;j&#1613;|ZJ&#65533;&#1576;&#65533;&#65533;&#65533;&#65533;]&#65533;&#65533;&#65533;&#65533;&#1578;&#65533;0&#65533;&#65533; &#65533;{0rY&#65533;&#65533;&#65533;QL
&#65533;Eb5Zr&#65533;&#65533;&#65533;=4&#65533;&#65533;&#65533;9&#65533;&#65533;&#600;l&#65533;&#65533;&#65533;'&#65533;6&#65533;x&#65533;&#65533;&#65533;'&#65533;&#65533;&#65533;}J&#65533;&#65533;&#65533;&#65533;a:5u
&#65533;P&#65533;PA|&#65533;&#65533;'Uz&#65533;&#65533;~&#65533;/&#65533;&#65533;&#595;=d&#65533;&#65533;rm)mx7&#65533;&#65533;&#65533;&#65533;rjb&#65533;U&#65533;/*5&#65533;~&#65533; {&#65533;&#65533;&#65533;&#65533;6&#65533;;r&#65533;&#65533;&#1312;&#65533;S3&#65533;M
&#65533;&#433;[&#65533; J&#65533;&#65533;0&#65533;&#65533; &#65533;&#65533;F&#65533;&#65533;)&#65533; &#65533;By&#65533;&#65533;&#65533;y&#65533;&#65533;A&#65533;&#65533;H&#65533;&#65533;h9&#65533;&#65533;&#65533;&#668;&#65533;r&#65533;&#1248;&#65533;&#65533;&#65533;;&#65533;&#562;&#65533;j&#65533;&#65533;&#65533; &#65533;&#65533;@&#65533;Q1&#65533;V&#65533;(&#65533;ZJ(+&#65533;&#65533;P&#65533;&#65533;C&#65533;&#65533;&#65533;&#65533;&#65533;&#65533;&#65533;S&#65533;\&#65533;0*&#65533;:;&#65533;B95;b%&#65533;&#65533;I.k&#65533;&#65533;<&#65533;&#65533;&#65533;N+&#65533;>&#65533;&#65533;&#65533;&#65533;&#65533;^+&#65533;&#65533;|Z&#65533;&#65533;&#65533;&#65533;&#65533;U;&#65533;&#65533;&#65533;mG'["&#65533;z&#65533;/R&#65533;*;&#65533;&#48660;&#65533;&#65533;k&#65533;&#65533;&#65533;&#65533;;&#65533;0&#65533;&#65533;&#65533;(&#65533;&#65533;k&#65533;&#65533;p&#65533;&#65533;{&#65533;&#65533;&#65533;&#65533;|[J&#65533;+&#65533;;(}&#65533;c&#65533;&#65533;&#65533;&#65533;&#65533;&#65533;&#1594;&#65533;&#65533;&#65533;&#65533;&#65533;C&#65533;&#65533;&#65533;&#65533;&#65533;&#65533;[\&#65533;&#65533;U&#65533;&#65533;&#65533;R&#65533;0D&#65533;&#65533;P&#65533;^j&#65533;&#65533;Z\&#65533;a&#65533;&#65533;&#65533;+&#65533;&#65533; &#65533;&#65533;&#65533;&#65533;&#65533;1i&#65533;&#65533;&#65533;7&#65533;Y&#679;&#65533;&#65533;&#65533;P&#65533;&#65533;&#761;&#65533;&#725;SA&#65533;&#65533;&#65533;&#65533;{&#65533;&#65533;a&#65533;&#65533;&#65533;@&#65533;[&#65533;&#65533;&#1678;&#1670;&#65533;&#65533; &#65533;&#65533;#&#65533;P&#65533;&#65533;Z&#65533;&#65533;K&#65533;y&#65533;{`&#65533;&#65533;g&#65533;+&#65533;&#65533;&#65533;&#65533;&#65533;&#65533;&#65533;&#65533;&#425;&#65533;&#65533;K&#65533;&#65533;1&#65533;&#65533;&#65533;&#65533;&#65533;&#65533;&#65533;&#65533;&#65533;&#65533;&#65533;&#65533;&#225;&#65533;&#65533;;&#65533;(&#65533;"&#65533;(%l&#65533;&#65533;&#65533;)&#65533;S&#1237;/<3&#65533;&#65533;E&#65533;&#65533;&#1659;&#65533;&#248;j&#65533;&&#65533;b;&#65533;Y1&#1854;&#65533;*D&#65533;&#65533;&#65533;&#65533;I\"=l&#65533;&#65533;U|&#65533;&#65533; &#65533;&#65533;&#65533;&#65533;{&#65533;&#65533;&#65533;&#65533;U
&#65533;e&#65533;&#65533;ZL&#65533;S&#65533;Y&#65533;&#65533;i&#65533;T&#65533;&#267;&#65533;&#65533;[&#65533;&#65533;&#1788;&#65533;&#65533;&#65533;a,x&#65533;&#65533;&#65533;&#65533;&#65533;g\&#65533;&#65533;:&#307;	&#65533;&#65533; &#65533;6&#65533;&#65533;&#65533;&#65533;&#955;xL&#65533;+&#65533;w&Z&#65533;&#65533;Q&#65533;&#65533;[&#65533;[N&#33075;K&#65533;&#65533;&#65533;&#65533;+|&#65533;&#1088;&#65533;R&#65533;&#65533;W&#65533;$&#291;&#65533;&#65533;n&#65533;&#65533;y&#65533;&#65533;&#65533;&#65533;&#65533;r&#65533;&#65533;&#65533;&#65533;a&#65533;_&#65533;&#65533;&#1750;&#65533;&#65533;l&#65533;|&#682;B&#695;6L&#65533;N&#65533;&#756;j&#65533;&#65533;&#65533;&#65533;&#65533;O&#1785;&#65533;+r{p&#65533;#&#28977;;&#65533;zL&#65533;I*&#65533;&#65533;&#65533;&#349;&#65533;&#65533;&#65533;y&#65533;1&#65533;C&#65533;&#65533;&#652;&#65533;L&#65533;Va&#65533;T#&#65533;&#65533;<&#483;&#65533;&#65533;}j&#579;&#65533;&#65533;&#49891;&#65533;&#65533;&#65533;&#65533;&#65533;&#1838;|&#1132;"a&#65533;#g&#65533;&#65533;;&#65533;&#65533;&#65533;b&#1948;&#65533;>&#65533;&#65533;&#65533;&#1718;&#65533;K&#65533;&#65533;&#65533;e&#65533;&#65533;}&#65533;&#65533;X&#65533;1&#65533;\&#65533;l&#990;&#65533;&#65533;&#65533;&#65533;xZ&#65533;&#65533;&#65533;6&#65533;&#65533;&#65533;*&#65533;(&#65533;&#65533;&#65533;&#65533;&#65533;qU.&#65533;<&#65533;g,&#65533;&#65533;&#65533;[&#65533;&#65533;&#65533;&#65533;&#65533;<|4&#65533;8Y\&#65533;&#65533;&#65533;&#65533;&#65533;&#65533;=&#65533;&#1282;&#65533;&#65533;&#65533;&#65533;&#65533;&#65533;;&#65533;$kd<-Q&#65533;+&#65533;&#65533;&#65533;&#1283;&#65533;&#65533;V&#65533;&#65533;&#1864;&#65533;&#1562;&#65533;&#65533;}p&#65533;JM&#65533;2&#65533;&#65533;&#65533;,&#65533;)M&#1438;&#35520;&#65533;"a	.RM&#65533;CI&#65533;FM<NKjh&#65533;&#65533;&#65533;l&#65533;q&#65533;5&#65533;&#65533;&#65533;&#65533;.s&#65533;O&#65533;&#65533;}|&#65533;&#65533;&#65533;S&#65533;C&#65533;&#65533;&#65533;.&#65533;JM&#65533;&#65533;&#65533;&#65533;x+&#65533;&#65533;Z&#65533;&#65533;&#65533;N&#65533;8<&#65533;&#65533;\&#270;&#65533;&#1236;&#65533;#&#65533;&#65533;@+&#65533;Z&#65533;&#796;]&#65533;&#1749;:&#65533;&#65533;&#65533;&#45320;Z&#65533;v=&#65533;=&#65533;o&#65533;&#898;'&#65533;}&#65533;&#65533; +&#65533;V&#65533;b&#65533;L5&#65533;<(&#65533;}&#65533;6&#65533;&#65533;&#65533;&#65533;bLJ&#65533;/&#1695;&#960448;&#65533;&#65533;N}&#65533;"}&#933;&#65533;&#65533;&#1819;&#65533;&#65533;&#1606;:&#65533;&#65533;+&#65533;&#65533;&#65533;&#65533;M&#65533;&#65533;|&#65533;&#65533;&#65533;&#65533;l&#65533;&#65533;|]&#65533;&#65533;&#65533;&#65533;&#65533;mm&#441;&#65533;&#65533;M&#65533;(&#65533;&#65533;qL&#65533;Wq&#65533;&#65533;&#65533;&#65533;&#65533;&#65533;&#65533;d&#65533;&#65533; &#65533;}&#65533;[&#65533;&#65533;&#65533;&#1048;&#65533;&#65533;#&#824;&#65533;&#65533;&#65533;i&#65533;&#65533;S&#65533;&#65533;&#65533;[h[&#1545;&#65533;&#65533;x&#1192;&#65533;&#65533;&#65533;|&#65533;&#65533;m&#65533;'&#609;V&#65533;&#65533;Q&#65533;&#65533;e&#1634;H[.&#65533;&#65533;&#65533;&#1678;m&#65533;&#65533;|&#65533;&#65533;{&#65533;*&#65533;#&#65533;&#65533;_{&#65533;&#65533;&#65533;$&#65533;&#65533;s&#65533;&#469;&#1919;&#65533;&#65533;J&#65533;&#65533;U&#65533;&#65533;&#65533;
&#65533;&#65533;&#65533;}&#65533;&#65533;#>&#65533;.&#65533;&#65533;&#901;&#65533;,&#65533;0&#65533;E&#65533;&#65533;^>'^hli&#65533;DK&#65533;&#65533;&#65533;&#65533;p&#1834;F&#65533;&#65533;&#65533;&#565;f&#797;P&#65533;&#65533;&#65533;8&#65533;&#65533;&#65533;&#65533;T&#1256;&#65533;&#65533;(&#65533;'&#65533;&#65533;|`\&#65533;%2&#65533;0<&#65533;&#65533;&#65533;x&#1481;r&#65533;&#65533;1&#65533;&#65533;SH&#65533;&#1462;&#65533;)K&#65533;j&#65533;&#65533;&#1053;&#65533;&#65533;&#65533;&#65533;&#65533;&#65533;&#65533;M&#65533;p&#65533;b&#65533;^&#65533;H&#65533;&#65533;&#65533;&#65533;X&#65533;&#65533;+&#65533;~&#65533;AZ&#65533;M&#65533;pE&#65533;[&#173;{Z&#65533;&#423;V&#1760;'0&#65533;&#65533;&#65533;&#65533;&#65533;&#65533;
&#65533;'&#65533;"&#65533;(&#65533;t&#65533;&#65533;&#65533;&#65533;&#65533;&#65533;&#42685;&#65533;<&#65533;9HpH H0 &#65533;&#65533; &#65533;&#65533;&#65533;&#65533; 9&#65533;\&#65533;&#65533;n&#65533;&#65533;&#65533;&#718;&#65533;&#65533;&#65533;&#65533;4	&#65533;*m&#65533;&#65533;&#65533;&#65533;*&#1847;j&#65533;&#65533;*&#65533;w&#65533;&#65533;~&#65533;&#65533;&#65533;@`&#65533;mI&#65533;t F &#65533;&#65533;&#1120;&#65533;&#65533;&#65533;&#65533;&#65533;&#65533;&#65533;l&#65533;aJ&#65533;Ts&#65533;=&#65533;&#65533;.&#65533;G<&#65533;&#65533;:&#65533;q*&#65533;&#1120;&#65533;./s&#65533;&#1750;&#65533;
.&#65533;.&#65533;&#65533;~:&#65533;OpK&#65533;&#65533;&#65533;&#65533;&#65533;&#65533;&#65533;&#65533;&#65533;u&#65533;&#1033;&#936;&#65533;&#65533;&#65533;b&#65533;L.pO0&#65533;@&#65533;M&#65533;(&#65533;&#65533;S&#65533;&#65533;Q&#65533;&#65533;&#65533;v&#65533;ED&#65533;&#65533;c7&#65533;&#65533;&#65533;*&#65533;@&#65533;c&#65533;b/{&#65533;&#65533;&#953;&#65533;&#65533;&#65533;&#65533;r&#65533;&#65533;&#65533;n&#65533;E&#65533;&#65533;N<	&#65533;&#65533;N&#65533;9&#65533;&#65533;&#65533;}&#65533;)&#65533;"&#65533;&#65533; $&#65533;&#65533;&#65533;5&#65533; &#65533;%<&#65533;&#65533;&#65533;&#65533;&#65533;>&#65533;q?&#65533;&#65533;Cbo&#65533;Y&#65533;&#65533;&#65533;&#65533;&#65533;&#65533;&#65533;&#65533;9&#65533;&#65533;*&#65533;&#65533;&#65533;&#65533;&#65533;&#65533;&#65533;=&#65533;&#65533;&#65533;&#65533;&#65533;&#65533;w&#65533;;&#976;&#65533;&#65533;_Jd&#65533;&#65533;&#65533;&#65533;&#65533;&#65533;m&#65533;S&#65533;&#65533;5&#65533;&#65533;0	.&#65533;&#65533;&#65533;`&#65533;&#65533;&#65533;&#65533;&#65533;q|&#65533;obK&#65533;&#65533;?&#65533;)v&#65533;y&#65533;&#65533;P&#65533;&#65533;&#65533;&#65533;&#65533;{&#65533;&#65533;&#65533;&#65533;&#65533;&#65533;&#1691;&#65533;&#65417;9&#65533;&#65533;PAm^&#65533;&#65533;&#65533;&#65533;S &#65533;&#65533;_&#65533;.&#65533;<i&#65533;&#65533;~~&#65533;&#65533;&#65533;&#65533;&#65533;&#65533;&#65533;&#65533;&#65533;&#65533;&#65533;&#65533;&#65533;&#65533;&#65533;&#65533;y&#65533;&#65533;&#65533;&#65533;&#65533;&#65533;&#65533;&#65533;&#65533;&#65533;&#65533;&#65533;&#65533;&#65533;{&#65533;|&#65533;{{z&#65533;&#65533;&#65533;&#65533;Z&#65533;&#65533;a:&#65533;`&#65533;&#65533;&#65533;&#65533;&#65533;&#65533;&#65533;I&#65533;&#65533;&#65533;	&#65533;&#65533;&#65533;&#65533;&#65533;&#65533;&#65533;&#380;&#737;&#65533;&#65533;&#65533;&#65533;&#1160;9&#65533;&#649;&#172;&#65533;&#65533;d&#65533;&#1553;&#511;&#65533;&#65533;&#65533;&#65533;&#65533;a&#65533;s&#65533;&#65533;&#65533;&#65533;.H&#65533;&#65533;&#30250;&#65533;&#65533;&#65533;&#65533;&#65533;&#65533;&#65533;&#65533;T	l&#65533;&#65533;RAx&#65533;&#65533;!\&#560;&#65533;!.&#65533;a&#10633;&#2037;\&#1596;&#65533;&#65533;&#65533;A{&#65533;&#65533;e"2&#21487;BF&#65533;\I&#65533;&#65533;D&#65533;cy&#65533;&#65533;2&#65533;&#65533;:&#65533;&#65533;&#65533;s:=u&#65533;&#65533;K&#65533;I6&#65533;&#65533;&#47399;&#65533;&#65533;F&#65533;&#65533;&#65533;&#65533;*&#65533;!&#65533;ACY&#65533;$`&#65533;&#65533;&#65533;&#65533;&#65533;`&#65533;&#65533;	&#768;$2d&#65533;X&#65533;Cc6CD5Me&#65533;&#65533;P&#65533;[OcnKdm,&#65533;P]&#65533;m!&#65533;o&#65533;&#65533;&#65533;&#65533;M&#65533;e-&#65533;2&#65533;&#65533;&#65533;&#65533;&#65533;+&#65533;&#65533;&#65533;&&#65533;k&#65533;n&#65533;&#65533;&#65533;1
&#65533;Jg^@&#65533;&#65533;$FSWB&#65533;&#65533;&#65533;{5&#65533;&#65533;&#65533;&#65533;X&#65533;&#65533;7o&#65533;)
u&#65533;C&#434;&#65533;J&#65533;y&#65533;&#65533;3&#65533;&#65533;&#909;LI&#65533;&#65533;]&#65533;W&#65533;lk&#65533;&#65533;&#65533;&#65533;$&#65533;W&F&#1787;1o&#65533;&#65533;7&#65533;6&#65533;[&#65533;&#65533;&#65533;&#65533;&#65533;&#65533;P&#65533;X&#65533;&#65533;c&#1311;)|&#65533;&#65533;&#65533;E2!&#65533;BBC&#65533;&#65533;&#65533;&#65533;&#65533;&#65533;v&#65533;&#65533;&#65533;&#65533;&#65533;	t!&#65533;&#65533;~&#65533;&#65533;S&#65533;&#65533;&#65533;g&#65533;qBH&#65533;&#65533;!'&#65533; M&#65533;&#65533;xx&#1240;&#65533;X&#65533;x&#65533;&#65533;e&#65533;&#65533;Bc&#65533;&#65533;!#&#65533;Er!&#65533;]D&#528;&#65533;&#65533;R0&#65533;&#65533;&#65533;&#65533;!!&#65533;&#65533;&#65533;&#65533;&#65533; &z&#65533;&#65533;%.&#65533;t&#65533;.&#65533;X#!&#65533;y&#65533;V&#65533;9&#65533;9&#65533; U1MJ9#&#65533; !'&#65533;_&#65533;&#65533;B${B"&#215;&#65533;&#65533;yB&#65533;&#608;!_&#65533;&#65533;&#65533;&#65533;2G&#1615;&#65533;Y&#65533;$,&#65533;&#65533;&#65533;G&#65533;&#65533;&#65533;b\&#65533;&#65533;&#65533;&#65533;~&#65533;%&#65533;&#65533;&#65533;&#65533;&#65533;]z"cZjc4ki?m""&#1235;&#65533;&#65533;	u&#65533;ps&#477;&#65533;&#65533;(&#65533;&#65533;&#65533;&#65533;H,!}Jr&#65533;&#65533;&#65533;&#65533;&#672;&#65533;&#65533;B&#65533;&#65533;&#65533;&#65533;&#65533;&#65533;&#65533;&#65533;`:&#620;&#65533;&#65533;+&#65533;&#65533;D&#65533;&#65533;&#65533;	&#65533;.&#65533;j&#65533;&#65533;&#65533;&#65533;&#65533;Hn)*/&#65533;AB&#65533;&#65533;A3U&#65533;&#65533;&#65533;&#65533;+q&#65533;O&#65533;0&#65533;{&#65533;&#65533;&#65533;V&#65533;&#65533;&#1914;&#65533;H&#65533;&#65533;X.&#65533;&#65533;xOD+/M&#65533;&#65533;@&#65533;&#65533;&#65533;&#1585;&#65533;Q&#354;f&#65533;v)&#65533;%&#65533;.S&#65533;ZH$&#65533;&#65533;T&#65533;Kl&#65533;2s&#65533;]&#65533;&#1386;&#65533;(&#65533;q&#65533;&#65533;&#65533;&#65533;u&#1745;&#65533;&#65533;l&#65533;&#65533;a!&#65533;0W&#65533;8&#65533;&#65533;&#65533;bl&#65533;V'R`&#65533;&#65533;&#65533;CBL&#65533;&#65533;Z2&#65533;&#65533;&#65533;&#65533;&#65533;&#65533;[ae&#65533;B&#65533;v&#65533;&#65533;|Hf&#615;&#65533;%3.W&#65533;&#65533;&#65533;&#65533;1&#65533;ho&#65533;&#65533;&#65533;&#1363;@&#65533;D_&#65533;&#65533;&#1095;IF&#685;T&#65533;d&#65533;G&#65533;)&#65533;&#65533;H&#65533;H&#65533;y&#65533;&#65533;&#65533;&#65533;&#65533;Q&#65533;&#813;&#65533;&#65533;k62&#65533;&#65533;p&#65533;&#65533;&#65533;&#65533;p&#65533;!&#65533;&#65533;&#65533;G&#65533;,&#65533;&#1161;&#65533;&#65533;
&#65533;&#65533;&#65533;&#65533;&#65533;;l0&#65533;vku&#65533;&#65533;&#65533;&#65533;&#65533;&#65533;&#65533;&#65533;j&#65533;&#65533;&#65533;&#65533;&#65533;&#65533;4&#65533;Fk&#65533;&#65533;&#65533;-R3&#1800;&#65533;&#65533;o&#65533;&#65533;&#65533;&#65533;d]&#65533;&#65533;&#65533; V&#65533;&#65533;&#1047;=&#65533;b&#65533;8\Hc&#65533;&#1076; &#65533;&#65533;i<&#65533;&#65533;6&#65533;&#65533;6p}&#65533;&#65533;&#738;J&#65533;!&#65533;!&#65533;H&#65533;&#65533;&#65533;&#65533;
-h&#65533;s&#65533;&#65533;%
&#65533;@x+6&#65533;&#65533;&#65533;!&#65533;gx&#65533;&#65533;&#65533;&#65533;"&#65533;&#65533;=@ &#65533; &#65533;&#65533;}&#65533;&#65533;&#65533;"Q&#65533;!&#65533;/R&#65533;&#65533;/(G&#65533;&#65533;"T'&#65533;bO&#65533;&#65533;&#65533;0&#65533;X&#65533;&#65533;&#65533;HC&#65533;&#65533;4&#1057;&#65533;&#65533;&#65533;!D&#65533;&#707;jW&#65533;&#65533;Huye(&#65533;&#65533;01&#65533;#&#65533;&#65533;a"i&#769;s&#65533;&#65533;&#65533;&#65533;&#65533;-&#65533;&#65533;&#65533;&#65533;&#65533;&#65533;&#65533;&#65533;&#65533;&#65533;3h&#65533;&#65533;@&#65533;Q&#65533;&#65533;&#65533;>&#65533;&#65533;(5&#65533;&#65533;&#65533;&#65533;&#65533;&#65533;&#608;iG&#65533;&#65533;&#65533;&#65533;&#65533;@&#65533;&#65533;&#65533;<"&#65533;&#65533;F&#65533;&#1169;&#65533;l&#65533;&#65533;&#65533;0^ &#65533;&#65533;0L&#65533;Qh&#65533;+"&#65533;Rz&#65533;&#65533;<e$zd)Fp&#65533;&#65533;>&#65533;C&#65533;\&#65533;E.&#65533;94&#65533;&#65533;&#65533;L&#65533;.&#65533;&#65533; &#65533;&#1042;&#65533;&#65533;0&#65533;i&#65533;b&#65533;P	&#65533;&#65533;&#65533;
H&#65533;&#65533;&#65533;k& &#65533;&#65533;j&#154;&#65533;&#65533;E&#272;&#65533;n&&#65533;x&#65533;CD'*&#1098;"&#65533;&#65533;D,q&#65533;&#65533;H&#65533;s E&#65533;@JR&#65533;&#65533;SQ&#65533;&#65533;r&#65533;&#65533;`&#659;&#65533;0-1	!&#65533;&#1785;Q lh~&#65533;5&#65533;&#65533;&#65533;&#65533;D&#65533;5&#65533;&#149;Hc&#65533;Z&#65533;&#65533;&#65533;oJTy&#65533;p&#65533;!&#65533;J&#1384;Z&#65533;&#65533;D:&#65533;I&#1169;z&#65533;&#46849;HzR3-&#65533;&#65533;D <&#65533;&#1270;&#65533;&#65533;&#65533;c6&#65533;8&#65533;u&#65533;&#65533;&#65533;'\(S?&#65533;Y&#65533;y&#65533;&#65533;b&#65533;C&#65533;-&#65533;`&#65533;&#1274;&#65533;&#65533;f&#177;&#65533;&#65533;&#65533;T!Q&#65533;&#65533;&#1323;&#65533;,D&#65533;z&#65533;&#65533;u&#65533;-&#65533;%zFx&#65533;T&#65533;&#65533;&#65533;<Q&#65533;Z{&#949;ul&#65533;LNM&#65533;O&#686;[&#65533;E"&#65533;"!B&#65533;X&#65533; .&#658;$j
&#65533;-&#65533;l&#65533; &#65533;&#65533;"&#65533;&#65533;p&#65533;%2&#65533;&#1098;&#65533;ck&#65533; q&#65533;2&#65533;&#65533;u&#65533;xSW&#65533;&#65533;&#65533;m1Bt&#65533;"&#65533;&#65533;(C&#65533;&#65533;]'e&#65533; &#65533; &#65533;&#65533;R&#65533;40&#65533;eIhU&#65533;&#65533;P&#65533;*&#65533;&#65533;.&#65533;*!&#65533;&#65533;CHw&#65533;&#65533;H&#65533;I&#65533;	&#65533;fW&#65533;&#65533;X&#65533;J&#65533;;&#65533;b&#65533;T&#65533;V&#65533;&#65533;E&#65533;a&#65533;6{&#65533;P>]&#65533;S&#65533;Y&#65533;&#65533;&#65533;JrWTR&#65533;&#65533;EDV#A&#1836;$&#65533;&#65533;5d6#BUP&#65533;&#65533;&#65533;M@X&#65533;&#65533;&#65533;v|&#65533;&#65533;&#65533;r&#65533;&#65533;&#65533;.!<&#65533;&#1391;^8&#65533;B&#65533;&#65533;&#65533;2&#65533;&#65533;g&#65533;%O&#65533;&#65533;&#65533;D&#65533;&#65533;&#65533;)~&#65533;#&#65533;&#65533;y&#65533;	A@&#65533;&#65533;&#65533;&#65533;_&#65533;&#65533;&#65533;&#65533;&#65533;,&#65533;Q&#65533;l&#65533;T&#65533;3pa!&#65533;&#65533;'G&#161;QF&#65533;f)&#65533;&#65533;Ns&#65533;&#65533;&#878;;C,S&#65533;&#65533;&#65533;&#65533;N5LS&#65533;&#65533;&#65533;&#65533;VJ&#65533;aA&#65533;&#65533;q&#65533;&#577;&#65533;M&#65533;9&#65533;k7&#65533;6&#65533;&#65533;&#65533;&#65533;&#65533;a_]&#65533;&#65533;&#65533;0&#65533;&#65533;&#65533;c&#65533;.@&#65533;(&#65533;&#65533;&#65533;&#65533;*,R&#65533;&#65533;&#65533;!&#65533;	,&#65533;&#65533;ZND$&#65533;]&#65533;&#65533;&#65533;&#65533;m&#65533;&#65533;&#65533;&#65533;V&#65533;&#65533;&#65533;&#65533;s&#65533;&#65533;h&#65533;&#65533;&#65533;Z&#65533;T&#65533;&#65533;&#65533;&#65533;&#65533;&#65533;*cd&#65533;&#65533;&a eHB&#65533;6&#65533;*&#65533;b&#65533;K&#65533;&#65533;%&#65533;&#65533;p;&#710;&#65533;gG&#65533;&#65533;-{&#1826;&#65533;&#65533;&#65533;Q]b{&#65533;&#65533;&#65533;&#65533;%&#65533;&#65533;=&#65533;&#65533;DI&#65533;&#65533;^%(c&#65533;|&#65533;#f`D&#65533;&#65533;q&#65533;&#65533;&#65533;&#1643;&#65533;&#65533;&#65533;;&#65533;9&#65533;&#65533;&#1088;x	$&#65533;&#65533;?\;&#65533;,&#65533;#n&#65533;&#65533;[&#65533;&#65533;Fw&#65533;&#65533;&#65533;&#1426;&#65533;&#65533;&#65533;&#65533;&#65533;o&#65533;L:N&#65533;-&#65533;ug,&#65533;&#65533;&#65533;Bc&#65533;(&#65533;@& &#65533;&#65533;C&#65533;&#65533;O&#65533;&#65533;&#335;&#65533;&#65533;w&#65533;N&#65533;)P&#65533;&#65533;&#65533;C&#65533;"5&#65533;/&#65533;@&#65533;&#65533;&#65533;&#65533;;&#65533;&#65533;-&#65533;&#65533; 0&#65533;&#65533;Y&#65533;&#65533;Vw&#65533;a&#65533;&#65533;\&#65533;&#1743;&#1590;&#65533;&#65533;zA&#65533;s&#65533;)(&#65533;&#65533;&#1593;;l(
e3&#65533;@&#65533;&#65533;&#65533;+ &#65533;].&#65533;&#65533;~&#65533;&7]&#65533;&#65533;*&#65533;AK&#65533;&#65533;&#65533;&#65533;yL&#893;&#65533;US?&#65533;&#65533;&#65533;|&#65533;&#65533;&#65533;&#65533;&#65533;&#65533;ncc&#65533;&#65533;`v&#65533;.i&#65533;	j.&#65533;&#65533;&#65533;&#65533;&#65533;&#65533;;&#65533;&#65533;&#65533;&#65533;>(&#65533;&#65533;&#65533;&#65533;&#65533;&#65533;3&#65533;,T&#65533;&#65533;de&#65533;i&#65533;|&#65533;&#65533;q&#65533;Z&#65533;&#65533;y#&#65533;y&#65533;5b&#65533;7r%&#65533;y&&;b	&#65533;&#65533;&#65533;&#65533;8&#65533;kl&#65533; w&#65533;u&#65533;&#65533;
 &#65533;~'"&#65533;`&#65533;G(&#65533;5E'0P&#65533;&#65533;&#65533;K&#65533;e&#65533;&#65533;e"&#65533;H&#65533;&#65533;t&#65533; 1&#65533;Ge&#65533;&#65533;t&#65533;&#65533;&#65533;&#65533;|'}&#65533;&#65533;jHj&#65533;G&#65533;^7F&#65533;:&#65533;`D&#65533; ~n&#65533;f&#65533;u&#65533;"
&#65533;F7&#65533;	&#65533;&#65533;~&#65533;&#65533; &#1072;T0&#65533;wD&#65533;h&#65533;w'&#65533;&#65533; &#65533;W&#65533;&#1174;&#65533;_&#65533;H&#65533;&#65533;&#65533;&#65533;&#65533;&#65533;d/&#65533;m&#65533;`;p|&#65533;&#65533;Y=&#65533;Y&#65533;&#65533;&#65533;&#65533;yz&#65533;z&O&#65533;(z&#65533;&#65533; adb&#65533;&#65533;&#65533;&#65533;&#65533; ~&#65533;4_&#65533;L&#65533;s'&#65533;	e&#65533;@[&#65533;&#65533;T&#65533;u&#65533;r&#65533;&#65533;duH&#65533;K6V&#65533;&#65533;x&#65533;'&#65533;&#65533;&#65533;&#65533;7H&#65533;W&#65533;<&#65533;Q&#65533;yx&#65533;ZYb&#65533;zO&#65533;&#65533;h&#65533;%&#65533;F&#65533;x&#65533;&#65533;&#65533;&#65533;&#65533;Po&#65533;w&#1221;%,&#65533;  &#65533;H&#65533;[&#65533;&#65533;&#65533;&#65533;&#65533;X&#65533;&#65533;3&#65533;&#65533;h Rh&#1035;-@H&#65533;&#65533;&#65533;&#65533;T&#65533;&#65533;U&#65533;&#65533;&#775;&#65533;&#65533;&#1472;&#65533;&#65533;}&#65533;&#65533;&#65533;&#65533;&#65533;=&#65533;&#65533;Z&#65533;C&#1592;g&#65533;c&#65533;&#65533;&#65533;&#65533;vAT&#65533;u$&#65533;&#65533;v&#65533;&#65533;s&#65533;H&#65533;&#65533;	&#65533;X&#65533;< &#65533;"&#65533;?&#65533;&#65533;1&#65533;&#65533;t&#65533;&#65533;&#65533;&#65533;&#65533;&#65533;8n&#65533;&#65533;N&#65533;&#65533;=:&#17624;H&#65533;&#65533;&#65533;>)&#65533;3e&#65533;&#65533;&#65533; &#65533;&#65533;4&#65533;	!&#65533;u%&#65533;U~G&#65533;Y &#65533;h&#65533;&#65533;H&#65533;&#65533;&#65533;  &#65533;`%0`&#65533;&#65533;@&#65533;&#65533; &#65533;R &#65533;Y7YN&#65533;&#1547;~h|&#65533;&#65533;@&#65533;&#65533;x5&#65533;&#65533;&#65533;X&#65533;&#65533;hj0&#65533;zbd&#65533;&#65533;&#65533;&#65533;&#1552;)&#65533; KIcr&#65533;&#65533;k&#65533;g&#65533;8&#65533;5s&#65533;c#&#65533;&#65533; I&#65533; &#65533;&#65533;`	&#65533;&#65533;&#1305;a q`&#65533;r2&#65533;&#65533;(m?9FN&#17851;&#65533;@HH0&#65533;&#65533;
$Q&#65533;&#65533;"z&#65533;q<&#65533;&#65533;&#65533;&#65533;D&#65533;&#65533;&#65533;#&&#65533;EI&#65533;&#65533;` M` ` r&#65533;M&#65533;&#65533;&#65533;&#1620;&#65533;&#65533;U$&#65533;&#65533;rP&#65533;FU&#65533;AC&#65533;&#65533;&#65533;&#65533;&#65533;&#65533;&#1237;!Iay&#65533;`I&#65533;9L   &#65533;v&#65533;&#65533;&#65533;&#65533;=&#65533;	&#65533;&#65533;&#65533;&#65533;Rx&#65533;&#65533;&#65533;&#65533;&#65533;)&#65533;u&#65533;>&#675;<^ R&#65533;w&#65533;&#65533;&#65533;N&#65533;&#65533;&#65533;

^&#65533;&#65533;&#65533;&#65533;$&#65533;&#65533;@` &#65533;I&#65533;&#65533;&#65533;&#65533;&#65533;&#65533;&#1720;&#65533;&#65533;&#65533; &#65533;&#65533;d&#65533;/&#65533;&#65533;&#65533;&#65533;g Y&#65533;&#65533;&#65533;&#65533;0&#65533;&#65533;&#65533;L 4&#65533;{
&#65533;&#65533;&#65533;&#65533;&#675;&#65533;&#65533;DS&#65533;&#65533;#&#65533;rIH|(&#65533; &#65533;<&#65533;&#65533;&#65533;^&#65533;&#65533;&#65533;&#65533;H9&#65533;G&#65533;
&#65533;&#65533; D@\z&#65533;Z&#65533;z&#284;&#65533;&#65533;j	&#65533;H&#65533;&#65533;@9&#65533;W&#65533;&#65533;G&#65533;Y,&#65533;&#65533;&#65533;&#27230;&#65533;&#65533;z:&#65533;d&#65533;LP8&#65533;dk&#65533;&#65533;&#65533;&#65533;&#65533;&#65533;&#598;&#65533;&#65533;&#65533;&#65533;&#65533;0&#65533;&#65533;&#65533;|&#65533;j&#65533;&#65533;M&#65533;`&#65533;&#65533;M&#65533;|;i&#65533;&#65533;&#1635;&#185;jo&#65533; QP&#65533;&#65533;&#65533;D@&#65533;J&#65533;p&#65533;{$&#65533;&#65533;k&#65533;)&#65533;)&#65533;&#65533; &#65533;n&#65533;&#65533;&#65533;&#65533;	)Z&#65533;&#65533;) &#65533;i&#65533;2&#65533;&#65533;&#65533;&#65533;&#65533;
&#65533;&#65533;fd&#65533;&#65533; &#1158;&#65533;%P&#65533;&#65533;&#65533;&#65533;&#18436;&#65533;A&#65533;&#65533;&#65533;&#65533;g&#65533;&#1581;8P h &#65533;&#65533;&#65533;&#65533;&#65533;&#65533;&#65533;z&#65533;&#65533;K&#65533;x:&#65533;&#65533;&#65533;)&#65533;&#65533;z&#65533;&#65533;&#65533; @&#65533;&#65533;&#65533;&#65533;J&#65533;&#65533;&#65533;^z&#65533;&#65533;&#65533;{&#65533;)&#1684;Q&#65533;&#65533;&#65533;Dj&#65533;W&#65533;&c&#65533;rlT&#65533;&#65533;m&#65533;@&#65533;.z&#65533;x&#65533;w&#65533;&#65533;&#1753;&#65533;	L mH&#65533;	&#65533;&#65533;h&#65533;W&#65533;V&#65533;
Z&#65533;&#65533;&#1714;&#65533;I&#65533;Z&#1512;&#65533;ZN&#65533;:&#65533;&#65533;8&#65533;MV&#65533;u&#65533;@&#65533;&#65533;&#65533;&#65533;&#65533;	
&#65533;:&#65533;xP&#65533;JK&#65533;&#65533;&#65533;M&#65533;&#65533;&#65533;JQ&#746;T&#65533;&#65533;&#65533;&#65533;&#65533;M&#65533;&#65533;&#65533;&#65533;&#65533;s&#65533;	;&#65533;p &#65533;Q&#65533;&#65533;&#65533;&#65533;Z&#65533;j{&#65533;lKS4J&#698;h&#65533;&#65533;d&#65533;F&#65533;&#65533;j&#65533;&#65533; &#65533;&#65533;h&#65533;&#65533;&#65533;S&#65533;&#65533;&#65533;&#65533;&#65533;&#65533;&#65533;Z&#65533;&#65533;~Xv&#65533;&#65533;:+&#65533;&#65533;=&#65533;&#65533;d/&#65533;`@&#65533;&#65533;L&#65533;q&#65533;&#65533;&#675;x@i&#65533;&#65533;JKN&#65533;&#65533;&#65533;[c&#65533;&#682;`&#1697;&#65533;&#65533;Gz&#65533;&#65533;P	;;	{&#65533;&#65533;f&#65533;p &#65533;x v&#65533;&#65533;&#40561;yZ&#65533;jk&#65533;F &#65533;&#65533;&#65533;pP&#65533;&#65533;6&#65533;K6&#65533;4 &#1515;&#65533;&#1595;&#65533;&#1835;&#65533;&#65533;&#65533;&#65533;{&#65533;&#65533;&#65533;&#65533;4[&#65533;&#65533;P&#65533;x&#65533;&#65533;&#65533;&#47630;K&#65533; &#65533;&#65533;&#65533;&#65533;+&#65533;&#65533;&#65533;&#65533;&#65533;&#65533;:&#65533; &#65533;*&#65533;&#65533;*&#65533;*&#65533;&#65533;&#65533;&#65533;&#65533;Nk&#65533;&#65533;&#65533;&#65533;T	&#65533;&#65533;&#65533;&#65533;6&#65533;&#65533;8X&#65533;&#65533;)Y&#65533;)&#65533;V&#65533;&#65533;!ILm&#65533;&#65533;&#65533;k&#65533;&#65533;I&#65533; &#65533;&#65533;f&#65533;`&#65533;V:z&#65533;&#65533;y&#65533;&#65533;&#65533;&#42609;&#65533;&#65533;&#65533;0;&#65533;&#65533;&#65533;D&#65533;k&#65533;&#65533;&#65533;&#65533;=&#65533;&#65533;&#65533;8&#65533;&#65533; &#65533;G&#65533;`&#278;&#65533;`&#65533;&#65533;&#65533;&#65533;&#65533;;Zh&#65533;&#65533;&#65533;&#65533;J&#65533;&#65533;&#65533;*	&#65533;&#65533;[&#65533; {&#65533;&#65533;p&#65533;\&#65533;&#65533;&#65533; v&#65533;sG&#65533;g	&#65533;&#65533;&#65533;&#65533;&#65533;&#251;&#65533;wj&#65533;a&#65533;&#65533;/&#65533;&#65533;&#539;&#65533;y:&#128; &#65533;P&#518;&#65533;&#65533;,&#65533;&#65533;&#65533;&#65533;~&#65533;&#65533;4&#828;Ai&#65533;[&#65533; p&#65533;&#65533;k&#65533;&m&#65533;&#65533;&#65533;6&#270;&#65533;0&#65533;D&#65533;&#65533;&#65533;[&#65533;&#65533;&#65533;&#65533;&#65533;&#65533;0&#65533;&#65533;U&#65533;&#65533;k`*0&#65533;&#65533;&#65533;&#65533;d&#65533;4&&#65533;g&#65533;&#65533;e
s&#65533;&#65533;&#65533;&#65533;&#65533; w&#65533; &#749;&#65533;&#65533;&#65533;&#65533; &#65533;&#65533;!&#65533;&#65533;,K&#65533;&#65533;<&#65533;`&#517;&#65533;&#65533;
	z}&#65533;&#65533;~&#65533;&#65533;&#65533;&#137;&#65533;(&#65533;&#65533;%&#65533;4K`&#65533;=&#65533;&#65533;3&#65533;&#65533;C,&#65533;GJ&#65533;&#65533;&#65533;&#65533;|&#65533;K&#65533;&#65533;&#65533;&#65533;&#65533;&#65533;@&#65533;&#65533;&#65533;0&#1051;&#65533;&#325; &#65533;&#65533;&#65533;l&#65533;LN&#65533;&#65533;"&#65533;&#65533;&#65533;&#392;@&#65533;&#65533;&#65533;&#65533;K&#65533;&#65533;k~&#65533;N&#317;&#65533;k&#65533;}&#1841;&#65533;:&#65533;&#65533;&#765;&#65533;T&#65533;&#1499;&#864;&#224;g&#65533;&#65533;&#65533;&#65533;&#65533;FK&#65533;&#26344;4&#65533;&#65533;&#65533;&#65533;&#65533;<&#65533;&#65533;&#65533;&#65533;&#65533;&#65533;L&#274;K&#65533;H&#65533;&#65533;&#65533;\&#65533;=&#65533;J&#65533;&#65533;&#65533;&#65533;M&#65533;0&#65533;}	&#65533;&#65533;&#65533;&#65533;}!&#65533;&#65533;&#65533;&#65533;&#65533;u&#65533;&#65533;&#65533;z$&#65533;9&#65533;&#65533;&#65533;&#795;&#65533;&#65533;&#65533;,&#65533;p=&#832; h&#65533;&#65533;.&#65533;&#65533;&#65533;&#65533;,&#65533;&#65533;&#65533;IS6&#65533;&#65533;&#65533;&#65533;&#65533;]&#65533;&#65533;&#65533;g&#65533;Z >&#65533;&#65533;@&#65533;D&#65533;&#65533;\&#65533;&#65533;&#65533;&#65533;=&#65533;fK&#1618;]&#65533;&#65533;,&#65533;`&#65533;]:&#65533;
-&#65533;d
&#65533;&#65533;#&#65533;kp&#65533;r[&#65533;&#65533;+A\&#65533;1&#65533;m&#65533;G&#65533;&#65533;&#65533;&#65533;#&#65533;&#65533;&#65533;&#881;&#65533;9&#65533;'&#65533;&#842;&#65533;&#1532;&#65533;&#65533;K}&#65533;\&#65533;VZ&#624;&#65533;&#65533;-m&#1738;&#65533;9&#65533;&#1226;&#65533;&#65533;&#696;&#65533;B&#65533;&#1565;&#1627;&#65533;&#65533; &#65533;&#65533;&#65533;&#1882;&#1947;&#65533;&#65533;&#65533;&#65533;&#65533;&#65533;,&#65533;0&#6505;&#419;&#65533;&#1028;&#2123;&#65533;G&#65533;&#65533;&#65533;H&#798;&#65533;pZ7&#65533;&#504;&#1083;&#65533;&#65533;&#65533;&#65533;&#65533;&#65533;&#65533;H&#16012;&#65533;J&#65533;%&#65533;&#65533;q&#129;L&#1643;&#65533;&#2044;&#65533;&#65533;&#65533;=&#903;&#65533;&#65533;&#65533;&#65533;&#1117;&#65533;&#65533;|&#1541;&#65533;&#65533;&#65533;&#65533;&#65533;&#65533;@&#65533;B<&#1309;-&#65533;+&#65533;&#1618;&#65533;&#65533;&#65533;&#65533;&#65533;&#65533;&#65533;5^&#65533;  &#1066;a&#65533;&#65533;X=&#2040;&#65533;\}F&#65533;&#65533;k&#65533;A&#65533;&#65533;9g&#65533;s
&#65533;&#65533;&#65533;&#395;&#728;&#65533;&#49016;]&#65533;{&#65533;!]&#65533;&#65533;m&#1824;9&#65533;&#65533;[&#65533;&#65533;,&#65533;&#65533;J&#581; &#65533;2&#65533;&#4714;&#65533;i&#65533;&#65533; &#1965;&#65533;&#65533;&#65533;r~&#65533;A}&#65533;C=&#65533;3&#65533;&#65533;|&#65533;&#65533;z&#65533;6&#65533;B&#65533;&#65533;j &#65533;&#65533;MY&#65533;&#65533;&#65533;&#65533;&#65533;%&#65533;=&#65533;i&#65533;&#65533;q&#65533;&#65533;&#65533;&#389;`&#65533;M&#65533;$&#65533;&#1117;&#65533;&#65533;&#65533;7&#65533;&#65533;&#65533;&#65533;&#65533;&#65533;&#65533;{&#65533;&#65533;l&#65533;&#65533;^&#65533;&#65533;a.&#1216;&#65533;&#65533;&#65533;,&#65533;jj&#65533;&#65533;&#65533;&#1860; \o&#65533;&#65533;rN&#65533;@  &#65533; v~&#65533;wn&#65533;A&#65533;&#65533;7&#65533;&#65533;&#750;&#65533;&#65533;&#65533;&#65533;&#1342;&#65533;&#65533;N&#65533;&#793;;&#65533;&#65533;&#792;&#65533;&#65533;v&#65533;&#65533;-&#65533;%T&#65533;6&#65533;&#65533;L0	T&&#65533;P&#65533;x&#65533;&#65533;&#65533;&#65533;|&#65533;&#65533;@&#65533;'&#65533;&#65533;-&#65533;x&#65533;&#65533;=&#65533;a&#65533;&#65533;&#65533;2&#65533;&#1825;Z&#65533;&#65533;	&#65533;i^&#65533;&#65533;&#65533;&#65533;2&#65533;&#65533;g=&#65533;&#65533;&#65533;>&#65533;0&#65533;&#65533;&#65533;&#65533;A&#65533;&#65533;&#65533;"&#65533;N&#65533;*&#65533;&#65533;&#65533;&#65533;k&#65533;&#65533;&#65533;&#65533;&#1624;&#65533;&#65533;g&#65533;'.&#65533;l
&#65533;&#65533;&#65533;&#65533;&#65533;&#65533;p;&#65533;L&#65533;&#65533;&#65533;&#65533;&#65533;&#65533;&#65533; ]%&#1759;.&#289;>&#65533;&#65533;>&#65533;"&#65533;&#65533;&#65533;&#625;{&#65533;Z&#65533;&#65533;&#65533;~&#1888;&#65533;j&#65533;&#65533;~&#65533;Y&#65533;&#65533;&#65533;(p&#65533;w&#65533;&#65533;q&#65533;&#65533;"~&#65533;s&#65533;&#65533;&#65533;^&#65533;ko&#65533;&#65533;&#65533;&#65533;Y&#65533;&#713;&#65533;&#65533;&#65533;,o&#65533;&#65533;Z&#65533;&#65533;g &#795;xr%&#65533;w&#65533;f&#65533;	&#65533;&#65533;&#65533;&#65533;;&#65533;&#65533;m&#65533;&#65533;&#65533;&#65533;>&#65533;&#65533;_&#65533;S&#65533;N"&#65533;&#65533;&#65533;~3u&#65533;cn&#65533;.&#65533;&#65533;/&#65533;&#1506;&#65533;&#65533; &#65533;&#65533;&#65533;&#65533; \j&#65533;&#65533;}&#65533;f?&#65533;l&#52495;_&#425;&#65533;'?&#65533;&#65533;&#65533;x&#2012;&#65533;&#65533;z&#65533;&#65533;&#65533;&#65533;rp&#65533;=&#65533;&#65533;]&#65533;&#65533;&#65533;&#65533;&#65533;&#65533;&#65533;F&#65533;&#65533;&#65533;Og}'&#65533;	&#65533;J/&#65533;0&#65533;&#65533;&#65533;&#65533;&#65533;&#65533;&#65533;&#65533;&#65533;&#65533;&#65533;&#60516;&#65533;&#7422;&#65533;YO&#65533;Z&#65533;&#65533;&#65533;p&#65533;;L&#65533;&#65533;&#65533;&#65533;&#65533;&#65533;&#65533;&#65533;<&#65533;<<!\Mr&#65533;r&#65533;M&#65533;k&#65533;&#65533;&#65533;k&#65533;&#65533;&#65533;gk&#65533;&#65533;&#65533;&#65533;&#65533;l&#65533;Z&#65533;&#65533;&#65533;&#65533;&#65533;&#65533;y&#65533;&#65533;&#65533;Zw&#65533;yp&#65533;&#65533;&#65533;&#65533;z&#65533;&#65533;&#65533;&#65533;&#65533;&#65533;&&#65533;&#65533;&#65533;&#65533;&#65533;&#65533;&#65533;hh&#65533;&#65533;&#65533;&#65533;&#65533;&#65533;&#65533;&#65533;&#65533;&#65533;4  4&#65533;&#65533;&#65533;&#65533;4&#65533;&#65533;&#65533;&#65533;&#65533;&#65533;&#65533;&#65533;&#65533;&#65533;&#65533;&#65533; &#65533;! &#65533;&#65533;?i&#65533;L&#65533;&#65533; &#65533;+JL&#65533;&#65533;&#65533;&#65533;&#65533;"&#65533;&#65533;&#65533;&#65533;K&#65533;E&#65533;&#65533;&#65533;&#65533;pI&#65533;%K&#65533;2U&#65533;&#65533;&#65533;3&#65533; &#65533;&#65533;&#65533;&#1640;`&#65533;5K&#65533;+Q&#65533;|&#65533;I&#65533;(]Gm)&#692;&#65533;&#65533;m&#65533;F&#65533;[&#65533;l&#65533;!L&#65533;\&#65533;&#65533;&#65533;&#65533;&#65533;8&#65533;,&#1651;&#65533;hDuPT[&#65533;#F&#65533;"q&#312;8(D &#65533;R&#65533;F&#65533;T	&#65533;0&#65533;5&#65533;?)&#65533;J&#65533;(W&#65533;\&#65533;&#65533;	&#65533;&#65533;&#1057;Be]&#65533;&#65533;&#1304;&#65533;&#928;Co&#65533;&#65533; z&#65533;
cO&#65533;i&#65533;&#65533;&#65533;&#65533;j&#1517;&#65533;&#65533;#&#65533;&#65533;~g&#65533;&#65533;&#1741;&#65533;^@&#65533;&#65533;&#65533;XL&#65533;&#65533;8&#65533;dr&#65533;&#65533;=HW/&#1867;0HX&#65533; q`N&#65533;P&#65533;A&#65533;F&#65533;%&#65533;&#1787;&#65533;?&#65533;x;&#65533;?&#65533;a&#65533;?&#65533;&#65533;U&#65533;V&#65533;&#554;)j&#65533;&#65533;:m&#65533;&#65533;&#65533;&#65533;W&#65533;?Y&#65533;7&#65533;&#65533;&#65533;(X&#65533;EM&#65533;6&#65533;&#65533;&#65533;l&#65533;k&#65533;}l|0&#65533;ip&#65533;nf&#65533;5&#65533;@ &#65533;p&#65533;&#65533;Rh&#65533;u&#65533;E(&#65533;&#65533;&#65533;mXv&#65533;y&#65533;&#65533;)&#1426;&#65533;&#65533;&#65533;W&#65533;+&#65533;&#65533;g&#65533;&#65533;&#1299;Pp&#65533;&#65533;&#65533;/&#65533;&#65533;&#65533;&#65533;P&#65533;&#65533;$&#65533;&#65533;R&#65533;&#65533;&#65533;&#65533;`2&#65533;&#65533;(&#708;&#65533;&#452;&#65533;y0&#838;&#65533;&#65533;&#65533;N&#65533;o&#65533;&#1065;>&#65533;&#65533;E&#65533;0C+&#65533;bB/&#65533;X&#65533;IP]u&#1561;&#457;&#65533;&#65533;&#65533;&#1167;&#65533; &#65533;&#65533;L&#65533;&#30244;&#65533;&#930;&#65533;~vi&#65533;0W&cj0fH&#65533;&#65533;fv&#65533;&#65533;2FX&#65533;n&#65533;A&#65533;&#65533;n&#65533;r&#65533;&#65533;&#65533;?&#65533;&#65533;&#65533;@&#65533;&#65533;4&#65533;&#65533;p&#65533;z&#65533;s&#65533;C&#65533;&#65533;&#65533;0&#65533;&#65533;"&#65533;(&#65533;n.x&#65533;&#65533;GL&#65533;2&#65533;/&#65533;&#65533;ffXR	&#469;&#65533;&#65533;ZL&#65533;&#65533;H&#1323;`R+'l&#65533;&#65533;&#65533;&#65533;9#
&#65533;i&#65533;"&#65533;V&#65533;z&#65533;&#65533;&#65533;s&#65533;&#65533;N>&#65533;&#1024;A&#65533;&#65533;D,&#65533;&#65533;!<k&#65533;p+"4&#65533;q]&#65533;	&#65533;DQI8F&#1255;&#65533;&#65533;&#65533;&#65533;8&#65533;rn&#65533;&#65533;j&#65533;3&#65533;&#65533;R&#65533;*&#65533;&#65533;&#65533;B&#65533;&#65533;&#65533;&#65533;+&#65533;&#65533;&#65533;&#65533;$e&#65533;&#65533;F]&#65533;&#65533;&#65533;&#65533;&#65533;&#65533;&#65533;&#65533; &#65533;&#65533;&#65533;n&#65533;ug&#65533;&#65533;&#65533;*&#65533;&#65533;&#65533;qFl&#65533;@&#65533;4&#65533;@&#65533;D!&#65533;&#65533;t&#65533;1&#65533;!C&#65533;&#65533;&#65533;&#65533;,BDd&#65533;-w&#65533;&#65533;m&#65533;&#65533;t)g&#65533;7&#65533;*&#65533;&#65533;g&#65533;&#1300;&#65533;&#65533;&#65533;&#65533;&#65533;[D!3
&#65533;Y]-J&#65533;[; &#65533;&#65533;L0hO&#65533;&#65533;&#65533;P&#65533;&#65533;&#65533;&#65533;&#65533;&#65533;&#65533;4&#65533;&#65533;&#65533;o&#65533;.&#65533;&#65533;o&#65533;1&#65533; &#65533;&#65533;G \,&#65533;tq&#65533;F&#65533;&#979;&#65533;	f&#952;&#930;H&#65533;&#65533;~>&#65533;bo&#65533;\&#65533;&#65533;&#65533;R&#65533;&#65533;&#65533;&#65533;&#65533;%&#65533;&#65533;18
2To"&#65533;&#65533;Xw]&#65533;&#65533;o&#65533;&#65533;&#65533;&#65533;&#65533;&#65533;&#65533;1&#65533;<D&#65533;  x&#65533;&#65533;(t&#65533;@&#65533;&#65533;&#65533;&#65533;&#65533;&#65533;&#65533;&#65533;&#65533;,0&#65533;$&#65533;0&#65533;$2&#65533;#QX&#65533;H&#65533;&#65533;%&#65533;<r&#65533;,N&#65533;$&#65533;&#65533;|`&#65533;	&#65533;\X&#65533;&#65533;e&#65533;&#65533;&#65533;&#65533;@59&#65533;Nt&#65533;&#65533;J&#65533;&#65533;&#65533;&#65533;y&#65533;VN&#65533;&#65533;ST&#65533; &&#65533;@&#65533;&#65533;&#65533;=&#65533;&#65533;4qiP '&#65533;;&#65533;=&#65533;m&#65533; &#65533;(F&#65533;Yp Q&#65533;&#65533;&#65533;&#65533;8&#65533;y"M&#65533;1&#166;&#65533;&#65533;&#65533;&#65533;3RGq&#65533;=&#65533;&#65533;{L&#65533;3&#1172;C	&#65533;d&#65533;2&#65533;&#65533;C&#65533;&#65533;&#65533;~&#65533;&#65533;&#65533;&&#65533;&#65533;:&#65533;	&#65533;&#65533;8&#65533;&#65533;f6g4&#65533;NX&#1632;X&#65533;&#65533;&#65533;nC%*!8&#65533;0R&#65533;Yd&#65533;"$&#65533;&#65533;K&#65533;&#65533;aZ&#1810;&&#65533;&#65533;&#65533;&#65533;&#65533;gf0&#65533;p
7&#65533;A&&#65533;&#65533;&#65533;&#65533;&#65533; &#65533;e&#65533;&#65533;(&#65533;&#65533;&#65533;&#65533;pM&#65533;J&#65533;&#65533;&#65533; &#65533;&#65533;&#65533;<H&#65533;?&#65533;&#65533;C8g1N&#65533;A&#65533;@&#65533;&
@ v&#590283;ld7&#620;&#65533;J&#65533;&#65533;$j&#65533;x&%&#65533;&#65533;e@7&#65533;Ox &#65533;S&#65533;&#65533;&#65533;1&#65533;&#1164;&#65533;4&#65533;-O&#65533;Q&#1836;&#65533;c$&#65533;	a3&#65533;&$ &#65533; &#65533;&#65533;?&#65533;	V@&#65533;&#65533;&#65533;&#65533;c&#65533;2?&#65533;&#65533;&#47497;&#65533;fCT&#1072;&#65533;&#65533;<'P&#65533;&#65533;nB/A&#65533;&#65533;
 &#65533;&#65533;>&#65533;'&#65533;Z?&#65533;&#65533;&#65533;&#65533;&#65533;?G1P&#65533;&#65533;t#&#65533;XP &#65533;&#65533;p&#65533;AJF&#10097;&#65533;&#65533;1&#65533;J&#65533;8
&#65533;&#65533;i'&#65533;^y=&#65533;!iHi&#65533;Ke&#65533;&#65533;&#65533;&#65533;&#65533;5lR&#65533;&#65533;&#65533;@&#65533;&#65533;L&#65533;&#65533;g&#65533;5h&#65533;&#65533;P3k?&#65533;&&#65533;&#65533;
}&#65533;TBn&#912;vA&#65533;:&#65533;
FN &#65533;`&#65533;?P&#65533;Hr&#65533;t&#65533;&#65533;=M&#65533;&#65533;&#65533;n&#65533;&#65533;&#65533;&#65533;&#65533;VD&#65533;&#65533;&#65533;&#65533;&#65533;X&#65533;&#65533; @wku&#65533;&#65533;5&#65533;
&#65533;&#65533;l,&#65533;E&#65533;&#65533;)&#65533;&#65533;&#65533;Ss&#65533;&#65533;	R`&#65533;&#65533;! &#65533;[&#65533;&#230;&#65533;&#65533;M&#65533;0&#65533;|&#65533;&#65533;oc&#2000;&#65533;, &#65533;?>I^&#65533;&#65533;B&#65533;h!Z&#65533;}&#65533;&#65533;&#65533;&#65533;&#65533;r&#65533;+&#65533;8Ea&#954;l&#65533;&#65533;F&#65533;H&#65533;&#65533;&&#65533;&#65533;&#65533;&#65533;&#65533;|m"&#65533;9U&#65533;a&#886;&#65533;(&#65533;V&#65533;&#65533;&#65533;&#65533;&#1706;&#65533;YC.r&#65533;&#65533;&#65533;m&#65533;&#65533;C&#65533;&#65533;0&#65533;0A3V&#65533; &#65533;&#65533;v&#65533;&#65533;&#1914;#&#65533;G&#65533;&#65533;^&#65533;&#65533;&#65533;&#65533;&#65533;&#65533;&#65533;}/	&#65533;&#65533;&#65533;`&#65533;_&#65533;&#65533;&#65533;1&#65533;&#65533;]&#65533;2c&#65533;&#65533;&#65533;&#696;K3&#65533;&#65533;&#65533;&#65533;$&#65533;8&#65533;&#37187;m&#65533;&#65533;&#65533;]&#65533;&#65533;&#65533;&#65533;D&#65533;&#65533;&#65533;%_&#65533;es
&#65533;&#65533;B&#65533;Z&#1339;&#65533;#8D4<9&#65533;yr&#65533;&#318;X&#65533;&#65533;&#65533;!&#65533;q&#65533;].m7}&#65533;&#65533;&#65533;&#65533; &#65533;&#65533;&#65533;&#65533;1X^&#65533;$&#65533;&#65533;]&#65533;&#65533;`x7R;!cBJk&#65533;&#65533;`i
H&#65533;&#65533;^&#65533;V&#65533;B`&#65533;&#65533;0&#65533;&#65533;cHv&#65533;&#65533;&#65533;H&#65533;'&#65533;&#65533;&#65533;&#65533;&#65533;	@&#65533;&#65533;&#65533;&#65533;3Kk&#65533;|3s&#65533;&#65533;bNB&#65533;&#65533;9&#65533;&#65533;aks(&#65533;M4Z&#65533;&#65533; &#856;HG&#65533;&#65533;&#65533;&#65533;&#410;&#65533;&#65533;&#65533;&#65533;&#65533;i&#65533;&#65533;n#&#65533;&#65533;&#65533;cY&#65533;y&#65533;c.Z&#65533;5&#65533;&#65533;&#65533;x&#65533;/&#65533;K&#65533;&#65533;a^X&#65533;J&#65533;&#65533;&#65533;&#65533;&#65533;S&#65533;&#65533;&#517;&#65533;'&#65533;&#65533;&#486;A&#65533;W&#65533;&#65533;1|&#65533;	h6&#65533;&#65533;k_&#65533;G&#65533;V&#65533;+'&#65533;&#65533;]$&#65533;&#65533;&#65533;l}r&#65533;3&#65533;I&#65533;sS&#65533;M&#65533;Z&#65533;F-&#65533;C-&#65533;nb&#65533;&#65533;&#65533;Z$/&#65533;5No&#65533;&#65533;&#65533;- 0CRW&#65533; &#65533;M&#65533;H&#65533;xjIl&#65533;&#65533;n&#65533;&#65533;;AN&#65533;&#65533;&#65533;&#65533;G%@&#65533;&#65533;f|&#65533;yKAN&#65533;&#65533;&#65533;&#65533;&&#65533;C&#65533;&#65533;&#65533;&#65533;|&#65533;&#65533;e&#65533;&#65533;&#65533;&#65533;&#65533;3tO&#65533;y&#65533;|,rq&#65533;&#65533;e>>&#65533;#&#65533;|&#65533;&#65533;&#65533;+}&#65533;&#1177;r&#65533;&#65533;V&#65533;~&#65533;&#65533;Q{&#65533;&5&#65533;&#65533;&#65533;.&#65533;&#65533;&#1947;&#65533;j,~l=&#65533;!&#65533;N&#65533;FQx&#65533;&#872;&#65533;&#65533;&#65533;&#65533;"	&#65533;&#1640;&#65533;V7&#65533;&'&#65533;y'.L7`  6X&#65533;V e(&#65533;T&#65533;&#65533;&#65533;&#65533;&#65533;?|&#65533;0&#65533;&#65533;&#65533;L&#65533;/&#65533;&#65533;f0/=&#65533;#i&&#65533;P<!&#65533;7t&#65533;t&#65533;&#65533;7Hu&#65533;<@
&&#65533;&#65533;z&#65533;&#65533;t&#65533;&#65533;qHUL&#65533;'[&#65533;V[&#65533;&#65533;Z&#65533;E &#65533;&#65533;,&#65533;&#65533;&#65533;&#65533;1&#65533;&#65533;|k&#65533;.xn&#65533;&#65533;@&#65533;&#65533;&#65533;j&#65533;Bk!&#65533;n@pR&#65533;&#65533;k&#65533;R-&#65533;R&#65533;~&#65533;'l`r&&#65533;eN&#65533;e&#65533;!&#65533;l&#65533;&#65533;=&#65533;&#65533;&#65533;r`n/&#65533;&#65533;&#65533;wW&#65533;%>&#65533;&#65533;EQz&#65533;!H&#65533;&#65533;&#65533;a"@&#65533;&#65533;h&#65533;&#65533;	&#65533;eC&#65533;&#65533;	Kq&#65533;&#65533;9"&#65533;TW&#65533;ZN&#65533;&#65533;<v}&#65533;v2xj&#65533;77C}p&#65533;Pd&#65533;sd&#65533;9&#65533;&#65533;Q&#65533;Q&#65533;  _ &#65533;C&#65533;dD&#65533;R&#65533;&#65533;~"wxN&#65533;	N@r&#65533;xeU&#65533;2@"&#65533;&#65533;V3&#65533;&#65533;&#65533;&#65533;qs&#65533;M&#65533;&#65533;$
F*=&#65533;	&#65533;B&#65533;m;&#65533;&#65533;xE&#65533;Ga&#65533;&#65533;u&#65533;gZx&#65533;&#65533;&#65533;	8
K&#65533;&#65533;&#65533;&#65533;CN&#65533;ZN&#65533;&#65533;d&#65533;,&#65533;&#65533;|w&#65533;i&#65533;Gw1&#65533;&#65533;	;&#65533;	8X$&#65533;h=:Hk&#65533; &#65533;&#65533;4 &#65533;C&#65533;C&#65533;R&#65533;R+ r&#65533;&#65533;p&#65533;&#65533;"We"l$&#65533;&#65533;r1!@&&#65533;f&#65533;pp&#65533;&#65533;4&#65533;&#65533;yZ&#65533;_&#65533;&#65533;m&#65533;V&#65533;&#65533;&#65533;Z&#65533;Ym5(Tp&#33957;&#65533;n&#65533;(A 5I &#65533;H  &#65533;x]i&#65533;,&#1749;&#65533;n&#65533;F6(&#65533;x/w&#65533;0&#65533;W&#65533;&#276; &#65533;\P[&#65533;&#65533;O&#65533;&#65533;+E&#65533;.&#65533;	W&#65533;&#65533;&#65533;&#65533;q]&#65533;?&#65533;&#65533;&#65533;Dc&#65533;&#28805;&#65533; zly*S&#65533;	f&#1536;ri9&#65533;v=x&#65533;m&#65533;&#65533;u F&#65533;z&#65533;sNnQ&#65533;&#65533;(6i&#65533;5I&#65533;&#65533;-&#65533;8
A&#1608;q&#65533;4!w&#65533;x&#65533;&#65533;`&#65533;'y&#65533;&#65533;&#65533;&#65533;wg&#65533;f&#65533; &#65533;&#533;&#65533;@~&#65533;&#65533;&#65533;&#65533;W&#65533;-Q&#65533;g)&#65533;Z&#65533;&#65533;
&#65533;&#65533;y&#65533;&#65533;&#65533;&#65533;&#65533; &#65533;Z&#65533;&#65533;	&#65533;s)t&#65533;<e&#65533;&#1379;3&#65533; &#65533;	&#65533;&#65533;"&#65533;&#65533;RSa~&#65533;tr(&#65533;R&#65533;&#65533;	&#65533;&#65533;a&#65533;H&#65533;&#65533;&#65533;n&#65533;&#65533;!w4&#65533;)&#65533;C$fR&#65533;&#65533;&#65533;&#65533;&#900;d&#65533;&#65533;};&#65533;&#65533;"&#65533;&#65533;"&#65533;&#65533;W9
&#16858;@~&#65533;&#65533;&#65533;&#65533;&#65533;di&#65533;S&#65533;?LXHB&#65533;Tb$&#65533;&#65533;&#65533;tg&#1572;Z&#1035;&#65533;@&#65533;f&&#1939;&#65533;&#65533;&#65533;M&#65533;$&#65533;n&#65533;&#65533;&#65533;H9/&#65533;t&#65533; *j&#65533;&#65533;&#65533;(f&#65533;l`W&#65533;&#65533;5(&#65533;&#65533;4&#65533;)&#65533;xQ&#65533;&#65533;&#65533;wdH&#65533;&#65533;&#65533;
;&#13920;0^&#65533;
&#65533;3&#65533;f9@P3&#65533;&#65533;&#65533;&#65533;&#65533;Yi&#65533;Y&#65533;qN i@&#65533;]q@*&#65533;~&#65533;s&#65533;&#65533;F3)	 z&#65533;&#65533;&#65533;&#65533;&#65533;'H!&#65533;g&#65533;&#65533;&#65533;p`"&#65533;&#65533;i'*&#65533;v<&#65533;&#65533;&#65533;Z&#65533;&#65533;<&#65533;&#65533;&#65533;	9&#65533;&#65533;&#65533;&#426922;	9&#65533;vu&#65533;W&#65533;&#65533;&#65533;G&#65533;$`&#65533;8&#65533;y&#65533;&#65533;}&#65533;1^&#65533;&#292;&#65533;&#65533;"&#65533;Pi&#65533;&#65533;P3&#65533;&#65533;?P&#65533;E(r30%&#65533;&#65533;P\&#65533;]a&#65533;s&#65533;&#65533;&#65533;-&#65533;p&#65533;&#65533;&#65533;&#65533;`&#65533;&#65533;hX
]2*&#65533;&#65533;&#65533;Z&#65533;`5g&#65533;&#65533;&#65533;qn&#65533;&#65533;n&#65533;&#65533;&#1191;&#65533;&#65533;&#65533;&#65533;&#65533;&#65533;(&#65533;z&#65533;&#65533;&#65533;&#65533;&#1123;E&#27150;*&#65533;&#65533;i&#65533;&#65533;&#65533;B&#65533;&#65533;f&#65533;&#65533;.&#65533;*&#65533;&#1722;&#65533;`3&#420;&#65533;!s&#65533;&#65533;@]&#1706;&#65533;&#65533;&#65533;&#65533;&#65533;i&#65533;&#65533;&#65533;&#65533;&#65533;O&#65533;&#65533;-H&#65533;&#1674;&#65533;&#29798;>&#65533;&#65533;&#1669;0&#65533;yi&m&#65533;&#65533;<&#65533;s&#65533;2&#65533;&#65533;&#65533;f&#65533;C`&#65533;&#65533;G&#65533;g&#65533;&#65533;&#65533;4&#65533;*&#65533;&#65533;jP	@&#65533;&&#65533;z
&#65533;T&#65533;&#65533;&#65533;AU89&#65533;&#65533;&#65533;&#65533;`Sa&#65533;&#65533;&#65533;BkHz&#65533;:^%a  (&#65533;<&#65533;	&#65533;]Z
&#1770;a&#65533;&#65533;&#43377;I&#65533;&#65533;&#65533;-k&#65533;S&#65533;3@C&#65533;&#65533;&#65533;&#65533;g&#65533;z&#65533;=W%&#65533;&#65533;%;&#65533;@&#65533;&#800;&#65533;x&#65533;&#65533;&#65533;&#1670;&&#65533;J0&#65533;&#65533;&#65533;&#65533;&#65533;&#65533;<&#65533;&#65533;&#65533;q`*$oi&#65533;&#65533;&#65533;&#432;&#65533;&#65533;&#65533;Q&#65533;P&#1530;Q@LS;&#65533;@"n&#65533;&#65533;d&#65533;k&#65533;| "&#65533;ZQ&#65533;&#65533;J&#65533;&#65533;&#65533;&#65533;&#65533;P+&#65533;}q&#65533;T&#65533;&#65533;U&#65533;&#65533;B&#65533;k)4&#65533;&#65533;&#65533;&#65533;&#65533;&#65533;&#65533;&#65533;V&#65533;&#65533;&#624;fK`Y@RT&#1080;f&#65533;n&#65533;&#65533;&#65533;m&#65533;&#65533;4&#65533;&#65533;.E&#65533;&#1588;&#65533;&#65533;`B&#65533;W{5k&#65533;&#65533;#&#65533;&#65533;)&#65533;i&#65533;&#65533;&#65533;&#65533; p&#65533;&#65533;\&#65533;&#65533;4 &#65533;&#65533;P&#65533;&#65533;z&#65533;&#65533;&#65533;&#65533;&#65533;&#65533;&#65533;$QP&#65533;&#65533;&#65533;&#1690;yK. &#65533;&#65533;&#65533;$ZrS&#65533;a&#65533;.5&#65533;*&#65533; k&5&#65533;X&#65533;{+k &#65533;&#65533;m&#65533;$$)>&#65533;&#1529;&#65533;t&#65533;k34&#65533;&#792;(N&#65533;&#65533;@ &#65533;&#65533;&#65533;&#65533;ED`&#65533; &#65533;<&#65533;_z@&#65533;I&#65533;o&#65533;vg&#65533;L&#65533;[&#65533;&&#65533;&#65533;&#65533;&#65533;n&#65533;=?&#65533;p&#65533;&#65533;.&#65533;[&#65533;&#65533;&#65533;M&#65533;~ &{@&#65533;&#65533;Q&#65533;U&#65533;M&#65533;&#65533;&#65533;0&#65533;&#65533;&#65533;&#65533;j&#65533;;9&#65533;&#65533;&#65533;&#65533;i&#65533;&#65533;R&#14701;8&#65533;A@ Ap&#65533;&#65533;&#65533;&#65533;,&#65533;&#65533;&#65533;D&#65533;&#65533;0&#65533;&#65533;#$&#65533;&#65533;&#65533;6&#1157;vmg6&#65533;&#65533;m[CZsm&#800;&#65533;&#65533;zP&#65533;&#65533;Ye&#65533;	c,
z+Mm&#65533;&#65533;&#65533;&#65533;&#65533;t&#65533;B&#65533;&#65533; &#65533;'L&#65533;&#2011;&#65533;&|&#65533;v&#65533;=&#65533;&#65533;&#65533;&#65533;L&#65533;p&#65533;&#65533;z&#65533;&#65533;&#65533;&#65533;&#65533;&#65533;&#65533;&#65533;&#65533;&#65533;&#65533;&#65533;V&#65533;&#549;3VD&#65533;5d x0&#65533;&#65533;&#65533;&#386;L&#65533;6! 7&#65533;#]&#65533;&#1839;@&#65533;;&#65533;{&#65533;&#65533;&#65533;&#65533;&#2003;
P&#65533;&#65533;&#65533;&#65533;&#65533;{9
8&#65533;&#65533;6qsj&#65533;*&#65533;\BfB>z&#65533;&#65533;&#65533;GL&#65533;&#65533;$&#65533;&#148; fp A&#65533;&#65533;&#65533;&#65533;&#65533;&#65533;&#774;,&#65533;@&#868;&#65533;&#65533;&#65533; &#65533;&#65533;&#1145;&#1402;W&#65533;&#65533;x&#65533; %&#65533;;^Oy&#65533;P&#827;&#65533;&#65533;&#65533;d&#65533;&#65533;&#65533;&#65533;&#65533;&#65533;LV&#65533;&#65533;&#65533;Q&#65533;fB&#65533;M5]&#65533;&#65533;&#923;&#417;&#65533;sLa&#65533;D`L"&#65533;&#65533;9t&#65533;J&#65533;&#148;G&#65533;&#65533;&#65533;&#65533;&#65533;S&#65533;&#65533;&#65533;&#65533;&#65533;{&#65533;ET
&#65533;D]&#65533;&#65533;h`&#65533;&#65533;(A+=]
|&#65533;&#65533;&#65533;"&#65533;y
m.0&#65533;m:&#65533;&#65533;Z&#65533;4
&#65533;&#65533;.&#19703; &#65533;&#65533;
&#65533;&#65533; &#65533;&#65533;&#65533;y&#65533;m&#65533;&#65533;z%&#65533;&#65533;&#65533;&#65533;&#65533;&#65533;Wn&#65533;S]&#65533;TM&#65533;-&#65533;X-&#65533;&#65533;&#521;&#65533;&#1120;!&#65533;5J&#65533; (&#65533;POY&#65533;&#706;L&#65533;T&#65533;&#65533;T&#65533;&#65533;!k>&#65533;f5c&#65533;&#65533;&#65533;&#65533;&#65533;&#65533;&#65533;R&#65533; &#65533;&#65533;&#65533;&#65533;J&#65533;&#65533; &#65533;&#65533;L&#65533;&#65533;&#481;u&#65533;&#65533;&4&#65533;&#65533;z&#65533;W&#65533;&#65533;&#65533;&#141;R&#65533;&#65533;&#65533;,&#65533;Y&#65533;&#775;|&#542;&#65533;&#65533;\m\&#65533;&#65533;Us&#1705;&#65533;&#65533;&#65533;&#65533;Vj&#65533;&#65533;&#38705;&#65533;&#65533;.&#65533;*&#784;&#65533;&#65533;&#65533;s\&#65533;B&#65533;&#65533;&#65533;[R&#65533;M&#1212;&#65533;F&#65533;`&#65533;&#2368;&#707;&#65533;/&#65533;	&#65533;&#65533;
&#65533;}&#65533;&#65533;&#65533;8	P&#65533;&#65533;]&#65533;&#65533;M&#1110;-&#65533;=&#65533;&#65533;&#65533;&#65533;&#1653;&#65533;U&#65533;&#65533;&#65533;5gFi=F&#65533;rp\	3&#65533;&#65533;
&#65533;&#65533;M&#65533;9&#65533;&#65533;&#65533;&#65533;&#65533;&#65533;lN2M&#65533;Z&#65533;m&#65533;&#65533;#|&#65533;&#65533;9&#65533;&#336;&#65533;=%>?&#65533;&#65533;N{&#65533;/~
}&#65533;&#65533;c&#65533;&#65533;&#65533;Rp&#1865;&#65533;&#65533;&#65533;&#65533;&#65533;&#1629;&#65533;&#65533;&#65533;?\&#65533;&#65533;m,&#65533;c&&#65533;P3]%&#65533;&#65533;aL&#65533;&#65533;&#65533;&#65533;&#65533;&#65533;&#65533;&#65533;&#65533;&#65533;&#65533;&#65533;&#65533;r&&#65533;M&#65533;&#65533;=&#65533;&#65533;a`&#65533;&#65533;&#65533;B~&#65533;NC&#65533;&#65533;!t?/&#554;&#65533;&#65533;&#65533;&#65533;&#65533;&#65533;l&#65533;*&#65533;`&#65533;K&#65533;]&#65533;\&#1620;~&#65533; o&#65533;M&&#65533;&#65533;&#65533;pJ&#65533;1&#65533;&#65533;P&#65533;&#65533;Vl&#65533;&#65533;&#65533;&#65533;0>&#65533;&#65533;
&#65533;]&#65533;&#65533;&#65533;T&#65533;&#65533;w&#65533;&#65533;*R&#65533;u&#65533;&#65533;&#65533;@&#65533;&#65533;&#65533;&#65533;&#65533;&#65533;B&#65533;l&#65533;M&#65533;&#65533;&#65533;&#65533;&#65533;Q&#65533;&#65533;&#65533;n&#21236;&#65533;U.&#65533;W&#65533;h&#65533;&#65533;&#65533;&#65533;&#65533;&#65533;&#65533;&#65533;CF,&#65533;&#65533;Q$/&#65533;.&#65533;qu&#65533;&#65533;t&#65533;y&#65533;	R&#65533;=N[%&#141;&#65533;z &#65533;&#65533;&#65533;r&#65533;&#65533;D&#65533;&#65533;&#65533;&#65533;&#65533;&#65533;s&#65533;&#65533;&#65533;&#65533;&#65533;&#65533;d&#1084;;N&#65533;6&#65533;&#65533;&#65533;-&#65533;&#65533;'&#65533;Y&#65533;z&#65533;`&#1880;^&#65533;R&#65533;&#65533;&#54846;&#65533;&#65533;&#65533;Z&#65533;}q&#65533;}&#956;&#65533;&#65533;z&#65533;&#65533;~&#1756;&#65533;&#65533;n*&#65533;%&#65533;H*&#65533;>4&#65533;{&#65533;$:]z&#65533;.&#65533;&#65533;&#65533;&#65533;&#65533;f&#65533;&#65533;&#65533;z&#65533;&#65533;&&#65533;&#65533;	&#65533;u&#65533;&#802; &#65533;O&#65533;p&#65533;&#958;&#65533;&#65533;Y&#65533;&#1633;&#65533;	}&#65533;L/&#65533;	&#65533;;&#65533;,^&#65533;f&#65533;&#65533;&#65533;&#65533;&#65533;&#65533;&#65533;&#65533;&#65533;&#65533;&#65533;&#65533;v&#65533;&#65533;&#65533;&#65533;^j&#65533;<&#65533;s
&#53100;&#65533;e&#684;&#65533;&#65533;r&#65533;zz@~&#65533;&#15584;&#65533;G&#65533;&#65533;&#65533;&#65533;&#65533;&#538;&#65533;R&#65533;&#65533;& &#65533;&#65533;&#65533;p&#65533;&#65533;+>&#65533;&#65533;&#65533;&#65533;&#65533;@&#65533;Cq&#65533;n&&#65533;&#65533;!&#65533;&#65533;H&#65533;tJ&#702;P&#65533;&#65533;&#65533;wO&#65533;u&#65533;$fH&#65533;&#65533;&#65533;f&#65533;N&#65533;
&#65533;&#65533;ab&#53196;&#65533;DM&#65533;d&#65533;Pb&#65533;nF`Z&#65533;d&#65533;&#65533;&#65533;{C&#65533;]&#65533;A&#65533;&#65533;9&#65533;M&#65533;&#65533;%&#65533;&#65533;K&#65533;&#65533;&#65533;Bc.&#65533;[&#65533;}&#65533;[&#65533;&#65533;x&#65533;&#65533;&#1260;&#65533;&#1571;|&#1531;@&#65533;}`~p&#65533;&#65533;&#65533;|&#65533;%&#65533;z&#65533;&#65533;&#65533;&#65533;&#65533;&#65533;&#65533;Z&#65533;&#65533;&#65533;&#65533;|&#65533;&#65533;y&#65533;&#65533;&#65533;&#65533;&#65533;	&#65533;&#65533;&#65533;z&#65533;&#65533;Z&#65533;&#65533;&#65533;&#65533;&#65533;yy&#65533;&#65533;&#65533;&#65533;&#65533;&#65533;&#65533;&#65533;yg&#65533;&#65533;&#65533;Zg&#65533;	dlZ&#65533;	z&#65533;g	&#65533;&#65533;&#65533;&#401;gn&#65533;&#65533;np&#691;&#65533;ln&#65533;&#65533;&#499;w&#1056;g&#65533;&#65533;y&#994;&#65533;&#65533;&#65533;&#15005;&#65533;z&#65533;&#65533;~&#65533;&#65533;&#59115;&#65533;z&#34348;&#65533;&#65533;&#65533;&#65533;&#65533;&#65533;&#65533;*WI&#65533;&#65533;&#65533;q&#65533;&#65533;&#65533;$n!;T&#65533;D&#65533;s&#65533;gQ9Y&#65533;X&#65533;&#65533;&#65533;&#65533;!d&#65533;9k&#65533;&#1651;&#65533;&#65533;\&#65533;&#65533;&#65533;&#1079;Cz&#65533;&#65533;&#65533;&#65533;&#65533;&#65533;}&#65533;&#65533;I&#65533;O&#65533;A?+&#65533;&#65533;&#65533;&#65533;C*%J&#65533;PE&#65533; &#65533;&#65533;&#65533;)&#65533; `&#65533;Dq&#65533;qN&#65533;W&#1905;Hh&#65533;[,&#65533;&#65533;&#198;-&#65533;&#65533;&#65533;R&#65533;&#65533;&#65533;&#65533;&#65533;&#65533;&#65533;z-&#65533;&#65533;&#65533;Qu&#65533;&#65533;&#65533;&#65533;g&#65533;&#65533;&#65533;&#65533;b&#65533;&#65533;Q&#1188;R&#65533;"&#65533;&#65533;V@{&#65533;)e&#65533;\y1&#829;y&#65533;&#65533;j&#65533;y&#65533;&#65533;h&#65533;&#1458;&(&#65533;&#65533;&&#65533;;&#65533;$&#65533;a&#65533;&#65533;&#65533;&#65533;&#65533;&#65533;&#65533;T{[&#65533;\&#490;&#65533;?&#65533;&#65533;Q&#65533;&#65533;&#65533;:&#65533;&#65533;&#65533;[&#1977;'&#65533;&#65533;&#65533;&#65533;g_&#65533;y&#65533;&#65533;|v&#65533;z&#65533;&#65533;Rz&#65533;1&#65533;&#65533;F&#65533;&#65533;oK&#65533;&#65533;/K&#65533;$8&#65533;&#65533;&#65533;&#65533;&#65533;&#65533;&#1107;&#65533;&#65533;I<&#65533;&#65533;&#65533;&#65533;&#1159;?&#65533;&#65533;`t&#65533;Q&#65533;&#1860;&#65533;A&#65533;H&#65533;&#65533;h&#65533;!"&#65533;4&#65533;^&#65533;&#65533;tUXy&#65533;&#65533;N&#65533;&#65533;&#65533;&#65533;p,&#65533;ioaSkkM&#65533; ~&#65533;&#65533;&#65533;\&#65533;x&#65533;K&#65533;&#65533;&#65533;N,Tw\P&#65533;vP&#65533; <&#65533;i'!">QI&#65533;J-&#65533;!Ceb%yh&#65533;.zy&#65533;&#65533;&#65533;&#65533;^&#65533;}8Ix&#839;T&#65533;i&#65533;&#65533;%x{E&#65533;&4&#65533;&#65533;&#897;&#65533;&#65533;&#65533;&#65533;%&#1557;&#65533;$&#65533;SZ&#65533;&#65533;&#65533;T&#65533;&#65533;~&#65533;&#65533;&#65533;e|&&#65533;<k
g&#65533;&#65533;Y&#65533;I*'a&#65533;I9&#65533;&#65533;&#65533;!m2&#65533;?&#65533;&#65533;&#65533;	&#65533;&#65533;U&#65533;&#65533;T&#65533;+&#65533;&#65533;&#65533;Hs}XX&#65533;ON&#65533;theFj&#52302;1&#65533;&#65533;&#65533;&#1610;&#65533;&#65533;&#65533;&#65533;&#65533;*&#65533;d	&#681;&#65533;lO=&#65533;P"|&#65533;w&#65533;E'&#65533;&#65533;f&#65533;&#65533;'&#350;I&#560;&#65533;&#65533;le&#65533;&#65533;d;&#65533;&#955;T&#65533;hja&#65533;y&#65533;L&#65533;&#65533;&#65533;C&#65533; !$&#65533;p&#65533;p&#65533;&#65533;*&#65533;&#65533;k!:&#65533;KI&#65533;`&#65533;&#65533;&#65533;H&#65533;{&#514;?1&#65533;$&#65533;&#65533;&#65533;&#65533;&#65533;@z&#65533;%&#65533;&#65533;&#65533;&#65533;&#65533;&#1274;W&%{&#65533;(&#65533;&#65533;g&#65533;&#65533;>C&#65533;&#46580;4&#65533;&#480;&#65533;&#65533;CNR#&#65533;q&#65533;&#65533;&#65533;&#65533;O&#65533;:&#65533;.:I&#371;t&#65533;1;%&#65533;;;0&#65533;);uQ&#65533;AZ&#65533;&#65533;*&#65533;&#65533;&#65533;;&#65533;8!&#65533;&#65533;\m&#582;\&#1880;a"oI'&#65533;&#65533;N.&#65533;&#65533;&#65533;&#65533;&#65533;&#65533;&#65533;5vO&#65533;)?Z$&#65533;5kEJ&#65533;&#65533;&#199;&#65533;?G2I&#323;&#65533;Ml@&#65533;jlx&#65533;&#65533;&#65533;}&#65533;&#1786;Z&#65533;@G&#65533;&#65533;rKx&#65533;|&#65533;&#65533;f&#65533;w*&#822;&#65533;35&#65533;&#65533;&#65533;2;L&#65533;aqS&#65533;6&#65533;&#65533;&#65533;Ql&#65533;A&#65533;D	&#65533;&#65533;&#65533;&#65533;&#65533;&#65533;&#65533;H?X&#65533;~#&#65533;&#65533;\&#705;}B&#65533;&#65533;&#65533;&#65533;&#65533;&#65533;&#65533;&#65533;&#65533;>&#65533;&#65533;0/&#65533;&#65533;&#65533;&#65533;&#65533;o&#65533;&#65533;&#65533;c&#65533;eY/&#65533;&#65533;o*&#65533;P&#65533;9E&#65533;B&#1723;L$D&#65533;N@&#65533;&#65533;	&#65533;&#65533;P9Pt&#65533;%&#65533;&#65533;&#65533;&#65533;&#65533;&#65533;?&#65533;&#1359;pKK	a&#65533;&#65533;)- &#65533;CV&#65533;&#65533;;H&#65533;%Z6&#37056;&#65533;5&#65533;f&#65533;#A&#65533;pU&#65533;"
&&#65533;;>&#65533;R&#65533;&#65533;&#65533;>,bh&#65533;&#65533;&#65533;&#65533;&#65533;F*]&#1667;&#65533;&#65533;&#65533;1&#65533;9&#65533;&#65533;
b&#65533;&#368;&#65533;&#65533;\&#65533;&#65533;9&#65533;&#65533;%&#65533;&#65533;&#65533;0&#65533;x&#65533;;&#65533;<~x&#65533;"&#65533;b *&#65533;&#400;s&#65533;&#65533;,#&#65533;$t.&#65533;&#65533;&#65533;)&#65533;s&#65533;K&#65533;&#65533;&#65533;&#65533;&#65533;rYl\%R&#65533;&#65533;r|pz&#65533;&#65533;&#65533;&#65533;l&#65533;&#65533;#2Dt&#65533;&8&#65533;&#65533;LV&#65533;&#65533;E &#65533;&#65533;!&#65533;&#65533;?&#65533;&#1539;&#65533;&#65533;&#65533;b&#65533;&#65533;p&#65533;;&#65533;&#65533;&#65533;mX&#65533;, &#65533;b&#65533;	~&#65533;#&#65533;eE&#1321;qU*&#65533;&#65533;FQ&#65533;&#65533;"v&#65533;&#1564;'~&#65533;&#65533;L&#65533;&#65533;Kf&#65533;&#65533;|&#65533;&#65533;&#65533;&#65533;&#65533;&#65533;&#65533;(&#65533;&#65533;S\&#65533;&#65533;I(&#65533;+i&#65533;&#65533;g&#65533;&#65533;&#65533;B&#65533;{&#65533;<&#65533;&#65533;&#65533;V'S&#65533;&#65533;&#65533;F:&#65533;
aw&#65533;&#65533;&#65533;&#14311;4#U Qp&#65533;K&#65533;MD&#65533;b&#65533;I&#65533;^)&#65533; {O&#65533;DE&#65533;,$&#65533;&#65533;QD@&#65533;&#65533;&#65533;
&#1224;.&#65533;&#65533;2- b&#65533;W6&#65533;,&#588;f&#65533;&#65533;&#65533;C&#65533;&#65533;&#65533;&#65533;&#65533;3=&#65533;j&#65533;&#65533;&#65533;&#65533;*&#65533;&#65533;O+&#65533;NX!&#65533;I&#65533;&#65533;X&#65533;&#65533;&#65533;&#65533;74&#1374;&#65533;&#65533;&#65533;&#65533;&#65533;v5t2&#65533;1&#65533;&#1240;&#65533;&#65533;Q^&#65533;2&#65533;l&#65533;4&#1277;&#65533;&&#65533;&#65533;&#65533;^&#65533;w&#65533;&#65533;&#65533;&#65533;&#65533;t&#65533;S39*&#65533;&#65533;&#65533;LP&#60089;&#65533;&#65533;~&#65533;D&#65533;<&#65533;1&#65533;~l^&#65533;&#1095;M3b>&#2004;'Kk`&#65533;&#65533;#i!&#65533;&#65533;eE&#65533;y&#65533;&#65533;vQxm&#65533;&#65533;a&#65533;&#65533;&#65533;v&qP&#65533;&#65533;_>E&#871;&#65533;&#65533;&#65533;)&#65533;X$G&#65533;z1|D&#65533;&#65533;;A,$;&#412;E&#65533;&#65533;_&#65533;h{&#65533;&#65533;&#65533;&#65533;&#65533;I&#65533;&#65533;a4&#65533;&#65533;&#65533;&#65533;&#339;~X%`!&#65533;8l&#65533;XH&#65533;&#65533;-&#65533;I&#65533;rG 5&#65533;@  !&#65533;  ,    &#65533;&#65533;@&#65533;&#65533;&#65533;&#65533;&#65533;&#65533;&#65533;&#65533;&#65533;&#65533;&#65533;&#65533;&#65533;&#65533;&#65533;Z&#65533;&#65533;&#65533;&#65533;&#65533;&#65533;{&#65533;w&#65533;&#65533;&#65533;|&#65533;&#65533;Z~&#65533;&#65533;y&#65533;&#65533;&#65533;&#65533;&#65533;&#65533;&#65533;&#65533;&#65533;&#65533;&#65533;&#65533;&#65533;&#65533;&#65533;&#65533;&#65533;&#65533;&#65533;&#65533;&#65533;&#65533;&#65533;&#65533;&#65533;&#65533;&#65533;}&#65533;&#65533;&#65533;&#65533;&#65533;&#65533;&#596;&#329;&#65533;&#646;&#206;&#903;&#1130;&#65533;&#65533;&#1579;|&#65533;&#1661;&#65533;&#550;&#65533;&#8692;&#65533;&#1476;&#65533;&#730;&#65533;&#65533;&#65533;&#65533;&#65533;&#65533;&#65533;y&#65533;&#65533;&#65533;&#254;&#65533;&#65533;&#622;&#65533;&#20711;&#65533;&#65533;&#65533;[&#65533;&#65533;)&#65533;w&#65533;&#65533;&#65533;&#65533;&#65533;R(&#65533;C&#65533;&#65533;VQdE&#65533;&#65533;DY&#65533;Av&#65533;&#65533;$=C&#65533;&#65533;&#562;&#65533;&#65533;&#65533;&#65533;`&#65533;*&#65533;&#65533;&#65533;Le~j&#65533;H&#65533;&#65533;@G7&#1657;&#65533;SOBG=e&#65533;&#65533;&#65533;&#65533;&#65533;&#65533;F\:&#65533;V&#65533;?(&#65533;v&#65533;&#1396;QV{Z&#65533;&#65533;&#65533;&#65533;2g#&#65533;E&#65533;\&#65533;
&#65533;X&#65533;_&#65533;3&#65533;&#65533;&#65533;&#65533;&#65533;&#12189;t5Q&#65533;BQ&#65533;c(&#480;$&#65533;n<&#65533;2`&#65533;bAHLI&#65533;&#65533;92&#65533;D8^Mg&#65533;&#65533;{&#65533;&#65533;hc&#65533;&#65533;&#65533;g :&#65533;"&&#65533;.&#65533;&#1784;&#65533;&#65533;!&#65533;'u&#65533;&#65533;&#65533;&#65533;&#65533;&#65533;7z"&#65533;;9&#65533;&#65533;^iJ&#65533;&#65533;MO&#65533;&#65533;Ma`&#65533;u[&#65533;&#65533;&#65533;P&#65533;gO&#65533;&#65533;&#65533;&#65533;\&#65533;&#65533;&#65533;m&#65533;~&#65533;TM&#65533;&#1908;&#65533;=&#65533;&#65533;&#65533;> &#65533;&#65533;c&#65533;&#65533;Kd&#65533;&#65533;&#65533; &#65533;)rD&#65533;&#65533;&#65533;s&#65533;	B&#65533;`,H&#65533;&#65533;L!&#65533;),&#65533;&#134;jB]2_}&#65533;&#65533;~,&#65533;&#65533;R&#65533;&#65533;&#65533;H&#65533;a&#65533;0.&#65533;&#65533;&#65533;&#65533;&#65533;p$&#65533;&#65533;6H&#65533;&#65533;&#65533;"	&#65533;v&#65533;.E&#65533;&&#65533;,n&#65533;&#65533;d&#65533;"$LA&#458;&#65533;(&#65533;&#65533;TR&#65533;M
lH&#65533;d&#65533;J"?&#65533;&#65533;L&#65533;>r&#65533;#&#65533;eE&#65533;[&#65533;&#65533;q&#65533;&#65533;&#65533;&#65533;&#18180;  &#65533;B,&#65533;&#65533;i)l&#65533;F\&#65533;&#65533;!&#583;g&#65533;2&#65533;Wz&#65533;&#65533;L&#65533;&#65533;&#65533; &#65533;Kn&#65533;&#65533;&#65533;&#65533;&#65533;&#65533;A&#65533;i9&#415;&#65533;&#65533;&#65533;&#65533;(&#65533;H &#65533;&#65533;.8G}Il&#65533;&#65533; &#65533;&#65533;&#41515;-y&#65533;&#65533;&#65533;&#65533;&#65533;&#65533;
&#65533;&#65533;&#65533;&#1666;A_&#65533;&#65533;&#65533;&#65533;&#65533;&#478;&#65533;&#65533; &#65533;~&#65533;H&#65533;{	)K&#65533;&#65533; &V&#65533;`&#65533;&#65533;&#65533;&#65533;<&#65533;&#65533;&#65533;&#65533;&#65533;&#65533;/6&#65533;&#65533;&#65533;&#65533;;&#65533;&#65533;&#65533;&#65533;&#65533;&#65533;3&#65533;;&#65533;&#65533;&#65533; l&#65533;&#65533;&#65533;{&#65533;&#65533;&#65533;&#751;&#65533;"&#65533;&#65533;&#65533;<g&#65533;&#65533;&#65533;A&#65533;m")B&#65533;&#65533;&#65533;`&#65533;D
1l &#65533;&#65533; G&#65533;&#65533;!&#65533;.&#65533;&#65533;-&#65533;
&#65533;n&#65533;&#65533;&#65533; x&#65533;&#65533;&#65533;&#65533;&#65533;&#65533;&#65533;&#65533;&#65533;&#65533;2&#65533;&#498;&#65533;I&#65533;&#65533;&#898;,+&#65533;<&#65533;&#65533;T&#65533;V"&#65533;&#65533;&#65533;&#65533;
&#65533;\&#65533;0!&#65533;M&#65533;&#65533;/&#65533; 5&#65533;R&#65533;[W&#65533;C&#65533;&#65533;&#1818;&#65533; 2r&#65533;"&#65533;&#65533;v&#65533;&#65533;&#1910; 2&#65533;M&#65533;&#65533;r#`&#65533;k&#65533;shA73I&#65533;&#65533;&#65533;+&#65533;&#65533;&#65533;&#1288;W&#65533;-	&#65533;&#65533;&#65533;1&#65533;&#65533;!6,r&#65533;&#1545;&#65533;`i!n&#65533;L&#65533;&#65533;k&#65533;r&#65533;t&#65533;N:&#65533;&#65533;&#65533;r(r&#65533;&#65533;&#65533;&#65533;&#65533;&#65533;(&#65533;&#65533;&#65533;&#65533;G&#65533;R&#65533;>uc2&#65533;&#65533;&#65533;Bo&#65533;8&#65533;A&#65533;&#65533;J&#65533;&#1556;&#65533;&#65533;&#65533;v.&#65533;&#65533;&#65533;1&#65533;&#65533;3&#65533;]:&#1795;&#65533;&#65533;&#65533;&#65533;&#65533;`&#65533;&#65533;x+&#65533;&#65533;&#65533;&#65533;F&#1135;d&#65533;O'b&#65533;&#65533;_&#65533;  &#65533;&#65533;&#65533;&#65533;&#65533;&#65533;p3 &#65533;U&#65533;&#65533;&#65533;kh0>0&#65533;&#65533;&#65533;&#65533;&#65533;&#1572;4&#65533;&#65533;mn]&#1054;A(B&#65533;!&#65533;&#65533;&#65533;&#65533;&#65533;&#65533;&#65533;&#65533;/
D&#65533;&#65533;$@&#65533; H&#65533;&#65533;2&#65533;:C&#65533;Pw&#65533;C&#65533;1&#65533;&#65533;$&#65533;9&#65533;&#65533;&#65533;&#511;A&#65533;&#65533;&#65533;&#65533;x&#65533;&#65533;  &#65533;A%&#65533;&#65533;&#65533;x&#65533;j80&#65533;ck&#65533;&#65533;2cH&#65533;?@@eK&#65533;&#65533;Np&#65533;&#65533;`=B&#65533;`x&#65533;&#65533;6&#65533;&#65533;Xj&#65533;&#65533;P&#65533;&#65533;&#65533;&#65533;&#65533;&#65533;F&#65533;&#65533;&#65533;TD&#65533;!4&#65533; &#65533;&#65533;&#65533;&#65533;&#65533;!&#65533;P?I$q&#65533;N&#1823;&#65533;&#65533;&#65533;&#65533;?&#65533; &#65533;L%+&#65533;J&#65533;5&#65533;&#65533;&#65533;&#65533;_	&#65533;&#65533;E&#65533;  &#65533;&#65533;&#65533;/&#65533;@~&#65533;&#65533;&#65533;&#65533;<&#65533;1&#1224;H|&#65533;A&#65533;|&#65533;!P6&#65533;&#65533;q8&#65533;@&#65533;9&#65533;
~&#65533;&#65533;&#65533;&#65533;&#2215;&#65533;&#65533;&#65533;&#65533;4&#65533;T&#65533;AJ&#65533;&#65533;&#65533;<&#65533;&#65533;j&#65533;&#65533;`<&#768;&#17409;&#1461;&#65533;&#65533;&#65533;D&#65533;&#65533;
7&#65533;&#65533;E&#65533;&#65533;&#65533;)&#65533;&#65533;D&N&#65533;&#65533;e &#65533;8&#65533;XB&#65533;&#65533;&#65533;&#65533;&#65533;&#65533;)&#65533;&#65533;&#65533;&#65533;&#65533;2&#65533;5&#65533;1&#65533;&#65533;&#65533;8)&#65533;&#65533;vRi&#65533;!&#65533;&#1220;&#65533;\J&#65533;9B&#65533; &#1372;@t:&#65533;&#65533;v&#65533;&#65533;,&#65533; &#65533;I&#65533;o&#65533;&#65533;E&#65533;&#65533;7&#65533;T&#65533;B 0&#65533;!=u&#65533;&#65533;{
&#170;&#65533;H]?&#65533;&#65533;&#65533;&#65533;&#65533;,I&#65533;A6R*&#13122;8bKp&#65533;&#693;&#65533;&#65533;&#65533;D&#65533;&#65533;&#65533;&#65533;&#65533;&#65533;&#65533;,]&#65533;&#65533;Ub&#65533;&#65533;&#65533;&#65533;h^IJX1"&#65533;X&#65533;2)K&#65533;L&#65533;&#65533;&#1137;']&#65533;dQ&#65533;&#1092;@	0K&#65533;P&#65533;%&#65533;Mo&#65533;S&#65533;&#65533; @&#65533;j&#65533;&#65533;&#65533;8&#65533;&#65533;=&#65533;J[&#65533;	&#65533;c&#65533;V&#65533;VA&#65533;&#65533;u&#65533;5&#65533;&#65533;
u&#65533;&#65533;B&#65533;?&#65533;)&#65533;g&#1246;VN{;&#65533;&#65533;TN&#65533;Jav&#65533;&#65533;&#65533;&#65533;N&#65533;&#65533;&#65533;+&#65533;W&#65533;&#65533;&#65533;&#65533;&#65533;}&#65533;Y&#65533;>&#65533;&#65533;&#386;/
O
&#65533;a&#1394;&#65533;L
&#65533; &#65533;&#65533;W&#65533;&#65533;&#65533;/&#65533;0&#65533;.&#65533;&#65533; M&#65533;-&#65533;&#65533;&#65533;&#17823;fp&#65533;VW&#65533;`&#65533;"o&#65533;,D&#65533;&#65533;j4V&#65533;&#65533;Y&#65533;3&#65533;=:yKs&#65533;l&#65533;wW\A&#65533;&#65533;&#65533;p&#65533;\&#65533;&#65533;&#65533;>V&#65533;&#65533;m&#65533; x&#65533;&#65533;&#65533;&#65533;)"&#65533;&#65533;YWx# x 	&#65533;Ou&#65533;[&#65533;};&#65533;5&#65533;&#875;x&#14037;/<&#65533;&#65533;AH&#65533;Y&#65533;W&#65533;*i&#65533;&#65533;"&#65533;&#65533;DbH&#65533;0&#65533;9o`p&#65533;&#65533;P&#65533;?&#65533;B&#65533;&#65533;&#65533;C$&#1088;(&#65533;&#1031;~ml`&#65533;&#784;&#65533;\&#65533;&#65533;=l .&#65533;&#124540;&#65533;%/&#65533;:Ed6c_W&#65533;\P&#65533;&#65533;<0&#65533;T&#65533;5#B&#65533;&#65533;p3%2VZ'b&#65533;&#65533;&#65533;!&#65533;^&#65533;&#65533;HIH&#65533;a&#1030;Ft&#65533;&#65533;&#65533;&#65533;f&#65533;&#65533;N&#65533;&#65533;Y&#65533;&#65533;CWr&#65533;v!>&#65533;$&#65533;@&#65533;C&#65533;&#65533;	`@&#65533;=@h&#65533;H@YH&#65533;4JM
&#65533;Q(&#65533;&#65533;8,{dD&#65533;DDj&#65533;&#65533;ML&#65533;&#65533;-&#65533;&#65533;&#65533;e&#65533;&#65533;&#65533;O&#65533;&#65533;&#65533;!(uN&#65533;&#65533;*&#65533;&#65533; &#65533;p&#65533;.&#65533;,`A &#65533;=f3&#1770;&#65533;&#65533;*&#65533;`U
K8&#65533;\&#65533;&#1086;=sp'@ip&#65533;T&#1383;?&#65533;&#65533;$&#65533;&#65533;H&#65533;&#65533;&#65533;&#65533;_&#65533;&#65533;`&#65533;&#65533;1&#65533;`K&#65533;BR&#65533;&#65533;a&#265;&#65533;A&#65533;I&#1880;Y&#65533;&#65533;&#65533;;#_&#65533;&#65533;&#65533;&#65533;e&#65533;&#65533;j&#65533;Ivc!D+ZA&#65533;&#65533;&#65533;v.&#65533;19&#65533;&#65533;L9&#65533;C>x&#65533;%&#65533;&#65533;&#65533;&#65533;N&#65533;T&#65533;&#65533;|Jz&#65533;-D>&#65533;&#65533;&#65533;l&#1052;&#65533;&#65533;&#65533;C&#65533;&#65533;n&#65533;&#65533;&#65533;>&#65533;<	V0&#65533;&#65533;&#65533;`E&#65533;&#65533;&#65533;&#65533;/8&#65533;&#65533;:&#1279;&#65533;&#65533;/t!&#65533;&#65533;5&#65533;{"v&#65533;(u&#65533;n&#65533;r&#65533;&#65533;~%&&#65533;&#65533;jM&#65533;i&#65533;&#65533;%&#65533;|5&#65533;W&#65533;D&#65533; &#65533;&#65533;&#65533;?a&#65533;t&#65533;&#65533;S5&#65533;&#567;m&#1279;C&#65533;&#65533;&#1247;&#65533;&#65533;rn&#65533;j&#65533;&#1401;&#65533;&#139;&#35702;=&#65533;Up&#65533;&#65533;&#65533;r!&#65533; &#65533;Z&#65533;y+p&#65533;&#65533;Bz&#65533;&#8194;&#65533;^@?G&#65533;D&#65533;@&#65533;&#65533;{u4y n&#65533;w3;&#65533;7~X6_)&#65533;&#65533;	&#65533;u`&#65533;Wb&#65533;'&#65533;`&#65533;&#65533;&#65533;&#65533;7 &#65533;d#&#65533;^\&#65533;&#65533;$+&#65533;[&#65533;&#65533;u&#65533;3B&#65533;&#65533; &#65533;&#65533;&#65533;n&#65533;UQ(&#65533;&#65533;&#65533;&#65533;REi &#65533;PNMP&#65533;1&#65533;_h&#65533;\&#1541;&#65533;&#65533;&#65533;&#65533;hp&#65533;v7:n@&#65533;&#1186;#&#65533;&#65533;&#65533;&#197;&#65533;&#65533;&#65533;P4&#65533;&#65533;>&#65533;:3Px&#65533;&s!&#65533;ZwZ&#65533;I|&#65533;>&#65533;&#65533;:NxP(Qa&#65533;Cy&#65533;(<&#65533; @ &#65533;w&#65533;&#65533;&#65533;&#65533;DW&#65533;W&#65533;(W&#65533;8W&#354;&#65533;&#65533;&#65533;h)&#65533;~&#65533;OP&#65533;C &#65533;3 H
&#65533;&#65533;A&#65533;I]&#65533;7~&#65533;p&#65533;&#65533;&&#65533;&#65533;&#65533;)&#309;
^&#65533;&#65533;&#65533;
H&#65533;eC4&#65533;&#65533;	>&#65533;&#65533; %}8jBt&#65533;&#65533;&#65533;&#65533;&#65533;@&#65533;%~	&#65533;&#65533;&#65533;E &#65533;&#65533;&#65533;x&#65533;p&#65533;h`&#65533;pg&#65533;&#65533;1&#65533;tN*&#65533;&#65533;&#65533;&#65533;&h&#65533; !`&#65533;0C&#65533;&#65533;`&#65533;&#65533;n&#65533;:&#65533;&#65533;7 4C&#65533;
&#65533;&#65533;I&#65533;&#65533;!&#65533;&#65533;&#65533;Zq\&#65533;&#65533;&#65533;&#65533;&#65533;$&#65533;&#65533;1Vw84&#65533;&#264;v&#65533;:&#65533;R&#65533;}0&#65533;ju&#65533;4iZ	cZ&#65533;&#65533;N&#65533;&#65533;8&#65533;>i&#65533;Dy&#65533;&#65533;g&#65533;&#65533;g&#65533;s&#65533;!&#65533;&#65533;2$C&#65533;&#65533;&#65533;Ph&#65533;WP&#65533;&#1041;&#65533;j&#65533;P&#65533;&#65533;&#135; &#65533;x&#65533;R&#65533;&#65533;&#65533;&#65533;,&#65533;&#65533;\.Ysz`&&#65533;4	c&#65533;5y&#65533;&#65533;&#65533;&#65533;:&#65533;@&#1623;&#65533;&#65533;Q&#65533;CS%[&#65533;&#65533;o&#65533;&#65533;U&#65533;&#65533;Y&#65533;m!&#65533;&#65533;&#65533;&#1558;&#65533;&#65533;e&#296;&#65533;8Z0&#65533;&#65533;
&#65533;&#65533;&#65533;@B'&#65533; &#65533;&#65533;&#65533;n!|&#65533; 	&#65533;&#65533;u&#65533;Ht(b&#65533;&#65533;&#65533;&#65533;&#65533;&#65533;%&#65533;&#65533;R&#65533;#A q&#65533;>&#65533;&#65533;&#65533;9	&#65533;&#65533;&#65533;&#65533;&#65533;P&#65533;@Qf	`&#65533;%&#65533;&#528;3&#65533;&#594;&#65533;0&#65533;^&#65533;u$&#65533;3n&#65533;>y0&#65533;&#65533;n@&#65533;G;&#65533;&#65533;&#65533;Y0&#65533;&#65533;&#65533; &#65533;0&#65533;Y&#65533;&#65533;y:#&#65533;Q!&#65533;&#65533;U&#65533;&#65533;	"&#65533;&#65533;)D&#65533;i&#65533;gyX&#65533;&#65533;&#65533;&#65533;&#65533;&#65533;0&#65533;|&#65533;&#65533;&#65533;&#607;&#65533;0&#65533;&#65533;&#1055;&#65533; &#65533;&#65533;&#65533;z&#65533;&#65533;*4&#65533;&#65533;G&#65533;&#65533;Yta&#65533;
c&#65533;!&#65533;&#65533;&#65533;&#65533;&#65533;ZJ&#65533;&#65533;&#65533;&#65533;&#65533;&#65533;&#65533;p&#65533;&#65533;&#65533;%I&#65533;&#65533;&#65533;O&#65533;&#65533;O1Y&#65533;&#946;&#65533; &#65533;&#65533;0%&#65533;BJ&#65533;CV&#753;&#65533;l9|&#65533;&#1632;&#65533;?&#65533;N	T
&#65533;T&#65533;&#65533;&#65533;&#65533;azd&#65533;	g*&#65533;&(k&#65533;{&#65533;A&#65533;Y&#65533;&#65533;0&#65533;&#65533;&#65533;`&#65533;lj}&#65533;&#65533;&#65533;&#65533;&#65533;&#65533;WZ&#65533;&#65533;&#65533; &#65533;&#65533;&#1056;&#65533;x&#65533;&#65533;&#65533;&#65533;&#65533;&#65533;&#65533;&#65533;&#65533;&#65533;&#65533;y&#65533;&#65533;i&#65533;&#65533;@&#65533;B&#65533;&#65533;S&#679;.&#65533;&#65533;&#65533;@&#65533;&#65533;p&#65533;&#65533;&#2642;P&#65533;J&#65533;&#65533;)&#65533;*&#65533;&#65533;E&#65533;&#65533;&#785;xj&#65533;&#65533;&#65533;&#65533;1Ay&#65533;&#65533;&#65533;&#65533;P&#65533;&#65533;&#65533;&#65533;J&#65533;p&#65533;w &#65533;7&#65533;:&#65533;&#65533;&#65533;&#65533;&#65533;&#65533;&#65533; &#65533;{
q&#65533;&#65533;&#65533;
"!&#65533;U
&#65533;&#65533;&#65533;$<&#65533;&#816;&#65533;p&#65533;&#65533;&#65533;`&#65533;&#65533;p&#65533;&#65533;	&#65533;&#65533;&#65533;&#65533;&#65533;&#65533;
&#65533;&#65533;Y&#65533;&#65533;_w&#65533;&#65533;F&#65533;&#65533;&#65533;0sB&#65533;&#65533;&#65533;&#934;&#65533;&#65533;(&#65533; &#65533;1A&#65533;&#65533;&#65533;&#65533;&#65533; &#65533;&#65533;Pq>&#65533;&#65533;&#65533;&#65533;
bG@
&#65533;&#65533;&#65533;&#1179;&#65533;Y&#170;&#65533;&#1946;&#65533;&#65533;&#65533;a&#65533;&#65533;&#65533;(&#65533;#&#65533;"3&#65533;&#65533;&#65533;J&#65533;&#65533; 	9&#65533;5K&#65533;&#65533;a&#65533;&#1600;&#65533;&#65533;j&#416;&#65533;1&#65533;N+P&#65533;&#65533;$&#65533;&#65533;&#65533;>:&#65533;&#65533;&#65533;&#65533;tB&#65533;&#65533;&#65533;!5S#"#X&#65533;c &#65533;&#65533;H
&#65533;&#65533; &#65533;&#65533;,gr&#65533;&#65533;&#65533;&#65533;&#65533;&#65533;&#65533;&#65533;&#65533;`&#65533;&#65533;
.&#65533;!U&#65533;Yb&#65533;&#65533;%p&#65533;&#65533;&#65533;&#65533;Y!J&#65533;&#65533;&#65533;&#65533;&#65533; &#65533;&#65533;&#65533;&#65533;&#65533;154z bp*&#65533; %xB%&#65533;&#65533;g;T&#65533;%X&#65533;3&#65533;&#65533;&#65533;&#65533;I&#65533;&#65533;C!&#65533;A&#65533;&#65533;&#65533;&#65533;&#65533;&#65533;&#65533;!&#65533;&#65533;d&#65533;&#65533;&#65533;&#65533;
=&#65533;n&#7686;&#65533;&#65533;KA-&#65533;&#65533;&#65533;&#65533;^@)&#65533;{+&#65533;&#65533;&#65533;&#65533;&#65533;R, &#65533;$&#65533;&#65533;p&#65533;&[&#65533;&#65533;:&#65533;&#65533;&#65533;y&#65533;&#155;&#65533;&#65533;V&#65533;R.&#65533;C&#65533;hP&#65533;&#65533;{&#65533;&#65533;&#65533;]&#65533;+u:&#65533;b&#65533;e&#65533;u&#65533;*4&#65533;|&#701;&#65533;&#65533;K2p+&#65533;&#65533;-&#65533;0.&#65533;k&#65533;&#65533;]&#65533;@2&#65533;/a&#65533;i&#65533;y&#65533;&#65533;%O&#65533;2&#65533;S&#65533;&#65533;"&#65533;&#65533;+\&#1305;(&#65533;&#65533;&#65533;	&#65533;&#65533; &#65533;P&#65533;&#65533;&#65533;&#65533;[`&#65533;&#65533;!5&#65533;C5&#65533; &#65533;&#65533;5r&#65533;A&#65533;X&#65533;&#65533;&#65533;`=&#1555;6&#65533;&#65533;9&#65533;d&#65533;>l:&#450;>g&#65533;&#65533;&#65533;&#65533;=&#65533;&#65533;,Ar&#65533;&#65533;g&#65533;`&#65533;&#65533;&#65533;&#136;&#65533;&#65533;P&#65533;&#65533;^9
l&#65533;9&#65533;::/&#65533;&#65533;6@,>3&#65533;B&#65533;&#65533;[&#65533;VBB&#65533;m&#65533;$&#65533;(&#1867;b@4&#65533;&#65533;&#65533;;&#65533;1 &#65533;&#65533;8U|&#65533;8&#531;&#330;&#65533;&#309;&#65533;Gnu6	&#65533;68,2`<&#398;&#65533;&#223;s_&#65533;&#65533;&#65533;K&#65533;&#65533;A.qJ0&#65533;obz<B&#65533;V&#65533;F!d.&#803;T&#65533;&#65533;+&#65533;&#65533;G&#65533;A&#65533;r=!2&#65533;&#65533;.&#65533;B)T&#65533;id&#65533;&#65533;s,p&#65533;d&#65533;7i&#65533;&#65533;&#65533;&#65533;&#65533;&#65533;Y&#65533;h0E&#65533;|&#65533;1&#65533;pJ%ERdT iPYC@&#65533;&#65533;
&#65533;@.3>
&#65533;RsT&#65533; 8&#65533;@A!&#65533;<&#65533;&#65533;&#65533;&#65533;&#65533;G&#65533;sg&#65533;&#65533;=p&#65533;Hf,R&#65533;&#65533;BpS&#65533;Q I&#65533;&#65533;4&#65533;&#65533;&#978;&#65533;O1w&#65533;&#65533;&#65533;&#65533;&#65533;&#65533;&#65533;`P&#65533;&#65533;&#65533;&#65533;P&#65533;&#65533;&#65533;&#65533;&#65533;W&#65533;tW&#65533;eK&#65533;Q&#65533;?&#65533;4&#65533;P&#1468;]&#65533;K
&#65533;<&#65533;/TR&#65533;&#65533;L&#788;&#65533;&#65533;R.&#65533;Es&#65533;&#65533;:u.=E&#65533;x4T&#65533;G&#65533;&#65533;A&#65533;&#65533;&#65533;&#65533;&#402;hH&#65533;&#65533;N&#65533;&#65533;&#65533;3h&#65533;&#65533;&#65533;&&#65533;&#65533;CW&#65533;e&#65533;F&#65533;\&#65533;&#65533;&#65533;&#65533;:&#65533;&#65533;&#65533;&#65533;8	&#812;W&#65533;%K&#65533;Q=&#65533;&#65533;&#65533;&#988;K&#65533;4_=&#65533;#=R&#65533;eF&#65533;%&#65533;(h&#65533;&#65533;h%&#65533;4UMp4GxWG&#65533;bC&#65533;M&#65533; z&#65533;N&#65533;N&#65533;&#65533;&#65533;p&#65533;&#65533;&#65533;&#65533;}T&#1988;0TO&#65533;GC&#65533;fU&#65533;F&#65533;&#65533;U&#65533;7&#65533;&#65533;EP&#65533;&#65533;
)HvJ&#65533;&#323;&#65533;&#65533;u&#65533;P&#65533;JP^&#65533;E^&#65533;&#65533;W&#65533;&#1456;=&#1778;&#65533;Qh&#65533;?&#65533;TL&#65533;&#65533;^~&F,&#65533;X'&#65533;Lh&#65533;FY&#65533;&#65533;nd&#65533;&#980;d.eS&#65533;U 8&#65533;&#65533;;&#65533;M&#65533;Sgp&#65533;S&#1501;&#65533;?ep&#65533;&#65533;TQE&#1647;uU&#65533;uU&#65533;tI&#65533;a&#65533;Cy&#65533;AyU&#1083;&#65533;&#65533;&#65533;&#65533;&#65533; &#1673;@&#65533;Kr?lu]&#1669;]&#65533;29&#65533;&#198;&#65533;%&#65533;&#65533;&#65533;Ju&#65533;&#65533;u&#65533;&#65533;&#65533;&#65533;'&#65533;L&#65533;Y&#65533;&#65533;c7&#65533;X&#65533;dK&#65533;&#65533;'d(&#65533;Yv&#65533;FqSo&#65533;Y0Zu&#65533;C&#65533;&#65533;C&#65533;7i&#65533;&#65533;x&#65533;[&#65533;[&#65533;&#65533;1'&#65533;&#65533;&#65533;I&#65533;W&#891;&#65533;&#65533;&#65533;&#65533;|&#65533; q&#65533;&#65533; &#65533;&#65533;]&#2037;]F&#65533;&#65533;&#65533;b:&#65533;iPE&#65533;&#65533;&#65533;&#65533;^&#65533;&#65533;H&#65533;u&#65533;g&#65533;&#65533;(&#65533;g&#65533;Ed&#65533;%w1&#65533;f&#65533;_rG"&#65533;:/&#65533;O&#65533;:\0a\&#65533;Y&#65533;[:&#65533;e&#65533;5&#65533;?&#65533;&#65533;&#65533;9	&#65533;&#65533;u&#65533;a4&#65533;&#65533;&#65533;&#943;0.s&H&#65533;&#65533;b&#65533;&#65533;<&#675;g&#65533;gXN_>Lx&#65533;h&#65533;[&#65533;e Q&#65533; >fSr&#65533;&#65533;r&#65533;4&#65533;h&#65533;&#65533;f`?$a&#65533;&#65533;&#65533;vNe1&#65533;[&#65533;&&#65533;&#65533;&#65533;Y&#65533;&#65533;&#12640;&#1044;@&#615;	3(
&#65533;F&#65533;&#65533;&#65533;&#65533;&#65533;B-&#65533;'T&#65533;&#65533;L&#65533;0l&#65533;Pl&#65533;&#65533;J&#65533;&#65533;KmC&#65533;mO&#65533;V&#65533;F&#65533;U&#65533;e&#65533;&#65533;&#65533;&#65533;ma&#65533;&#744;+\5.	&#65533;=&#65533;u&#65533;&#65533;&#65533;IB&#1872;&#65533;&#65533;&#65533;&#65533;o&#65533;&#65533;Ml6p&#65533;Pp&#65533;&#65533;p&#65533;~&#1223;-&#65533;A9=&#65533;N&#65533;&#65533;N
_&#65533;&#65533;hN&#65533;&#1540;&#65533;q&#65533;{&#790;lK&#65533;x&#65533;Rm&#65533;&#65533;&#1323;&#65533;&#1007;0s3&#1474;g&#65533;&#65533;3p &#65533;' &#65533;&#65533;'X&#65533;&#65533;&#65533;!"c &#65533;f&#65533;T&#65533;	&#65533;9&#65533;&#65533;&#65533;#&#65533;&#7875;`cw&#65533;>&#65533;&#65533;Eo&#65533;.
	p&#65533;pSGp&#65533;Ep&#1389;p/&#65533;&#65533;g&#65533;&#65533;&#65533;&#65533;&#65533;^&#65533;T&#65533;,&#65533;!7r&#65533;&#65533;	[C(&#65533;&#65533;&#65533;4mEHe&#65533;&#65533;m&#1686;&#65533;&#65533;,g&#65533; &#65533;r ^&#65533;}b&#65533;~OtDWtH0&#65533;=&#65533;&#65533;t=&#65533;t&#65533;&#65533;t1&#65533;f *&#517;&#65533;&#65533;&#65533;"&#65533;&#48302;G
&#65533;&#65533;_&#65533;5}&#65533;&#65533;&#65533;wd&#65533;7&#65533;&#65533;G&#65533;G&#65533;Vupl&#65533;&#65533;@ ,&#65533;&#65533;= &#65533;&#65533;xh&#65533;&#65533;)G&#65533;&#65533;~&#1302;&#65533;l&#65533;&#65533;&#65533;&#1485;&#65533;Ps&#65533;x&#65533; ; &#65533;s&#65533;W&#1666; z&#65533;&#65533;&#65533;&#65533;&#65533;&#65533; &#65533;&#65533;'&#65533;?&#65533;&#65533;?t_&#65533; "&#65533;&#65533;&#65533;&#65533;&#65533;x&#65533;&#65533;&#65533;:&#65533;&#65533;g&#65533;Y c&#65533;7XK_K&#65533;&#65533;&#65533;&#65533;&#65533;&#65533;}&#65533;! g&#65533;&#65533;n&#65533;&#65533;&#65533;r&#65533;&#65533;&#65533;&#65533;&#65533;krk&#65533;&#65533;&#65533;&#65533;&#65533;&#65533;&#65533;&#65533;&#65533;&#65533;&#65533;&#65533;&#65533;&#65533;rg&#65533;ng&#65533;&#65533;grn!  ?&#65533;&#65533;+$$&#65533;&#65533;$N&#65533;&#65533;&#65533;&#65533;!&#65533;&#65533;&#1053;&#65533;&#1219;&#65533;y&#65533;p&#65533;&#65533;&#65533;y&#65533;&#1540;&#1693;z&#65533;&#65533;&#65533;&#65533;&#65533;&#65533;&#65533;Z&#65533;&#65533;&#1577;&#65533;ynY"<A&#65533;&#65533;"&#65533; P	f&#65533;&#65533;b&#65533;n&#65533;B&#65533;5&#65533;H&#65533;&#65533;C&#65533;L&#65533;&#65533;V&#65533;M&#65533;r2x&#65533; R,X@q+&#1518;4&#65533;&#65533;&#65533;&#65533;&#65533;&#65533;r&K`Z"0H )&#65533;&#65533;5&#65533;2&#65533;&#1208;&#65533;&#65533; q&#65533;&#65533;&#65533;&#65533;V&#65533;&#65533;&#202;X&#65533;&#65533;&#65533;&#65533;&#65533;&#299;^&#65533;z&#65533;XN&#65533;EQ&#43678;g&#65533;jT&#65533;&#65533;&#65533;&X#&#65533;&#65533;N&#65533;&#65533;%p&#65533;E&#2047;&#65533;&#65533;c&#65533;;&#1552;&#65533;?4D&#65533;l&#65533;&#65533;O0D&#65533;EB"@J&#1254;&#65533;&#65533;-&#65533;KM&#65533;&#65533;&#1445;&#1834;.&#65533;&#65533;9?&#65533;&#65533;&#65533;&#65533;&#65533;&#65533;7m&#65533;&#65533;&#65533;uXqxXB&#65533;&#65533;A&#65533;J&#65533;&#65533;Tn&#65533;d11h&#65533;>)AX&#1518;W&#65533;&#65533;|/&#65533;up&#65533;|&#65533;&#268;&#65533;&#1648;^&#65533; &#65533;<&#65533;&#65533;B&#326;&#65533;*&#65533;&#65533;&#65533;&#65533;M&#65533;Q&#65533;&#65533;h&#65533;EZHM&#65533;&#65533;lRq&#65533; 6T&#65533;&#65533;y@u!&#65533;Q&#65533;&#65533;&#65533;&#65533;f&#65533;&#65533;&#65533;&#65533;F&#65533;o&#65533;&#65533;&#65533;X&vR"q&#65533;&#65533;%&#65533;s&#65533;&#65533;b&#65533;>&#65533;&#65533;&#1565;>y&#65533;&#65533;^&#65533;&#65533;%&#1551;&#65533;9&#65533;c'XP$bEZ`&#65533;f&#65533;}&#65533;&#65533;&#65533;V`&#65533;RHk&#65533;TJ$&#65533;v&#65533;&#65533;g&#65533;&#65533;Iz@&#65533;P&#65533;&#65533;&#1613;'&#65533;&#65533;8&#1094;&#65533;&#65533;	&#65533;&#65533;3b&#65533;xz2&#1802;]&#65533;Y&#65533;&#649;)!&#65533;&#65533;&#65533;&#65533;&#65533;&#65533;&#65533;&#65533;p&#65533;'&#65533;&#65533;(&#65533;x&#65533;BJ@&&#65533;&#65533;&#65533;IT&#65533; ZB&#65533;&!'&#65533;Fk2&#65533;&#65533;&#65533;&#65533;)d&#65533;Q&#26465;&#65533;k9t&#65533;#g&#65533;&#65533;&#1946;'(&#65533;b&#65533;'Z&#65533;jN&#65533;&#65533;Mt&#65533;e]S&#65533;&#65533;x&#65533;i!P&#65533;rN&#65533;z*,&#65533;&#65533;r&#65533;&#65533;g&#65533;&#65533;&#65533;&#65533;&#65533;&#65533;b%&#65533;9&#65533;f&#65533;k&#65533;&#633;&#65533;'&#65533;&#65533;\x&#65533;&#65533;&#65533;v&#65533;+&#65533;W&#65533;&#65533;n'\&#65533;N(g&#65533;Y[&#65533;&#65533;c&#65533;&#65533;&#65533;&#65533;#&#65533;&#65533;&#65533;&#65533;?L&#1145;&#65533;&#65533;&#65533;Vrz8&#65533;m&#65533; ;&#65533;&#65533;&#65533;f+&#65533;i&#65533;\&#722856;&#65533;&#65533;&#65533;&#65533;IVE&#14243;&#65533;&#65533;&#65533;&#65533;&#65533;&#65533;&#65533;&#65533;&#65533;&#65533;&#65533;&#65533;n!G+&#65533;&#65533;&#925;M&#65533;&#1248;&#65533;+t&#65533;e&&#65533;&#65533;&#65533;&#65533;&#65533;L&#1877;&#709;h&#65533;rW&#65533;p&#65533;&#65533;B&#65533;q&#65533;&#1525;z}&#65533;:<S=&#65533; j&#65533;i&#65533;&#65533;&#65533;&#65533;L&#65533;&#65533;x&#65533;&#65533;&#65533;&#65533;*&#65533;m7I&#65533;&#65533;w&#65533;k
Nn&#65533;"s&#65533;/&#65533;~&#65533;q&#1409;&#65533;&#65533;'&#414;D&#65533;&#65533;Pn&#65533; &#65533;&#29305;o&#65533;G&#65533;k&#65533;&&#65533;I&#65533;B:&#1896;&#65533;&#65533;&#65533;&#65533;&#65533;&#65533;&#65533;&#65533;&#65533;&#65533;&#65533;a&#65533;g&#65533;;!a&#65533;A'&#65533;&#15287;&#1858;&#65533;&#65533;7&#635;'&#65533;&#65533;&#65533;/&#65533;|EalL<&#65533;&#65533;>o&#65533;&#65533;Io&#65533;&#65533;;&#1279;&#65533;1&#65533;&#1950;&#65533;&#65533;&#65533;$&#65533;o>p&#65533;&#65533;}~&#65533;&#445;>Z&#65533;k5&#65533;&#65533;&#1047534;o&#65533;&#65533;&#65533;E&#65533;g&#65533;4p&#65533; (>&#65533;0t&#65533;#`}&#1279; &#65533;m&#65533;p&#65533;&#65533;$&#65533;@&#65533;&#65533;&#65533;T&#65533;|&#65533;@&#65533;&#65533;&#65533;!&#65533;F&#65533;
PaE&#65533;G4
&#65533;&#65533;&#65533;&#65533;&#65533;\x&#65533;&#65533;&#65533;&#65533;&#65533;&#65533;T&#65533;C&#65533;i&#65533;~&#65533;^9&#65533;&#65533;PhD&#65533;r_&#65533;>&#65533;&#65533;&#65533;&#65533;o&#65533;&#65533;X&#65533;'&#65533;&#65533;vY&#65533;&#65533;"i&#65533;76&#65533;|E&#65533;]8E&#65533;&#65533;p"&#65533;&#65533;&#65533;E&#65533;T&#65533;&#65533;`c&#65533;h&#65533;<&#65533;KeS&#65533;&#65533;&#65533;5-&#65533;&#65533;0&#65533;&#65533;8D9&#1456;7Ss&#65533;&#65533;&#65533;X7&#65533;&#65533;&#65533;V0$$&#65533;g&#530;&#65533;&#65533;&#65533;f&#65533;%&#65533;&#65533;N&#65533;K&#65533;#bc$=&#65533;<F&#65533;&#65533;~$&#65533;o&#65533;vIwR&#65533;&#65533;&#65533;&#65533;)c&#65533;&#65533;J&#65533;&#65533;z&#1827;&#65533;J&#65533;m&#65533;&#65533;&#65533;V&#65533;z&#65533;&#329;&#65533;rm&#65533;&#65533;&#65533;&#65533;V&#65533;&#65533;&#65533;ErDt*&#1725;&#65533;fgY&#65533;&#65533;&#65533;&#65533;d(t&#65533;&#65533;&#1174;&#65533;&#65533;&#65533;&#65533;&#65533;&#65533;&#65533;m&#65533;&#65533;&#65533;&#65533;&#65533;je&#65533;q0]t:#6&#577;&#65533;%b&#65533;wtS&#65533;Z&#65533;&#65533;W&#65533;~Q&#65533;&#1281;&#65533;&#65533;&#65533;'&#65533;CN&#1038;!&#65533;&#65533;&#65533;&#1025;<&#65533;I0B!&#65533;&#65533;&#65533;@G&#65533;&#1070;&#65533;&#65533;&#65533;U*e1A&#65533;4&#65533;]&#1117;&#144;&#65533;?@&#65533;&#65533;&#65533;&#65533;8&#65533;N$&#65533;	@&#1025;&#65533;4	&#65533;u&#65533;rL&#65533;&#65533;Z&#65533;+@&#65533;&#65533;^'&#65533;&#65533;&#65533;A &#65533;&#65533;&#65533;&#65533;J&#65533;&#65533;&#1273;*tvz&#65533;I&#65533;2F&#65533;&#65533;&#65533;S@xBU&#65533;&#65533;&#65533;)&#65533;&#65533;Uh&#65533;&#501;&#65533;&#65533;&#65533;&#65533;&#65533;I&#65533;&#65533;Vw&#65533;Ao.&#65533;&#65533;&#65533;&#65533;&#65533;&#65533;&&#65533;O&#65533;TYZ&#65533;&#65533;&#792;fMdw4&#65533;!82&#1025;&#65533;Z&#65533;|&#562;k	A&#65533;&#65533;aE&#65533;Y&#65533;C&#65533;&#65533;&#65533;&#65533;&#65533;0&#65533;&#65533;;&#65533;Z3x&#65533;&#65533;&#65533;P&#65533;AK5&#65533;^&#1184;^A^&#65533;p&#65533;&#65533;^&#65533;&#65533;&#65533;	\v&#65533;&#65533;x!&#65533;&#65533;:&#65533;&#65533;H ,q&#65533;&#65533;FAB&#65533;{&#65533;,&#1924;&#65533;\w4&#65533;&#65533;.&#65533;&#65533;ra&#65533;&#65533;&#65533;&#65533;&#65533;,+&#65533;&#65533;&#65533;&#65533;:w &#65533;&#65533;A
@&#65533;&#65533;&#65533;&#65533;&#65533;&#65533;&#65533;BA^&#65533;&#65533;&#65533;&#65533;&#65533;k'&#65533;&#65533;a&#65533;&#65533;%&#65533;&#65533;&#65533;&#65533;. ~p
&#65533;0aB&#65533; d&#65533;(&#65533;8	&#65533;&#65533;t&#65533;H=&#65533;`OXp[x&#65533;&#65533;&#65533;&#65533;x&#63023;&#65533;&#65533;0e&#65533;E&#65533;&#65533;Pw&#65533;Y
&#65533;p=&#329;ML&#65533;!&#65533;m;-&#1610;&#65533;<&#65533;;y&#65533;&#644;S f% &#309;%D&#65533;a&#65533;&#65533;mW&#65533;&#65533;&#65533;:1f&#65533;&#65533;*7&#65533;&#65533;&#65533;
#P
&#65533;&#658;&#65533;&#65533;:&#65533;ye) A
&#65533;[,[&#65533;~D&#65533;[F&#65533;;6dZ&#1948;r&#65533;&#65533;&#65533;p&#65533;&#65533;p&#65533;&#65533;&#65533;$&#65533;c&#65533;&#65533;&#65533;&#65533;&#65533;&#65533;&#65533;&#65533;&#65533;&#65533;vE&#65533;<&#1802;bb&#65533;&#65533;&#65533;&#65533;k&#65533;?!&#65533;&#65533;<&#65533;&#65533;+x $&#65533;a&#65533;u&#1460;&#65533;a&#65533; &#65533;5M&#65533;&#65533;&#65533;&#65533;&#65533;xh&#65533;&#65533;H&#65533;&#65533;;L&#65533;.xLW&#65533;&#65533;^&#65533;&#65533;&#65533;$&#65533;&#65533;&#65533;&#65533;D&#65533;&#65533;&#65533;&#65533;&#65533;&#1541;)&#65533;B&#65533;3Llxz&#65533;,&#65533;&#697;&#65533;&#65533;8&#65533;`&#65533;[@&#65533;p&#65533; &#65533;]&#65533;&#65533;a&#65533;&#526;DQ&#65533;&#65533;&#65533;&#65533;&#65533;&#65533;&#65533;&#1536;6&#65533;p&#65533;&#65533;&#65533;&#65533;&#65533;&#65533;&#65533;p&#65533;u{&#65533;&#65533; &#65533;&#894;	]&#65533;&#65533;&#65533;9O&#65533;&#65533;a]0&#65533;Z:E&#65533;&#65533;&#65533;&#65533;<&#65533;&#65533;{&#65533;/&#65533;&#65533;&#65533;a.sz;&#65533;&#65533;&#65533;B*&#65533;sT\T&#65533;(6m>&#65533;+?K&#65533;&#65533;&#65533;&#65533;$@XB&#65533;A]Q9&#65533;!&#65533;y&#65533;W&#65533;&#65533;&#65533;N&#65533;&#65533;&#65533;A&#65533;6@&#65533;&#65533;7&#65533;&#65533;&#65533;2@@&#65533;&#65533;&#65533;s,'&#65533;&#65533;F(H}&#65533;P0&#65533;"M&#65533;L&#65533;&#65533;&#65533;&#65533;P&#65533;
&#65533;A1&#65533;P&#65533;"EbO&#65533; &#65533;&#1929;&#65533;&#65533;&#65533;G&#65533;$&#65533;'&#65533;&#65533;l&#1020;&#65533;7&#65533;v	&#65533;&#65533;&#65533;^o&#65533;&#850;&#65533;&#65533;&#65533;9U&#65533;!&#65533;&#65533;E16K2	S&#65533;	&#65533;C&#65533;&#65533;&#65533;'E&#65533;&#65533;&#65533;&#65533;3y&#65533;&#65533;&#65533;&#65533;&#65533;&#65533;?&#65533; &#65533;&#65533;"&#65533;&#508;&#65533;&#65533;&#65533;&#27869;B&#65533;&#65533;&#65533;&#65533;&#1154;,&#65533;&#65533;5}[=&#65533;&#65533;&#65533;&#65533;2{%&#65533;w&#65533;{&#65533;&#65533;@&#65533;)&#65533; &#65533;&#65533;{n_&#65533;&#65533;&#65533;&#65533;&#65533;/&#65533;&#65533;1&#65533;&#65533;&#1759;&#65533;3&#65533; &#65533;@&#65533;/tb&#65533;&#583;v&#65533;7&#65533;&#65533;W&#65533;&#65533;G-`az&#65533;&#65533;&#65533; (g8&#65533;G7`0xk0 I&#65533;
@U&#65533;
P8Px^A{&#65533;'&#65533;G&#65533;&#65533;x`+&#65533;&#65533; &#65533;'&#65533;8&#65533;X&#65533;l	&#1296;t&#65533;v}&#65533;&#65533;z&#209;t&#65533; y&#65533;$pk<5&#65533;&#65533;w&#65533;&#65533;&#65533;5&#65533;&#65533;U&#65533;&#65533;8&#65533;r-&#65533;	"&#65533;&#65533;'|&#65533;w&#65533;)&#65533;&#65533;&#1026;_&#514;,8|&#65533;`&#65533;fH&#65533;4&#65533;&#65533;@3f&#65533;&#65533;H&#65533;.w&#65533;&#65533;]A&#65533;&#65533;px$W2j
S {H&#65533;b&#65533; U&#1028;)&#65533; &#65533;&#65533; 1@v&#65533;p&#65533;&#65533;&#65533;&#65533;&#65533;&#65533;~(&#33150;&#1477;&#65533;P&#65533; yd&#65533;&#65533;g&#65533;&#65533;&#65533;'pk&#65533;T@&#65533;j&#65533;&#65533;eaN&#65533;&#65533;&#65533;&#65533;
A(`uQ&#65533;U8&#65533;I&#65533;U&#65533; &#65533;#
&#65533;&#65533;8`&#65533;&#65533;&#65533;&#65533;&#65533;r&#65533;G&#65533;&#65533;&#65533;[G^&#65533;&#65533;&#65533;x&#65533;&#1541;&#65533;&#65533;&#65533;&#65533;&#65533;&#65533;vwa=&#65533;C&#65533;VMC&#65533;T&#65533;Pf &#65533;Y&#65533;#ys`XR5&#65533;&#65533;&#1543;&#65533;&#65533;&#65533;&#65533;&#65533;x>&#65533;&#65533;&#65533;&#65533;&#65533;X&#65533;&#65533;&#65533;;`&#65533;&#65533;&#65533;&#65533;H&#65533;c8&#65533;X&#65533;4X&#65533;&#65533;b	&#65533;w&#65533;&#65533;e!&#65533;+S&#65533;rx|xk&#65533;X&#65533;&#65533;&#65533;HHB@&#65533;&#65533; 8&#65533;]&#65533;&#65533;8vxp&#65533;&#65533;&#65533;&#65533;&#65533;&#65533;&#65533;&#65533;&#65533; 9&#65533;e8&#65533;i&#65533;&#65533;p&#65533;&#65533;&#65533;&#65533;!&#65533;&#65533;&#65533;&#65533;l0J SVkp&#1422;P &#65533;E&#65533;&#65533;L&#65533;&#65533;=&#65533;_&#65533;u&#65533;&#65533;.G&#65533;'ip&#65533;&#65533;&#65533;;&#65533;&#65533;(&#65533;&#65533;Gy@y&#65533;0&#65533;&#65533;&#65533;f&#65533;v YB%7&#65533;&#65533;G&#65533;&#241;j&#65533;,&#65533;&#65533;&#65533;u &#65533;&#65533;&#65533;&#65533;A  %P&#65533;&#65533;&#65533;&#65533;&#65533;NY&#65533;=W  9P&#65533;h&#65533;&#65533;TY&#65533;U&#65533;pX&#65533;p&#1910;&#65533;&#65533;&#65533;&#65533;&#65533;u&#65533;70&#65533;v~&#65533;|&#65533;&#65533;v&#65533;&#65533;y&#65533;Y&#65533; B Q&#65533;QBni&#65533;&#65533;&#65533;5<&#65533;v&#65533;V9x&#65533;&#65533;|I&#65533;&#65533;@&#65533;&#65533;&#65533;j&#1028;&#65533;&#65533;>&#65533;&#65533;=`&#65533;&#65533;i&#65533;<&#65533;&#65533;8&#65533;&#472;_&#65533;&#65533;&#65533;&#65533;T(&#65533;(Y[&#65533;&#65533;&#65533;)y&#65533;&#65533;0a&#65533;&#65533;&#65533;i&#65533;&#65533;&#65533;&#65533;&#65533;$&#65533;&#65533;@Y&#65533;U&#65533;&#65533;&#65533;&#65533;&#65533;&#65533;T&#65533;&#65533;&#65533;&#65533;y=+&#65533;5x&#65533;&#65533;&#65533;9&#65533;!&#65533;&#65533;Y&#65533;&#65533;&#65533;	&#65533;%&#65533;OH7&#65533;&#65533;&#65533;
&#65533;&#777;v&#65533;&#65533;9&#65533;&#65533;&#65533;v&#65533;&#1026;&#65533;9&#65533;&#65533;&#65533;&#65533;SY&#65533;UX&#65533;&#52693;&#65533;,&#473;3@&#65533;bY&#65533;&#65533;&#65533;y&#65533;&#65533;&#65533;&#65533;&#65533;	!P&#65533;
&#65533;1-&#65533;+&#65533;&#65533;&&#65533;+	S&#65533;) {&#65533;&#65533;&#65533;&#65533;@&#65533;N&#65533;&#65533;&#1700;J&#65533;&#65533;&#65533;0&#65533;&#65533;&#65533;&#457;Qh&#65533;[&#65533;  &#65533;7`Z&#65533;z&#65533;&#65533;&#65533;&#65533;Y2Q&#65533;&#65533;&#65533;&#65533;&#65533;&#65533;&#65533;&#65533;&#65533;&#65533;&#65533;)$Uh&#65533;	gp'&#65533;~* ya9~&#65533;&#65533;&#65533;&#65533;&#65533;&#65533; j&#65533;&#65533;P&#65533;&#65533;` 3&#65533;&#65533;}e&#65533;=&#65533;&#65533;,?H&#65533;%rx&#65533;Iz&#65533;S&#65533;&#65533;&#65533;:&#65533;&#65533;*&#65533;&#65533;j&#65533;UZ&#65533;%&#65533;&#65533;&#65533;&#65533;&#65533;&#1701;_&#65533;&#65533;gz&#65533;&#65533;vdz&#65533;&#65533;IPi&#65533;&#65533;&#65533;&#65533;j&#65533;mJ o*&#65533;&#65533;9SI&#65533;u*&#65533;y&#65533;&#65533;a&#65533;&#65533;&#65533;w{&#65533;&#65533;&#65533;A{&#65533;x 
Q&#65533;&#65533;&#65533;&#65533;&#65533;r&#65533;J&#65533;
&#65533;&#65533;&#65533;	7y5&#65533;&#65533;	~&#65533;&#65533;]&#65533;&#65533;.&#65533; &#65533;&#65533;&#65533;&#65533;&#65533;*&#65533;&#65533;Z&#65533;&#65533;&#65533;
&#65533;&#65533;&#65533;M&#65533;=Q&#65533;&#65533;y&#65533;&#65533;&#65533;&#65533;&#65533;&#65533;v&#65533;&#65533;&#65533;cj&#65533;&#65533;*&#65533;9&#65533;=&#65533;&#65533;&#65533;&#65533;
&#65533;&#65533;_&#65533;Y&#65533;8&#65533;q&#65533;&#65533;&#65533;`&#65533;&#65533; ,'$&#65533;&#65533;gp&#1785;&#65533;&#65533;&#65533;&#65533;&#65533;&#65533;`&#65533;,&#65533;&#65533;&#65533;&#65533;&#65533;&#65533;I &#65533;P&#65533;nY	&#65533;&#65533;&#65533; &#65533; m1&#65533;&#1518;&#65533;h=6b?&#65533;&#65533;	&#65533;&#65533;&#65533;&#65533;&#65533;X&#65533;[&#65533;Nz&#65533;&#65533;&#65533;J*&#65533;;&#65533;h&#65533;&#65533;&#65533;&#65533;&#65533;&#65533;&#65533;&#65533;&#65533;&#65533;&#65533;q&#65533;&#65533;@&#65533;&#65533;J&#65533;&#65533;#;&#65533;tj&#65533;(&#65533;&#65533;6{,+&#65533;&#65533;&#65533;&#65533;)&#65533;&#65533;&#65533;&#65533;&#65533;&#65533;D&#65533;&#65533;&#65533; &#65533;C[%&#65533;"	&#65533;&#65533; &#65533;
nq&#65533;E&#65533;&#65533;B&#65533;[T&#65533;&#65533;&#65533;&#65533;5&#65533;&#65533; &#65533;Y&#65533;=&#7148;&#65533; +&#65533;_&#65533;&#65533;&#65533;&#65533;e&#65533;&#65533;&#65533;&#44090;Z&#65533;&#65533;:&#65533;&#65533;h&#65533; &#65533;:&#65533;s+&#65533;&#65533;&#65533;&#65533;v&#65533;m&#65533;&#65533;z;&#65533;&#65533;:&#65533;&#65533;;&#65533;t&#696;&#65533;&#65533;&#65533;&#65533;&#65533;&#65533;&#65533;&#65533;&#65533;&#65533;&#65533;&#65533;R&#65533;@&#65533;&#65533;W%5&#65533;G&#65533;)&#65533;&#65533;&#65533;r&#65533;&#65533;&#65533;&#65533;&#65533;&#65533;p(:&#65533;<&#65533;&#65533;&#65533;n&#65533;3&&#65533;~w&#65533;&#65533;H&#65533;uPUZ&#65533;&#65533;&#65533;&#65533;[&#65533;&#65533;&#65533;	&#65533;&#804;&#65533;
&#65533;&#65533;+&#65533;&#65533;k&#65533;b&#65533;&#65533;\&#65533;&#65533;&#65533;&#65533;&#65533;j&#65533;&#65533;&#65533;`&#65533;"\&#65533;&&#65533;&#65533;@&#65533;_&#65533;&#65533;0-<0&#65533;&#65533;+&#65533;,&#65533;&#65533;;&#65533;QB&#65533;=k&#65533;&#65533;K%&#65533;&#65533;	&#65533;&#65533;k&#65533;B&#65533;	&#65533;&#65533;&#65533;&#65533;Z<	hp&#65533;Y
&#65533;<&#65533;'*&#65533;&#65533;I&#65533;&#65533;&#489;6&#65533;&#65533;&#1625;&#65533;Yi&#65533;&#65533;&#65533;&#65533;	|&#65533;&#65533;&#65533;&#65533;&#65533;&#65533;;&#65533;&#65533; &#65533;l&#65533;h&#65533;&#65533;&#65533;;&#65533;&#65533;\&#65533;;i&#65533;&#493;8&#65533;$&#65533;&#65533;&#65533;&#65533;&#65533;uv[&#65533;p&#65533;&#65533;|&#65533;z&#65533;@&#65533;&#65533;&#65533;&#65533;&#65533; &#65533;Ak&#65533;U&#65533;&#65533;&#65533; &#65533;&#65533;&#65533;&#65533;&#65533;)I{F&#65533;&#65533;&#65533;c&#65533;5
&#65533;&#65533;&#65533;&#65533;3&#65533;&#65533;&#65533; &#65533;0&#65533;&#65533;&#65533;&#368;\&#65533;&#65533;&#65533;m&#65533;&#65533;&#65533;g&#65533;&#65533;g&#65533;&#749;+&#65533;sl&#65533;&#50627;@&#65533;&#65533;I&#509;&#65533;f+&#132;&#132;0&#65533;&#65533;&#65533;&#65533; &#877;x&#65533;W`&#841;&#65533;&#65533; &#65533;&#65533;MP&#65533;	&#65533;&#65533;&#65533;&#65533;&#65533;5)	5&#65533;%&#65533;@&#65533;&#65533;&#65533;j!&#65533;&#65533;&#65533;&#65533;&#65533;&#65533;z&#65533;lA&#65533;&#65533;&#65533;&#1074;&#65533;&#65533;~`&#65533;&#65533;&#65533;u&#65533;&#65533;&#65533;&#65533;7;&#65533;&#65533;0&#65533;&#65533;l&#426;+&#65533;L&#65533;&#65533;&#65533;&#65533;	&#65533;&#65533;&#65533;&#65533;\&#1145;0&#65533;&#65533;&#65533;&#65533;&#65533;&#65533;&#65533;L&#861; &#835;@"&#65533;	&#65533;&#65533;A&#65533;&#921;&#65533;%F&#65533;&#65533;&#65533; 7&#65533;&#65533;,&#65533;&#65533;aZ&#65533;&#65533;0"&#65533;x7E&#65533;7&#65533;&#65533;'&#65533;&#65533;-&#65533;F]&#65533;=&#65533;]&#754;K&#65533;&#65533;j&#65533;u&#65533;:&#65533;b &#65533;&#65533;j&#65533;&#65533;[&#65533; &#65533;	&#65533;&#65533;	`&#65533;&#65533;  "&#65533;&#41774;&#65533;&#65533;&#65533;n]	&#65533;&#65533;
&#47934;&#65533;&#65533;
&#65533;&#65533;&#581;&#65533;&#65533;bq&#65533;c&#65533;&#433;&#65533;U&#65533;&#65533;&#65533;`hx&#65533;V&#65533;<&#264;'B}&#65533;'KJ&#65533;&#65533;&#65533;&#1298;}&#65533;&#65533;;9&#65533;&#65533;o,&#65533;&#65533;&#65533;&#65533;`&#65533;&#65533;&#65533;1&#65533;D&#65533; &#65533;{&#65533;&#65533;&#51942;Mm&#65533;&#65533;&#65533; &#304;&#65533;&#65533;&#65533;`&#65533;&#65533;(&#65533;M
1&#65533;"&#65533;&#65533;&#65533;X&#65533;&#65533;&#1362;'&#65533;&#65533;\&#65533;&#65533;&#65533;@&#65533;&#65533;&#65533;>&#65533;2A&#65533; &#65533;m&#65533;&#65533;&#65533;&#65533;K&#65533;/&#65533;h&#65533;&#65533;?&#65533;&#65533;&#65533;B&#65533;Q2  '&#65533;&#65533; !&#65533;&#65533;&#65533;&#65533;Y&#65533;&#862;&#65533;^&#65533;&#65533;&#65533;&#65533;&#65533;,&#65533;&#65533;]&#65533;+
&#770;&#65533;&#65533;|"_&#65533;=_]#&#65533;&#1022;&#65533;&#65533;,&#65533;z&#65533;&#65533;&#65533;&#65533;&#65533;\b&#65533;&#65533;&#65533;J5&#65533;&#65533;&#65533;&#1629;&#1859;&#65533;&#65533;}&#65533;C&#65533;)&#65533;&#65533; &#65533;&#857;&#65533;	&#65533;&#65533;&#65533;P&#1252;<&#65533;WA&#65533;&#65533;&#65533;&#65533;#&#65533;&#65533;>&#65533;p&#65533;<&#1181;&#65533;&#65533;&#65533;&#65533;X&#65533;&#65533;&#65533;&#65533;&#1225;&#65533;&#65533;^1&#65533;*&#65533;&#65533;W 0&#65533;&#65533;N&#65533;&#65533;&#65533;O&#65533;&#65533;9*&#65533;&#65533;)&#65533;&#65533;Y&#65533;&#65533;\&#65533;&#65533;Y&#65533;n&#65533;&#65533;&#65533;&#65533;&#23753;}(N3&#65533; &#65533;&#65533;&#65533;&#65533;0&#65533;H,&#65533;&#65533;s@xA&#65533;Z&#65533;&#65533;-&#65533;&#65533; &#65533;&#65533;&#65533;&#65533;&#65533;Y&#1028;P&#65533;a&#65533;Y?>B&#65533;&#65533;A&#65533;&#65533;q&#65533;0&#65533;&#65533;&#65533;&#65533;U>&#65533;&#65533;&#65533;$&#65533;&#65533;&#65533;&#65533;&#65533;n r&#65533;&#65533;&#1982;&#65533;&#65533;&#624;I.&#65533;!e&#65533;&#65533;&#65533;&#65533; E&#65533;d&#65533;&#65533;2 &#65533;&#65533;1^&#65533;n~V&#48542;&#65533;&#65533;&#65533;&#65533;`s>Ai&#65533;&#65533;&#1854;a&#65533;&#65533;&#65533;&#65533;&#65533;>&#65533;:&#65533;&#65533;&#65533;&#65533;@&#65533;&#65533;&#65533;p&#65533;&#65533;&#65533;&#65533;	&#65533;&#65533;K&#65533;&#65533;&#65533;&#65533;&#65533;&#65533;&#65533;&#65533;3&#65533;&#65533;8&#65533;&#65533;(Q P&#65533;&#65533;=&#65533;O"&#65533;m]&#65533;%&#65533;&#1492;&#65533;%d&#65533;&#65533;&#65533;&#65533;
1b&#65533;li&#65533; _&#65533;g &#65533;g)&#65533;c_&#65533; _&#65533;0&#65533; &#65533;) _&#65533;0&#65533;3&#65533;&#65533;&#65533;&&#65533;&#65533; &#65533;&#2047;&#65533;'&#65533;&#65533; &#65533;&#65533;6r&#519;<y&#65533;&#65533;.<&#65533;&#65533;&#65533;&#65533;=&#65533;N4&#65533;&#65533;&#65533;&#65533;&#65533;&#65533;n&#65533;8&#65533;&#65533;N&#65533;&#65533;&#65533;&#65533;,&#65533;, P&#65533;&#65533;&#65533;&#65533;l&#65533;&#65533;&#65533;&#1685;+	&#65533;@&#65533;y}&#65533;&#65533;&#65533;&#65533;Ze&#65533;Z&#65533; &#65533;+0FZ&#65533;ZO?&#65533;&#65533;?&#65533;a&#65533;&#65533;c&#65533;c`&#65533;
&#65533;&#65533;/0&#2006;&#65533;2&#65533;&#65533;&#65533;&#65533;&#174;&#65533;K&#65533;&#65533;&#65533;&#65533;0&#1448;&#65533;&#65533;p&#65533;&#65533;&#65533;&#65533;&#134;o&#65533;&#65533;&#65533;&#65533;&#65533;&#65533; $&#65533;x&#65533;&#65533;&#65533;(1&#65533;7&#65533;&#65533;&#65533;>&#65533;&#65533;N&#65533;&#65533;C&#65533;&#65533;E&#65533;)kx\&#65533;&&#65533;nQ_&#27200;`W&#65533;P&#65533;]&#65533;&#65533;_&#65533;&#65533;&#65533;N_P&#65533;f&#65533;&#65533;i
&#65533;_&#65533;&#65533;p!&#65533;`&#65533;&#65533;Hw&#65533;&#65533;@/&#65533;&#65533;+&#65533;oz &#65533;&&#65533;&#65533;&#65533;0&#65533;&#65533;w&#65533;w1&#65533;w&#65533;&#65533;&#65533;<&#65533;&&#65533;	&#65533;&#65533;&#65533;&#65533;&#65533;&#65533;&#852;&#65533;&#65533;N&#65533;&#65533;&#65533;&#65533;	&#65533;&#65533;&#65533;&#1181; k&#65533;&#65533;rn&#65533;&#65533;&#65533;&#65533;&#65533;g&#65533;&#65533;gn&#65533;&#65533;gyQ3h6$)$&#65533;&#65533;$+&#65533;&#65533;&#65533;$?&#65533;?1?N11_N_&#65533;?_])]2"!Y&#65533;&#65533;y&#65533;&#274;	&#65533;&#65533;&#591;&#65533;&#65533;&#65533;&#65533;&#65533;&#65533;&#65533;&#65533;&#1040;ggY"<J&#65533;&#65533;&#65533;&#65533;&#65533;&#65533;((&#65533;W&#65533;&#65533;&#65533;A&#65533;&#65533;&#65533;&#65533;&#65533;&#65533;&#65533;&#65533;x&#65533;&#65533;c`&#65533;	"L$!&#65533;&#65533;&#65533;1d&#65533;&#65533;&#65533;A&#65533;&#65533;.tHGhu&#65533;EJ&#65533;&#65533;&#65533;5&#65533;n$&#65533;p&#65533;&#65533;P0&#65533;&#65533;?+D&#65533;&#65533;&#1093;&#65533;O]H&#65533;@&#65533;C&#65533;&#65533; &#65533;&#65533;&#65533;&#65533;&#65533;?ZEe&#65533;&#65533;k&#65533;[&#65533;&#65533;4=^&#65533;B&#65533;&#65533;&#65533;3"(P G&#516;Xa&#65533;&#65533;c4&#65533;&#1849;F&#65533;&#65533;&#65533;7&#65533;C&#65533;&#65533;+&#65533;&#65533;&#65533;&#65533;=&#65533;Xp&#65533;c9&#65533;&#65533;&#65533;QbE&#65533;+J|&#65533;&#65533;&#31364;(&#65533;&#65533;&#65533;&#65533;&#65533;&#1122;  &#65533;DT&#65533;A3a&#65533;&#65533;&#65533;&#65533;)&#65533;qwq&#65533;:u&#1123;&#65533;(&#65533;&#65533;t&#65533;f&#65533;&#65533;$K&#65533;&#65533;&#65533; c&#65533;@w&#65533;N&#889;&#65533;&#65533;&#1564;&#65533;s-&#1782;&#65533;q&#65533;&#65533;&#65533;&#65533;&#65533;/&#65533;&#65533;~&#65533;F&#65533; B&#153;5&#65533;	&#65533;<&#65533;&#65533;&#585;&#65533;d&#65533;&#65533;o&#65533;?e&#65533;&#65533;}$&#65533;gba&#65533;HH&#644;&#65533;&#65533;h&#65533;dP&#65533;Q&#65533; Bj&#65533;@T&#65533;&#65533;3x&#65533;Gl&#65533;p&#65533;&#65533;$&#65533;&#65533;&#65533;N&#65533;&#65533;!&#65533;&#65533;F&#65533;Q&#65533;&#65533;v&#65533;$	BR&#65533;u&#65533;W&#65533;%&#65533;u&#65533;)dX&#65533;)gZk&#65533;4&#65533;-O>y&#65533;z<&#65533;&#65533;&#65533;v&#65533;&#65533;&#65533;AI&#65533;&#65533;$C&#65533;&#65533;n&#65533;d&#65533;A6Y!4P&#65533;`a&#65533;&#65533;&#65533;i&#65533;D&#65533;&#65533;g)&#65533;I'&#65533;-&#65533;&#65533;Q!&#65533;)~&#65533;xVM&#65533;q#r&#65533;$ v>&#65533;&#65533;&#977;&#65533;&#65533;&#65533;X&#1373;6<D%&#65533;P*&#65533;fH&#65533;2&#65533;q
&#65533;&#65533;&#65533;)&#65533;3&#65533;a&#65533;&#65533;}&#65533;Z#&#65533;}@Y&#65533;6d &#65533;\&#65533;4 4X&#65533;G &#65533;&#65533;Q&#65533;d&#65533;&#65533;&#65533;Z&#65533;"/&#65533;&#65533;k&#65533;f&#65533;&#65533;&#65533;n&#65533;K&#65533;i&#65533;&#65533;c1&#65533;&#65533;j&#65370;&#65533;&#65533;&#65533;&#65533;zMu&#65533;F&#65533;&#65533;&#65533;&#65533;&#65533;
&#65533;&#65533;&#65533;&#65533;*&#65533;&#65533;&#65533;&#65533;&#65533;*&#65533;&#65533;?\&#65533;G&#65533;,(&#65533;&#65533;&#65533;8&#65533;q&#65533;l0A&#65533;!&#65533;&#65533;-&#65533;&#65533;o&#65533;b&#65533;D&#65533;&#65533;&#65533;&#65533;&#65533;&#65533;&#65533;3J"\&#65533;&#65533;2&#65533;q&#65533;&#65533;&#65533;HI&#65533; &#65533;i&#65533;&#65533;F
)!&#65533;.&#65533;&#65533;3Rw&#65533;vL3&#65533;&#65533;"&#65533;4E&#65533;5'U&#65533;&#65533;k&#65533;3&#65533;=hp&#65533;&#65533;b&#65533;&#65533;&#65533;[&#65533;&#65533;l&#65533;&#65533;!&#65533;l&#65533;##&#65533;&#65533;&#65533;4a&#65533;G&#65533;B&#65533;+l&#65533;&#65533;&#65533;&#65533;&#65533;&#65533;&#65533;&#1589;&#65533;##H&#65533;y&#65533;&#65533;	N&#65533;O&#65533;&&#65533;&#65533;L&#65533;/#BsM&#65533;HZ&#65533;%&#65533;&#65533;&#65533;xj&#65533;3&#65533;&#65533;&#65533;&#65533;&#65533;v&#65533;w&#65533;1&#65533;xo`&#65533;
&#65533;&#65533;&#65533;&#65533;&#65533;&#65533;
&#65533;7&#65533;&#65533;&#65533;&#65533;&#65533;&#65533;&#65533;&#65533;B&#65533;/&#748;&#65533;&#65533;j2&#65533;&#65533;h&#65533;s&#65533;#&#65533;#&#65533;N&#65533;T&#65533;&#65533;&#65533;&#65533;&#65533;s&#65533;u&#65533;&#1485;&#65533;&#65533;0&#65533;&#65533;T&#65533;AF&#65533;&#65533;#@s&#65533;?&#65533;g`&#65533;r&#65533;p&#65533;&#65533;;&#65533;&#65533;>&#806;&#65533;&#65533;&#65533;&#65533;m&#65533; &#65533;. &#65533;&#65533;Y@x&#65533;#D&#65533;6H<oo0\&#65533;D&#65533;8I`f)&#65533;&#65533;&#65533;&#2078;Yb+&#65533;H&#65533; &#1047;)&#65533;,&#65533;&#65533;&#65533;&#65533;&#65533;/&#65533;i&#65533;`Y&#65533;&#65533;&#65533;87&#65533;&#65533;5&#65533;*&#65533;Z&#65533;&#65533;&#65533;-&#65533;&#65533;&#65533; &#65533;&#65533;6E&#65533;&#65533;C&#65533;
&#65533;&#65533;*&#65533;&#65533;	r&#65533;w#&#65533;&#65533;6B*Nq&#65533;{&#65533;&#65533;&#773;&#65533;&#525;&#65533;J&#65533;s&#65533;A&#65533;Hp&#65533;jE$"	&#65533;C&#65533;&#65533;&#65533;h&#65533;&#65533;&#65533;g&#65533;&#65533;AJ"&#65533;&#65533;&#65533;%&#65533;@@&#65533;&#65533;&#65533;&&#65533;b&#65533;1E&#65533;9mY&#65533;d#,6&#65533;F&#65533;&#65533;&#65533;p&#65533;?&#65533; &#65533;k&#65533;&#65533;q&#65533;&#65533;&#453;&#65533;z&#65533;Hb%Cg&#65533;_&#65533;+&#65533;[&#65533;P&#65533;=&#65533;&#65533;&#65533;&#65533; f4&#65533;ZNMV0T&#65533;#&#65533;&#65533;&#65533;&#65533;&#65533;&#65533;&#65533;&#65533;9$&#65533;0&#65533;JR&#65533;&#65533;\?X&#65533;J&#65533;&#65533;$ D`&#65533;&#65533;,&#y&#65533;+&#65533;&#651;&#65533;'&#65533;&#65533;&#65533;&#65533;&#65533;v&#65533;&#799;&#65533;n&#65533;&#65533;&#65533;&#65533;0&#65533;B&#65533;c&#65533;&#1239;&#65533;&#65533;R&#65533;&#302;&#65533;+&#65533;D&#65533;21&#65533;&#65533; &#65533;8s&#65533;&#65533;&#65533;g&#65533;9&#65533;j&#65533;nhb&#65533;&#65533;&#65533;,&#65533;*f &#65533;/&#65533;&#65533;A #K&#65533;&#65533;LGqC&#65533;S#o|#&#65533;&#436;&#65533;&#65533;X&#65533;9O)I&#65533;&#65533;$>&#65533;t}$&#65533;A5&#65533;K>&#65533;&#65533;&#65533;&#65533;&#65533;&#65533;&#65533;&#65533;&#65533;%&#65533;&#65533;&#65533;&#65533;#@&#338;&#65533;HU&#65533;W&#65533;%.&#65533;&#65533;&#65533;&#65533;DJ^>&#65533;Q&#65533;&#65533;&#65533;}'iv&#65533;&#65533;&#1470;G#~L2&#65533;
J&#65533;&#65533;&#65533;>&#65533;&#65533;}8&#1283;^&#65533;&#65533;&#65533;&#65533;&#65533;&#65533;&#65533;P&#65533;&#65533;H&#65533;&#65533;}y`&#65533;S&#65533;&#65533;K&#65533;B"&#65533;B&#65533;&#65533;&#65533;P&#239;&#65533;&#65533;
v"Z&#65533;&#65533;&#65533;&#65533;%&#65533;0&#65533;&#65533;Fd.:u&#65533;&#65533;"&#65533;&#65533;&#65533;&#65533;R&#499;S5,!&#65533;&#65533;&#65533;&#65533;-&#65533;P&#65533;&#65533;m7B&#65533;,&#65533;&#65533;_4&#65533;&#65533;&#65533;?&#65533;,&#65533;&#65533;&#65533;&#65533;U!&#65533;FVH&#65533;&#65533;&#65533;&#65533;&#65533;&#65533;^&#65533;q&#65533;h,!;&#65533;&#65533;.&#187;&#65533;&#65533;&#65533;&#65533;[&#65533;z&#65533;&#65533;&#1216;&#65533;&#65533;&#65533;&#65533;&#65533;Dr&#65533;T&#65533;
X0&#1740;&#65533;2b&#65533;&#65533;&#65533;E?$&#65533;j6|&#65533;&#65533;T&#65533;F&#65533;#F&#65533;&#40661;.&#65533;&#65533;i!&#65533;&#65533;&#65533;Zy&#65533;&#65533;)&#65533;&#65533;jv&#65533;Y&#65533;CaG S&#65533;xT&#65533;"&#65533;h&#65533;7&#1392;QQ_&#65533;2&#65533;66&#65533;TM&#65533;0&#65533;&#65533;&#65533;&#65533;6&#65533;&#65533;Pj&#65533;+b&#65533;&#65533;&#65533;&#65533;&#65533;	&#65533;|<&#65533;&#65533;&#65533;+&#65533;R&#65533;&#65533;Q&#65533;ih&#65533;72&#65533;0{&#65533;&#65533;%&#65533;&#65533;&#65533;s&#65533;&#65533;? &#1257;&#65533;mr&#65533;z&#65533;&#65533;H&#65533;&#385;&#65533;&#65533;X|[kYs&#65533;&#65533;&#65533;,M&#65533;&#65533;}X>&#65533;slk44&#1739;h&#65533;%R&#65533;&#65533;&#65533;g&#65533;Y&#65533;|>&#65533;&#65533;f&#65533;!VH&#65533;R&#65533;k&#65533; &#65533;&#65533;&#65533;&#1164;&#65533;&#65533;3&#65533;7&#65533;&#988;&#637;&#65533;,O&#207;&#65533;+&#65533;7&#65533;&#65533;&#65533;z&#1070;&#65533;&#65533;&#65533;7&#65533;&#1373;&#65533;&#1507;&#65533;&#65533;&#65533;&#65533;&#65533;&#65533;&#65533;&#65533;&#65533;&#65533;Y9&#65533;&#65533;Xl&#65533;[&#65533;A&#65533;&#65533;&#65533;&#65533;#&#65533;&#65533;mjF &#65533;&#65533;&#2021;&#65533;4&#65533;&#65533;&#65533;hO&#65533;:&#65533;&#65533;&#65533;t&#65533;&#65533;&#65533;&#65533;`&#65533;{&#65533;68&#65533;]nN-&#1751;&#65533;6&#65533;&#65533;&#65533;&#65533;&#65533;&#65533;&#65533;&#65533;&#65533;n&#65533;#&#65533;&#65533;&#65533;~[&#65533;&#65533;&#65533;n&#65533;&#65533;&#65533;v&#65533;'&#65533;&#65533;&#65533;_&#65533;&#65533;&#65533;pqI&#65533;&#65533;&#65533;\.+&#65533;&#65533;q&#65533;Rn-&#65533;97;\H&#65533;&#65533;6x^&#65533;=r&#65533;^'&#65533;&#65533;&#65533;&#65533;&#274;&#65533;&#65533;&#65533;&#65533;j&#65533;~&#65533;<&#65533;8&#65533;&#65533;r&#65533;&#65533;&#65533;}K&#65533;&#65533;&#830;&#65533;&#65533;&#65533;t &#65533;&#65533;E&#65533;95 &#65533;&#65533;po*&#65533;*Wz3&#65533;&#35376;|I/&#65533;4&#65533;&#65533;&#65533;o&#65533;&#65533;&#65533;&#65533;&#65533;&#1319;&#65533;&#65533;w&#1017;&#65533;&#65533;&#65533;n&#65533;^&#65533;S&#65533;&#65533;l&#65533;&#65533;}&#65533;&#65533;fh7&#65533;&#65533;{&#65533;&#65533;&#65533;&#65533;d&#65533;n&#65533;&#65533;&#65533;xN&#65533;}&#65533;&#65533;m&#65533;J&#65533;&#65533;&#65533;&#65533;&#65533;;]&#65533;&#65533;s&#65533;&#65533;6&#59194;+&#65533;&#65533;{&#65533;&#65533; &#65533;&#65533;p&#65533;=,&#65533;f&#65533;&#65533;=&#65533;&#65533;&#65533;&#65533;|&#65533;&#65533;&#65533;&#65533;>{&#65533;&#65533;&#65533;&#65533; &#65533;t,&#65533;&#65533;&#65533;&#65533;&#1626;=&#65533;&#65533;zt&#65533;&#65533;&#65533;r&#65533;&#65533;o{i&#65533;&#65533;&#65533;&#65533;}&#65533;,n?3_&#65533;f&#65533;&#65533;&#65533;&#65533;>&#65533;&#65533;~&#65533;&#1103;}&#65533;i?&#65533;Y&#65533;&#1621;n&#65533;&#65533;&#65533;&#65533;&#65533;&#65533;&#65533;TE?~&#65533;3&#65533;&#65533;&#65533;&#65533;<5&#65533;&#65533;&#65533;m&#65533;&#65533;&#65533;d&#65533; j(e&#65533;G~&#65533;&#65533;y&#65533;&#65533;`&#272;}&#65533;&#65533;o&#65533;&#65533;&#65533;w&#65533;V4&#65533;&#65533;g/&#65533;V{&#65533;X`'NU&#65533;&#65533;P(&#65533;t&#65533;o&#65533;f&#65533;j &#65533;	X&#65533;&#65533;K%&#65533;n+&#65533;[&#65533;]h&#65533;\3e:($&#65533;K"&#65533;u?&#65533;%7&#65533;?&#65533;&#65533;&#65533;Sk&#65533;V&#65533;L&#1539;3~&#65533;&#65533;s&#65533;&#65533;&#65533;&#65533;&#65533;{&&#65533;&#65533;&#65533;[&#65533;U&#65533;&#65533;W{&#65533;&#65533;| zbP&#65533;oX&#65533;fI&#65533;?H&#65533;w&#325;L&#65533;T8we&#65533;|shn]E&#64902;&#65533;P&#65533;&#65533;p&#65533;vgy~&#65533;&#65533;&#65533;&#65533;o&#65533;S&#65533;&#65533;|&#65533;&#65533;&#65533;gfS&#65533;o&&#65533;&#65533;vhu&#65533;w:&#65533;{8&&#65533;&#65533;&#65533;r&#65533;}&#65533;&#65533;&#65533;&#65533;&#65533;&#65533;'&#65533;VU4&#65533;&#65533;&#65533;W&#65533;)&#65533;cT3d&#65533;&#65533;&#137;&#65533;&#65533;&#1281;j&#65533;E\&#65533;&#65533;&#65533;&#65533;n&#65533;&#65533;l&#65533;x+V&#25151;8&#65533;&#65533;(HVn&#65533;X&#65533;&#65533; &#65533;&#65533;@&#65533;&#65533;u&#65533;&#65533;C&#65533;xX&#65533;&#65533;j&#65533;&#65533;q&#65533;&#65533;Kg(&#65533;&#65533;j
U&#65533;&#65533;&#65533;n&#904;u]&#65533;&#65533;&#65533;&#65533;c&#65533;&#516;&#65533;&#65533;&#65533;&#65533;&#65533;o&#65533;(w&#65533;&#65533;&#65533;&#65533;&#65533;o&#65533;h&#65533;Z&#65533;&#65533;&#65533;&#65533;&#65533;v&#65533;&#65533;{&#65533;&#65533;q&#65533;&#65533;&#65533;i&#65533;&#65533;a&#65533;~&#65533;0F&#65533;&#65533;8\&#65533;&#65533;&#65533;&#65533;Q&#65533;w&#65533;l~X}|&#65533;&#65533;&#65533;I&#65533;C&#65533;7&#65533;&#65533;&#65533;&#65533; tr&#65533;T8&#65533;&#65533;8&#65533;]&#65533;g&#65533;l&#65533;U[&#65533;&#65533;p&#65533;U`h&#65533;&#65533; ~&#65533;&#65533;&#65533;AR&#65533;9w>&#65533;T<&#65533;)&#65533;H&#65533;G&#65533;&#65533;f5&#65533;&#65533;]~&#65533;t&#65533;&#65533;&#65533;e&#65533;&#65533;(Y&#65533;&#65533;)&#65533;d&#65533;&#65533;if&#65533;_|&#65533;YE&#65533;&#65533;dH&#65533;&#65533;&#65533;/|&#65533;a'`&#65533;&#65533;&#65533;&#65533;&#65533;I%P&#65533;&#65533;&#65533;h&#65533;c&#1486;&#65533;&#65533;&#65533;?&#65533;\ 0&#65533;7p&#65533;&#65533;S&#65533;&#160;&#65533;&#54675;t	q&#65533;du&#65533;e&#65533;&#65533;&#65533;{&#65533;F&#65533;G&#65533;&#65533;&#65533;n9&#65533;&#65533;It&#65533;F&#65533;9` &#65533;&#65533;&#65533;HP&#65533;&#65533;&#65533;&#65533;o&#65533;u&#65533;r&#65533;&#6489;&#65533;&#65533;&#65533;&#65533;&#65533;0&#65533;&#65533;&#65533;&#65533;&#65533;y&#65533;70&#65533;&#65533;&#65533;&#65533;N&#65533;&#65533;v_&#65533;&#65533;)&#65533;%&#65533;?&#65533;m	c&#65533;&#65533;&#65533;8&#65533;&#65533;&#65533;pJ&#65533;R']`F?&#1024;&#65533;&#65533;&#325;&#65533;t> O&#65533;H@&#65533;&#65533;&#65533;&#65533;&#65533;G&#65533;&#65533;i&#65533;$g&#65533;Y&#65533;\<&#65533;C&#65533;$&#65533;&#65533;&#65533;&#65533;&#606;&#128;&#65533;{T&#65533;&#65533;G&#65533;&#65533;w&#65533;&#65533;&#806;T&#65533;&#65533;I&#65533;&#65533;^1&#65533;SPd&#65533;&#65533;}$&#65533;&#65533;x&#65533;&#65533;d5&#65533;9&#65533;9&#65533;y&#65533;&#65533;&#65533;&#65533;O&#65533;%$>Y&#65533;&#65533;&#65533;&#65533;]&#65533;y&#65533;8dlH&#605;S&#65533; &#65533;&#65533;&#65533;y0&#65533;&#65533;&#65533;Y&#65533;&#65533;w&#65533;&#399;&#65533;&#65533;&#65533;)Jmi&#65533;&#65533;&#65533;<G&#65533;^&#65533;&#65533;^&l&o(+&#65533;&#1635;&#1911;:&#65533;H&#65533;H*+&#65533;&#65533;`&#65533;&#65533;&#65533;pj/V&#65533;&#65533;]AjN:&#65533;&#65533;q&#65533;a&#65533;&#65533;&#65533;]*e.&#65533;jO8&#65533;5&#65533;l&#65533;H~&#356;&#65533;hP2&#65533;@0&#65533;&#65533;V&#65533;F3&#65533;&#65533;G&#65533;%&#65533;D&#65533;p Y&#65533;S&#65533;cO&#65533;&#65533;&#65533;`&#65533;&#65533;&#1289;s`&#65533;&#65533;&#65533;&#65533;h6&#65533;s`q}~&#65533;F	 \&#65533;&#65533;&#65533;Zn&#65533;&#65533;&#65533;d&#65533;&#65533;2&#65533;L&#65533;&#65533;&#65533;&#65533;&#1504;8&#65533;&#65533;&#65533;4nj]&#65533;&#65533;jIF&#65533;&#65533;F&#65533;&#65533;&#65533;8&#65533;.p{&#65533;e&#65533;&#65533;&#65533;&#65533;{&#65533;|@&#65533;&#65533;j&#65533;&#65533;@&#65533;e&#65533;qEy&#65533;&#65533;&#65533;&#65533;&#229;]j&#65533;b&#65533;&#65533;R&#65533;&#794;Z &#65533;&#65533; ]n&#65533;b&#65533;&#65533;p>&#65533;&#65533;&#65533;i&#65533;&#1514;t&#65533;))0&&#65533;&#65533;e&#65533;&#65533;dI&#65533;&#65533;&#65533;|&#65533;&#65533;&#65533;&#65533;c&#65533;&#65533;&#65533;&#65533;{+B&#65533;&#65533;&#65533;X&#65533;&#65533;&#65533;&#65533;:&#65533;}K&#65533;`&#65533;b!&#65533;RV&#65533;I &#65533;.;&#65533;+&#65533;&#1296;9`&#65533;&#65533;&&#65533;&#65533;&#65533;&#65533;&#65533;C&#65533;&#1217;&#65533;#kz&#65533;*  &#65533;&#65533;
&#65533;&#65533;&#65533;?&#65533;&#65533;h&#65533;&#65533; _&#65533;1&#65533;  &#65533;&#65533; &#65533;&#65533;4&#65533;&#65533;L9&#65533;&#1711;&#65533;@&#65533;ba&#65533;!&#65533;&#65533;&#1074;&#65533;&#65533;/+)&#65533;&#65533;op&#65533;&#65533;&#65533;y&#65533;&#65533;&#65533;p1w|&#65533;&#65533;i`1&#65533;&#65533;&#1520;b;$K&#65533;&#65533;CS &#65533;&#1652;i&#65533;_@&#65533;&#65533;&#65533;&#65533;g`&#65533;9FLF&#65533;t&#65533;&#65533;K&#65533;&#65533;v6|+u&#65533;:b&#65533;&#65533;2&#65533;&#65533;&#178;&#65533;&#65533;&#65533;T&#1782;b&#65533;)&#65533;6&#755;&#65533;u&#65533;&#65533; &#65533;5&#65533;&#65533;[4w5>&#65533;9&#65533;&#65533;&#65533;y&#65533;&#65533;&#65533;&#65533;&#65533;&#65533;&#1297;2 h9&#65533;Ie&#65533;&#65533;&#65533;s&#65533;O&#65533;t&#65533;&#1755;&#65533;0&#65533;K&#65533;&#65533;+2&#65533;&#65533;&#65533;&#65533;&#65533;+&#65533;&#760;&#65533;"o+TJ&#65533;&#65533;B&#65533;&#65533;&#65533;jaaq&#65533;&#65533;?e&#65533;{&#65533;&#65533;&#65533;&#65533;ot&#65533;&#65533;&#65533;&#65533;&#65533;&#1085;&#65533;"&#65533;F&#65533;&#65533;&#65533;!&#65533;&#65533;g&#65533;&#65533;;)@&#65533;&#65533;K&#65533;F&#250;&#65533;&#65533;{&#65533;&#65533;:A&#65533;&#65533;&#65533;*H&#65533;&#65533;&#65533;&#65533;&#65533;&#65533;&#65533;&#65533;&#65533;&#65533;*[n&#1403;&#65533;&#765;&#65533;&#65533;&#65533;C L$0e	e&#65533;&#65533; B0&#65533;&#65533;
:@&#65533;&#65533;;$&#65533;yX,+&#65533;S&#65533;&#65533;w&#65533;:K&#65533;&#65533;BB.P&#139;&#65533;&#65533;l&#65533;6&#65533;&#65533;[&#65533;&#65533;p&#65533;:&#65533;&#65533;&#65533;&#7181;9	\&#65533;4&#65533;dzH&#65533;&#65533;&#1056;&#65533;*<-&#65533;^ &#65533;&#65533;&#65533;&#65533;I&#65533;B@&#65533;&#65533;&#442;2p'P/r5&#65533;&#65533;&#369;&#65533;&#65533;&#65533;&#65533;i&#65533;&#65533;)$&#65533;&#65533;@&#65533;&#65533;ok,&#1899;&#65533;M,&#65533;N&#65533;&#65533;&#65533; "&#65533;$`&#65533;&#65533;O`&#65533;y&#65533;l&#539;&#65533;G&#65533;\&#65533;HU&#1702;&#65533;9U&#65533;&#65533;orz&#65533;<g;&#65533;7&#65533;&#65533;&#65533;&#65533;&#65533;]&#65533;&#627;&#65533;&#65533;T&#65533;)#&#65533;Rd&#593;&#65533;&#65533;]&#65533;&#273;`&#65533;rL&#65533;&#65533;&#65533;[l&#65533;&#65533;&#65533;&#65533;&#65533;5&#65533;&#65533;8&#65533;K`&#65533;O&#65533;&#65533;b&#65533;(4y`&#65533;&#65533;&#65533;&#65533;&#65533;	&#65533;l/-&#65533;&#413;a&#65533;&#691;?&#65533;n&#65533;&#65533;&#65533;~,&#65533;{&#65533;<&#65533;&#65533;&#65533;&#65533;&#65533;&#65533;_&#65533;L&#65533;&#65533;,eqL&#65533;!t&#65533;;&#65533; &#65533;&#442;]P&#65533;&#65533;*\_<&#65533;&#797;&#65533;5&#65533;C&#65533;&#65533;{&#1050;&#1175;<^&#65533;l&#65533;(&#65533;&#65533; &#65533; 
d&#65533;&#967;&#65533;a&#65533;&#876;{CU&#65533;upMg&#65533;k&#65533;&#880;&#65533;R&#977; &#65533;P&#65533;us&#65533;&#1284;&#65533;&#65533;&#65533;&#65533;&#65533;C&#65533;n@6"6t4&#65533;f&#65533;[g&#65533;&#172;<&#65533;{&#65533;&#65533;&#65533;&#65533;^ &#65533;P&#65533;c]&#1437;&#65533;hNM&#65533;A&#65533;&#65533;&#65533;5P`&#65533;&#65533;&#65533;&#65533;&#65533;H\&#65533;&#65533;&#65533;8&#65533;&#154;\&#65533;&#65533;`&#65533;e&#65533;6&#65533;&#65533;&#65533;0&#1539;m&#65533;Z&#65533;&#65533;&#65533;&#65533;&#65533;&#65533;P&#1391;&#65533;&#65533;rP&#65533;Dg&#65533;&#65533;Kr&#65533;&#65533;0&#65533;&#65533; &#65533;bA&#1546;}&#65533;&#65533;&#65533;6&#65533;	&#65533;&#65533;	&#65533;&#65533;9&#65533;&#65533;&#1422;=P4P]]&#1409;4&#65533;!VbA&#65533;&#65533;&#65533;&#65533;&#65533;&#65533;&#65533;&?Y@&#65533;&#65533;&#65533;&#65533;m&#65533;&#65533;&#65533;@&#65533;&#65533;&#65533;Y|/&#65533;&#65533;&#65533;&#65533;&#65533;&#65533;&#65533;&#65533; &#65533;&{u&#65533;4;&#65533;?&#65533;]_&#65533;9%5&#65533;=P&#65533;&#65533;&#65533;&#65533;s&#65533;&#861;&#65533;i=&#65533;3&#65533;&#65533;	&#65533;&#65533;&#65533;p'&#65533;&#65533;&#1705;&#65533;&#1905;]2&#65533;&#65533;&#65533;P=&#65533;&#65533;X&#65533;fF4bQ&#1937;p&#1924;&#65533;&#538;&#65533;&#65533;^*&#381;&#65533;&#65533; t&#65533;&#65533;&#65533;&#1489;&#65533;h&#65533;&#65533;&#65533;&#65533;-&#65533;&#65533;=&&#65533;&#65533;$&#65533;&#65533;&#65533;`&#1874;&#65533;\&#65533;&#65533;&#65533;&#65533;e#M4H&#852;&#65533;C<&#65533;Ns&#65533;&#65533;F&#65533;[   B7&#65533;&#65533;&#595;<&#65533;&#65533;&#65533;&#65533;CK&#65533;&#65533;&#65533;c&#65533;&#65533;&#65533;=^&#1988;0&#65533;"n&#65533;3P&#65533;&#65533;0&#65533;&#1326;= &#1741;p&#65533;MPH=&#65533;#&#768;4&#65533;j&#65533;p&#65533;l&#65533;&#65533;&#65533;&#65533;&#65533;&#65533;(&#65533;.@;&#65533;&#65533;>Q&#65533;L&#65533;&#65533;NN&#65533;&#65533;3AZ&#65533;&#65533;]a&#65533;N&#65533;c0a&#65533;T&#65533;,&#65533;&#65533;%c&#65533;&#65533;&#65533;-&#65533;&#65533;&#65533;&#65533;&#65533;&#65533; &#65533;&#65533;&#65533;>UM&#65533;s&#65533;&#65533;&#65533;&#65533;&#65533;&&#65533;t0}n&#65533;S.&#65533;^&#1305;&#65533;.&#65533;&#65533;&#65533;&#65533;#&#65533;"4&#65533; &#173;&#65533;&#65533;0&#65533;l]2 &#65533;&#65533;p&#65533;&#65533;&#50157;&#65533;&#65533;&#65533;&#1629;&#65533;&#65533;P]d&#65533;&#65533;&#65533;^&#65533;&#65533;&#65533;gN&#65533;T&#65533;&#65533;&#65533;&#65533;|&#65533;&#795;r&#65533;d&#65533;.&#65533;}&#65533;&#65533;&#65533;&#65533;&#65533; &#65533;~0&#65533;&#65533;&#65533;kE&#65533;&#65533;&#65533;h&#65533;&#65533;&#65533; &#65533;&#65533;`an~&#65533;7.]]4&#65533;&#65533;&#65533;q0I0 s &#65533; P
&#65533;/&#65533;&#65533;S&#65533;&#65533;o&#65533;&#65533;&#65533;$&#65533;&#65533;&#65533;&#65533;&#65533;&#65533;N`&#65533; 'l-&#65533;&#65533;~&#65533;i>&#65533;&#65533;&#65533;&#65533;&#65533;.&#65533;aVeE&#65533;34Hg@&#65533;Q&#65533;&#65533;&#65533;&#65533;&#65533;&#65533;&#65533;&#65533;NN&#65533;&#65533;&#65533;&#65533;&#65533;`j&#65533;0< e&#65533;&#65533; 5&#65533;%P_ &#65533;e&#65533;&#65533;&#65533;&#65533;&#65533;W&#65533;&#65533;&#65533;n&#1886;&#65533;/&#65533;&#65533;>&#65533;&#65533;&#65533;&#65533;6_&#65533;&#65533;9+)&#65533;?&#65533;Qn&#65533;n&#65533;h#T[ &#65533;&#65533;&#65533;&#65533;I &#65533;5@&#65533;&#65533;P
&#65533;&#65533;$&#65533;&#65533;.\&#65533;&#65533; &#65533;3 &#65533;&#65533;"&#65533;&#65533;@&#65533;:o&#65533;&#65533;&#65533;8&#65533;&#65533;&#65533;}&#752;&#65533;&#65533;&#65533;k&#65533;&#65533;&#65533;&#65533;ly$@&#59142;&#65533;[_2&#65533;&#65533;oa&#65533;&#65533;&#65533;&#65533;D&#65533;&#65533;&#65533;&#65533;O&#65533;^&#65533;l&#65533;&#65533;W&#65533;[&#65533;!&#65533;&#65533;v&#65533;&#65533;v_&#65533;&#65533;&#65533;&#65533;@&#65533;&#65533;&#65533;D&#65533;&#65533;&#65533;&#1615;&#65533;K&#65533;&#65533;&#65533;&#65533;&#65533;&#65533;s`&#65533;Y&#65533;T&#65533;B&#65533;&#65533;&#65533;/;p&#65533;&#65533;&#65533;&#65533;&#65533;3&#65533;&#65533;&#65533;&#65533;&#65533;&#65533;3N34<&#65533;&#65533;&#65533;&#65533;&#65533;&#65533;&#65533;&#65533;&#65533;&#65533;&#65533;&#65533;	k&#65533;&#65533;&#65533;l&#65533;yZ&#65533;	&#65533;&#65533;&#65533;&#65533;w&#65533;&#65533;&#65533;&#65533;&#65533;&#65533;&#65533;&#65533;&#65533;&#65533;&#65533;&#65533;&#65533;&#130;ISI`&#65533;Ie2U55&#65533;&#252;
&#65533;&#65533;8&#1340;^;;$&#65533;&#65533;&#65533;3&#65533;&#65533;&#65533;&#65533;&#24963;&#18007;&#65533;&#65533;&#65533;&#65533;&#65533;&#65533;&#404034;g&#65533;&#65533;&#65533;%&#65533;&#980;&#65533;<z&#65533;&#65533;J&#1773;<p&#65533;&#65533;)$'&#287;3&#65533;&#1192;&#65533;&#65533;c&#65533;&#65533;I&#8995;&#65533;k
&#65533;&#65533;&#65533;A&#65533;&#65533;^&#65533;&#1585;S&#65533;&#859;&#65533;l6bt &#65533;|&#65533;~
J&#65533;&#65533;OE&#65533;"&#65533;o&#65533;&#65533;&#65533;&#65533;R1&#65533;&#65533;&#65533;TU&#65533;&#65533;Y&#65533;&#65533;R&#65533;&#65533;BWM&#65533;&#65533;&#65533;&#65533;[&#65533;m;h&#65533;K&#65533;@&[&&#436;&#65533;Q&#65533;(7&#65533;&#245;&#65533;6&#65533;&#65533;&#65533;)&#988;&#65533;&#65533;&#65533;&#65533;M&#65533;xA&#65533;&#65533;&#65533;&#65533;?&#65533;&#65533;&#65533;*8U&#65533;a&#65533;&#65533;&#65533;7#&#65533;&#1154; &#65533;&#65533;V&#65533;\&#65533;2&#65533;&#65533;E&#65533;Q&#65533;kB)&#65533;&#65533;&#65533;&#65533;B&#65533;&#65533;&#65533;&#65533;&#65533;&#28186;|o&&#2009;&#65533;&#996;H&#65533;&#1938;&#1976;&#65533;&#65533;&#65533;r&#65533;*&#65533;&#65533;+&#65533;&#65533;&#65533;E&#65533;J&#65533;&#65533;h&#65533;n&#65533;&#65533;&#65533;&#65533;&#65533;NF&#65533;KW&#1628;&#65533;0x&#65533;:&#65533;&#65533;&#65533;&#65533;&#1584;&#65533; /	&#65533;Gq&#65533;&#65533;\;&#65533;&#65533; 9&#65533;&#65533;&#1312;Q&#65533;Pg!'&#65533;,&#65533;T/&#65533;&#65533;^!Zm%&#65533;h&#65533;&#65533;&#65533;!&#65533;&#65533;&#65533;G{(
&#65533;{&#65533;p&#65533;&#65533;&#65533;X_H&#65533;	Q&#65533;&#65533;~-&#65533;&#1743;&#65533;&#65533;0a&#65533;(&#65533; &#65533;!8&#65533;p&#65533;yA$!&#65533;-&#65533;q&#65533;=&#65533;Iu&#65533;Aw&#65533;&#65533;&#65533;X&#65533;(!jV'&#65533;&#65533;q&#65533;+=v&#65533;b&#65533;i&#65533;&#65533;!&#65533;&#65533;&#65533;&#65533;&#65533;&&#65533;&#65533;&#65533;&Dn&#65533;&#65533;&#65533;&#65533;-^&#65533;&#65533;A&#65533;&#65533;)&#65533;&#65533;#&#65533;I9!&#65533;\2ju]&#65533;Avq&#65533;Ky&#65533;&#65533;&#1571;&#65533;9p&#65533;.$&#65533; &#65533;&#65533;&#65533;&#65533;&#65533;~&#65533;&#65533;*&#65533;{&#65533;9C&#65533;|&#65533;&#65533;/ h`j&#65533;
&#65533;&#65533;&#65533;&#65533;b&#65533;4j!QY
!d&#65533;&#65533;&#65533;&#65533;,!&#65533;&#65533;eK&#65533;&#65533;r&#65533;&#65533; &#65533;t+&#65533;&#65533;]+&#65533; &#65533;&#65533;C P C&#65533;!&#65533;-&#65533;&#65533;$!&#65533;&#65533;A&#65533;2M&#65533;(94<&#65533;&#65533;&#65533;v&#65533;&#65533;M4&#65533;&#65533;&#65533;&#65533;r&#65533;&#65533;X'jq&#65533;&#65533;wf`&#54953;&#65533;&&#566;&#65533;y&#1773;&#65533;&#65533;P&#184;w&#65533;zn&#65533;$&#65533;&#51329;&#443;-&#65533;P&#65533;&#65533;&#65533;&#65533;`G&#65533;S9Vni,&#65533;&#65533;5iD &#65533;&#65533;&#65533;f@&#65533; &#65533;f'&#65533;&#1212;&#65533;g&#65533;%\&#65533;&#65533;P!&#65533;&#65533;!&#65533;`|&#65533;{&#1874;&#65533;1%    PBZ&#65533;a-&#65533;&#65533;zBr&#65533;L&#65533;h&#65533;&#65533;&#65533;&#65533;&#65533;&#65533;w`&#65533;&#40579;&#65533;&#65533;&#628;X&#65533;<&#65533;%R&#65533;Mt&#65533;!-&#65533;nPSPU&#65533;I&#65533; &#65533;qGwT}I&#65533;&#65533;&#65533;a&#65533;&#65533;&#65533;&#65533; K&#65533;G&#65533;&#65533;&#65533;.i j&#65533;&#65533;jd&#65533;Y&#65533;&#65533;6 iw&#65533;(&#65533;2K&#65533;"s&#65533;3&#65533;&#65533;&#65533;&#65533;7&#65533;&#65533;&#65533;&#65533;&#65533;O&#65533;AQHQ&#65533;&#65533;x!&#65533;!&#65533;R9m&#65533;"z&#65533;&#65533;Xpg&#65533;_&#65533;&#65533;&#48263;-&#65533;j&#65533;;&#65533;&#65533;&#65533;&#1923;&#65533;&#65533;y[&#65533;&#65533;W&#65533;&#65533;`nuS&#65533;&#65533;&#27799;&#65533;FPx&#65533;$&#65533;rT&#65533;&#65533;&#65533;&#65533;6&#65533;&#65533;&#65533;a&#65533;&#65533;&#222;&#65533;A&#65533;S&#65533;&#65533;i&#65533;8&#65533;/&#65533;&#65533;&#65533;&#65533;d&#65533;Z&#65533;&#65533;&#65533;&#65533;`&#65533;&#65533;&#65533;/l8|&#65533;&#65533;Q6&#65533;Am&#65533;&#65533; &#65533;%&#2005;,&#65533;&#65533;&#65533;&0$&#65533;&#65533;P&#1921;R3&#65533;Np/&#65533;&#65533;!&#65533;<g&#65533;&#65533;&#65533;`@BA4`dD&#65533;.!&#65533;&#65533;&#65533;&#65533;&#65533;&#65533;?&#65533;&#65533;3&#65533;|1$&#267;&#65533;% &#65533;&#65533;l&#65533;&#65533;&#65533;m&#65533;C&#65533;&#65533;e+A	f&#65533;&#65533;Xc&#65533;&#65533;`D&#65533; &#65533;D$6&#65533;&#65533;&#65533;&#65533;&#65533;?8&#65533;%&#65533;&#65533;%&#65533;)&#65533;&#65533;&#65533;&#65533;8F3&#65533;"&#65533;&#65533;&#65533;&#65533;&#65533;&#1483;&#973;.&#65533;l&#662; ty1&#65533;&#65533;p&#65533;:&#65533;!!&#65533;C&#1549; jP&#65533;[Y&#65533;&#65533;K&#65533;D&#65533;&#65533;&#65533;?T&#65533;&#65533;&#65533;&#65533;&#65533;&P<&#65533;&#65533;/&#65533;&#65533;XE	>@&#65533;|AC&#1854;&#65533;3 &#65533;&#65533;0E&#65533;&#65533;&#1085;y^"|&#65533;(&#65533;&#1202;&#65533;&#133;EED&#65533;&#65533;,Z&#65533;&#65533;&#65533;t.t&#65533;&#65533;&#65533;&#65533;&#65533;KS&#65533;O&#65533;&#65533;&#65533;&#65533;(&#65533;&#65533;
r&#65533;&#65533;&#65533;&#65533;_gH&#65533;AC&#65533;&#65533;E	Y&#65533;g"@&#65533;&#65533;&#610;&#65533;&#65533;I&#65533;&#65533;&#65533;@d&#65533;MM&#65533;&#65533;S&#65533;&#65533;B&#631;A&#65533;T&#65533;qV*&#65533;\Q}S&#65533;&#65533;&#65533;&#65533;&#65533;&#65533;b&#65533;&#65533;rJ&#65533;&#65533;X&#65533;?&#65533;&#65533;Lvl&#65533;h&#65533;:"&#65533;&#65533;&#65533;bA&#65533;/"&#65533;o&#65533;u&#65533;&#65533;Z&#65533;&#65533;bf4&#65533;;,&#65533;1&#582;&#783;=&#65533;&#65533;&#65533;T@&#65533;Q&#65533;&#65533;J&#43264;&#65533;&#65533;JO&#65533;&#65533;b	0l&#65533;$6[&#65533;.&#65533;&#65533;xb'u&#65533;S*&#65533;t&#65533;("&#65533;)Al &#65533;&#65533;r&#65533;,&#65533;&#65533;&#65533;&#1001949;g&#1224;&#65533;&#65533;e'3m$&#65533;&#65533;&#65533;U&#65533;!T&#65533;&#65533;-&#65533;z&#65533;8&#65533;&#65533;d&#65533;Z&#65533;V&#1645;&#65533;&#65533;%dq&#65533;J&#65533;c"&#65533;ly&#1899;t&#65533;*&#65533;&#65533;&#1416;&#65533;&#65533;K?&#65533;1A$v&#65533;2&#65533;iM&#750;?D^Q|&#65533;&#65533;v&#65533;&#65533;?&#65533;&#65533;o&#65533;&#65533;&#65533;6&#65533;&#65533;&#65533;&#1427;kq&#65533;&#65533;&#65533;=A&#1299;&#65533;&#65533;C&#65533;&#65533;HX4&#65533;e'D&#65533;
U&#65533;U&#65533;j&#65533;&#65533;&#65533;e0&#65533;&#65533;&#65533;B&#65533;1&#65533;#[&#65533;&#698;&#65533;&#65533;&#65533;&#424;0C&#1522;&#65533;5l=&#65533;&#65533;ZUl&#65533;&#65533;&#65533;&#65533;&#65533;j&#65533;&#65533;&#65533;k&#65533;&#65533;i&#65533; wc:S%o&#65533;&#21356;&#65533;&#65533;&#65533;&#65533;7&#65533;&#65533;m}}Z&#65533;&#1094;&#1427;&#65533;&#65533;Nw
 &#59510;&#65533;&#65533;&#65533;&#65533;&#65533;&#65533;&#65533;&#65533;i&#65533;&#65533;Cv&#1824;&#65533;D+Sh6&#65533;A&#65533;&#1674;&#363;&#65533;&#65533;&#65533;&#65533;92Q'P&#65533;&#65533;&#65533;r&#65533;k\=R&#65533;'&#65533;&#65533;u_&#65533;	GR&#65533;&#65533;&#65533;bK&#3160;&#65533;&#65533;&#65533;&#65533;x&#65533;E!&#65533;&#65533;&#65533;E&#65533;&#65533;&#65533;&#65533;&#65533;&#65533;n&#65533;&#1220;&#1076;&#65533;&#65533;&#65533; 8&#65533; @&#65533;&#65533;&#65533;'&#65533;9&#65533;{F&#65533;2&#1172;&#65533;&#65533;3&#65533;&#1631;&#65533;a&#65533;*:T&#65533;UA&#65533;b}6&#65533;&#65533;&#2001;&#65533;&#65533;9#&#65533;&#65533;p&#65533;0zC_&#65533;&#65533;o&#353;\&#65533;W&#65533;&#65533;&#65533;/&#65533;&#65533;?Ac&#65533;"&#65533;&#65533;H<!"m&#65533;LV&#65533;&#65533;&#65533;B/e&#1517;&#65533;&#65533;JY&#65533;&#65533;N7>0&#65533;	&#65533; &#65533;ku&#65533;748;&#65533;+&#65533;S&7&#65533;h&#65533;&#65533;g&#65533;,&#65533;A&#65533;nn&#65533;&#65533;m&#65533;&#65533;^B &#145235;&#65533;g<&#65533;x&#65533;&#65533;&#65533;1&#65533;-WA&#65533;&#65533;+M&#65533;&#65533;;&#627;&#65533;;(&#65533;$LQ&#65533;c&#65533;&#65533;&#65533;H&#65533;6+m^z&#65533;W&#1880;&#65533;i&#65533;1&#65533;&#65533;?&#65533;&#65533;&#65533;&#65533;&#65533;&#65533;P&#65533;&#65533;u9h].&#65533;&#65533;JA&#65533;&#605;A&#65533;g(Gt&#65533;&#1890;f&#65533;&#65533;&#65533;Y&#1018;lhcTl&#65533;.1&#65533;&#65533;)m&#65533;]&#65533;&#65533;)u&#40335;r&#65533;&#65533;&#65533;&#65533;X&#1804;&#65533;&#65533;&#65533;&#65533;&#65533;6&#65533;&#1948; &#65533;&#65533;t&#65533;&#65533;^H?&#65533;&#65533;&#65533;t&#65533;B&#65533;Qp&#65533;&#65533;!kg &#65533;&#65533;uf&#65533;p&#65533;3T&#65533;Y&#65533;&#65533;*&#65533;
a&#65533;^&#65533;&#65533;!&#65533;E&#65533;&#65533;&#65533;&#65533;8	&#65533;~&#29575;<&#65533;&#65533;&#65533;&#65533;&#65533;s&#65533;6&#65533;&#1613;d&#65533;;&#65533;&#65533;3&#65533;&#65533;&#65533;1&#65533;&#219;s&#65533;/&#65533; &#65533;<&#5470;t(&#65533;&#65533;&#1599;&#65533; p=&#65533;y&#65533;&#65533;"Z&#65533;&#65533;&#65533;&#65533;&#65533;;eYU7&#65533;SRQ&#65533;T&#65533;iL&#65533;&#557;*>&#65533;&#65533;&#65533;&#65533;p~}&#65533;0&#65533;&#65533;! &#65533;&#65533;a&#65533;&#65533;l&#65533;v"&#65533;v%T06X&#65533;6w*Ew&#65533;O&#65533;&0gI&#65533;&#65533;69&#65533;c&#65533; &#65533;Fn&#65533;7i }&#65533;7&#65533;&#65533;g^&#65533;S&#65533;&#65533;o&#65533;#&#65533;k&#65533;&#65533;O	&#65533;Z
-m&#65533;ZW&#65533;0&#65533;kVE"vd&#65533;&#65533;&#65533;&#65533;&#65533; &#65533; {g&#65533;[-Q pLd&#65533;V&#65533;&#65533;VNX&#65533;&#65533;&#65533;V&#869;QaSh&#65533;&#192;&#65533;&#65533;&#65533;&#65533;?&#65533;`&#65533;;V||&#65533;&#65533;&#65533;&#65533;Xh&#65533;|i&#65533;&#65533;&#195;sr&#12680;&#65533;s&#65533;o&#65533;8&#65533;&#1026;F&#65533;IS4T&#65533;,&#65533;&#65533;&#65533;&#65533;&#65533;&#65533;&#65533;&#65533;&#65533;PB&#65533;"&#65533;w&#65533;E&#65533;7&#65533;i`b#&#65533;ChgZ&#65533;&#65533;&#65533;:&#65533;CX&#65533;&#65533;16w&#65533;sX&#65533;s&#65533;&#65533;h&#65533;E&#65533;&#65533;G&#65533;&#65533;v&#65533;&#65533;&#65533;&#65533;9&#65533;h&#65533;&#65533;" M 4P&#65533;4Q&#65533;,0>&#65533;b0&#65533;Gu&#65533;&#65533;y&#65533;XkMP&#65533;H[G&#65533;&#65533;W&#65533; &#65533;b&#65533;F(&#65533; &#65533;%-1+&#65533;"<&#65533;&#65533;&#65533;&#65533;P&#65533;{gLiEm\x&#65533;&#65533;&#65533;r&#65533;&#65533;X0&#65533;10'&#65533;g&#65533;mcxc1&#321;&#65533;&#65533;6&#65533;@s&#65533;FS`&#65533;&#65533;,&#65533;y&#65533;&#65533;&#65533;&#65533;yg&#65533;z&#65533;&#65533;&#65533;&#150;f&#65533;&#65533;&&#65533;U&#65533;aa1D &#65533;&#65533;P&#65533;&#65533;&#65533;&#65533;&#1032;&#65533;&#65533;&#65533;&#65533;&#65533;&#1576;2&#65533;  &#516;&#65533;@8 x&#65533;l&#65533;&#65533;6Dm&#65533;&#65533;&#65533;&#65533;&#65533;&#65533;X2&#65533;&#65533;f&#65533;&#65533;r&#65533;%neH&#65533;&#65533;! &#65533;&#1167;&#65533;&#65533;o&#65533;&#65533;&#65533;&#914;0&#818;&#65533;&#65533;&#65533;O&#65533;-*$&#65533;&#65533;!&#65533;`KdP&#65533;v
Q&#65533;&#65533;&#65533;&#65533;Py
&#65533;x	&#65533;wV&#145;7h&#65533;&#65533;&#65533;rS$iH&#65533;&#65533;q&#65533;()&#65533;66&#65533;"&#65533;0I2x&#65533;&#65533;&#65533;&#65533;(&#65533;&#65533;W&#65533;M.&#65533;:&#65533;&#65533;&#65533;&#65533;&#65533;,&#65533;,&#65533;&#65533;r [&#65533;&#65533;&#65533;W&#65533;&#296;&#65533;M&#65533;&#65533;&#65533;x&#65533;&#65533;z&#65533;&#65533;&#65533;\i&#65533;&#65533;&#65533;( &#65533;.&#65533;&#65533;'&#65533;&#65533;&#65533;&#65533;&#65533; &#65533;&#65533;&#65533;&#65533;&#65533;&#65533;lv)Ty&#65533;&#65533;&#65533;4&#65533;&#65533;P&#65533;&#65533;&#65533;p&#65533;r &#65533;,&#65533;&#65533;&#65533;&#65533;&#65533;KIk7\&#65533;7H&#65533;KS&#65533;&#65533;&#65533;&#65533;&#65533;&#65533;`w&#65533;&#65533;@K&#65533;&#1100;&#65533;&#65533;&#65533;&#65533;&#65533;&#65533;y&#218;EG&#65533;&#65533;Y&#65533;&#65533;&#65533;&#65533;)&#65533;&#65533;h&#65533;x&#65533;m&#40087; &#65533;&#65533;&#65533;X&#65533;&#65533;&#65533;)6f&#65533;&#65533;Y
&#65533;y&#65533;,&#65533;'pTgk&#65533;[R&#65533;!&#65533;&#65533;`&#65533;`)&#65533;y&#65533;j&#65533;&&#65533;&#65533;!&#65533;yA@q&#65533;PDD&#65533;&#65533;Y-&#65533;@&#1357;v&#65533;&#65533;gt&#65533;:&#65533;&#65533;&#65533;&#65533;&#65533;w&#65533;&#65533;X&#65533;pWpiA&#313;,&#649;&#65533;&#65533;&#65533;&#65533;&#65533;&#65533;&#65533;&#65533;a"&#65533;&#1501;wr&#65533;7&#65533;&#65533;a&#65533;&#65533;&#65533;&#65533;!NlA&#65533;;&#65533;Y&#65533;&#65533;}1&#65533;&#65533;&#65533;'r&#65533;&#65533;)&#1630;*&#1442;HM&#2006;&#65533;X&#65533;&#65533;S&#65533;&#65533;i&#65533;<&#65533;,B&#65533;L&#65533;&#65533;Z&#65533;&#1385;9&#65533;&#65533;*&#65533;&#65533;0&#65533;U&#65533;&#65533;l	&#65533;&#224;&#65533;g&#65533;&#65533;0&#65533;&#65533;`&#65533;&#65533;RzN&#65533;&#65533;&#65533;&#65533;)&#65533;&#65533;`&#65533;&#65533;SnY&#65533;&#65533;&#65533;w&#65533;W&#65533;@FLJ&#65533;H&#17285;&#65533;XhC&#65533;&#65533;&#65533;&#65533;~{*&#65533;&#65533;&#65533;Z&#65533;BSu
vl&#65533;&#65533;	&#65533;2&#65533;&#65533;&#65533;A1&#65533;(&#65533;&#65533;&#65533;&#65533;;&#65533;*A&#65533;&#65533;$Wz&#65533;&#65533;Px&#65533;2&#65533;`?&#65533;&#65533;6(BC&#65533;&#65533;BD&#65533;&#65533;&#65533;h&#65533;&#65533;(&#65533;*&#65533;&#65533;&#65533;*&#65533;&#65533;2&#65533;&#65533;pl&#65533;&#65533;&#65533;&#65533;B&#65533;&#65533;p%-&#65533; &#65533;!&#65533;&#65533;&#14647;&#65533;&#65533;jC&#65533;&#65533;&#65533;^&#65533;&#65533;&#65533;&#65533;&#65533;^&#65533;&#65533;N&#1418;h&#65533;&#65533;J&#65533;`&#65533;g Q&#65533;&#65533;&#65533;&#65533;&#65533;&#65533;_&#65533;&#65533;k&#65533;K&#65533;&#45699;$&#65533;&&#65533;75=&#65533;)&#65533;z&#65533;&#65533;q&#65533;*.&#65533;&#65533;`e
P&#65533;&#65533;&#65533;tNS&#65533;E&#65533;Z&#65533;}!&#65533;I&#65533;&#65533;w9&#65533;&#65533;g&#65533;Z&#1875;FN&#65533;o&#65533;&#65533;<  m*p0kP0&#65533;&#65533;W{&#65533;&#65533;0>%+&#453088;&#65533;&#65533; &#65533;&#65533;&#65533;
a&#65533;&#65533;\&#65533;`&#65533;&#65533;`&#65533;&#65533;&&#65533;&#65533;&#65533;&#65533;p&#65533;&#65533;E&#65533;P&#65533;&#65533;&#65533;&#65533;&#65533;_&#65533;;+A&#65533;&#65533;&#65533;&#65533;&#65533;&#65533;rGKg&#65533;&#65533;&#65533;XFB&#65533;&4k04&#65533;x&#65533;G&#604;&#65533;)&#65533;&#65533;@&#65533;&#65533;&#1067;&#65533;&#65533;&#65533;&#65533;0&#65533;&#65533;&#65533;&#65533;&#65533;z	&#65533;&#65533;&&#65533;&#65533;v&#65533;&#65533;oA&#65533;a&#65533;aA&#65533;;&#65533;&#65533;y^&#65533;6 &#65533;6{Y&#65533;&#65533;j&#65533;&#3624;EL&#65533;T\F4 i4&#65533;F&#65533;&#65533;~&#65533;&#65533;V&#65533;&#65533;a&#65533;1&#65533;&#65533;
&#65533;;&#65533;Z&#65533;w&#65533;&#65533;&#65533;&#65533;z	J&#65533;7&&#65533;&#65533;&#65533;*&#65533;P4&#65533;J4&#65533;`&#65533;&#65533;{ &#65533;_K;&#65533;&#386;b&#65533;&9&#65533;R&#65533;&#65533;k&#65533;&#65533;<&#65533;&#65533;&#65533;&#48296;&#65533;&#65533;0&#65533;&#65533;&#240929;&#65533;&#65533; &#65533;#z&#65533;&#65533;`__&#65533;&#65533;&#65533;P&#65533;&#65533;&#65533;&#65533;&#65533;%V* Z&#65533;&#65533;&#65533;i&#65533;T&#65533;&#65533;&#65533;kO&#65533;&#65533;=&#65533;&#65533;&#65533;&#65533;&#65533;&#1419;3u&#65533;YpKs&#65533;g&#65533;~	&#65533;B\ Afr&#65533;&#65533;&#65533;&#65533;&#65533;&#65533;U&#65533;&#65533;&#1398;J&#65533;=&#65533;&#65533;&#65533;&#65533;x&#65533;"x&#1149;&#65533;&#65533;&#65533;&#65533;	&#65533;	&#65533;&#65533;, A&#65533;@&#65533;&#65533;H&#65533;&#414;&#65533;Y&#65533;&#65533;d&#65533;&#65533;e&#1336;&#65533;EO&#65533;`&#65533;&&#65533;&#65533;&#65533;&#923;&#204;&#65533;&#65533;&#1337;&#65533;&#65533;g&#65533;&#65533;B\Pd&#65533; &#65533; 	+&#65533;$P&#65533;bP&#65533;]&#65533;c&#65533;! &#65533;&#65533;!&#65533;&#65533;>&#65533;q&#65533;&#65533;&#195;&#65533;&#65533;&#144;&#65533;&#65533;WH&#65533;&#65533;s&#65533;J&#65533;&#65533;&#65533;dO&#65533;>c\E&#65533;&#65533;&#65533;l&#65533;&#65533;&#65533;&#65533;Y&#65533;ZUd&#65533;&#65533;n0 &#65533;&#65533;J&#65533;=Y&&#65533;P'4\&#65533;&#65533;4^&#65533;&#65533;&#65533;Pue&#65533;&#65533;&#65533;0&#65533;&#65533;&#65533;&#65533;&#65533;&#65533;l&#65533;,2&#65533;&#65533;,)&#65533;)`&#65533;&#65533;&#65533;2&#65533;&#923;&#65533;0&#230;YI&#65533;^&#65533;&#65533;J&#65533;	q>|
&#65533;,&#65533;&#65533;	&#65533;L&#65533;i"&#707; V`&#65533;'-&#65533;F&#65533;&#65533;A&#65533;&#746;&#65533;&#65533;&#65533;Zo<&#479;&#65533;dI&#65533;iQ6t  &#65533;&#65533;&#65533;j&#65533;0`&#65533;4~&#65533;&#65533;y&#65533;L&#65533;&#65533;&#65533;&#208;
&#65533;&#65533;&#843;&#65533;!&#65533;3p &#65533;L&#65533;)&#65533;$&#65533;&#65533;<&#65533;_&#65533;_&#65533;&#65533;C&#65533;&#65533;Y&#65533;&#1210;*&#65533;P&#65533;&#65533; &#65533;
f&#65533;&#65533;w&#65533;&#65533;&#65533;&#645;&#65533;&#325; &#65533;&#65533; &#65533;z&#65533;&#65533;mt
e&#65533;&#65533;d&#65533;&#65533;&#65533;s<&#510;&#65533;PN&#65533;&#65533;&#65533;&#65533;)&#65533;FtGg}I&#65533;&#65533;&#1268;&#65533;&#65533;eE&#65533;&#65533;6&#65533;&#65533;&#65533;Kz&#1099;=&#65533;p&#65533;\P&#65533;&#65533;0	 &#65533;(&#65533;6&#65533;&#65533;&#65533;&#65533;:&#65533;&#65533;&#65533;&#65533;&#65533;&#65533;0 c&#65533;&#1626;&#65533;)@&#65533;A&#65533;'&#1592;E&#65533;&#65533;&#242;&#65533;&#65533;&#1337; &#65533;&#65533;gP[p:&#65533;`&#1383;`l&#65533;&#65533;&#688;k
>&#65533;]&#65533;g&#65533;&#65533;}&#65533;m^	&#65533;&#65533;`]d&#65533;&#65533;^]&#65533;&#1443;Z&#65533;5mM&#65533;&#65533;S&#65533;Go&#65533;&#65533;&#65533;&#65533;&#65533;w&#65533;e&#65533;&#65533;{&#839;&#65533;&#65533;&#65533;X&#65533;S&#65533;&#65533;ZP&#1820; r&#65533;&#65533;D&#65533;E2&#65533;&#65533;&#65533;M&#65533;)&#65533;&#65533;m&#65533; &#65533;&#65533;c&#65533;&#2011;&#65533;&#65533;c@&#65533;	&#65533;&#65533;Q5?&#65533;&#65533;)[Y <`&#65533;&#65533;&#65533;9X-&#65533;&#65533;&#65533;|&#65533;e^&#65533;&#65533;]mt	&#65533;&#1348;&#65533;&#65533;D&#798;&#65533;&#65533;&#65533;&#1893;Vj&#65533;G&#65533;&#65533; f&#65533;+&#65533;&#65533; p&#65533;&#65533;&#65533;,=&#65533;&#65533;&#65533;&#65533;&#65533;&#1674;&#65533;<+&#65533;&#65533;&#65533;&#1935;M&#65533;&#65533;?&#65533;_@&#65533;Np&#65533;&#65533;}&#65533;&#65533;M&#65533;=_&#65533;&#65533;c`UP&#65533;&#65533;P>L&#65533;*{&#65533;b!&#65533;&#65533;]
&#1733;`&#65533;x&#65533;&#321;y&#65533;&#65533;S&#65533;&#65533;&#65533; }&#65533;s&#65533;}&#65533;&#65533;	&#65533;_&#65533;Td&#65533;v&#65533;&#65533;&#65533;F &#65533;XB"&#65533;=&#65533;&#65533;}j&#1282;;<&#65533;b&#65533;&#65533;w&#65533;1&#65533;
	&#65533;&#65533;B&#65533;&#1166;\6&#65533;&#65533;&#1984;&#65533;&#65533;\&#65533;@&#65533;&#65533;C>&#65533;_0&#65533;&#65533;&#65533;&#65533;&#65533;&#65533;&#65533;&#65533;&#65533;-&#65533;&#65533;&#608;&#65533;!KkC&#65533;1y&#65533;&#65533;J&#65533;&#963;&#65533;&#65533;&#65533;}	&#65533;W&#65533;&#65533;NZ|&#65533;>Y&#65533;&#65533;nN&#1053;@&#65533;&#65533;&#65533;&#65533;&#65533;&#65533;&#65533;&#65533;F &#65533;&#65533;&#65533;`X&#65533;},-8>0U&#65533;gF&#65533;&#65533;`1&#921;Y&#65533;&#515;}&#65533;&#65533; &#65533;&#65533;+&#65533;&#65533;|&#920;&#65533;&#65533;\&#65533;?&#65533;F&#65533;&#65533;&#65533;&#65533;&#65533;&#65533;A&#65533;&#65533;)&#65533;&#65533;UkG&#65533;dz&#65533;P&#65533;B&#65533;XA&#65533;&#65533;&#65533;&#65533;s&#65533;!&#65533;&#65533;&#65533;x&#65533;&#65533;A|(P&#65533;&#65533;&#65533;z&#65533;&#65533;&#65533;&#65533;]&#65533;j&#65533;&#65533;*&#430;&#65533;-<&#65533;}&#65533;&#65533;&#65533;}&#65533;&#65533;&#65533;o&#65533;&#65533;3&#65533;&#65533;I&#65533;&#65533;&#65533;3&#65533;&#65533;~&#65533;&#65533;&#65533;&#65533;&#65533;&#65533;&#527;~uQ@3`&#65533;&#1219; &#65533;^&#65533;&#65533;>&#65533;&#65533;&#65533;s&#65533;>&#65533;A&#65533;9&#65533;`&#65533;f <&#65533;&#65533;l&#65533;9&#65533;PA&#65533;&#65533;&#65533;&#65533;P[XK&#65533;&#65533;&#45296;&#65533;_~
//&#65533;?&#65533;&#65533;(&#65533;&#65533;?&#65533;&#65533;&#65533;;n&#65533;V]l&#65533;&#65533;&#65533;&#65533;,&#65533;&#770;&#65533;$&#65533;&#65533;&#1694;&#65533;<&#65533;&#65533;&#65533;&#65533;&#65533;&#65533;YQ&#65533;&#65533;n&#65533;&#65533;&#65533;	`&#65533;r&#65533;&#65533;&#65533;&#65533;&#65533;"J&#65533;KO&#65533;@&#65533;&#65533;1 1&#65533;&#65533;P&#65533;&#65533;D.&#65533;)&#65533;A&#65533;&#65533;,Mlb_&#65533;&#65533;]&#65533;&#65533;&#65533;_&#65533;f&#65533;&#65533;p&#65533;<&#65533;	&#65533;.j&#65533;&#359;&#65533;w&#65533;&#65533;&#65533;&#65533;&#65533;&#65533;&#65533;#&#65533;&#65533;3&#65533;&#1367;&#65533;&#65533;&#65533;&#65533;&#65533;&#65533;N&#65533;eB3&#65533;P&#65533;x&#1538;/&#65533;4&#65533;K&#65533;&#65533;Q9&#65533;&#65533;&#1159;"&#65533;&#65533;W&#65533;&#65533;  _&#65533;&#65533;&#65533;aJ&#65533;&#65533;?$$??&#65533;&#65533;_&#65533;])]]0!!&#65533;y&#65533;&#65533;&#65533;Z&#65533;&#65533;g&#65533;&#65533;&#65533;Z&#65533;&#65533;&#65533;	&#65533;p&#65533;&#65533;&#65533;&#65533;&#65533;&#65533;~&#65533;&#65533;&#65533;&#65533;&#65533;&#65533;&#65533;&#65533;&#65533;&#65533;&#65533;&#65533;&#65533;ygY"<J&#65533;&#65533;&#566;(&#795;&#65533;&#65533;&#65533;(&#1240;&#65533;&#1799;&#65533;A&#65533;&#65533;&#65533;&#65533;r&#65533;r&#65533;&#65533;r&#65533;&#65533;M&#65533;krk&#65533;&#65533;sck&&#65533;m&#65533;IfK&#65533;&#65533;Zl&#65533;H&#65533;r&bu!&#65533;x@&#65533;&#65533;&#737;A1&#65533;D&#65533;H&#65533;&#65533;)&#65533;&#65533;%	&U&#65533;@&#65533;&#65533;&#65533;T&#65533;&#65533;x&#65533;&#65533;&#65533;&#65533;M&#65533;r&#65533;r&#65533;&#65533;&#65533;&#65533;2d(&#65533;&#65533;&#1190;K&#65533;&#65533;&#65533;C&#1101;3<(04&#65533;&#65533;D&#65533;?&#726;j&#65533;)&#65533;3&#65533;&#1254;]&#65533;&#65533;)[,&#65533;&#65533;&#65533;&#65533;&#65533;&#65533;&#65533;&#65533;X&#63388;&#1781;H8@{&#65533;&#65533;EM&#65533;U&#1307;KI&#65533;(&#65533;&#65533;&#65533;J  p&#65533;@&#65533;3&#65533;"&#65533;&#65533;&#65533;&#65533;&#65533;&#65533;&#65533;&#65533;B$Lw&#65533; &#65533;LK5O&#65533;&#65533;&#65533;&#65533;&#65533;R&#65533;&#65533;5&#65533;t&W&#65533;&#65533;&#65533;&#65533;*-&#65533;&#65533;&#65533;&#65533;&#65533;&#65533;&#65533;&#1170;@&#65533;&#65533;,fDhE&#65533;L,&#65533;&#48428;&#65533;&#1782;&#65533;+&#65533;8AQwM&#65533;&#65533;~&#65533;S&#65533;&#65533;{&#65533;&#65533;&#65533;0&#65533;&#65533;&#65533;L&#65533;P&#65533;&#65533;&#65533;
&#65533;)n&#65533;@UV&#65533;l&#65533;!AL&#65533;QfN&#65533;Y,&#65533;&#65533;G&#65533;U&#65533;C&#65533;q&#65533;M&#65533;&#65533;&#1031;&#65533;&#65533;&#65533;&#65533;.:&#65533;&#65533;S&#65533;&#65533;&#65533;'*&#65533;&#65533;"u0"&#65533;	T&#65533;&#65533;&#65533;dA&#65533;t1&#1970;&#65533;&#65533;&#65533;q &#65533;&#65533;Ay&#65533;t;&#65533;&#1295;_&#65533;)_b&#65533;3_A&#65533;&#65533;cn&#65533;&#65533;DJ#&#65533;_er&#65533;Q&#65533;T&#65533;`k @&#65533;&$&#65533;d&#65533;&#65533;&#65533;&#65533;T&#65533;&#65533;&#65533;&#65533;DI&#65533;&#65533;&#475;&#65533;&#65533;&#65533;Xp&#65533;)w&#65533;p&#65533;&#65533;&#65533;I&#65533;6n)&#65533;W&#65533;&#65533;in'R&#65533;0&#65533;p5i/,&#65533;A&#65533;9*&#65533;qIE&#65533;&#65533;S&#65533;&&#1078516;&#65533;&#152;y&#65533;Z&#677;(&#65533;&#65533;&#65533;&#65533;#&#65533;b^}&#218;)G	b&#65533;`&#65533;o&#65533;gi8&#65533;"+b&#65533;J?H'&#65533;&#65533;&#65533;	 ~VB~n&#65533;R&#65533;!&#65533;O&#65533;Z&#65533;&p&#65533;B&#1829;&#65533;&#65533;k/o&#65533;&#65533;h V&#65533;]&#65533;u`&#65533;j&#65533;B&#65533;J&#65533;6v&#1261;R&#65533;"+A&#65533;6&#792;&#65533;'&#65533;0&#65533;&#65533;&#1350;
T&#65533;a&#65533;PS"&#65533;&&#65533;f&#65533;&#65533;F}r&#65533;y&#65533;Q&#65533;&#65533;,&#65533;n&#65533;&#65533;g&#65533;8Q&#65533;&#65533;6;&#65533;&#65533;&#65533;V&#65533;f &#65533;!&#65533;&#65533;&#65533;X2+&#65533;&#1399;&#65533;'&#65533;&#65533;&#65533;/n&#65533;&#65533;[&#65533;(E&#65533;X&#65533;ruT:&#38144;nX%C&#65533;P&#65533;f&#65533;j&#168;&#65533;&#65533;=lP5D&#65533;&#807;&#65533;&#65533;&#65533;l&#65533;&#65533;&#65533;/ B&#65533;&#65533;W
&#65533;H&#65533;Qf&#65533;&#65533;!&#65533;_  y&#65533; ?&#65533;&#65533;&#65533;&#65533;,s&#985;&#65533;&#65533;Z&#65533;'&#65533;&#65533;&#65533;&#65533;,QK&#65533;&#65533;&#65533;&&#65533;>&#65533;
&#65533;4fm;,&#65533;o&#65533;"U9&#65533;&#65533;&#65533;xj&#65533;&#65533;}&#65533;f4&#65533;&#1803;&#65533;9y&#65533;&#65533;&#65533;&#65533;Z&#65533;Pwsy&#65533;&#1848;3&#65533;&#65533;J*&#65533;}&#65533;e&#65533;&#65533;&#65533;<&#65533;`&#65533;,p9&#65533;&#65533;&#65533;&#65533;Y&#992;&#65533;,:o`&#1024;&#65533;&#65533;&#65533;&#65533;=%&#65533;>(,&#65533;9&#65533;&#1363;N&#65533;!w&#65533;&#65533;&#65533;}&#1104;&#65533;u&#65533;&#65533;"&#65533;&#65533;&#65533;0&#65533;q<3d!&#65533;0&#65533;&#65533;&#65533;&#65533;7t={ *&#65533;P>6&#65533;pp&#65533;&#65533;&#65533;l#2&#65533;&#65533;&#65533;\I&#65533;>&#65533;&#65533;&#65533;&#65533;|`&#65533;&&#65533;&#65533;abf&#65533;&#65533;&#1246;~F&#65533;&#65533;Mb <d&#65533;?&#65533;&#65533;L&#65533;&#65533;&#65533;N&#65533;&#65533;*&#65533;Y&#65533;*E&#65533;&#65533;,&#65533;&#65533;&#65533;@`&#65533;t&#65533;&#53361;&#65533;&#65533;&#65533;&#65533;FX&#65533;4N&#65533;cpD&#65533;&#65533;&#65533;&#65533;iI&#65533;&#65533;&#978;&&#65533;&#65533; d u&#514;&#65533;&#65533;L&#65533;&#65533;!&#65533;Ff&#65533;4&#65533;&#65533;&#65533;(	&#65533;&#65533;&#46113;&#65533;&#65533;&#65533;7&#518;&#65533;u\&#65533;&#65533;"&#65533;&#65533;&#65533;t&#65533;&#65533;;&#65533;&#65533;Zp&#65533;&#65533;&#65533;j&#65533;&#65533;&#65533;]&#65533;o|&#65533;ctS&#65533;&#65533;qQY&#65533;&#65533;&#65533;&#65533;&#65533;H&#65533;`&#65533;&#65533;!&#65533;&#65533; "&#65533;&#65533; 8&#65533; 48$5&#65533;Hr&#65533;OHA&#65533;@	&#65533;&#65533; D0 =c&#65533;2&#65533;&#65533;L&#65533;&#65533;&#65533;^&#65533;&#65533;xe&#65533;cCi&#65533;P&#65533;O3&#65533;zgt##3&#65533;K&#65533;&#65533;&#65533;H{y&#65533;!&#65533; &#65533;1'&#65533;Tt&#65533;&#65533;&#808;3&#65533;&#65533;&#65533;jz&#1306;&#65533;&#65533;f&#65533;F&#65533;&#65533;#&#1711;&#65533;&#65533;8+y&#65533;u,&#65533;/&#65533;&#65533;#'I,uQ;&#65533;^|&#65533;@&#65533;&#65533;+Z`^?7&#65533;&#65533;RF&#65533;&#65533;[cqP&#65533;N!P&#65533;T&#65533;&#65533;V&#65533;&#65533;&#919;&#65533;D&#65533;&#65533;&#65533;J4&#65533;&#65533;d!&#458;>&#65533;&#65533;&#65533;&#65533;&#65533;&#65533;&#65533;j&#65533;xT&#1436;@4&#65533; <4&#65533;(&#65533;+&#65533;&#65533;RL&#65533;&#65533;0&#65533;=&#65533;&#65533;&#65533;GF0&#65533;F6&#65533;=&#65533;5&#65533;&#65533;&#65533;&#65533;&#504;^,rZ;V"%kz&#65533;[&#65533;<(&#65533;<xRD&#65533;H&#65533;&#65533;&#65533;&#1351;J&#65533;&#65533;+F&#65533;j&#65533;h&#65533;&#65533;&#65533;&#65533;&#65533;T&#65533;	l@&#65533;&#65533;-n5WW&#65533;&#65533;u&#65533;&#65533;\&#65533;%_&#65533;8'&#65533;&#65533;&#65533;kL&#65533;z&#65533;(&#65533;&#65533;,b&#65533;O&#65533;x&#1320;X&#65533;E&#65533;&#3814;&#65533;&#65533;]}J(&#1637;j&#65533;8&#65533;
&#65533;&#65533;&#65533;p&#1097;&#65533;&#65533;&#65533;&#65533;v&#65533;&#65533;[&#65533;&#65533;j5&#65533;Ziz&#1325;&#65533; &h&#65533;&#65533;&#65533;&#65533;&#65533;pE&#65533;o&#65533;R&#65533;&#65533;4 l&#65533;{&#65533;rI&#65533;&&#65533;&#65533;&#65533;
&#65533;&#65533;&#65533;&#65533;&#65533;&#65533;u&#65533;&#65533;oW=&#65533;*&#65533;&#65533;K&#65533;[2&#65533;KF&#65533;&#65533;"&#65533;&#65533;<A{8&#65533;H&#65533;p&#65533;i)Z&#65533;&#65533;R&#65533;&#65533;&#65533;&#65533;&#65533;&#65533;&#65533;C&#65533;v&#65533;&#65533;&#65533;ml &#65533;&#65533;4&#65533;-&#65533;K{d&#65533;?&#65533;%&#65533;6&#65533;&#65533;&#65533;*Z&#65533;
^&#65533;|@&#65533;t7&#65533;e&#65533;&#65533;0&#65533;&#65533;c&#65533;&#65533;&#17809;!d1E&#65533; &#65533;X&#65533;&#1506;p&#65533;o1UHAB&#1278;:&#65533;&#65533;&#65533;&#65533; &#65533;&#65533;&#65533;TA~&#65533;Rc&#65533;&#65533;\2`k&#65533;&#65533;$&#65533;&#331;h&#1898;%&#65533;+Y&#899;&#65533;&#65533;a/&#65533;&#65533;W&#65533;&#65533;&#65533;&#65533;A&#65533;&#65533;F&#65533;*&#65533;wa&#65533;&#65533;SZ1&#65533;"&#65533;&#65533;!&#65533;V&#1323;o&#65533;&#65533;&#65533;&#65533;&#65533;Z|&#65533; p&#65533;YF&#65533;t&#65533;&#65533;t&#65533;`&#65533;&#65533;&#65533;&#65533;&#65533;AQ=&#65533;Qu&#65533;&#1059;&#65533;r&#65533;]&#65533;&#65533;&#1968;&#65533;&#65533;&#65533;:{&#65533;&#65533;&#65533;-&&#65533;j&#714;&#65533;'&#65533;hQZ&#65533;&#65533;&#65533;&#65533;&#173;&#65533;m&#65533;&#65533;&#65533;n&#65533;&#65533;&#65533;>G&#1018;gi^&#65533;&#65533;4&#65533; &#65533;r&#65533;&#65533;z!.&#65533;&#65533;&#65533;&#65533;&#65533;1&#65533;&#65533;[P?&#65533;&#65533;e9&#65533;/,&#700;&#65533;&#65533;&#65533;&#65533;&#65533;&#65533;toQ]&#65533;&#65533;(".&#65533;C&#65533;&#65533;&#65533;ws&#65533;1&#65533;&#65533;&#65533;&#65533;}c&#65533;&#65533;&#1148;&#65533; CPN$&#1701;Jv&#65533;Tv&#65533;&#65533;&#65533;S2&#65533;&#65533;+&#65533;"{J&#65533;-&#65533;D&#65533;'e&#65533;?l&#65533;E&#65533;&#952;&#1449;&#65533;&#65533;X&#65533;&#65533;&#65533;[&P&#65533;&#65533;&#65533;t&#65533;&#65533;&#65533;&#1417;&#65533;&#65533;&#65533;&#65533;&#65533;&#65533;&#65533;&#65533;&#65533;&#65533;S{&#65533;&#65533;Y&#65533;A`&#65533;%&#65533;"&#65533;A&#65533;&#65533;08&#65533;&#65533;Z&#65533;3:C&#65533;&#65533;&#65533;&#65533;&#65533;n&#65533;&#65533;&#65533;&#65533;&#65533;1&#65533;&#65533;&#65533;&#65533;&#65533;q&#65533;[&#65533;'RU,&#65533;+{|&#65533;&#65533;&#65533;&#65533;j,&#65533;&#65533;Y`y&#65533;&#65533;w[&#65533;&#65533;&#65533;&#65533;&#65533;d&#65533;&#65533;&#65533; 	pa{&#65533;&#65533;%&#65533;{^>&#65533;&#65533;I&#65533;C&#65533;/&#65533;,&#65533;&#65533;&#65533;Q&#65533;"&#65533;&#340;0&#65533;C&#65533;,&#65533;&#65533;za&#65533;!*&#65533;&#65533;&#65533;&#65533;-&#65533;&#65533;&#65533;b&#1169;*&#65533;&#65533;&#65533;&#65533;6&#65533;
&#65533;&#65533;&#65533;&#65533;]&#65533;)&#65533;&#65533;&#65533;&#65533;&#65533;;D&#65533;&#65533; &#65533;[&#65533;&#65533;6&#65533;&#65533;&#65533;1&#65533;:x&#65533;(PAz&#65533; v&#1798;Zpq&#65533;f&#65533;7)&#65533;W&#1511;&#65533;W}&TN&#65533;A&#65533;b&#65533;q&#65533;&#65533;b8un&#65533;&#65533; ]TW&#65533;gCk3&#65533;PU<<&#65533;<&#65533;&#65533; `rLRtM&#65533;*&#65533;&#65533;<bO&#65533;&#65533;p &#65533;&#65533;&#65533;t&#65533;(R^&#65533;u&#65533;&#65533;{`#&#65533;	&#65533;5X|@yV7TQ&#65533;m&#65533;5g&#65533;Bn&#65533;p&#65533;J&#65533;&b<E"!&#65533;S&#65533;&#65533;]&#65533;E[&#65533;E&#65533;.\#|E&#65533;(&#65533;Qt4ESO&#65533;""&z&#65533;v@&#65533;&#65533;"*&#65533;|OhW&#65533;&#65533;$T&#65533;u&#65533;&#65533;y&#65533;(&#65533;&#65533;`&#65533;&#65533;U^&#65533;W&#65533;7@&#65533;]cw&#65533; (f&#65533;&#65533;D&#65533;w4&#65533;t7/"&#65533;J&#65533;&#65533;
_&#65533;&#65533;&#520;bGiF&#65533;<A&#65533;&#65533;&#65533;&#65533;&#1302;&#65533;&#65533;$&#65533;&#65533;&#65533;h&#65533;5^&#65533;;/]&#65533;]~&#65533;	&#65533;&#65533;]&#65533;F&#65533;&#609;7U&#65533; 4R&#65533;=&#65533;qg=&#65533;q)&#65533;&#65533;m&#65533;&#65533;&#65533;y)F&#65533;&#65533;&#65533;5&#65533;&#65533;&#65533;&#65533;&#65533;&#65533;we"#S&#65533;&#65533;&#324;I(
&#65533;O&#65533;&#65533;8&#65533;+&#65533;T&#65533;&#65533;u 6r&#65533;&#65533;=#rtjz)X&#65533;&#65533;&#1412;H&#65533;1&#65533;&#65533;&#65533;&#65533;&#65533;7&#65533;p&#65533;&#65533;&#65533;i&#65533;&#65533;	&#65533;f&#18949;CU&#65533;
&#65533;&#65533;&#65533;&#65533;K&#65533;&#65533;&#65533;&#496;1&#65533;	@#PVT&#65533;&#65533;
&#65533;&#65533;&#65533;&#65533;<&#65533;&#65533;R&#65533;&#65533;R&#65533;&#65533;p
i&#65533;&#65533;&#65533;&#65533;&#1063;b&#65533;&#147;&#65533;Si%&#65533;&#1297;&#65533;&#65533;&#65533;&#65533;X5&#65533;&#65533;&#65533;&#65533;&#65533;&#65533;&#65533;"&#65533;&#65533;e&#65533;)}F&#65533;&#65533;&#65533;7&#65533;a&#65533;&#65533;6"/	d&#65533;&#1400;OPI&#65533;&#65533;&#65533;&#65533;&#65533;x&#65533;&#65533;&#65533;u>9F&#65533;=&#65533;(2Ivi2y&#65533;&#65533;&#65533;r&#65533;&#65533;&#65533;&#65533;Z&#65533;ypq[&#65533;#z&#65533;@&#65533;xW&#65533;)&#65533;&#871;}&#65533;BUz&#65533;`&#65533;&#65533;8ut&#1622;R&#65533;|&#65533;&#65533;&#65533;@&#65533;v&#65533;m&#65533;+yy[&#65533;&#65533;h&#65533;&#65533;&#65533;&#65533;&#65533;3&#65533;(&#65533;)&#65533;X&#65533;&#65533;&#65533;W)&#65533;Am&#65533;&#65533;|[&#65533;	~ &#65533;P&#65533;"z0&#65533;X&#65533;&#65533;&#65533;&#65533;%&#65533;LQ&#65533;&#65533;&#65533;&#65533;&#65533;G&#65533;8T&#65533;,j`i&#65533;&#1369;\&#65533;6nV&#65533;&#65533;`JG&#65533;&#65533;&#65533;&#65533;&#65533;y/79&#65533;&#65533;&#65533;&#65533;&#65533;&#1371;&#65533;W~y&#65533;&#65533;#&#65533;iwh&#65533;&#65533;&#65533;y&#65533;F&#65533;f&#65533;|Pz&#65533;&#65533;iZ }&#65533;&#65533;&#393;&#65533;&#65533;&#65533;ew9&#65533;&#1685;b
&#1694;&#65533;i}&#65533;u}&#65533;&#65533;&#65533;&#1565;R&#65533;f&#65533;uu9&#65533;&#65533;&#65533;&#65533;9&#569;	!&#1664;&#65533;&#65533;T&#65533;WX&#65533;j&#65533;8&#65533;&#65533;fY7&#65533;&#65533;&#1185;K&#65533;&#65533;C&#65533;&#65533;iu?&#65533;xq&#65533;p&#65533;&#65533;9&#65533;S&#65533;&#65533;&#65533;&#1634;&#65533;weV&#65533;56Z&#65533;&#65533;Y&#65533;V&#65533;<|&#65533;&#65533;
&#674;&#65533;&#65533;&#65533;&#65533;K&#65533;4Vj&#65533;&#65533;y}&#1061;&#65533;&#538;&#65533;&#65533;&#65533;)B&#369;&#65533;%&#65533;&#65533;&#65533;6u&#65533;}&#65533;&#65533;&#65533;iu4&#1185;_&#65533;&#65533;x&#65533;+&#65533;5O&#65533;@O&#65533;&#65533;&#65533;&#65533;&#65533;\&#65533;&#65533;d&#65533;(&#65533;&#65533;&#65533;$&&#65533;0r&#65533;&#65533;g&#65533;&#65533;&#65533;#
F&#65533;&#65533;&#65533;&#65533;Hm&#65533;F/&#65533;&#65533;}i/(:T&#65533;	&#65533;&#424;&#65533;!&#65533;_$&#65533;&#65533;&#65533;&#65533;&#1638;&#65533;~&#65533;@Zp&#65533;[s&#65533;&#65533;#|`&#65533;&#65533;I&#65533;i
&#65533;J&#65533;z;&#65533;&#65533;XKj&#65533;*&#65533;&#65533;J&#65533;&#65533;O&#65533;&#43321;J&#65533;&#65533;p&#65533;K&#65533;&#65533;&#65533;&#65533;)O&#65533;&#65533;XC&#65533;&#65533;&#65533;	X&#1681;&#65533;H&#65533;Kq)&#65533;z@Z/&#65533;&#422;&#218;&#65533;)&#65533;&#65533;Y&#65533;[&#65533;&#65533;&#65533;&#65533;&#65533;&#1517;&#970;5&#65533;y&#65533;&#65533;&#65533;&#65533;&#620;=r&#65533;&#65533;7[&#65533;"Q&#65533;SM&#7075;&#65533;&#65533;&#65533;&#65533;&#65533;&#65533;&#65533;T&#65533;V&#65533;e&#65533;&#65533;x&#65533;I&#65533;&#65533;&#65533;&#65533;&#65533;z;}&#65533;&#65533;&#65533;r&#65533;&#65533;zF&#65533;i;&#65533;&#65533;8bT&#65533;&#65533;&#65533;&#65533;R&#65533;&#1930;&#65533;&#65533;a F&#65533;
&#65533;Y&#1241;w&#65533;&#65533;{&#65533;&#65533;"&#65533;r}&#65533;&#65533;z0&#65533;&#65533;Z}&#65533;%}&#65533;  !&#65533;  ,    &#65533;&#65533;@&#65533;&#65533;&#65533;&#65533;&#65533;&#65533;&#65533;&#65533;&#65533;&#65533;&#65533;&#65533;&#65533;&#65533;&#65533;&#65533;&#65533;&#65533;y&#65533;&#65533;&#65533;|&#65533;&#65533;&#65533;{&#65533;&#65533;&#65533;&#65533;&#65533;&#65533;&#65533;&#65533;&#65533;w&#65533;&#65533;}&#65533;&#65533;&#65533;&#65533;&#65533;&#65533;&#65533;&#65533;&#65533;&#65533;&#65533;&#65533;&#65533;&#65533;&#65533;&#65533;&#65533;&#65533;&#65533;&#65533;&#65533;&#65533;&#65533;&#65533;&#65533;&#65533;&#65533;&#65533;&#197;u&#65533;&#148;&#65533;&#341;~&#65533;&#65533;&#65533;&#1091;&#65533;&#65533;&#65533;&#65533;&#65533;&#65533;&#1638;&#65533;&#65533;&#65533;&#65533;&#65533;&#65533;&#65533;&#65533;&#1988;~&#65533;&#65533;&#65533;&#65533;&#65533;&#65533;&#65533;&#50173;&#65533;&#65533;&#65533;&#65533;|&#65533;&#65533;&#65533;&#65533;&#65533;&#65533;&#65533;&#65533;&#65533;&#65533;&#65533;&#65533;&#65533;5n&#65533;h&#65533;Y&#65533;z3m&#65533;&#65533;&#65533;5t+*&#65533;&#65533;O&#65533;GD&#65533;J&#65533;R&#65533;jE_&#65533;&#65533;3$,e&#65533;&#65533;&#65533;`&#65533;(H&#65533;&#65533;tz
&#65533;&#65533;&#65533;&#65533;d&#65533;I&#65533;&#65533;&#65533;&#21718;HGEor&#65533;I&#65533;&#65533;}N&#65533;&#65533;|&#65533; &#65533;&#65533;&#65533;2&#65533;4&#65533;R)3=Q&#65533;{&#65533;&#65533; &#65533;Ni&#65533;,&#65533;T-'&#65533;&#65533;&#65533;&#178;=&#65533;'&#65533;"&#65533;&#65533;&#65533;}d&#65533;&#65533;&#65533;Lx&#65533;&#65533;&#65533;&#65533;&#65533;&#65533;&#65533;&#65533;L&#65533;3`&#65533;?H4\{|C&#65533; 0&#65533;&#65533;&#65533;	s&#65533;&#1019;&#65533;&#65533;&#65533;&#65533;}x&#65533;K\G&#65533;&#65533;&#65533;C&#65533;AH#&#65533;l&#65533;&#65533;&#65533;'2h+h&#65533;6&#65533;&#65533;&#65533;&#65533;&#65533;&#65533;&#65533;&#65533;&#65533;97	&#65533;S;m&#65533;&#65533;b&#65533;5&#65533;tC&#65533;&#65533;&#65533;&#65533;&#65533;&#65533;&#65533;D[&#65533;&#65533;C&#65533;&#83875;&#65533;&#1304;&#65533;&#65533;&#65533;&#65533;&#65533;&#65533;&#65533;(]{#t&#959;&#2047;&#65533;&#351;&#65533;U&#65533;b&#65533;&#65533;&#65533;!&#65533;&#65533;&#65533;&#65533; @&#65533;!&#1730;&#65533;&#65533;	sL1sN&#65533;^
),&#65533;a&#65533;&#65533;p&#65533;g&#65533;&#65533;G&#65533;&#65533;Xu&#65533;&#65533;&#65533;&#65533;&#65533;2rG.&#65533;&#65533; &#65533;h&#65533; It&#65533;&#65533;&#65533;&#65533;&#65533;d&#65533;x&#65533; (~2	&#65533;&#65533;v &#65533;S&#65533;5b&#65533;&#65533;&#65533;&#65533;Ae&#65533;&#65533;Q&#65533;# C&#65533;&#65533;	O&#65533;P&#65533;t&#65533;&#65533;GTS&#65533;C&#65533;#Q&#65533;s&#65533;&#65533;W&#65533;y&#65533;1&#65533;&#65533;!	_d@&#65533;Jm22&#65533;&#65533;*B&#65533;0*2&#65533; 
&#65533;&#65533;)o&#65533;qcm5&#65533;&#1608;&#65533;l&#65533;&#65533;^&#65533;&#65533;W2&#65533;&#65533; J&#545;&#65533;8e*&#65533;&#65533;P&#65533;&#65533;&#65533;h:YRk&#65533;&#65533;&#65533;Z&#65533;&#65533;&#65533;&#65533;&#65533;&#65533;1xzM
&#65533;b0*&#65533;&#65533;0&#65533;&#65533;&#65533;H&#65533;&#65533;V&#65533;&#17683;@&#65533;&#65533;R(&#65533;!b&#65533;(&#65533;*%&#386;^&#65533;&#65533;&#65533;&#65533;&#65533;;&#65533;&#65533;&#65533;&#65533;4&#65533;!/4D"&#65533;&#65533;.&#65533;&#65533;&#65533;&#65533;&#574;&#1206;ZH&#65533;y&#266;&#65533;&#65533;&#65533;&#65533;^&#65533;&#65533;+!.&#65533;1@)&#65533;&#65533;&#65533;&#65533;`,&#65533;&#65533;h	&#65533;&#65533;&#65533;k&#65533;x&#65533;&#508;x &#65533;&#65533;"+s&#65533;&#65533;0&#65533;&#65533;&#19729;&#65533;b&#65533;G6&#65533;"0&#65533;&#65533;&#65533;D<&#65533;&#65533;2&#580; 
p&#65533;&#65533;B(&#65533;&#65533; &#65533;&#65533; &#452;&#65533;&#65533;&#65533;&#65533;&#65533;f&#65533;&#65533;3 &#65533;A6/&#65533;&&#65533;<0&#65533;&#65533;&#65533;&#65533;&#65533;&#65533;s,=&#65533;r !t23&#65533;&#65533;]]ECM!D3|&#65533;A'QG&#65533;&#65533;hl&#65533;&#65533;&#65533;&#65533;&#976;&#65533; ht&#65533;M&#65533;d&#65533;&#65533;&#65533;&#65533;`~&#65533;p&#65533;$3"&#65533;&#65533;	&#65533;&#65533;&#65533;&#1795;$qw&#65533;.q&#65533;@&#65533;&#65533;&#65533;&#65533;1<&#65533;&#65533;&#65533;x &#65533;&#65533;V&#65533;&#65533;&#65533;'&#65533;&#65533; &#65533;y&#65533;^#&#172; &#65533;&#65533;&#65533;"&#65533;&#65533;&#65533;&#65533;g&#65533;&#65533;`?&#65533;&#65533;&#65533;X&#65533;}&#65533;&#65533;d&#65533;&#65533;&#65533;&#65533;&#65533;p&#65533;"&#65533;&#65533; &#65533;&#65533;  PB	&#65533;&#65533;
&#65533;0&#65533;&#65533;,&#65533;&#65533;&#65533;&#65533;l&#65533;&#65533;&#65533;Bw&#65533;(&#65533;&#65533;5A&#65533;y&#65533;&#1759;&#65533;<&#65533;&#65533;Q&#65533;6(&#65533;&#65533; a&#65533;!&#1792;&#65533;&#65533;o&#65533;&#65533; &#65533; &#65533;&#65533;t@ *&#65533;F&#65533;&#1447;&#65533;&#65533;P&#65533;&#737;u&#65533;&#65533;A ~ &#65533;&#65533;&#65533;p&#65533;a&#65533;i=&#65533;B&#65533;7&#65533;%:&#65533;y&#65533;j&#65533;
0&#65533;?L&#65533; W&#65533;"&&#65533;4&#65533;&#65533;&#65533;&#65533;&#65533;&#65533; &#65533;!&#65533;p&#65533;&#65533;&#65533;&#65533;4&#65533;&#65533;.N&#65533;}&#65533;.&#65533;&#65533;:V&#65533;&#65533;&#65533;&#65533; -i&#65533;D&#65533;@=E&#65533;&#65533;&#65533;R&#65533;
)&#65533;&#26670;3<&#65533;j&#65533;>&#65533;&#65533;&#1313;%7&#65533;&#65533;v&#65533;&#65533;&#65533;@  *P&#65533;*(&#65533;&#65533;%&#65533;&#2024;&#65533;P/f&#65533;2&#65533;&#65533;&#65533;&#65533;+&#65533;e&#65533;i&#65533;&#65533;!@E*V&#65533;8&#65533;&#65533;&#65533;88&#65533;&#65533;1&#65533;e,#&#584;F4f&#65533;c,&#65533;&#65533;&#65533;`&#65533;&#65533;&#65533;["D&#65533;&#65533;mo&#65533;d$&#65533;y&#65533;JD&#65533;9&#65533;D$&#65533;&#65533;&#65533;Jz&#65533;&#65533;&#65533;&#65533;$&&#65533;&#65533;IN&#65533;&#65533;p&#65533;&#65533;>a&#65533;OYR&#65533;&#65533;&#65533;&#677; R&#65533;KA&#65533;2&#65533;/&#65533;"/y&#65533;&#65533;&#65533;&#65533;&#65533;&#65533;&#65533;(D?&#65533;&#65533;s&#65533;aQ&#65533;&#65533; &#65533;$B$"&#65533;&#65533; &#65533;&#65533;^&#65533;&#65533;)&#65533;Y&#65533;&#65533;/E&#65533;&#65533;&#65533;GD&#65533;i "<&#65533;&#65533;&#925;&#157;@&#65533;&#65533;&#65533;C&&#65533;s&#65533;&#65533;D&#65533;>ciKC&#65533;&#65533;O&#65533;C	&#65533;*P&#65533; i&#65533;(&#65533; ^&#65533;&#749;&#65533;&#65533;_-&#65533;x@&#65533;&#65533;&#65533;4Js&#65533;&#65533;B
B{&#65533;Lb&#65533;&#65533;Hp$N&#65533;&#65533;X#&#65533;&#65533;&#65533;&#65533; &#65533;*&#65533;E;&#65533; &#65533;&#65533;&#65533;!TU&#65533;I]&#65533;%{&#65533;(&#65533;/&#65533;&#65533;!PH@ "&#65533;&#65533;2&#65533;&#65533;&#65533;&#65533;c&#65533;[&#65533;&#65533;&#268;&#65533;&#65533;-&#65533;&#65533;5&#65533;&#65533;N&#65533;l&#65533;%&#65533;&#65533;"&#65533;Q&#65533;E4iQ&#65533;Fh&#65533;&#65533;&#65533;&#65533;01&#65533;&#65533;&#65533;&#1310;&#65533;&#65533;&#65533;R#P`  -&#65533;K&#65533;&#65533;?&#65533;&#65533;	U,0 &#65533;&#65533;&#32092;z&#65533;V&#65533;&#65533;&#65533;&#65533;&#65533;@&#65533;&#65533;&#65533;	&#65533;&#65533;&#65533;&#65533;E&#65533;&#65533;'&#65533;&#65533;&#65533;&#65533;d4QS&#65533;p1&#206;&#65533;U&#65533;&#65533;&#65533;{&#65533;B &#65533;&#65533;&#65533;&#65533;&#65533;(]&#65533;.&#65533;y1&#657;&#65533;D&#65533;cyE&#65533;&#65533;&#65533;uzM&#65533;C&#65533;&#65533;ZB&#65533;&#65533;&#65533;[$|&#65533;BY	Lw&#65533;&#65533;#Z*&#65533;MW&#65533;&#65533;4&#65533;&#65533;&#65533;o&#65533;D&#65533;D&#65533;Q&#65533;A<@O&&#65533;
6PGL&#65533;&#65533;&#547;&#65533;9HRA&#65533;&#65533;&#65533;%$[&#65533;`bC&#65533;x|&#65533;s&#65533;&#65533;&#65533;f-l.&#65533;&#65533; h&#65533; &#65533;&#65533;Q&#65533;B&#1824;f&#65533;&#65533;;-}&#65533;hr|F&#65533;&#65533;U&#65533;&#65533;CL&#65533;&#65533;Al&#65533;&#65533;F&#65533;&#65533;]&#65533; &#65533; &@ Nb&#65533;&#65533;EoG&#65533;A&#65533;&#65533;&#65533;&#256;)&#65533;&#65533;&#65533;&#65533;MCH&#65533;&#65533;AD&#65533;&#65533;&#65533;&#65533;t1"Z&#65533;&#65533;&#65533;&#65533;m&#65533; 
~&#65533;#&#65533;(D$H&#65533;H&#65533;&#65533;2u&#65533;1&#65533;&#65533; &#65533;&#65533;&#65533;1&#65533;&#65533;_&#65533;A
&#65533;&#65533;&#65533;1&#65533;AZ&#65533;&#65533;&#65533;#rh&#65533;&#1796;)&#1994;&#65533;|1&#65533;AD&#65533;
OE&#65533;&#65533;&#65533;&#65533;vkuaMh&#65533; *&#65533;&#65533;&#65533;&#1738;%&#65533;&#65533;1z&#65533;&#65533;&#65533; &#65533;,`H&#65533;` &#65533;U&#65533;&#65533;u!^K&#65533;&#65533;vS/&#65533;^&#65533;k&#65533;5&#65533;9x@&#65533;&#65533;F&#65533;?&#65533;&#65533;&#65533;'_	T&#65533;lf&#65533;&#65533;	?&#65533;&#65533;&#65533;&#65533;&#65533;g&#65533;&#65533;&#65533;&#65533;R &#65533;H&#65533;V&#65533;&#65533;m^[z=&#65533;&#65533; ]&#65533;&#1485;&#65533;H3"&#1924;&#65533;w! &#65533;&#65533;+&#65533;&#1174;&#65533;&#65533;W	&#65533;&#65533;&#65533;&#65533;X&#65533;za&#65533;&#65533;Bg&#65533;:6&#65533;v5&#65533;&#65533; &#65533;   &#65533;&#65533;bn&#65533;&#65533;&#65533;&#65533;&#65533;r&#65533;u!&#65533;$&#65533;;	b&#65533; &#65533; &#65533; z>&#65533;&&#65533;}&#65533;C4&#65533;&#65533;0&#65533;'&#951;&#65533;&#65533;9Y8z&#65533;&#65533;&#844;FG&#65533;&#65533;}(  }&#65533;;D&#65533;W&#65533;&#65533;B&#65533;&#65533;&#65533;58>&#65533;&#65533;&#1379;&#65533;&#65533;g&#65533;&#65533;2&#65533;&#65533;&#65533;g !o&#65533;&#65533;;&#65533;&#65533;	p&#65533;@p|&#65533;V&#65533;&#559;&#65533;&#65533;&#1216;X
&#65533;j&#65533;>g&#65533;&#65533;3&#65533;&#65533;D6&#65533;&#968;x&#65533;&#65533;i!yu&#65533;&#65533;&#65533;g&#65533;Yn&#65533;&#65533;5&#65533;!!0&#65533;^*&#65533;b&#65533;&#65533;&#65533;b&#1324;f&#65533;&#65533;Y&#65533;w=&#65533;&#65533;&#65533;%&#65533;&#65533;< J	&#65533; &#65533;Q&#1300;S&#65533;&#65533;j&#65533;&#65533;G&#65533;&#65533;7aFsg]&#65533;uM&#65533;T^&#65533;c %&#65533;k`%&#65533;c{l&#65533;^4&#65533;~)4&#65533;w&#65533;&#65533;~&#65533;>&#1584;h&#65533;py &#65533;_&#65533;&#65533;"&#65533;&#65533;v&#65533;&#65533;&#65533;fPi&#65533;uX&#65533;B&#65533;P=s,pLx&#65533;&#65533;` &#65533;G&#65533;H&#65533;d&#65533;3eZXeT&#65533;&#65533;&#65533;Y&#65533;a6&#65533;&uV0=#8Z&#65533;&#65533;&#65533;3&#65533;V&#9475;/&#65533;0&#65533;_h&#65533;	&#65533;&#65533;&#65533;&#65533;&#65533;E&b"&#65533;&#65533;-&#65533;&#65533;*l&#65533;f&#65533;;#F8X&#65533;u&#65533;PiGX&#65533;&#65533;&#65533;&#1028;&#65533;&#65533;S8&#65533;V&#65533; &#65533;)pdG&#65533; &#65533; T&#65533;HP&#65533;&#65533;s&#65533;&#65533;{+&#65533;{&#65533;&#65533;}&#65533;~*y&#65533;q18t&#65533;ph&#65533;&#1163;&#65533;&#65533; &#65533;E3rh&#65533;Z&#65533;&#65533;&#65533;&#65533;&#65533;&#65533;0&#65533;&#65533;&#65533;&#65533;&#65533;&#65533;&#65533;6&#65533;&#65533;3&#65533;xA&#65533;5ffHH &d=&#65533;&#65533;gl&#65533;lh&#65533;&#65533;n&#65533;&#65533;G "yp	&#65533;&#65533;&#881;&#65533;&#65533;&#65533;&#65533;b&#65533;&#65533;&#65533;&#65533;Rz&#65533;ZPd&#65533;x&#65533;R&#65533;!&#65533;&#65533;$K&#65533;&#62787;5	&#65533;V{&#65533;&#65533;^(&#65533;9Q&#65533;c&#65533;e%&#8272;&#65533;Xh&#65533;&&#65533;P&#65533;0&#65533;&#65533; &#65533;H%&#65533;Xv	&#65533;&#65533;&#65533;&#65533;x&#65533;&#65533;[:&#65533;&#65533;&#65533; y o3&#65533;T
&#65533;&#65533;&f&#65533;k&#65533;'9I{&#65533;u3&#65533;&#65533;&#353;&#65533;7&#65533;&#65533;b&#65533;0&#65533;xAw&#65533;`NaP&#65533;&#65533;&#65533;H&#65533;&#1159;&#65533;S&#65533;	)&#65533;2i8&#65533;*,&#65533;N&#65533;#I&#65533;&#65533;&#65533;{&#65533;"&#65533;&#65533;pi&#65533;&#65533;&#65533;&#65533;1a&#65533;&#65533;&#85288;&#65533;F&#65533;xi%&#65533;W&#65533;w \)&#65533;&#65533;&#2016;&#65533;&#65533;x&#65533;&#433;&#65533;&#65533;
}&#1046;&#65533;&#65533;&#65533;&#65533;&#65533;&#1361;&#65533;{&#65533;
&#65533;&#65533;&#65533;&#65533;&#65533;&#65533;`A&#65533;B1&#65533;&#65533;q&#65533;&#65533;&#65533;&#65533;GqP8s&#65533;`&#65533;&#65533;&#65533;&#65533;&#65533;pz&#65533;	&#65533;Y&#65533;&#65533;&#65533;
&#65533;&#65533;".&#65533;&#65533;&#65533;&#65533;a&#65533;Y&#65533;9&#65533;P&#65533;&#65533;&#65533;&#65533;&#65533;&#1049;&#65533; 9q&#65533;p&#65533; W&#65533;wP}&#65533;}&#65533;
&#65533;i&#65533;Ua&#65533;+&#65533;$&#65533;&#65533;P&#65533;&#65533;@&#65533;A&#65533;&#65533;P&#65533;&#65533;&#65533;&#532;&#65533;0&#65533;&#65533;2&#65533;&#65533;9&#65533;/&#65533;&#65533;93&#65533;&#1055;&#65533;&#65533;&#65533;&#65533;&#65533; #0q&#65533;4A&#65533;T&#65533;J&#65533;&#65533;&#65533;&#65533;e#&#65533;&#65533;`&#65533;&#65533;q&#65533;1&#65533;&#65533;&#65533;&#65533;&#65533;&#65533;&#65533; ;&#65533;&#65533;c&#65533;&#65533;	a`&#65533;&#65533; &#65533;&#65533;,&#1697;&#160;	A&#65533;&#144;&#65533;&#65533;A&#65533;8
}&#65533;&#65533;9&#1136;&#65533;&#65533;&#65533;#&#65533;4J6&#65533; 61~&#153;;1n&#65533;`3&#65533;Q&#65533;&#65533;&#65533;&#65533;q!
&#65533;&#65533;&#65533;Y&#65533;&#65533;&#65533;y&#65533;&#65533;&#65533;B&#65533;2&#65533;&#65533; Q&#65533;&#65533;Q&#65533;&#65533;&#65533;&#65533;&#65533;N&#65533;bz&#65533;uR&#65533; &#65533;`&#65533;y&#65533;9!y&#65533;&#65533;_l&#65533;{J	X&#1123;&#65533;Y&#65533;#Aw&#65533;1:t&#65533;	&#65533;&#65533;&#65533;&#65533;a&#65533;&#65533;&#65533;&#65533;a &#65533;|&#65533;&#65533;&#65533;}&#65533;&#65533;&#65533;&#65533;&#65533;z&#65533;&#65533;&#65533;R&#65533;Tj
ZP&#65533;&#65533;&#65533;&#65533;b)&#65533;&#65533;}&#65533;P~&#65533;
Q&#65533;&#65533;2*&#65533;&#65533;U&#65533;&#65533;&#65533;&#65533;&#1707;&#65533; 7&#65533;o&#65533;&#65533;&#65533;i&#65533;z&#65533;j&#65533;&#65533;&#65533;&#65533;p&#65533;w&#65533;&#65533;&#65533;p9&#65533;&#65533;j&#65533;&#65533;

&#65533;Q&#65533;	y&#65533;&#65533;t	&#65533;)&#65533;	&#65533;&#65533;&#65533;$S&#65533;&#65533;&#65533;&#65533;&#65533; &#65533;+&#65533;&#21546;kIe&#65533;&#65533;&#686;&#65533;I@&&#65533;&&#65533;9&#65533;`&#65533;&#65533;A&#65533;1&#65533;&#65533;&#65533;&#65533;+%&#65533;&#65533;d&#65533;&#65533;:&#65533;%&#65533;%@"&#65533;&#65533;fb	0%mn&#65533;&#65533;&#65533;&#65533;&#1452;&#65533;&#65533;&#65533;&#65533;:&#65533;&#65533;&#65533;b&#65533;&#65533;E&#65533;#br$ n@&#65533;'&#65533;&#65533;3&#65533;&#65533;$&#65533;P&#65533;&#65533;&#65533;&#65533;&#65533;pD&#65533;N&#65533;q C4&#65533;B&#65533; B&#65533;A&#65533;)@&c&#65533;'&#65533;e&#65533;K&#65533;	PnT&#65533;&#65533;&#65533;&#65533;u &#65533;&#65533;`&#65533;/&#65533;t&#65533;&#65533;&#65533;!]&#65533;\&#65533;cQb0&#65533;6&#65533;&#65533;&#65533;Y)t&#65533;:&#65533;&#65533;;&#65533;&#65533;&#65533;&#65533;&#65533;&#65533;&#65533;&#65533;&#65533;VK&#1445;/&#65533;&#65533;&#65533;&#65533;&#65533;&#65533;&#65533;n&#65533;"d;y&#65533;&#65533;0.j&#65533;S0.u&#65533;&#65533;&#65533;&#65533;3 &#65533;2&#65533;&#65533;
|&#65533;< &#65533;&#65533;&#65533;2&#65533;r&#65533;&#65533;$;>&#65533;!>yP&#65533;&#65533;&#65533;[p>"$@5&#65533;`&#65533;&#65533;&#65533;&#65533;&#65533;&#65533;&#65533;&#65533;&#65533;)&#65533;&#65533;+&#65533;	/&&#65533;2&#65533;&#65533;&#65533;&#65533;!c&#65533;2&#65533;&#65533;,&#65533;;&#65533;&#65533;P*&#65533;&#65533;~&#65533;&#65533;-I&#65533;6	S_&#65533;&#65533;&#65533;&#65533; N&#65533;?&#65533;&#65533;&#65533;1]&#65533;R[&#65533;pJ8@&#65533;&#65533;;&#65533;&#65533;&#65533;&#65533;;&#65533;&#65533;@&#65533;&#65533;@&#65533;&#65533;.&#65533;&#65533;&#65533;&#65533;
&#65533;6&#65533;&#65533;"&#65533;&#65533;!5T&#65533;;B#1`&#65533;
PD&#65533;pD8&#65533;\&#65533;&#1033;&#65533;@&#65533;R&#65533;&#65533;&#65533;&#65533;&#65533;&#65533;5_&#65533;&#65533;&#65533;D&#65533;Pk&#65533;&#65533;&#65533;Zr&#65533;g&#1924;&#65533;&#65533;k&#65533;F9&#65533;&#65533;&#65533;&#65533;:w&#65533;7U&#65533;&#65533;&#65533;71&#65533;_&#65533;`&#65533; |8&#65533;&#65533;@&#65533;&#65533;&#65533;&#65533;&#195;</|&#65533;t&#65533;&#65533;&#65533;&#65533;&#65533;&#65533;kfy&#65533;&#65533;&#65533;  &#65533;:R&#65533;&#65533;SN1&#65533;7=&#65533;?&#65533;&#65533;EJ|@ Fd&#65533;C<&#65533;9&#65533;&#65533;&#462;&#65533;&#180;&#65533;D&#65533;,&#198;pM&#65533;&#65533;&#65533;b&H&#65533;kkpH/vB|&#65533;&#65533;&#65533;&#65533;"?&#65533;
Uc&#65533;&#65533;&#65533;S&#65533;$O&#65533;3?&#65533;kG&#65533; J$&#65533;2&#65533;?TtEY$@&#65533;&#65533;E&#65533;M&#65533;d&&#65533;`)LE3 @&#65533;A&#65533;&#65533;&#65533;&#65533;gY&#65533;e35&#65533;a&#65533;e&#65533; B|&#65533;&#65533;&#65533;@&#65533;&#65533;&#65533;l&#65533;&#1420;&#65533;&#65533;&#272;&#65533;>&#65533;&#65533;>&#65533;EO&#65533;&#65533;&#65533;&#65533;&#65533;C6&#65533;J&#65533;	&#65533;&#65533;41&#65533;?&#65533;UYM&#65533;?q&#65533;P&#65533;VEY&#65533;&#65533;&#65533;$<&#65533;#8&#65533;dF5IFdS&#65533; P&#65533;`S`*P &#65533;;&#65533;-f'&#65533;&#65533;=&#65533;s&#65533;,&#629;&#65533;[&#65533;&#65533; &#65533;&#65533;#&#65533;&#65533;N&#65533;&#65533;&#65533;&#65533;T&#65533;,O&#65533;&#65533;&#65533;>:&#65533; &#65533;&#65533;J&#65533;t&#65533;&#1269;&#65533;&#65533;J&#65533;&#65533;YeP&#1941;u&#65533;EE&#65533;&#65533;i&#65533;\ [Qr|;&#65533;\M&#596;j=&#65533;j&#65533;d&#65533;&#65533;&#65533;"bY&#65533;&#65533;Z\&#65533;`L&#65533;&#65533;&#65533;J&#65533;&#65533;&#65533;&#65533;&#1113;&#65533;&#840;&#65533;&#65533; &#65533;XF&#65533;&#1172;&#65533;T]E&#65533;U&#65533;&#65533;UU&#65533;Ue]&#65533;&#65533;%&#65533;f&#65533;&#65533;o&#65533;j&#65533;Q&#65533;!&#65533;V%uR/&#65533;&#1320;&#65533;&#65533;&#65533;&#65533;
y&#65533;&#65533;9L&#65533;&#65533;~X&#65533;&#65533;h`X&#65533;&#65533;S&#65533;&#65533;&#1359;&#65533;&#1045;X^&#65533;O]MK&#65533;dTM&#65533;( P&#65533;u&#65533;&#65533;T&#65533;F&#65533;&#65533;E p&#65533;\&#65533;R&#65533;RL&#65533;k)&#65533;&#558;&#65533;}K&#65533;&#65533;a\3&#65533;&#65533;&#65533;p&#65533;0&#1326;Pd&#65533;%Xg&#65533;&#65533;&#65533;&#65533;N&#65533;&#65533;OE5YIu&#65533;^E&#65533;VU&#65533;p&#65533;Y  =&#65533;\&#65533;&#65533;&#65533;&#65533;<&#65533;&#65533;`%2&#65533;	&#65533;wc&#65533;U&#65533;&#65533;&#65533;&#341;`&#65533;)&#65533;&#65533; 3P&#65533;Ga&#65533;&#65533;J&&#65533; x@9"behR&#65533;e&#1247;E<&#65533;Af&#65533;&#65533;e )F&#65533;&#1677;&#65533;	&#65533;&#65533;&#65533;&#65533;h		e&#7321;&#65533;|RM%&#65533;(HF&#65533;&#240;`&#65533;&#65533;&#65533;&#65533;E5*)&#65533;&#65533;R&#1028;&#65533;eZ&#65533;A&#65533;&#65533;e &#65533;Va&#65533;&#65533;&#1287;&#65533;&#65533;&#65533;&#65533;&#65533;&#65533;\L&#1782;m
n&#65533;&#65533;&#65533;&#65533;&#1872;&#65533;^&#65533;&#65533;uXT&#65533;V&#65533;E&#65533;&#65533;;&#65533;&#65533;^&#65533;&#65533;d&#65533;&#65533;11&#65533;&#23708;F&#65533;DF&#65533;&#65533; &#65533;&#65533;&#65533;&#65533;He5&#65533;m&#65533;&#65533;&#65533;&#65533;>X" 6&#65533;>_"$`&#65533;&#65533;l&#65533;&#65533;m)P&#65533;&#717;&#65533;-&#65533;`&#65533;&#65533;&#65533;&#65533;&#65533;&#65533;&#65533;0&#65533;&#65533;F&#65533;&#65533;&#65533;%u&#65533;&#65533;&#65533;&#65533;&#65533;o&#65533;6&#1507;fp&#65533;0d&#65533;&#65533;PnQ&#65533;&#65533;T&#65533;-'fk&#65533;q&#65533;&#65533;=&#65533;&#65533;&#65533;r&#65533;&#65533;&#65533;&#65533;&#65533;&#65533;W p +0&#65533;(&#65533;l&#65533;&#65533;?s&#65533;&#65533;0 00=`m&#65533;&#65533;mZ&#65533;RjC&#65533;&#65533;&#65533;0&#65533;&#65533;&#65533;&#65533;&#65533;bF&#65533;	N&#65533;\&#65533;.&#65533;o&#65533;wUgi&#65533;X&#65533;&#65533;o&#65533;&#65533;&#65533;fE&#65533;&#65533;&#65533;Fp&#65533;0&#65533;j&#65533;&#1709;W9.fBe&#65533;&#65533;F)+>8=&#65533;J@vWry')G^&#65533;&#65533;&#65533;&#65533;r&#65533;&#65533;&#65533;&#65533;] &#65533;'=&#65533;w&#65533;&#65533;0Vb&#65533;ubyE&#65533;yHg&#65533;&#65533;'/
&#65533;%Vn&#65533;uU&#65533;&#65533;p&#65533;}&#65533;q&#65533;&#65533;k}%&#65533;{&#65533;&#65533;>&#65533;f&#65533;o0|&#65533;&#65533;&#65533;&#65533;&#65533;&#65533;&#65533;&#65533;H*w &#65533;&#65533;&#65533;&#65533;&#65533;&#1479;x&#65533;&#65533;O&#65533;"1F&#65533;w&#65533;BZ&#65533;&#1874;H&#65533;(&#65533;WzI&#65533;X&#65533;&#65533;yXz&#65533;&#65533;&#65533;&#65533;gg`&#65533;&#65533;&#65533;h&#65533;&#65533;%&#65533;v&#65533;&#65533;M{o%&#65533;&#65533;&#65533;c=!&#65533;&#65533;b^ sG&#65533;&#65533;XH3&#65533;|&#65533;'}&#65533; &#1383;&#65533;S&#65533;A x&#65533;&#65533;Uq/&#65533;zlX&#65533;rhC&#65533;h&#65533;i&#65533;&#65533;g&#65533;Z{4&#65533;&#1214;
&#65533;&#65533;&#65533;&#65533;%3?&#65533;q!@C&#65533;P&#65533;&#65533;oI&#65533;Q&#65533;8RHFRHM*&#65533;&#65533;t&#65533;&#65533;&#65533;,)g&#65533;E&#65533;&#65533;a&#65533;&#65533;&#65533;&#1768;^hv&#65533;&#65533;F&#1954;';*Fk&#65533;&#65533;j&#65533;&#65533;&#65533;Mc7&#65533;w&#963;&#65533;&#65533;vg&#65533;&#65533;&#524;R@&#65533;&#65533;x&#65533;&#65533;X&#65533;K&#1540;O&#65533;&#65533;RH&#65533;&#65533;hZHe&#65533; *&#65533;*&#65533;**x&#65533;Q!&#65533;QQQD&#65533;r&#65533;nng&#65533;&#65533;n&#65533;&#65533;&#65533;&#65533;&#65533;&#65533;&#65533;&#65533;&#65533;y&#65533;&#65533;&#65533;&#65533;&#65533;&#65533;~&#65533;z&#65533;&#65533;&#65533;&#65533;&#65533;&#174;&#65533;z&#65533;&#65533;&#65533;&#65533;&#65533;&#757;&#65533;&#65533;&#65533;&#65533;&#65533;&#65533;&#820;&#1260;&#1330;y&#65533;gygg<RA&#65533;&#65533;&#65533;&#65533;&#65533;&#65533;&#65533;&#65533;&#65533;&#65533;&#65533;&#65533;&#65533;&#65533;!D&#65533;J&#65533;c&#594;&#65533;&#65533;:&#65533;:&#65533;G&#65533;(V&#65533;&#65533;&#65533;J&#65533;&#65533;&#65533;m&#942;Yd&#35535;&#65533;[&#65533;|&#65533;6&#65533;&#65533;&#65533;?!g1{v&#65533;dj&#65533;,
&#65533;&#65533;&#65533;&#65533;d&#65533;`&#65533;&#65533;Vs&#65533;8&#65533;&#1840;Ip&&#65533;&#65533;&#1321;&#65533;w&#65533;&#65533;&#65533; x&#65533;&#65533;tF)9&#65533;&#65533;&#65533;&#65533;f+C&#65533;&#65533;8r&#65533;E&#65533;&#65533;Bbpt&#65533;&#65533;5V&#65533; &#65533;;&#65533;&#65533;MV&#65533;&#65533;&#1851;x&#65533;&#65533;&#65533;)&#65533;&#65533;&Xb+&#65533;&#65533;&#65533;i	&#65533;&#65533;&#65533;k&#65533;5&#400;&#65533;-&#727;&#65533;;&#65533;&#65533;U[&#65533;k&#65533;I&#65533;&#65533;&#65533;&#65533;Zv?&#65533;9&#65533;&#65533;4ke{]&#65533;&#65533;&#65533;+&#65533;ha&#65533;'&#65533;j&#65533;
&#966057;&#65533;&#65533;&#1403;&#65533;7&#1012;&#65533;g&#1235;R&#65533;kV~t?W&#65533;&#65533;&#65533;t\&#65533;I&#65533;T&#65533;';1[&#65533;Y&#65533;_FkO&#65533;^{p=3v\&#65533;&#65533;&#65533;&#65533;|a&#65533;vd3=&#65533;OS[&#65533;}b&#65533;&#65533;=&#65533;&#65533;t&#65533;&#65533;&#65533;&#1665;&#65533;x&#65533;&#65533;j&#65533;&#54554;&#909;g_k&#65533;xw&#704;&#65533;&#65533;&#65533;`0&#65533;M&#65533;&#65533;*b&#65533;H&#65533;bam=&#65533;&#65533;&#65533;&#65533;&#65533;Q&#65533;&#65533;&#5195;&Cc.&#65533;&#65533;X&#65533;:&#65533;&#65533;&#65533;0y&#65533;U&#65533;-{&#65533;&#65533; 5&#65533;-&#65533;&#65533;{&#65533;&#8642;7
#a-pE&#65533;&#65533;="&#65533;c2&#524;8&#65533;&#65533;&#65533;xy&#65533;&#65533;lXKz0)&#65533;&#65533;&#65533;vJ&#65533;&#65533;&#65533;i&#65533;&#65533;&#65533;Qh&#65533;ag&#65533;z&#65533;&#65533;&#10171;&#65533;9&#65533;&#65533;&#65533;c&#65533;&#65533;&#65533;&#65533;&#65533;&#65533;Jt&#1449;(i&#65533;W&#1464;&#65533;It&#65533;&#65533;fi&#65533;n&#65533;&#65533;&#65533;&#65533;&#65533;&#65533;&#65533;r]J*&#65533;J.&#1257;K&#65533;&#1973;G&#65533;&#65533;&#65533;&#65533;&#43828;&#65533;&k&#65533;&#1261;&#65533;&#65533;&#164;&#65533;&#65533;&#65533;&#65533;&#65533;&#65533;(&#65533;&#65533;k&#52341;&#65533;(&#65533;&#65533;.&#65533;&#10667;9&#65533;&#65533;&#65533;&#65533;Wu&#65533;&#65533;&#65533;&#65533;&#65533;v&#65533;j&#65533;2z{&#65533;&#65533;&#65533;&#65533;a-^Z +&#65533;&#65533;&#47352;&#65533;&#65533;&#65533;.&#65533;&#65533;ko&#65533;y&#65533;A&#65533;&#65533;
&#65533;o&#65533;5
&#1746;&#65533; l&#767;&#1245;0&#65533;&#620;&&#65533;&#65533;c&#65533;&#65533;K&#65533;m&#1700;0dF<]&#65533;<![/k&#65533;B&#65533;1&#65533;#k&#65533;&#65533;(&#65533;e&#65533;)&#65533;&#65533;&#65533;G&#65533;&#65533;&#65533;&#65533;&#65533;rr&#65533;5&#65533;&#65533;&#65533;&#65533;#&#65533;&#65533;.l<D#&#65533;s&#65533;&#65533;&#65533;A&#65533;&#65533;k&#957;&#65533;5&#65533;I[ui&#65533;&#65533;(&#65533;&#65533;>&#65533;9u&#1342;:&#65533;e&#65533;&#65533;.&#756;&#1105;&#65533;B&#65533;N&#65533;&#65533;&#65533;&#65533;G&#65533;6&#65533;o&#65533;.3j&#65533;yu&#1912;&#65533;&#65533;&#65533;&#65533;qK&#65533;Z&#65533;6:m&#65533;y&#65533;m8&#65533;";eKW&#65533;l&#1914;&#65533;&#65533;&#1030;&#65533;&#65533;&#65533;&#65533;&#65533;,&#65533;&#65533;&#65533;&#65533;&#514;x&#65533;3&#65533;&#65533;&#1716;&#65533;&#65533;&#65533;&#65533;+&#65533;&#65533;&#65533;-&#65533; &#65533;&#65533;4&#65533;&#65533;8.&#65533;&#65533;&#65533;&#65533;]&#65533;&#65533;&#65533;&#65533;&#65533;t&#65533;
&#65533;&#65533;J&#65533;&#65533;&#65533; f&#65533;&#65533;&#885;I&#65533;0f&#65533;&#65533;,&#965;L&#65533;\7&#65533;&#65533;@&#2026;&#550;b&#65533;y&#65533;&#65533;cmf&#65533;&#65533;9&#65533;&#65533;&#65533;-F<&#65533;&#65533;&#65533; &#65533;&#65533;&#65533;&#65533;r&#65533; 'F`&#65533;(ykx&#65533;&#65533;b&#65533;&#65533;7&#65533;m&#65533;w&#65533;&#65533;&#65533;&#19731;	oa&#65533;&#65533;&#65533;&#65533;A&#65533;u&#65533;!&#65533;jAU&#65533;&#65533;Oy&#65533;_hX&#65533;&#65533;V&#65533;&#65533;&#65533;&#65533;y&#65533;&#65533;&#65533;&&#65533;&#348;@>&#65533;&#65533;&#65533;Ab&#65533;&#65533;0B&#65533;G&#65533;&#65533;&#65533;h$dMj&#278;,&\h&#65533; &#65533;QCB	&#65533;&#65533;&#65533;&#65533;&#65533;-&#969;&#65533;&#65533;Rx&#65533;E&#65533;jI B&#65533;&#65533;R&#65533;pGK&#65533;&#65533;&#136;0&#65533;'>sqc&#65533;D&#65533;:2&#65533;*$&#1209;&#65533;&#5800;F8N&#65533;#(j&#65533;&#65533;&#65533;&#65533;n.j&#65533;C&#65533;&#65533;G5&#642;"&#961;&#65533;I&#65533;&#65533;?&#65533;&#65533;&#65533;8#&#65533;&#65533;&#65533;	6&#65533;H&#65533;&#65533;&#65533;a&#65533;&#65533;&#1009;#2&#65533;&#65533;A&#65533;K&#65533;&#65533;0&#65533;&#65533;E&#65533;AL&#65533;O&#65533;&#65533;&#65533;4#:&#20344; ?Y3&#65533;&#65533;A
R&#65533; f.&#65533;)X&#65533;&#65533;0&#65533;&#65533;&#65533;W&#65533;&#65533;/&#65533;p&#65533;&#1826;&#65533;-&#65533;&#65533;  &#65533;&#1538;&#65533;&#65533;d&#65533;  e6&#65533;&#65533; &#65533;ZAMV&#65533;R3&#65533;&#65533;L=&#65533;&#65533;&#65533;QmY'&#65533;8}h&#65533;V&#65533;sK&#65533;<&#65533;&#65533;&#65533;&#65533;&#65533;s')&#65533;BRuO&#65533;T&#65533;U&#65533;&#65533;E&#65533;$&#65533;i&#65533;!&#332;&#65533;@i%&#65533;{&#65533;&#65533;&#65533;4&#65533;&#65533;f:&#1313;&#65533;IA&#65533;&#65533;T&#65533;&#65533;&#65533;1w*NiW[&#65533;CN&#65533;Pf
&#65533;&#65533;&#65533;&#65533;<&#65533;R@&#65533;{&#65533;&#65533;rJ U&#65533;&#65533;:@J&#65533;U&#1192;@ C&#65533;Cp&#65533;&#65533;&#65533;&#65533;&#530;&#65533;&#928;&#65533;{&#65533;&#65533;T&#65533;&#65533;\2&#65533;&#65533;l&#65533;&#65533;OH&#65533;N&#65533;u&#65533;&#65533;&#65533;T1&#65533;H&#65533;&#65533;Hu&#65533;&#65533;&#65533;5WQ&#65533;:&#272;[[&#65533;&#65533;KA&#489;&#65533;&#65533; b) nbO&#65533;Lo"&#65533;&#1576;ntrJ&#65533;&#65533;&#65533;&#65533;&#65533;&#65533;O&#65533;&#65533;&#65533;?&#65533;&#65533;&#65533;;h&#65533;R&#65533;&#65533;&#65533;&#174;&#65533;&#65533;T&#65533;&#1674;&#468;%&#65533;&#432;&#65533;y&#65533;T&#65533;;Z&#65533;&#65533;^&#65533;V4&#1525;^&#65533;m&#65533;H&#65533;&#65533;/  <&#65533;."&#65533;A&#65533;&#65533;"&#65533;T&#65533;&#65533;K^&#65533;&#65533;"&#65533;&#65533;&#65533;0}&#65533;&#65533;A&#65533;#&#65533;&#65533;&#65533;?4&#65533;&#65533;&#65533;&#65533;~&#65533;&#65533;&#65533;`V]&#65533;&#65533;#`&#65533;hw&#65533;&#65533;&#65533;&#65533;&#10414;&#65533;&#1850;0&#65533;Wy&#65533; &#65533;&#65533;.&#65533;_'&#65533; &#65533;&#65533;&#65533;&#65533;]&#65533;"&#65533;@&#65533;7&#65533;#&#65533;"&#65533;-&#65533;&#65533;{&#65533;N'&#65533;
k\&&#65533;&#65533;&#24173;&#65533;&#65533;&#65533;LdW&#65533;x@&#65533;&#65533;&#65533;&#1618;&#65533;&#65533;6&#65533;-(l&#65533;A	&#65533;&#65533;u,#&#65533;&#65533;&#65533;O-&#65533;j&#65533;\&#65533;8.&&#65533;<kA#&#65533;e&#65533;&#65533;&#65533;&#714;&#65533;&#65533;&#65533;&#65533;&#65533;&#65533;0&#65533;|&#65533;&#65533;rx&#65533;V&#65533;&#65533; <&#65533;&#65533;x q0&#65533;IK9&#65533;'&#65533;&#65533;&#65533;&#65533;icyi&#65533;#hu&#65533;zy.&#65533;&#65533;m&#65533;&#65533;&#65533;% ]&#1874;&#65533;=u&#65533;9&#65533;&#65533;v~&#65533;&#65533;\&#65533;&#65533;&#65533;&#1460;&#1971;/f &#65533;D&#65533;@2&#65533;&#65533;&#65533;#&#65533;&#65533;&#65533;Q&#65533;t-P,f&#65533;&#65533;&#65533;&#65533;&#65533;*&#65533;&#65533;&#65533;hH&#65533;&#65533;&#65533;Rr&#65533;a&#65533;Y.8&#65533;&#65533;&#65533;00&#65533;She&#65533;&#65533;&#65533;\&#65533;D&#65533;|&#65533;&#65533;&#65533;!d[&#65533;&#65533;&#65533;f&#381;&#65533;&#65533;&#65533;&#65533;&#65533;~&#65533;4&#65533;<&#65533;J;;
-&#65533;6&#65533;e&#65533;&#65533;&#65533;Q&#65533;U&#65533;&#65533;qt&#622;-&#801;_&#65533;F&#32325;P&#65533;h(&#65533;&#65533;&#1886;&#65533;m1&#65533;Z&#65533;&#65533;'&#1015;&#65533;&#65533;[&#65533;&#65533;&#65533;&#65533;KI&#65533;&#65533;&#65533;3C,&#65533;&#65533;&#1554;op&#65533;TbH&#65533;&#65533;2t_d&#65533;SXiK&#65533;q&#65533;|&#65533;&#65533;-&#65533;.4&#9035;&#65533;Y ^&#65533;&#65533;/N^&#65533;|w=&#65533;3  &#65533;~&#65533;O&#65533;&#65533;&#809;,&#65533;&#65533;`&#65533;v&#65533;&#65533;&#1088;;&#65533;&#525;ts&#65533;A&#65533;&#65533;&#65533;w&#65533;&#65533;&#65533;&#65533;&#65533;&#65533;}k&#65533;&#65533;9&#65533;&&#1527;&#65533;U&#65533;&#65533;&#65533;&#65533;{a&#65533;THa&#65533;0&#65533;&#65533;:&#65533;6&#65533;&#65533;rf&#65533;&#65533; &#39329;{&#65533;@nT&#65533;]BH&#65533;b&#65533;&#65533;!&#65533;&#965;&#65533;c&#65533;&#65533;&#65533;;~&#65533;&#65533;&#65533;KQ&#65533;&#65533;&#65533;a,i&#65533;Kb|i&#65533;"&#65533;=&#65533;&#861;&#65533;t7=b&#65533;&#65533;>`&#65533;&#65533;A&#65533;&#65533;&#65533;&#65533;&#65533;&#65533;&#65533;&#65533;!w&#65533;&#65533;&#65533;&#65533;#?j	&#65533;&#65533;&#65533;&#65533;&#65533;&#65533;&#65533;&#65533;&#1826;7&#65533;&#335;&#65533;*t&#65533;%yX`S&#65533;&#65533;P&#65533;&#65533;&#65533;&#65533;>
&#65533;&#65533;E&#65533;&#65533;@&#65533;&#65533;}&#65533;fu;&#65533;_&#65533;&#65533;}*7&#65533;&#65533;Z&#65533;6&#65533;&#65533;&#65533;	&#65533;&#65533;&#65533;f&#65533;~&#65533;w&#65533;&#65533;&#65533;yl%:B:3Yr&#65533;0&#65533;&#65533;&#65533;P&#65533;X0&#65533;&#65533;p]8&#1863;!r&#65533;&#65533;&#65533;&#65533;Z&#65533;&#65533;&#1671;_3@&#65533;C&&#65533;&#65533;&#1476; &#65533;x&#65533;=&#65533;&#65533; l&#65533;`l&#65533;X&#65533;{&#65533;0&#65533;&#65533;&#65533;Kw&#65533;0&#65533;p _&#65533;&#65533;
-7  -&#65533;%P&#1015;.|&#65533;wBP4&#65533;
V&#65533;&#1509;{0&#65533;6h0 &#65533;F&#65533;&#65533;&#65533;
H&#65533;
;&#65533; ;r&#65533;GdT&#65533;
x&#65533;o&#65533; &#65533;&#65533;&#65533;&#65533;&#65533;&#65533;f&#65533;D&#65533;	&#65533;&#65533;&#65533;]&#65533;
&#65533;&#65533;&#65533;a&#65533;5-&#65533;&#65533;&#1009;&#65533;k&#1542;0&#65533;&#65533;&#1547;o&#33534;(&#65533;&#65533; u&#65533;qL@*{'U&#65533; &#65533;&#65533;V&#65533;&#65533;&#65533;&#65533;&#65533;>8&#65533;&#65533;&#65533;X&#65533;&#65533;&#65533;&#65533;&#65533;&#65533;&#65533;&#65533;P&#65533;&#65533;&#65533;&#65533;u&#65533;&#65533;}&#65533;8&#65533;&#65533;&#29485;0lP &#65533;&#65533;&#65533;&#65533; &#65533;8&#65533;H&#65533;&#65533;x,&#65533;	&#65533; &#65533;&#65533;V
fQ&#65533;&#65533;3gJ&#65533;G&#65533;&#518;pX&#65533;&#65533;&#65533;&#65533;&#65533;&#65533;9&#65533;rH&#65533;88&#65533;&#65533;&#65533;&#65533;O&#65533; =&#65533;&#65533;&#1425;&#41473;X(&#65533;&#65533;&#65533;&#1782;m&#65533;&#65533;
&#1368;&#65533;&#65533;'&#65533;&#1042;&#65533;&#65533;_F&#65533;&#65533;&#65533;Z&#65533;X&#65533;&#65533;p&#65533;V &#65533;&#65533;H&#65533;&#65533;&#65533;8&#65533;&#65533;&#65533;&#65533;!&#65533;&#65533;l&#65533;`l&#65533;^5b&#65533;r&#65533;&#65533;&#65533;&#65533;&#65533;&#65533;Uy&#65533;V&#65533;&#65533; &#65533;&#65533;0&#65533;&#65533;&#65533;&#65533;&#65533;&#65533;q&#65533;&#65533;	&#65533; y&#65533;&#65533;&#65533;&#65533;8&#65533;i&#65533;mY&#65533;&#1336;&#65533;(&#65533;&#65533;&#65533;&#65533;&#65533;m.&#65533;&#65533;&#65533; /y&#65533;&#65533;&#65533;&#65533;&#65533;&#65533;&#65533;&#65533;P`k&#65533;&#65533;&#65533;r&#65533;&#65533;'&#65533;&#65533;g&#65533;*pY&#65533;q&#65533;6&#1552;Xy&#65533;T&#65533;&#65533;&#65533;&#65533;&#65533;n&#65533;q&#33549;V&#65533;dY&#65533;&#65533;I&#65533;~&#65533;&#65533;li&#65533;m&#65533;&#65533;(	&#65533;F &#65533;H&#65533;`&#65533;w)&#65533;&#65533;&#1554;&#65533;&#65533;{&#65533;&#65533;&#65533;p&#65533;&#160;&#65533;&#65533;xe
&#65533;&#65533;&#65533;&#65533;&#65533;&#65533;&#65533;&#65533;m&#65533;&#65533;-&#65533;&#65533;&#65533;&#65533;&#1611;&#65533;)&#65533;&#65533;h&#65533;&#65533;&#65533;)&#65533;#y&#65533;j&#65533;hi&#65533;j9&#65533;nii m9%P &#65533;	&#65533;&#65533;8&#65533;&#65533;X&#65533;&#65533;8&#65533;x&#65533;&#65533;&#65533;&#535;&#65533;Y_&#65533;i&#65533;&#65533;@i&#65533;\8&#65533;&#65533;&#65533;	&#65533;Bs&#969;>&#65533;&#65533;&#65533;&#65533;I&#65533;n&#1561;&#65533;&#601;	&#65533;[&#65533;}&#65533; &#65533;&#65533;	&#65533;W&#65533;&#65533;>&#1562;7H&#65533;&#65533;p&#65533;$&#65533;&#65533;$&#606;&#65533;X &#65533;980&#65533;S8&#65533;.&#65533;&#65533;,&#65533; &#65533;7J &#65533;&#65533;&#65533;F&#65533;8&#65533;&#65533;za&#34587;&#65533;c!&#65533;&#65533;`&#65533;&#65533;&#65533;
&#65533;&#65533;&#65533;&#65533;&#65533;&#65533;9&#65533;&#65533;(&#65533;&#65533;{&#1977;&#65533;*&#65533;^:&#65533;(&#65533;(&#65533;&#65533;i&#65533;c&#65533;&#65533;&#65533;&#65533;j*&#65533;&#65533;&#65533;&#606;ij&#65533;&#65533;)&#65533;&#65533;0&#65533;&#65533;&#65533;@&#65533;(&#65533;&#65533;&#65533;&#65533;&#65533;&#65533;&#65533;&#65533;&#65533;'g&#65533;&#65533;&#1628;&#65533;&#65533;#&#65533;&#65533;F&#65533;&#65533;&#65533;R&#65533;&#65533;&#65533;
	z&#65533;v&#65533;&#65533;&#65533;)&#65533;&#65533;P&#65533;&#65533;p&#65533;Rj&#65533;&#65533;&#65533;&#2009;&#65533;&#65533;j&#65533;&#65533;&#65533;&#65533;&#598;u&#65533;&#65533;(&#65533;&#65533;f*&#65533;&#65533;
&#65533;i&#65533;o&#65533;&#65533;0 x	&#65533;&#65533;&#65533;&#65533;8&#65533;&#65533;&#591;]q~&#65533;W&#65533;&#65533;,&#65533;&#65533;&#65533;&#65533;y&#65533;M*&#65533;)&#65533;_u &#65533;&#1677;&#65533;&#65533;&#65533;x&#65533;P i&#65533;&#65533;&#65533;&#65533;&#65533;&#2654;&#65533;&#65533;&#65533;&#43366;
&#65533;j&#65533;&#65533;&#65533;@&#65533;&#65533;j&#65533;&#65533;&#65533;&#65533;&#65533;J&#65533;!` k&#1025;}&#65533;[&#65533;&#65533;i&#65533;[&#1098;&#65533;0|&#65533;x&#65533;v%&#65533;ZM&&#65533;s&#386;&#65533;&#65533;`&#65533;9&#65533;Vw &#65533;&#65533;z&#65533;&#65533;&#65533;&#65533;P}&#65533;&#65533;&#65533;&#65533;&#65533;&#65533;&#65533;J&#65533;&#65533;&#65533;&#65533;&#65533;Z&#65533;&#65533;&#65533;&#65533;&#65533;&#65533;dy&#65533;Q&#65533;W&#65533;3K&#65533;3&#65533;&#65533;Qk&#65533;&#65533;&#65533;&#65533;=+^&#65533;P&#65533;&#65533;&&#65533;&#65533;&#65533;&#65533;&#65533;&#65533;9&#65533;&#65533;&#65533;pJ&#65533;P&#65533;P}&#65533;
[&#65533;&#65533;&#65533;&#7861;&#65533;z&#65533;&#65533;&#686;.&#1745;xp&#65533;&#65533;yj&#65533;&#38316;	&#65533;&#65533;&#65533;&#65533;Wb&#65533;&#65533;\&#65533; <&#65533;&#65533;&#65533;@&#65533;&#65533;IB&#65533;{&#65533;&#65533;&#65533;y&#65533;vuS&#65533; m&#65533;kxx1r&#65533;(&#65533;&#65533;&#65533;}&#65533;3&#65533;&#65533;&#65533;\z&#65533;&#65533;dwz&#65533;D&#65533; &#65533;(&#65533;&#65533;py&#65533;<&#65533;!&#65533;	M&#65533;\`&#65533;d&#65533;
v&#65533;&#65533;&#65533;&#65533;V&#1103;u&#65533;&#65533;j&#65533;&#65533;@q&#65533;&#65533;&#65533;B2&#65533;^&#65533;P&#65533;&#65533;#&#65533;&#65533;g&#65533;&#65533;1k&#65533;&#65533;&#65533;`k&#65533;+&#65533; &#65533;&#65533;&#65533;&#65533;&#65533;&#1525;&#65533;(	&#65533;&#65533;yj &#65533;[	&#65533;&#65533;&#65533;&#65533;&#65533;M&#1025;&#65533;&#65533;&#65533;&#65533;K
[)&#224;
f8&#65533;&#65533;&#65533;&#65533;k&#65533;&#65533;&#65533;5&#65533;E8&#65533;&#65533;[&#65533;&#65533;Kx&#1864;"&#65533;Z&#65533;&#65533;'&#65533;&#65533;h&#65533;'	&#65533;X	&#1093;&#65533;	&#65533;&#65533;&#65533;&#65533;&#65533;@&#65533;&#65533;&#65533;&#65533;&#65533;&#65533;&#65533;.V4Q&#65533; &#1082;&#65533;&#65533;s&#65533;"&#65533;&#65533;s&#65533;@&#65533;[&#65533;&#65533;&#65533;[&#65533;&#65533;#&#65533;<&#65533; &#65533;&#65533;r4  &#65533;&#65533;&#65533;0}&#65533;
&#65533;&#65533;&#65533;(	&#65533;@&#65533;1]H&#65533;&#65533;(&#65533;N&#65533;&#65533;&#65533;&#65533;&#65533;&#65533;&#65533;	&#65533;X&#128;&#65533;d&#65533;
&#65533;&#65533;&#65533;A&#65533;&#65533;y&#65533;&#65533;O&#258;&#65533; &#65533;&#65533;`&#65533;&#414;r&#65533;&#65533; &#65533;X;&#65533;:~&#65533;&#65533; &#65533;&#65533;&#65533;
&#65533;0&#65533;&#65533;P&#196;&#65533;
&#65533;yk&#65533;0&#65533;&#65533;&#65533;&#65533;&#65533;&#65533;P&#65533;^&#65533;&#65533;&#65533;&#65533;W&#65533;&#65533;&#65533;&#65533;&#65533;Vg  &#65533;^@&#65533;&#65533;m&#65533;D[&#65533;&#65533;N) !&#65533;&#1888;fhK&#65533;Da&#181;&#65533;
_&#65533;&#65533;&#65533;.xh&#65533;.&#65533;&#65533;K &#65533;&#437;&#65533;&#65533;&#65533;&#510;&#65533;
&#65533;y&#65533;&#65533;p&#65533;&#65533;&#65533;
}&#65533;&#65533;xy&#65533;,&#65533;&#65533;&#65533;
x&#65533;&#65533;W&#65533;&#65533; }&#65533;	&#65533;T&#65533;f&#65533;;&#594;&#65533; &#65533;&#628;5$ &#65533;&#65533;&#65533;)&#65533;&#65533;&#1286;_&#65533;d_&#65533;&#65533;)&#65533;20f&#65533;^'&#65533;&#65533;&#65533;8&#65533;<&#65533;0&#707;P&#65533;&#65533;&#65533;`&#65533;4&#65533;&#65533;,&#65533;
7;&#65533;&#65533;&#65533;l
&#65533;&#65533;&#65533;&#65533;&#65533;Y&#65533;5&#65533;&#717;&#782;&#65533;&#65533;0l&#65533;|x&#65533;&#65533;&#65533; &#1816;&#65533;\&#65533;&#65533;&#65533;&#65533;&#697;&#65533;S&#65533;&#1200;&#65533;&#65533;0&#65533;y&#65533; 0&#65533;pY&#65533;&#65533;&#65533;L]@?&#65533;?&#65533;_m"&#65533;c b"&#65533;&#65533;n!`&#65533;!&#65533;b1&#65533;&#65533;!@&#672;&#421;a&#65533;&#65533;z=&#65533;]&#65533;F .&#65533;&#443;&#65533;&#65533;/&#65533;V{&#65533;&#65533;&#65533;&#65533;&#65533;&#1469;&#1805;w9&#65533;&#65533;&#65533;2&#65533;&#65533;&#65533;&#877;0&#65533;&#65533; &#65533;&#65533;&#65533;x&#65533;1&#65533;l&#65533;P p ^p L&#65533;&#65533;:&#65533;&#65533;>&#65533;&#65533;B-&#65533;&#65533;6&#65533;J&#65533;&#65533;c&#65533;0&#65533;&#1332;&#65533;&#65533;!&#65533;&#65533;X\&#65533;&#65533;&#65533;&#65533;K&#65533;-L&#65533;Z&#65533;&#65533;=(&#65533;&#1389;&#65533;&#65533;k&#65533;&#65533;&#65533;&#748;&#65533;r&#65533;
&#65533;&#65533;&#65533;S&#65533;&#65533;2&#65533;&#65533;&#65533;&#65533;&#65533;@Z&#65533;&#65533;&#826;l1&#65533;&#65533;&#65533;&#65533;0&#65533;&#65533;1&#614;&#65533;x&#65533;&#65533;G]&#65533;&#65533;&#1539;&#65533;$&#65533;&#65533;&#65533;&#65533;&#65533;&#65533;N&#65533;&#65533;_D&#65533;C&#65533;?&#65533; ]&#65533;L" &#65533;|&#65533;u&#65533;&#65533;&#9523;&#65533;&#65533;&#65533;&#65533;&#65533;&#65533;&#65533;&#65533;&#65533;&#65533;s&#65533;&#65533;&#65533;&#1079;&#65533;N 
n&#65533;&#65533;&#65533;N&#65533;E&#65533;&#65533;&#65533;m&#65533;a&#7147;&#65533;&#65533;&#65533;`&#65533;&#65533;&#65533;&#65533;}Y &#65533;&#65533;6&#65533;&#65533;&#65533;&#65533;&#65533;&#65533;:&#1946;&#65533;&#65533;t&#65533;&#65533;&#65533;-&#65533;=m] &#65533;&#65533;&#65533;&#65533;I&#684;&#65533;&#65533;2&#65533;&#65533;&#65533;B&#65533;p&#65533;Y <@jL&#65533;l&#65533;&#1987;&#65533;&#65533;?G&#65533;&#65533;&#65533;&#65533;@&#65533;TN   L&#65533;&#65533;}&#65533;&#65533;,m&#1472;=&#320;&#65533;&#65533;-&#65533;k&#65533;&#65533;f&#65533;&%&#65533;1
^&#65533;(&#65533;N@N&#65533;f(~Y&#65533;&#65533;&#1872;&#65533;q f&#65533;&#65533;}y&#65533;&#65533;&#65533;&#713;&#65533;&#65533;&#65533;e&#65533;&#65533;X^&#65533;p&#65533;@&#65533;" HN&#1772;}&#65533;&#65533;N&#65533;&#65533;&#65533;T@*&#65533; &#65533;&#65533;~&#65533;]&#65533;&#65533;g&#65533;&#65533;&#65533;&#1743;b&#65533;~fa! &#65533; &#65533;z&#65533;&#65533;f&#65533;$p &#65533;&#65533;&#65533;A}&#65533;iP &#65533;&#65533;.&#65533;|&#65533;&#65533;
&#65533;&#65533;&#65533;&#65533;&#65533;O&#65533;-&#65533;&#65533;`&#65533;Dn&#65533;~&#65533;-&#65533;&#65533;&#65533;&#65533;&#65533; &#65533;"&#65533;	&#65533;<&#65533;r1q@&#65533;&#65533;&#65533;;&#65533;&#65533;P&#65533;&#65533;'&#65533;&#65533; &#65533; &#65533;&#65533;&#65533;;&#65533;cy&#65533;&#65533;P&#65533;&#65533;&#65533;^ &#65533;&#65533;&#65533;&#65533;&#65533;^&#65533;>g!&#383;&#65533;&#65533;&#1968;_&#65533;f&#65533;^&#65533;&#65533;&#65533;&#65533;&#65533;&#1004;rg&#65533;gpn&#65533;&#65533;n&#65533;&#65533;&#65533;&#65533;&#65533;&#65533;n&#65533;-/&#65533;'&#65533;~&#65533;>+&#65533;&#65533;b&#65533;&#65533;Uq
XA&#65533;p&#65533;&#65533;"&#65533; &#65533;,&#65533; ,&#65533;;l&#65533;&&#65533;&#65533; &#65533;&#65533; &#65533;&#65533;;e6~&#65533;&#65533;&#65533;`&#65533;&#58342;%&#65533;W&#65533;&#65533;1&#65533;&#65533;;knf&#65533;k&#417;&#65533;&#65533;&#65533;&#65533;&#65533;&#65533;A&#65533;&#65533;&#65533;&#65533;
Uq&#65533;f&#65533;&#65533;&#65533;&#65533;&#65533;@ =&#65533;&#65533;z&#512;&#65533;&#65533;&#65533;4&#65533;)l &#65533;&#65533;>X&#65533;5&#65533;&#65533;zJ&#65533;&#65533;	&#65533;~&#65533;&#65533;&#65533;&#65533;.&#65533;w+q[&#65533;&#65533;&#65533;V&#65533;s)&#65533;`&#65533;&#65533;&#65533;&#65533;&#65533; l_J&#65533;v&#65533;C&#65533;&#65533;i&#65533;&#65533;&#43216;	J0&#65533;x&#65533;r&#65533;&#65533;<&#65533;&#65533;p&#65533; &#65533;&#65533;g&#65533;&#65533;&#65533;O&#65533;P ~N&#65533;&#655;o&#65533;&#65533;!&#65533;&#65533;&#65533;&#65533;&#65533;&#65533; &#65533;&#65533;&#65533;	&#65533;&#65533;o&#65533;&#65533;+&#65533;&#65533;&#65533;R&#65533;s&#65533;&#65533;j&#65533;-!U&#65533;&#65533;&#65533;5g&#65533;&#65533;a&#65533;&#65533;g&#65533;&#65533;&#65533; &#65533;&#65533;@ J&#65533;&#65533;&#65533;&#65533;&#65533;&#65533;&#65533;?&#770;	*&#65533;&#65533;*&#65533;&#65533;ix&#65533;!Q!QQD&#65533;rn&#65533;ng&#65533;&#65533;ggn&#65533;&#65533;&#65533;&#65533;gZp&#65533;&#65533;&#65533;pyZ&#65533;&#65533;}&#65533;&#65533;&#65533;z&#65533;&#65533;&#65533;&#65533;&#65533;&#65533;&#65533;&#65533;&#828;&#65533;&#65533;&#65533;&#1202;&#65533;&#65533;w&#65533;&#65533;&#65533;&#65533;&#65533;Z&#65533;y&#65533;&#65533;&#65533;&#1714;&#65533;&#1349;&#65533;&#65533;w&#65533;g&#65533;l"&#65533;A&#65533;&#65533;RA&#65533;&#65533;&#65533;&#65533;.&#65533;x&#65533;&#65533;/Xp&#65533;p&#65533;&#65533;,D&#65533;&#65533;&#65533;&#65533;&#65533;*&#65533;,dTQ R$J&#65533;,i&#65533;$&#65533;&#65533;&#65533;?rP&#65533;Zi&#65533;P&#65533;B&#65533;&#65533;r&#65533;&#65533;&#65533;;]&#65533;&#65533;&#65533;IP&#65533;&#1014;&#65533;@&#65533;
J&#65533;&#65533;&#65533;pF&#65533;"&#65533;u&#65533;g.&#65533;&#1886;&#65533;s&#65533;'A&#65533;z&#65533;&#65533;&#65533;&#65533;
&#1054;&#1517; 	\&#65533;3&#65533;lY&#65533;d&#65533;&#65533;b&#65533;v&#65533;
&#65533;@V&#65533;D&#65533;I&#65533;&#65533;J&#65533;&#65533;&#1388;T&#65533;&#65533;&#65533;&#65533;5&#65533;&#65533;&#65533;n&#65533;Jp&#65533;&#65533;1&#65533;J&#65533;A&#65533;3y&#65533;&#65533;e&#1774;a&#65533;&#825;&#65533;&#65533;&#65533;&#65533;f&#65533;<&#65533;Y&#65533;;SQ&#65533;q3&#65533;kV&#65533;R&#65533;&#65533;&#65533;&#65533;&#65533;W|&#65533;&#65533;&#65533;*hAaA
v1&#65533;[&#65533;&#65533;&#596;&#65533;&#65533;&#65533;u<&#65533;&#65533;&#65533;&#65533;ZI&#65533;8&#65533;&#65533;p&#65533;<k&#65533;U&#65533;4&#65533;&#65533;HW&#65533;&#65533;&#65533;&#65533;yc&#65533;e!5'&#745;0&#65533;&#65533;&#65533;&#65533;:N&#65533;&#65533;&#65533;&#65533;&#65533;&#65533;^l&#1843;eE&#65533;?&#65533;&#65533;f&#1025;(&#65533;1zu&#65533;RJ|&#65533;&#65533;R.~&#65533;&#1166;&#65533;&#65533;&#65533;&#65533;h&#65533;7&#65533;S&#65533;&#65533;y$rV&#65533;1'5byzl&#65533;&#65533;|&#892;&#1928;&#65533;&#65533;&#65533;4&#65533;(v&#65533;	&#65533;&#65533;@&#65533;\&#65533;!)AdQG!	$&#65533;&#65533;`&#65533;&#65533;"&#65533;L&#65533;R
2&#65533;b&#65533;&#65533;&#65533;#&#65533;K&#65533;&#65533;&#65533;3y&#65533;&#65533;%&#65533;	&#65533;&#65533;lu&#65533;0&#65533;&#65533;'.&#65533;&#65533;!/Y&#65533;R&#65533;R&#65533;D5&#65533;u5&#65533;&#65533;ZN;&#65533;&#65533;&#65533;M&#65533;&#65533;&#65533;&#65533;&#65533;]V&#65533;h&#65533;n4v&#65533;6]&#65533;&#65533;&#65533;&#632;'gc&#65533;	UYP&#1641;h&#65533;&#65533;&%cPob&#65533;j&#65533;-&#65533;I4&#65533;x)&#65533;0&#65533;&#65533;JU&#65533;&#690;&#65533;7U&#65533;c&#1674;&#65533;TZ&#65533;;y&#65533;'.&#65533;&#65533;$6&#65533;&#65533;&#65533;T&#65533;&#1641;m&#65533;Yj&#65533;&#65533;Rk&#65533;e&#65533;&#65533;&#65533;&#875;y&#65533;&#65533;&#65533;1&#65533;&#65533;&#65533;&#65533;&#65533;.}KM:&#65533;&#65533;&#65533;-&#65533;&#65533;Kt
&#65533;&#65533;&#65533;:LT&#65533;.&#65533;&#866;&#65533;JmR&#65533;&#65533;&#65533;&#65533;2BA+02&#65533;&#65533;&#65533;&#1582;z,&#65533;&#814;&#65533;&#65533;8f&#65533;?&#65533;B&#65533;S&#65533;&#183;&#65533;&#65533;,Cq!{|&#65533;&#65533;F&#65533;&#65533;&#65533;&#65533;~h&#65533;&#65533;)&#65533;)2&#65533;&#65533;j[T&#291;Uy8&#65533;L&#65533;&#65533;V&#65533;&#65533;0?[R&#65533;Ch&#495;&#65533;q&#1248;I&#65533;&#65533;+:&#65533;&#65533;&#65533;&#65533;&#65533;;0&#65533;z&#65533;&#65533;r2[&#65533;(&#1657;F&#65533;H&#65533;4&#65533;&&#65533;%&#483;M&#65533;&#65533;&#65533;oN+K&#65533;?Y&#65533;&#65533;&#65533;O&#65533;w*&#65533;&#65533;&#65533;&#65533;&#1243;&#65533;]&#65533;5~&#65533;:v&#65533;&#65533;U&#65533;iM&#65533;-&#65533;0~,&#65533;/48&#244;&#65533;&#65533;&#65533;[&5fc#&#65533;6~&#65533;9&#65533;&#1778;LFw&#1892;#&#65533;&#65533;Km&#65533;&#65533;2]3&#65533;&#65533;&#65533;&#65533;G&#65533;`7.&#65533;&#65533;&#65533;&#65533;&#65533;&#65533;&#65533;&#65533;r&#65533;&#1897;&#65533;&#65533;&#65533;W&#65533;&#65533;&#65533;&#65533;&#65533;H&#65533;&#65533;&#65533;{&#65533;&#65533;&#65533;0}&#65533;&#65533;!7k&#65533;A!?&#65533;&#65533;&#65533;;C&#1962;#j&#65533;&#65533;d&#65533;|&#65533;&#65533;&#65533;&#65533;&#65533;
&#65533;1Z88e&#65533;&#65533;"&#65533;&#65533;&#65533;G&&#65533;O&#65533;G&#65533;&#65533;&#65533;&#65533;&#65533;>4&#65533;3 &#65533;}
z{&#65533;&#65533;&#65533;$&#65533;&#65533;&#65533;,&#65533;&#65533; f&#65533;&#65533;&#65533;&#65533;t|pZ&#65533;NFfd\&#152;&#65533;&#65533;>5:&#65533;&#65533;&#65533;J&#65533;rq&#65533;?8OF&#1880;` &#65533;&#377;&#14160;~&#65533;&#65533;a&#160;L0&#65533;&#65533;&#65533;
&#65533;U&#65533;/=`&#65533;&#65533;&#65533;B#=&#65533;&#65533;&#65533;&#65533;&#65533;.&#65533;&#65533;&#65533;&#65533;&#65533;&#65533;&&&#65533;sO&#65533;&#65533;&#65533;s?&#65533;&#65533;"&#65533;%*U&#65533;\H&#65533;&#65533;CjFJ&#65533;h(8&#65533;&#65533;&#65533;&#65533;&#65533;&#65533;X&#65533;$vfZZ&#1033;O&#65533;*!&#1457;p&#65533;
&#65533;CHG&#65533;^&#2610;&#65533;&#65533;H&#65533;&#65533;
&#65533;&#65533;&#65533;&#65533;&#1205;&#65533;y&#65533;&#65533;'&#65533;S*Q&#65533;12a&#65533;*&#65533;&#65533;&#65533;L&#65533;&#1584;&#65533;0N&#65533;&#65533;Z&#65533;Sd&#65533;E*G)Kc&#65533;rE&#65533;&#65533;L/I7L[rr&#65533;e.&#65533;&#65533;&&#65533;r&#65533;&#65533;4&PzIKi6#&#65533;&#65533;&#65533;3&#65533;y&#65533;&#65533;3(&#65533;&#65533;&P&#65533;&#65533;&#65533;L&#65533;&#65533;Jl&#65533;&#65533;&#65533;&#65533;@&#65533;&#65533;6	2n&#65533;&#65533;&#1306;a4`i&#65533;o&#65533;&#65533;u&#65533;&#65533;'>&#65533;&#65533;&#65533;&#65533; E&#65533;6&#65533;ur&#65533;&#65533;L&#65533;{&#65533;&#65533;&#65533;!&#961;&#65533;&#65533;&#65533;C$+zC&#65533;E&#65533;&#65533;\&#65533;D&#65533;9&#65533;Q.&#65533;31&#65533;h4NjQ}&#65533;L&#65533;&#65533;&#65533;$L&#65533;&#1113;"&#65533;&#65533;&#65533;&#552;Qtj&#1246;&#65533;t&#65533;&#65533;&#65533;Ky&#65533;&#65533;s&#65533;|p&#65533;&#65533;X&#65533;&#1254;&#65533;&#65533;}N&#65533;&#65533;T&#65533;&#65533;&#65533;6&#234;0&#846;&#65533;&#65533;9Rh`UN&#65533;*U&#65533;j&#65533;2-&#65533;	&#65533;&#65533;&#65533;&#65533;JOuU(L%&#65533;\W)&#65533;h&#65533;&#65533;&#65533;&#65533;&#65533;ki$&#65533;&#1534;&#65533;&#65533;Tm&#65533;[&#65533;JXx&#65533;&#65533;!%Y\K-#*&#65533;&#65533;^} Q&#65533;&#65533;&#286;&#65533;&#65533;&#65533;,c[&#579;&#65533;/&#65533;c*d&#65533;&#65533;&#65533;u&#65533;&#65533;&#65533;&#65533;u&#65533;-&#65533;Y&#65533;&#65533;&#65533;_&#65533;ke[&#65533;6#&#65533;&#65533;&#65533;mO&#65533;&#65533;X&#65533;*&#65533;w&#65533;&#65533;&#65533;&#65533;N&#65533;&#1772;&#65533;U&#65533;A]&#65533;r&#65533;&#65533;Z&#65533;n3&#65533;&#65533;5&#65533;&#65533;&#65533;&#65533;S&#65533;&#65533;9Ui!k(&#65533;&#65533;&#1963;<&#869;&#65533;x&#65533;b&#65533;&#65533;It&#65533;5Fx&#65533;&#65533;I&#65533;2&#65533;&#65533;(%u{&#65533;&#65533;&#65533;&#65533;&#65533;&#65533;@SA&#65533;&#65533;&#65533;&#65533;7&#65533;&#65533;}&#65533;&#65533;&#1307;&#65533;&#65533;&#65533;&#65533;m&#65533;Bz&#65533;&#65533;&#65533;658&#65533;&#65533;&#65533;Q&#65533;h&#65533;S&#65533;*&#65533;o$&#65533;&#65533;&#65533;a&#65533;v&#65533;&#65533;&#65533;N4&#65533;&#65533;`
,&#65533;&#65533;&#65533;0g`kS&#65533;&#65533;&#65533;&#65533; l&#65533;qT&#65533;.&#65533;mZbE&#65533;d&#65533;&#65533;&#65533;&#65533;K&#65533;h&#65533;&#65533;3&#27277;;&#65533;&#65533;&#65533;y&#65533;&#65533;P&#65533;Ny&#65533;d&#1647;&#65533;{&#65533;&#65533;v<&#65533;*k&#65533;K&#65533;e&#65533;{:f+&#65533;&#65533;$&#42263;g&#1660;&#65533;&#408;&#65533;&#65533;r3&#700;&#65533;&#65533;&#895;&#65533;&#65533;o&&#65533;&#65533;&#65533;:-&#798;M1L&#65533;&#65533;&#65533;J&#1168;&#65533;&#65533;Z&#65533;&#65533;&#65533;&#65533;&#65533;&#65533;O&#65533;z&#65533;Q&#65533;&#65533;<`]{&#65533;&#65533;
&#65533;&#65533;&#65533;&#65533;3&#65533;g&#65533;&#65533;h&#65533;V&#65533;&#65533;&#65533;&#1268;&#1572;&#65533;*&#65533;&#65533;&#65533;&#65533;&#65533;&#65533;&#8738;H&#65533;&#65533;c&#65533;^s3&#65533;Zj1GcZ&#1961;&#65533;&#65533;z&#65533;&#65533;&#65533;N&#1907;4l=&#1365;Tt&#65533;"e7KY&#65533;&#65533;&#65533;*&#65533;&#65533;&#65533;&#65533;u&#65533;n&#65533;|S&#65533;&#65533;x&#65533;&#65533;):l&#65533;&#65533;&#65533;&#65533;MR&#65533;y;&#65533;&#65533;&#65533;&#941;T-x7|(&#65533;&#65533;C&#65533;w&#65533;s&#65533;'&#65533;C&#65533;&#65533;As-2&#65533;&#1064;&#65533;&#65533;&#65533;&#65533;&#65533;&#65533;&#1423;xW&#65533;I&#65533;,&#65533;b*&#65533;&#65533;%&#65533;&#263;&#65533;icDNt&#65533;&#65533;1 &#65533; a&#65533;7(D&#581;&#65533;&#65533;!&#65533;	&#65533;.A&#65533;^G&#65533;&#65533;7&#65533;F&#65533;,&#65533;&#65533;o&#65533;&#65533;`&#65533;r&#65533;|&#65533;&#65533;&#65533;&#65533;B&#152;&#255;&#65533;P&#65533;)&#65533;&#65533;*&#65533;|&#65533;&#65533;&#65533;&#65533;&#65533;&#65533;&#65533;[Yh&#65533;&#65533;@&#65533;&#65533;&#65533;0&#65533;&#65533; &#65533;&#65533;B&#65533;0E;&#65533; &#65533;)C&#65533;&#65533;&#65533;&#65533;&#65533;&#1121;l&#65533;Gi&#65533;&#65533;u&#65533;&#65533;&#65533;@x&#1705;&#65533;B]&#65533;[[&#65533;&#65533;W<&#1672;6&#65533;6&#65533;J&#65533;&#1028;\L&#65533;&#65533;&#65533;&#65533;0kY&#65533;&#65533;n6&#65533;@?G&#65533;f*&#65533;ny&#65533;4&#65533;&#65533;?&#65533;&#65533;&#65533;WV&#65533;>&#65533;&#6726;&#65533;Mw&#65533;&#65533;{&#65533;>&#65533;&#65533;A&#65533;&#65533;!&#65533;&#65533;&#65533;l&#65533;&#65533;6&#65533;{[&#65533;3&#65533;o&#65533;&#65533;Av&#65533;&#65533;}jnJ&#65533;&#65533;&#65533;&#65533;&#65533;K&#65533;&#65533;g&#65533;&#65533;Fk&#65533;&#65533;~&#65533;W
f&#65533;&#65533;=t&#65533;&#65533;&#65533;h~&#65533;&#65533;}(&#65533;%&#65533;u&#65533;&#65533;&#65533;&#65533;r&#65533;&#65533;O&#65533;&#65533;qy@&#65533;g` &#65533;'&#247;s&#65533;6]&#65533;D&#65533;&#65533;~jZ&#65533;`v (MS&#65533;!zs&#65533;p~H&#65533;.hr#x&#65533;&#65533;V&#65533;4&#65533;&#65533;hz@8&vf%B5&#1906;}&#65533;'&#65533;&#65533;g&#65533;&#65533;&#65533;&#65533;vV&#65533;&#65533;m&#65533;3&#65533;&#65533;8&#65533;n80&#65533;~&#65533;&#65533;9&#65533;&#65533;&#65533;&#65533;"i&#65533;tl&#65533;uwu&t&#65533;&#65533;&#65533;WX%x0n'0L&#65533;pwX&#65533;R<i&#513;(NM&#65533;Q&#65533;&#65533;\zw&#65533;M&#65533;&#65533;)4k&#65533;;&#65533;e0Q&#65533;vhS&#65533;7 H&#65533;J&#65533;!k&#65533;&#65533;&#65533;f]<&#65533;&#65533;R&#65533;!&#65533;&#65533;&#1476;AA&#65533;@&#65533;&#65533;P&#65533;&#65533;&#65533;v I &#65533;) &#65533;3f&#65533;&#65533;}\-J%tn&#65533;&#65533;&#65533;7&#65533;*&#65533;&#65533;&#65533;&#65533; )@&#65533;&#65533;hQ&#65533;gL"&#65533;8W&#65533;&#65533;W&#65533;8&#65533;&#65533; &#65533;&#65533;)0&#65533;&#65533;&#65533;z&#65533;zR&#65533;wG&#918;&#65533;T&#65533;&#65533;p&#65533;Ca&#65533;&#65533;% &#65533;@[ &#65533;&#65533;&#65533;&#65533;&#65533;&#65533;&#65533;R&#65533;P&#65533;&#65533; &#65533;@G&#65533;&#65533;&&#65533;&#65533;&#65533;&#65533;&#65533;&#65533;xfH&#65533;&#65533;lS&#333;}E&#65533;&#65533;&#65533;&#65533;I%'&#65533;X&#65533;&#65533;x&#65533;&#1040;)&#65533;V''&#65533;&#65533;&#65533;Hd=&#65533;x&#65533;&#1046;&#65533;}&#65533;&#65533;0 &#65533;SY&#65533;8&#65533;(0y&#65533;&#65533;X
&#65533;&#65533;B&#65533;u2sP&#65533;&#65533;&#65533;gS&#65533;&#65533;T&#65533;&#65533;&#24659;&#65533;T&#65533;`&#65533;&#65533;&#65533;_0&#65533;(cpY3"&#65533; fT&#65533;&#65533;&#65533;+vI&#65533;1f&#65533;&#65533;&#65533;&#65533;d&#65533;r&#65533;h&#65533;Bp&#65533;&#1745;o`&#65533;&#144;&#65533;@&#65533;f&#65533;3R&#65533;HP&#65533;=&#65533;l9&#65533;h&#65533;I&#65533;&#65533;&#65533;I&#65533;&#65533;&#65533;'y&#65533;&#65533;Yp&#65533;&#65533;#&#416;&#65533;&#65533;&#65533;+@&#527;
&#65533;[#&#65533;Sb&#65533;&#65533;&#65533;'&#65533;x&#65533;&#65533;j&#65533;]0sg&#65533;&#65533;B&#65533;&#65533;&#65533;J&#65533;&#65533;}&#65533; &#65533;S&#65533;	O+&#65533;$&#65533;&#65533;&#65533;%&#65533;[&#65533;&#65533;##&#65533;:@t&#456;6U&#65533;B&#65533;&#65533;&#65533;&#65533;P&#65533;*5&#65533;R&#65533;[&#65533;&#65533;"9 I&#65533;&#65533;w&#65533;&#65533;?I2&#65533;&#65533;@&#65533;&#65533;&#65533;$/&#65533;t&#65533;"&#65533;x'&#65533;&#65533;&&#65533;@&#65533;&#65533;&#65533;p &#65533;&#65533;X&#65533;&#65533;iKI&#65533;&#65533;&#65533;6&#65533;&#65533;:&#65533;&#65533;&#65533;8&#65533;i&#65533; 	&#65533; &#65533;=&#65533;&#65533;&#65533;Su  &#65533;W&#65533;B&#65533;&#65533;&#65533;&#65533;&#65533;T&#65533;_&#65533;&#65533;&#65533;c#l&#65533;$0&#65533;"O&#65533;T&#65533;F&#65533;n&#65533;8)&#65533;Fq $&#65533; 0 &#65533;	S&#65533;&#65533; w:&#65533;&#65533;&#65533;_	ZA&#65533;&#65533;?&#65533;v]&#65533;&#65533; (W
&#65533;&#65533;&#65533;&#65533;&#65533;9;&#65533;-&#65533;SIcpd&#65533;&#65533;&#65533;@.f&#65533;&#65533;&#65533;Q&#65533;+&#65533;&#65533;]hSb`&#65533;i&#65533;?a&#65533;&#65533;P&#65533;3Z&#65533;&#65533;`&#65533;`; ^&#65533;]&#65533; ]jS&#65533;H&#65533;9+&#937;+&#65533;u&#65533;&#65533;J9 u&#65533;hK1*MY&#65533;&#1125;&#65533;1 &#65533;&#65533;(&#65533;TM&#65533;0a)&#65533;&#65533;&#65533;8&#1943;5&#65533;3&#65533;&#65533;&#65533;S&#65533;OZqj&#65533;&#65533; &#65533;5*&#65533;)&#65533;&#65533;&#65533;^z&#65533;&#65533;&#65533;&#65533;;`*&#65533;cd&#65533;+&#65533;&#65533;sk&#65533;ZN9&#65533; r&#65533;J&#65533;&#65533;%u&#65533;r&#21327;&#65533;&&#65533;!&#65533;&#65533;yjM&#65533;8&#65533;&#65533;|&#65533;&#65533;&#65533;&#65533;&#65533;H&#65533;&&#65533;!&#65533;&#65533;B1&#1672;&#65533;E&#65533;5&#65533;&#65533;&#65533;&#65533;4&#65533;&#65533;&#65533;&#65533;&#65533;&#65533;^ &#65533;&#65533;&#1701;&#65533;&#65533;&#65533;ZK0@&#65533;&#394;&#65533;&#65533;p&#65533;q&#65533;v&#65533;q&#65533;&#65533;*:<&#65533;RP&#65533;92@&#65533;&#65533;&#65533;d&#65533;.&#65533;}&#65533;
&#65533;&#65533;&#65533;&#5806;
&#65533;&#65533;&#65533;&#65533;c&#65533;&#65533;*&#1546;&#65533;&#65533;H&#65533;&#65533;&#65533;!'%&#65533;~D&#65533;I&#65533;&#65533;%Y&#65533;x&#65533;MZ#iM`&#65533;t&#65533;&#65533;Or&#65533;&#65533;&#65533; &#65533;&#65533;&#65533;7&#65533;6&#65533;&#65533;&#65533;&#1697;lB&#65533;_ &#65533;&#65533;&#65533;&#65533;&#1562;&#65533;&#65533;@&#65533;4&#65533;!&#65533;&#65533;Sg&#65533;?&#65533;)0&#65533;");U+&#65533;R&#65533;&#65533;z&#65533;6&#65533;&#65533;9&#65533;&#65533;&#65533;iP&#65533;&#65533;Z&#65533;Gk&#65533;&#65533;m&#743;{4zR&#65533;&#65533;&#65533;&#65533;&#65533;(&#65533;G&#1033;TyYJ6&#3394;k3 &#65533;[N@x&#65533;&#65533;&#65533;_@h&#65533;&#65533;&#65533;&#65533;k[k&#65533;Qp&#65533;&#65533;&&#65533;p&#65533;&#65533;(&#65533; &#65533;&#65533;&#65533;1&#65533;&#65533;&BR{+Wm&#65533;J&#65533;
$&#65533;&#65533;P&#65533;&#65533;&#65533;&#65533;Pxp&#65533;4 IQ&#65533;&#65533;j&#65533;n[&#65533;&#758;k;&#65533;m&#1782;&#65533;&#65533;&#65533;"&#65533;&#65533;&#65533;&#65533;&#65533;&#65533;#&#65533;&#65533;q-&#65533;&#65533;&#65533;&#65533;&&#65533;Z&#65533;&#65533;[:&#65533;&#65533;&#65533;0hp&#65533;&#65533; &#65533;&#65533; &#65533;^[ 4&#65533;&#65533;&#65533;&#65533;4&#65533;&#1595;k&#65533;&#65533;;&#65533;&#65533;&#65533;[&#65533;&#65533;;&#65533;&#65533;k&#65533;&#65533;&#65533;&#65533;&#65533;B&#65533;6&#65533;3u&#65533;&#65533; &#65533;+&#65533;&#65533;&#65533;Ts P&#65533;&#65533;&#65533;&#65533;&#65533;&#65533;&#65533;&#65533;&#176;&#65533; &#65533;&#65533;&#65533;&#65533;K&#65533;&#65533;&#65533;&#65533;&#65533;&#65533;&#65533; V&#65533;j;&#65533;&#65533;{&#65533;&#65533;&#758;&#65533;&#65533;&#65533;&#65533;".&#65533;U&#65533;&#65533; <&#65533;&#65533;:&#65533;R&#65533;&#65533;p&#65533;P&#65533;&#65533;q&#65533;u3&#65533;&#65533;&#65533;&#65533;&#65533;[Z&#65533;&#65533;&#1067;!H|&#65533;&#65533;@&#65533;&#65533;@&#65533;&#65533;Z8&#1658;&#608;&#65533;&#65533;P&#41714;&#65533;&#65533;y))0P&#65533;&#65533;;&#65533;&#65533;k&#65533;&#65533;;&#65533;&|&#65533;&#65533;&#65533;&#65533;0&#65533;&#65533;&#65533;'&#65533;&#1708;X&#65533;N&#65533;f&#65533; &#65533;}&#65533;GI@_*H&#65533;|F&#65533;&#65533;9&#65533;Rl] l&#65533;&#65533; &#65533;&#65533;&#65533;&#65533;&#65533;&#65533;&#65533;=0&#65533;%&#65533;&#65533;&#267;&#65533;&#347;&#65533;*l&#65533;&#65533;j&#65533;<&#65533;&#65533;&#65533; &#65533;&#65533;&#65533;'k&#65533;&#65533; y&#65533;&#65533;## &#65533;&#65533;&#65533;&#65533; &#65533;nZXS0z&#65533;&#65533;%&#65533;S&#65533;&#1944;&#65533;&#65533;&#65533;&#65533;&#65533;&#65533;&#65533;k&#65533;&#65533;&#65533;&#65533;&#65533;&#65533;|[&#65533;)&#65533;&#65533;l&#407;&#1856;@z&#65533;&#65533;&#65533;a&#65533;&#65533;-v[:`&#65533;	&#65533;Wm&#65533;`@&#65533;&#65533;X
&#65533;&#65533;&#65533;&#65533;P\&#65533;l&#65533;<&#65533;&#65533;0&#65533;&#384;&#65533;&#65533;|&#65533;&#65533;&#65533;&#818;&#65533;&#65533;&#65533;|&#65533;%&#65533;&#65533;&#65533;&#65533;&#65533;&#65533;&#65533;&#154;&#65533;&#65533;&#65533;|&#1054;&#1836;&#65533;&#65533;,&#65533;&#65533;&#65533;&#65533;&#65533;Q&#65533;J&#65533;Y&#65533; &#65533;&#65533;&#65533;S&#65533;8&#65533;&#65533;jP50
&#65533; 8 &#65533;&#65533;1&#1023;|&#517; &#65533;&#65533;|&#773;[ &#65533;|&#1221;`&#65533;`&#65533;x&#65533;x &#65533;lk&#65533;&#65533;+&#65533;&#65533;l&#65533;*&#65533;&#65533; G&#65533;&#65533;&#65533;!&#65533;<&#65533;&#65533;x&#65533;D&#65533;&#65533;&#437;&#1310;&#1138;&#65533;T&#65533;<H&#65533;)&#65533; p&#65533;&#65533;&#65533;&#65533;&#65533;&#65533;+&#65533;&#65533;&#65533;&#65533;&#65533;<2-&#65533;6&#65533;&#65533;5=&#65533;&#65533;<&#65533;q-&#65533;&#65533;&#750;&#65533;&#65533;&#1495;&#1309;&#1308;&#65533;&#65533;b&#65533;&#65533;,&#65533;&#65533;&#65533;&#65533;&#1650;&#65533;;&#65533;&#65533;&#65533;Z&#65533;&#65533;;[&#65533;&#65533;&#65533;YK!&#65533;&#65533;H&#65533;U)8 &#65533;&#65533;&#313;&#65533; ; &#65533;&#65533;<&#65533;&#65533;&#65533;&#1458;&#65533;&#65533;r&#65533;&#65533;4}&#65533;D&#65533;&#65533;E-&#65533;&#65533;&#822;&#65533;&#65533;&#65533;-j\&#65533;J&#65533;&#65533;&#65533;6&#65533;&#65533;&#65533;&#65533;&#65533;&#65533;4S &#65533;&#65533;]&#65533;)&#65533; &#65533;z&#65533;I&#65533;&#65533;&#65533;t&#65533;o&#65533;&#65533;&#636;&#65533;&#65533;&#65533;&#65533;&#65533;&#65533;&#65533;&#65533;;&#65533;&#65533;E&#1586;&#65533;&#65533;y-&#65533;n[&#65533;&#65533;"&#65533;&#65533;z&#65533;&#65533;M0&#65533;gM&#65533;&#65533;-&#65533;-&#65533;`&#65533;^&#65533;&#65533;&#65533;&#65533;&#65533;&#65533;&#65533; &#65533;&#65533;&#998;&#65533;&#65533;q&#65533;&#65533;&#65533;`&#1258;&#65533;&#65533;
&#65533;&#1902;}&#65533;&#65533;&#65533;N&#65533;H=&#65533;&#65533;*&#65533;a,4'&#65533;&#65533;&#65533;&#65533;.$r&#65533;6&#65533;&#65533;I0e 2@&#65533;&#65533;"&#65533;&#65533;k&#65533;&#65533;&#65533;j&#65533;M&#1228;&#65533;&#65533;&#65533;&#65533;&#65533;=&#65533;&#65533;&#65533;&#65533;y&#65533;&#65533;&#65533;&#65533;&#65533;&#1211;&#65533;&#65533;&#65533;1&#65533;,&#65533;&#65533;&#544;&#65533;&#365;J&#65533;&#65533;&&#65533;&#65533;&#65533;O&#65533;&#65533;P7&#65533;-%&#65533;&#65533;@&#65533;D&#65533;&#65533;&#65533;&#65533;&#65533;&#65533;^&#65533;&#65533;&#65533;C~&#65533;d&#65533;&#65533;%&#65533;&#65533;r&#65533;&#1781;b(&#65533;)&#65533;d2dS&#65533;&#65533;&#65533;#&#846;Y&#65533;&#1642;&#65533; B@&#65533;*&#65533;&#65533;&#65533; &#65533;&#65533;p&#65533;&#65533;&#65533;&#65533;<&#65533;&#1003;&#65533;&#65533;?&#65533;&#65533;&#65533;M&#65533;m&#65533;&#65533;&#65533;&#1977;&#65533;&#65533;&#65533;&#65533;.5Id3&#65533;}&#65533;&#209;Q&#65533;]&#65533;
&#65533;&#65533;e&#65533;&#65533;&#65533;&#65533;&#2656;&#65533;;&#1072;&#65533;\&#65533;g&#65533;&#65533;r=0&#65533;CM&#65533;&#65533;&#65533;&#65533;&#299;&#65533;&#65533;&#65533;&#65533;&#480;&#443;m<&#65533;&#65533;p&#65533;q=&#65533;&#1583;&#65533; &#65533;!U&#65533;}&#65533;&#1842;&#65533;&#65533;&#65533;&#65533;=U&#65533;^`&#65533;&#65533;Zw&#65533;&#65533;&#65533;&#65533;&#65533;<L&#65533;&#65533;&#65533;&#65533;.&#65533;n&#65533;F&#65533;k&#65533;&#65533;&#65533;&#65533;&#65533;&#65533;&#65533;-&#65533;&#65533;&#65533;&#65533;]&#65533;.Us&#65533;k&#65533;&#65533;>&#65533;I '-&#65533;N%&#65533;&#65533;&#46941;&#65533;l&#1418;^&#989;
&#65533;&#800;&#65533;&#65533;>&#65533;o^&#65533;N&#65533;&#65533;	k&#65533;&#65533;&#65533;&#65533;&#65533;k&#65533;3=!;&#65533;&#65533;&#65533;&#65533;&#65533;&#65533;&#65533;&#65533;+&#65533;U@&#65533;s&#65533;&#65533;&#65533;/0@&#818;@&#65533;&#1904;&#65533;&#65533;&#65533;&#65533;&#65533;&#65533;&#65533;&#65533;&#65533;nW/&#65533; ]
&#65533;&#65533; ?-&#65533;&#65533;Aa&#65533;&#65533;!&#65533;&#65533;&#65533;&#1138;p&#65533;%&#65533;F&#65533;&#65533;*> 2&#65533; q Yo&#65533;&#65533;
 &#65533;k&#65533;&#65533;&#65533;&#65533;f-&#65533;~&#65533;;o&#361;=&#65533;{&#65533;&_&#434; 	@&#65533;`&#65533;&#65533;&#65533;&#65533;&#65533; &#65533;&#65533;K&#65533;->&#65533;#2&#65533;Y&#65533;	_"l?n&#65533;&#1021;p [&#65533;w_X^M&#33118;&#65533;&#65533; /&#65533;&#65533;&#65533;&#65533;v&#65533;^ &#65533;&#65533;&#65533;&#65533; &#65533;&#65533;&#65533;K&#65533;E&#65533;&#65533;&#65533;	tQ&#65533;&#65533;&#65533;b&#65533;&#65533;&#65533;p%&#65533;P&#65533;&#65533;^2&#65533;&#65533;8_:n&#65533;&#65533;&#65533;! $  &#65533;&#65533;&#65533;V&#65533;%@V&#65533;&#65533;  `&#65533;&#65533;&#65533;&#65533;&#65533;3-&#65533;^{&#65533; &#65533;4&#1769;b&#65533;`&#65533;&#65533;&#65533;34&#65533;&#65533;&#65533;&#65533;&#65533;&#65533;&#65533;&#65533;!>Q&#65533;Q&#65533;&#65533;&#65533;&#65533;r&#65533;&#65533;&#65533;&#65533;&#65533;&#65533;&#65533;&#65533;yg&#65533;&#65533;&#65533;&#65533;f&#65533;&#65533;&#65533;&#65533;&#65533;&#65533;&#65533;&#65533;N &#65533;  V(%5&#65533;&#65533;&#751;
BUB=4&#65533;&#65533;&#65533;&#65533;&#65533;33&#65533;hh6&#65533;&#65533;&#65533;^&#65533;&#65533;;&#65533;3&#65533;&#65533;h&#65533;&#65533;&#65533;&#65533;,]&#65533;&#65533;C&#65533;AD}&#65533;&#65533;&#65533; )A&#65533;B&#65533;a6K&#65533;&#65533;&#65533;(&#65533;&#65533;&#65533;E&#65533;&#399; C&#65533;@B&#65533;&#65533;&#65533;	R&#65533;&#65533;a&#334;&#65533;&#65533;&#65533;I&#65533;3g=&#65533;&#65533;&#1753;&#65533;'6`&#65533;l+&#65533;&#65533;&#65533;&#65533;^x&#65533;pN&#65533;:u&#1585;s&#65533;&#65533;)!yB' &#8807;g&#65533;5<&#65533; 6&#65533;3&#1428;L&#65533;];&#34908;k"M&#65533;&#65533;&#65533;;&#65533;&#65533;&#65533;&#65533;&#759;&#65533;&#65533;&#65533;v&#65533;&#65533;&#65533;rP&#65533;H,&#65533;&#65533;  &#65533;*~g&#1652;&#65533;G&#65533;&#65533;^&#65533;"&#65533;&#65533; AA&#65533;&#65533;&#65533;AL&#65533;&#65533;&#65533;$&#65533;&#963;&#65533;&#65533;u&#65533;:O&#2015;&#65533;&#65533;p'&#65533;#&#65533;&#65533;&#1586;f&#65533;&#65533;&#65533;&#65533;&#65533;&#65533;&#65533;&#65533;}X&#65533;oF&#65533;&#65533;&#65533;k\!&#65533;I&#65533;&#65533;16&#65533;&#65533;W&#726;&#65533;&#65533;&#65533;&#65533;&#65533;&#65533;&#65533;UX&#65533;&#65533;&#65533;kfE?K&#65533;I&#65533;On&#65533;H5m&#65533;&#65533;&#65533;&#65533;&#65533;&#65533;&#65533;kM&#65533;&#65533;&#65533;V&#65533;t&#65533;&#65533;*&#65533;&#65533;-g&#65533;&#65533;,&#65533;)sE&#65533;&#65533;)&#65533;}&#65533;y RX$&#65533;9&#65533;&#65533;v&#65533;t&#65533;* &#65533;&#65533;0&#340;R&#65533;F&#65533;)&#65533;&#65533;4&#65533;A&#65533;&#65533;?&#65533;l&#1433; &#65533;}f&#65533;}&#65533;M@Z=&#65533;}&#65533;&#65533;9/&#65533;`TR&#65533;&#65533;A7&#65533;&#1542;l&#65533;&#65533;*pi &#65533;&#65533; &#65533;D&#65533;&#65533;q&#65533;&#65533;&#65533;&#65533;4&#65533;J&#65533;&#65533;QE&#65533;&#65533;A&#65533;^&#65533;q\u|&#65533;@&#65533;\&#65533;J&#65533;&#65533;&#65533;]&#65533;)%&#65533;&#65533;// &#65533;&#65533;&#65533;HK&#65533;6m&#65533;&#65533;&#65533;9&#65533;&#65533;O&#65533;&#65533;'A&#65533;W&#65533;8&#65533;&#65533;&#65533;&#65533;&#65533;&#65533;&#65533;&#65533;j&#65533;&#65533;*|P&#65533;|&#65533;&#65533; &#65533;&#65533;&#65533;b&#65533;&#65533;~&#65533;&#65533;Z&#65533;&#51814; T&#65533;	)&#65533;&#65533;&#65533;\*p.&#65533;'3z&#65533;&#65533;t&#65533;&#65533;'-&#65533;&#65533;"&#65533;F&#65533;0X0&#65533;&#65533;x&#65533;J(&#65533;{(&#65533;-&#65533;(&#803;&#65533;PjS >&#65533;&#65533; &#65533;&#65533;)O&#65533;]&#65533;@Fj&#65533;&#65533;y&#65533;&#65533;&#65533;&#65533;&#65533;&#65533;j&#65533;&#65533;	&#65533;;*&#65533;&#65533;+;&#65533;&#65533;b&#65533;&#65533;-&#65533;&#65533;B&#65533;.&#65533;&#65533;L	&#65533;7'&#65533; m@Bu&#65533;&#65533;&#65533;v&#65533;&#65533;&#65533;b&#65533;+&#65533;&#65533;&#65533;&#65533;)&&#826;=(p&#65533;M%L&#65533;&#65533;m&#65533;&#65533;&#65533;&#65533;&#65533;&#2046;&#65533;7&#65533;&#65533;&#65533;:&#65533;}&#65533;L&#65533;&#65533;P&#65533;&#65533;&#65533;&#65533;&#65533;&#65533;&#65533;R)&#65533;&#65533;&#65533;[g&#65533;&#65533;&#65533;&#65533;e
&#65533;&#65533;t2&#65533;D&#65533;&#65533;MY&#65533;B&#65533;p&#65533;&#65533;-/&#65533;jGnb&#65533;&#65533;{&#65533;v&#65533;&#65533;m&#65533;+&#65533;@= &#1267;&#65533;&#65533;&#65533;l&#65533;&#65533;	b&#65533;#&#65533;&#65533;
B_&#323;(}&#65533;3tc&#65533;&#65533;D&#65533;&#65533;L]u&#65533;wm&#65533;i&#65533;&#65533;
&#65533;&#65533;&#65533;&#65533;y,+ig2&#1524;&#65533;&#65533;&#65533;&#65533;q/&#65533;&#65533;y%
&#65533;w{&#65533;&#61805;|&#65533;&#65533;&#65533;&#65533;{&#65533;&#970;&#1771;&#65533;&#65533;&#65533;&#65533;&#65533;&#65533;&#65533;&#65533;I=&#65533;JY&#65533;&#65533;|&#65533;&#65533;R&#65533;z&#32912;?5&#65533;&#65533;&#65533;&#65533;= &#65533;]6C51J)e&#1580;+&#65533;;t(&#65533;&#65533;A&#65533;&#1842;&#65533; &#65533;&#65533;&#65533;.ouK&#65533;&#65533;&#50578;&#65533;&#65533;H\&#65533;J&#65533;0G&#65533;&#22338;&#65533;&#65533;&#65533;&#65533;&#65533;1&#65533;&#65533;} &#65533;&#935;h&#65533;+ &#65533;
@&#65533;P&#65533;&#65533;H&#65533;&#65533;&#65533;&#65533;&#65533;&#65533;&#921;&#65533;`V&#65533;i&#65533;&#65533;	&#65533;&#65533;&#65533;}&#65533;`&#65533;(&#27100;?&#65533;&#65533;~p&#65533;&#65533;,&#65533;&#65533;&#65533;&#65533;&#65533;&#65533;8@I3&#65533;Y&#65533;P&#65533;2&#65533;J&#65533;6<&#65533;&#65533;n&#65533; ,&#65533;&#65533;&#65533;&#65533;hh&#65533;&#65533;&#65533;&#65533;&#65533;D"(&#65533;&#65533;wB&#65533;A&#65533; w,!`x&#65533;&#65533;y&#62402;&#65533;&#65533;&#65533;&#65533;&#65533;4`&#65533;&#65533;$7&#65533;1#&#65533;&#65533;X&#65533;&#65533;P"&#65533;$Y7&#65533;w}&#65533;5&#65533;-nQ&#65533;&#65533;&#65533;&#1737;C.R2P&#65533;&#65533;&#65533;&#65533;&#65533;hAzi&#1036;&#65533;&#65533; ,q&#65533;&#65533;k&#65533;&#65533;rp&#65533;&#65533;|H&M&#65533;*&#65533;V&#65533;&#65533;&#65533;&#400;1&#65533;a&&&#65533; &#65533;-&#65533;&#65533;I&#65533;&#65533;e&#65533;di"9&#65533;&#65533;X*&#65533;@;&#65533;&#65533;!N3&#65533;&#65533;&&#65533;&#65533;;mK&#1746;&#65533;I&#65533;g&#65533;O&#65533;&#55141;&#65533;&#65533;"&#65533;2,Jpf=&#1165;>1&#65533;&#65533;&#65533;1&#65533;S&#65533;&#65533;&#65533;O&#65533;&#65533;(&#65533;e	&#65533;&#65533;&#65533;&#65533;&#65533;&#65533;zP2&#65533;9&#65533;&#65533;&#810;  &#65533;&#65533;&#65533;H &#65533;m&#65533;&#65533;&#65533;&#65533;&#65533;o&#65533;&#65533;&#65533;&#65533; (&#1610;Ik&#65533;0&#65533;K'&#65533;&#65533;J2&#65533;v&#65533;)(&#65533;&#1245;&#65533;&#65533;E-c&#65533;^&#65533;&#65533;}"&#65533;&#65533;&#65533;&#65533;%T2&#65533;?&#65533;q>n|&#65533; JX&#65533; E{&#65533;&#803;} L&#65533;z&#65533; ,  
~8&#65533;&#65533;q`&#65533;&&#65533;&#1476;O&#65533;&#65533;&#65533;-L&#65533;	&#65533;&#65533;&#65533;&#65533;x&#65533;&#65533;	Hz&#65533;&#65533;/&#65533;&#65533;GY&#65533;-&#65533;h&#65533;&#65533;&#65533;&#65533;b&#65533;&#1491;5&#65533;&#65533;&#65533;&#65533;&#65533;S&#65533;&#65533;&#1280;&#60586;I&#65533;&#65533;U&#65533;&#65533;Y!&#65533;&#65533;m*6&&#65533;m&#65533;gh&#1436;2&#65533;M&#65533;&#65533;&#1243;&#65533;X[7&#65533;4<&#65533;S*&#65533;ku&#65533;&#65533;
&#65533;&#65533;b&#65533;&#65533;) cB&#65533;q&#65533;&#1281;:UYqy
J0V&#65533;&#65533;\,Oa&#65533;H(y&#65533;&#65533;&#65533;S&#65533;&#65533;&#65533;7&#65533;&#65533;3A&#65533;&#65533;T&#65533;&#65533;(4&#65533; &#65533;4&#65533;GQ&#65533;-'gh&#65533;&#65533;&#65533;&#65533;&#878;&#65533;&#65533;Nb&#65533;[&#65533;&#65533;&#65533;V&#65533;p&#65533;^&#65533;@&#65533;&#65533;) b&#65533;m&#65533;e&#65533;3&#65533;&#65533;&#65533;&#65533;"a&#65533;73s&#65533;&#65533;&#65533;\&#65533;5 &#65533;]&#65533;&#65533;&#65533;&#65533;heC&#65533;
&#65533;`!E/&#65533;gM&#65533;&#65533;&#65533;&#65533;&#65533;X}Q&#65533;&#65533;L&#65533;&#65533;&#65533;&#65533;#&#65533;_&#65533;&#65533;?n&#65533;M&#65533;H&#65533;&#65533;&#65533;&#65533;EyS&#65533;&#65533;oM>.q&#65533;&#65533;&#65533;&#65533;5&#65533;f&#65533;&#65533;&#65533;nC&#65533;.M&#65533;	&#65533;&#65533;&#65533;_!%!XC&#65533;+&#65533;&#65533;B&#65533;o1&#65533;&#65533;&#634;&#65533;7&#65533;&#65533;&#65533;&#65533; &#65533;	&#65533;&#65533;&#65533;&#65533;&#65533;&#65533;^&#65533;&#65533;LD+$&#65533;&#65533;&#65533;-dTY&#65533;$&#65533;T&#65533;|&#65533;$#&#65533;%&#65533;&#65533;&#65533;q;e&#65533;jQ&#65533;a&#65533;D&#65533;5&#65533;X&#65533;&#65533;R&#65533;+&#65533;&#65533;	7&#65533;&#65533;&#794;&#65533;&#65533;>c&#65533;&#65533;&#65533;#&#65533;&#65533;]&#65533;&#65533;&#65533;&#65533;&#65533;&#65533;&&#65533;s&#65533;AW&#65533;&#65533;&#65533;&#46641;K&#65533;g&#65533;:&#1090;8t&#65533;&#65533;VLD&#1354;6&#976;7&#65533;&#65533;H&#65533;G6E&#65533;&#65533;r&#65533;4$x1&#65533;&#65533;&#65533;rM	&#1568;*&#65533;&#728;&#65533;&#65533;,&#30555;k&#65533;i&#65533;&#65533;p*&#65533;&#65533;&#65533;A&#65533;&#65533;kX&#65533;#wm
e&#65533;&#65533;&#65533;q&&#65533;&#49806;&#65533;u#<~i^ &#65533;B&#65533;m&#1606;&#65533;&#65533;a&#65533;&#65533;s&#65533;&#65533;@]&#65533;&#845;&#65533;;&#65533;&#65533;
&#65533;&#65533;&#65533;V]Y&#65533;K	&#65533;&#65533;&#65533;&#65533;&#65533;D XC&#65533;&#65533;9&#65533;5&#65533;{VNj&#65533;&#65533;&#65533;&#65533;&#65533;&#977;&#65533;6&#65533;&#65533;?&#65533;8&#65533;&#65533;&#65533;v&\&#65533;&#65533;b&#65533;&#1600;8~&#65533;pt&#1862;^&#65533;8&#65533;Q&#65533;v&#65533;R^2&#65533;&#65533;*&#65533;Rx&#65533;&#65533;&#65533;Toa&#65533;?&#65533;&#65533; &#65533;&#65533;&#65533;w.&#65533;&#65533;&#65533;&#65533;H&#65533;&#65533;;&#65533;i?&#65533;&#65533;&#65533;&#65533;t&#65533;&#65533;1&#65533;"&#65533;r<3&#65533;&#65533;}W&#65533;&#65533;Xw&#65533;r&#65533;&#65533;&#65533;/&#65533;KF&#65533;&#65533;.&#65533;&#65533;&#65533;>&#65533;b&#65533;&#65533;&#65533;Z&#65533;3&#65533;<a)>
&#65533;&#65533;9&#1529;&#65533;w&#65533;&#65533;L&#65533;&#65533;#4&#65533;&#65533;&#65533;&#65533;M&#65533;&#65533;>&#65533;&#65533;0&#65533;J&#65533;&#65533;lY,&#65533;&#65533;y2&#65533;&#65533;#AuZ4&#65533;&#65533;&#65533;Utv&#65533;&#65533;&#65533;g"&#65533;c;&#65533;&#65533;^ &#65533;&#65533;&#65533;&#65533;&#1458;&#65533;&#1263;A}5@! 
&#65533;MH&#65533;&#65533;g&#65533;A&#65533;&#65533;%&#65533;j&#65533;&#65533;_&#65533;&#65533;w&#65533;&#65533;,&#65533;T|&#65533;0[&#65533;&#65533;ZP}&#65533;BI&#65533;&#65533;D&#65533;&#65533;
&#65533;&&#65533;}}q+&#65533;&#65533;}&#65533;&#65533;y&#65533;gCz'&#65533;`&#65533;&#65533;TF&#65533;&#65533;&#65533; &#65533;&#65533;e Q&#65533;1&#65533;Yp  ! &#65533;M&#65533;fq&#65533;&#65533;$l&#65533;u&#65533;&#65533;t&#65533;wt&#65533;&#65533;cu&#65533;P}&#65533;ph*-&#65533;&#65533;&#65533;&#65533;$%Z&#65533;&#65533;	&#65533;}&#65533;&#65533;y#(&#65533;d(r&#65533;TboXVo&#65533;&#65533;c&#65533;Qk&#65533;Q5M&#65533; &#65533;Q &#65533;&#65533;V&#65533; &#65533;KtW&#1223;|&#65533;qN&#65533;N&#65533;b'&#65533;&#65533;&#65533;&#65533;&#65533;&#65533;&#65533;7&#65533;&#65533;	T`&#65533;&#65533;&#65533;&#65533;&#65533;PN&#65533;&#65533;}&#65533;&#65533;&#65533;7v&#65533;&#65533;$$&#65533;d&#65533;&#65533;8+&#65533;r	&#65533;&#65533;&#65533;&#1108;	A&#65533;^i%&#65533;&#65533;&#65533;	&#65533;&#65533;"xR&#65533;&#388;w&#65533;q2h&#65533;Hm&#65533;&#65533;
Zpc&#65533;&#65533;|&#65533;&#65533;&#65533;&#65533;&#65533;
&#65533;&#65533;
&#65533;&#65533;
]&#65533;&#65533;&#65533;&#65533;&#65533;&#65533;&#65533;1&#65533;&#65533;&#133;&#65533;c&#65533;+&#65533;A&#65533;`	&#65533;&#65533;H&#65533;&#65533;Qh&#65533;l&#65533;	&#65533;t&#65533;&#65533; &#65533;&#65533;&#65533;s&#806;?FXx&#65533;&#65533;G8&#65533;v&#65533;
&#65533;
&#65533;X
&#65533;
&#65533;&#65533;cA&#65533;c&#65533;&#65533;h&#65533;&#65533;&#65533;&#65533;&#65533;4P&#65533;&#65533;=&#65533;T&#65533;Ai&#65533;&#65533;&#65533;&#65533;U&#65533;&#65533;&#65533;&#65533;&#65533;e&#65533;&#65533;HgC&#65533;C&#65533;{Ew&#65533;G&#65533;|&#65533;&#65533;&#65533;&#65533; [&#567;&#65533;H&#65533;&#65533;P&#65533;q&#65533;:&#984;
&#1112;>&#65533;&#65533;'&#65533;1&#65533;&#65533;[&#65533;`&#65533;&#65533;&#65533;h`+&#65533;&#65533;&#65533;&#65533; H&#65533;c&#65533;&#1026;&#24081;&#65533;&#65533;&#65533;&#65533;$&#65533;
&#65533;(&#65533;&#65533;M&#65533;p[E&#65533;
&#65533;G&#65533;&#65533;phdy&#65533;W&#65533;7&#65533;&#65533;$&#65533;ZcZ&#65533;5&#65533;0&#65533;1
&#65533;&#65533;_&#65533;[&#65533;+Z&#65533;&#65533; &#65533;&#65533;&#65533;Xh&#65533;&#65533;l&#5238;&#65533;f&#65533;c&#65533; &#65533;,&#2004;[&#65533;&#65533;!ppZ`&#65533;KWk&#65533;&#65533;&#65533;&#65533;&#65533;&#65533;&#65533;1&#65533;&#1554;&#1684;R&#65533;&#65533;&#65533;&#65533;/&#1624;&#65533;&#1551;q&#65533;'k&#65533;/3&#65533;
b8v[&#65533;&#65533;&#65533;&#65533;&#65533;&#65533;"q&#65533;\&#65533;%&#65533;+&#185;* &#65533;I&&#65533;hVV&#65533;	&#65533;&#65533;1g&#65533;	c&#65533;f,&#65533;|gp&#65533;lp	&#65533;y &#65533;?&#65533;$P&#65533;$ 2&#65533;0po Y0&#65533;&#1429;&#65533;gc&#65533;&#65533;&#65533;&#65533;W&#65533;41&#65533;&#65533;p&#65533;7&#65533; &#65533;b
P-&#65533;	m)&#65533;c&#65533;si:R&#65533;&#65533;&#65533;h&#65533; 1Yc&#65533;&#65533;#>p&#65533;&#65533;9pX
&#65533;&#65533;f&#65533;&#65533;&#65533;!!&#65533;&#65533;&#65533;&#65533;
&#65533;I&#65533;&#65533;i &#65533;&#65533;&#65533;+&#65533;&#65533;O &#65533;)&#65533;&#65533;0&#65533;&#65533;,&#65533;&#65533;
g9&#65533;q&#65533;&#65533;&#65533;Y&#65533;&#65533;&#65533;
A"&#65533;&#65533;&#65533;U&#65533;&#65533;y&#65533;&#65533;&#65533;or9&#65533;B&#65533;&#65533;&#65533;[&#65533;&#65533;&#65533;&#65533;C~&#65533;LP^&#65533;9&#65533;&#65533;&#65533;YZWYpQ&#65533;&#65533;&#65533;&#65533;&#65533;y&#65533;y(&#65533;#&#226;2&#65533;t&#65533;)&#65533;&#65533;)&#65533;{&#65533;&#65533;&#65533;&#65533;&#65533;&#65533;G r&#65533;.	&#65533;+e&#65533;&#65533;&#65533;h&#65533;9y&#65533;`q&#65533;g&w&#65533;&#65533;&#65533;&#65533;&#65533;P&#65533;@ jQc&#65533;&#65533;&#65533;&#65533;5p&#65533;	:&#65533;?f&#65533;@9Z&#65533;C&#65533;3i&#65533;8!&#65533;&#65533;	&#65533;k&#65533;&#65533;y&#65533;&&#65533;&#65533;&#65533;M&#65533;)&#65533;n&#65533; P&#65533;5Z&#65533;&#65533;I)&#65533;&#65533;?&#65533;?&#65533;&#65533;_&#65533;0&#65533; &#65533;c &#65533;&#65533;&#65533; 8&#65533;&#65533;&#65533;YW&#656;&#65533;&#65533;&#65533;&#65533;&#65533;q[&#65533;&#65533;SE:&#65533;&#65533;
&#65533;&#65533;B&#65533;&#65533;&#65533;&#65533;dCV&#65533;&#65533;x&#65533;	&#13545;Z
&#65533;Z&#65533;	&#65533;S &#65533;5M&#65533;&#65533;&#65533;I,6&#65533;&#65533;r &#65533;&#65533;&#65533;&#65533;&#1126;&#1657;
zi&#65533;&#65533;&#65533;Y&#65533;+:2&#65533;J?&#65533;&#65533;&#65533;&#65533;
&#65533;0"&#65533;&#65533;&#65533;&#65533;O &#65533;&#65533;	a&#1608;&#65533;i&#65533;X
0&#65533;&#65533;
&#65533;o&#65533;	&#65533;vUd&#65533;Y&#65533;CLz&#65533;J&#65533;&#65533;&#65533;&#65533;D&#65533;&#65533;&#65533;&#65533;&#65533;d8&#65533;&#65533;a&#65533;&#65533;3&#65533;&#65533;&#65533;fCgpApVk&#65533;&#65533;M&#65533;&#65533;	 i&#65533;&#65533;+@&#65533;&#65533;&#65533;?&#65533;&#65533;&#65533;&#1644;N&#65533;0 &#65533;&#65533; &#65533;c@&#65533;&#65533;&#65533;2&#65533;s&#65533;&#65533;&#65533;&#164976;&#65533;&#65533;&#65533;m&#65533;&#65533;&#65533;&#736;I&#65533;&#65533;F&#65533;&#65533;&#65533;&#65533;&#65533;D&#65533;P->&#65533;U&#65533;&#682;&#65533;&#65533;&#65533;I&#65533;&#65533;&#1706;L[&#65533;&#65533;&#65533;&#65533;&#65533;&#65533;&#65533; ?;pl&#176;&#65533;&#65533;&#65533;5&#65533;'$&#65533;&#65533;g&#65533;"0;&#65533;&#65533;&#65533;&#65533;&#65533;&#65533;&#65533;y&#65533;&#65533;&#1772;&#65533;
&#65533; K&#65533;b$&#65533;&#65533;&#1718;{&#65533;&#65533;9&#65533;D=&#65533;&#65533;&#65533;&#65533;?j1&#65533;&#65533;&#65533;&#65533;j&#65533;k&#65533;&#65533;Du&#65533;&#65533;&#65533;&#65533;&#65533;@+&#65533;&#65533; &#65533;X&#65533;L,`HV&#65533;
nFZp&#65533;Hk
&#65533;;&#1511;Fg|&#65533;&#65533;&#65533;&#1828;'x&#65533;b&#65533;y0&#65533;&#65533;&#65533;&#65533;h&#65533;&#65533;&#1713;&#65533;4&#1078;&#65533;&#65533;&#65533;&#65533;&#65533;&#65533;	h&#65533;&#65533;[&#65533;8&#65533;z&#65533;c&#65533;&#65533;&#65533;&#65533;&#65533;!U&#65533;&#65533;j&#65533;p&#65533;&#65533;s&#1211;&#65533;&#65533;&#65533;&#65533;&#65533; &#65533;&#65533;&#65533;4&#65533;%R&#65533;&#65533;&#65533;&#65533;
&#65533;&#65533;&#65533;0&#65533;&#65533;P&#65533;y&#65533;Q 3 0*&#65533; &#65533;&#25206;&#65533;+&#65533; &#65533;&#65533;&#65533;
&#65533;_&#65533;_&#65533;&#65533;!P&#65533;&#65533;&#65533;k&#65533;&#65533;&#65533;&#65533;C&#65533;&#65533;&#65533;wp&#65533;&#65533;&#65533;&#65533;&#65533;&#65533;&#65533;8{&#65533;&#65533;&#65533;?&#65533;&#65533;/u&#65533;]&#65533;&#65533;&#65533;\&#65533;XH`&#65533;	&#65533;&#65533;	&#65533;&#65533;^&#65533;$&#65533;(\&#65533;o&#65533;
H7&#65533;&#65533;&#65533;&#1497;4&#65533; _K&#65533;&#65533;`&#241;&#65533;&#65533;&#65533;&#65533;&#65533;&&#65533;&#65533;&#65533;J&#65533;)&#65533;0@&#65533;&#65533;&#65533;&#65533;i_&#65533;
&#65533;&#65533;&#65533;xr&#65533;&#65533;&#65533;&#65533;&#65533;	7E&#65533;oE&#65533;&#581;k&#65533;&#65533;k&#65533;]\=&#65533;[
\&#65533;Ua5VY&#65533;n&#65533;&&#65533;VZj&#65533;&#65533;w&#65533;&#65533;4q&#65533;{r i&#65533;  &#65533;0&#65533;&#65533;5<&#65533;I&#65533;7L&#771;&#65533;&#65533;+&#65533;&#826;&#65533;&#65533;<&#65533;" f&#65533;
8&#65533;&#65533;#&#65533;A&#65533;&#65533;f&#65533;&#65533;"J&#65533;q&#65533;&#65533;*&#65533;&#65533; &#65533;&#65533;&#65533;j&#65533;&#65533;Z&#65533;&#65533;`&#65533;&#65533;p&#65533;&#65533;zG&#65533;"&#65533;s&#65533;e!&#65533;&#65533;&#65533;&#65533;&#65533;&#65533;D&#65533;g&#65533;<&#65533;&#65533;g&#65533;|&#65533;r`$&#65533;&#65533;[ #S
&#65533;L&#65533;M&#65533;&#65533;&#65533;] &#65533;$&#65533;=P&#65533;&#1228;{&#65533;?&#65533;&#65533;&#65533;&#65533;&#65533;S&#65533;&#65533;
&#1609;&#65533;&#65533;&#65533;&#943; &#65533;&#65533;&#65533;a&#65533;E&#65533;#&#65533;
5&#32543;&#65533;&#65533;xt<&#65533;sp&#65533;
&#65533;IF'uq&#754;S&#65533;&#65533;z|}&#65533;&#65533;&#65533;&#65533;!&#65533; &#65533; / &#65533;&#65533;&#65533;&#65533;l&#65533;&#65533;&#65533;]&#65533;]P&#65533;? &#65533;0&#65533;9xc+&#65533;+&#65533;&#65533;*%&#65533;-;&#65533;&#65533; Z&#65533;&#65533;|&#65533;`&#65533;&#65533;!&#65533;f&#65533;&#65533;Fz&#65533;&#65533;@&#65533;&#65533;?&|&#65533;;p&#65533;p&#65533;&&#65533;&#65533;&#722;
&#65533;-&#65533;&#65533;w&#65533;Gtmz&#65533;n&#65533;&#65533;K&#65533;"N&#65533;&#65533;_	&#65533;&#65533;&#65533;7L&#65533;&#65533;&#65533;pw&#65533;&#51114;&#65533;&#65533;&#65533;u.9&#65533;g&#65533;c&#65533;hu&#65533;;&#65533;/&#65533;y&#65533;&#65533;Z&#65533;&#65533;&#65533;&#65533;@"ct&#65533;&#65533;x;i&#65533;&#65533;}&#65533;*9-&#65533;&#1291;D&#65533;m&#665;&#65533;)V&#65533;&#65533;a &#65533;&#225;&#65533;
&#65533;Y&#65533;$ANP&#1677;`&#65533;&#65533;&&#65533;&#65533;1&#65533;&#65533;&#65533;&#65533;U
&#65533;&#65533;'&#65533;y&#65533;&#65533;K&#65533;m&#65533;![&#65533;&#65533;l&#65533;,zm&#65533;&#65533;&#65533;&#65533;w&#65533;&#65533;n*&#65533;xW+&#65533;&#65533;,&#65533;0V&#65533;&#65533;&#65533;&#65533;&#65533;:&#65533;>&#65533;&#65533;)&#65533;n&#65533;Z&#65533;ug&#65533;&#65533;w&#65533;&#65533;&#65533;T&#65533;&#65533;0&#65533;&#65533;?0g[&#65533;&#65533;&#65533;p&#65533;[&#65533;&#197;&#65533;<l4&#65533;&#65533;}c&#65533;pJ&#65533;'&#65533;ul&#65533;&#65533;PTl&#65533;d&#65533;&#65533;&#65533;&#1513; &#65533;&#65533;
&#65533;&#65533;&#65533;&#65533;&#65533;&#65533;&#65533;&#65533;&#1785;&#65533;4&#65533;[&#65533;&#65533;&#65533;&#65533;&#65533;_&#65533;gq&#65533;&#65533;	W&#65533;&#65533;&#65533;n&#65533;&#65533;&#1654;&#65533;"&#65533;	&#65533;+9sG&#65533;&#65533;(~&#65533;&#65533;mn5&#65533;D,aD&#65533;4&#65533;`'&#65533;z&#65533;qB&#1731;.&#65533;q=&#65533;&#65533;`;a["JhH&#65533;&#1767;&#65533;&#571;&#65533;`Q&#65533;&#19847;{&#65533; &#65533;=p&#907;&#65533;&#65533;
&#65533;i&#65533;k&#65533;&#65533;&#279;&#65533;D&#473;&#65533;&#65533;s&#65533;&#65533;gR!&#65533;PJ&#65533;#&#65533;&#65533;`&#65533;U&#65533;`"S&#65533;&#65533;3&#65533;&#65533;f&#65533;&#65533;&#65533;g,&#65533;;t&#65533;m&#65533;P&#65533;&x&#65533;&#65533;
&#65533;Nh&#65533;N&#65533;&#1408;&#65533;&#65533;
a	&#65533;c&#65533;&#65533;x&#65533;&#65533;I&#65533;&#65533;&#65533;>&#65533;G&#839;:&#65533;r"&#65533;&#65533;w>[.x&#65533;K&#65533;ybR&#65533;&#65533;or&#65533;&#65533;&#65533;&#65533;&#65533;b(p`u&#65533;  &#65533;n~v&#65533;&#65533;&#65533;[&#65533;&#65533;6&#65533;6&#65533;&#65533;&#65533;&#65533;S?C&#65533;&#65533;&#65533;,&#65533;&#65533;Rsb'&#65533;~&#65533;&#65533;
+M_&#65533;Y&#65533;&#65533;&#65533;i~IP{<@&#65533;Y&#65533;qz@&#65533;&#35541; &#65533;&#65533;)|~&#65533;&#65533;&#65533;g&#65533;&#65533;&#65533;&#65533;&#65533;Rp&#1091;&#65533;&#65533;&#65533;H&#65533;5&#65533;`:&#65533;&#65533;&#65533;`P&#65533;&#65533;&#65533;&#65533;&#65533;&#65533;&#65533;&#65533;&#65533;r&#65533;g&#65533;&#65533;&#65533;&#214;&#65533;&#65533;I}&#65533;&#65533;&#65533;ue&#65533;&#65533;`_&#65533;?X&#65533;&&#65533;&#65533;&#65533;&#65533;X&#65533;&#65533;n&#65533;&#65533;&#65533;&#65434;&#65533;=&#65533;lS=&#65533;{ &#65533; A@ &#65533;'&#65533;&#65533;&#65533;&#65533;&#65533; ,&#65533;5&#2717;m7ui
6&#65533;&#65533;&#65533;&#1945;&#65533;&#322;^&#65533;&#65533;&#65533;X&#65533;&#65533;f&#65533;&#65533;&#65533;&#65533;M&#65533;&#65533;e/&#493;&#65533;&#65533;&#1515;&#65533;^&#65533;v&#65533;&#65533;8'"&#65533;N&#65533;&#65533;&#65533;M&#65533;&#65533;M46&#65533;~&#65533;k&#65533;&#65533;y9&#65533;]E&#65533;&#65533;&#65533;&#65533;&#65533;&#65533;&#65533;_&#65533;&#65533;pY1&#65533;&#65533;0F&#65533;&#65533;&#65533;`&#1392;&#65533;&#65533;U!i%&#65533;&#65533;=&#65533;M&#65533;y&#65533;w1l&#65533;v&#65533;p&#1067;D~&#65533;&#65533;]&#65533;/&#65533;&#65533;&#65533;&#1393;&#65533;4I;s&#65533;p&#65533;&#65533;rE
RA&#65533;&#65533;&#65533;&#65533;,&#65533;&#65533;&#65533;&#65533;&#65533;,i4x&#65533;xo&#65533;QQQDDD&#65533;r&#65533;nnng&#65533;y&#190;&#65533;&#468;&#65533;yg	p&#65533;wZy	&#65533;zZ&#65533;&#65533;&#65533;&#65533;&#65533;&#65533;z&#65533;&#65533;&#65533;&#65533;&#65533;&#65533;&#65533;&#65533;&#65533;&#65533;&#65533;Z&#65533;&#65533;&#65533;&#65533;&#65533;&#65533;&#65533;&#65533;&#65533;&#65533;&#65533;&#65533;&#65533;&#65533;&#65533;&#65533;&#65533;&#65533;&#65533;y&#65533;&#65533;cs&#65533;Aeg&#65533;&#65533;Y&#65533;&#65533;&#65533;xr&#65533;R&#65533;&#65533;	\&#65533;&#1576;Q$&#65533;,P&#65533;g&#65533;&#65533;&#65533;&#65533;4&#65533;&#65533;E&#65533;4 0&#65533;i&#65533;&#65533;U&#65533;^&#65533;&#65533;u&#704;.]k2&#65533;&#65533;&#65533;07&#1857;sw&#65533;&#65533;=&#65533;&#65533;&#65533;J&#65533;&#65533;&#65533;g&#65533;&#65533;&#65533;w&#65533;Y&#65533;&#65533;&#65533;K&#65533;j=y&#566;~=6v&#5751;o&#65533;a&#65533;"EBx)&#65533;]&#65533;&#65533;B&#65533;&#65533;!U&#65533;$&#65533;m&#65533;&#65533;&#198;-|&#65533;y&#65533;&+W&#65533;h&#65533;&#65533;&#65533;09&#65533;&#1821;&#65533;&#65533;l&#65533;&#65533;`M&#65533;!&#65533;&#65533;Lj&#65533;&#65533;&#65533;L&#65533;^&#890;*&#65533;&#1451;_&#65533;{&#65533;U 7slju87&#65533;^&#65533;&#65533;&#65533;&#65533;&#547;&#65533;&#65533;&#65533;<&#65533;b&#65533;&#65533;&#65533;Y&#65533;l&#65533;&#65533;&#65533;NZ&#65533;p&#65533;&#65533;#4;c&#65533;&#65533;S&#1492;&#65533;&#65533;&#65533;&#620;&#65533;&#65533;&#894;5&#65533;&#65533;T&#65533;n&#65533;~&#65533;l&#65533;;&#65533;&#65533;l&#65533;&#65533;en&#65533;@&#65533;o&#65533;P$&#65533;p&#65533;&#65533;`&#65533;&#65533;&#65533;&#65533;I&#65533;&#65533;&#65533;s*$f&#65533;&#65533;9&#65533;,&#65533;&#65533;&#65533;]&#65533;}&#65533;z&#65533;h&&#65533;^a&#65533;
&#65533;sk&#65533;&#65533;&#65533;}&#65533;&#65533;'N@&#65533;&#65533;Hm&#65533;&#65533;&#65533;&#65533;&#65533;a%&#65533;Z[&#65533;(&#65533;n&#65533;i&#65533;D&#1701;&#65533;]&#65533;&#514;&#65533;&#65533;&ZB&#1156;,i&#65533;&#65533;&#65533;&#65533;
N&#65533;p(K-D&#1570;&#65533; &#65533;rb0p$&#65533;YB&#65533;&#65533;&#65533;&#65533;&#65533;a&#1679;x&#26821;1&#664;&#65533;6&#65533;v&#65533;{&#65533;&#65533;S&#65533;?&#65533;&#65533;L~:&#65533;&#65533;&#65533;18&#44430;&#65533;&#65533;oR&#65533;E&#65533;"T2h&#65533;6: &#65533;&#65533;&#65533;&#65533;<}&#65533;&#65533;k`F&#65533;&#65533;&#65533;&#65533;R&#65533;&#65533;&#65533;&#777;kQ"_&#65533;V&#65533;&#65533;S&#65533;&#4960;&#65533;&#65533;&#65533;&#65533;(T&#932;&#65533;&#65533;i&#65533;&#65533;AZf&#65533;d&#65533;&#65533;&#65533;&#65533;M&#65533;&#65533;!&#65533;*&#65533;$,Pr$&#65533;&#65533;{&#825;Yp&#65533;&#65533;&#65533;G+&#65533;&#65533;"&#65533;&#65533;&#65533;&#65533;P ck1&#65533;&&#65533;2&#65533;&#65533;&#65533;&#1624;&#65533;,Y&#418;&#65533;hi&#534;Em7.&#65533;V&#65533;}&#65533;&#65533;&#8916;&#65533;&#65533;&#52414;R&#65533;&#65533;:&#720;&#65533;@p&#954435;Pn&#65533;&#1628;k&#65533;1&#65533;&#65533;%&#65533;W&#65533;&#65533;J&#65533;&#65533;&#65533;&#65533;&#65533;&#65533;&#870;&#65533;F&#65533;&#65533;&#65533;R&#65533;&#65533;&#65533;"&#65533;&#65533;&#65533;&#65533;>&#65533;&#65533;&#65533;&#65533;8&#65533;&#65533;7u&#65533;&#65533;%&#65533;Td&#65533;&#65533;&#65533;4Z&#65533;%&#65533;&#65533;\&#65533;&#65533;Vn&#1061;&#65533;&#65533;{&#65533;&#65533;&#65533;&#65533;&#65533;%&#65533;_9O&#65533;v&#65533;!&#65533;&#65533;r&#65533;&#65533;&#65533;A0&#65533;n&;&#65533;|&#1423;<&#65533;}Z&#1346;B.&#65533;&#65533;Q&#65533;&#65533;e-&#65533;q6&#227;"@s~&#65533;Z&#65533;Ufp[&#65533;&#65533;	"&#65533;&#65533;n&#65533;|&#65533;&#65533;~!&#65533;P=&#65533;&#1894;&#65533;r &#65533;&#65533;&#65533;{7xQ&#65533;>j&#1928;,j&#65533;&#65533;&#65533;=&#65533;&#65533;&#65533;&#65533;Z&#65533;&#65533;&#65533;S&#892;&#65533;&#65533;&#65533;&#65533;&#65533; &#65533;&#65533;&#65533;[%&#65533;Y&#65533;&#1812;&#65533;{&#65533;&#65533;"H&#65533;Fn&#65533;a&#65533;&#65533;k&#65533;IIPEn&#65533;&#65533;np&#65533;&#65533;&#65533;4&#65533;d&#65533;+!K&#65533;;&#65533;&#65533;&#65533;u&#65533;&#65533;z&#65533;&#65533;&#65533;T&#65533; AV>&#65533;&#65533;\&#65533;.x&&#65533;c&#65533;&#1630;0H&#65533;&#65533;&#65533;&#65533;z(&#65533;&#65533;`&#65533;&#65533;	&#65533;M@&#65533;O	&#65533;&#65533;[rE&#65533;~&#65533;&#65533;M&#65533;2&#65533;&#65533;&#65533;&#65533;&#65533;&#65533;4&#65533;&#65533;Dj&#65533;P&#65533;8&#65533;&#65533;=&#65533;*y&#65533;&#65533;W3&#65533;
VY^&#65533;5&#65533;6&#65533;%*&#65533;s!&#65533;&#65533;v30&#65533;&#65533;d&#65533;&#65533;	&#65533;&#65533;&#65533;u&#65533;&#65533;&#65533;L ;H	&#65533;&#65533;&#65533;DC, &#65533;&#500;j@&#65533;P&#65533;bk&#65533;&#65533;&#363;\mP&#65533;C&#65533;#&#65533;1I&#65533;ll&#65533;4&#65533;&#154;&#65533;'&#65533;&#65533;b&#65533;&#65533;&#65533;&#65533;&#65533;$fcD&#65533;D&#65533;&#65533;0&#846;$b&#65533;[&#65533;HBqX|&#65533;yaa&#65533;&#65533;&#65533;e&#65533;&#65533;&#65533;&#65533;\&#65533;kb&#65533;T&#65533;&#65533; r@&#65533;X#&#65533;&#65533;d2&#65533;Y&#65533;&#65533;iO!8B&#1005;"&#65533;?R&#65533;#X&#65533;&#65533;X&#65533;b&#65533;&#65533;&#65533;&#65533;&#65533;&#65533;4&#65533;|^<gD&#65533;w>X&#65533;T&#65533;z&#65533;&#1148;y&#65533;&#65533;&#2024;&#65533;2&#65533;&#65533;&#1101;&#65533;E&#65533;ZX6&#65533;&#65533;A&#65533;+&#65533;&#524;&#591;1&#65533;~ Tj&#1315;&#65533;y&#65533;(&#65533;&#65533;&#65533;&#65533;&#65533;4&#65533;c&#65533;Y&#65533;&#65533;=&#65533;&#65533;"P&#65533;&#421;&#65533;&#65533;X@&#1443;I&#65533;&#65533;&#65533;&#65533;&#65533;&#65533;R&#65533;k&#65533;&#65533;GR&#65533;&#65533;L&#65533;&#65533;F*&#65533;&#65533;>&#1961;&#65533;&#65533;4u&#65533;&#65533;j&#65533;&#65533;I{&#65533;j&#65533;&#65533;F'&#65533;&#628;&#65533;*ct)&#65533;V&#65533;&#1486;&#377;H=&#65533;&#65533;>I&#65533;&#65533;&#65533;h&#65533;P&#65533;0&#65533;&#65533;&#1336;&#65533;f&#65533;&#65533;&#65533;OJ&#65533;&#65533;&#65533;&#65533;1&#65533;$&#65533;%&#65533;&#65533;&#65533;a&#65533;Cr&#65533;&#65533;&#65533;S&#65533;I&#65533;&#65533;&#65533;3o&#65533; 6&#65533;U(-T&#1198;&#65533;-\&#65533;&#65533;'&#65533;^V&#65533;&#65533;\*&#65533;"IX&#65533;z&#65533;&#65533;7&#65533;&#1534;r&#65533;&#1360;f&#65533;&#65533;&#65533;&#65533;No&#65533;&#65533;&#65533;g1{&#65533;&#65533;BQN&#65533;F5&#65533;z&#65533;&#65533;Yn*P>&#65533;&#65533;%7&#65533;z&#1970;4IH]m[[&#65533;>P&#65533;&#65533;&#65533;&#65533;9T&#65533;&#65533; &#65533;X&#65533;=l&#65533;l&#65533;&#65533;&#65533;&#65533;V&#65533;DZU&#65533;Vo&#65533;&#65533;8)z&#65533;"&#65533;iw&#65533;&#65533;h&#65533;r&#717;=&#65533;&#65533;&#65533;&#552;&#65533;~9&#65533;&#65533;&#65533;QF:Z&#65533;&#65533;&#65533;]&#65533;&#65533;F&#65533;&#65533;&#65533;g[&#65533;&#65533;XGL*&#442;/`#&#65533;&#1517;|&#65533;&#65533;&#65533;e&#65533;C,&#1413; &#65533;X&#65533;|W&#65533;br&#567;&#65533;SD&#65533;&#65533;&#65533;{&#1170;&#65533;&#1413;1j&#65533;&#65533;XO&#65533;>*&#65533;&#938;)&#65533;&#65533;#Fn&#65533;&#65533;nMw&#65533;#&#65533;&#65533;(&#65533;P&#65533;&#65533;&#65533;h&#65533;cBa&#1581;Qtm>&#65533;II&#65533;&#65533;4UV&#65533;F,&#65533;`&#65533;&#65533;P&#65533;&#65533;&#65533;j&&#65533;G&#65533;z#>GF&#65533;&#65533;K&#65533;6L=h&#65533;&#65533;E&#65533;0&#65533;&#65533;&#65533;&#65533;&#65533;&#65533;&#65533;(&#65533;xP&#65533;iG&#65533;Ve&#65533;&#65533;)&#65533;&#65533;.WlRa&#65533;&#65533;&#226;)&#65533;L6&#65533;&#65533;&#65533;&#65533;-&#65533;5&#65533;J&#65533;&#65533;&#65533;=&#65533;&#65533;&#9387;(Z&#65533;&#65533;&#65533;&#65533;4&#1189;1&#65533;f&#65533;&#65533;&#65533;&#258;k%HE	f&#1456;&#65533;
&#65533;&#65533;L&#65533;&#65533;&#65533;:&#65533;&#65533;V&#65533;&#65533;V?N&#65533;9&#65533;C&#65533;s&#65533;&#65533;hq&#65533;S&#65533;B]&#224;&#65533;Gf3&#65533;&#1238;v&#65533;&#65533;&#65533;8b&#65533;R&#65533;&#65533;P*&#65533;&#65533;&#65533;d&#757;'%&#65533;OL&#65533;>[&#65533;k&#65533;~7F&#65533;&#1733;&#65533;&#65533;&#65533;&#65533;EG	{&#65533;&#65533;&#65533;~&#65533;62m&#65533;&#65533;&#65533;&#65533;&#65533;J&#65533;&#65533;&#65533;&#65533;m&#65533;&#950;&#65533;&#65533;&#181;1&#65533;n(|&#65533;&#65533;hX&#65533;`-&#65533;NG&#65533;&#65533;&#65533;&#65533;a&#65533;&#65533;&#65533;&#65533;m&#1895;&#65533;|&#65533;ln\&#65533;&#394;gS]&#65533;&#1770;&#65533;:a&#1026;&#65533;%&#65533;ZO&#65533;]&#65533;&#65533;&#65533;KQ&#1285;&#65533;u&#65533;&#65533;}k;&#65533;&#65533;u&#65533;&#65533;&#65533;&#65533;c&#287;&#65533;&#65533;Y&#65533;w&#65533;&#65533;&#65533;v,{&#572;&#65533;&#65533;*&#65533;x&#65533;&#65533;&#65533;&#65533;&#65533;&#65533;;&#65533;&#1312;40'~v&#65533;&#65533;T&#65533;u&#65533;&#65533;&#65533;&#65533;y&&#65533;&#65533;&#644;y&#65533;n47&#65533;&#65533;%&#65533;&#65533;K&#65533;L&#65533;&#65533;&#65533;&#65533;6j&#65533;]*&#65533;&#65533;C_i&#65533;&#65533;&#65533;qy&#26455;&#65533;Fy&#65533;&#65533;1_&#65533;QY}&#65533;&#65533;&#65533;Q|&#65533;wK&#65533;\&#65533;lHQ>&#65533;&#65533;+\&#65533;(&#65533;b2&#1837;&#65533;&#65533;S&#65533;a&#65533;&#65533;&#65533;{(=k#[&#23136;GHw&#65533;&#65533;^&#65533;d$>&#65533;n&#65533;p&#65533;Y&#65533;&#65533;7&#65533;\&#65533;nvcKX&#65533;V&#65533;wo&#65533;&#65533;&#65533;&#65533;&#65533;_&#65533;&#65533;G&#65533;Rs&#65533;&#65533;&#65533;&#65533;&#65533;6&#65533;&#65533;1m_&#65533;&#65533;&#65533;GI&#65533;&#1648;~&#65533;&#65533;E#&#65533;V&#65533;Gp&#65533;g{p{&#65533;r(h&#65533;&#65533;b&#65533;'hq&A&#65533;&#65533;x&#65533;&#65533;x&#65533;&#1728;d8&#65533;W &#65533;q#&#65533;&#65533;&#65533;u	&#65533;}g&:&#65533;&#65533;u&#65533;&#65533;KTQ&#65533;&#65533; _N&#65533;&#65533;Tw} &#65533;z}&#65533;HAXp2&#65533;u5u&#65533;&,m%&#65533;&#65533;&#65533;g2&#65533;T,8F&#1904;&#65533;&#65533;  !&#65533;  ,    &#65533;&#65533;@&#65533;&#65533;&#65533;&#65533;&#65533;&#65533;&#65533;&#65533;&#65533;&#65533;&#65533;&#65533;&#65533;&#65533;&#65533;|&#65533;&#65533;&#65533;Z&#65533;&#65533;&#65533;&#65533;&#65533;&#65533;&#65533;|a&#65533;&#65533;&#65533;}&#65533;&#65533;&#65533;&#65533;&#65533;y&#65533;&#65533;&#65533;&#65533;&#65533;&#65533;&#65533;&#65533;y&#65533;&#65533;&#65533;&#65533;&#65533;&#65533;&#65533;&#65533;&#65533;&#65533;{&#65533;&#65533;&#65533;&#65533;&#65533;&#65533;&#65533;&#65533;&#65533;}w&#65533;&#65533;&#65533;&#65533;&#65533;&#65533;&#65533;&#878;{&#65533;&#65533;&#1204;&#65533;&#65533;&#65533;&#65533;&#1553;&#65533;&#65533;&#65533;&#65533;&#65533;&#1741;&#65533;|&#65533;&#1937;&#65533;&#65533;&#65533;&#65533;&#65533;}&#65533;&#65533;&#65533;&#65533;&#65533;~&#65533;&#65533;&#1899;&#65533;&#65533;&#65533;&#65533;&#65533; 
&#65533;&#65533;\z&#65533;&#65533;&#65533;7&#65533;`&#65533;u&#65533;)&#65533;&#65533;a&#65533;=~"47q&#65533;&#463;&#65533;&#65533;&#65533;8&#65533;&#65533;4&#65533;&#65533;.&#65533;&#65533;do%&&#65533;&#65533;\6&#65533;&#65533;"&#539;&#65533;.&#65533;&#65533;&#65533;f"&#65533;&#65533;&#65533;8&#65533;&#65533;3&#65533;&#65533;&#65533;&#65533;&#65533;<$&#65533;&#65533;A&#650;Fj&#65533;&#65533;&#65533;&#485;&#65533;&#65533;)&#65533;1&#43407;{&#65533;&#65533;&#65533;:&#915;PW>&#65533;&#65533;&#65533;$&#65533;&#65533;&#65533;&#65533;&#65533;&#65533;
&#65533;M4&#65533;&#65533;S_&#65533;&#65533;K&#65533;&#65533;&#65533;Rkv&#65533;&#65533;_T&#65533;)U9&#65533;`a&#65533;&#65533;E&#65533;&#65533;&#65533;&#65533;?w&#65533;!&#65533;'&#65533;P`uW&#65533;&#65533;&#65533;&#65533;e&#65533;&#65533;&#65533;&#65533;&#65533;"&#65533;H!$&#65533;n&#65533;&#65533;E&#65533;&#65533;?7&#65533;&#65533;&#65533;GN&#65533;
&#65533;.&#65533;9&#65533;R&#347;&#65533;>&#65533;&#65533;sL&#65533;&#65533;<4 L&#65533;)&#65533;&#65533;&#65533;Pd&#65533;y&#65533;K&#65533;&#65533;&#65533;&#65533;-.&#65050;&#130;&#65533;&#65533;O&#65533;&#65533;w;&#65533;&#65533;&#65533;&#65533;&#65533;+E&#65533;=?&U&#65533;&#65533;&#65533;&#65533;g`3|u`)&#65533;i&#65533;&#65533;0O&#65533;q&#65533;:R&#65533;&#65533;&#65533;&#448;&#65533;&#65533;&#65533;Tf&#65533;n&#1417;&#65533;&#65533;{&#65533;&#65533;(&#65533;TG&#65533;&#65533;"&#65533;&#65533;),Pc$&#65533;&#65533;"p&#65533;bG$"1&#65533;&#65533;+!&#65533;&#1296;&#65533;p&#65533;&#65533;&#65533;L&#65533;2&#65533;2, &#65533;)&#65533;&#65533;d"aJ	&#65533;@&#65533;^:r&#65533;+&#65533;&#65533;&#65533;`&#65533;&#65533;	&#65533;	(2"&#65533;5
!U)&#65533;q&#65533; ?&#65533;)&#65533;&#65533;1&#65533;$&#65533;&#65533;HH>&#65533;
&#65533;&#65533;,r&#65533;&#65533;&#65533;&#65533;b&#65533;i&#65533;;, "&#65533;$A&#65533;&#65533;&#65533;&#65533;G&#65533;&#65533;&#65533;ZI&#65533;&#65533;0&#65533;&#65533;&#65533;&#65533;!&#39574;x&#65533;&#65533;&#65533;&#65533;\4&#65533;&#65533; &#65533;&#65533;G&#65533;&#65533;*&#65533;&#65533;$'h!&#65533;&#65533;j&#65533;rJ &#65533;&#65533;&#65533;&#65533;&#65533;j0&#934;&#65533;&#65533;&#65533; x&#65533;0F3]&#65533;&#65533; &#65533;&#65533;+&#65533;*&#568;&#65533;&#65533;:&#542;&#65533;$&#65533;'&#65533;F&#65533;&#65533;Y&#65533;&#65533;b-mf&#65533;	&#65533;<&#65533;&#65533;&#65533;&#65533; &#65533;&#65533; &#65533;
,&#65533;;&#65533;C&#65533;&#65533;8A&#65533;xB&#65533;&#65533;b&#65533;&#65533;&#65533;&#65533;+&#65533;&#65533;n&#65533;.&#65533;h&#65533;  &#65533;:&#65533;"&#65533;&#65533;`&#65533;<&#65533; &K>K&#65533;`&#65533;D &#65533;&#65533;&#65533;	_Bm)@&#65533;kCL&#65533;&#65533;&#31131;4!"&#65533;&#65533;4&#65533;&#65533;l&#65533;&#65533;!&#65533;G&#65533;&#65533;	
&#65533;&#65533;@&#65533;&#65533;2K&#65533;B&#65533;I&#65533;&#65533;&#65533;U|r&#65533;
&#65533; L&#963;&#768;&#65533;03  u&#65533;w&#65533;&#65533;&#65533;&#65533;#&#152;k&#65533;%Z&#65533;&#65533;&#65533;&#65533;b.,bC3&#65533;6[&#65533;&#65533; &#65533;o&#65533;&#65533;&#65533;&#65533;&#65533;&#65533;&#991;&#65533;&#65533;&#65533;&#65533;-&#65533;&#65533;&#65533;N&#65533;&#65533;&#65533;&#65533;|3}&#1965;/b&#65533;a&#65533;&#65533;&#65533;&#65533;&#65533;F&#776;<.c&#65533;&#65533;&#65533;G&#65533;&#65533;&#65533;1o&#65533;&#65533;z0&#65533;&#65533;&#65533;!&#65533;/"r%Da&#65533;&#65533;H&#65533;&#65533;*H&#65533;&#65533;&f!|&&#65533;&#65533;B`&#65533; 5H&#65533;&#65533;=$}&#65533;&#65533;Z &#41152;&#65533;H&#65533;9+&#65533;v0&#65533;&#65533;b&#1387;&#65533;&#65533;W&#65533;&#65533;&#65533;&#65533;@
.&#65533;v&#65533;D/&#65533;)E.$ 	.&#65533;&#65533;&#65533;O&#65533;c&#65533;#T&#65533;&#65533; &#65533;&#65533;i+&#65533;&#65533;pq9&#65533;}"&#65533;S&#65533;&#65533;&#65533;&#65533;&#65533;<&#65533;&#65533;p&#65533;T&#65533; &#65533;`SDn&#65533;&#65533;&#65533;&#65533;+3X&#65533;E&#65533;&#65533;&#65533;,&#65533;y&#65533;&#65533;&#65533;h &#65533;&#65533;&#65533;M1&#65533;&#65533;&#708;&#65533;&#65533;4&#65533;1 D&#65533;&#65533;D&#65533;&#65533;&#65533;&#65533;&#65533;&#65533; h&#65533;A&#65533;&#65533;p&#65533;&`&#65533;)&#65533;&#65533;&#65533;&#65533;"#&#65533;&#65533;Hgd&#65533;&#65533;&#65533;0&#65533;!&#1687;&#65533; X&#65533;}&#65533;hc" @&#65533;7&#657;&#65533;&#65533;&#65533;&#65533;c&#65533; &#65533;@z^c&#65533;Ry&#65533;?&#65533;R&#65533; &#65533; &#65533;ea&#65533;&#65533;^&h&#65533;&#65533;]&#65533;^a;&#65533;'$&#65533;&#65533;AP&#65533;&#65533;,&#65533;&TF&#65533;]&#65533;&#65533;L&#65533; &#65533;&#65533;&#65533;&#65533;k&#65533;&#65533;&#65533;A9NBo&#65533;&#65533; P&#65533;&#65533;&#65533;q&#65533;&#65533;<&#65533;&#65533;I&#65533;?&#65533;&#65533;r&#65533;<y&#65533;T5re&#65533; &#1409;&#65533;&#65533;`"}&#65533;&#65533;!
4K&#65533;}=&B&#65533;&#65533;&#1029;:&#1304;c&#65533;d0&#1672;q&#154;&#65533;&#65533;&#65533;&#65533;I
&#65533;`&#65533;iD&#65533;x&#65533;&#65533;w&#65533;i&#418;&#65533;!2X&#65533;&#65533;&#65533;&#65533;&#65533; -&#65533;9&#65533;A8&#65533;7u&P '&#1313;&#65533;l&#65533;&#65533;<&#65533;C`T&#65533;&#65533;&
 &#65533;&#65533;&#65533; &#65533; &#65533;kB*&#65533;D&#65533;2T+&#65533;&#65533;&#65533;#O&#65533;&#65533;IJ&#65533; 1&#134;&#65533;?&#65533;&#65533;>&#65533;@6-&#65533;LD&#65533;0&#65533;&#65533;0&#65533;!s&#65533;NO&#65533;4;[uNx&#65533;&#65533;&#65533;`eM&#65533;&#65533;&#65533;b&#65533;&#65533;&#65533;&#65533;&#65533;&#65533; &#65533;a&#65533;&#65533;&#65533;&#65533;!I&#65533;&#1333;&]D&#65533;j&#65533;&#65533;j&#65533;n8&#65533;&#65533;&#65533;.	H&#65533;&#65533;&#65533;A &#65533; &#65533; Yp&#65533;";&#65533;&#65533;f1&#65533;&#65533;&#65533;L&#65533;&#183;&#65533;&#65533;!,&#65533;~&#65533;Qp&#65533;&#65533;GB&#65533;&#911;&#65533;@&#65533; &#65533;+fU&#65533;&#65533;PV&#65533;&#65533;&#65533;&#65533;vr&#65533;&#65533;&#65533;DhE&#65533;2&#65533;  ?8&#65533;d@&#65533;&#65533;&#65533;&#65533;] &#65533;&#65533;&#1285;&#65533;&#65533;&#65533;&#65533;&#65533;5t&#65533;0X&#65533;R&#1025;H &#65533;&#65533;K&#65533;t&#65533;&#65533;&#65533;&#65533;&#65533;&#65533;(&#65533;!$L&#65533;&#65533;&#65533;&#65533;<%)	0&#65533;8&#65533;&#65533;&#65533;&#65533;LGl&#65533;&#31808;&#65533;A&#65533;&#65533;&#65533;D&#65533;&#65533;&#65533;e&#65533;&#65533;^&#65533;&#65533;&#65533;-&#65533;&#65533;B&#65533;&#65533;_&#65533;&#65533;	V&#65533;&#65533;&#65533;&#65533;N&#65533;&#65533;&#65533;&#1072;&#65533;&#65533;W&#65533;&#65533;&#65533;}1 3&#65533;&#65533;9WIP&#65533;&#65533;&#65533;&#65533;&#65533;5&#65533;Ha&#65533;Z&#1271;&#65533;&#65533;  &#65533;6Wx"&#65533;p8	&#65533;&#65533;j&#139;&#65533;&#65533;&#408;&#65533;&#65533;!&#65533;ZcOd9&#65533;=C$&#65533;!&#65533;&#65533;&#65533;cAy&#65533;	\%W&#65533;&#65533;&#65533;]   x@eH&#65533;&#1030;&#65533;Z&#65533;&#65533;&#65533;&#65533;&#65533;&#65533;&#65533;&#65533;&#65533; [&#65533;&#65533;&&#65533;58&#65533;k&#65533;Z!&#512;8&#381022;&#65533;&#65533;&#65533;eOP&#65533;&#65533;&#991;h&#65533;	&#65533;&#65533;z&#65533;	&#65533;&#65533;\Ch&#65533;YRaG&#65533;&#1144;B&#65533;&#65533;-Y&#65533;4T&#65533;Lv&#65533;4&#65533;&#65533;T&#65533; iP&#65533;&#65533;&#65533;pns`&#65533;&#65533;&#65533;,&#65533;&#65533;&#65533;&#65533;yX0&&#771;&#65533;U5D&#65533;&#65533; &#65533;,H&#65533;&#65533;&#65533;&#65533;aJ,\02|
&#65533;g=&#65533;&#65533;&#65533;3pa0@&#65533;&#65533;Z\@&#65533;"&#65533;&#65533;F&#65533;&#65533;&#65533;&#65533;C&#65533;&#65533;> &#65533; &#65533;Mm&#65533;&#65533;&#65533;&#65533;&#65533;+;&#65533;&#65533;&#65533;	&#65533;m&#65533;op&#65533;8&#65533;`]&#65533;&#65533;pPQ4&#1189;&#65533;(KL&#65533;X&#65533;m$&#65533;W)"&#65533;&#65533;E&#65533;Q&#65533;&#65533;,p&#65533;&#65533;n&#65533;}&#65533;&#65533;&#65533;?&#65533;D&&#65533;&#65533;x&#65533;X&#65533;&#65533;&#65533;&#65533;RY&#65533;&#65533;@;&#65533;9 }&#65533;`v#ZJ&#65533;F&#65533;aK&#65533;p&#65533;g&#65533;s&#65533;&#65533;&#65533;&#65533;h&#65533; f&#65533;&#65533;&#65533;&#65533;&#65533;-G&#65533;&#65533;@= &#65533;&#65533;&#65533;?&#65533;&#65533;&#65533;&#65533;&#65533;T&#65533; &#65533;a&#65533;&#65533;`n&#65533;&#65533;x&#65533;&#65533;q&#65533;&#65533;&#65533;&#65533;&#65533;&#65533;Sy&#65533;h&#65533;]&#65533;T&#65533;&#65533;&#65533;&#65533;&#65533;W&#65533;&#1591; &#65533;@&#65533;=&#65533;Y>D&#65533;K&#65533;qD&#65533;s&#65533;q0&#65533;&#65533;g&#65533;&#65533;'&#65533;&#65533;&#65533;K&#65533;R&#65533;Ukb&#65533;&#65533;Pz<&#65533;&#65533;&#65533;>&#65533;_&#65533;>&#65533;&#65533;xIu&#65533;B&#65533;j&#631;&#65533;tPG/55&#65533;&#65533;X5&#65533;&#65533;&#65533;&#65533;W&#65533;Vh~Z&#65533;N'q&#65533;q,~Ap&#65533;&#65533;1$&#65533;&#65533;&#65533;'p1&#65533;@&#65533;xu&#65533; &#65533;@&#65533;w&#65533;>&X&#65533;'&#65533;P$yq&#65533;&#65533;P&#65533;&#1474;t&#65533;&#65533;&#65533;@xkQM&#65533;O&#65533;	&#65533;&#65533;~&#65533;X&#65533;&#65533;pB&#65533;&#65533;&#65533;%&#65533;&#65533;21!&#65533;(8&#65533;Bx	;(&#65533; &#482;&#65533;&#65533;&#65533;&#65533;Wr&#65533;&#65533;&#65533;&#65533;(
&#65533;p&#65533;&#65533;Q&#65533;Pyuh&#65533;f&#65533;&#65533;`&#65533;&#65533;&#65533;("i(3K&#65533;&#65533;&#65533;&#65533;	&#65533;&#65533;&#65533;@&#65533;0p&#65533;@&#65533;&#65533;&#65533;&#65533;	&#65533;&#65533;&#65533;&#65533;&#65533;&#65533;&#65533;&#65533;&&#1097;&#65533;H&W&#65533;j&#65533;0&#65533;&#65533;H
&#65533;&#65533;&#65533;&#65533;	&#65533; &#65533; &#65533;@&#65533;&#65533;x$&#65533;&#65533;9&#65533;&#65533;&#65533;0&#65533;g(3&#65533;&#65533;(&#65533;&#65533;&#65533;&#65533;&&#65533;&#65533;&#65533;&#65533;X&#65533;&#65533;P&#65533;z0v&#65533;X&#65533;&#65533;&#65533;&#65533;(&#65533;&#65533;&#65533;&#65533;&#65533;!	Tx&#808;c&#65533;&#65533;&#65533;&#65533;&#1032;&A&#65533;?&#65533;GX&#65533;q&#65533;&#65533;p8&#65533;8_@&#1551;n&#65533;&#65533;(
&#65533;&#65533;&#65533;&#65533;&#65533; F&#65533;mK&#65533;&#65533;&#65533;0~&#65533;&#65533;`&#65533;&#65533;&#65533;&#65533;&#65533;&#65533;&#65533;&#65533;&#65533;8/	&#65533;
1&#384;V!&#65533;&#65533;`&#65533;&#65533;&#65533;g&#65533;&#65533;&#65533;&#65533;&#65533;&#65533;&#65533;&#65533;&#65533;,&#65533;&#65533;&#65533;&#65533;p(
"&#65533;#"2&#65533;4&#65533;$&#65533;&#65533;B86&#65533;	(&#65533;
z&#65533;&#65533;&#65533;&#65533;&#65533;&#65533;&#65533;a0&#65533;,&#65533;q@)&#65533;&#65533;&#65533;U&#65533;&#65533;)-&#65533;&#65533;e&#65533;&#65533;"q&#65533;&#65533;;&#65533;		&#65533;&#65533;	=&#65533;&#65533;9|&#65533;&#65533;&#65533;p&#65533;P&#65533;&#1157;H&#65533;&#65533;gy&#65533;4x&#65533;&#65533;&#65533;q&#65533;&#65533;Hx&#65533;&#65533;@&#65533;	>&#65533;H&#65533;&#65533;}	I{y2d&#65533;&#65533;E&#65533;&#65533;&#65533;&#65533;&#65533;36&#65533;&#65533;i#&#65533; +a&#1174;&#65533;&#65533;A&#65533;	\&#65533;/2&#65533;&#65533;&#1561;&#65533;&#65533;&#65533;	$0Z&#65533;);&#65533;UB&#65533;e/ey&#65533;q&#65533;&&#153;e3%&#65533;)U&#65533;2 	  &#65533;&#65533;#`b&#65533;&#1616;&#65533;&#65533;&#65533;&#65533;'&#65533;&#65533;&#65533;&#65533;&#65533;&#65533;EA.&#65533;O&#65533;&#65533;&#1858;$ @&#65533;(&#65533;r5Y&#65533;Rw&#65533;~&#65533;W;&#65533;Xf)"&#65533;!^ &#65533;&#65533;@	y08W&#65533;'&#65533;&#65533;aB|&#65533;'$&#1545;&#65533;R&#65533;&#65533;&#65533;&#65533;8&#65533;i&#65533; ]^&#65533;&#65533;&#65533;$&#65533;=&#65533;+&#65533;&#65533;1&#65533;b2&#65533;&#1605;Zm&#65533;U&#65533;&#65533;[	&#65533;y&#65533;&#65533;9&#65533;s&#1426;-QT10pB&#65533; c&#65533;+ &#65533;&#65533;4&#65533;.:&#65533;.&#65533;G&#65533;&#65533;0q2#&#65533;&#131;S J0H0#L&#65533;0&#65533;&#65533;&#65533;&#65533;0&#65533;w&#65533;DC1&#1650;-UB&#65533;&#65533;&#65533;2"&#65533;+;
;}32`
5&#65533;&#65533;%&#65533;'&#65533;&#65533;&#65533;I,%Z
3&#65533;&#65533;&#65533;&#65533;	[&#65533;*&#65533;90&#65533;&#65533;h&#65533;3:S	&#65533;&#65533;	3 &#65533;&#65533;`&#65533;6T&#65533;7b*&#65533;&#65533;&#232;&#65533;2:&#65533; &#65533;&#65533;&#65533;&#65533;v&#65533;,2 &#65533;&#65533;S9&#896;98PG&#65533;&#65533; &#2315;&#65533;?&#65533;s&#65533;&#65533;@&#65533;&#65533;&#65533;p&#65533;z3&#65533;&#65533;^&#65533;dO&#65533;Y&#65533;(&#65533;`p&#65533;&#65533; &#65533;QC"&#65533;*8`&#65533;&#65533;&#65533;3&#65533;&#65533;?s&#1258;&#65533;T:&#65533;&#65533;O&#65533;&#19086;	&#65533;&#65533;1Q r&#65533;&#65533;&#65533;&#65533;%j&#65533;>g&#65533;I 9e r&#65533; g&#65533;&#65533;&#1253;&#65533;&#65533;9;p&#65533;:&#65533;L&#65533;&#65533;oDPK&#65533;'&#65533;&#65533;]0&#65533;NY&#65533;`&#65533;&#65533;&#65533;&#65533;&#65533;&#65533;&#65533;>&#65533;z&#65533; &#65533;G&#65533; &#65533;c7p&#65533;V&#65533;C&#65533;&#963;&#65533;&#65533;\&#65533;&#65533;9&#65533;?&#65533;&#65533;@&#65533;&#65533;1&#65533;@&#65533;&#65533;pe.Ft&#65533;`>
&#277;!&#65533;T&#65533;1kb&#65533;&#65533;#&#65533;&#65533;k&#65533;6;8&#65533;s&#65533;[bf&#65533;G&#65533;&#65533;z&#65533;`X&#65533;D&#65533;&#65533;&#65533;wv&#65533;m&#65533;0E&x&#65533;&#65533;&#65533;&#65533;P8+&#65533;&#65533;/{&#65533;&#65533;t	3+&#65533;&#65533;F&#65533;3ms&#65533; s&#65533;;:f&#65533;&#65533;<&#65533;Ct&#65533;GvkV&#65533;0H&#65533;w&#65533;&#65533;b&#65533;d&#65533;&#65533;&#65533;N[k"G&#65533;pC
/+&#65533;&#65533;&#65533;P&#65533;T&#65533;&#65533;>C5&#65533;TM&#65533;&#65533;I&#65533;P`&#65533;&#65533;Tk[v&#65533;[&#65533;&#65533;&#65533;&#65533;=&#65533;t&#65533;&#1605;N&#65533;&#65533;q:&#65533;*&#65533;&#65533;&#65533;&#65533;f&#65533; Q&#65533;aX&#65533;t &#65533;&#65533;nl&#65533;&#65533;@uPA&#65533;&#65533;0&#65533;BM&#65533;&#1300;M&#65533;&#65533;&#65533;&#65533;&#65533;M&#65533;fq+&#65533; >!g	&#65533;&#1530;&#65533;&#65533;
&#65533;k&#65533;&#65533;&#65533;RA&#65533;N{X&#65533;0&#65533;6s&#171;P&#65533;{P&#65533;S&#65533;&#65533;&#65533;c&#65533;&#65533;+v&#65533; l&#65533;	&#65533;q&#65533;&#65533;8&#65533;O &#65533;&#65533;&#65533;I&#65533;&#65533;p&#65533;&#65533;p&#65533;&#65533;@@&#65533;&#65533;&#65533;9&#65533;S&#65533; &#65533;%Fs&#65533;&#65533;/&#65533;?&#65533;&#65533;,&#65533;{&#65533;&#65533;}&#65533;&#65533;&#65533;{`0Re &#65533;kq&#65533;&#65533;&#65533;Y&#65533;&#65533;&#65533;	&#65533;&#1213;&#65533;X&#65533;&#65533;&#65533;z&#65533;0DL&#65533;&#65533;&#65533;LC&#65533;?Q$o 	&#65533;E&#65533;&#65533;}&#65533;%&#65533;&R&#65533;&#65533;*&#65533;&&#65533; &#65533;&#65533;&#1074;&#65533;P&#65533;&#65533;&#65533;&#65533;&#65533;`&#65533;&#65533; ]&#65533;&#65533;^,K&#65533;7&#265; t&#65533;&#65533;}&#65533;&#65533;&#65533;&#65533;;&#65533;V^!&#65533; 1&#65533;&#65533;e&#65533;$ ?&#65533;&#65533;U%&#65533;&#65533;_4B#@ &#65533;&#65533;j&#65533;Q&#65533;&#65533;0&#65533;&#65533;&#65533;&#65533; a&#65533;&#65533;fq&#65533;&#65533;e&#1529;&#65533;,=&#65533;&#65533;?2&#65533;Jy&#65533;^&#65533;G'&#65533;  \&#65533;|&#65533;&#1531;&#65533;&#65533;c&#65533;&#65533;]&#65533;&#65533;u&#65533; h&#65533;+d&#65533;)dB&#65533;^&#65533;&#65533;?&#65533;&#627;d0p1&#65533;&#65533;&#65533;5 &#65533; _`&#65533;`eL&#65533;&#65533;C&#65533;&#523;&#65533;f&#65533;&#65533;ftF}&#65533;&#65533;&#770;&#65533;J&#65533;,&K&#65533;&#65533;&#65533;{&#277;`&#65533;&#65533;&#65533;&#65533;l&#65533;&#65533;	&#65533;&Z[&#65533;&#65533;&#65533;&#65533;2i&#65533;pi&#65533;Ed^0d&#65533;&#65533;&#65533;&#65533;&#65533;R&#756;&#65533;&#65533;&#65533;s&#65533;%&#65533;&#65533;&#65533;i&#65533;K)[f`<&#65533;&#65533;&#65533;&#780;&#65533;&#65533;&#65533;&#65533;&#65533;bvT&#65533;[&#65533;%NmA"&#65533;&#65533;jR&#65533;t&#65533;T&#65533;&#65533;&#65533;Lc&#65533;Gc&#65533;&#65533;h&#65533;&#65533;h&#65533;&#65533;r&#65533;V&#65533;&#65533;Vi&#65533;&#65533;>? i&#65533;>&#65533;Cj#q&#65533;p&#65533; &#65533;&#65533;)&#518;AoZq&#65533;&#65533;p&#65533;&#65533;	&#65533;e&#65533;&#65533;&#65533;&#1085;&#65533; l&#65533;&#65533;.&#65533;Im&#65533;cl(&#65533;&#65533;6>&#65533;Vl&#65533;ex&#65533;e &&#65533;v&#65533;&#65533;?&#65533;&#65533;&#65533;1&#65533;&#65533;&#65533;+&#65533;&&#65533;vn:}I8&#65533;o&#65533;&#65533;]&#65533;&#65533;N&#65533;&#65533;'&#65533;&#65533;>j&#65533;&#65533;&#65533;&#65533;&#65533;&&#65533;$B/7mcO&#65533;&#65533;W&#65533;U&#65533;f&#65533;h&#65533;}j&#65533;&#65533;&#65533;&#65533;v&#65533;&#65533;r;<1&#65533;&#65533;?&#65533;&#65533;&#65533;M&#65533;@&#65533;FKSx&#65533;&#65533;{&#65533;rn&#65533;l&#65533;km&#65533;&*&#65533;&#65533;.G&#1580;&#1213;&#65533;&#65533;&#65533;&#65533;&#65533;G&#65533;'Z&#65533;&#65533;&#65533;&#65533;&#65533;	&#65533;=&#65533;W}&#65533;[&#872;g&#1622;&#65533;vm&#65533;zq7&#65533; &#65533;K&#65533;DLT{&#65533;&#65533;}{&#65533;&#65533;<&#65533;&#65533; X&#65533;,&#65533;j&#65533;&#65533;&#65533;&#65533;`P&#65533;U&#65533;&#65533;]
&#65533;&#65533;&#65533;QG^z&#65533;&#65533;&#65533;z&#65533;]&#65533;&#65533;&#1799;&#1860;pr&#65533;d`,&#65533;DK&#65533;jA&#65533;&#65533;g&#65533;&#65533;&#455;&#65533;&#1928;&#65533;A&#65533;u&#65533;&#1557;*u&#65533;	,gRED&#65533;&#65533;x	S*&#65533;)&#65533;&#65533;	&#65533;g&0}&#65533;&#65533;&#65533;&#65533;}&#65533;A &#65533;&#65533;sk8&#65533;&#65533;&#65533;&#65533;&#65533;sA&#65533;&#65533;B'[X&#65533;,lU&#65533;&#65533;&#65533;)!^&#65533;#(f"&#65533;&#65533;&#65533;&#65533;r$&#65533;h&#65533;&#65533;&#534;&#65533;&#65533;'&#65533;x&#65533;&#65533; &#65533;E&#65533;&#65533;&#1670;Q&#65533;y)p&#65533;,&#65533;&#65533;-c&#65533;	Ww&#65533;&#65533;Dz~&#65533;P&#65533;t&#65533;)&#65533;&#65533;&#1424;&#65533;&#240;&#65533;@g&#65533;C&#65533;&#65533;UxKsY&#65533;&#43526;+\
f^	aa&#65533;p&#65533;p&#65533;Ln d&#65533;H}Y&#65533;J&#65533;&#65533;8&#2006;&#65533;1I&#65533;&#65533;&#65533;Zn&#65533;&#65533;&#65533;&#65533;&#65533;&#65533;&#65533;&#65533;@&#65533;&#65533;&#65533;&#65533;&#65533;w&#65533;&#65533; oh&#65533;&#65533;&#65533;0i	&#65533;&#65533;&#65533;:8&#65533;&#65533;i"1&#65533;&#65533;&#65533;&#65533;&#65533;&#65533;&#65533;&#65533;n	&#1744;&#65533;&#65533;n&#65533;&#65533;@&#65533;&#65533;&#65533;&#65533;&#65533;&#65533;$&#334;!&#65533;!&#65533;&#1329;&#65533;&#65533;>&#65533;&#65533;&#1782;.&#65533;%q&#65533;d&#65533;&#65533;&#65533;
&#65533;0&#59088;i&#65533;&#65533;&#65533;&#160;&#49041;&#65533;&#65533;a&#65533;&#65533;&#65533;&#65533;&#65533;&#65533;&#65533;&#65533;&#65533;"q&#65533;&#65533;&#65533;V9&#65533;0/"&#65533;a&#65533;$&#65533; y&#65533;&#65533;.<&#65533;B&#65533;IhoD&#65533;&#65533;L8/&#65533;&#65533;&#65533;
&#700562;&#65533;&#65533;&#65533;.M&#65533;&#65533;&#65533;D8&#65533;&#528;&#65533;&#65533;E,&#65533;	B&#65533;&#65533;&#65533;&#65533;P&#65533;!}&#65533;M&#65533;&#60584;&#65533;Yb&#65533;&#65533;&#992;&#65533;~	>Q&#65533;&#65533;&#65533;cA&#65533;&#65533;&#65533;	A&#65533;&#65533;?$A&#65533;&#65533;8&#65533;&#65533;(	&#65533;&#65533;&#65533; &#65533; &#65533;&#65533;yQx
0/"&#1376;h&#65533;f/&#65533;=_&#65533;5h&#65533;&#65533;&#65533;i&#1341;&#65533;&#65533;y&#65533;&#1344;&#65533;z@&#65533;&#65533;&#65533;&#65533;$.&#65533;&#65533;Z&#65533;&#1200;bo&#2028;&#65533;&#65533;&#2002;	&#65533;&#65533;&#65533;1&#65533;&&#65533;&#65533;&#65533;&#65533;W`?&#65533;&#65533;&#65533;&#1649;Ap&#65533;&#1996;&#65533;&#977;E&#65533;&#65533;&#65533;	&#65533;?&#65533;`&#65533;&#65533;O&#65533;  &#65533;/&#65533;&#65533;&#65533;>o&#65533;&#65533;&#65533;&#65533;&#65533;g&#65533;&#65533;&#65533;t&#65533;q&#65533;#b&#65533;B&#65533;&#623;&#65533;a(&#65533;&#65533;P&#65533;&#65533;@&#1247;&#65533;^X&#65533;&#65533;_&#65533;?&#65533;&#65533;&#65533;oo	&#65533;/{&#65533;&#65533;&#65533; }&#65533;&#65533;~&#65533;&#65533;&#65533;&#65533;&#65533;Z&#65533;&#65533;z&#65533;y&#65533;&#65533;&#65533;&#65533;&#65533;&#65533;&#65533;&#65533;&#65533;&#65533;&#65533;&#65533;&#65533;&#65533;&#65533;&#65533;&#65533;&#65533;|&#65533;&#65533;&#65533;&#65533;&#65533;&#65533;&#65533;&#65533;&#65533;&#65533;~&#65533;&#65533;&#65533;&#65533;&#65533;&#65533;&#65533;&#65533;&#65533;&#65533;&#65533;&#65533;&#65533;{&#65533;&#65533;&#135;&#65533;&#65533;&#65533;&#65533;&#525;&#65533;&#65533;&#65533;'&#65533;w&#65533;&#65533;&#65533;@&#65533;O&#65533;&#1294;&#65533;&#65533;&#65533;&#594;&#65533;&#1182;&#65533;&#65533;&#65533;&#477;&#65533;&#65533;&#65533;&#65533;y&#65533;&#65533;&#65533;&#65533;&#65533;&#65533;z&#65533;&#65533;&#65533;&#733;&#65533;9:&#65533;&#65533;@&#65533;`&#65533;$&#65533; &#65533;aPM&#65533;&#65533;&#807;&#65533;&#65533;E&#65533;&#65533;>&#65533;&#65533;1&#1117;vC&&#65533;H&#65533;&#65533;ta&#65533;&#65533; &#65533;0&#65533;y/ECr&#65533; >n&#65533;2&#65533;O&#65533;&S&#65533;x&#65533;<%&#65533;S&#65533;&#65533;&#65533;N"&#65533;&#65533;&#1648;&#65533;K&#65533;&#65533;&#65533;&#351;#R!&#65533;&#65533;O&#65533;>^&#65533;&#65533;&#65533;jd&#65533;YRt&#65533;&#65533;&#65533;<&#65533;g&#65533;&#65533;&#65533;&#65533;&#65533;QEt&#12418;&#65533;&#65533;&#65533;&#2000;9;&#65533;&#65533;&#65533;l&#1546;C&#65533;qo&#65533;&#464;&#65533;%&#65533;1&#65533;o&#65533;&#65533;7&#65533;&#65533;+&#65533;.'F&#65533;&#65533;X&#65533;&#65533;W&#65533;&#1256;&#65533;m&#65533;&#65533;&#65533;&#65533;E&#65533;:So&#65533;ZJ&#65533;&#65533;T&#65533;Pm&#65533;&#65533;&#65533;&#65533;dON&#65533;&#65533;&#65533;W&#65533;7&#65533;&#65533;&#65533;+_&#65533;h&#65533; )&#65533;H&#65533;&#65533;&#65533;3
3&#65533;>k&#65533;&#65533;p&#65533;&#65533;&#65533;&#1253;/&#65533;C&#65533;&#65533;7&#65533;&#65533;m&#65533;~H&#1127;[&#65533;7+ &#65533;x&#65533;&#929;&#65533;&#65533;&#65533;&#65533;&#65533;p&#65533;%bG&#65533;&#65533;t&#65533;}&#65533;&#22529;B&#65533;	&#65533;&#65533;YV&#357;tD&#65533;d&#65533;&#65533;Y	F&#9864;&#65533;&#65533;u&#65533;Q&#65533;&#65533;&#65533;d&#65533;m&#65533;&#65533; &#65533;4&#65533;&#65533;'&#65533;&#65533;&#65533;]v&#65533;b&#65533;}&#65533;Ya2s&#65533;d"&#65533;&#65533;&#65533;-&#65533;&#65533;&#65533;}M7&#65533;`&#65533;&#65533;1&#65533;hq&#65533;E&#65533;<&#65533;&#65533;K&#65533;&#65533;M&#65533;\&#65533;&#65533;&#65533;&#65533;&#65533;a".D)o)t&#65533;B'&#65533;1	&#65533;&#65533;m&#65533;&#65533;H&#65533;&#65533;&#65533;&#65533;`
Ii&#65533; &#65533;&#65533;&#9372;&#65533;&#65533;&#65533;@&#65533;&#65533;$,0'&#65533;&#65533;u&#65533;	c&#65533;&#65533;&#65533;WZ&#65533;&#65533;,&#65533;*&#65533;'&#65533;&#65533;`&#65533;&#65533; &#65533;Y&#65533;&#65533;H:&#65533;&#65533;&#65533;&#65533;&#65533;CG&#65533;&#65533;E!Bh&#65533;&#65533; &#65533;&#65533;;&#65533;&#65533;&#65533;jjb&#65533;&#65533;^`&#65533;&#65533; &#176;&#65533;VV&#65533;&#65533;&#65533;4&#65533;&#65533;&#65533;#&#65533;&#65533;y1&#65533;-&#272;&#65533;&#65533;&#65533;&#65533; &#65533;&#65533;&#65533;&#65533;^&#65533;&#65533;	&#65533;
	)&#65533;Y&#65533;&#2018;&#65533;&#65533;&#65533;&#65533;0&#65533;J%A&#65533;7"&#65533;&b&#65533;4&#65533;C\&#65533;&#65533;&#65533;&#65533;!<&#65533;&#65533;n&#65533;&#65533;&#65533;&#65533;f"2&#65533;&#65533;f&#65533;,&#65533;&#65533;&#65533;&#65533;&#65533;K%&#65533;&#65533;@/&#65533;&#65533;p{&#65533;&#65533;.&#65533;Ll&#65533;&#65533;s&#65533;&#288938;vz"R&#65533;!p&#65533;&&#65533;&#65533;&#65533;<L&#65533;"'&#65533;2!S7&#65533;&#65533;&#65533;_3&#65533;&#65533;"x&#65533;&#65533;,(&#65533;-&#65533;n&#65533;&#65533;&#65533;l6!g&#65533;&#65533;6&#65533;&#65533;&#65533;]a&#65533;&#65533;
&#65533;(&#65533;&#65533;&#65533;(&#65533;&#65533;&#65533; I&#18824;&#65533;&#777;7&#65533;[&#65533;&#65533;&#65533; &#65533;&#65533;&#65533;8C&#65533;&#65533;pU&#65533;W&#65533;1&#65533;&#65533;P7&#65533;;_&#65533;s&#925;&#65533;&#65533;3&#65533;kg&#65533;6&#65533;m<j%&#65533;Z&#65533;c&#1682;"A&#1027;&#65533;l&#65533;QB2x&#65533;&#65533;&&#65533;&#65533;|&#65533;&#65533;&#65533;/O>&#65533;&#65533;t&#65533;u&#65533;?&#65533;&#65533;&#65533;&#65533;&#65533;WOz&#65533;&#65533;&#65533;&#65533;;&#65533;&#1037;H%&#65533;&#65533;g \0&#787;QO&#65533;y2&#65533;Y!
&#65533;&#65533;&#65533;&#65533;&#65533;O&#65533;gU&#65533;<!&#65533;S:&#65533;&#65533; &#65533;&#65533;3&#65533;Q&#65533;v&#65533;*&#65533;;t&#65533;Dx/NF&#65533;8&#65533;&#65533;&#65533;&#65533;&#65533;U&#65533;&#1342;&#65533;C1&#65533;&#65533;(&#65533;g&#13893;&#65533;&#65533;^&#1698;&#1523;&#65533;p&#65533;&#65533;&#65533;W&#65533;&#65533;AB4P/&#65533;&#65533;_0x&#65533;&#65533;&#65533;9s&#65533;`H&#65533;?&#389;&#65533;~$&#1284;	&#65533;b&#65533; &#65533;&#65533;&#65533;&#65533;&#65533; &#65533;&#65533;B&#65533;&#65533;K&#65533;&#65533;&#65533;jh&#65533;&#65533;&#65533;[&#65533;B&#65533;&#65533;7&#65533;&#65533;Q1&#65533; &#65533;&#65533;P&#65533;M&#65533;@&#65533;2A&#65533;&#65533;&#65533;BP&#65533;v&#65533;Y&#65533;&#1456;	&#65533;'|&#65533;&#65533;:&#65533;&#65533;F&#65533; &#65533; &#65533;&#65533;&#65533;?&#65533;&#65533;&#65533;C
&#65533; &#65533;&#65533;
h&#65533;&#3593;&#65533;%q\&#65533;#!&#65533;1&#65533;?&#65533;&#65533;@&#65533;&#65533;&#25096;&#65533;&#65533;:&#65533;e'b'&#65533;&#65533;&#65533;&#65533;$&#65533;xH&#65533;&#65533;&#65533;&#65533;9
&#65533;C%&#65533;uI4&#65533;&#65533;x@CH&#65533;&#65533;R&&#153;&#65533;d%e&#65533;Bj~&#65533;]&#65533;!0&#65533;2&#65533;&#65533;Z&#65533;&#65533;&#65533;k&#65533;&#65533;u/C	+wKaS#&#65533;&#65533;7GFr&#65533;&#65533;D&#65533; b@D&#65533;k&#65533;&#1284;'&#65533;;[Q&#65533;&#65533;L%!&&#65533;kZ&#65533;&#65533;J&#65533; BH&#65533; &#65533;p&#65533;!R&#65533;&#65533;1`&#65533;L&#65533;9&#65533;&#65533;<&#691; &#65533;1&#770;&#65533;cX[&#930;&#65533;&#65533;?Q&#65533;&#65533;&#65533;&#65533;g&#1306;&#65533;S0&#65533;&#65533;&#65533;!
'&#65533;.jB&#65533;B0,&#65533;P&#649;&#65533;&#65533;*"&#1200;`Rr8uKg@&#65533;&#65533;&#340;&#65533;&#65533;&#65533;(0&#1024;&#65533;&#65533;?U&#65533;O&#65533;z&#65533;6B[k&#65533;&#65533;8&#65533;&#65533;&#65533;&#272;,&#65533;&#65533;&#65533;!&#65533;M&#65533;A%(&#65533;&#65533;&#65533;Z&#65533;V&#65533;j5&#65533;&#65533; &#65533;"#&#65533;&#65533;&#65533;&#65533;&#65533;y&#65533;"&#65533;&#65533;>&#65533;5&#65533;$"h*!&#65533;&#65533;&#65533;&#65533;b&#65533;&#65533;&#65533;&#65533;&#65533;&#65533;W&#65533;&#65533;&#65533;T&#65533;0&#65533;G-D&#65533;&#65533;&#65533;&#65533;&#65533;@ *&#65533;Xz&#65533;&#65533;&#65533;8&#65533;B&#65533;&#65533;&#65533;h&#65533;&#65533;&#65533;&#65533;&#65533;@"G1&#65533;&#65533;z  4&#65533;&#65533;T&#65533;&#65533;&#65533; &#65533;&#65533;
&#65533;z&#65533;&#65533;5&#65533;D%&#65533;&L&#65533;E&#65533;a&#65533;r
)
&#65533;&#65533;&#425;$&#65533;&#65533;T&#65533;  &#65533;5&#65533;&#65533;P&#65533;~{&#65533;&#65533;C<O&#65533;%&#65533;q5&#65533;\&#65533;B&#65533;@&#65533;r&#65533;&#65533;D|&#65533;&#65533;&#65533;>&#65533;&#65533;P&#65533;W&#65533;$ojm&#65533;&#65533;it&#279;&#65533;&#65533;&#65533;\M&&#65533;&#65533;&#65533;|o&#65533;&#65533;&#65533;#&#65533;&#65533;`&#65533;&#65533;&#65533;&#65533;&#65533;&#65533; J&#65533;D(&#65533; +!"&#65533;&#65533;&#65533;"&#65533;,p &#65533;&#65533;&#65533;.&#65533;^X&#65533;D\&#65533;&#65533;&#65533;&#65533;K&#65533;&#65533;&#525;&#595;&#65533;F&#65533;8$Rs&#65533;&#65533;{&#65533; #&#65533;&#65533;B&#65533;&&#65533;&#65533;&#65533;-&#65533;x&#65533;e&#65533;|&#65533;##&#65533;&#65533;&#65533;*&#65533;	&#65533;5Q>D&#65533;Q&#65533;%#&#65533;BM&#65533;&#65533;&#65533;e[|y&#65533;uqV&#65533;&#65533;&#65533;&#1176;&#65533;&#65533;&#65533;b&#65533;&#65533;&#65533;&#65533;x&#65533;&#65533;R&#65533;&#65533;&#65533;&#65533;T#
B@>&#173;&#65533;&#65533;&#65533;	&#65533;ME&#65533;!&#65533;&#65533;&#65533;"G&#65533;&#65533;Fdy&#65533;&#65533;htTo&#65533;&#65533;0%&#65533;d&#65533;&#65533;&#65533;[\&#65533;&#65533;&#405;N&#229;k&#65533;&#65533;Al&#65533; &#65533;&#65533;uX &#65533;&#65533;&#65533;]kZkX&#65533;=&#65533;(&#65533;+&#65533;|&#65533;q&#65533;sd&#65533;[ &#65533;&#65533;&#65533;&#65533;&#65533;k&#65533;&#65533;&#65533;&#65533;1&#65533;&#65533;&#1176;&&#65533;&#65533;&#65533;&#65533;&#65533;a&#1220;`&#65533;&#1611;&#65533;&#65533;6$&#65533;&#65533;88CQ&#65533;^&#65533;&#65533;&#65533;j&#65533;*7'fm&#65533;U^q&#65533;	L&#65533;&#65533;m&#65533;&#65533;&#65533;C&#65533;&#65533;&#65533;^&#65533;&#65533;(`L
<DkO&#65533;&#65533;&#65533;C&#65533; h7N>"&#65533;&#65533;&#65533;D&#65533;&#65533;hty&#1091;&#65533;c&#65533;&#65533;XDm&#65533;`&#65533;@&#65533;2 &#65533;&#65533;7&#1992;xy&#65533;e&#65533;&#65533;h&#65533;&#65533;&#65533;&#65533;9'6
^ &#65533;&#65533;&#65533;&#65533;&#65533;t&#65533;&#65533;_&#44472;7&#65533;&#65533;&#65533;&#65533;D&#65533;GZ&#65533;|&#65533;	p=&#65533;&#65533;n%&#65533;&#65533;&#65533;=&#65533;&&#1966; `&#65533;&#65533;s_&#65533;2&#65533;tQt&#65533;N&#65533;!&#65533;&#65533;&#65533;&#65533;SNMad&#65533;&#65533;&#65533;&#65533;&#65533;&#65533;&#65533;&#65533;x&#65533;&#935;P&#65533;m&#65533;fd&#65533;&#65533;"Z&#65533;&#65533;6[&#878;Bf&#65533;&#65533;&#65533;X:w.}&#65533;I&#65533;;j&#65533;&#65533;=&#65533;$&#65533;&#65533;E&#65533;
(&#65533;;&#65533;&#65533;&#7812; &#65533;Av&#65533;&#65533;&#65533;NX&#65533;g&#65533;&#65533;9|&#65533;&#65533;&#65533;&#994;i&#65533;/&#65533;N&#65533;Z&#65533;&#65533;&#65533;&#65533;u&#65533;u2!&#65533;&#65533;}&#65533;&#65533;s&#65533; o&#65533;&#65533;}Y&#65533;8&#65533;W]&#65533;GP @&#65533;w&#65533;&#65533;l&#65533;&#65533;Vi5n&#65533; }&#65533;@z&#528;&#65533;r/&#65533; &#65533;&#65533;w&#65533;{f!y&#65533;&#65533;T&#65533;&#65533;c&#65533;&#65533;h&#65533;p]&#65533;'&#65533;&#65533;&#65533;g~ 3f]*`h 9&#65533;	C8KQh&#65533;&#65533;4&#65533;&#65533;
&#65533;=&#65533;&#65533;&#65533;&#65533;82&#65533;`&#65533;P&#65533;&#65533;%<&#65533; d&#65533;[S&#65533;&#65533;0n&#65533;Q&#65533;&#65533;yqq&#65533;'	 &#65533; 6&#65533;+@$&#65533;)&#65533;q&#65533;2 b c&#65533;YpkI&#65533; R&#65533;	&#41284;&#65533;&#65533;z&#65533;&#65533;z2A 7Fu&#65533;P&#65533;&#65533;&#65533;j&#65533;&#65533;Hp&#65533;&#65533;&#65533;&#65533;&#65533; ~&#65533;&#65533;,&#65533;cPa&#65533;G &#65533;&#65533;te&#65533;t&#65533;&#65533;g&#65533;&#65533;d&#65533;`(#`&#65533;&#65533;&#65533;$P'&#65533;_&#65533;&#65533;&#65533;_&#65533;&#65533;&#65533;O &#65533;&#65533;QH
?2&#65533;6&#65533;&#65533;&#65533;&#65533;&#65533;&#65533;&#65533; &#65533;&#65533;FxVjsvE&#65533;6&#65533;&#65533;	q&#65533;d&#65533;&#65533;dO&TQ&#65533;e M&#65533;e&#65533;s&#65533;y0&#65533;&#65533;&#65533;yp<&#65533;?p +p&#65533;wX&#65533;tH&#65533;?&#65533;?&#65533;__&#65533;&#65533;&#65533;s90 &#65533;)&#65533;f&#65533;&#65533;&#65533;xc&#1016;&#65533;&#65533;q&#1952;&#65533;&#65533;@&#65533;&#65533;@A@A&#65533;&#65533;q&#65533;&#65533;@P&#65533;8j01xj&#1688;`	&g&#65533;&#65533;6&#65533;{&#65533;&#65533;d&#65533;&#65533;&#65533;&#65533;&hd&#65533;&#65533;H&#65533;&#65533;&#65533;&#65533;G&#65533;&#65533;b&#65533;&#65533;&#65533;"&#65533;p ^p P&#65533;I?&#65533;&#65533;?&#65533;&#65533;8&#1040;	&#65533;&#65533;&#65533;) _&#65533;&#465;&#65533;0&#65533;e&#65533;&#65533;&#65533;"&#65533;	&#65533;g&#65533;&#65533;&#65533;i&#65533;^J&#65533;f7-Ij0&#65533;h0&#65533;/)j<&#65533; p&#65533;Gt&#65533;&#65533;MR6&#65533;&#65533;Q|dt&#65533;H
&#65533;&#65533;Ej&#65533;&#65533;N&#65533;&#65533;&#65533;.Iuh&#65533;$0&#65533;Xi&#65533;[&#65533;pL&#65533;	&#65533;&#65533;+Gpy!&#65533;u&#65533;	&#65533;(l&#65533;}&#65533;TS&#65533;q&#65533;&#65533;&#65533;F&#65533;&#65533;0&#65533;{&#65533;T.&#65533;&#601;p*&#1628;&#1446;&#65533;0&#65533;&#1234;&#65533;9^&#65533;&#65533;&#65533;&#65533;@&#65533;&#65533;6C&#65533;G&#65533;&#65533;&#65533;&#65533;&#65533;&#65533;5&#65533;y(s0$&#65533;&#65533;i&#65533;&#65533;`&#65533;&#65533;&#65533;]@]@&#65533;"&#65533;&#65533;&#65533;p&#65533;B&#65533;&#65533;&#65533;&#65533;&#65533;n&#65533;f`<0&#65533;q)&#313;&#65533;&#65533;&#65533;f&#65533;&#65533;t9&#65533;&#65533;&#65533;v$&#65533;&#65533;v&#65533;vA A&#65533;!`t&#1682;n&#65533;&#65533;&#1482;&#65533; z&#65533; &#65533;&#65533;&#65533;	&#65533;vk&#65533;;&#65533;  0&#65533;0p&#65533;&#65533; .&#65533;&#65533;I&#65533;&#65533;&#323;&#65533;&#65533;&#65533;n&#65533;(o3
t&#65533;=	
&#65533;v&#65533;U/n&#65533; j&#65533;R	
^&#65533;z&#65533;X&#65533;%%I< k&#65533;n&#65533;Qe&#65533;&#65533;XZ&#65533;x&#65533;&#65533;p&#65533;&#65533;H&#65533;/bzZ&#65533;&#65533;4&#65533;&#65533;n&#65533;Mh&#65533;2
 i&#65533;[iP\&#65533;&#65533;&#65533;@)&#65533;&#65533;&#65533;(&#1511;*&#451;&#65533;B&#65533;dzZj8&#65533;&#65533;j&#65533;&#65533;&#65533;&#65533;&#65533;&#65533;A&#65533;yj&#65533;f @U:&#65533;&#65533;&#65533;&#65533;&#65533;&#65533;tZ/Ng&#65533;z&#65533;W&#65533;&#65533;`/-&#65533;*S&#65533;r@&#65533;0;0*c3&#65533;[&#1063;&#65533;&#65533;&#65533;&#65533;&#65533;9&#65533;&#65533;&#65533;ri0&#65533;&#65533;wy@G&#65533;&#65533;"q&#65533;&#65533;*l:W&#65533;*&#65533;CNOXk&#65533;*&#65533;&#65533;&#65533;vZj^*&#65533;&#65533;&#65533;)&#65533;EE&#65533;@&#65533;&#65533;4J&#1518;'*&#65533;&#65533;&oZ&#65533;u:q &#65533;Q j&#65533;h,P 3&#65533;b_7ph&#65533;)&#65533;x&#538;&#65533;h&#65533;p&#65533;8qw&#472;T&#65533;&#65533;q&#65533;&#65533;Tfhz&#65533;&#65533;&#65533;&#65533;%&#65533;&#65533;&#65533;&#65533;&#65533;&#65533;&#65533;&#65533;&#65533;&#65533;&#65533;&#65533;w&#65533;&#65533;&#65533;&#65533; F&#65533;&#65533;&#65533;	&#65533;O&#65533;A&#65533;&#65533;&#65533;&#65533;i,p9{H&#65533;afJ&#65533;2&#65533;3f.]<hO&#65533;&#65533;S&#65533;g@Z&#65533;P&#65533;&#65533;M&#65533;:&#65533;f*&#65533;+&#65533;&#65533;&#65533;
&#65533;w&#65533;&#65533;&#65533;&#1024;&#65533;u$+%&#65533;&#65533;&#65533;&#65533;c&#65533;&#65533;s&#65533;&#65533;&#65533;g&#65533; &#65533;&#65533;&#65533;&#65533;&#65533;)&#65533;v&#65533;&#65533;:{&#65533; {&#65533; @&#65533;O&#65533;&#65533;T&#1637;p&#65533;8c1x&#65533;&#65533;KVPVQ&#65533;PQ@ZD&#65533;P&#65533;&#65533;C&#65533;*&#65533;4&#65533;&#65533;&#65533;&#65533;-b/y&#65533;:&#65533;&#65533;-&#65533;&#65533;"&#65533;&#65533;&#65533;`&#65533;&#65533;&#1100;WK	&#65533;xky`t&#1746;R0&#65533;k&#65533;&#21747;{&#1779;@&#65533;&#65533;L%&#65533;4x&#65533;?\&#65533;}&#1317;&#65533;5dEVK&#65533;?5&#65533;&#48687;&#65533;&#65533;&#65533;&#65533;Zw&#65533;&#65533;&#65533;J	Z &#65533;&#65533;&#65533;&#65533;&#65533;&#65533;w&#65533;WiK&#65533;&#65533;'
G&#65533;=$	&#65533;&#65533;&#65533;p&#65533;'f&#65533;&#65533;V&#65533;&#65533;0&#65533;u&#65533;T&#65533;&#65533;&#65533;&#1267;&#65533;&#65533;&#65533;&#65533;`&#65533;&#65533;]&#65533;]&#65533;&#65533;Ye&#24080;&#65533;g&#65533;[&#65533;&#65533;)N;&#65533;&#65533;r&#65533;&#65533;+t	&#65533;&#65533;\&#65533;w&#65533;pjh&#65533;&#65533;|r&#65533;&#65533;&#65533;&#65533;&#65533;&#65533;&#65533;X&#65533;|Y&#65533;&#65533;+j&#633;&#65533;&#65533;P&#65533;&#65533;`,&#65533;,&#65533;1=E&#65533;&#65533;&#1780;&#65533;&#65533;|G&#65533;8&#65533;&#65533;T&#65533;&#65533;&#65533;&#65533;&#65533;&#65533;&#65533;[!&#1707;&#65533;0&#296;@
L&#65533;&#65533;w&#65533;&#65533;&#65533;&#38607;#&#65533;JU&#132; &#65533;&#65533;&#1042;&#65533;&#1075;&#65533;`>p]l(&#65533;]&#65533;K&#65533;Q&#65533;&#65533;&#65533;:&#65533;q&#65533;&#65533;&#65533;n&#65533;z&#13583;&#65533;	GZ0e{N&#65533;1F,*&#65533;&#65533;&#65533;g&#3951;p&#65533;&#65533;"&#65533;h&#323;&#65533;&#525;&#65533;&#138;&#65533;&#65533;z&#65533;H&#65533;&#65533;e&#65533;&#65533;jglZuz&#65533;'&#65533;&#65533;&#65533;&#65533;:{&#65533;&#65533;o&#65533;Z&#65533;&#65533;R&#65533;kDsl&#65533;&#65533;&#455;p-#q	K&#65533;O&#774;&#65533;&#65533;np&#65533;&#65533;j&#65533;'&#65533;&#65533;&#65533;&#65533;z&#65533;rn&#65533;&#65533;&#65533;H&#65533;;&#65533;&#205;0N	2*&#65533;&#65533;&#65533;@&#65533;&#65533;&#65533;$J&#65533;k&#65533;&#65533;Brzk	&#65533;&#8480;&#65533;&#65533;&#65533;|a&#65533;&#65533;&#65533;L&#65533;&#65533;&#65533;+Z&#65533;&#65533;&#65533;&#65533;G&#65533;f&#65533;&#65533;&#65533;&#65533;:&#997;&#65533;	!&#65533;&#65533;&#65533;&#937;&#65533;&#220;PW&#65533;[&#65533;&#65533;5&#65533;L&#65533;!2&#65533;&#65533;&#65533;&#65533;&#832;[4&#65533;&#65533;&#65533;&#65533;A&#65533;-&#65533;
zP&#65533;H&#65533;&#65533;&#65533;&#65533;lC&#65533;&#65533;&#65533;&#65533;Q&#65533;k&#65533;*
&#65533;n&#65533;&#65533;&#65533;z&#65533;&#65533;A&#65533;&#65533;&#65533; &#65533;&#65533;
v&#65533;&#65533;
H
&#65533;&#65533;&#65533;&#65533;{0	3]&#65533;0mK=&#1330;QM&#65533;&#65533;P&#65533;&#65533;&#65533;T&#65533;	&#65533;&#65533;&#65533;&&#65533;Q&#65533;&#65533;&#65533;G--"&#65533;&#65533;	Z`&#65533;&#65533;p&#1081;0&#65533;&#65533;-&#65533;a&#65533;&#65533;&#65533;p]&#65533;ba&#65533;&#65533;&#65533;&#65533;&#65533;
&#65533;&#65533;`&#65533;&#65533;&#65533; t&#65533;&#65533;]&#65533;=a&#65533;&#65533;&#65533;p&#65533;&#65533;@&#65533;Z`&#65533;`,m&#65533;&#65533;&#65533;&#65533;p&#65533;&#65533;	]=&#65533;&#65533;&#1539;&#65533;&#65533;&#65533;z&#65533;&#65533;&#65533;&#65533;&#65533;&#65533;d-&#1180;&#65533;&#65533;&#65533;&#65533;g-&#65533;&#65533;&#65533;m&#65533;&#65533;&#65533;&#65533;&#65533;H&#65533;&#65533;&#65533;N&#65533;&#1735;&#65533;&#65533;&#65533;*
Q&#65533;|&#65533;&#65533;-a} &#65533;&#65533;&#65533;&#65533;yA&#65533;b&#65533;&#65533;Q&#65533;&#65533;`&#65533;&#65533;&#65533;PM&#65533; &#65533;&#1965;&#65533;&#65533;&#65533;&#65533;~&#65533;&#1001;P&#65533;&#65533;,&#65533;]&#65533;&#65533;&#65533;G2&#65533;!&#65533;&#65533;&#65533;!MJQ&#65533;	&#65533;Q&#65533;&#65533;&#65533;&#65533;&#65533;=
G&#65533; &#65533;&#65533;&#65533;.&#65533;0&#65533;&#65533; &#65533;M
@&#65533;&#65533;&#65533;&#65533;]&#65533;&#65533;m	&#65533;a&#65533;p&#65533;A&#65533;&#65533;&#65533;&#65533;*&#65533;&#65533;	&#65533;l&#65533;'&#65533;&#65533;&#65533;&#65533;>y&#65533;mn&#65533;&#65533;P&#65533;N&#65533;&#65533;&#65533; &#65533;&#65533;9&#65533;&#1280;&#65533;&#65533;L&#65533;&#65533;fA&#65533;&#65533;&#65533;&#9249;&#65533;uA&#65533;AnL&#65533;&#65533;&#65533;	&#65533;p&#1072;@&#1929;!&#1802;&#65533;G2\^&#65533;&#65533;&#65533;&#65533;!&#2001;!d>&#65533;&#65533;&#65533;&#65533;R&#65533;	&#65533;&#65533;&#65533;`&#65533;>_&#65533;&#65533;gqep&#65533;[&#65533;k&#65533;&#65533;&#65533;@&#65533;&#65533;{&#65533;&#65533;+n&#65533;&#65533;&#65533;&#1570;&#65533;wn&#65533;&#65533;+&#65533;&#65533;&#65533;.&#65533;&#65533;w&#1417;&#65533;&#65533;~&#65533;&#65533;&#65533;&#65533;@a&#1990;&#65533;&#65533;y&#65533;&#65533;&#65533;&#4190;&#65533;&#65533;&#65533;.|`&#65533;&#65533;&#65533;&#65533;&#65533;&#65533;gn&#65533;m&#65533;=&#65533;A&#65533;<&#65533;&#65533;&#65533;J&#65533;	jn&#65533;
&#65533;~&#65533;N&#65533;p&#65533;&#1538;&#65533;&#65533;n&#65533;N&#65533;Bn&#65533;_q&#65533;&#65533;&#65533;&#1389;}&#65533;&#65533;&#65533;&#65533;@&#65533;	&#65533; &#65533;As&#65533;	>&#65533;.&#65533;&#65533;&#65533;~&#65533;A&#65533;&#65533;b&#65533;&#65533;&#65533;P&#65533;&#65533;&#1045;P&#65533;Rq&#65533;&#1421;&#65533;&#590;&#65533;&#65533;&#65533;&#65533;&#65533;&#65533;	&#65533;f&#65533;&#65533;n&#65533;&#65533;&#65533;&#65533;A&#661;&#65533;&#65533;1&#65533;&#65533;.&#65533;&#65533;&#1760;&#65533;&#65533;@&#65533;GA&#65533;"&#65533;|&#65533;&#65533;&#65533;&#65533;:&#65533;&#65533;&#65533; &#65533;O&#65533;&#65533;G=&#65533;&#65533;|&#65533;&#65533;&#65533;$&#65533;:&#65533;/&#65533;&#65533;	&#65533;&#65533;!&#65533;&#65533;&#65533;&#65533;&#65533;	&#65533;	&#65533;&#65533;&#65533;s
7&#65533;&#65533;&#65533;&#65533;&#65533;&#65533;&#65533;qAI&#65533;&#65533;&#65533;&#65533;&#65533;B&#65533;zN&#65533;y&#65533;'>&#65533; W&#65533;&#65533;g`&#65533;&#65533;&#65533;&#65533;&#65533;&#65533;?!&#65533;n&#65533;&#65533;p&#65533;&#65533;u&#65533;0&#65533;&#65533;&#65533;G&#65533;&#65533;"&#65533;&#65533;c&#65533;&#65533;H/F3_&#65533;&#65533;&#65533;~!&#65533;Q&#65533;&#65533;&#65533;&#65533;&#2025;M&#65533;&#65533;&#65533;&#65533;w&#65533;&#1853;&#65533;mh&#65533;&#65533;&#65533;&#65533;&#65533;&#65533;z&#65533;&#65533;&#65533;&#59600;	`1&#65533;gA&#65533;&#65533;&#65533;b&#65533;G!&#65533;&#65533;/&#65533;<a&#65533;&#65533;p&#65533;]&#65533;&#65533;&#65533;n&#65533;`&#65533;_&#65533;&#65533;&#65533;&#65533;&#65533;a$&?&#65533;M&#65533;&#65533;Q&#835;?<^&#65533;//
&#1438;e&#65533;&#65533;?
&#65533;&#65533;&#65533;&#65533;>&#65533;&#65533;&#65533;l&#65533;&#65533;?&#65533;M&#65533;_&#65533;&#65533;&#65533;&#1338;m&#65533;&#65533;&#65533;&#65533;&#65533;&#65533;&#65533;&#65533;&#65533;&#65533;.
&#65533;&#65533;&#65533;&#65533;?&#65533;/J&#65533;&#1554;&#65533;AO&#65533;&#65533;&#65533;{Zy&#65533;&#65533;&#65533;&#65533;&#65533;&#65533;&#65533;&#65533;&#65533;&#65533;&#65533;&#65533;&#65533;&#65533;~&#65533;&#65533;|}&#65533;&#65533;&#65533;&#65533;&#65533;&#65533;&#65533;&#65533;&#65533;&#65533;&#65533;&#65533;&#65533;&#65533;&#65533;&#65533;&#65533;{&#65533;&#65533;&#65533;&#65533;&#65533;&#65533;&#65533;&#65533;&#65533;&#65533;&#65533;&#65533;&#65533;&#65533;&#65533;&#65533;&#65533;&#65533;&#65533;&#65533;&#65533;|a&#65533;&#65533;&#65533;&#383;&#65533;&#65533;&#65533;&#65533;&#546;&#65533;&#461;&#65533;&#65533;&#65533;&#65533;&#65533;|&#65533;&#840;&#65533;&#1695;&#65533;m&#65533;&#647;&#969;&#65533;&#936;&#9205;&#65533;&#19500;&#65533;&#65533;&#65533;&#65533;&#65533;&#65533;&#65533;&#65533;&#65533;&#65533;&#65533;&#65533;&#65533;&#65533;&#65533;&#65533;&#65533;&#65533;&#65533;&#65533;m&#65533; *R&#65533;&#65533;aA}&#65533;&#65533;&#1159;HO(&#65533;&#65533;&#65533;&#65533;a<&#65533;b#>&#1930;r&#65533;I&#65533;&#65533;&#65533;R&#1644;#J_zJ&#65533;&#65533;I&#65533;&#65533;a/-&#65533;&#65533;9*&#65533;&#65533;i&#65533;Ni	&#65533;o<|9#&#65533;L&#65533;h&#65533;"&#65533;O?a&#65533;&#65533;h)&#65533;vT&#65533;rb&#65533;&#65533;T:&#65533;&#65533;&#65533;&#65533;h&#65533;]&#65533;&#65533;]&#65533;&#65533;&#65533;QBk&#65533;VZ&#65533;&#65533;&#65533;&#65533;Ae&#65533;.t&#65533;&#65533;nT&#65533;H!e&#65533;i&#65533;&#65533;F&#65533;&#65533;
sB&#65533;1E&#65533;\&#65533;.z&#65533;W&#65533;&#65533;&#65533;'1{8&#65533;&#65533;c&#65533;&#65533;+/&#65533;&#65533;8&#1120;&#1163;S&#65533;K.&#1716;&#65533;eWC
&#65533;&#65533;Q&#65533;&#1099;&#65533;&#65533;$[&#65533;oK	&#65533;	&#65533;&#65533;^^&#65533;l&#65533;&#65533;&#65533;&#65533;&#65533;&#65533;&#204;&#65533;T&#316;&#65533;?&#65533;&#65533;X&#65533;G&#65533;?g&#65533;&#65533;&#1122;'"&#65533;&#65533;YF&#65533;&#65533;\.&#65533;*&#65533;MB+&#65533;&#65533;Hd&#65533;cI&#65533;&#65533;&#65533;S&#65533;&#65533;U-"]F&#65533;q#&#65533;&#65533;&#65533;H,&#65533;A&#65533;d&#65533;tf&#65533;&#65533;_&#65533;&#65533;&#65533;&#65533;#&#65533;q&#65533;S8&#65533;&#65533;&#65533;c&#65533;&#65533;#F&#65533;4G"&#65533;q&#65533;O&#65533;&#65533;&#65533;.&#65533;&#18310;	Ab&#521;&#65533;&#65533;&#65533;9Z&#65533;&#65533;#!&#65533;!G&#65533;&#65533;&#65533;!0>&#1185;i&#65533;&#65533;JL&#65533;&#65533;5&#65533;)=d&#65533;-_&#65533;Sb(&#65533;&#65533;$2L:&#65533;Gp&#65533;&#65533;2i&#65533;\&#65533;d%&#65533;&#65533;&#65533;&#65533;y&#65533;Y( &#65533;iq&#65533;&#65533;&#65533;@'@sH&#65533;g&&#65533;&#65533;Ht &#65533;gN&#1093;e&#65533;&#65533;&#65533;&#65533;&#65533;Z&#65533;&#1310;<&#65533;1:&#65533;&#65533;&&#65533;G"j&#65533;+@j&#65533;i@&#65533;1&#65533;2&#65533;&#65533;0&#65533;&#65533;&#65533;&#65533;&#65533;k&#65533;O&#65533;j&#65533;i&#65533;!2(&#65533;D&#65533;y&#65533;&#65533;&#65533;&#65533;tB:<q&#65533;&#65533;&#65533;&#65533;
&#65533;&#65533;P&#65533;&#65533;&z\&#65533;&#65533;`&#65533;%m*&#582;M&#65533;&#2006;K&#1136;&#65533;&#65533;&#65533;&#65533;&#65533;&#65533;2L&#65533;$&#65533;&#61195;LqI&#65533;
}&#65533;`:&#65533;E&#65533;rxit&#65533;&#65533;&#65533;&#65533;ao#&#65533;&#65533;;p9+r&#65533;P&#65533;:1S&#65533;z$!\&#65533;{&#65533;&#65533;&#65533;x&#65533;!e;,g7*"&#65533;&#65533;(e&#65533;&#65533;&#65533;&#65533;&#65533;5b&#65533;&#65533;&#65533;&#65533;o")&#65533;&#65533;&#65533;&#65533;<&#65533;Zx&#65533;&#65533;,Z6&#65533;b&#65533;q+y<&#65533;&#65533;T&#65533;1.r&#65533;6&#65533;VW&#1233;&#65533;y&#65533;&#65533;~&#65533;&#65533;&#65533;s&#1403;"\&#65533;&#65533;&#65533;'^wB&#65533;&#65533;&#65533;&#65533;&#65533;&#65533;&&#65533;G&#65533;h&#65533;&#65533;J&#65533;&#65533;e&#65533;&#65533;;']&#65533;,w&#65533;&#65533;&#65533;&#65533;&#65533;&#2000;&#65533;F&#65533;&#65533;2&#65533; 3!&#65533;y&#65533;&#65533;}&#65533;pcq&#65533;G&#65533;v*&#65533;G&#65533;&#65533;!&#65533;&#65533;&#65533;)|&#65533;&#65533;&#65533;&#65533;&#65533;&#1953;lz&#65533;&#65533;&#65533;&#65533;!&#65533;}&#65533;+&#65533;S&#65533;&#65533;&#65533;3&#65533;&#65533;&#65533;^&#65533;E|+&#65533;&#65533;&#65533;,O&#65533;&#65533;&#65533;&#65533;&#65533;#_&#65533;&#65533;1&#65533;&#65533;LY&#65533;b&#65533;q&#65533;&#65533;&#65533;&#65533;&#65533;&#65533;&[&#65533;r&#65533;K&#65533;W{']t&#65533;8&#65533;E&#65533;&#65533;&#65533;|~~&#65533;I&#1563;>,&#65533;&#65533;:&#65533;Sta	&#65533;]j&#65533;&#65533;l!&#65533;.&#591;n&#65533;!D&#65533;&#65533;e&#65533;K&#65533;&#65533;&#65533;V&#65533;&#65533;d&#65533;&#65533;&#65533;?EC&#65533;&#65533;&#65533;&#65533;~&#65533;&#65533;3&#65533;-&#65533;^]&#65533;?&#65533; > &#65533;&#65533;
&#65533;&#65533;&#65533;P-&#65533;&#65533;&#65533;(^h.&#65533;&#65533;/a&#65533;^g&#65533;&#65533;d&#65533;.&#65533;&#65533;b&#65533;p&#65533;&#65533;D&#1582;&#65533;&#65533;GT&#65533;&#65533;&#65533;B}&#65533;$8&#65533;
\&#65533;>m&#65533;zB&#65533;&#65533;&#65533;&#65533;?&#65533; &#65533;!&#65533;h&#65533;&#65533;&#65533;+"k&#65533;:t1&#65533;&#65533;7q+[&#65533;`BX#ER`9&#65533;DbG&#65533;&#665;*&#65533;&#1111;y&#65533;&#65533;&#65533;&#65533;&#65533;'&#65533;0&#65533;&#65533;C&#65533;
	&#65533;M/&#65533;&#65533;i&#65533;&#65533;P&#65533;b1&#65533;&#1855;&#65533;9&#65533;DHT&#65533;&#65533;&#65533;&#65533;  0u&#65533;T&#65533;hR&#65533;`&#65533;_z&#65533;#&#65533;<h2&#65533;&#65533;&#65533;(<&#65533;
jR&#65533;&#65533;|G&#65533;!&#65533;&#65533;r&#65533;$&#65533;<&#65533;&#65533;&#65533;a&#65533;&#65533;0&#65533;O&#65533;S&#65533;&#65533;1&#65533;&#65533;H&#65533;&#65533;9&#65533;&#65533;&#65533;<&#65533;&#65533;pf&#65533;-_>VxN&#65533;&#65533;Zd"&#65533;&#65533;&#325;&#9863;&#65533;h($&#424;P~&#65533;=&#65533;&#65533; Ns1RG&#65533;&#65533;	M&#65533;2&#24579;&#65533;v=&#65533;&#65533;&#65533;&#65533;b0/F&#65533;&#65533;d&#65533;&#1743;h&#65533;W&#65533;&#65533;=&#65533;]L!&#65533;G&#65533;%C&#65533;&#65533;&#65533;:&#65533;&#65533;&#65533;v&#65533;&#65533;&#65533;&#65533;.&#65533;E&#65533;&#65533;-&#65533;&#65533;&#65533;&#65533;R&#65533;&#65533;jg'&#65533;&#65533;&#65533;,&#172;&#65533;9&#65533;+&#65533;&#1026;y &#65533;C&#65533;w&#65533;&#1481;a&#65533;l"KA&#65533;&#65533;7(4Q&#65533;&#65533;"{&#65533;D&#65533;&#65533;&#65533;&#65533;&#65533;	 &#65533; <&#65533;AX&#65533;U&#666;&#65533;&#65533;X=&#65533;&#65533;C$4&#65533;&#65533;Y&#65533;&#65533;&#65533;&#65533;H_&#65533;d1&#65533;&#65533;&#65533;&#65533;{&#65533;&#65533;&#65533;6&#65533;&#65533;<&#65533;~&#65533;&#65533;nBII;&#65533;$ &#65533; R+!&#65533;TUx&#65533;1&#65533;h&#65533;W&#65533;p` &#65533;&#65533;!x&#65533;&#65533;8&#65533;&#65533;&#65533;&#65533;}&#65533;&#65533;[E`A&#65533;*c&#65533;1T&#65533;&#65533;m&#65533;<&#65533;&#65533; '2&#65533;&#65533;&#65533;&#65533;G&#65533;vU&#65533;&#65533;SF88nxoMRh,X&DH &#65533;&#65533; &#65533;&#65533;H&#65533;&#65533;~&#65533;&#65533;&#65533;0E-q&#65533;?8! x&#65533;&#65533;&#65533;&#65533;1&#65533;&#65533;JV&#65533;&#65533;&#348;&#65533;&#65533;&#65533;bg&#65533;&#65533;&#1564;&#65533;&#65533;&#65533;&#65533;&#40718;&#65533;B$*la&#65533; &#65533;xx/2R&#65533;&#65533;C&#65533;&#65533;?v-#6&#65533;"7&#186;&#65533;&#65533;&#65533;_&#65533;&#65533;&#10370;&#65533;&#512;&#65533;"L)&#65533;B&#65533;?&#65533;&#65533;@&#65533;&#65533;&#65533;7CU&#65533;&#65533;?&#65533;&#65533;<&#65533;,#~,YB&#65533;&#65533;Bf'W&#65533;&#65533;&#65533;[d&#65533;G&#65533;&#65533;)&#65533;&#65533;ZF&#65533;rWA&#65533;sN&#65533;&#65533;&#65533;,k9 7&#65533;"&#65533;&#65533;&#65533;&#65533;&#65533;u4&#65533;&#65533;&#65533;'m&#65533; /&#65533;&#65533;&#65533;&3&X&#65533;&#2085;&#65533;&#65533;&#65533;&#65533;z&#65533;&#65533;&#1320;,SQA\&#65533;&#65533;h&#65533;&#65533;kBp&#65533;&#65533;_&&#65533;}&#65533;1[&#65533;&#65533;0&#65533;&#65533;S&#65533; !&#65533;5g "P&#65533;&#65533;&#65533;Q&#65533;&#353;&#65533;%&#65533;.O&#65533;W8D&#65533;	&#65533;&#65533;n&#65533;&#65533;&#65533;&#65533;&#65533;6'&#65533;&#65533;?&#65533;&#65533;f&#65533;"-&#65533;23cP&#65533;~&#65533;z&#65533;&#65533;&#65533;~&#65533; &#65533;&#65533;Yt&#65533;M&#65533;&#65533;&#65533;&#65533;&#65533;C&#65533;YXH0am&#65533;&#65533;&#1739;7#$&#65533;&#65533;S&#65533;&#1821;&#65533;u&#65533;s&#65533;^&#65533;&#65533;&#65533;&#65533;3ssO1&#65533;F&#65533;W &#65533;&#65533;&#65533;8&#65533;?;&#65533;V'u&#182;&#1605;&#65533;&#65533;&#65533;=&#65533;A&#65533;^&#65533;uw&#1533;&#65533;tt&#65533;L&#65533;D&#1819;G&#65533;7!&#65533;&#65533;U6 &#65533;&#65533;&#55185;&#65533;-&#65533;M7&#65533;&#65533;z&#65533; 
|&#65533;KR%spA&#65533;&#65533;&#65533;V&#65533;&#65533;&#65533;P+&#65533;gM&#65533;'&#65533;&#65533;`&#65533;&#65533;&#65533;&#65533;&#65533;6&#65533;&#65533;v&#65533;&#65533;&#65533;&#65533;~o&#65533;&#65533;&#65533;&#65533;&#65533;Q&#65533;&#65533;`SP&#65533;&#65533;&#65533;&#65533;@&#65533;&#65533;&#65533;@$&#654;v&#65533;6b&#65533;o?&#65533;&#65533;vD+&#65533;&#65533;&#65533;FD&#1171;Nt&#65533;S:q:!T&#65533;&#65533;&#65533;&#65533;&#65533;&#65533;&#65533;t9~({&#65533;HB178&#65533;&#65533;S &#65533;\_&#65533;&#65533;&#65533;(&#65533;&#65533;&#65533;&#65533;|'&#65533;&#65533;&#65533;&#65533;	&#65533;&#956;#f=&#65533;&#65533;_&#65533;&#65533;"B
zC&#65533;~O&#65533;jp&#65533;:&#65533;:&#65533;&#65533;D&#65533;&#1075;'&#648;6@&#65533;7&#65533;&#65533;R&#65533;&#65533;&#65533;&#65533;&#65533;0~&#65533;&#65533;F(?&#65533;PT&#65533;&#65533;ym&#65533;y&#65533;P hk&#65533;&#65533;&#65533;&#65533;Wt&#65533;&#65533;&#1783;t&#65533;&#65533;z&#65533;&#65533;u&#65533;T{&#65533;`Y&#65533;ab&#65533;&#65533;s&#65533;&#65533;{2&#65533;&#65533;&#65533;+I&#65533;F&#65533;
&#65533;4&#65533;j&#65533;&#65533;&#65533;&#65533;p&#65533;&}&#65533;W&#65533;nG}&#65533; w&#65533;h&#65533;&#65533;}&#65533;@g&#65533; K>&#65533;&#65533; ~ZaY&#65533;:&#65533;S|S&#65533;&#65533;GU&#65533;
&#65533;&#65533;vO&#65533;
7&#65533;	x&#65533;6&#65533;&#65533;]8 &#65533;&#65533;&&#65533;&#65533;w&#65533;Jgzm&&#65533;&#65533;&#65533;z&#65533;'V&#65533;&#65533;l&#65533;	&#65533;&#65533;^&#65533;&#1028;z&#65533;:&#65533;&#65533;Dp&#65533;P&#65533;&#65533;&#65533;&#65533;&#65533;&#65533;&#65533;;&#65533;mY&#65533;y:w&#65533;&#65533;`&#1544;(&#65533;MB-zgE&#65533;"RMB&#65533;&#65533;&#65533;{&#65533;pms&#65533;+&#65533;S+&#65533;B&#65533;x&#65533;`&#65533;&#65533; &#65533;&#1718;&#65533;&#65533;y]&#33302; &#65533;&#65533;&#65533;&#65533;&#65533;&#65533;&#65533;&#65533;&#65533;&#65533;&#65533;&#65533;V&#65533;Ep&#65533; &#65533;%x&#65533;&#65533;&#65533;&#65533;x&#65533; &#65533;Z&#65533; &#65533;HS&#65533;&#65533;&#65533;&#65533;}&#65533;h&#65533;qw}&#65533;&#65533;&#65533;&#65533;&#65533;&#65533;&#65533;g[&#65533;&#65533;Z&#65533;l&#65533;f +$ Z&#65533;&#65533;u0e k$&#65533;&#65533;&#1100;3 &#65533;&#65533;&#65533;&#65533;&#65533;&#65533;&#65533;&#65533;&#65533; &#65533;&#65533;@&#65533;f&#65533;&#65533;&#65533;p&#65533;d&#65533;	N7&#65533;<U)&#65533;P~%&#65533;x&#65533;&#65533;K&#65533;i&#65533; &#65533;&#65533;MB0&#65533;
&#65533;&#65533;&#65533;&#65533;&#65533;y&#65533;&#65533;&#65533;&#65533;P&#65533;&#65533;&#65533;) &#65533;GW&#65533;7&#65533;~&#65533;&#65533;&#65533;{&#1550;&#65533;&#65533;_g&#65533;&#65533;SI/y&#65533;&#65533;	&#65533;x&#65533;&#65533;&#65533;&#65533;&#65533;&#65533;H&#65533;&#65533;&#65533;Z&#65533;8oQ&#65533;k &#65533;&#65533;PL&#65533;&#65533; &#65533;[w;Ox&#65533;s 
&#1043;J&#65533;&#65533;
&#65533;&#65533;&#65533;&#65533;&#65533;&#65533;Q&#65533;&#65533;&#65533;&#65533;&#65533;&#65533;XzF7&#65533;h&#65533; w&#65533;T&#65533;&#65533;&#65533;z&#65533; &#65533;]A&#65533;91:
g+`PI ;b&#65533;7&#65533;&#65533;P&#65533;&#65533;&#65533;&#65533;&#65533;&#65533;v&#65533;&#65533;&#65533;&#65533;&#65533;&#65533;6&#65533;&#596;i&#65533;Kg &#65533;D` &#65533;0&#65533;&#65533;P`&#65533;n&#65533;W&#65533;&#65533;J&#65533;&#65533;&#65533;&#65533;&9&#1607;`&#65533;&#65533;7B =&#65533;i&#65533;&#65533;&#65533;&#65533;Ue	&#65533;&#65533;&#65533;pWk9&#65533;&#65533;&#65533;&#525;&&#65533;t&#65533;D@1G#&#65533;P`&#65533;&#331;&#65533;&#65533;t&#65533;2&#65533;2&#65533;p&#65533;a&#65533;A[&#65533;~x;&#65533;	b&#65533;&#65533;\&#65533;IUU&#65533;&#65533;&#65533;X;`&#65533;Z&#65533;&#65533;&#65533;I&#65533;&#65533;&#65533;3&#65533;&#65533;J	&#65533;&#65533;&#65533; Q@Q Q&#65533;&#65533;w&#65533;&#65533;&#65533;&#65533;&#65533;P&#65533;0&#65533;D&#65533;&#65533;i`%( @Y&#65533;&#65533;[I5&#2020; &#65533;&#65533;&#65533; i&#65533;6&#65533;&#65533;&#65533;&#65533;&#65533;&#65533;&#65533;E&#65533;&#65533;0&#65533;&#65533;&#65533;&#65533;&#65533;Yt&#65533;&#65533; &#65533;z&#65533;)&#65533;!&#65533;&#65533;&#65533;&#65533;&#65533;&#65533;.	V&#65533;b&#65533;&#65533;4&#65533;&#65533;`&#65533; Y&#65533;N&#65533;j.&#65533;&#460;&#65533;&#65533;&#65533;g&#65533;i&#65533;&#65533;i&#65533;&#65533; &#65533;&#65533;&#65533;&#65533;;pZ&#65533;&#65533;&#65533;&#65533;&#65533;&#65533;&#38502;&#65533;Z_&#404;9z@j&#65533;:j&#65533;&#65533;&#65533;&#65533;&#65533;W:$&#720;&#65533;Me@z&#65533;&#65533;p}Qzj&#65533;T&#65533;(Vj&#65533;IZz&#65533;-&#65533;&#65533;uZ^&#65533;h&#65533;&#1782;&#65533;&#65533;&#65533;9.&#43163;	&#65533;i&#65533;7
	-E"h&#65533;&#65533;D&#65533;	&#65533;ER&#65533;&#65533;6&#65533;9&#65533;&#65533;]z&#65533;&#65533;P&#65533;&#65533;&#65533;&#65533;&#65533;%P&#65533;&#65533;&#65533;
&#65533;&#65533;&#65533;&#1644;&#65533;)&#65533;&#65533;&#65533;&#65533;
	&#65533;&#65533;&#65533;&#65533;/J&#65533;&#65533;&#1062;&#65533; &#65533;&#65533;&#65533;0&#65533;&#65533;p&#65533;&#65533;`&#65533;&#65533;&#65533;&#65533;&#65533;&#65533;d~&#65533;}&#65533;&#65533;&#65533;&#65533;&#65533;W	&#65533;
P5&#65533;I>&#65533;&#65533;&#65533;&#65533;&#65533;&#65533; &#65533;h &#65533;Z&#65533;&#65533;@|&#65533;&#65533; &#65533;Z&#65533;&#65533;&#65533;c!

&#65533;&#65533; &#65533;&#65533;&#65533;'y&#65533;h`&#65533;&#1738;}J&#65533;`j;&#65533;&#65533;&#65533;&#65533;&#65533;Y&#65533;0&#65533;&#65533;0&#65533;&#65533;&#65533;<&#65533;&#65533;EL
&#65533;&#65533;&#65533;&#65533;Z&#65533;4&#65533;&#65533;4&#65533;&#65533;&#65533;Uh&#65533;&#65533;P&#65533;&#65533;w}&#65533;&#65533;tjJ&#65533;&#65533;5&#65533;&#65533;&#570;0&#65533;&#65533;O	&#65533; &#65533;&#65533; &#65533;*&#1041;&#65533;`&#65533;&#65533;#z&#65533;sZ&#65533;&#65533;p&#65533;&#65533;&#65533;yJ&&#65533;&#65533;\ad8&#65533;u &#65533;J&#65533;&#65533;&#65533;&#3016;@&#65533;2k&#65533;&#65533;&#65533;YI   &#65533;:&#65533;S&#514;&#65533;j&#1753;&#65533;&#65533;&#65533;:&#65533;#&#65533;&#65533;&#65533;z&#65533;&#65533;&#65533;&#65533;&#65533;Q&#65533;&#65533;&#65533;&#65533;&#1041;&#65533;&#65533;&#65533;&#65533;YI&#65533;&#65533; &#65533;&#65533;&#65533;&#65533;&#65533;&#65533;&#65533;x&#65533;&#65533;&#65533;@!JJ&#65533;&
1;&#65533;6{&#65533;t+&#65533;4{&#65533;&#65533;&#695;~k&#65533;&#65533;&#65533;&#65533;&#65533; U&#65533;Wz&#65533;&#65533;Y&#65533;j&#65533;&#65533;&#65533;0&#65533;&#65533;&#65533;&#65533;&#65533;K&#65533;&#65533;0&#65533;P&#65533; &#65533;&#1066;&#65533;
	*[3H&#1217;&#65533;K&#2034;&#65533;&#65533;&#65533;&#65533;&#65533;&#65533;&#65533;&#65533;&#65533;8{&#65533;t&#65533;&#65533;&#65533;k&#65533;&#65533;:&#65533;&#65533;;&#65533;&#65533;Z&#65533;&#65533;k|
&#65533;&#65533;&#65533;k&#65533;&#65533;&#65533;&#65533;&#65533; &#65533;x#:&#65533;&#65533;0&#65533;M&#65533;&#65533;`&#65533;&#65533;&#65533;&#65533;&#65533;&#65533; &#65533;P&#65533;h	&#65533;0%{`&#1595;&#65533;&#65533;&#65533;&#65533;&#65533;&#1819;I&#65533;&#65533;&#65533;'&#65533;->&#65533;&#65533;&#65533;&#65533;&#65533;&#751;&#65533;K&#65533;&#65533;Z&#65533;&#65533;&#65533;&#183;[&#65533;}+&#65533;D&#65533;&#65533;F{&#65533;k*&#65533;&#65533;&#65533;&#65533;&#65533;K{&#65533;&#65533;X&#65533;&#65533;&#65533;&#65533;&#745;g)&#65533;&#65533;&#65533;&#65533;,&#65533;&#65533;&#65533;&#65533;j&#65533;&#65533;)&#65533;&#65533;&#65533;%&#65533;	&#65533;&#65533;A\0r&#751;&#314;&#65533;&#65533;;&#65533;&#1688;&#65533;Nz&#65533;/&#65533;&#65533;i&#65533;&#65533;8&#65533;&#403;&#65533;&#65533;&#65533;&#65533;&#65533;&#65533;!
 K&#65533;?&#65533;P }|&#65533;&#65533;f&#65533;&#65533;&#1596;&#65533;&#65533;Q&#1769;&#984;&#65533;OL&#65533;i&#65533;&#65533;9&#65533;&#65533; &#65533;gK}&#65533;&#65533;H-&#65533;&#65533;&#65533;~y/&#65533;&#65533;&#65533;]|>(&#65533;&#65533;&#65533;&#65533;&#65533;&#65533;&#65533;&#65533;&#65533;&#65533;&#65533;&#65533;&#65533;&#43767;O&#65533;;|&#65533;r&#65533;&#65533;&#65533;&#65533;&#65533;&#65533;&#65533; &#65533;&#65533;|&#65533;&#65533;{&#65533;&#65533;&#65533;&#264;0&#521;,&#778;&#65533;@  &#65533; &#65533;y&#65533;J&#65533;&#65533;&#65533;&#65533;&#65533;&#65533;Bd&#65533;D1&#65533;[P/{1&#65533;&#65533;;&#65533;&#137;&#65533;&#65533;&#65533;Ky&#65533;&#421;<&#65533;&#65533;&#65533;&#65533;&#65533;I&#65533;q&#395;&#65533;`&#65533;&#65533;&#65533;y&#65533;C&#65533;&#65533;l&#65533;E&#65533;&#65533;&#65533;&#65533;&#65533;\&#311;&#65533; ` u&#65533;T&#65533;&#65533;&#65533;&#65533;&#65533;l&#65533;&#65533;&#65533;&#591;0b&#65533;&#65533;&#65533;&#327;@&#65533;&#65533;w&#65533;&#65533;&#65533;&#678;&#65533;&#65533;g&#65533;&#65533;&#65533;&#946;&#65533;lj&#65533;&#65533;e&#65533;S&#65533;i (&#65533;~&#65533;&#65533;w&#65533;&#65533;g&#65533;&#65533;&#65533;<&#65533;,`&#1278;L <&#65533; &#65533;&#65533;&#65533;&#65533;	&#65533;&#65533;&#65533;l	&#65533;&#65533;g&#65533;&#65533;&#65533;uX)B&#65533;%&#65533;K$&#65533;dL&#65533;-&#65533;P&#65533;&#65533;&#65533;;&#65533;&#65533;|&#65533;Z=&#65533;3]&#65533;&#65533;7&#65533;&#65533;6|tw&#65533;)&#65533;{&#65533;~L&#65533;&#65533;&#65533;w&#65533; &#65533;w&#65533; &#65533;&#65533;&#65533;&#611;}f&#65533;&#65533;&#65533;&#65533;P)&#65533;&#65533;&#1082;0&I&#1914;&#65533;&#65533;K]&#1351; &#971;&#65533;&#65533;&#65533;&#65533;=&#65533;&#65533;,&#65533;&#65533;\&#1174;&#1901;)&#65533;&#65533;&#65533;&#65533;&#65533;Z&#65533;*&#65533;&#65533;|&#738;m&#763;&#65533;&#65533;@&#65533; <&#65533;&#65533;4b x&#65533;&#811;&#65533;&#65533;&#38574;Bz&#65533;&#65533;&#65533;Jp%&#65533;G&#65533;:&#65533;&#65533;&#65533;2+&#65533;Y&#65533;&#65533;e&#65533;&#65533;o\&#65533;S&#65533;&#675;&#65533;&#65533;&#65533;&#1351; &#65533;&#65533;&#1772;&#65533;&#65533;k!J&#65533;&#65533;&#65533;&#65533;i&#65533;&#65533;g&#65533;{&#65533;-&#279;&#65533;<&#65533;P	%&#65533;e;&#65533;zY`&#65533;l&#65533;&#65533;x)&#1106;&#65533;I&#65533;&#65533;L&#65533;E&#65533;P&#65533;&#65533;&#65533;&#65533;&#65533;P&#65533;&#65533;&#65533;&#1548;&#65533;&#65533;&#65533;&#65533;&#65533;M&#65533;&#65533;|&#65533;L&#65533;n&#65533;&#672;&#65533;9L&#1171;&#65533;&#65533;l&#65533;&#1632;&#65533;&#65533;M&#65533;uQ&#65533;&#65533;@&#65533;&#65533;w"@vI&#65533;&#13170;R`&#65533;r &#65533;&#65533;'&#919;&#65533;&#65533;+&#65533;&#1309;(&#65533;
&#65533;t 60i&#65533;y&#65533;&#65533;&#959;}&#65533;Y&#65533;&#65533;h&#65533;&#65533;Z&#65533;&#653;&#65533;&#65533;&#65533;&#65533;b=&#65533;&#65533;&#65533;w\&#65533;R&#65533;L&#65533;&#65533;@&#65533;@]k&#65533;&#65533;&#65533;	e&#363;Y&#65533;QYd&#65533;9&#845;&#65533;&#65533;&#65533;&#65533;&#65533;&#1874;
&#65533; 4	&#65533;&#65533;3k&#65533;86^&#65533;&#65533;&#65533;+&#65533;j&#65533;&#1739;&#65533;&#65533;{&#471;&#65533;&#19516;&#65533;J&#65533;&#65533;&#65533;&#65533;&#65533;P~&#65533;z&#65533;&#33264;&#65533;&#65533; "&#65533;&#65533;y&#65533;S&#65533;B&#65533;&#1041;@&#65533;&#1148;&#65533;l&#65533;&#65533;=&#65533;2	LM*&#65533;&#65533;&#65533; &#65533;&#65533;&#65533;&#65533;`&#65533;Pt&#65533;&#65533;&#65533;&#65533;&#65533;&#65533;&#1544;&#1395;&#65533;&#65533;;+&#65533;"&#65533;&#65533;&#65533;&#65533;&#65533;q\&#65533;>&#988;&#65533;&#1869;&#65533;&#36300;&#65533;&#65533;K !M&#601;&#65533;wg&#65533;&#65533;&#65533;&#65533;	&#65533;&#65533;9"&#65533;&#65533;&#622;&#65533;&#65533;&#65533;b&#65533;p 0
&#65533;p~&#65533;&#65533;,&#65533;P u&#65533;&#1359;}&#65533;y~&#45997;&#65533;&#65533;M&#65533;	&#65533;&#1623;M&#65533;L&#65533; Zg&#65533;&#65533;*&#65533;J&#65533;&#607;	*&#65533;&#65533;`&#65533;E&#65533;&#50211;Bi&#65533;&#720;&#65533;&#65533;&#65533;&#65533;+&#65533;4&#1468;&#65533;\&#65533;&#65533;>\Z 7^&#65533;x&#65533;&#65533;[M&#65533;&#65533;&#65533;w&#16478;&#65533;m&#65533; p&#1439;&#65533;&#36583;< &#65533;&#65533;!&#1339;&#518;Z&#65533;&#65533;&#65533;md&#65533;e&#65533;&#65533;&#65533;1&#65533;&#65533;&#65533;&#65533;^z&#65533;o&#65533;&#65533;7&#65533;&#65533;@&#65533;&#65533;N&#65533;&#65533;&#65533;]&#65533;&#65533;&#65533;&#65533;&#65533; &#65533;&#65533;Q&#65533;&#65533;&#65533;&#65533;f!&#65533;K&#65533; k&#65533;C=&#65533;
&#378;p4&#1929;#b^5&#1678;&#65533;&#65533;&#65533;'&#65533;&#65533;Nk&#65533;k0i&#65533;&#65533;9&#65533;&#65533;&#65533;:&#65533;&#65533;&#65533;6&#65533;V&#65533;&#65533;&#65533;#J&#65533;@] k &#65533;&#65533;.&#874;&#65533;N#&#65533;&#65533;&#65533; {&#65533;&#65533;]&#1749;&#65533;2&#44786;&#65533;
&#65533;&#65533;&#65533;&#65533;&#65533;N&#65533;&#65533;&#65533;i@&#65533;/l&#65533;~.&#65533;&#65533;F&#65533;*&#65533;&#65533;&#65533;Y&#65533;&#65533;&#65533;Pl(&#65533;K &#65533;&#65533;&#65533;;&#65533;+&#65533;&#65533;&#65533;&#65533;t&#65533;&#65533;t&#65533;&#65533;&#65533;nc~&#1199;&#65533;z&&#65533;&#65533;s&#65533;&#65533;&#65533;&#1622;&#65533;&#65533;&#65533;M&#65533;&#554;&#65533;h &#65533;&#1688;&#65533;3z&#65533;&#65533;~&#65533;j&#65533;&#65533;)&#65533;&#65533;!&#65533;&#1975;"@&#65533;)	&#65533;M`&#65533;(&#65533;&#65533;&#65533;l&#65533;&#65533;&#65533;&#65533;Z&#65533;&#65533;&#65533;&#65533;&#65533;y&#65533;&#65533;&#65533;&#65533;&#65533;&#65533;&#65533;&#65533;&#65533;&#65533;&#65533;&#65533;&#65533;&#65533;&#65533;&#65533;&#65533;&#65533;;&#65533;&#65533;&#65533;  &#65533;&#65533;x&#65533;&#65533;&#65533;x&#65533;&#65533;D&#65533;&#65533;&#387;k&#65533;&#65533;&#901;&#65533;&#65533;&#65533;&#65533;&#1284;&#1218;&#1357;&#65533;&#1680;&#849;y&#65533;&#65533;&#65533;&#65533;&#65533;&#65533;,&#65533;&#65533;&#65533;&#65533;&#65533;*&#65533;&#65533;&#65533;&#65533;3&#65533;&#65533;4&#65533;&#65533;n&#65533;
&#65533;&#65533;)e&#65533;&#65533;Q,&#65533;9w.&#65533;&#65533;M[&#65533;&#65533;R&#65533;A-UIqF8))&#65533;&#626902;&#65533;&#65533;&#65533;[&#65533;&#65533;C&#65533; &#65533;d&#65533;&#65533;e&#65533;&#964;&#65533;jh&#65533;!e5&#65533;&#65533;T&#65533;&#333;&#65533;2j'&#65533;d%&#65533;&#65533;&#65533;4&#65533;&#65533;&#65533;&#65533;&#65533;+	&#65533;m	&#65533;&#65533;&#65533;f&#65533;&#65533;&#65533;y7j&#65533;&#65533;&#65533;&#65533;&#65533;&#65533;&#65533;&#65533;&#65533;&#65533;&#65533;!(&#65533;&#65533;&#65533;&#65533;&#65533;&#65533;(&#65533;&#65533;&#65533;M&#822;*&#65533;D2&#1142;?w25^\&#65533;&#65533;&#708;<YJg&#65533;&#65533;&#65533;&#16998;gH&#65533;*&#65533;&#65533;&#65533;&#65533;'&#65533;	&#65533;N\i&#1567;&#65533;&#65533;'2&#65533;2(&#65533;&#2008;)A&#65533;f&#65533;VG5&#65533;&#65533;&#65533;&#65533;&#65533;c&#65533;&#65533;&#65533;&#65533;y&#65533;Lj%&#65533;mV&#65533;&#65533;&#1259;<&#65533;{go&#196;X
K&#65533;Mh&#65533;&#292;&#65533;)&#65533;&#65533;&#65533;&#65533;3&#65533;&#65533;$&#65533;*&#33563;&#65533;#&#65533;&#65533;Xw(rs&#65533;&#65533;&#65533;&#65533;d&#65533;&#65533;q\s&#65533;@&#65533;Iu&#65533;&#65533;t&#65533;*&#65533;&#65533;&#65533;&#65533;v&#65533;tG&#65533;&#65533;f9pOD&#65533;!D&#65533;f&#65533;CI&#65533;&#65533;L3&#65533;aVM
&#65533;&#65533; ZH&#65533;&#65533;&#65533;&#65533;
$&#65533;&#65533;	2&#65533;&#65533;@!Au&#65533;&#65533;"&#65533;&#65533; &#65533;&#65533;LI&#65533;&,"&#65533;![.&#65533;&#65533;$&#65533;P&#65533;N&#65533;&#65533;&#65533;[&#65533;&#65533;&#65533;!!t}&#65533;,@&#65533;&#65533;"Fb&#65533;C/&#65533;WH&#65533;W&#65533;&#65533;"4&&#65533;d"&#65533;&#65533;[&#65533;&#65533;&#65533;&#65533;0&#65533;&#65533;|&#65533;B&#65533;F&#65533;&#65533;&#65533;s&#65533;=e&#65533;&#65533;h&#65533;&#65533;Fg	
d)I&#65533;&#65533;P@K&#65533;dG&#65533; /y&#65533;&#65533;&#65533;&#65533;d'	]&#65533;e&#65533;&#65533;,&#65533;P@BF&#65533;y&#65533;&#65533;&#65533;&#487;$&#65533;&#65533;i&#65533;&#65533;&#65533;A#N&#65533; &#65533;@B&#65533;&#65533;**)&#65533;&#65533;v&#65533;&#65533;&#65533;O&#65533;0FYd&#65533;&#65533;&#65533;d&#65533;&#65533;&&#65533;Rf%&#65533;&#65533;di&#65533;&#65533;&#65533;&#65533;&#65533;j!_R&#65533;u&#65533;&#7816;(&#65533;&#65533;&#65533;
&#65533;&#65533;&#65533;&#65533;&#65533;N&#65533;H&#65533;&#65533;C&#65533;&#65533;X&#65533;o&#65533;=s&#65533;d&#65533;&#65533;&#65533;$(:)&#65533;2d&#65533;E
?l&#65533;&#65533;~1&#65533;&#65533;&#65533;I.&#65533;&#65533;&#65533;_&#65533;&#65533;&#65533;&#748;q0&#65533;K&#65533;t&#65533;0&#65533;&#65533;&#65533;&#1317;o#b&#65533;&#65533;&#1008;0&#65533;&#65533;$&#65533;P&#65533;&#65533;DT&#65533;R&#65533;&#65533;&#65533;zr,&#65533;%&#65533;h &#65533;@B&#65533;&#65533;&#65533;&#65533;	&#65533;&#65533;&#65533;&#65533;!&#65533;<2&#65533;(&#65533;1&#65533;&#65533;*&#65533;&#65533;&#65533;"&#65533;.&#65533;:gB3Vy&#65533;L&#65533;&#65533;&#65533;&#65533;&#65533;&#1340;&#65533;&#65533;K&#65533;!&#65533;&#65533;&#65533;&#65533;&#65533;r]&#65533;l2&#65533;&#65533;&#65533;
&#65533;-&#65533;5&#65533;W7&#65533;&#65533;&#1430;&#1852;HFx}&#65533;	H&#65533;F&#65533;&#65533;B&#65533;&#65533;&#1029;&#65533;]&#65533;r_&#65533;&#65533;G&#65533;&#65533;-<&#65533;_&#65533;+&#65533;9k&#65533;z&#65533;&#65533;X&#65533;7Xb5&#65533;&#65533;8WX&#65533;8&#65533;8&#65533;&#65533;&#65533;&#65533;&#65533;&#65533;&#65533;&#65533;&#65533;&#65533;y!+&#65533;C&#65533;&#65533;_&#65533;&#65533;&#65533;&#65533;&#65533;$&#65533;N&#65533;&#65533;+x&#65533;&#162;&#65533;&#65533;&#65533;&#65533;ic&#65533;&#65533;&#65533;_p` &#65533;&#65533;&#65533;t;R&#65533;qI&#65533;\&#65533;x&#65533;E&#65533;<K&#65533;9&#65533;&#65533;G&#65533;&#65533;&#65533;T&#65533;&#65533;^&#65533;Q=&#65533;&#65533;z&#65533;&#65533;&#1085;&#65533;&#65533;=P&#65533;&#65533;q,&#65533;&#65533;&#65533;&#65533;4&#65533;j&#65533;B&#65533;a>&#65533;F&#65533;X_&H&#468;&#65533;8&#65533;I	&#65533;&#65533;&#65533;&#65533;&#65533;`&#65533;&#65533;&#65533; &#65533;$&#65533;&#65533;&#65533;1 &#65533;pr2&#65533;d&#65533;&#65533;&#65533;7T&#65533;$&#65533;a&#65533;9xBt&#65533;&&#65533; e@(&#65533;R}&#65533;
&#65533;Z\#T&#65533;&#65533;?&#65533;&#65533;&#65533;&#65533;sa&#65533;>&#65533;/&#65533;&#65533;W &#65533;&#65533;&#65533;q5&#65533;1b}&#65533;&#65533;<&#65533;&#65533;.&#65533;<g&#65533;(&#65533;A&#49663;-0"HUT&#65533;yg-B*_&#65533;&#65533;H&#65533;&#65533;ccIbI&#65533;42b&#65533;&#65533;0&#65533;,B&#65533;`&#65533;&#65533;0!!&#65533;&#520;&#65533;j:&#65533;<!&#65533;H&#65533;	=&#282;$&#65533;&#65533;&#65533;&#65533;Q"y\&#65533;R&#65533;&#65533;&#65533;&#65533;&#65533; 5e&#65533;(q&#65533;&#65533;?&#65533;&#924;p&#65533;b&#65533;/&#65533;-]&#65533;B&#65533;&#65533;%&#65533;rz&#65533;wi-$T&#65533;&#1061;&#65533;P&#65533;&#65533;?&#65533;&#65533;&#65533;c&#65533;F&#65533;&#65533; &#65533;a&#65533;)|&#65533;D%T @`&#65533;&#65533;A&#65533;&#65533;0k&#65533;&#65533;&#65533;l&#65533;(&#65533;&#1639;&#65533;&#65533;Tx@0&#65533;&#65533;B&#65533;m&#65533;&#65533;V&#1704;&#65533;?B&#65533;&#65533;&#65533;&#65533;	&#65533;&#65533;&#65533;&#65533;XQ&#65533;U&#65533;5&#65533;D&#65533;t&#65533;&#65533;'S0&#65533;&#65533;:rB&#65533;&#920;&#65533;S1&#65533;+&#65533;&#65533;y&#65533;hD%&#65533;P&#65533;>&#65533;&#65533;U&#65533;#&#65533;$&#355;&#65533;b&#65533;&#65533;&#65533;M&#65533;0&#65533;&#65533;&#65533;0&#65533;&#65533;&#65533;A@Zn&#65533;@&#65533;&#65533; `&#65533;&#65533;4&#65533;KAS&#65533;6w&#65533;&#65533;'x 3H@Y&#65533;P&#65533;-&#65533;	K&#65533;!@&#65533;Xc!4k&#65533;&#65533;&#65533;?f&#65533;p&#65533;T&#65533;x&#65533;&#65533;M-V! /&#65533;n&#65533;&#65533;&#65533;&#65533;&#65533;p&#65533;&#65533;B&#65533;C4&#65533;D&#65533;&#65533;P&#356;&#65533;&#65533;B0 &#65533;4 &#65533;q&#65533;&#65533;!b&#1672;&#65533;Z&#65533;vA&#65533;&#65533;O&#65533;3(k9W&#65533;&#65533;'&#65533;I&#65533;m&#65533;e&#65533;&#65533;:H&#65533;&#65533;UT&#65533;	9&#65533;&#43652;&#65533;c	[&#65533;%&#65533;&#65533;Frx&#65533;&#65533; f&#65533;&#92428;@&#65533;p&#65533;&#65533;&#65533;l&#65533;&#65533;r&#65533;pu&#65533;   JH&#65533;a&#65533;K&#65533;q&#65533;  Jx0~&#65533;&#65533;&#136;&#65533;&#65533;$A>&#65533;!&#65533;h&#65533;P&#65533;&#65533;`&#65533;&#65533;p&#65533;&#65533;&#65533;"&#65533;:U&#1560;A&#65533;3&#1616;&#65533;&#65533;&#65533;OY+	o-&#65533;&#65533;&#65533;D&#65533;&#65533;&#65533;&#65533;&#65533;&#65533;p&#65533;&#12640;/xp &#65533; '&#65533;&#65533; &#65533;&#65533; &#65533;&#65533;&#65533; &#65533;a&#65533;&#65533;&#65533;O=&#65533;&#65533;&#65533;r&#65533;N&#65533;EwOo&#65533;X&#65533;m&#65533;H&#65533;&#65533;&#65533;pd&#65533;S"&#65533;&#65533;.el>K&#65533;&#65533;6&#65533;&#65533;z&#65533;@&#65533;1#gL&#65533;3&#65533;LF&#65533;8&#65533;y&#65533;w&#65533;&#65533;_F&#65533;A&#600;le&#65533;&#65533;<&#65533;&#65533;&#65533;uN&#65533;&#65533;&#65533;&#65533;0&#65533;*&#65533;@&#65533;&#65533;&#65533;&#65533;+ 5&#65533;&#65533;&#237;D&#65533;&#65533;&#65533;&#65533;8Sv&#65533;&#65533;m&#65533;R&#65533;&#65533;&#65533;&#65533;<&#65533;&#65533;,&#65533;sJ&#65533;L&#65533;6&#1027;vfD &#65533;k&#65533;&#65533;&#65533;0&#65533;r&#65533;&#65533;&#65533;l&#65533;F	Z4!.&#65533;:9&#65533;&#65533;&#65533;&#65533;&#65533;&#65533;&#65533;q&#65533;}&#65533;&#65533;N&#65533;&#65533;:&#65533;&#65533;j/&#65533; &#1245;g&#65533;r&#65533;zk&#65533;&#65533;&#65533;0&#65533;&#65533;&#65533;]&#65533;{8&#65533;qh&#65533;cbK/&#65533;X&#65533;&#65533;&#65533;	&#65533;X$&#65533;&#65533;&#65533;&#65533;&#65533;=;&#65533;G b&#65533;N&#65533;&#65533;|&#65533;\Z7k&#65533;&#65533;2 	P +w&#65533;&#65533;&#65533;&#65533;?&#65533;c&#65533;N&#65533; &#65533;&#65533;jZ&#65533;&#1457;&#65533;&#65533;[1&#65533;&#65533;G&#65533;&#65533;&#65533;	G!&#65533;qDT&#65533;&#65533;&#65533;&#65533;R&#65533;&#1916;&#65533;&#65533;&#65533;&#65533;&#65533;&#65533;G`&#65533;&#65533;&#65533;&#65533;V&#65533;bkJyr&#1895;x&#65533;1&#65533;&#65533;r&#65533;&#65533;&#65533;&#65533; &#65533;]&#65533;&#65533;&#65533;&#65533;&#65533;d&#65533;  &#65533;q&#65533;&#65533;&#1860;H&#65533;S&#65533;&#65533;r&#65533;9 Q&#65533;w+&#65533;&#65533;&#65533;|&#65533;&#65533;&#65533;7&#65533;&#1904;&#65533;F&#65533;&#790;Cm&#65533;&#65533;&#65533;tu&#65533;&#65533;L&#65533;&#1117;]l&#65533;8by&#65533;&#65533;J&#65533;q&#65533;&#1717;&#65533;&#65533;0:&#65533;a&#65533;h&#65533;&#65533;?&#65533;&#65533;63&#65533;&#65533;&#65533;5&#65533;|	!&#65533;{&#65533; 'Y&#65533;&#65533;&#65533;&#65533;?&#65533;&#745;ls&#65533;&#65533;\a&#65533; L&#65533;?&#65533;&#27613;t&#65533;&#65533;IT&#65533;ogYeo}&#65533;C&#65533;9&#65533;&#65533;&#65533;K+&#65533;s&#65533;&#65533;'xzN]&#65533;1&#65533;&#65533;&#65533;&#65533;&#1805;<X&#65533;&#65533;>&#65533;&#65533;&#65533;&#65533;&#65533;@P&#65533;E&#65533;&#65533;&#65533;u&#65533;&#65533;rw&#65533;g,&#65533;4&#65533;`&#65533;0&#65533;p&#65533;h|&#1285;&#65533;&#65533;@&#65533;|$7k&#65533;J&#65533;o&#967;faTA&#65533;&#65533;}"H&#65533;&	&#65533;&#65533;dCG	&#65533;w&#65533;~&#65533;&#65533;zg&#65533;~Gv&#65533;v&#65533;!(&#65533;Bue&#65533;B~&#65533;+&#65533;&#65533;`!&#65533;&#65533; &#65533;&#65533;&#65533;F{&#65533;}&#65533;%BQ@
CH&#65533;r&#65533;&#65533;'{&#65533;&#65533;&#65533;vb&#65533;ed&#65533;&#65533;#&#65533;~,X	%8v&#65533;1z-&#65533;&#65533;x&H&#65533;b&#65533;61g`0V;&#1539;~&#65533;G &#65533;&#65533;&#65533; &#65533;'
&#65533;&#65533;e2w &#65533;N&#65533;&#65533;Q"Q0&#65533;&#65533;&#65533;0&#65533;&#65533;e&#65533;|L&#65533;_&#65533;&#385;&#65533;&#65533;q&#65533;Gt}&#65533;&#65533;w&#65533;"&#65533;}k&#65533;F&#65533;&#65533;z&#65533;&#65533;&#65533;]&#65533;G#&%("&#65533;&#65533;&#65533;P&#65533;&#65533;P.&#65533;&#65533;
,&#65533;(w&#65533;&#65533;&#65533;Q&&#65533;&#65533;*e&#65533;J&#65533;ex&#65533;o&#65533; &#65533;X"0&#65533;&#65533;TH&#65533;&#65533;p&#65533;&#65533;a&#65533;&#65533;&#65533;o&#65533;&#65533;b&#65533;(g&#65533;&#65533;	&#65533;GnX&#65533; &#65533;&#65533;&#1799;d&#65533; -y&#65533;:&#65533;&#65533;&#65533;~&#65533;>&#65533;&#65533;8h&#65533;E("&#65533;&#65533;fR*&#65533;*&#65533;-7&#65533;(&#65533;&#65533;p&#65533;&#65533;hm{&#65533;&#65533;x&#65533;G&#65533; &#65533;&#65533;&#65533;&#65533;f&#65533;'i&#65533;&#65533;F&#65533;&#65533;]&#65533;0YT&#65533;&#65533;&#65533;5%&#65533;u&#65533;&#65533;&#65533;&#65533;5Y u&#65533;&#65533;PRp&#65533;&#65533;&#65533;&#65533;&#65533;&#65533;(&#65533;&#65533;h+&#65533;0&#65533;@&#65533;)\&#1448;U&#65533;&#65533;5&#1942;:72&#65533;v&#65533;wt	&#65533;&#65533;&#65533;&#65533;X*&#65533;&#65533;p&#65533;i&#65533;&#65533;&#65533;&#65533;<\Y&#65533;&#65533;wf&#65533;&#65533;,&#65533;FZ&#65533;&#65533;39y&#65533;|&#65533;&#65533;&#65533;&#65533;&#463;&#65533;&#65533;&#65533;l1&#65533;&#65533;`&#65533;i&#65533;F&#65533;&#65533;&#65533;&#65533;&#65533;X&#65533;&#451;&#65533;Hx&#65533;&#65533;|&#65533;v3&#65533;&#65533;:&#65533;&#65533;]&#65533;@&#65533;]&#65533;7&#65533; v&#65533;S2&#65533;}c &#65533; z&#65533;pq&#65533; &#65533;&#65533;&#65533;&#65533;&#65533;&#65533;&#65533;&#65533;x&#65533;B&#538;&#65533;X&#65533;&#65533;BE&#65533;&#65533;+	!&#65533;&#65533;8&#65533;
#&#65533;&#1784;&#65533;@&#65533;]8&#65533;&#65533;e&&#65533;!&#65533;&#65533;'8&#65533;}&#65533;&#65533;_	i&#65533;adRI|&#65533;&#65533;&#65533;9z&#449;&#65533;&#65533;3\&#65533;$&#65533;&#65533;^&#65533;`&#65533;<&#65533;&#65533;&#34436;&#1050;&#65533;?	&#1304;&#65533;&#65533;&#65533;&#65533;&#65533;@x&#65533;&#65533;~&#65533;HCet&#65533;&#1621;g&#65533;3iDm&#65533;&#1614;1c	&#65533;I&#65533;&#65533;&#65533;&#65533;&#65533;&#26190;Y&#65533;&#65533;]n&#65533;9&#65533;&#65533;5&#65533;&#65533;9i&#65533;&#65533;&#65533;&#65533;`@&#65533;&#65533;&#65533;&#65533;&#65533;p&#65533;&#65533;&#65533;&#65533;TV&#65533;q&#65533;W&#65533;G&#65533;&#65533;&#65533;gd&#65533;&#65533;2&#65533;&#65533;O&#65533;p.&#65533;T&#65533;y`U&#65533;&#65533;&#65533;&#65533;o	P0f&#65533;pi&#65533;&#65533;&#65533;&#65533;&#65533;&#65533;	&#54305;J &#65533;0&#65533;*&#65533;&#65533;v&#65533;wx9&#65533;9&#65533;`&#65533;&#65533;r&#65533;&#65533;	/$a&#65533;2Z&#65533;	&#65533; &#65533;`&#65533;@#&#65533;&#65533;e	&#65533;&#65533;&#65533;pp
w"&#65533;
&#65533;"-&#65533;|&#65533;r&#2006;&#65533;6k3&#65533;&#65533;&#65533;P &#65533;:&#65533; t&#65533;&#65533;a&#65533;&#65533;}cPR^&#65533;1:X9&#65533;qH&#65533;&#65533;&#65533;&#65533;Z&#65533;Y&#65533;<Cm&#65533;&#65533;7y&#65533;&#65533;@&#65533;&#65533;&#65533;p&#65533;Q!g5&#65533;X&#65533;&#65533;>&#65533;IT&#65533;i&#65533;a&#65533;Y&#36934;&#65533;&#65533;&#65533;&#65533;&#65533;0A&#65533;&#65533;&#65533;&#65533;g8&#65533;&#65533;'&#65533;:zNrY	@u&#65533;&#65533;&#65533;i&#65533;jR&#65533;&#65533;&#65533;'pJ&#65533; &&#65533;Lk&#65533; &#65533;&#65533;&#65533;e[&#65533;g@gu`&#65533;&#65533;&#65533;&#65533;/)`\'&#65533;I%&#65533;8 z%&#65533;&#65533;-)	62T
(h*38l"@&#65533;w&#65533;&#65533;&#65533;A&#65533;&&#65533;lKr&#65533;&#65533;&#65533;%&#65533; @&#65533;]&#65533;&#65533;&#65533;&#65533;&#65533;)Tg&#65533;~W&#65533;&#65533;&#65533;`%&#63645;&#65533;&#65533;[q&#65533;&#65533;r.p	&#65533;N&#65533;&#65533;@d&#65533;d&#65533;&#65533;pV&#1200;Dw&#65533;&#65533;&#65533;|&#65533;%&#65533;&#65533;i&#65533;&#65533;&#65533;:&#65533;&#65533; &#65533;&#65533;&#65533;"8&#65533;T9%F&#65533;&#1001;&#65533;&#65533;]&#1721;<&#65533;&#65533;&#65533;y&#65533;&#65533;x3&#65533;x&#65533;	SI&#65533;&#65533;&#65533;w&#65533;&#65533;:W&#65533;&#1692;|&#65533;&#65533;&#1751;&#65533;LA&#65533;B&#65533;&#65533;2=+	&#65533;&#10368;ZmV&#65533;&#65533;&#1570;[&#65533;&#65533;&#65533;&#65533;iY[&#65533;&#2007;)E%&#65533;&#65533;&#476;&#65533;&#65533;bK&#995;&#65533;D;	&#65533;A&#65533;&#65533;p&#65533;p&#65533;z&#65533;P&#65533;&#65533;0H%Y0&#65533;'&#65533;B+	{&#3612;&#65533;&#65533;&#65533;&#65533;&#65533;&#65533;&#65533;&#65533;&#65533;&#65533;uk&#65533;&#65533;z@3o&#1439;aH&#65533;r&#65533;&#65533;&#65533;&#65533;&#65533;&#65533;&#65533;&#65533;bbT&#65533;&#698;&#65533;[	&#65533;&#65533;&#65533;&#65533;F&#65533;&#65533;&#65533;Zm&#65533;&#65533;:$&#65533;&#65533;&#65533;{+}&#65533;[&#65533;Y&#65533;&#65533;o&#65533;&#65533;&#65533;&#65533;*k	&#65533;[&#65533;&#65533;&#65533;D{&#65533;z&#65533;&#65533;&#65533;&#65533;&#65533;h&#65533;gD&#65533;!&#65533;&#65533;;	&#65533;;&#65533;&#65533;p&#65533;&#65533;&#65533;[!&#65533;n&#65533;&#65533;)&#65533;&#65533;&#65533;O&#65533;K&#65533;k&#65533;&#65533;@&#65533;&#65533;v&#65533;&#65533;&#65533;.&#65533;&#65533;&#65533;2&#65533;{{&#65533;&#65533;a&#65533;&#65533;&#65533;&#65533; &#65533;&#65533;P&#65533;&#912;&#65533;&#65533;&#65533;&#65533;&#65533;}&#65533;&#65533;&#191;&#65533;&#65533;&#65533;&#65533;&#65533;&#65533;&#65533;&#65533;&#65533;.&#65533;&#65533;|&#65533;&#65533;&#65533;&#65533;&#65533;&#65533;0&#65533;&#65533; &#235;&#65533;&#65533;&#65533;C;&#65533;&#65533;&#65533;&#65533;&#65533;&#65533;Tl&#65533;&#65533;&#65533;&#202;&#65533;&#65533;T	o&I8&#65533;&#65533;&#250;k&F&#65533;&#65533;&#65533;&#65533;&#65533;&#65533;&#65533;&#65533; &#65533;M&#65533;4&#65533;AYl&#65533;&#65533;V&#65533;PlT&#65533;&#65533;-&#65533;&#65533;&#65533;SB&#65533;[&#65533;Ak&#65533;&#65533;&&#65533;}&#65533;&#62638;4&#65533;A&#65533;k(F&#65533;d&#218;&#65533;&&#1460;p<
&#65533;&#65533;&#65533;&#65533;&#65533;0&#65533;&#65533;&#65533;.&#65533;`&#65533;&#65533;&#65533;&#65533;&#65533;&#65533;%!&#65533;&#65533;+&#65533;D&#1813;&#65533;k	&#65533;&#65533;kL&#65533;&#65533;&#65533;&#65533;&#65533;&#65533;	&#65533;&#65533;&#65533;&#322;<&#65533;e&#65533;'&#65533;|df&#65533;&#65533;&#65533;&#65533;&#65533;&#65533;[&#65533;&#65533;3\c&#65533;&#696;L&6z&#65533;,K*&#65533;&#259;&#65533;&#65533;e(&#65533;&#65533;&#65533;&#65533;&#65533;|@&#763;F&#825;&#65533;&#65533;&#65533;&#65533;&#651; &#65533;&#65533;&#65533;!&#65533;.Ib&#65533;[3D&#65533;T"&#763;T&#887;K&#65533;&#65533;&#65533;&#65533;&#65533;&#65533;r<k&#65533;&#65533;&#65533;@3&#412;Y&#65533;&#65533;&#65533;&#761;&#65533;qt&#65533;	&#65533;l&#65533;~&#65533;&#65533;&#65533;^~ &#65533;&#65533;&#65533;&#65533;&#65533;&#65533;&#65533;&#65533;&#65533;]!&#65533;&#65533;&#65533;Fh{&#65533;&#65533;&#65533;{ &#65533;&#65533;&#65533;	|P&#65533;&#65533;{&#978; &#65533;&#65533;&#65533;&#65533;/&#65533;&#65533;$&#65533;}&#65533;&#65533;L&#65533;=&#65533;&#65533;+&#65533;&#729;&#65533;&#65533;| &#65533;&#65533;&#65533;&#916;&#65533;&#65533;&#65533;&#65533;F&#65533;8&#65533;&#65533;&#65533;4&#65533;&#65533;&#65533;&#785;&#65533;}&#65533;&#65533;&#65533;;]&#65533;&#65533;&#65533;|S&#65533;m&#65533;}&#65533;L&#65533;I&#785;p&#65533;,&#65533;&#65533;k&#65533;&#65533; &#65533;&#65533;	LK&#65533;F&#65533;23
[&#65533;	&#65533;&#796;&#65533;L&#65533;&#65533;li-&#65533;:j&#65533;4ta	l&#979;;q|&#65533;nM{&#65533;T&#65533;N&#65533;&#65533;&#65533;&#65533;&#65533;\&#1221;0y&#65533;&#65533;&#1284;p&#1547;&#65533;&#1418;&#65533;TM	c&#65533;)&#65533;Z&#65533;&#65533;&#65533;Z&#65533;&#187;&#65533;z&#65533;&#65533;&#65533;{&#65533;M&#65533;&#65533; &#65533;K|hk&#65533;~0&#65533;Or&#65533;&v&#65533;&#65533;&#65533;&#65533;&#65533;n\&#65533;  !&#65533;  ,    &#65533;&#65533;@&#65533;&#65533;&#65533;&#65533;&#65533;&#65533;&#65533;&#65533;&#65533;&#65533;&#65533;&#65533;&#65533;&#65533;&#65533;&#65533;&#65533;|&#65533;&#65533;&#65533;&#65533;w&#65533;&#65533;&#65533;&#65533;&#65533;&#65533;&#65533;&#65533;&#65533;&#65533;&#65533;&#65533;&#65533;&#65533;&#65533;&#65533;&#65533;&#65533;&#65533;&#65533;&#65533;&#65533;&#65533;&#65533;&#65533;&#65533;&#65533;&#65533;&#65533;{&#65533;y&#65533;&#65533;}&#65533;&#65533;|&#65533;&#65533;&#65533;&#65533;&#65533;&#65533;&#65533;&#65533;&#65533;~&#420;&#65533;&#595;&#65533;&#65533;y&#65533;&#65533;&#65533;&#65533;&#1319;&#65533;&#65533;&#560;&#65533;&#65533;&#65533;&#65533;&#1626;&#65533;&#1775;&#910;&#65533;&#1482;&#65533;&#1932;&#65533;&#1348;&#1894;|&#65533;&#65533;&#65533;&#65533;&#65533;&#65533;&#65533;&#65533;&#65533;&#65533;&#65533;|&#65533;&#65533;&#65533;)&#65533;=A&#65533;%<&#65533;&#65533;?D-46q&#65533;&#65533;?&#65533;&#65533;&#65533;(-&#65533;&#65533;z&#65533;&#65533;	&#760;&#65533;&#14603;&#65533;&#65533;&#65533;%B&#65533;&u&#65533;q&#65533;&#65533;&#65533;Y1&#65533;&#65533;&#65533;'I=~&#65533;	&#65533;G&#65533;&#65533;&#65533;&#65533;&#65533;&#65533;,x3&#65533;J`HO:r&#65533;'&#65533;&#1245;&#65533;&#65533;&#65533;&#726;p&#65533;E~4&#65533;&#65533;*&#65533;i&#65533;&#65533;a&#65533;U2+&#65533;Y&#65533;OQ&#65533;&#65533;q&#65533;L&#65533;&#360;&#65533;&#65533;h&#65533;&#65533;Vg&#65533;3
	i&#65533;#&#65533;&#65533;!$&#65533;&#65533;
Ch&#65533;&#1037;&#65533;Sb&#65533;)n[FsR&#65533;&#65533;&#65533;&#65533;$0&#65533;s9N&#65533;7&#65533;&#65533;&#65533;&#65533;6&#65533;&#717; &#65533;&#65533;V&#65533;&#65533;t&#65533;&#1146;&#883;S:&#65533;h&#65533;&#65533;h&#903;`&#65533;&#65533;j
&#65533;&#65533;&#65533;&#65533;&#65533;'"-&#65533;&#65533;9N&#65533;&#65533; 0&#65533;%r	w&#65533;I&#65533;oM&#65533;&#65533;&#65533;&#65533;&#65533;B&#65533;&#65533;6&#65533;$&#322;J)B&#65533;>wA&#65533;&#65533;&#65533;&#65533;{&#65533;pb> &#65533;h&#65533;P&#65533;"&#65533;&#65533;@&#65533;&#65533;&#65533;
	GZ}&#65533;&#65533;a&#65533;&#65533;&#65533;	@`#
&#65533;&#65533;0&#65533;E&#65533;Q&#65533;	y&#65533;&#65533;v>&#65533;&#65533;y-&#65533;&#65533;&#65533;q)&#65533;pw&#65533;&#65533;&#65533;&#65533;"d&#65533;&#65533;&#65533;=;0&#65533;&#65533;}&#65533;&#65533; i&#65533;F&#65533;&#65533;&#65533;&#65533;fp8&#65533;I&#65533;d!&#65533;&#65533;?f&#65533;&#65533;c&#65533;&#65533;G&#65533;xdG&#65533;*$&#65533;$&#65533;(y&#65533;}&&#65533;B&#65533;&#65533;>&#65533;&#65533;&#65533;'A
d&#65533;&#65533;g&#65533;&#65533;&#65533;&#65533;&#65533;&#65533;&#65533;&#65533;Hc&#65533;&#65533;%"4d&#65533;&#65533;0 0&#65533;&#65533;@&#65533;&#65533;&#65533;&#65533;&#1303;1Tj&#65533;&#156;&#65533;h&#65533;&#65533;&#65533;l&#65533;&#65533;&#65533;&#65533;z&#65533;!&#65533;&#65533;&#65533;&#65533;&#65533;&#65533;&#65533;Z	&#65533; f&#65533;&#65533;L&#65533;ghpJ&#65533; 2&#65533;W(B&#65533;&#65533;C^<"j%&#65533;a&#65533;&#65533;&#65533;,k&#65533;&#65533;L&#65533;&#36116;&#65533;	&#65533; &#65533;&#1178;
&#65533;&#65533;&#65533;ri,&#65533;r&#65533;@'&#65533;r&#65533;&#65533;U&#65533;.5B&#65533;0!&#65533;f&#65533;&#65533;&#65533;&#648;&#65533;&#65533;8&#65533;*&#65533;&#65533;&#65533;&#65533; j&#65533;&#65533;o!&#65533;r-&&"&#65533;&#65533;0&#65533;A&#65533;`&#65533;&#65533;.&#65533;&#65533;[&#65533;&#65533;&#65533;~p&#65533;$;&#65533;&#65533;.&#65533;&#65533;&#65533;LHI2p&#65533;'&#65533;&#65533;&#777; &#65533;&#65533;(&#65533;^&#65533;*&#65533;&#65533;&#65533; &#65533;~&#65533;&#65533;&#65533;#Ob&#65533;"`&#65533;A2&#65533;b3-0&#65533; &#65533;V&#65533;"&#65533;&#65533;&#65533;&#65533;&#65533;&#65533;&#65533;5!&#65533;&#65533;&#65533;+&#65533;n&#65533;&#65533;&#65533;&#65533;&#65533;&#65533;h&#65533;&#65533;&#65533;&#386;X&#65533;"&#65533;,&#65533;'M&#65533;&#65533;&#65533;P'&#65533;&#1733;&#65533;&#840;&#1989; PA	
&#65533;&#65533;&#65533;|c2t&#65533;&#65533;`&#65533;&#65533;&#1289;&#65533;]&#65533;&#65533; &#65533;&#65533;&#65533;&#65533;&#65533;&#65533;&#65533;&#65533;*&#65533;j/&#65533;&#65533;D-&#65533;_&#65533;&#65533;H&#65533;&#65533;p L&#65533;&#65533;&#65533;|&#65533;&#65533;O&#65533;&#65533;&#65533;&#65533;N&#65533;&#65533;&#65533;&#1606;,&#1976;&#65533;Br"&#65533;B&#65533;&#65533;P&#65533;&#1620;&#130;!&#65533;D&#65533;&#65533;s&#65533;z[&#65533;C&#65533;&#65533;&#65533;! &#65533;&#65533;&#65533;G&#65533;&#65533;&#65533;}&#65533;&#65533;>!&#65533;g&#65533;f&#65533;&#65533;#&#65533;B&#65533;&#65533; H&#65533;#2&#65533;&#65533;`^&#65533;H ES&#65533;p&#65533;?&#65533;lr D&#65533;&#65533;&#65533;f	"&#65533;&#65533;q&#65533;X&#65533;&#65533;*[*P&#65533;&#65533;"q'&#65533;]#&#65533;'&#65533; &#65533;&#65533;&#65533;!
	&#65533;?F &#65533;(0`&#65533;b&#65533;4P|/&#65533;&#65533; &#65533;&#65533;!,&#65533;B8&#65533;&#65533;&#65533;}&#65533;&#65533;&#65533;!&#65533; <``j&#65533;&#65533; &#65533;w&#65533;?&#65533; &#65533;A$&#1028;&#65533;5&#65533;G&#65533;&#65533;)&#17456;&#65533;&#65533;A&#65533;nTD&#65533;Z&#65533;:9&#65533;&#65533;&#65533;&#65533;=&#65533;"&#65533;&#65533;*&#65533; &#65533;H&#65533;'&#65533;m&#65533;&#65533;B@&#65533;
&#65533;H&#65533;&#65533;A&#65533;&#65533;&#65533; &#65533;&#65533;&#65533;&#65533;&#65533;&#65533;D&#65533;=G&#65533;&#65533;&#65533;&#65533;V&#65533;&#65533;GxLP&#65533;#z&#65533;&#65533;^%, &#65533;C&#65533;&#65533;&#65533;&#65533;&#65533;c"&#65533;'KD&#65533; &#65533;x&#65533;&#65533;^&#65533;&#65533;o&#65533;&#65533;&#65533;&#65533;&#65533;&#65533;&#65533;E&#65533;h&#65533;4&#65533;&#65533;@Lf&#65533; r8&#65533;-xj&#65533;hsl&#65533;Y&#65533;p&#65533;A!&#65533; &#65533;&#65533;&#65533;&#65533;&#65533;r&#514;\S&#65533;NV&#65533;&#65533;&#65533;M&#65533;&#65533;&#65533;	-&#65533;bz&#65533;&#65533;\!<&#65533;&#65533;c&#65533;&#65533;&#65533;a&#65533;&#65533;@-&#65533;V&#65533;b&#65533;J&#65533;&#65533;0{&#65533;&#798; "I&#65533;e&#65533;&#65533;&#844;&#65533;F&#65533;&#65533;&#65533;Y&#65533;&#65533;o&#65533;&#65533;;&#65533;&#65533;:6&#65533;g` &#65533;&#65533;&#65533;1&#65533;&#65533;/%DH0&#65533;&#65533;(_&#65533;Cv&#65533;3&#65533;?t&#65533;&#65533;i
&#65533;`,-&#164;&#65533; %6&#65533;&#65533;EFl&#65533;&#65533;<&#65533; v6&#65533;&#65533;`\&#65533;&#65533;*&#65533;JU  &#65533;&#380;&#65533;&#65533;&#65533;p&#65533;Z&#65533;&#65533;l&#65533;"&#65533;&#65533;&#419;&#65533;&#65533;&#65533;&#65533;&#65533;B@4x&#65533;|&#65533;X&#65533; f&#65533;&#65533;2(&#65533;&#65533;&#65533;r&#65533;&#65533;~!ctC&#65533;T&#65533;&#65533;&#15361;f&#65533;&#65533;&#65533;1&#65533;N<u&#65533;X&#65533;d"&#1217;4cF&#65533;&#65533;hBk0&#65533;"&#65533;&#65533;&#65533;j&#65533;&#65533;&#65533;P0 @_0&#1048;&#65533;WA&#65533;U&#65533;&#65533;&#65533;-!H&#65533;'  &#65533;Dl&#65533;&#65533;4&#65533;l&#65533;&#65533;I&#65533;2`3&#65533;@&#65533;&#65533;"&#65533;0	&#65533;&#65533;&#65533;HM&#65533;&#65533;&#65533;hL-k&#65533;&#65533;3&#65533;&#65533;&#65533;&#65533;&#65533;oC &#65533;v&#65533;Q&#65533;&#65533; b&#65533;y\ &#65533;4Zi0d&#65533;&#65533;&#65533;
ojip&#65533;+&#65533;B&#65533;&#65533;QA&#65533;&#65533;&#65533;&#1196;&#65533;&#65533;&#65533;P&#65533;50&#65533;&#65533;&#518; &#65533;&#65533;&#65533;c5&#65533;&#65533;R&#65533;!&#65533;fj&#2040;	&#65533;3<&#65533; &#65533;x&#65533;B,4&#65533;e!"&#65533;/7I&#65533;&#65533;,{A*&#65533;Al&#65533;&#65533;&#65533;HwxR&#65533;&#65533;A&#65533;"&#65533;&#65533;0)&#65533;&#387;&#65533;&#65533;#,&#65533;&#1013;1&#65533;wS&#65533;&#65533;&#65533;&#65533;J&#1153;&#65533;&#65533;&#65533;&#65533;&#65533;F&#1496;&#65533;:+!1-,L9/&#65533;)q~m&#800;&#65533;C\6&#732;&#65533;&#65533;&#65533;&#166;L n8&#65533;#&#65533;I	&#65533;Wa&#65533;P&#65533;v&#65533;&#65533;d&&#65533;Y8&#65533;!&#65533;\)&#65533;&#65533;5D&#65533;&#65533;"&#11482;&#65533;T&#65533;AaD&#65533;1v&#388;&#65533;5&#65533;aH&#65533;&#65533;&#65533;&#65533;E&#65533;&#65533;&#65533;&#65533;&#65533;b&#630;q&#65533;&#10898;b&#65533;&#65533;&#1518;xk&#65533;[&#65533;&#65533;&#65533;X=6&#65533;M&#65533;#dB&#65533;N&#1103;=r&#65533;&#65533;;3B8	&#65533;6&#65533;&#65533;l&#65533;y&#65533;&#65533;U&#65533;&#1517;JSC+&#65533;K&#65533;&#65533;}
`&#65533;&#65533;9&#65533;E&#65533;&#1661;~&#65533;&#1758;&#65533;&#65533;Mf&#65533;8&#65533;&#65533;&#65533;&#1086;&#65533;lK:&#65533;&#65533;&#65533;&#65533;&#65533;mj&#65533;&#65533;&#65533;:&#65533;5&#65533;&#65533;&#65533;-AI6&#65533;R&#65533;`&#65533;&#65533;&#65533;&#65533;R&#65533;`X7B+-&#65533;DTzS&#65533;k&#65533;&#65533;&#65533;&#65533;&#65533;w&#65533;&#65533;V&#1564;&#65533;g&#65533;#~n&#65533;&#65533;&#65533;&#65533;G&#65533;&#65533;&#65533;N
&#65533;?&#65533;SG1D&#65533;y&#1929;k(&#65533;2S&#65533;&#1227;&#65533;&#65533;W\}J&#65533;&#65533;9&#65533;_1qPd=&#65533;&#65533;2&#65533;&#65533;0&#65533;e&#48704;{&#459;&#65533;sd|&#65533;&#65533;&#65533;n0A&#65533;&#65533;&#65533;&#65533;@&#65533;&#65533;C&#65533;&#65533;`&#65533;&#65533;t.9&#65533;&#65533;"	&#65533;<&#65533;&#65533;J&#65533;&#65533;&#65533;&#65533;s"&#65533;&#65533;;\&#430;&#65533;&#65533;_2&#65533;O*4&#65533;&#65533;h&#1052;&#65533;&#65533;@&#65533;*T&#65533;
&#65533;36e/&#65533;%hb&#65533;&#65533;#&#65533;&#65533;<&#65533;}&#65533;&#65533;$b&#65533;&#65533;>8&#65533;&#65533;&#65533;E"&#65533;&#65533;"z"k[ad~H&#65533;&#65533;&#12784;&#65533;^&#35768;&#65533;$.&#65533;y&#65533;&#65533;^&#65533;&#65533;&#65533;kv#f|&#65533;u(&#65533;.&#65533;&#65533;xzb&#65533;=&#65533;b&#65533;&#65533;^&#65533;-&#65533;&#65533;&#65533;&#65533;&#65533;E)Zqt&#65533;0&#1265;{&#65533;@&#65533;G	&#65533;&#65533;&#65533;@&#65533;E-&#65533;s&#65533;(7&#65533;#d1&#65533;V&#65533;&#65533;jqn&#65533;p!R&#65533;&#65533;&#65533;&#65533;l$&#65533;&#65533;W	&#65533; n)X&#65533;&#65533;R&#65533;(
.&#65533;Cq&#65533;l&#1907;L6 &#65533;&#65533;&#65533;&#65533;&#65533;g@v0n&#65533;p&#65533;&#65533;&#65533;&#65533;?T-S.&#65533;S&#65533;	&#65533;&#65533;+&#400;5B`&#65533;&#65533;&#65533;p&#65533;&#65533;{&#65533;&#65533;&#65533;&#65533;&#65533;[ba I&#65533;&#65533;.&#65533;&#65533;1&#65533;&#65533; &#65533;&#65533;&#65533;)p'0&#65533;d8&#65533;"f(; \&#65533;&#65533;[&#65533;C&#65533;AG&#65533;HE"&#65533;0+x&#65533;&#65533;&#65533;&#65533;&#65533;&#65533;&#65533;&#65533;&#65533;&#65533;#&#338;D&#65533;&#65533;(&#272;400&#65533;&#65533;5XR&#65533;&#65533;&#65533;&#65533;p&#65533;&#65533; <&#65533;&#65533;&#65533;B&#706;/=33 &#65533;R4&#65533;p&#65533;	c&#65533;&#65533; S2&#65533;<&#65533;Flu&#65533;s&#65533; &#65533;&#65533;&#65533;&#65533;&#65533;1&#65533;&#65533;&#65533;'vR&#65533;B&#65533;&#1548;&#65533;&#65533;&#65533;&#65533;2&#65533;h&#65533;&#65533;@(&#65533;ha&#65533;&#65533;&#65533;/&#65533;&#65533;$&#65533;(&#65533;-&#65533;&#65533;&#65533;r3&#1330;j&#65533;&#65533;&#789;&#65533;&#65533;
v&#65533;	&#65533;T&#65533;&#65533;es&#65533;&#65533;	&#65533; s
&#65533;&#65533;6&#65533;p&#65533;&#65533;&#65533;0@?&#65533;x&#65533;&#65533;b&#65533;&#22030;&#65533;r&&#65533; &#65533;&#65533;&#65533;	&#65533;&#65533;"&#65533;&#65533;&#65533;&#65533;&#65533;&#65533;&#65533;1&#65533;&#65533;/&#65533;&#65533;.&#65533;&#65533;&#65533;&#65533;&#65533;6&#65533;/h&#65533;2&#65533;S	y&#65533;&#65533;&#65533;i&#65533;&#65533;h&#65533;Gn&#65533;&#65533;k&#65533;x
&#65533;&#65533;U@1&#65533;&#65533;&#65533;&#65533;0&#65533; &#65533;'&#65533;&#65533;Y&#65533;&#65533;5-&#12810;&#65533;p2&#65533;&#65533;f&#65533;&#65533;Y&#65533; 1. )P &#65533;&#65533;?0&#65533;S\&#65533;A&#65533;@D&#65533;D&#65533; 2&#65533;	PL&#148;@&#65533;&#65533;&#65533;&#65533;&#65533;&#65533;&#65533;g&#65533;Q7;vj&#65533;?,B &#65533;&#65533;&#65533;3 &#65533;&#65533;A&#65533;x&#65533;&#65533;G&#65533; &#706;Jg	&#65533;?^&#65533;&#65533; &#65533;&#65533;`&#65533;&#65533;pdc&#65533;e&#65533; ;&#568;
t&#65533;>&#65533;&#65533;7&#65533;s&#65533;xi8&#65533;
&#1047;)&#13034;&#65533;8&#65533;&#65533; 4&#65533;&#65533;eAI&#65533;&#65533;K&#65533;:&#65533;&#65533;&#65533;tf&#65533;&#65533;&#65533;&#65533;&#65533;~&#65533;&#65533;&#65533;&#65533;&#65533;&#65533;&#65533;&#65533;&#537;&#65533;&#65533;7&#65533;E&#65533;8&#65533;Y&#65533;-&#65533;&#65533;&#65533;&#65533;&#65533;&#65533;&#65533;s<&#65533;
&#65533;#&#65533;I/R&#65533;&#65533; U&#65533;&#65533;U&#308;h&#65533;&#65533;VC&#65533;&#65533;&#65533;~.y&#65533;u&#65533;&#65533;P>&#1145;>&#65533;&#65533;7&#65533;Es&#65533;&#65533;&#65533;	&#65533;&#65533;y?&#65533;`O&#65533;@ &#339;<&#65533;E $&#65533;Ar&#65533;UD&#65533;&#65533;&#65533;&#65533;&#65533;&#65533;@M0	WqF&#65533;&#65533;&#65533;%1( &#65533;43&#65533;7&#65533;Y;&#65533;iB{&#65533;"jB&#65533;&#65533;&#65533;&#65533;+
?&#65533;&#65533;
	&#65533;)&#65533;@]&#65533;&#65533;&#65533;&#65533;&#65533;&#65533;Q&#65533;`Z&#65533; _<&#65533;)n@&#65533;&#65533;A&#65533;t&#65533;	h&#65533;$&#65533;B&#65533;&#65533;&#65533;&#65533;>Rt
&#65533;UC&#65533;C&#65533;&#595;< &#65533;]&#756;^j^&#65533;@A&#65533;&#65533;V-&#65533;z&#65533;u&#65533;'?&#65533;D&#65533;B!	&#65533;&#65533;T-&#65533;C	D&#65533;eV4&#65533;&#65533;@j&#65533;\&#65533;@&#65533;&#423;:&#65533;&#65533;)&#65533;	 8&#65533;&#65533;&#65533;v&#65533;p&#65533;&#1939;&#65533;4j&#65533;&#65533;&#65533;&#65533;&#65533;&#65533;%t*L&#65533;&#65533;x&#1058;&#65533;&#65533;h&#65533;7&#65533;&#65533;H&#65533;&#65533;H&#65533;&#65533;L,#Z|*A
h&6&#65533;H&#65533;&#65533;*&#65533;&#65533;&#65533;;K&#65533;&#65533;G&#65533;&#65533;6&#65533;*PPP&#65533;P5&#65533;&#65533;&#65533;&#65533;VtZV&#708;f&#65533;&#1383;&#65533;&#65533;@+f&#65533;&#65533;v
&#65533;v ^&#65533;c&#65533;/%&#65533;%&#65533;&#65533;&#65533;&#65533;S9&#65533;+&#65533;&#65533;&#65533;&#65533;	&#65533;d&#65533;jbD&#65533;&#65533;T&#65533;0r9	FZ#*&#65533;&#65533;&#65533;&#65533;U&#65533;C&#65533;X&#65533; &#65533;&#65533;U&#65533;U&#65533;&#842;&#65533;FM&#65533;&#65533;&#65533;&#65533;Q&#65533;&#65533;h&#65533;6&#65533;&#65533;&#65533;NP &#65533;rW&#65533;h$0&]`S&#65533;S_&#65533;(&#65533;&#1557;9&#65533;_&#65533;c0FF#&#65533;D
&#65533;z
&#65533;j}&#65533;i&#65533;&#65533;T&#65533;4@&#65533;&#65533;&#65533;&#65533;`=ej&#65533;yVh&#278;&#65533;LkMDA&#65533;fbk
&#65533;&#65533;@&#65533; <&#65533;&#65533;&#65533;[&#65533;&#65533;&#354;&#65533;&#65533;&#65533;3"'&#65533;$&#65533;&#65533;&#65533;&#65533;&#1371;x &#65533;*&#65533;&#65533;RE&#65533;A&#65533;UY&#65533;P&#65533;&#65533;&#65533;:&#65533;%&#65533;=&#65533;Z&#1332;Q&#65533;&#65533;M&#65533;5]&#65533;0^}&#65533;?&#65533;&#65533;&#65533;&#65533;&#65533;ZYP4&#65533;c&#65533;`&#65533;&#65533;x&#65533;&#65533;&#65533;&#65533;c p\g&#760;M&#65533;&#65533;&#65533;&#65533;&#65533;r&#65533;Hin&#65533;"p]&#65533;&#65533;&#65533; &#65533;&#65533;] Ff&#65533;N&#65533;&#65533;I&#65533;&#65533;&#65533;!&#65533;kmT&#65533;&#65533;&#65533;&#65533;9SC 5QSB$d&#65533;&#65533;[5O&#65533;&#65533;@&#65533;&#65533;M&#65533;&#65533;&#65533;R&#65533;&#65533;&#789;M.H^&#65533;&#65533;"&#65533;pY8&#65533;J>{&#65533;#&#65533;6&#65533;&#65533;D&#65533;&#65533;&#1545;,&#65533;/o&#65533;&#65533;D&#65533;&#65533;Q&#65533;&#65533;@l&&#65533;&#65533;0&#65533;Jq&#65533;&#65533;&#65533;P&#65533;&#65533;=cJ&#65533;$+&#65533;&#65533;5&eT&#65533;&#65533;&#65533;Pc]&hm&#65533;e&#65533;&#65533;&#65533;&#65533;&#65533;&#65533;gC&#65533;&#65533;&L&#1587;@&#65533;F&#65533;*&#65533;\&#65533;+z&#65533;&#65533;|&#65533;@o&#1198;&#65533;[dU&#65533;$(&#65533;&#65533;&#65533;&#65533;g&#65533;J=&#65533; &#65533;`&#65533;)&#65533;6I&#65533;&#65533;VK&#746;&#65533;&#65533;H&#65533;w&#65533;&#65533;&#153;&#65533;&#65533;&#65533;	9rR9&#65533;N&#65533;M&#65533;e]&#65533;&#65533;i&#65533;&#65533;&#324;jA&#65533;bt4&#65533;&#65533;Q&#65533;&#65533;&#65533;&#65533;j&#65533;A&#65533;R&#65533;&#65533;&#65533;v&#65533;&#65533;&#1620;&#65533;&#65533;&#65533;&#65533;p&#65533;q)Qi&#65533;&#65533;&#65533;f&#65533;&#65533;&#65533;&#65533; &#65533;
&#65533;G&#1511;&#185;@TJe&#65533;&#65533;aX&#65533;a&#65533;I<	&#1739;&#65533;&#65533;&#65533;&#65533;&#65533;)&#65533;&#222;&#65533;|&#65533;&#65533;&#65533;Y
R<7&#65533;WrJ&#65533;0&#65533;|
&#65533;&#65533;#&#1281;} |:&#65533;	hv&#65533;0&#65533;+,&#65533;&#65533;&#65533;\~&#65533;&#65533;&#65533;C&#65533;&#65533;s&#65533;(&#65533;&#728;&#65533;&#65533;&#65533;|&#887;&#65533;x&#65533;&#65533;&#65533;&#65533;n&#65533;&#65533;&#65533;V&#65533;&#65533;&#65533;|&#845;0&#65533;&#1676;s&#65533; &#65533;&#65533;&#65533;<&#65533;X{&#65533;&#65533;u&#65533;&#65533;&#65533;,}&#65533;&#65533;n| &#65533;L}&#65533;&#65533;)&#65533;&#700;&#65533;&#645;L&#993;&#65533;mgq&#65533;&#65533;y#&#65533;&#65533;a&#65533;&#993;&#65533;xZ&#65533;&#65533;&#65533;G&#65533;&#65533;
&#65533;&#65533;s&#65533;&#65533;&#1073;&#65533;&#963; 	&#65533;&#65533;&#1047;&#65533;r x&#65533;G&#65533; &#65533;M&#65533;&#65533;&#65533;&#65533;s&#65533;&#65533;&#65533;&#65533;&#672;G)g&#65533;Lo!&#65533;\&#65533;\&#65533;OA&#65533;&#1911;q&#65533;W&#1246;&#65533;a&#65533; q&#65533;2AM	-&#65533;&#65533;&#65533;/m&#1320;&#65533;E=&#65533;&#65533; 	1&#65533;m!C&#65533;yP&#641;"Z&#65533;&#667;&#65533;}&#65533;&#65533;&#65533;&#65533;F&#1173; &#65533;|fM<&#65533;&#65533;&#65533;&#65533;<&#65533;&#65533;&x]&#65533;&#65533;W&#1189;@&#65533;&#65533;&#65533;}(R&#939;&#65533;t@&#65533;&#65533;d&#65533;&#65533;&#65533;&#65533;&#65533;&#65533;&#65533;&#65533;&#65533;&#65533;x	&#65533;	;]zx~&#65533;s3q&#65533;a&#65533;&#65533;&#65533;&#65533;&#65533;&#65533;&#65533;:&#65533;&#65533;&#65533;&#65533;&#65533;&#65533;z&#65533;&#65533;tpW&#65533;7&#65533;&#2017;v&#65533;&#65533;&#65533;
&#65533;&#65533;w&#65533;&#65533;al&#65533;&#65533;P&#65533;&#65533;j&#65533;&#65533;&#65533;&#65533;~1|&#65533;&#1788;&#65533;d[w&#1732;@&#1628;&#65533;&#65533;n<q&#65533;&#65533;&#65533;&#65533;	&#65533;&#65533;&#65533;vv&#65533;&#65533;&#128;&#65533;&#65533;@gk&#1832;,~4g&#1835;QBg&#65533;1tf&#65533;&#65533;&#65533;&#65533;&#65533;&#65533;Z &#65533;=-&#1625;&#65533;n&#65533;&#65533;&#65533;P&#65533;&#65533;&#65533;&#1669;&#65533;&#65533;&#65533;&#833;&#65533;&#65533;&#65533;&#1977;1&#65533;'<5z.&#830;W&#65533;&#65533;&#1475;0&#65533;&#65533;aH0 &#65533;&#65533;Kq{&#65533;&#2004;&#65533;T&#65533;}&#65533;3&#65533;&#65533;&#65533;`&#65533;M&#65533;j&#65533;tap4&#65533;G	n/&#65533;)Sp&#65533;&#65533; &#65533;`&#65533;~&#65533;&#65533;&#65533;&#65533;0&#65533;g&#65533;&#1965;].pF &#65533;@&#65533;&#65533;&#65533;&#65533;Mz&#65533;&#65533;A^o&#65533;&#65533;o &#65533;&#65533;t&#8544;&#65533;O&#65533;	&#65533;IRHN>&#65533;&#65533;&#65533;&#65533;&#65533;&#1539;&#65533;&#65533;[&#65533;&#65533;&#65533;&#65533;]&#65533;h>&#65533;i>&#65533;k&#65533;&#65533;&#65533;m&#65533;&#65533;3&#65533;$&#65533;&#65533;&#65533;&#65533;q>S&#65533; 2&#65533;&#65533;&#65533;&#65533;&#65533;o&#65533;X&&#65533;.I`S@0&#65533;&#65533;&#65533;@&#65533;g`R&#65533;&#65533;&#65533;&#497;_&#65533;w&#65533;+&#65533;{
&#65533;N&#65533;1 `&#65533;+&#65533;&#65533;	_&#65533;' l&#65533;&#65533;&#65533;&#65533;&#65533;-&#65533;0 S0&#65533;nx
c&#65533;|&#65533;&#65533;&#65533;&#65533;J&#65533;&#65533;&#1312;&#65533;j&#47184;&#65533;&#65533;&#65533;&#65533;90&#65533;&#65533;&#65533;&#65533;^&#65533;&#65533;Q&#65533;r3 B,&#65533;&#65533;+&#65533;&#65533;&#65533;3&#65533;;&#65533;
&#65533;&#65533;&#65533;d&#65533;ib&#65533;&#65533;n&#65533;7&#65533;!&#65533;.j,&#65533;A&#65533;&#257;W&#22666;&#1328;B&#65533;&#65533;!&#65533;o&#65533;&#65533;&#65533;$&#65533; .&#65533;0l&#65533;&#65533;q&#65533;&#65533;&#65533;w&#65533;&#65533;D2$ &#65533;&#65533;&#65533;&#65533;&#653;&#65533;&#65533; &#65533;&#65533;j
&#65533;o?&#65533;&#65533;R&#65533;&#65533;$&#65533;}t&#65533;&#65533;$&#65533;&#65533;&#65533;`A#&#65533;!O&#65533;~
&#65533;8&#65533;p&#65533;&#65533;`&#65533;9c&#65533;(*G_&#65533;F/&#65533;/&#65533;&#65533;&#65533;&#65533;&#1074;&#65533;N
IT&#65533;^B4&#65533;&#65533;&#65533;&#65533;&#65533;H&#65533;F&#65533;N&#65533;E-N3&#65533;2&#65533;&#65533;&#65533; 2C&#65533;,3P&#65533;&#65533;&#65533;(&#65533;&#65533;a&#65533;&#65533;&#65533;&#65533;&#65533;H&#65533;&#65533;&#65533;&#65533;&#65533;&#65533;y&#65533;&#65533;z&#65533;f?&#1634;4&AH	0@&#65533;&#65533;&#65533;[&#1680;&#65533;"&#65533;^_&#65533;z?D&#65533;~&#65533;_&#65533;&#65533;!&#65533;)&#65533;_r^b(&#65533;&#65533;*Y2&#65533;&#65533;&#65533;&#1566;&#65533;&#65533;&#65533;&#65533;&#65533;&#65533;&#65533;&#65533;&#65533; &#65533;&#65533;!&#65533;&#65533;&#65533;rCI@<?&#65533;&#65533;&#65533;&#65533;&#65533;&#65533;&#65533;4
&#65533;&#65533;H&#65533;&#65533;&#65533;5&#65533;&#65533;T&#65533;]ORa&#65533;&#65533;  &#65533;
&#65533;/&#65533;&#65533;BP5&#65533;&#65533;&#65533;1&#65533;X'&#65533;&#65533;&#65533;R2&#65533;&#65533;8&#719;&#65533;	^	&#65533;u&#65533;u&#65533;&#65533;&#65533;0&#65533;>&#65533;&#65533;&#65533;a&#65533;&#65533;&#65533;	
 -&#65533;&#65533;&#65533;&#65533;&#65533;&#65533;&#65533;&#65533;&#65533;&#65533;&#65533;&#65533;N&#65533;&#65533;<&#65533;&#65533;&#65533;&#65533;&#65533;&#65533;k&#65533;&#65533;&#65533;&#65533;&#65533;g&#65533;&#65533;&#65533;&#65533;&#65533;.`&#65533;&#65533;I&#65533;&#65533;IS2B&#65533;&#65533;11&#65533;&#65533;&#65533;&#65533;&#65533;&#65533;&#65533;&#65533;&#65533;&#65533;&#65533;&#65533;&#138;&#195;&#65533;&#65533;&#65533;n&#65533;&#65533;	&#65533;&#1083;&#65533;(&#65533;,&#65533;&#65533;&#1911;&#65533;`)
5&#1960;
86&#65533;&#65533;^&#65533;h&#65533;&#65533;&#65533;&#65533;&#643;&#327;&#585;&#65533;&#65533;&#65533;&#713;&#65533;8;&#65533;\&#65533;&#65533;&#65533;&#65533;R	&#65533;&#65533;&#65533;&#65533;R$k&#65533; Z&#65533;&#65533;D,'$&#65533;T;&#65533;p&#65533;&#65533;&#65533;!{&#65533;.1&#65533;&#65533;)&#65533;2 &#65533;&#65533;&#65533;)&#65533;#8&#65533;P&#65533;&#65533;n&#65533;&#65533;&#65533;H&#65533;&#65533;-&#65533;z&#65533;aF#z&&#65533;C&#65533;g&#2047;D+!&#65533;&#65533; &#65533;&#65533;)&#65533;&#65533;&#1360;&#65533;&#65533;&#65533;&#65533;=J&#65533;&#65533;b-r4&#65533;E&#65533;&#65533;&#65533;&#65533;&#65533;D&#65533;k]&#65533;&#65533;&#65533;&#65533;b&#65533; A&#65533;?&#65533;A&#65533;&#65533;v&#65533;&#65533;i&#65533;/&#65533;&#65533;&#65533;&#1607;jE	&#65533;&#65533;&#65533;V]"&#65533;&#65533;&#65533;&#1027;&#65533;N&#65533;&#65533;C&#65533;&#65533;KCo&#65533;&#65533;&#65533;H&#65533;&#65533;"&#65533;&#65533;{&#65533;&#65533;&#65533;oH&#65533;&#65533;q&#65533;&#65533;oS&#65533;&#65533;&#65533;&#65533;w&#65533;&#1098;>&#65533;z`&#65533;)#{&#65533;&#65533;1&#65533;O&#65533;&#65533;&#65533;{J&#65533;4>&#65533;&#65533;&#65533;&#65533;&#65533;
&#65533;&#65533;O&#65533;&#65533;
J$&#65533;&#65533;9&#986;&#65533;&#142;(&#65533;&#65533;&#65533;&#65533;&#1989;BD&#65533;`"7&#1874;EM,&#65533;&#65533;p&#65533;&#65533;j("&#65533;-wYA_J&#65533;&#65533;&#65533;&#1792;&#65533; &&#912;&#65533;_&#65533;(&#65533;B"&&#65533;&#65533;&#65533;6&#65533;&#65533;&#65533;&#65533;&#65533;Eh&#65533;~<."\)&#65533;&#65533;&#65533;^	%@&#65533;&#65533;4&#65533;XUs&#65533;f&#65533;U5iH!f=&#65533;&#65533;&#856; #2ue&#526;A>"V&#65533;&#65533;&#65533;&#65533;&#65533;&#65533;Y&#65533;&#65533;&#65533;d&#65533;&#65533;#&#65533;&#65533;&#65533;&#65533;&#65533;&#65533;&#65533;#&#65533;5&#18383;8&#65533;&#65533;!&#65533;&#65533;&#65533;
*&#65533;R&#65533;"&#65533;-X&#65533;PA&#65533;&#65533;Yf&#65533;Tg#&#65533;2&#65533;&#65533;"&#65533;=&#65533;&#65533;y&#1383;&#551;&#65533;@&#65533;}&#65533;&#65533;D""D&#65533;=82&#65533;!&#65533;&#65533;&#65533;G&#65533;&#65533;&#65533;6&#65533;j&#65533;&#65533;&#65533;&#1024;m&#65533;H,$2&#612;Bd&&#1192;&#65533;5&#65533;&#65533;o9&#614;&#65533;`;&#65533;&#65533;&#65533;F#&#65533;J&#65533;&#65533;&#65533;&#65533;"&#65533;:&#65533;&#65533; &#65533;&#65533;&#65533;&#65533;&#65533;&#65533;&#65533;"&#65533;&#65533;.]5&#1945;&#65533;&#65533;&#65533;n&#65533;&#65533;p Yd&#65533;&#65533;&#65533;	&#65533;&#65533;&#65533;&#65533;)"&#65533;!V&#65533;y'
&#65533;B`#&#65533;&#65533;&#65533;#&#65533;t_ &#65533;&2&#62286;d&#65533;&#65533;&#65533;&#65533;&#65533;A@-&#65533;&#65533;,s&#65533;	+2p&#65533;\0&#920;*&#65533;v&#65533;-&#65533;&#65533;v&#&#65533;(&#65533;&9Y\|&#65533;H&#65533;&#65533;&#65533;v&#65533;y&#65533;&#65533;Q&#65533;&#65533;D&#65533;5o+8&#1199;IhP@8&#65533;0&#981;&#65533;&#65533;&#65533;&#65533;gs&#65533;6VA&#65533;tt)&#500;'&#65533;6&#65533;G&#65533;{&#65533;<&#65533;b6&#65533;&#65533;i&#65533;[&#1860;#s(&#65533;VP{&#65533;lH&#65533;&#65533;gv&#65533;&#65533;n&#65533;s";&#65533;&#65533;&#65533; &#65533;Z&#65533;'&#65533;F &#65533;!&#65533; &#1993;&#65533;&#65533;&#65533;!g@3&#65533;!&#65533;>&#65533;8&#65533;&#65533;&#65533;&#65533;N&#65533;3&#65533;K7{J^&#65533;&#65533;&#65533;&#65533;$&#65533;f<`&#393;&#65533;D&#65533;r&#1235;&#65533;>{@&#65533;g&#65533;&#65533;&#65533;D&#65533;&#65533;=&#65533;u&#65533;&#65533;&#65533;F&#65533;&#65533;&#1641;)4&#65533;&#65533;&#65533;:UiP&#65533;@!(&#65533;&#65533;M(k&#65533;&#65533;&#65533;"#8&#65533;ho#,{&#355;x&#65533;&#65533;&#65533;&#65533;J&#65533;PS7B&#65533;Dl&#65533;,Z&#65533;&#65533;q&#65533;&#65533;!&#65533; z&#65533;&#65533;&#65533;art&#65533;x)&#65533;z&#65533;!&#65533;7&#65533;&#65533;4&#65533;&#65533;k"&#65533;)&#134;&#65533;h&#65533;"x&#65533;&#65533;&#65533;$B&#65533;Cy&#65533;
&#65533;'xl}&#65533;&#65533;&#65533;!&#65533;S A&#65533;A&#65533;!&#65533; ?%
p&#65533;&#65533;[&#65533;f&#65533;&#65533;&#65533;&#65533;*p&#65533; &#65533;B&#65533;&#65533;&#65533;&#65533;\&#65533;&#65533;
&#65533;&#65533;&#65533;w&#65533;&#65533;&#65533;&#65533;4<p&#65533;U&#65533; 4q&#65533;#&#65533;&#65533;0Hx%FU4&#65533;&#65533;,&k&#65533;&#65533;#&#65533;&#65533;&#65533;&#65533;&#65533;&#65533;&#65533;&#65533;&#65533;0&#65533;=2n&#65533;&#65533;P&#65533;q&#65533;&#65533;&#65533;Bb&#65533;&#65533;&#65533;&#65533;R&#65533;e!&#65533;8&#65533;&#65533;&#65533; &#65533;&#65533;$&#65533;E&#65533;? &#65533;Y&#65533; ##&#65533;&#65533;&#58103;(&#65533;&#65533;p2&#65533;A~N&#65533;&#65533; &#65533;&#65533;&#65533;B&#65533;2X&#65533;B&#65533;dz&#65533;p&#65533;&#65533;&#65533;!&#65533;p:&#65533;2d&#65533;"&#65533;rG&#65533;h&#65533;&#65533;4&#65533;+]&#65533;l&#65533;&#65533;&#65533;=&#65533;I&#65533;~&#65533;&#65533;&#65533;, &#65533;VtiH&#65533;&#65533;&#65533;Udd&#65533;d&#65533;G"p&#65533;"&#65533;W&#912;&#65533; &#65533; &#65533;5a&#845;n&#65533;30&#65533;BR&#65533;M &#65533;&#65533;A&#65533;&#1266;v!&#65533;NB&#65533;&#65533;&#65533;'&#65533;&#65533;&#65533;&#65533; &#65533;&#65533;&#65533;:C&#734;&#65533;2@&#65533;&#65533;'!&#65533;&#65533;&#65533;~~@P`&#65533;&#65533;&#65533;H&#65533;b^&#65533;&#65533;")&#65533;0&#65533; {&#65533;&#65533;&#65533;<83&#65533;&#65533;&#65533;&#65533;&#65533;&#65533;$&#65533;&#65533;&#65533; ]&#65533;&#65533;"&#65533;@&#65533;A&#65533;&#65533;&#65533;&#65533;`&#1049;A&#65533;a&#65533;&#65533;d&#65533;	&#65533;&#65533;&#65533;1&#65533; \&#65533;
&#65533;&#65533;"[C&#65533;&#65533;H&#65533;&#65533;?&#65533;W&#65533;&#65533;&#65533;,&#65533;zT&#65533;&#65533;&#65533;&#65533;&#65533; &#65533;D&#65533;9&#1376;&#65533;&#65533;W"&#65533;&#65533;&#65533;0&#65533;&#65533;&#65533;+&&#65533;(&#65533;&#65533;&#65533;8&#211;9E%&#65533; &#65533;x&#65533; ]`D[&#65533;&#65533;&#65533;&#65533;&#65533;ruS]a&#65533;&#65533;/&#65533;f&#65533;&&#65533;&#65533;|&#65533;)&#65533;&#65533;(&#65533;&#65533;&#65533;&#65533;`&#65533;&#65533;.&#65533;&#65533;&#706;&#65533;z&#65533;&#1485;&#65533;lD(&#65533;"&#65533;&#65533;&#65533;&#65533;&#65533;&#65533;&#65533;8&#65533;v&#65533;IH3&#65533;&#65533;H 3@C[sk&#65533;&#65533;&#65533;k&#65533;&#1581;o&#65533;]\&#65533;"&#65533;$&#65533;&#1822;&#65533;&#65533;&#65533;&#65533;0"&#65533;k&#65533;F&#65533;&#65533;U&#65533;&#65533;q&#65533;*V&#65533;X&#65533;&#65533;&#65533;X&#65533;&#65533;5te&#65533;a$&#65533;&#1455;&#65533;&#65533;g(L6&#65533;&#65533;&#65533;&#65533;&#65533;&#65533; `D&#19895;&#65533; >&#65533;&#65533;&#65533;X&#153;L&#65533;&#65533;&#65533; &#65533;&#65533;#qs&#65533;&#65533; &#65533;p@@&#65533;{&#65533;&#65533;}})&#65533;&#65533;Z&#65533;&#65533;*-&#65533;$&#65533;&#65533; &#65533;vL1&&#65533;s&#65533;&#65533;&#65533;&#65533;R&#65533;&#65533;q&#65533;
 .&#65533;&#65533;&#65533;&#65533;\	7&#65533;LS&#65533;BD&#65533;
&#65533;&#65533;&#65533;&#65533;&#65533;&#65533;&#65533;e&#65533;l/|'&#65533;	h&#65533;&#1624;+&#65533;&#65533; &#65533;&#65533;&#65533;v&#65533;G&#65533;&#65533;@h&#65533;3&#65533;X&#65533;z&#1312;&#65533;48&#65533;	rfDF&#65533;&#65533;&#65533;&#65533;&#65533;qj @&#65533;&#65533; &#1530;8,7t&#65533;&#65533;&#65533;C &#65533;~&#65533;&#816;&#65533;&#65533;&#65533;>&#65533;&#65533;&#65533;~&#65533;A>&#65533;F&#65533;y<X0)&#65533;[&#65533;j\&#65533;&#1546;&#65533;j&#65533;&#65533;&#65533;&#65533;&#65533;"&#65533;&#65533;&#832;$&#65533;&#65533;7&#65533;&#65533;d&#65533;&#237;&#65533;P&#65533;&#65533;*&#65533;&#65533;pB&#65533;&#65533;&#65533;]_&#65533;AH&#65533;&#65533;&#65533;&#65533;2q&#65533;&#65533;f&#65533;&#65533;&#65533;A&#65533;&#65533;&#65533;D&#309;)&#65533;&#65533;e &#65533;&#65533;^&#65533;&#65533;&#845;&#65533;&#65533;2
2&#65533;c18I`&#65533;V?'&#65533;&#65533;&[$&#65533;w&#65533;tm&#65533;T&#13258;&#65533;PnB}Igv&#65533;>l&#65533;;&#65533;H=&#65533;M2&#65533;&#778;&#65533;&#65533;JBboz&#65533;h&#65533;e&#65533;&#65533;&#65533;=&#65533;&#65533;&#65533;&#65533;&#65533;&#305;&#65533;l0&#65533;DCm&#65533;(&`&#65533;%J&#65533;J&#65533;&#65533;Y{8&#65533; &#65533;g&#65533;&#65533;&#65533;^&#65533;7(&#65533;$&#65533;R&#65533;&#65533;!~&#65533;&#65533;,&#65533;)&#65533;*`Ah 1'+
&#65533;BDW&#65533;@nC&#65533;&#65533;&#65533;16&#65533;yTwH&#65533;&#65533;8vC&#65533;&#65533;3&#65533;!&#65533;&#65533;T&#65533;&#65533;j&#65533;&#65533;&#65533;&#65533;&#65533;
&#65533;OB&#65533;&#65533;&#65533;S&#65533;
hH\&#65533;Fu&#65533;&#65533;.7I&#65533;&#65533;j&#65533;&#1061;&#65533;D&#65533;ix
&#65533;%&#65533;3G}&#65533;&#65533;&#65533;0&#65533;O&#65533;&#65533;&#65533;&#65533;C&#65533;&#65533;,n<&#65533;&#65533;
K&#65533;&#65533;KP&#65533;&#65533;T&#65533;*|g&#65533;&#65533;&#1801;&#65533;N&#65533;}}^&#65533;&#65533;&#65533;'~&#904;;&#65533;&#65533;&#65533;&#65533;5&#65533;&#65533;&#65533;Gu&#65533;&#65533;}&#65533;0&#65533;&#65533;7` #&#65533;&#65533;K&#65533;'EQy\;15&#65533;&#65533;k&#65533;`8$N&#65533;&#65533;&#65533;p&$Hz&#65533;P&#1952;&#65533;&#65533;&#65533;&#65533;5tn	&#65533;<x&#65533;@&#65533;&#65533;[c&#65533;&#65533;&#65533;z@&#65533;#SU3&#65533;i&#65533; V,&#65533;&#65533;g

q&#65533;&#65533;&#65533;+&#65533;L&#65533;y&#65533;&#65533;&#65533;H&#65533;~&#65533;P5	&#65533; &#65533;g&#65533;&#65533;5&#65533;W
<&#65533;:&b&#65533;&#65533;&#65533;&#65533;w&#65533;&z&#65533;C&#65533;&#65533;&#65533;&#65533;&#65533;,&#65533;P8,&#65533;ya%&#65533;&#65533;&#65533;q&#65533;gC&#789;%Vg 'Y &#65533;&#65533;pRY&#65533;ZM&#65533;&#65533;/&#65533;&#65533;M&#65533;&#65533;gy&#65533;\w 'h}pI
!(&#65533;&#65533;&#65533;&#65533;M&#65533;d&#65533;bN
q&#65533;&#65533;Q&#65533;&#65533;&#65533;ly&#65533;CqH&Z C&#65533;&#65533; ^&#65533;&#65533;&#65533;Hw&#65533;Pp&#65533;H&#65533;W&&#65533;&#65533;@&#65533;&#65533;&#65533;&#65533;&#65533;ANQhws&#65533;d&#65533;w&#65533;4b&#65533;n&#1287;p&#65533;&#65533;,&#65533;&#65533;&#65533;S&#65533;&#65533;5q&#65533;a&#65533;&#65533;&#65533;z&#65533;&#65533;(
&#65533;&#65533;
y&#65533;&#65533;&#65533;7X&#65533;&#65533;/0&#65533;w&#65533;p8&#65533;;&#12813;&#65533;C&#65533;CQZ&#65533;yz&#65533;;8&#65533;p&#65533;V&#65533;&#65533;&#65533;P&#65533;&#65533;x&#65533;&#65533;X5u&#65533;&#65533;&#65533;(&#65533;&#65533;&#65533; &#65533;
&#65533;&#65533;i{P&#65533;
|&#65533;vy&#65533;*S&#65533;&#65533;&#65533;&#65533;&#65533;&#65533;&#65533;tI&#593;&#65533;r&#65533;&#65533;&#65533;&#5196;&#65533;&#65533;&#65533;p&#65533;!&#65533;&#65533; &#65533;,&#65533;@%y&#65533;&#65533;&#65533;&#65533;JXI&#65533;&#65533;&#65533;B9	E&#65533;;.))I&#65533;.&#65533;&#65533;^&#65533;&#65533;&#65533;&#65533;&#65533;&#65533;G&#65533;N&#65533;p&#65533;&#65533;&#65533;&#65533;&#65533;&#65533;p&#65533;&#65533;'&#65533;&#65533;P&#65533;^&#65533;
{&#65533;&#65533;&#65533;Ag&#65533;&#65533;P&#65533;|p&#65533;&#65533;x&#65533;O&#65533;R&#65533;P&#65533;&#65533; Xc&#65533;&#65533;&#1208;&#65533;&#65533;^&#65533;&#65533;&#65533;`N~I5b&#65533;dD&#65533;q&#65533;&#65533;y&#65533;9CU&#65533;&#65533;x&#65533;yp&#65533;&#65533;	
&#65533;I&#65533;q&#65533;qp&#65533;&#65533;&#65533;&#65533;&#65533;&#65533;&#65533;&#65533;&#65533;r&#65533;&#65533;&#65533;&#65533;	&#65533;F&#65533;&#65533;&#65533;9Cj&#65533;&#65533;&#65533;&#602;&#65533;&#1626;&#65533;&#1611;&#65533;&#65533;&#65533;Y&#65533;&#65533;&#65533;&#65533;)}\IC&#65533;&#65533;&#65533;&#65533;&#65533;&#65533;&#65533;	&#65533;&#65533;@&#65533;Q&#65533;&#65533;iS~P&#65533;&#65533;&#65533;&#65533;&#65533;&#65533;&#65533;9&#65533;&#65533;&#65533;&#1161;&#65533;&#65533;	&#65533;&#65533;	&#65533;&#65533;&#65533;&#65533;&#65533;&#65533;&#65533;&#65533;&#65533;&#65533;&#65533;&#65533;)&#65533;C&#65533;&#65533;&#1053;m&#30303;&#65533;&#65533;r&#65533;L&#65533;&#65533;y&#65533;&#65533;`&#65533;&#65533;&#65533;&#65533;I)&#65533;&#1769;&#65533;&#65533;&#65533;&#65533;&#65533;&#65533;&#65533;y&#65533;&#65533;&#65533;&#905;&#65533;&#65533;&#1631;&#65533;y&#65533;&#65533;&#65533;&#65533;P&#65533;&#65533;P&#65533;a &#65533;j&#65533;&#65533;&#65533;&#65533;&#65533;&#1564;BY&#65533;&#65533; z&#65533;&#65533;&#65533;Z&#65533;!&#65533;&#65533;&#65533;&#65533;&#65533;&#65533;&#65533;&#65533;&#65533; &#65533;&#65533;&#65533;*)-N&#65533;z&#65533;GYS&#65533;i&#65533;&#65533;&#65533;&#65533;{&#65533;&#65533;j)7&#65533;&#65533;A&#65533;i9Fz&#65533;/&#65533;/C
&#65533;0&#65533;&#65533;y0&#65533;VY&#65533;&#65533; &#65533;Rz z&#65533;,J8&#65533;I&#65533;@&#65533;0&#65533;&#65533;#&#65533;8	&#65533;&#65533;&#65533;`	
l&#65533;I&#65533;F\jj&#1622;&#65533;i&#65533;&#65533;q&#65533;mZ&#65533;&#65533;&#65533;&#65533;u&#65533;&#65533;&#65533;s&#65533;Y&#65533;{@&#65533;2&#65533;&#65533;I&#65533;&#65533;u9	?J&#65533;n&#65533;&#65533;z&#65533;&#65533;&#1177;&#65533;&#65533;x&#65533;&#65533;&#613;&#65533;&#1701;D&#1637;&#65533;&#65533;&#65533;F	&#65533;&#65533;&#65533;&#65533;&#65533;&#65533;65&#65533;&#65533;@&#65533;	&#65533;q&&#65533;&#65533;I&#65533;&#65533;&#43617;&#65533;&#65533;C&#65533;&#65533;@&#65533;&#65533;&#65533;&#65533;G9&#65533;k9&#65533;&#65533;&#2721;@&#65533;6y&#65533;HhS&#65533;&#65533;.9&#65533;&#606;q&#65533;&#65533;&#65533;&#65533;&#65533;&#65533;&#65533;&#65533;&#65533;&#65533;&#65533;9&#65533;&#65533;z
&#65533;&#1696;&#65533;
&#65533;&#65533;&#65533;
1&#65533;&#65533;`&#65533;Ei&#65533;y&#65533;&#65533;&#65533;&#65533;&#65533;2&#65533;&#65533;&#65533;oZ9&#65533;&#65533;&#39298;&#65533;&#65533;&#65533;&#65533;&#65533;&#65533;&#65533;&#65533;&#65533;~ &#65533;&#65533;@&#65533;&#65533;)a&#65533;
&#65533;&#65533;s&#65533;&#65533;&#65533;&#65533;&#65533;&#65533;&#65533;&#65533;&#65533;	I(&#65533;&#65533;&#65533;&#65533;&#65533;&#65533;I&#65533;&#65533;I&#65533;j{&#65533;&#65533;&#65533;&#65533;&#65533;0jA&#65533;&#65533;&#1690;&#65533;&#65533;&#65533;&#65533;}&#65533;P&#65533;&#65533;a&#65533;&#1351;&#65533;&#65533;&#65533;&#65533;	{
oY&#65533;&#65533;&#1068;L	&#65533;&#65533;p&#65533;&#65533;&#65533;&#65533;&#65533;*;|0&#65533;&#65533;&#65533;e&#1138;&#65533;&#65533;&#65533;&#65533;X&#1685;S
	B+
&#65533;:&#65533;E +)Qk&#65533;&#65533;*&#65533;&#14998;Z&#3301; &#65533;&#65533;&#65533;Y&#65533;6&#65533;&#65533;&#65533;&#501;]+&#65533;&#65533;&#65533;&#65533;@&#65533;&#65533;&#65533;P&#65533;IH&#65533;&#65533;&#65533;&#65533;X&#65533;&#65533;h&#65533;$&#65533;&#65533;&#65533;&#65533;1K&#65533;&#65533;&#65533;RK	&#65533;&#65533;Z&#65533;&#65533;&#65533;&#65533;&#65533;&#65533;&#65533;7&#65533;v&#425;2K+&#65533;&#65533;&#65533;&#65533;g&#65533;A&#65533;&#65533;&#65533;@&#65533;~&#65533;lP&#65533;&#65533;&#65533;&#65533;&#65533;&#65533;&#65533;&#65533;&#65533;9&#65533;&#65533;&#65533;
'HX~&#65533;l.u&#65533;v&#65533;&#65533;&#726;&#65533;&#65533;&#65533;&#65533;mJ&#65533;&#65533; &#65533;&#65533;c&#65533;x&#65533;&#65533;&#65533;&&#65533;&#65533;8&#65533;&#65533;&#65533;&#65533;&#65533;$&#65533;&#65533;&#65533;&#65533;C&#65533;&#65533;;w&#65533;&#65533;Gy&#65533;J&#65533;&#65533;j&#65533;&#65533;&#65533;&#65533;&#65533;&#65533;&#65533;&#24177;&#1120;&#65533;&#1920;&#65533;3&#65533;&#65533; &#65533;&#1723;&#65533;&#65533;&#65533;&#1595;&#65533;&#1078;&#65533;&#65533;&#65533;&#65533;&#65533;&#65533;&#65533;%)XIJ&#65533;&#65533;@&#65533;&#65533;!&#65533;&#65533;0&#65533;A&#65533;&#65533;&#65533;G&#65533;&#65533;&#250400;&#65533;v&#65533;&#65533;&#65533;&#65533;r&&#65533;j&#65533;&#65533;&#65533;&#65533;Kt8t&#65533;e&#65533;&#65533;&#65533;k&#65533;&#65533;&#65533;&#65533;K&#65533;&#65533;P&#65533;&#65533;+&#65533;&#14899;&#65533;&#65533;&#65533;;&#65533;9&#65533;E{&#65533;&#65533;0&#65533;P&#1628;r&#65533;f&#65533;&#65533;,s&#65533;&#65533; &#65533;HF&#65533;&#65533;&#65533;&#65533;8&#65533;&#65533;&#65533;v:C&#65533;&#65533;&#65533;\
&#65533;&#65533;X&#65533;&#65533;&#65533;&#65533;HF'`&#65533;&#65533;3&#65533;M&#65533;&#65533;&#65533;)&#65533;&#65533;*&#65533;&#65533;&#65533;>&#65533;d
0&#65533;=&#65533;
&#65533;Hpc,
&#65533;&#65533;Q	&#65533;&#65533;|&#65533;'&#65533;&#65533;	&#65533;&#65533;&#65533;0 &#65533;S&#400;@&#65533;2\&#65533;&#65533;v&#65533;
&#65533;&#65533;R&#65533;&#65533;&#65533;&#65533;&#65533;&#65533;ypK&#65533;`&#65533;g&#65533;&#65533;8&#65533;&#1609;&#65533;&#65533;&#65533;&#65533;&#65533;-&#613;@&#65533;&#65533;y&#65533;a&#65533;&#65533;tpt&#65533;;Y&#65533;a@&#65533;&#65533;
&#65533;U	&#65533;2&#65533;y&#65533;
&#65533;l&#65533;dP&#65533;	p&#65533;g+aY&#65533;&#65533;&#65533;&#65533;&#65533;sp&#65533;&#65533;&#65533;K&#65533;^!&#65533;&#65533;&#65533;(&#65533;&#65533;h&#65533;s&#65533;&#65533;k&#65533;,#&#65533;&#1464;&#65533;&#65533;lS&#65533;x&#65533;&#65533;&#65533;,&#65533;&#200;;pp&#65533;&#538;)&#65533;&#65533;&#65533;&#65533;&#65533;H&#595;&#65533;&#65533;|&#830;&#65533;&#65533;65&#65533;&#65533;&#65533;o&#65533;&#65533;&#65533;g&#65533;&#6871;Z`8&#65533;&#65533;&#604;&#940;&#65533;
:&#65533;fY&#65533;H&#65533;&#65533;&#65533;j&#65533;V&#65533;&#65533;&#65533;9p1&#65533;&#65533;&#65533;
t&#65533;&#65533;5Q&#65533;&#65533;&#65533;&#65533;&#65533;TC&#65533;&#65533;<&#65533;&#65533;&#65533;&\&#65533;&#65533;&#65533;&#65533;(}&#65533;Y&#65533;&#65533;&#65533;Z&#65533;&#65533;&#65533;&#65533;&#65533;&#65533;H&&#65533;&#65533;&#65533;&#65533;X&#65533;&#65533;\"&#65533;&#65533;&#65533;&#65533;&#65533;&#65533;.0m&#65533;&#65533;&#65533;&#65533;&#65533;&#65533;&#65533;&#65533;&#649;&#184;&#65533;i&#65533;&#65533;&#65533;&#65533;&#65533;6&#65533;89&#65533;&#507;+&#65533;+&#65533;&#65533;?a	90I&#65533;
H&#65533;&#65533;&#65533;!&#65533;&#65533;&#65533;r&#495;0&#65533;*&#65533;&#65533;W&#65533;`>&#65533;&#65533;&#65533;&#65533;&#65533;,}&#65533;&#65533;&#65533;&#65533;\&#65533;DA&#65533;I )&#65533;Q&#65533;HXYX
&#65533;5&#65533;&#65533;JNS&#65533;hN5&#1484;&#65533;&#1358;1I&#65533;uQa&#65533;z&#65533; &#65533;|&#65533;D &#65533;&#65533;l&#65533;h&#65533;&#65533;&#65533;&#1552; &#65533;^&#65533;A&#65533;l&#65533;&#598;&#65533;qtL&#1500;	)&#65533;%}&&#65533;k&#65533;&#65533;|Mtb&#65533;&#65533;&#65533;&#1045;1S&#65533;&#65533;M`&#1504;&#65533;_ K&#65533;&#65533;&#65533;&#1440;`8&#65533;}Xp&#65533;
&#65533;&#65533;&#65533;&#65533;&#65533;&#65533;&#1626;&#65533;&#1428;&#65533;-&#65533;&#65533;&#65533;&#65533;&#65533;&#65533;&#65533;&#65533;&#65533;=&#65533;m&#65533;&#65533;&#1165;&#65533;&#65533;&#65533;&#65533;=&#1499;mc&#65533;?&#65533; &#65533;&#727;&#65533;&#65533; &#65533;&#16656;&#65533;&#65533;6u&#65533;&#465;&#65533;&#65533;&#65533;&#65533;&#65533;AGp&#65533;&#1837;&#65533;&#65533;`X&#65533;&#65533;3&#65533;&#1993; &#65533;&#65533;&#1620;D&#65533;:P&#1830;0&#65533;z&#65533;&#65533;&#65533;&#65533;fNU&#65533;&#65533;~=&M&#65533;P&#1670; &#905;&#65533;&#65533;sQ&#65533;>&#65533;&#65533;&#65533;&#65533;
&#65533;M&#65533;&#65533;x&#65533;@M>	&#65533;&#65533;&#65533;&#65533;@&#65533;&#65533;M&#65533;&#65533;|&#65533;&#65533;
&#65533;&#65533;&#65533;=k&#65533;&#65533;&#65533;s&#65533;&#65533;]&0 D~&#65533;&#65533;&#65533;&#65533;H-&#65533;&#65533;|&#65533;z#`:.
.&#65533;&#65533;&#1099;&#65533;&#65533;$&#65533;$c@&#65533;&#65533;&#65533;J&#65533;&#65533;&#65533;&#1854;`&#65533;&#65533;_Pn
a&#65533;&#65533;&#65533;&#65533;&#1635;V2&#65533;&#65533;rN&#65533;&#1960;&#65533;x Fp&#65533;ERop6&#65533;&#65533;5eI|]&#65533;&#65533;&#65533;nSv&#65533;_v&#65533;&#65533;A&#65533;
&#65533;*~6U&#65533;!p&#65533;F&#65533;&#65533;I&#65533;w&#65533;&#65533;&#65533;6&#65533;&#65533;&#65533; &#65533;_&#65533;&#65533;	^
&#65533;&#65533;&#65533;&#65533;\&&#65533;&#65533;&#65533;&#65533;n&#65533;&#65533;z&#65533;
&#65533;T&#65533;&#65533;&#65533;0&#65533;&#1232;&#65533;X&#65533;kK&#65533;&#65533;"i&#65533;&#1300;&#65533;^e~&#65533;&#65533;k&#65533;8_ &#816;&#65533;!n&#65533;&#65533;&#1570;&#65533;|&#65533;&#65533;d&#65533;&#65533;&#65533;&#65533;&#65533;&#65533;}
&#65533;
&#65533;&#65533;&#65533;pUW&#65533;&#65533;&#65533;}&#1750;v&#65533;&#1261;&#65533;&#65533;-X&&#65533;&#65533;,&#65533;~&#65533;&#65533;&#65533;>&#65533;&#65533;7&!j5&#65533;@%+&#65533;&#65533;&#65533;5.N&#65533;&#65533;G&#65533;@ <&#65533;Cm
&#65533;&#65533;9&#65533;@&#65533;5&#65533;Aq%&#65533;4%&#65533;&#1118;&#65533;&#65533;/r&#65533;t&#65533;&#65533; &#65533;A$1&#65533;N@4pW&#65533;&#65533;=&#65533;&#65533;&#65533;&#1992;&#65533;&#65533;x&#65533;v&#65533; 8&#65533;=&#65533;~@&#65533;&#65533;
$&#65533;J&#65533;&#65533;&#65533;A&#65533;5&#65533;Gp	&#65533;Pl&#65533;	&#65533;g}Z&#65533;|&#65533;&#65533;I&#65533;&#65533;A&&#65533;@&#1632;&#65533;&#65533;&#65533;&#65533;G&#65533;&#65533;&#65533;r&#65533;@_&#65533;&#65533;&#65533;p	&#65533;{&#65533;&#823;V&#65533;)|&#65533;=RnS&#65533;&#65533;_&#65533;&#65533;&#65533;kC&#65533;&#65533;&#65533;&#65533;&#65533;&#65533;&#65533;&#65533;7&#65533;S&#65533;&#65533;V&#961;&#65533;&#65533;ha&#65533;&#1159;&#65533;A&#65533;&#1936;N&#65533;&#65533;&#65533;&#65533;o'f
 &#65533;&#65533;&#65533;&#65533;nl0&#65533;&#65533;#&#65533;7,^&#65533;&#65533;p&#65533;&#65533;&#65533;&#65533;&#65533; `D_
&#65533;&#65533;&#65533;&#65533;&#65533;{&#65533;c&#65533;9Dc'4 &#65533;&#65533;_	x2	S_&#65533;4&#65533;U&#65533;wB/a&#65533;&#65533;&#65533;&#65533;&#65533;NA&#65533;&#65533;&#65533;&#65533;&#65533;&#65533;/&#65533;?p&#65533;&#65533;&#65533;&#65533;&#65533;`&#65533;4&#65533;&#65533;&#65533;)c&#65533;&#65533;&#65533;&#65533;&#65533;&#65533;l&#65533;g&#65533;zy&#65533;&#65533;&#65533;	&#65533;p&#65533;&#65533;&#65533;&#65533;&#65533;&#65533;&#65533;&#65533;&#65533;&#65533;&#65533;&#65533;&#65533;&#65533;&#65533;sb;&#65533;&#65533;&#65533;&#65533;&#65533;&#65533;&#65533;&#65533;&#65533;&#65533;&#65533;&#222;4&#65533;xx0&#65533;0c&#65533;&#65533;<&#65533;&#65533;zg&#65533;&#65533;&#65533;g&#65533;gy&#65533;&#1413;Z&#65533;&#1709;&#65533;&#65533;&#65533;&#65533;&#65533;&#65533;&#65533;&#65533;`.$&#65533;&#65533;&#65533;&#65533;x4&#65533;&#65533;&#65533;&#1557;&#65533;&#65533;<&#1847;&#65533;&#65533;W<8&#65533;&#65533;&#65533;6&#65533;&#65533;P&#65533;GN&#65533;*&#65533;&#65533;Q#G&#65533;$&#65533;442&#65533;#P&#65533;,&#65533;&#65533;&#65533;r/+&#65533;&#65533;`&#65533;&#65533;&#65533;v&#65533;p&#65533;&#65533;ih@&#65533;
&#65533;(H8&#651;)&#65533;&#65533;
&#65533;t&#65533;&#65533;SR*&#65533;&#65533;I&#65533;H&#65533;&O.&#65533;Ls&#65533;SGY&#65533;&#65533;C&#65533;&#879;h[%&#65533;3G&#65533;O8^&#65533;BjJ&#65533;&#65533;&#65533;&#65533;:&#1195;&#65533;P&#65533;G&#837;,)&#65533;&#1143;uW&#65533;V&#65533;&#65533;&#65533;&#464;&#65533;&#65533;I&#65533;!&#65533;6&#65533;&#65533;&#65533;&#65533;&#65533;&#65533;&#65533;&#65533;&#65533;@kY&#65533;1&#65533;J(&#65533;&#65533;,aK&#65533;^5&#65533; &#65533;%&#65533;T&#65533;&#65533;FA&#65533;&#65533;t&#65533;F&#65533;l&#65533;&#65533;&#65533;&#65533;y!/d&#65533;)aV&#65533;fsm
&#65533;&#65533;&#65533;
&#65533;&#65533;PP&#65533;&#65533;<-&#65533;Y ;O&#65533;&#65533;?&#65533;`&#65533;&#65533;&#65533;22&#65533;&#65533;&#65533;i&#65533;+&#65533;&#65533;&#65533;O&#65533;&#65533;y&#65533;&#65533;&#65533;u&#65533;J&#1125;&#65533;&#65533;)&#65533;=&#158;! hNS&#65533;&#65533;&#65533;y&#65533;V&#65533;&#65533;Q&#65533;&#65533;G&#65533;&#65533;&#65533;&#65533;A&#65533;&#65533;&#65533;&&#65533;&#65533;&#65533; O&#65533;E&#65533;n&#65533;	&#65533;&#65533;6&#65533;&#65533;A&#65533;&#65533;&#65533;&#65533;&#65533;&#65533;&#65533;1Q&#65533;Gbi&#65533;@1	&#65533;8I&#65533;&#65533;!&#65533;'cx&#65533;&#65533;&#65533;&#65533;=&#65533;&#65533;&#65533;}&#65533;&#65533;&#65533;*%^cP<uB _*&#65533;V[BD&#65533;&!A&#65533;&#65533;&#65533; J&#65533;R8&#60771;!:v&#65533;S&#65533;&#65533;&#65533;+A&#65533;s&#65533;!&#65533;QG&#65533;J&#65533;y&#65533;N&#65533;&#65533;&#65533;&#65533;&#65533;&#65533;&#65533;&#65533;&#65533;!1^&#65533;&#65533;&#1500;&#65533;&#65533;&#65533;&#65533;&#65533;&#65533;&#65533;<&#65533;&#65533;&#65533;&#65533;B&#65533;&#65533;bZ&#65533;&#65533;:u&#65533;U&#65533;$`JH&#65533;&#65533;&#65533;&#65533;&#65533; &#65533;&#44682;&#65533;&#65533; &#65533;)&#65533;Hm&#65533;&#65533;&#65533;&#65533;&#65533;&#65533;&#65533;!&#65533;r&#65533;:a&#65533;&#65533;&#65533;JH&#65533;&#1157;&#65533;&#65533;X9&#65533;	Q&#65533;b'&#65533;d&#65533;&#412720;, &#65533;&#65533;&#10066;&#65533;&#65533;&#65533;&#65533;&#65533;&#2036;&#65533; &#65533;GD&#65533;!$H&#65533;mZ&#65533;K&#65533;q&#65533;B&#65533;e$&#65533;f&#65533;
&#65533;&#65533;[G<&#65533;&#65533;Y&#65533;#&#65533;m&#65533;1!&#65533;2&#65533;#&#65533;&#65533;&#65533;+!&#65533;@&#65533;&#65533;&#65533;&#65533;Q&#65533;a&#65533;&#65533;LD&#65533;&#65533;Sx&#1200;#&#65533;&#65533;s&#1830; &#65533;&#65533;&#65533;&#65533;1&#65533; 0A&#65533;#&#65533;IJp\9&#65533;^%oI&#65533;Q&#65533;&#65533;&#65533;];p&#65533;&#65533;&#65533;Fl&#65533;&#65533;,tE$ &#65533;&#17844;)B&#65533;0
&#65533;E&#65533;A&#65533;SR&#65533;Q&#65533;G&#65533;&#816;&#65533;'<3&#65533;&#65533;&#65533;&#65533;s$&#65533;&#65533;#`&#65533;&#65533;&#65533;$|&#65533;!FJ&#65533;&#65533;u]&#1283;&#65533;!j&#65533;&#65533;&#65533;&#65533;`&#65533;&#65533; P&#65533;&#590;u&#65533;#&#65533;&#65533;&#469;W~0&#65533;&#65533;'&#65533;	&#65533;&#676;(&#65533;@&#65533; &#65533;&#65533;&#65533;4&#880;P~&#65533;&#65533;<<&#65533;`&#65533;&#65533;=|&#65533;G  `_O	%&#65533;&#65533;&#65533;=&#65533;g
&#1955;E&#65533;&#65533;&#65533;(K_&#65533;2&#65533;&#65533;?J&#65533;a;&#65533;&#65533;&#65533;V&#65533;&#65533;&#65533;&#65533;&#65533;&#65533;&#65533;X&#65533;A&#65533; &#65533;z&#65533;&#65533;{&#65533;&#65533;&#65533;&#65533;&#65533;
&#65533;&#65533;Y&#65533;$d&#65533;7&#65533;*&#65533;$&#65533;&#65533;9&#65533;/_9&#65533;N&#65533;E:&#40205;&#65533;&#65533;c&#65533;
&#65533;&#65533;"&#65533;#b&#65533;&#65533;u&#65533;@&#65533;&#65533;'	&#65533;&#65533;&#65533;v&#65533;"&#65533;3&#65533;&#65533;=p!$&#65533;f&#65533;&#65533;&#65533;&#65533;&#65533;&#65533;&#65533;&#191;~E&#65533;&#65533;&#65533; &#65533;
&#1249;5tO7&#65533;Q&#65533;&#1201;&#65533;&#65533;&#65533;n*P&#65533;&#65533;&#65533;PO&#65533;$&#65533;D&#65533;&#65533;x&#65533;&#65533;&#65533;:bu&#65533;3&#65533;QXXd&#65533;9&#65533;&#65533;DG&#65533;&#65533;[,&#65533;#&#65533;&#65533;&#65533; &#65533;{&#65533;P&#65533;&#263;&#65533;&#65533;&<&#65533;&#65533;&#65533;X&#65533; &#65533;P&#65533;&#65533;&#65533;DH&#65533;&#65533;4&#65533;&#65533;H&#65533;?+&#65533;cs&#65533;&#65533;&#65533;9&#65533;&#65533;&#65533;&#65533;&#65533;&#65533;#&#65533;4I&#65533;p&#65533;1&#65533;!G,(Y*D2a&#65533;b&#65533;&#65533;x&#65533;*&#65533;&#65533;&#65533;q(&#65533;U$F6]&#65533;B&#65533;B&#65533;&#65533;&#65533;&#65533;$h= &#65533;&#65533;&#65533;q&#65533;&#65533;&#65533;K&#65533;&#65533; &#65533;8&#65533;#&#65533;I&#65533;O&#65533;&#46308;&#65533;&#65533;P&#65533;LbPSL&#65533;&#65533;&#65533;#z&#643;1&#65533;<&#65533;Y&#65533;
p&#65533; &#65533;&#65533;&#65533;&#65533;&#65533;&#65533;y  &#65533;&#65533;$&#65533;\12&#65533;&#65533;&#65533;&#65533;&#65533;@&#65533;F&#65533;&#65533;'-D&#65533;&#65533;&#65533;&#65533;?&#65533;Ra&#65533;&#65533;&#65533;Z&#65533;&#65533;z'.[&#65533;&#349;V&#65533;&#1801;;&#65533;p&#65533;W&#65533;&#65533;l!&#65533;5zB\i &#65533;&#65533;&#1201;&#65533;V&#65533;o&#65533;-&#65533;*)l&#65533;B&#65533;V$&#65533;&#1539;DE&#65533;qQ&#65533;^&#65533;<?&#65533;&#65533;&#65533;&#65533;&#65533;&#65533;&#65533;x"&#65533;/&#65533;Hi!&#65533;h&#65533;>&#65533;rZ&#537;$&#65533;&#65533;<&#65533;&#65533;&#65533;&#65533;t[&#65533;&#65533;ip:6&#65533;&#65533;h&#65533;(>&#65533;&&#65533;&#65533;&#65533;&#65533;uEfQ&#65533;I&#65533;&#65533;&#65533;&}<&#65533;&#65533;&#65533;3&#65533; w&#65533;8&#65533;iY&#65533;&#65533;jal&#235;&#65533;f&#65533;&#65533;>\Z&#65533;&#65533;#li&#65533;&#65533;&#65533;A&#65533;&#65533;&#65533;Df#\!&#65533;P&#65533;@&#65533;r	&#65533;YH&#65533;&#65533;&#65533;&#65533;@&#65533;cT  &#65533;ul&#65533;&#65533;l&#1348;G&#65533;5&#65533;Z&#65533;&#1645;&#1667;&#65533;&#65533;&#65533;4&#65533;?&#65533;&#65533;&#65533;&#65533;&#65533;&#65533;.+0&#65533;&#65533;&#65533;6&#65533;&#65533;&#65533;&#65533;@QQ&#65533;&#65533; (M&#65533;]&#65533;&#65533;l&#65533;&#65533;m&#65533;^Gh&#65533;&#65533;6
&#873;l &#65533;4C&#65533;w&#65533;&#65533;&#65533;[!(I&#65533;&#65533;4&#65533;&#65533;H&#65533;&#65533;&#65533; <&#65533;&#65533;&#65533;G&#65533;:b&#65533;&#65533;&#65533;wG&#65533;`&#65533;&#65533;&#65533;&#65533;&#65533;&#65533;d+&#65533;&#65533;&#65533;BTx6&#65533;5n<pH_Sx&#65533;&#65533;DMn&#65533;Zf&#65533; "(&#65533;&#65533;g&#65533;T&#65533;&#65533;&#65533;&#65533;&#934;&#65533;&#65533;&#65533;\s:&#65533;&#65533;&#65533;<&#65533;Z&#65533;&#65533;"&#65533;B&#65533;&#65533;{W&#65533;&#65533;*&#65533;&#239;&#65533;(&#65533;="-&#2001;[&#65533;&#65533;q&#65533;&#65533;]H&#65533;8M&#65533;&#65533;E&#65533;&#65533;&#65533;&#65533;&#65533;2$I&#65533;X+&#65533;A&#65533;x&#65533;&#1451;&#65533;&#65533;)&#65533;U&#65533;R&#65533;ifs&#65533;'&#65533;a&#65533;J&#65533;&#65533;&#65533;&#65533;#&#65533;#&#65533;?D@&#364;&#65533;C&#65533;&#65533;&#65533;&&#65533;z&#65533;h&#65533;q&#65533;&#65533;T`R&#65533;&#65533; &#65533;+@y&#65533;d&#65533;&#65533;&#65533;&#65533;|&#65533;&#65533;&#65533;N&#65533;b&#65533;&#65533;&#65533;&#65533;&#65533;&#65533;T;&#65533;&#65533;&#65533;Z&#65533;&#65533;qL&#65533;a&#65533;w&#65533;&#65533;&#1072;&#65533;&#65533;&#65533;&#65533;&#65533;!~\&#65533;r&#65533;&#65533;\s&#65533;U&#65533;&#65533;4S&#65533;&#65533;&#65533;&#65533;	1&#65533;?&#65533;&#65533;&#65533;&#298;'&#65533;X&#65533;/&#65533;2&#65533;r&#65533;2]&#65533;[;bz&#65533;h&#65533;r&#65533;&#157;P8&#65533;^7G&#65533;&#65533;Bh&#65533; .5$&#65533;&#65533;%&#65533;&#65533;&#65533;&#65533;5&#65533;&#65533;W}W{_&#65533;
B&#65533;&#65533;yn&#65533;&#65533;@* Nr&#65533;&#65533;&#65533;&#65533;&#65533;#&#65533;k&#65533;&#65533;&#65533;6}E&#65533;Q&#65533;&#65533;TI`Kx&#65533;':&#65533;WBt&#65533;M&#65533;m&#65533;"kU&#65533;&#65533;&#65533;qj$&&#65533;&#65533;&#65533;&#65533;&#1443;&#65533;p%&#65533;&#65533;O&#65533;(jn&#65533;\&#65533;@@&#44806;&#65533;!&#65533;&#1564;"V&#65533;n
&#65533;&#65533;#&#22889;&#65533;+&#65533;
oG-Ej&#65533;,&#65533;&#65533;uM&#65533;I&#65533;[&#65533;&#65533;&#65533;4 PT9w&#65533;&#65533;&#65533;:x &#65533;&#65533;&#65533;g&#65533;&#2031;#Xu&#65533;%&#65533;O&#65533;,&#65533;&#65533;&#65533;&#65533;"&#65533;&#65533;xx&#65533;&#65533;\&#65533;S"U&#65533;"&#65533;v&#65533;b&#65533;&#65533;0&#65533;&#65533;&#709;&#65533;&#65533;`&#65533;vU<&#65533;&#65533;o+&#65533;D&#65533;&#65533;&#65533;&#65533;&#65533;r&#65533;GT_&#65533;&#65533;M&#65533;u&#65533;&#65533;&#65533;&#448;N&#65533;&#65533;O E&#65533;B&#65533;&#65533;&#65533;&#65533;&4&#65533;`&#65533;&#65533;-A&#65533;&#65533;+f&#65533;&#65533;P)nK&#65533;&#65533;}\?&#502;&#65533;	&#65533; ;&#65533;&#65533;p-ds&#65533;&#65533;&#65533; &#65533; &#65533;4
R&#65533;~&#65533;&#65533;gh!&#65533;w&#65533;&#65533;
&#65533;0u&#65533;@hx&#65533;`3&#65533;z&#65533;Qk&#65533;&#65533;h&#65533;&#65533;&#65533;&#65533;z&#65533;&#65533;&#65533;&#65533;p2>EnD&#65533; &#65533;O`#6y&#65533;J&#65533;&#65533;~*&#65533;g&#65533;E&#65533;&#65533;&#65533;o&#65533;&#65533;&#65533;|&#65533;P(&#65533;Pc$&#65533;e&#65533;Pz&#65533;&&#65533;
Q&#65533;+&#65533;&#65533;*&#65533;P'&#1863;^&#65533;&#65533;&#65533;5<&#65533;	&#65533;&#65533;G&#65533;&#65533;&#65533;#&#1522;-*&#65533;*&#65533;&&#65533;0z&#65533;&#65533;
z&#65533;Kr&#65533; &#65533;&#65533;0&#65533;&#65533;+&#65533;`h&#65533;`&#65533; {&#65533;Lg%&#65533; fF&#1288;`&#65533;&#65533;&#65533;d&#65533;&#65533;/&#65533;PJ&#65533;&#65533;&#65533;7x&#65533;&#13763;9h-h&#65533;&#65533;j&#65533;e}&#65533;*&#65533;&#65533;&#65533;A&#65533;X&#65533;&#65533;x
&#65533;W&#65533;&#65533; *`;&#65533;&#65533;^&#65533;0c<&#65533;&#65533;&#65533;C?/0/&#65533;Rv-Uv-&#65533;&#65533;&#65533;&#65533;&#65533;&#65533;0w(9;a3	Z Pe&#565504;&#65533;p&#65533;&#65533;&#65533;&#65533;&#65533;&#65533;Y&#65533;I&#65533;F &#65533;!<&#65533;x&#65533;Q &#65533;u&#65533;W&#65533;h &#1458;&#65533;V&#65533;-&#65533;&#65533;lR&#65533;o|7
y&#65533;&#65533;&#65533;0+g&#65533;g&#65533;R|8B{ &#65533;&#65533;&#1776;&#65533;&#65533;&#65533;&#65533;&#65533;&#65533;&#65533;&#65533;&#65533;&#65533;&#65533;&#65533;z&#65533;&#1544;&#65533;F*&#65533;@&#65533;&#65533;(&#65533;&#65533;&#65533;&#65533;uu]F&#65533;&#65533;weV&#65533;j&#65533;&#65533;y&#65533;W&#65533;&#65533;w&#65533;&#65533;
&#65533;qz+!&#65533; P?&#65533; b&#65533;2 &#65533;&#65533;G&#65533;&#65533;2&#65533;&#65533;&#65533;h&#65533;&#65533;3&#65533;z&#65533;	T	&#65533;(&#65533;&#65533;&#65533;2&#65533;&#65533;S&#65533;x&#65533;!Y&#65533;"yD&#65533; m&#1622;pOP]&#65533;&#65533;`&#65533;Z&#65533;8&#65533;h&#65533;&#65533;&#65533;&#65533;g&#65533;&#65533;l&#65533;P&#65533;&#65533;&#65533;&#65533;V93y@!&#65533;3@&#65533;&#65533;&#65533;2&#65533;&#65533;&#65533;&#65533;&#65533;G p&#65533;ZI&#1400;]I&#65533;&#65533;
&#65533;G
a&#65533;
6&#65533;&#65533; h
 &#1626;Y(&#65533;&#65533;&#65533;%&#38324;&#65533;&#65533;&#65533;Om&#65533;O`$uU&#65533;9|&#65533;he&#297;&#65533;&#65533;(m7)3"&#65533;&#65533;&#65533;&#65533;&#65533;P^@&#65533;Y&#65533;]`&#65533;&#65533;&#65533;9&#65533;&#65533;)&#65533;&#65533;|&#65533;&#65533;&#65533; &#65533;&#65533;&#65533;&#65533;&#65533;
y`&#65533;&#65533;q&#65533;&#65533;&#65533; &#1832;&#65533;&#65533;&#65533;&#65533;&#65533;&#65533;)&#65533;&#65533;H&#65533;&#65533; &#65533;&#65533;h&#65533;&#65533;&#65533;&#65533;&#65533;Q&#65533;Z&#65533;&#65533;&#65533;y&#65533;&#65533;&#65533;&#65533;&#1893;j&#65533;&#65533;&#65533;&#65533;@&#65533;c&#65533; (
G&#65533; g0&#65533;&#65533;&#65533;&#65533;&#65533;E&#65533;&#65533;&#65533;F&#65533;&#65533;)&#65533;0&#65533;&#65533;&#65533;&#65533;YgTg
&#23582;&#65533;P&#65533;&#65533;&#65533;&#65533;&#65533;
9}_b&#65533;&#65533;&#65533;&#65533;&#65533;4&#65533;>&#65533;&#65533;m	&#65533;m	J&#65533;&#65533;&#65533;&#1024;v%:~	&#65533;Sv&#65533;&#65533;&#65533;&#65533;&#65533;(k 3&#65533;&#65533;
&#65533;t&#65533;&#65533;&#65533;&#65533;&#65533;E&#65533;&#65533;a&#65533;&#65533;&#65533;_@&#65533;&#65533;`&#65533;&#65533;&#65533;)0wn&#65533;&#65533;&#65533;&#65533;_&&#65533;&#65533;p&#65533;&#65533;?&#65533;5 D&#65533;&#65533;&#1567;&#65533;&#65533;D&#65533;q	J&#65533;&#65533;T--iW&#65533;80&#65533;&#65533;1y&#65533;X&#65533;k`&#65533;qHo&#65533;&#65533;&#65533;&#65533;Q&#65533;3Y&#65533;r&#65533;&#65533;i&#65533;;&#65533;h&#65533;&#65533;&#65533;I&#65533; &#65533;&#65533;	j&#65533;4&#65533;&#65533;2&#65533;o &#65533;&#65533;&#65533;&#65533;&#65533;&#65533;H&#65533;&#65533;&#65533;#&#65533;&#65533;;qm&#65533;J&#65533;*&#65533;&#65533;&#65533;&#65533;:&#65533;lER  <MZ&#65533;&#65533;&#65533;&#65533;&#65533;&#599;&#65533;j&#65533;E2#&#65533;&#65533;&#65533;P&#65533;&#65533;`&#65533;&#1344; 6&#65533;&#65533; &#65533;&#65533;&#65533;m&#65533;_&#65533;&#65533; &#65533;&#65533;^c&#65533;&#65533;&#65533;2f00&#65533;:&#65533;!8&#65533;9
N(x.&#65533;&#65533;i&#65533;abj&#65533;b&#25626;KW&#65533;Jm&#65533;&#65533;&#65533;&#65533;V,@&#65533;&#65533;i&#65533;&#65533;
&#65533;&#65533;H&#65533;&#65533;R0&#65533;&#65533;&#65533;&#65533;&#24975;&#65533;&#65533;&#65533;&#65533;&#65533;&#65533;0l&#65533;~D3&#65533;+0&#65533;&#65533;&#65533;	e&#65533;&#62118;&#65533;&#65533;0&#65533;&#65533;)&#480;&#65533;&#65533;&#65533;&#65533;&#65533;`&#65533;{
&#65533;&#65533;P&#65533;&#65533;&#65533;&#65533;&#65533;2A&#65533;&#65533;`&#65533;&#65533;&#65533;;&#65533;Y&#65533;K&#65533;{2&#65533;EW(&#1380;&#65533;zI&#65533;&#65533;8&#65533;&#65533;h&#65533;ZJ&#65533;&#65533;j	a&#65533;G8&#65533;&#65533; P/&#65533;&#65533;&#65533;P&#65533;&#65533;&#65533;
	&#1817;)&#65533;c&#65533;y!&#65533;&#65533;&#65533;	|0"H&#1624;J&#65533;L;&#65533;&#65533;>&#65533;Z&#65533;`Z&#65533;U0&#65533;&#65533;2&#65533;&#1589;{9&#65533;&#536;?&#65533;f&#65533;5I&#65533;&#65533;&#2927;&#65533;(&#617;&#65533;&#65533;&#65533;7&#65533;&#65533;P &#65533;I@[@
&#65533;j&#65533;fZ&#65533;&#65533;&#65533;&#65533;b&#65533;-#&#65533;;&#65533;jc&#65533; &#65533;&#65533;B&#65533;&#65533;&#65533;	6b&#65533;KZ, &#65533;D&#65533;e &#65533;'&#65533;V6&#65533;Jr&#65533;&#65533;-&#65533;&#140;nP&#65533;"K&#65533;&#65533;&#65533;&#65533;@&#65533;r&#65533;5&#65533;4@&#65533;pp&#65533;&#65533;&#65533;&#65533;@@&#65533;&#65533;&#65533;&#65533;&#65533;]&#65533;&#65533;|P&#65533;&#65533;&#65533;&#65533;(	&#1207;&#65533;&#330796;&#65533;r&#65533;&#65533;&#65533;[&#65533;.&#65533;u&#65533;8`[&#65533;$&#65533;&#65533;}Ioi&#65533;&#65533;&#65533;t&#65533;
&#65533;Y&#65533;l&#65533;A&#65533;&#65533;&#65533;&#65533;&#65533;&#65533;&#65533;&#65533;@) 7<&#65533;s&#65533;6&#65533;&#65533;	&#65533;i&#65533;	 . L&#65533;iA&#65533;I&#65533;&#65533;&#65533;&#65533;&#694;&#65533;&#65533;b&#65533;j&#65533;$k&#65533;&#65533;gr`&#65533;$&#65533;2&#65533;y&#65533;P&#65533;&#65533;3y&#65533;&#65533;&#65533;$l[L[&#65533;&#65533;&#65533;<" &#65533;&#65533;*&#65533;&#65533;&0&#1855;&#65533;QaquH&#65533;%&#65533;&#65533;d&#65533; w&#65533;&#65533;&#65533;G&#65533;&#65533;V&#65533;*B&#65533;X)g&#65533;&#65533;Y&#65533;&#65533;r&#65533;8Q&#65533;&#65533;&#65533;@] &#65533;a&#65533;<&#65533;&#65533;&#65533;Q&#65533;&#65533;h&#65533;&#65533;&#65533;&#65533;U'&#65533;q|$&#65533;0&#65533;&#65533;&#688;@A&#65533;'&#65533;&#65533;&#65533;l&#65533;n&#65533;&#65533;.u&#65533;Q4(&#65533;&#65533;R&#65533;&#65533;&#65533;&#65533;&#65533;"&#65533;&#65533;-&#65533;&#65533;	&#65533;,E&#65533;&#65533;&#607;&#65533;i &#65533;]&#65533;&#65533;&#65533;&#65533;KVY&#65533;&#65533;Y&#65533;&#65533;	&#65533;&#65533;W&#65533;l
&#65533;&#65533;
&#65533;<&#65533;&#65533;&#65533;&#65533;c&#65533;e&#65533;&#65533;&#65533;&#65533;&#65533;&#65533;7wrP&#65533;&#65533;&#1277;&#1794;&#65533;&#65533;&#65533;eV%E&#65533;&#65533;&#65533;&#65533;&#65533;i&#65533;&#65533;&#65533;p&#65533;&#1618;-~$!pu&#65533;&#65533;.&#65533;N&#65533;1`&#65533;E&#65533;E9&#1094;&#65533;4&#65533;= &#65533;&#65533;&#65533;&#65533;2;c&#65533;&#65533;&#65533;Y&#65533;3&#65533;q&#65533;&#65533;3vz9&#65533;CnP&#65533;&#65533;&#65533;&&#65533;5&#65533;&#65533;&#65533;+&#65533;LyYP&#65533;&#65533;P&#65533;&#65533;&#747;&#173;&#65533;&#65533;&#65533;&#65533;%kz&#65533;&#65533;&#65533;0&#709;&#1085;&#65533;|?-&#65533;&#65533;Win&#65533;&#65533;bLT &#65533;H&#320;"`t&#65533;&#65533;.&#65533;J&#65533;[&#65533;&#65533;&#65533;&#65533;&#65533;a&#65533;&#65533;&#65533;(&#65533;	&#65533;!&#65533;\X0&#65533;&&#65533;&#65533;f&#65533;&#65533;BBQ&#65533;&#65533;&#65533;&#65533;&#65533;&#1284;h&#65533;WU}&#65533;r W &#65533;&#65533; 4&#65533;HD&#65533;D&#65533;G&#65533;&#65533;M&#65533;&#65533;0w[&&#65533;`&#65533;%=&#65533;X&#65533;&#65533;R	&#65533;&#65533;Y`"&#65533;&#65533;&#65533;lQ&#65533;6&#65533;&#65533;" &#65533;`	&#65533;
&#65533;DM&#65533;-&#65533;&#65533;p&#65533;&#65533;z&#1517;2&#65533;{&#65533;5&#65533;sZq&#5387;&#65533;&#65533;p&#65533;&#65533;{&#65533;&#65533;8&#65533;&#65533;&#65533;&#1554;&#65533;nE&#65533; &#65533;&#65533; &#65533;i &#65533;!	&#65533;&#65533;M(&#65533;f`q}&#1500;w&#65533;eb&#65533;&#272;rzd	&#1661;&#65533;&#65533;&#65533;&#65533;&#1476;&#65533;&#65533;JAbM&#65533;W&#65533;&#65533;~( K&#65533;:&#65533;&#65533;3i&#65533;Y&#65533;&#65533;&&#65533;&#65533;R&#65533;&#65533;O-&#65533; %&#65533;&#65533;q&#65533;&#65533;&#65533;&#65533;&#862;&#65533;&#65533;&#65533;&#65533;&#65533;h&#65533;&#1556;&#65533;5&#65533;&#1637;	&#65533;&#65533;RNlw-J&#65533;A ]&#65533;3 &#65533;&#65533;qi&#65533;v&#65533;&#65533;9a&#65533;&#65533;&#65533;@&#65533;&#65533;]#&#65533;&#65533;&#65533;8&#65533;&#65533;&#65533;&#65533;&#65533;W&#65533;&#912;&#65533;&#65533;n&#65533;
&#65533;&#1884;4&#65533;&#65533;&#65533;&#65533;&#65533;	&#65533;R&#65533;~&#65533;Pk&#65533;&#9264;z &#65533;&#65533;Dn&#65533;&#65533;&#65533;x&#65533;&#65533;\&#65533;&#65533;&#65533;*j&#65533;&#65533;&#65533;&#65533;&#65533;&#65533;&#65533;&#65533;.q&#65533;Kn&#65533;R&#65533;&#65533;&#65533;&#65533;AX	Y &#65533;&#65533;=	&#65533;W}&#65533;i&#65533;B&#65533;&#65533;&#65533;S]sJ[G&#65533;*&#65533;}&#65533;=XI~&#65533;&#65533;-&#1599;&#65533;&#65533;F&#65533;&#65533;s&#65533;*Q&#65533;	 &#65533;W&#65533;R&#65533;3&#13488; &#65533;&#65533;5&#65533;&#65533;;&#65533;c&#65533;y&#1353;`&#65533;&#65533;bMN&#65533;P&#65533;&#65533;&#65533;&#65533;
&#65533;&#65533;)&#65533;y.&#65533;QZ&#65533;&#65533;	&#65533;&#65533;_N&#65533; &#65533;&#65533;&#65533;@&#65533;&#65533;&#65533;&#65533;o&#65533;&#65533;~w&#65533;]7I[	h&#65533;&#65533;.v&#65533;&#65533;.&#65533;&#65533;&#917;&#65533;P&#65533;&#65533;@&#65533;&#65533;&#41360;&#65533;&#65533;.&#65533;&#65533;hk*P&#65533;>&#65533;&#65533;&#65533;&#65533;&#65533;]&#65533; &#65533;&#65533;k&#65533;&#65533;&#65533;ec&#65533;o&#65533;&#65533;&#65533;>&#63454;<&#65533;9&#65533;&#65533; Y &#65533;&#65533;@&#65533;&#65533;P&#65533;&#65533;n}&#65533;~D1&#65533;obF&#65533;k&#65533;O&#65533;8&#65533;&#65533;-&#65533;&#65533;W&#65533;?&#65533;c(&#65533;&#65533;	~&#65533;&#65533;&#65533;0&#65533;&#65533;&#65533;&#65533;&#65533;@&#65533;B;&#65533;&#65533;&#65533;&#65533;&#65533;}9]&#65533;8M&#65533;	&&#65533;&#538;&#65533;~z&#65533;F;&#65533;&#65533;&#65533;&#65533;L&#65533;T~B&#65533;&#65533;6&#1053;PA&#65533;I&#65533;&#65533;l&#65533;&#65533;&#65533;&#65533;&#65533;p&#65533;&#65533;&#65533;&#65533;s&#65533;&#65533;#2&#65533;&#65533;Mc&#65533;&#65533;9&#65533;0&#65533;&#65533;&#65533;&#65533;=K&#65533;^&#65533;O	&#65533;&#65533;&#65533;&#65533;5&#65533;&#1717;,&#65533;&#65533;&#65533;&#65533;{O&#65533;;1&#65533;&#65533;&#65533;J&#65533;&#65533;&#65533;r&#65533;>"j&#65533;L&#65533;Z`Q?
R0&#65533;p&#65533;n&#65533;&#65533;&#65533;&#65533;(5e&#65533;P&#65533;&#65533; &#65533;&#65533;&#65533;,&#65533;>&#65533;&#65533;k&#65533;&#65533;wP&#65533;X&#65533;&#65533;&#65533;>3Z&#65533; &#65533;&#65533;	&#65533;K/n &#65533;(&#65533;W	]&#65533;	&#65533;PE&#65533;L&#65533;&#65533;&#65533;&#65533;&#65533;`&#65533;&#65533;&#65533;&#65533;o&#65533;?&#65533;
&#65533;&#65533;&#65533;&#65533;&#65533;&#1264;
>O&#65533;&#65533;>&#65533;_+w&#65533;&#65533;&#65533;&#65533;&#65533;&#65533;9&#65533;m&#65533;&#65533;nr&#65533;g&#65533;&#65533;&#65533;yu&#65533;Zgy&#65533;wZ&#65533;&#65533;&#65533;z&#65533;&#65533;&#65533;&#65533;&#65533;&#65533;&#65533;~&#65533;&#65533;&#65533;&#65533;&#65533;&#65533;&#65533;&#65533;&#65533;&#65533;&#65533;&#65533;&#65533;&#65533;&#65533;&#65533;&#65533;&#65533;&#65533;&#65533;&#65533;&#65533;&#65533;&#65533;&#65533;&#65533;&#65533;ygzu"A&#65533;&#258;&#65533;R&#65533;&#545;!k&#65533;&#65533;n&#65533;n&#1225;&#65533;&#65533;gn&#65533;p&#65533;&#65533;&#65533;&#65533;&#65533;&#18779;&#65533;&#65533;&#65533;&#65533;&#65533;&#65533;&#65533;&#65533;&#65533;&#65533;&#65533;	&#65533;&#65533;&#65533;&#65533;&#65533;&#65533;&#65533;&#65533;y&#65533;&#65533;&#1122;GK&&#65533;0&#65533;&#65533;&#65533;&#65533;&#65533;R
&#65533;$&#65533;&#65533;td&#65533;&#65533;Ck&#65533;d&#740;h$"6&#65533;!&#1720;&#65533;R=~&#65533;-&#65533;C&#65533;&/&#65533;0s&#65533;R&#65533;&#65533;g&#65533;<&#65533;&#65533;&#65533;&#65533;&#65533;mR2z&#65533;d1#&#65533;&#65533;&#65533;&#65533;&#65533;-&#65533;h&#65533;&#65533;3Y2&#65533;K&#65533;&#65533;&#65533;&#65533;7&#65533;&#65533;J&#65533;r&#65533;*&#65533;PE&#65533;Q
&#65533;&#65533;f.>/y&#65533;&#65533;I&#65533;&#65533;>&#65533;/&#65533;&#65533;&#65533;&#65533;'&#1022;&#65533;&#65533;&#65533;&#65533;u&#65533;&#65533;=J&#65533;P*&4&#65533;&#65533;GO&#65533;$&#65533;&#65533;#&#65533;&#1861;tS&#65533;x~ >uwt&#65533;&#65533;>E&#65533;U&#1715;&#65533;&#65533; =&#65533;W&#65533;u,&#900;(&#65533;:3&#65533;&#44171;&#65533;&#798;&#65533;G[&#65533;9q&#65533;&#675;9&#65533;&#65533;&#65533;A&#65533;.&#65533;U:S&#65533;C	&#65533;&#631;&#65533;&#65533;O&#65533;&#65533;.&#65533;:&#1509;&#65533;-qk&#65533;&#65533;&#65533;&#65533;$&#65533;&#65533;{&#65533;&#65533;=x&#65533;&#65533;&#65533;&#65533;&#65533;S&#65533;&#65533;W&#65533;&#1399;&#65533;=&#65533;&#65533;"&#65533;&#65533;v&#706;&#65533;X&#65533;M(&#65533;&#1622;&#65533;~&#65533;Hs&#65533;e&#65533;&#65533;&#65533;&#65533;q&#65533;.}&#65533;j&#65533;D&#65533;&#65533;n&#65533;&#65533;&#65533;&#65533;:&#65533;'K`&#65533;&#65533;&#65533;&#65533;&#65533;&#65533;,$~&#65533;&#65533;!t&#65533;&#65533;&#65533;&#65533;&#65533;&#65533;C&#65533;.C>Xa'F&#65533;&#65533;ap&#65533;&#65533;&#65533;&#65533;:r&#65533;&#65533;~&#65533;
&#65533;Q&#65533;&#65533;.Av&#65533;&#65533;&#65533;&#65533;&#662;&#65533;l&#65533;	.&#65533;&#65533;r&#65533;uY&#65533;&#65533;f"Zt&#65533;&#65533;c&#65533;"'}&#65533;&#5607; &#65533;qy
&#65533;t*(<&#1225;8Hv9&#65533;r'&#65533;0&#65533;O{&#65533;&#738;x&#65533;I&#38936;Y^Z&#65533;^v&#65533;!&#65533;1	&#65533;G&#65533;&#65533;&#65533;&#65533;&#65533;&#65533;&#65533;8&#65533;&#65533;&#65533;&#65533;&#65533;&#65533;5&#65533;&#65533;&#65533;X&#1706;&#48028;&#65533;Y&#30946;&#65533;4
&#65533;&#65533;&#65533;&#65533;&#65533;x&#65533;&#65533;&#65533;!&#65533;&#65533;\&#65533;&#65533;)&#65533;&#65533;+&#65533;&#65533;N&#1739;&#65533;&#65533;&#65533;&#65533;&#65533;&#65533;&#65533;Qm&#65533;&#65533;&#65533;&#65533;ts&#65533;K&#65533;&#65533;&#65533;p&#65533;&#65533;&#65533;s^&#65533;&#65533;&#65533;.&#65533;&#65533;&#65533;&#65533;&#1691;&#65533;&#65533;T&#65533;&#65533;&#65533;&#65533;&#65533;8&#65533;&#65533;&#65533;&#65533;A&#65533;&#65533; &#65533;&#65533;;&#65533;&#65533;&#65533;&#65533;&#65533;&#65533;&#65533;K&#65533;i&#65533;&#65533;&#65533;k&#65533;w+&#65533;&#65533;&#65533;$&#65533; &#65533;j&#65533;!&#65533;&#65533;qt'&#65533;&#65533;&#65533;&#65533;#&#65533;&#65533;&#65533;\&#65533;&#1048;W&#65533;)&#65533;K&#682;&#65533;,&#65533;&#65533;9&#65533;&#65533;&#65533;<@&#65533;&#65533;&#65533;&#65533;&#65533;&#65533;&#65533;&#65533;M&#65533;*&#65533;<&#65533;b&#65533;&#65533;WMs&#65533;C&#65533;Z_&#65533;`&#65533;&#65533;O&#65533;&#65533;	6j!/&#65533;~&#65533;&#65533;V&#65533;&#65533;&#65533;"S&#65533;&#65533;&#65533;&#65533;&#65533;&#65533;&#65533;:&#65533;&#65533;&#65533;&#1681;&#65533;&#65533;_|<&#65533;r&#65533;ms&#567;s&#65533;&#65533;7&#65533;&#42796;&#65533;&#1894;&#573;&#65533;&#65533;`	v&#65533;JJ&#65533;[]&#65533;<&#65533;t&#65533;&#65533;&#65533;{&#65533;\.xo&#65533;&#65533;.&#1319;&#65533;&#65533;&#65533;&#65533;g&#65533;&#65533;&#65533;&#65533;&#65533;&#65533;	&#65533;2^&#65533;9&#835;&#65533;&#65533;{&#65533;&#65533; &#65533;&#65533;",&#65533;&#65533;&#65533;3+M|"&#65533;&#65533; !&#65533;  ,    &#65533;&#65533;@&#65533;&#65533;&#65533;&#65533;&#65533;&#65533;&#65533;&#65533;&#65533;&#65533;&#65533;&#65533;&#65533;&#65533;&#65533;Z&#65533;&#65533;w&#65533;&#65533;&#65533;|&#65533;&#65533;&#65533;&#65533;&#65533;&#65533;&#65533;{&#65533;&#65533;&#65533;&#65533;&#65533;&#65533;&#65533;&#65533;}}&#65533;&#65533;&#65533;&#65533;&#65533;&#65533;&#65533;&#65533;&#65533;&#65533;&#65533;&#65533;&#65533;&#65533;&#65533;~&#65533;&#65533;y&#65533;&#65533;&#65533;&#65533;&#65533;&#65533;&#65533;&#65533;&#65533;&#65533;&#65533;&#65533;&#65533;&#65533;&#646;&#65533;&#65533;&#65533;&#65533;&#65533;&#1096;&#65533;&#65533;&#65533;&#65533;&#65533;&#65533;&#65533;&#65533;&#1604;&#1742;&#65533;&#65533;&#65533;&#65533;&#65533;&#65533;y&#65533;&#65533;&#1285;&#65533;&#65533;&#65533;&#65533;&#65533;&#65533;&#65533;&#65533;&#65533;&#65533;&#1971;&#65533;&#451;&#65533;&#65533;&#65533;&#65533;&#65533;&#65533;g&#65533;&#65533;&#65533;&#65533;&#65533;&#65533;zG&#65533;&#65533;(&#65533;&#65533;&#65533;&#65533;&#65533;&#65533;!4>yZ&#65533;&#65533;O&#65533;Dz}:n&#65533;5&#1525;&#65533;&#65533;&#65533;&#65533;|X&#65533;;&#65533;&#65533; B&#1333;geKO0o&#65533;&#65533;&#878543;uI&#65533;&#65533;&#65533;f&&#65533;&#65533;Z=&#65533;y&#65533;&#65533;=U&#65533;j&#65533;&#1387;X&#65533;&#65533;i&#65533;N{f&#65533;r'&#47068;&#65533;&#65533;r*&#65533;&#65533;&#65533;?y&#65533;&#65533;&#65533;&#65533;b&#65533;&#65533;!&#65533;&#65533;&#65533;&#65533;j&#65533;&#65533;=h1v&#65533;&#65533;&#30753;\&#65533;&#65533;&#65533;&#65533;m&#65533;&#65533;&#65533;&#65533;&#65533;J&#65533;F{&#65533;#&#65533;&#65533;#&#218;Ey&&#65533;w&#65533;&#65533;&#1064;S&#65533;f&#65533;x&#65533;&#65533;<&#65533;]&#758;&#65533;I&#65533;L	&#65533;Bw&#65533;&#65533;&#65533;&#65533;&#65533;&#65533;&#65533;%&#65533;&#65533;&#65533;&#65533;&#65533;&#65533;&#65533;&#65533;i&#65533;BH&#65533;|,&#65533;Hmn&#65533;&#65533;2P=\&#65533;&#65533;\(&#65533;&#65533;&#65533;P&#65533;[)&#65533;&#65533;&#65533;&#65533;=&#65533;&#65533;n&#65533;&#65533;G&#65533;&#65533;"&#65533;$&#65533;&#65533;&#65533;?&#65533;%&#347;&#65533;9B&#65533;"vt&#1179;P&#65533;&#65533;A&#65533;v	&#65533;VcG&#65533;&#65533;u&#65533;[&#65533;T&#65533;"?<&#65533;&#65533;)&#65533;1&#65533;H4 !&#65533;&#65533;&#65533;a+&#65533;ra'c&#65533;&#65533;y&#65533;3&#65533;&#65533;Q&#65533;&#65533;&#65533;&#65533;&#65533; `	&#65533;r&#65533;&#65533;z&#65533;&#65533;(&#65533;&#65533;&#65533;A&#65533;(R&#65533;T)&#65533;&#65533;Yv&#65533;&#65533;86 2&#65533;4&#65533;h&#65533;0 &#65533;H
C&#65533;$#$&#65533;Y&#65533;&#65533;r"&#65533;&#971;&#65533;,9&#65533;lI&#65533;&#65533;A';&#65533;%!\z&#65533;&#65533;&#65533;&#65533;&#65533;&#65533;H&#65533;n&#65533;h&#65533;&#65533;&#65533;$/&#65533;&#65533;&#65533;'&&#65533;)&#65533;I&#65533;&#65533;&#65533;U&#65533;2j&#65533;&#65533;K}^&#65533;&#65533;&#65533;+3&#65533; &#65533;&#65533;h&#65533;&#65533;L&#680;!&#65533;&#65533;&#65533;FAP&#65533;&#65533;!&#65533;&#65533;&#65533;-&#1043;&#65533;501&#65533;&#65533;&#65533;&#65533;&#65533;&#65533;&#65533;&#65533;*&#65533;a:2&#65533;"&#65533;&#65533;&#65533;#&#65533;&#65533;&#65533;:g&#65533;&#65533;.n'&#218;&#65533;&#31166;&#65533;&#65533;&#65533; ,[5R&#65533;j1&#65533;&#65533;&#65533;&#65533;&#65533;x0&#65533;&#65533; ,&#65533;&#65533;&#65533;m&#65533;&#65533;)&#558;&#65533;.&#65533;Ad&#65533;&#65533;&#266;&#65533;&#65533;&#65533;&#65533; &#65533;&#65533;@HB&#1713; &#65533;&#436974;&#65533;&#65533;G&#65533;&#65533;d&#65533;&#569;&#65533;&#65533;&#1670;&#65533;Xl&#65533;&#373;r&#65533;F	&#65533;&#65533;&#65533;&#65533;&#65533;.&#65533;p&#65533;t 4#&#1306;R&#65533;h&#65533;&#65533;&#65533;8&#65533;&#65533;
&#65533;L&#65533;&#65533;&#65533;%&#65533;qM&#65533;&#65533;&#1056;&#820;R&#65533;&#1481;|&#840;&#1541;&#1836;@&#65533;1&#65533;&#65533;3)&#7581;&#932;]&#65533;&#65533;&#65533;&#65533;j&#65533; &#65533;Zp7"N;0&#65533;&#1380;k!)&0r6{&#65533;b&#65533;&#65533;d&#65533;&#65533;&#65533; 4&#65533;x&#1474;4^&#15666;&#65533;&#65533;!&#65533;&#1754;&#65533;p&#65533;"B@&#65533;&#65533;&#65533;0&#65533;,&#65533;&#1146;&#1799;8P &#65533;q!Dt&#65533;+&#65533;&#342;&#65533;&#65533; &#65533;/ch#0&#181;"&#65533;&#65533;&#65533;y&#65533;&#65533;9!&#65533;W&#65533;s&#227;0Lid?&#65533;&#65533;&#65533;&#65533;!&#65533;CP&#65533;&#65533;!&#65533;q&#65533;&#65533;&#65533;&#65533;,&#65533;&#65533;&#65533;1c!&#65533;!h&#65533;\6i9&#65533;&#65533;2<&^&#65533; &#65533;Q4&#65533;&#65533;y&#65533;[$&#65533;W&#65533;&#65533;u&#65533;a&#65533;K&#65533;&#65533;<&#65533;Q p&#65533;&#65533;]T\&#65533;	r"&#65533;&#65533; v&#65533;&#65533;&#65533;&#65533;&#65533;&#65533;`&#821;&#1025;&#65533;&#65533; Pp:|&#65533;&#65533;&#65533;&#65533;&#65533;&#65533;   k&#65533;\!&#65533;!&#65533;B&#65533;&#65533;&#65533;&#65533;!&#65533;'&#65533;1qH&#65533;\8&#65533;	%P&#65533;&#65533;&#65533;&#65533;&#65533;(A&#65533;&#65533;&#65533;&#65533;&#65533;&#65533;&#65533;&#65533;&#65533;{&#65533;&#65533;oG&#65533;&#65533;&#65533;NA&#53983; &#65533;(&#65533;I&#65533;	h&#65533;ER<}&#65533;&#65533;*4&#65533;&#65533;&#138;&#65533; &#65533;"zG"q&#65533;&#65533;#&#65533;7IF&#65533;Oat&#65533;&#65533;6&#1934;&#65533;&#65533;
R&#65533;rGR&#65533;&#65533; @e&#65533;&#65533;r&#65533;e$&#65533;x&#65533;@6&#65533;&#65533;&#65533;&#65533;B&#65533; 	 &#65533;4&#65533; &#65533;&#65533;d!np&#65533;.#8\Bp&#65533;p&#65533;+&#65533;&#65533;F&#65533;&#65533;w&#65533;&#65533;b#&#65533;&#65533;&#570;"q[&#65533;&#65533;&#65533;9&#65533;?&#65533;&#65533;@&#65533;:&#65533;|&#65533;&#65533;&#65533;d&#65533;&&#65533;&#65533;	  k&#65533;|&#65533;OI&#65533;&#65533;&#65533;&#981;&#65533;&#65533;&#65533;@u&#65533;_&#65533;&#65533;&#65533;<&#65533;K&#65533;!(&#65533;&#65533;H&#65533;&#65533;&#65533;&#65533;g?&#65533;&#65533;&#65533;&#65533;/&#65533;&#65533;G &#65533;R&#65533;&#65533;?t &#512;&#65533;&#65533;)C&#65533;&#65533;H 5&#65533;R&#65533;E&#65533;&#65533; &#65533;@&#65533;P&#65533;:n&#65533;&#65533;&#65533;:*tj>&#65533;&#65533; &#65533;#&#65533;&#65533;&#65533;O&#65533;r&#65533;&#65533;&#65533;&#65533;&#65533;&#65533;&#65533;J&#65533;&#65533;&#65533;&#65533;&#65533;(-SD\&#407;&#65533;&#65533;V@&#65533;H&#65533;&#65533;,&#65533;&#65533;`&#65533;&#143;&#65533;&#65533;_8&#65533;F1 3H g&#65533;&#65533; &#65533;&#65533;C&#65533;&#65533; &#65533;(&#65533;P&#65533;+`@&#65533;Je&#65533;&#65533;&#65533;&#1009;S&#65533; U*&#65533;5<qg&#65533;j"&#65533;j&#65533;,H &#65533;@&#65533;&#65533;~g&#65533;@-!ZuVAt&#65533;]   x@WH@&#65533;3&#65533;&#698;&#65533;&#1114;&#65533;&#65533;Oy&#65533;D@%`3&#65533;&#65533;B&#65533;&#65533;&#1820;!]&#65533;5&#65533;&#1627;a&#65533;&#65533;2&#65533;U&#65533;0,[FE&#65533;&#65533;&#65533;*&#65533;(&#65533;V&#65533;&#65533;m P&#65533;&#65533;U&#65533;&#65533;&#65533;&#65533;&#65533;&#65533;Q&#65533;&#65533;	&#65533;&#65533;@{?&#65533;&#65533;" @D&#65533;s&#7356;&#65533;&#65533;zu&#65533;e&#65533;+&#65533;&#65533;&#65533;&&#65533;/&#65533;&#65533;&#65533;&#65533;&#65533;E&#65533;&#65533;%&#65533;!8/ (0&#65533;N&#65533;t &#1451;&#65533;&#65533;&#65533;HH&#65533; &#65533;ZG&#65533;ju6v	&#65533;&#65533;J&#866;&#65533;&#65533;&#65533;&#65533;"t&#65533;<uu&#65533;&#65533;@&#65533;p&#65533;ck7&#65533;&#65533; &#65533;\&#65533;pb&#65533;o0&#65533;&#65533;F&#65533;?&#65533;N~r/Ua|&#65533;c&#65533;8J&#65533;HK&#65533;q&#65533;&#65533;&#65533;&#65533;&#65533;2&#65533;@&#65533; HaL6#&#65533;6:Bo&#65533;&#65533;!&#65533;&#65533;4@Q&#65533;3&#65533;&#65533;J&#65533;=B&#65533;&#65533;&#65533;&#65533;4&#65533;lv&#65533;&#65533;&#65533;&#589;&#65533;&#65533;8&#65533;&#65533;xs&, &#65533;&#65533;&#65533;&#65533;&#65533;&#65533;(&#1282;&#65533;m%I&#65533;@34&#65533;	&#65533;&#65533;|J't&#65533;&#65533;Z@F&#65533;&&#65533;&#65533;K&#65533;hB Z\&#65533;ru&#65533;&#65533;&#65533;?@s&#65533;&#65533;fd&#65533;&#65533;&#65533;&#65533;^h$&#65533;iGn&#65533;&#65533;R|&#65533;&#65533;&#65533;X.&#65533;&#65533;?&#65533;&#1382;&#65533;v"&#65533;"nD|[ZA&#65533;u&#65533;W=&#65533;&#65533;@&#65533;&#65533;Gj&#65533;i&#65533;{&#65533;&#1334;Sl&#65533;&#65533;nH&#65533;+&#65533;!E&#65533;&#65533;l&#65533;&#65533;eE)&#65533; &#65533;o&#65533;<&#65533;)G&#65533;&#315;&#65533;3&#65533;L&#65533;&#65533;!wjx$&#65533;Et<~`&#65533;!&#65533;&#65533;&#65533;@G &#65533;&#65533;&#65533;1&#65533;&#1175; u"}&#65533;EH&#65533;oL&#65533;&#65533;7&#65533;&#65533;(|O&#65533;K&#65533;s&#65533;=&#65533;o&#65533;&#65533;B&#65533;&#65533;|E&#65533;"^&#65533;}&#65533;&#65533;&#65533;&#65533;&#65533;_&#65533;&#65533;&#65533;&#65533;]I'&#65533;&#1189;i&#65533;D&#65533;_&#65533;K&#65533;&#65533;&#65533;&#65533;&#65533;&#65533;&#65533;&#65533;&#65533;&#65533;2&#158; >&#541;&#65533;&#65533;&#65533;#~&#65533;M&#65533;<&#65533;p;&#1857;&#65533;v&#65533;&#65533;&#65533;&#65533;&#65533;|4&#65533;n
&#65533;&#65533;&#65533;&#65533;G&#65533;&#65533;&#65533;w&#65533;&#65533;&#65533;&#65533;gQ&#65533;&#1715;>
&#65533;&#65533;&#65533;&#65533;&#65533;&#65533;&#65533;&#65533;[u&#65533;&#65533;;a&#65533;z&#65533;Qx&#65533;&#65533;]&#65533;!&#65533;H+B&#65533;h&#65533;&#65533;&#65533;&#65533;<+L&#65533;
T&#65533;-&#65533;h&#65533;&#65533;&#65533;v&#65533;&#65533;&#65533;&#65533;&#1085;&#65533;&#65533;&#65533;&#65533;&#65533;A&#65533;<)&#65533;-&#65533;&#65533;&#65533;&#65533;@
,v&#65533;h&#65533;wc&#65533;&#65533;Q&#65533;&#65533;H\`8&#65533;&#65533;&#65533;q&#65533;scX&#65533;&#65533;&#65533;`&#65533;`&#65533;&#236;&#65533;&#65533;&#65533;>&#65533;&#65533;V&#65533;&#65533;&#65533;&#65533;&#65533;90
&#65533;&#65533;&#65533;&#65533;&#65533;&#65533;&#65533;&#65533;m&#65533; &#65533;7&#65533;&#65533;1&#65533;Q&#65533;p!H1&#65533;&#65533;SA&#65533;&#65533;&#65533;)S &#65533;r?c&#65533;&#65533;s&#65533;&#65533;`&#65533;&#1431;!R<&#65533;P&#65533;@&#65533;&#65533;B&#65533;2 y 	&#65533;R &#65533;Vu&#65533;	(&#65533;&#65533;&#65533;,TQVt0&#65533;&#65533;qic&#65533;&#65533;$ @&#65533;QX&#65533;F&#65533;z^p&#65533;X&#65533;o$cx&#65533;k&#65533;&#65533; N&#65533;m&#65533;&#65533;&#65533;[&#65533;&#65533;&#65533;~&#65533;&#65533;&#65533;&#65533;"^&#65533;B$&#65533;=@&#65533;S&#65533;&#65533;x&#65533;&#65533;{&#514;&#65533;&#65533;&#65533;&#65533; ekx&#65533;"&#65533;x8&#65533;2&#65533; e&#65533;&&#65533;&#65533;&#65533;p&#65533;&#65533;&#65533;)LBc&#65533;&#65533;&#65533;&#65533;&#65533;&#65533;xRb<"&#65533;P(&#65533;0(&#65533;	s(+&#65533;&#65533;2&#65533;0+k&#65533;(&#65533;&#65533;&#65533;&#65533;0)&#65533;? V0=&#65533;&#1159;H&#65533;&#65533;")&#65533;x=B(&#65533;&#65533;t`&#65533;&#65533;'&#65533;f&#65533;&#65533;&#65533;F&#65533;&#65533;)&#65533;i4&#65533;S&#65533; &#65533;&#65533;:&#65533;&#65533;&#65533;']t&#65533;H&#65533;PDb&#65533;&#65533;+&#65533; &#65533;&#65533;h=.&#65533;&#65533;E
&#1416;&#65533;&#65533;x/&#1152;8@F&#65533;&#65533;&#65533;&#65533;&#65533;&#65533;&#65533;	&#65533;&#65533;&#65533;K&#1223;&#65533;&#65533;3D&#65533;&#65533;X&#65533;el(v&#65533;&#65533;&#65533;&#65533; /2 U&#65533; &#1042;1`&#65533;&#65533;&#65533;XU&#65533;&#65533;&#65533;&#65533;&#65533;?$9&#65533;B5&#65533;T&#65533;+ 8&#65533;&#65533;b&#65533; &#65533;R7 ep&#65533;&#65533;&#65533;&#65533;&#65533;B&#65533;6&#65533;@O&#65533;(^`2&#65533;&#65533;2&#65533;&#65533;	&#65533;A&#65533;&#65533;&#65533;
P&#65533;&#65533;0&#65533;&#65533;&#65533;ae&#65533;&#65533;I&#65533;@&#65533;&#65533;=Yi&#65533; &#196;&#65533;&#65533;P &#65533;2_&#65533;&#65533;&#65533;&#65533;`&#65533;&#65533;c&#65533;&#65533;Hb&#65533;&#65533;&#65533;g&#65533;&#65533;G&#1287;!&#65533;U&#65533;B&#65533;&#65533;p<Zy9&#65533;&#65533;B&#65533; iPU&#65533;&#65533;&#65533;&#65533;	`	`&#65533;&#65533;&#65533;&#65533;	&#65533;3&#65533;Rf&#65533;nI
Z&#65533;g{&#65533;7&#65533;4&#65533; t&#65533;&#65533;&#65533; OYViN	&#65533;&#65533;&#65533;&#65533;5&#65533;sE&#65533; &#65533;&#65533;&#1050;&#65533;&#65533;&#65533;0&#65533;9&#65533;&#65533;(&#65533;<&#65533;X&#65533;	}#6b#&#65533;)v&&#65533;&#65533;&#65533;M&#65533;$a&#65533;W&#65533;bM&#65533;&#65533;H=&#65533;&#65533;&#65533;&#65533;5&#65533;&#65533;@&#65533;y&#65533;&#65533;&#65533;.T&#65533;&#65533;r$&#1651;&#65533;&#65533;&#65533;35EP:&#65533;C0&#65533;><&#65533;&#65533;0&#65533;0?&#65533;&#65533;0&#65533;&#65533; 8&#65533;Y&#65533;I>&#65533;!&#65533;S&#13525;W&#65533;5:29&#65533;&#65533;Bo	&#65533;b&#221;?s&#65533;&#65533;&#65533;9&#65533;&#65533;&#1144;=8&#65533;&#65533;<pT&#65533;&#65533;b&#65533;&#65533;X&#65533;&#65533;.u &#65533; &#65533;&#65533;p&#65533;&#65533;c
+&#65533;&#65533;&#65533;&#65533;&#65533;&#65533;&#65533;&#65533;&#65533;&#65533;)B&#65533;&#65533;E&#65533;J@&#709;J	`D&#65533;&#65533; &#65533;NI#]u&#65533;F8(v&#65533;r&#207; 39&#65533;&#65533;	0#p;&#65533;;! &#65533;&#65533;O3&#65533;&#65533;G&#65533;;&#65533;Ar1&#65533;&#65533; &#65533;&#65533;&#65533;RyH&#65533;&#65533;H&#65533;&#65533;&#65533;Y&#65533;7OC*&#65533;li&#65533;Oz&#65533;&#65533;&#65533;{*D&#65533;$?&#65533;T&#65533;MU&#65533;B&#65533;	}&#65533;&#65533;d	6&#65533;~&#65533;&#65533;Z&#65533;&#65533;`&#65533;&#65533;@&#65533;&#65533;&#65533;&#65533;&#65533;`I*&#65533;I&#65533;N&#65533;&#65533;N&#65533;$@, @ ~&#65533;&#65533;TJU&#65533;q&#65533;JO%&#65533;&#65533;J&#65533;&#65533;D&#65533;]fj&#65533;J
&#65533; 1&#65533; "pV%) "&#65533;!&#65533;&#65533;G &#65533;e&#65533;cw&#65533;&#65533;<!&#65533;&#65533;@&#65533;4j&#65533;&#65533;&#65533;&#65533;d&#65533;YgW&#65533;&#65533;7&#65533;&#65533;S&#65533;&#65533;:&#65533;C  &#65533;&#65533;&#65533;&#234;LEG&#65533;?&#65533;*&#65533;&#65533;JZEP&#65533;E&#65533;e&#65533;&#65533;&#65533;&#65533; h&#65533;&#65533;UZQx&#65533;?&#65533;i&#65533;V0 "j3&#65533; 2&#65533;v5&#65533;&#3183;&#65533; T n&#65533;	&#65533;&#65533;&#65533;&#65533;&#65533;&#65533;&#65533;	&#65533;d&#65533;&#65533;&#65533;9U0&#65533;&#65533;b&#65533;:&#65533;&#65533;?&#65533;:&#65533;uP&#65533;
l&#65533;%
&#65533;Z&#65533; ;P PZ&#65533;pZ&#65533;&#65533;Z&#65533;&#65533;eu&#65533;^XR&#65533;&#65533;&#65533;&#65533;fLyu&#65533;&#65533;ar&#65533;&#65533;"{U&#65533;kM&#65533;RB"l&#65533;&#65533; X&#65533;p8 &#65533;e&#65533;r&#65533;3{P&#65533;eP&#65533;U&#65533;&#1157;&#65533;&#65533;%]&#65533;&#65533;]&#65533;&#65533;&#65533;5H2b&#65533;`$ &#65533;&#65533; &#65533;&#65533;&#65533;{&#65533;9&#65533;&#65533;V&#65533;&#65533;q&#65533;<&#65533;&#65533;&#65533;
&#65533;qs&#65533;&#65533;`f&#65533; &#19784;p\9:\&#65533;&#65533;K&#391;K&#65533;&#65533;m&#65533;&#198;rK&#65533;b]q&#65533;DD@ &#65533;X0O&#65533;^&#65533;S_h&#65533;V&#65533;&#65533;_&#65533;FO&#1716;&#65533;5,&#65533;&#65533;&#65533;&#65533;:&#65533;&#65533;&#65533;@&#65533;&#65533;6mhf?&#65533;<@d&#65533;&#65533;&#65533;3&#65533;p&#65533; &#65533;&#65533;&#65533;&#65533;&#65533;&#65533;L&#65533; Sc&|&#65533;&#65533;&#65533;D&#65533;uUL&#65533;L&#65533;&#65533;`$&#65533;l&#65533;&#65533;i&#65533;h&#65533;k^&#431;c&#65533;~h
&#65533;\&#65533;&#65533;oVd&#65533;[&#65533;&#65533;`&#65533;&#1803;7N&#65533;'&#65533;I&#65533;dN~&#65533;#o0e&#65533;fe&#65533;&#65533;Tv&#65533;Dv&#588;&#65533;d&#65533;&#65533;p&#65533;Xx&#65533;B&#65533;\&#1417;&#65533;&#65533;&#65533;"&#65533;f&#65533;&#65533;d&#65533;&#65533;&#65533;&#65533;		&#65533;&#65533;:&#65533;c&#65533;&#65533;&#65533;&#65533;fl&#65533;&#65533;DB&#65533;!&#65533;&#65533;&#65533;&#65533;&#65533;&#65533;y&#65533;~&&#65533;&#65533;&#65533;`j	&#65533;f &&#65533;o6&#65533;&#65533;x&#65533;&#65533;"&#65533;\&#65533;L&#65533;&#65533;RUKu&#65533;n&#65533;P&#314;y&#65533;F&#65533;&#65533;`&#65533;e)lmwK'<&#65533;&#65533;&#65533;0&#65533;c^&#65533;l&#65533;&#140;&#65533;~&#65533;Q&#65533;I&#65533;	K&#65533;}q&#1488;&#65533;&#65533;o&#65533;&cg`&#20991;U7,&#65533;&#65533;&#65533;&#65533;&#65533;g&#65533;C&#65533;U.&#65533;"&#65533;&#65533;&#65533;&#65533;P&#65533;H&#65533;laf&#65533;&#65533;$&#65533;&#65533;&#65533;&#65533;&#65533;&#65533;&#65533;&#703;&#65533;&#65533;&#65533; a5&#65533;&#65533;&#65533;`&#65533;&#65533;|&#65533;&#65533;fDA&#65533;,&#65533;o<&#457;&#65533;v!&#65533;&#65533;}&#65533;l&#65533;&#65533;|`gW&#65533;&#65533;&#65533;&#65533;v&#65533; ~&#65533;P&#65533;h&#65533;	|&#65533;&#65533;&#65533;j&#65533;&#65533;&#65533;&#65533;<&#65533;&#65533;&#65533;&#65533;y&#65533;)&#65533;\&#65533;\&#65533;&#65533;
&#65533;&#65533;&#65533;Og&#957;&#65533;&#65533;&#65533;&#65533;&#65533;g&#995;&#65533;|&#1010;&#65533;	d&#65533;&#65533;&#998; 	&#684;&#65533;&#65533;&#65533;&#65533;&#65533;	&#1008;&#1061;p&#65533;&#65533;&#65533;&#65533;,&#65533;&#65533;`&#65533;&#65533;&#65533;|F&#65533;&#65533;&#1136;&#65533;&#65533; &#65533;&#65533;A&#973;&#65533;&#65533;&#1100;&#65533;&#938;&#65533;&#65533;(&#65533;-]}&#65533;&#65533;&#1190;&#65533;Q1s&#65533;&#65533;,
&#65533;&#65533;9&#65533;&#65533;&#895;&#65533;&#65533;A&#65533;&#65533;&#65533;&#1259;&#65533;#1&#1253; &#65533;RxF&#65533;&#65533;&#65533;&#65533;[&#65533;0*&#65533;N}&#65533;Qmy&#65533;&#65533;&#1287;1&#65533; &#1318;&#65533;uX&#65533;&#1355;P=&#65533;s&#65533; Y&#65533;&#65533;&#65533;&#65533;_&#65533;o&#65533;.&#65533;&#65533;]&#65533;r{&#65533;&#65533;Rumq&#65533;&#65533;hN&#65533;&#65533;W&#65533;x&#65533;&#65533;&#65533;&#65533;7
&#65533;oH&#65533;&#65533;&#65533;P	d&#65533;
&#65533;P	&#65533;&#65533;&#1125;&#65533;EQ
&#65533;&#1579;&#65533;}=S&#65533;&#1587;&#65533;&#1617;&#65533;&#65533;&#65533;k&#1717;&#65533;&#65533;&#65533; &#65533;}&#65533;0}z&#65533;&#65533;x&#65533;r&#65533;-&#65533;&#65533;&#65533;a&#65533;I&#65533;"H<x&#65533;&#65533;&#65533;&#65533;LH&#65533;&#738;&#65533;&#65533;V&#65533;&#1394;&#65533;&#65533;&#65533;	&#65533;&#65533;X'&#65533;<A&#65533;	F&#65533;	&#65533;&#65533;=&#65533;1&#65533;&#973;&#65533;=&&#65533;M]&#65533;&#65533;&#65533;&#65533;a&#65533;&#65533;[&#65533;S&#65533;&#65533;&#65533;t&#65533;~&#65533;
&#65533;'&#65533;qH&#65533;&#1905;0&#65533;&#65533;&#65533;&#285;&#1262;&#65533;}&#65533;&#65533;.&#65533;pr&#65533;&#65533;&#65533;&#65533;H0&#65533;=&#65533;&#65533;&#65533;	-
y&#65533;&#1896;&#65533; O@&#65533;&#65533;&#65533;&#65533;&#384;s&#65533;&#65533;&#65533;&#65533;P&#65533;+5&#65533;&#65533;&#65533;&#65533;Mv&#65533;&#65533;&#65533;x&#65533;n&#65533;&#834; w.&#65533;[&#65533; &#1784;&#65533;	&#65533;,&#65533;&&#65533;}&#65533;pq&#65533;&#65533;F&#65533;&#65533;&#65533;&#65533;&#1607;-E&#65533;&#65533;&#65533;kc&#65533;@ &#65533;&#65533;&#65533;&#65533; &#65533;&#65533;%&#65533;ea&#65533;(-&#65533;&#65533; &#521;@&#65533;s`&#65533;^&#65533;yQ&#65533;&#65533;{y&#65533;.~?&#65533;!nx&#65533;&#65533; &#65533;&#65533;&#65533;&#65533;s&#65533;Q&#65533; g&#65533;&#65533;&#65533;	&#65533;Rh.&#65533;&#65533;p "&#65533;!&#65533;&#65533;$&#170;o@z&#65533;&#65533;&#65533;&#65533;w&#65533;<}&#65533;.0&#65533;^&#65533;&#1870;&#65533;&#65533;&#65533;&#65533;#&#65533;X&#65533;{&#65533;&#65533;&#65533;ac&#65533;&#65533;&#65533;	1&#65533;&#65533;&#65533;&#65533;	8&#65533;.E&#65533;&#65533;.@&#65533;&#65533;`&#65533;7&#65533;Q`&#65533;&#65533;&#65533;&#65533;&#65533;q}&#65533;#&#65533;,A ~Ac&#65533;&#65533;t&#65533;&#65533;&#65533;&&#65533;.&#158;}&#65533;uP&#65533;&#65533;}}&#65533;-@&#65533;Q&#65533;>@&#65533;&#65533; '&#65533;&#65533;#&#65533;q.&#65533;&#65533;&#65533;)@$&#65533;&&#65533;&#57374;&#65533;o&#1521;&#65533;D[P&#65533;&#65533;&#65533;0&#65533;&#65533;&#65533;&#65533;&#65533;&#65533;O&#65533;&#65533;&#65533;)&#65533;&#65533;	&#65533;&#65533;@&#65533;R&#65533;&#65533;	T&#65533;`>?%&#65533;&#65533;8&#65533;#ib&#65533;&#65533; &#65533;b&#65533;R&#65533;&#65533;os&#65533;'&#65533;&#65533;&#65533;&#65533;&#65533;&#65533;&#65533;*6`&#65533;&#65533;&#65533;&#65533;&#65533; &#65533;&#65533;&#65533;h&#65533;&#65533;&#65533;&#65533;&#65533;8&#65533;"&#65533;&#65533;P&#65533;&#65533;8&#65533;x&4&#65533;#&#65533;&#65533; 0&#65533;b&#65533;&#65533;+#2&#65533;&#65533;&#65533;&#65533;e1 %&#65533;&#65533;&#65533;+
&#65533;TI#/&#65533;&#65533;&#65533;&#65533;&#65533;&#65533;V;&#65533;cW&#65533;&#65533; ;/Y.&#65533;"&#65533;I?r&#1150;k&#65533;x&#65533;4_&#65533;&#65533;K
m&#65533;&#65533;&#65533;:9/&#65533;&#65533;&#65533;&#65533;&#65533;&#65533;&#65533;&#65533;&#65533;&#65533;&#65533;0&&#65533;&#65533;r9&#65533;&#65533;_&#65533;I=m&#65533;&#65533;7&#65533;#A&#65533;&#65533;@7&#65533;
]~&#65533;q&#65533;&#65533;Y&#65533;S&#65533;(^&#65533;r"&#65533;&#65533;d&#65533;&#65533;p&#65533;&#65533;@&#65533;&#65533;&#65533;8&#65533;&#65533;p&#65533;~1&#65533;B&#1045;&#65533;t&#65533;&#65533;&#65533;&#65533;&#65533; 'F&#142;&#65533;.i&#65533;&#65533;@E&#65533;&#65533;&#65533; b`&#65533;0&#65533;&#65533;@&#65533;@&#65533;&#65533;&#65533;&#65533;&#65533;&#1471;&#65533;&#65533;:&#65533;&#65533;&#65533;I"&#65533;o&#65533;5&#65533;&#65533;&#65533;g&#65533;&#65533;&#65533;&#65533;&#65533;&#65533;&#65533;&#65533;y&#65533;&#65533;&#65533;&#65533;&#65533;&#65533;&#65533;&#65533;&#65533;&#65533;&#65533;&#65533;&#65533;2B5U&#65533;&#65533;&#65533;11&#65533;&#65533;3&#65533;&#65533;&#65533;&#65533;&#65533;6&#65533;<&#65533;&#65533;&#65533;&#65533;&#65533;&#65533;&#65533;&#65533;&#65533;&#65533;&#444;&#65533;nk&#65533;&#65533;&#65533;&#65533;&#962;&#65533;&#65533;w&#65533;p&#65533;&#65533;&#65533;&#1677;`&#65533;.`)
&#65533;&#65533;&#65533;
-6&#65533;&#65533;;&#65533;&#65533;&#65533;&#65533;&#65533;&#65533;&#65533;&#65533;&#65533;h&#65533;&#65533;&#36992;&#65533;A&#65533; 
3Br &#65533;ztM&#65533;!%&#65533;&#65533;8&#65533;&#65533;'&#65533;6UjP&#65533;&#65533;(&#65533;&#65533;&#65533;&#65533;6&#65533;&#65533;&#65533;&#65533;IZ&#65533;&#65533;"6&#65533;&#65533;8&#65533;&#65533;FH&#65533;C32]&#681;&#65533;&#65533;$0&#65533;RT)'&#65533;(&#995;&#65533;b&#65533;Q &#65533;&#65533;w&#65533;&#65533;&#65533;(	iB&#65533;I,%&R&#65533;6&#1092;$&#65533;S&#65533;6&#65533;R&#65533;&#1719;&#65533;z&#65533;&#65533;&#65533;&#65533;W&#65533;&#65533;#O&#65533;&#65533; +/!&#65533;reE4&#65533;&#65533;&#65533;&#65533;L&#65533;0(!&#65533;&#468;@>%&#65533;&#65533;&#65533;T&*1&#1620;AL&#65533;&#65533;#\ G"z&#65533;&#65533;&#65533;"&#65533;&#65533;&#65533;B&#65533;&#65533;&#65533;:&#477;&#65533;j&#65533;&#65533;&#65533;&#65533;&#761; &#65533;J&#65533;F&#65533;&#65533;=&#65533;&#65533;-	A&#65533;&#65533;T+&#65533;&#65533;&#65533;&#1388;&&#65533;&#65533;&#65533;&#65533;&#65533;E&#65533;916&#65533;f&#10481;&#65533;$l<&#65533;&#65533;&#65533;&#65533;&#65533;&#65533;&#65533;&#65533;&#65533;&#65533;&#65533;&#65533;O&#65533;tDVa#&#65533; &#65533;y  &#65533;b&#65533;i4`!>(&#65533;z&#65533;&#65533;U"&#65533;&#1499;D&#65533;&#65533;&#65533;&#65533;&#65533;&#65533;&#65533;&#1481;p&#1640;&#65533;&#65533;&#65533;A&#65533;\/&#65533;&#65533;Hw&#65533; &#65533;FN&#65533;p&#65533;&#65533;&#65533;&#65533;&#65533;&#65533;(&!6	&#65533;&#65533;DR&#65533;f&#65533;&#65533;&#529;&#65533;&#65533;&#65533;&#65533;$V&#65533;,7&#65533;f&#65533;5&#65533;&#65533;<&#65533;&#13698;&#65533;&#65533;&#65533;FT&#65533;WyHyER&#65533;&#65533;FV&#65533;a&#65533;&#65533;&#65533;&#520;&#65533;&#65533;&#65533;&#1608;&#65533;w2&#65533;&#1555;&#65533;&#65533;&#65533;Rl&#164;&#65533;F&#65533;&#65533;&#65533;&#65533;&#65533;}&#65533;@`U&#65533;&#65533;&&#65533;&#65533;i&#65533;%&#65533;X&#65533;&#65533;&#65533;&#65533;r&#65533;A &#65533;QH&#65533;z1]xH&#65533;&#65533;ztjhiovN&#65533;$&#65533;&#65533;J&#65533;&#65533;&#65533;iC1&#65533;&#65533;B&#65533;
,!WP&#65533;
r&#65533;Y&#65533;
&#65533;&#65533;(&#65533;@&#65533; &#65533;&#65533;7m"fr&#65533;*4l&#65533;&#65533;L%u&#65533;&#65533;&#1756;C&#65533;&#65533;dp&#65533;&#65533;&#65533;&#61058;&#65533;&#65533;&#65533;&#65533;&#65533;&#65533;&#65280;"h&#65533;&#65533;&#65533;&#65533;&#65533;&#65533;Ny&#65533;d`0&#65533;y&#565;&#65533;0&#65533;&#65533;r&#65533;&#65533;&#65533;&#65533;&#65533;xX&#65533;k&#65533;&#65533;&#65533;.&#65533;&#65533;&#65533;&#65533;&#65533;&#65533;&#65533;&#65533;bl&#65533;&#65533;Jh&#65533;&#65533;&#65533;R&#65533; q"&#65533;"&#65533;&#65533;&#65533;A3&#65533;2&#65533;&#65533;&#65533;W-&#65533;0d^4B&#65533;&#65533;>;A&#65533;&#65533;&#65533;&#65533;&#65533;Y	&#65533;Lb&#65533;k"&#65533;&#65533;0&#15370;&#65533;&#65533;&#65533;&#642;&#65533;&#65533;&#65533;M&#65533;c&#65533;&#65533;a&#65533;xiB"1&#923;&#65533;&#65533;fy&#65533;&#65533;&#1052;&#65533;&#65533;&#65533;&#65533;H
G&#65533;&#65533;&#65533;&#65533;9k&#65533;"'&#65533;&#65533;&#65533; &#65533;B&#65533;&#65533;&#65533;	&#65533;U&#65533;  h&#65533;&#65533;&#65533;&#1545;H<v"o&#65533;&#65533;H&#65533;&#65533;&#65533;&#65533;d%&#175;&#65533;&#547;M&#65533;&#65533;}U&#1220;Cc&#65533;&#65533;&#65533;&#65533;&#65533;&#65533;<.7/&#65533;-&#65533;7B&#65533;3p?&#65533;&#1643;&#65533;&#65533;&#65533;&#65533;t&#65533;&#65533;&#65533;&#65533;&#65533;d&#65533;&#65533;&#65533;&#65533;&#65533;&#65533;&#65533;|&#65533;  &#65533;&#65533;&#65533;@&#65533;B<&#65533;d&#65533;kp&#65533;&#65533;&#65533;&#65533;&#65533;f%&#65533;&#65533;m&#65533;&#65533;<B&#65533;&#65533;&#65533;&#65533;&#1410;2&#65533;6 !&#65533;6&#65533;H&#65533;&#65533;&#65533;&#65533;&#65533;0&#65533; &#65533;M&#65533;T&#65533;!6A0&#65533;|&#65533;@_&#65533;N	f&#65533;mH&#65533;RHX0&#65533;>H&#65533;&#65533;a&#65533;&#65533;]"D8&#65533;&#65533;&#65533;&#65533;!&#65533;&#65533;&#65533;&#65533;)HT&#65533;j(	U&#65533;&#65533;&#65533;&#65533;,&#65533;&#65533;&#65533;I&#65533;M&#65533;&#65533;&#65533;&#65533;>&#65533;&#65533;&#65533;&#65533;K&#65533;&#65533;&#65533;AL&#65533;&#65533;H	&#65533;&80&#65533;=&#65533;x&#65533;&#65533;&#65533;"l&#65533;&#65533;8&#65533; &#65533;&#65533;&#65533;j&#65533;&#65533;&#65533;&#65533;&#65533;?L&#65533;2&#65533;m&#65533;C!&#65533;&#65533; E<C&#65533;&#65533;&#65533;&#65533;f&#65533;a&#65533;&#65533;pF&#65533;nb&#65533;y"&#65533;b&*B&#65533;%l&#65533;&#65533;(&#65533;&#65533;&#65533;&#65533;^&#65533;&#65533;6&#36980;| x&#65533;&#65533;(&#65533;7J &#65533;eB }8DT&#65533;'C&#65533;&#65533;H&#65533;>=$@&#65533;&#65533;~&#65533;A&#65533; &#65533;D
&#65533;&#65533;&#65533;,&#65533;p&#65533;&#65533;6&#65533;&#65533;&#65533;@&#260;&#65533;&#65533;_
7q&#65533;zX&#65533;&#65533;&#548;4&#65533;&#65533;NR&#65533;h,&#65533;@8'&#65533;,&#65533;&#65533;p&#65533;c&#65533;J5&#65533;&#65533;e !k&#65533;&#65533;&#65533;&#65533;oI&#65533;&#65533;&#65533;&#65533;	0 /@2&#65533;&#65533;"&#65533;&#65533;/&#65533;&#65533;&#65533;@AS&#65533;t Y&#65533;&#65533;#&#65533;D4&#65533;&#65533;&#65533;2q&#65533;'Vy8&#65533;F'M&#65533;PqVD&#65533;&#65533;&#361;M&#65533;E&#65533;&#65533;&#1190;&&#65533;&#65533;Mj&#65533;&#65533;&#65533;)9=&#65533;\&#65533;q&#285;&#65533;&#65533;&#65533;T&#65533;s&#65533;i	f&#65533;&#65533;&#65533;,gR&#65533;4&#65533;&#65533; + &#65533;/Sp&#65533;.&#65533;&#65533;^-&#65533;R&#65533;&#65533;1&#65533;A
&#65533;3d&#65533;&#65533;&#65533;HF&#65533;&#65533;9h&#65533;U<&#65533;L&#65533;&#65533;&#65533;&#65533;M`)S&#65533;j&#65533;rNNyh,@&#65533;&#65533;&#65533;&#65533;&#65533;rf&#65533;&#65533;&#65533;P&#65533;&#65533; .5&#65533;k&#65533;e$&#65533;&#65533;$Nob&#65533;H3&#65533;-7`&#65533;	&#65533;&#65533;&#65533;@&#65533;&&#65533;&#65533;&#65533;&#65533;
&#65533;T@fY&#65533;&#65533;|!!&#65533;&#65533;B&#65533;&#65533;&#65533;R&#65533;&#65533;&#65533;&#65533;&#65533;! 9;&#65533;L&#65533; &#65533;&#65533;d&#65533;&#65533;&#65533;>&#65533;Q&#65533;&#65533;
d%;&#65533;&#65533;&#839;t&#65533;&#65533;&#65533;4kD$&#65533;&#65533;&#65533;*'f)&#65533;86 &#65533;W]&#65533;&#65533;^B&#65533;a&#65533;l&#65533;&#65533;B&#65533;&#65533;QzI&#1808; &#65533;*&#65533;&#65533;t&#65533;MYH*&#65533;1&#65533;{&#65533;D&#65533;&#65533;&#65533;(  &#65533;&#65533;&#65533;&#65533;&#65533;&#65533;&#226;&#65533;&#65533;&#65533;D&#65533;f&#65533;P&#65533;%&#65533;k}&#65533;*&&#659;	` S&#65533;Ak'4&#65533;m?&#65533;&#65533; |"&#2031;&#65533;&#65533;0"&#65533;p&#65533;Ql &#65533;(#&#65533;&#65533;E&#65533;&#1133;<d&#65533;~o&#65533;&#65533;&#65533;8DP&#65533;Xx&#65533;-b&#65533;&#65533;&#65533;c&#1929;Ox&#65533;&#65533;&#912;&#65533;SS&#65533;&#65533;>&#65533;v-&#65533;r  '`&#414;&#65533;q`&#65533;CY&#65533;&#65533;K&#65533;&#65533;&#65533;\&#1532;N&#65533;li&#65533;D&#65533;&#65533;`&#65533;-&#65533;]8@H&#65533;p&#65533;^	UC0&#65533;&#65533;&#65533;&#65533;&#65533;&#65533;&#1074;Y&#1027;P&#65533;6$&#65533;&#65533;&#65533;8C&#65533;p&#65533;aB&#65533;U`FN&#65533;&#65533;UC&#65533;k&#65533;&#65533;$ t&&#65533;a&#65533;&#65533;i&#65533;5BE&#65533;&#65533;&#65533;Zdl"f&#65533;&#65533;&#65533;>&#65533;&#65533;v&#65533;3&#65533;9T+B&#1115;Uq!&#65533;-X&#65533;&#65533;L&#65533;(B&#65533;-3	 &#65533;0!&#301;&#65533;P&#65533;&#65533;&#65533;V&#65533;&#65533;&#65533;&#65533;m&#65533;&#864;`&#65533;F&#65533; s'&#65533;M&#65533;&#65533;f.&#65533;M&#65533;$`&#65533; &#65533;&#65533;&#65533;( H "&#65533;Vz&#65533;&#65533;Qok&#65533;&#65533;V&#65533;xJ&#65533;&#1908;&#65533;!&#65533; ,&#65533;&#65533;&#1024;&#898;&#65533;-&#65533;^&#65533;&#65533;&#65533;&#65533;&#65533;=u&#65533;&#1405;&#65533;I&#65533;A	7&#65533;&#65533;&#65533;&#65533;I4;&#65533;n&#1424;&#65533;5H@&#65533;A&#65533;v2&#65533;99&#65533;&#65533;[&#65533;@&#65533;&#65533;&#65533;]G@&#65533;&#65533;HK&#65533;&#65533;&#65533;R\q&#65533;s !8:lr&#65533;&#65533;T#&#34536;F&#65533;+&#65533;&#65533;&#65533;&#65533;Q'&#65533;%e&#65533;A&#65533;&#65533;e&#65533;&#65533;T&#65533;&#65533;&#65533;&#65533;_tQ&#65533;&#65533;v&#65533;E&#65533;&#65533;M&#65533;:C&#65533;Q&#65533;$&#65533;&#65533;&#65533;&#65533;y&#65533;&#65533;&#65533;Wr#&#65533;&#65533;3~&#65533;&#65533;&#65533; &#65533;&#65533;&#65533;:&#65533;&#65533;Z&#65533;*&#65533;{E&#65533;&#65533;G&#65533;C&#65533;&#65533;66l&#65533;#&#65533;&#65533;6&#65533;&#65533;n&#65533;&#65533;&#65533;&#65533;&#65533;&#65533;&#65533;&#65533;j&#65533;&#65533;|&#65533;~{&#65533;&#65533;&#65533;&#65533;,&#65533;&#65533;f&#65533;&#65533;Df&#65533;&#65533;+b&#65533;&#65533;&#65533;&#65533;5{oMUs&#65533;>"&#65533;&#65533;CF&#65533;&#65533;&#65533;gh\&#65533;&#65533;&#65533;&#65533;=&#65533;&#65533;&#65533;*&#65533;&#65533;G&#65533;WtnbB&#65533;g~&#65533;{0x&#65533;2M0ux*&#65533;B,&#65533;Q ye&#65533;F&#65533;&#65533;&&#65533;&#65533;&#65533;&#65533;&#65533;{0~`
Z&#65533;L&#65533;w&#65533;	&#65533;gz 38uw&#65533;&#65533;z&#65533; &#65533;&#65533;W]&#65533;7	&#65533;]a-&#65533;s!7nI&#65533;*r&#65533;v&#65533;xl&#65533;&#65533;6H'HH(&#65533;|	P"`&#65533;7{&#65533;W	>XB&#65533;\&#65533;ab*&#1746;fX&#65533;&#65533;&#65533;0d&#65533;v&#65533;&#65533;&#65533;&#65533;r&#65533;*&#65533;C&#65533;&#65533;&#65533;sb&#65533;x&#65533;&#65533;|{&#65533;s&#65533;Xp&#1303; d	&#65533;&gd\Rl&#65533;Db&#65533;49Dr~(&#65533;&#65533;|&#65533;&#65533;DW&#65533;t(z&#65533;&#65533;&#65533;&#65533; &#65533;&#65533;&#65533;}&#65533;H&#65533;H$s&#65533;L&#65533;&#65533;W&#65533;&&#65533;W&#65533;&#65533;9	&#65533;I&#65533;G;&#65533;^&#65533;^}Td&#65533;&#65533;wwh5&#65533;z&#65533;&#65533;rht&#65533;P&#65533;)&#65533;}&#65533;&#1036;8S}&#65533;&#65533;t&#65533;&#65533;f&#65533;d<&#65533;Lq&#65533;&#65533;c&#1098;&#65533;6&#520;&#65533;&#65533;&#1207;&#65533;Hp&#65533;Q1&#65533;&#65533;&#65533;@Q&#65533;X&#65533;&#65533;&#65533;w&#65533;f&#65533;&#65533;&#65533;&#65533;&#65533;gdqH&#65533;mh&#65533;&#65533;&#65533;&#65533;&#65533;Q&#65533;&#65533; &#65533;&#65533; &#65533;&#65533;We}&#65533;}&#65533;&#65533;&#65533;&#65533;P&#65533;&#65533;&#65533;&#65533;&#65533;&#65533;&#65533;6&#65533;r&#65533;&#65533;&#65533;&#65533;&#65533;%&#65533;&#65533;&#65533;&#65533;&#65533;y &#65533;&#65533;&#65533;&#65533; A&#65533;&#65533;@&#65533;&#65533;	K&#65533;&#65533;5)&#37643;&#65533;&#65533;&#65533;&#65533;&#65533;&#65533;&#65533;s&#65533;`&#65533;&#600;W8It;&#65533;&#65533;L/&#65533;&#65533;&#65533; &#65533;&#65533;&#65533;AD&#65533;&#65533;&#65533;p&#65533;&#65533;&#1095;
A&#65533;y&#65533;&#65533;P&#65533;&#65533;&#65533;&#65533;T&#65533;L	&#65533;=yYI]_Y&#65533;&#65533;&#65533;&#65533;&#65533;&#65533;dY&#65533;&#65533;&#65533;H&#65533;&#65533;&#65533;&#65533;&#65533;&#65533;&#65533;&#65533;&#65533;&#65533;I$s&#65533;|P&#65533;&#65533;Qc&#65533;&#65533; &#65533;&#65533;&#65533;&#65533;&#65533;&#65533;&#65533;&#65533;&#65533;&#65533;&#65533;lI&#65533;1zR&#65533;&#65533;&#65533;by&#65533;&#65533;&#65533;y	&#65533;&#65533;&#65533;	Wy&#65533;P&#65533;9&#1109;j9HZp&#65533;&#65533;9&#65533;&#65533;0&#65533;\Y&#65533;&#65533;P&#65533;&#65533;h&#65533;&#65533;A&#65533;	&#65533;	&#65533;&#65533;v5w&#65533;&#65533;&#65533;&#65533;&#65533;&#65533;&#65533;&#65533;&#65533;&#65533; &#65533;&#65533; "&#65533;&#65533;@&#65533;(h&#65533;&#65533;`&#65533;&#65533;&#65533;&#65533;&#65533;&#65533;&#65533;(&#825;&#65533;&#65533;&#65533;I&#65533;&#65533;0&#65533;&#65533;P&#65533;&#873;r&#65533;&#65533;&#65533;&#65533;uY&#65533;&#65533;&#65533;&#65533;	"&#65533;Y&#65533;&#65533;&#65533;&#65533;&#65533;I&#65533;&#65533;y&#65533;|&#65533;&#65533;E"&#65533;&#65533;y&#65533;9&#65533;&#65533;G&#65533;&#65533;&#65533;&#65533;)&#65533;G&#65533;&#65533;&#65533;&#65533;&#65533;&#65533;9&#65533;&#65533;&#1631;q&#65533;	}p&#65533;&#65533;&#65533;4&#65533; &#65533;j&#65533;t2&#65533;&#65533;&#65533;&#65533;&#65533; &#65533;&#65533;&#65533;&#65533;J	&#65533;	&#65533;&#65533;&#65533;&#65533; &#65533;pajh'J*$J&#65533;&#65533;@&#65533;"&#1696;.&#65533;j&#65533;C9$5:1&#65533;)&#65533;&#65533;&#65533;&#65533;&#65533;&#65533;&#65533;&#65533;@
&#65533;&#65533;&#1048;&#65533;&#65533;&#65533;&#65533;&#65533;&#65533;&#65533;;z&#65533;3&#65533;C&#65533;-&#65533;&#65533;&#65533;&#65533;&#65533;&#65533;>&#65533; Q&#65533;\z
[&#65533;&#65533;a:	O&#65533;&#65533;&#65533;9&#65533;&#65533;0&#65533;h&#65533;&#65533;6ay&#65533;&#65533;&#65533;&#65533;f&#65533;&#65533;&#65533;r*&#65533;u&#65533;9M4&#65533;`Z&#65533;&#65533;&#65533;&#65533;U&#65533;&#65533;&#65533;I&#65533;w&#65533;&#65533;)&#65533;}&#65533;&#65533;&#65533;&#65533;&#65533;&#65533;&#65533;&#65533;&#65533;9&#65533;)&#65533;&#760195;
?&#65533;&#65533;{&#1064;&#1040;&#65533;JIG&#65533; &#65533;&#65533;&#65533;&#65533;&#65533;&#65533;)&#65533;&#65533;&#1686;&#65533;&#65533;&#65533; &#65533;&#65533;&#65533;&#65533;&#65533;_&#65533;&#65533;&#65533;A&#65533;J:&#65533;&#65533;?&#65533; &#65533;&#65533;&#65533;&#65533;&#65533;Y&#65533;&#65533;&#65533;c&#65533;&#65533;&#65533;`&#65533;M4&#65533;&#65533;&#65533;&#65533;&#65533;&#65533;&#65533; &#65533;&#65533;&#1707;&#65533;&#65533;&#65533;&#65533;P&#65533;&#65533;&#65533;&#65533;zy&#282;&#65533;Y:&#65533;m"&#65533;&#65533;Z	"
&#65533;&#65533;Z$&#65533;&#65533;&#65533;+&#65533;&#65533;&#65533;@&#65533;s&#65533;&#65533;&#7854;n&#65533;A &#65533;&#65533;&#65533;&#65533; &#65533;&#65533;&#65533;;&#28334;0&#1572;&#65533;)&#65533;c&#65533;&#65533;&#65533;~&#65533;c&#65533;&#65533;
	y&#65533;&#65533;
	;$[&#65533;&#65533;&#1612;$J&#65533;&#65533;@&#65533;&#65533;&#65533;Y&#65533;&#65533;&#65533;*&#65533;(}&#65533;&#65533;&#65533;&#65533;&#65533;&#65533;A&#65533;,&#65533;	&#65533;&#1645;&#65533;P&#65533;&#65533;z&#65533;Z B&#65533;&#1200;&#1776;&#65533;&#65533;&#65533;&#65533;&#65533;&#65533;&#65533;1&#65533;&#65533;Y&#65533;<&#65533;&#65533;
&#65533;&#65533;&#65533;$&#48328;&#65533;&#65533;&#65533;(}4&#65533;&#65533;<&#65533;!&#65533;&#65533;<&#65533;&#65533;&#65533;&#65533;&#65533;	 &#65533;<&#590; e&#65533;B&#65533;	Z&#65533;&#65533;&#65533;&#1612;&#65533;(&#65533;gy&#65533;y&#65533;s&#43187;&#43675;P&#65533;&#65533;]&#65533;&#65533;&#65533;&#65533;[;&#65533;&#65533;&#65533;&#65533; 	&#65533;&#65533;&#65533;x&#65533;t&#46321;&#65533;&#65533;$&#65533;&#65533;&#65533;*&#65533;|`&#65533;M&#1719;&#65533;&#65533;O&#47230;&#65533;&#65533;+&#65533;&#65533;h&#65533;&#65533;&#65533;&#65533;	&#48525; &#65533;&#65533;&#65533;Z&#65533;&#65533;7&#65533;&#65533;T)&#65533;9&#65533;9c&#65533;&#65533;oi
=)&#65533;9&#65533;&#1705;&#65533;#:&#65533;yI	&#65533;E*&#65533;&#65533;&#65533;&#65533;K1~&#65533;&#65533;o&#65533;\&#65533;&#65533;t&#65533;&#65533;&#65533;C&#65533;7)&#65533;D"&#65533;m&#65533;&#65533;lY&#65533;&#1701;&#65533;&#37855;&#65533;&#65533;&#65533;&#65533;&#65533;&#65533;&#65533;&#65533;&#65533;&#65533;|	&#65533;CB&#65533;&	&#65533;&#65533;(Ma&#65533;&#65533;L&#1515;&#65533;	&#65533;&#65533;&#65533;&#22230;&#65533;&#65533;&#65533;8&#65533;&#65533;&#65533;&#65533;&#65533;&#310140;&#65533;&#65533;1&#65533;&#65533;K&#65533;&#65533;Q&#65533;"&#65533;Qp&#65533;/i&#65533;'@&#65533;8&#65533;&#65533;;Z&#65533;&#65533;&#65533;&#65533;&#65533;&#65533;&#65533;Y&#65533;&#65533;{}K&#65533;&#65533; 
&#65533;&#65533;&#65533;`&#65533;&#65533;&#65533;&#65533;&#65533;&#65533;&#65533;&#65533;Z&#65533;&#65533;&#65533;&#65533;&#65533;&#65533;&#65533;s&#65533;&#65533;;&#65533;&#65533;\&#65533;&#65533;H&#65533;J&#65533;&#65533;`&#65533;z`>&#65533;0&#616;&#129;&#65533;&#65533;&#65533;&#1851;&#65533;&#65533;&#65533;:&#65533;&#65533;E&#65533;&#65533;@&#65533;&#195;&#65533;
&#338;A&#65533;,&#65533;H&#1621;&#65533;&#65533;&#65533;&#65533;<K&#65533;L<&#65533;&#65533;&#65533;&#65533;&#65533;k&#65533;&#823;&#65533;t&#65533;&#65533;&#65533;&#65533;&#65533;B&#65533;&#65533;&#580;3>&#65533;-&#65533;&#65533;1&#65533;A&#65533;F&#65533;&#348;&#65533; R&#65533;}&#65533;&#65533;&#65533;&#857;:&#65533;<l&#65533;&#65533;&#65533;6g&#65533;&#65533;B&#65533;&#65533;xL&#65533;:y&#65533;%&#65533;|&#65533;&#65533;&#65533;L&#65533;j&#65533;=&#65533;990&#65533;&#65533;&#65533;0&#65533;P}&#65533;&#65533;&#65533;)&#65533;&#65533;-L&#65533;&#65533;&#65533;J&#65533;|&#65533;p&#65533;&#556;&#65533;<&#65533;[&#656;&#65533;&#65533;&#65533;	&#649;&#562;&#65533;&#65533;s&#65533;&#732;&#65533;&#65533;;&#65533;=&#65533;R&#65533;&#65533;f
J,tH`&#65533;&#65533;W&#65533;&#1747;H&#831; &#65533;&#636;\&#65533;&#65533;&#65533;d;#&#65533;	&#65533;&#65533;l&#856;P&#65533;qQ&#65533;|2A&#65533;yP&#65533;&#65533;&#65533;&#65533;&#65533;&#65533;&#65533;c&#65533;&#65533;6&#65533;&#65533;&#65533; &#65533;&#65533;&#65533;	&#65533;G&#65533;&#65533;&#65533;&#65533;&#65533;2L&#65533;
&#65533;&#1760;&#530;&#65533;&#65533;&#65533;z&#53123;&#65533;&#65533;&#65533;|&#65533;u&#65533;	&#65533;&#65533;&#65533;DV1&#65533;d&#65533;c&#65533;&#65533;\&#65533;&#644;p&#65533;t&#65533;&#65533;m&#65533;S&#65533;&#65533;2&#65533;U&#65533; &#65533;d&#65533;9&#65533;&#65533;&#65533;&#65533;W]&#65533;``&#65533;&#65533;&#65533;&#65533;I&#65533;&#1172;&#65533;>pWh&#65533;d &#1044;&#65533;&#1158;&&#65533;o&#65533;&#65533;P&#65533; &#65533;&#65533;&#65533;HQ&#65533;@&#65533;&#65533;P&#65533;&#65533;&#65533;r&#65533;&#65533;&#65533;&#65533;2&#65533;&#1288;&#65533;&#65533; &#65533;$&#65533;^&#65533;&#65533;\&#65533;&#65533;gm&#65533;5&#65533;&#65533;w&#65533;*
&#65533;&#65533;1}\}&#65533;&#65533;M,&#65533;8&#65533;G&#65533;&#65533;&#65533;Qr&#65533;8	&#65533;4&#1491;Q&#1534;a&#65533;) &#65533;>&#65533;&#65533;@&#65533;&#65533;&#65533;)&#65533;_}&#1593;&#65533;&#65533;2 &#65533;2&#65533;Y&#65533;&#1429;&#65533;&#65533;#&#65533;&#65533;&#65533;^&#65533;&#65533;&#65533;&#65533;M,b&#65533;&#65533;H!0 &#65533;Y&#65533;&#65533;&#65533;&#65533;&#65533;}&#65533;&#65533;&#65533;&#65533;&#65533;&#65533;a&#65533;
a&#1405;&#65533;&#65533;)&#65533;*&#65533;'&#65533;&#65533;&#65533;&#65533;@&#65533;&#65533;&#65533;&#1743;&#65533;g&#65533;P&#1616;&#65533;&#65533;Sp&#65533;Dr'&#65533;}&#65533;-w&#65533;&#65533;&#65533;&#65533;#pF&#65533;&#65533;]	` &#1160;&#65533;&#65533;{=$['&#65533;&#65533;&#65533;&#1911;y&#65533;&#65533;_z&#65533;&#65533;	&#65533;4&#65533;&#65533;&#65533;!&#65533;qM1&#65533;&#65533;&#2012;L&#712;K.0&#65533;&#1690;&#65533;cpd&#65533;G$9&#65533;=&#65533;j&#65533;H&#65533;&#65533;\}&#65533;\}&#1987;P&#1944;`:&#65533;&#1990;&#65533;G&#1026;xWW&#65533;W&#65533;d&#65533;8&#65533;&#403;&#65533;ZH&#65533;_y&#65533;o@&#65533;&#65533;&#65533;&#65533;&#65533;&#65533;&#65533;J&#65533;&#65533;&#65533;&#1288;0&#65533;B&#65533;	 &#65533;c&#65533;P&#65533;`:&#65533; /&#65533;&#65533;&#65533;&#65533;&#65533;&#65533;&#65533;9&#65533; &#65533;f&#65533;&#65533; !&#65533;+>1&#7003;&#65533;&#65533;-&#65533;&#1596;s&#65533;he&#65533;T&#65533;&#65533;si&#65533;&#65533;
}&#65533;@&#65533;&#65533;>H&#65533;&#65533;&#65533;%&#65533;t&#65533;00v&#65533;&#65533; &#65533;@Tn&#65533;&#65533;&#65533;J:wE&#65533;&#65533;&#65533;&#65533;4?&#65533;&#65533;&#65533;U_&#65533;Ve&#65533;`&#65533;@-&#65533;kNW2&#65533;&#65533;&#1668;&#65533;&#65533;&#65533;&#65533;@&#65533;Ia&#29937;V &#65533;&#65533;`&#65533;&#65533;&#1041;&#65533;&#65533;`&#65533;9&#588; &#65533;N&#65533;	&#65533;H&#65533;r&#65533;&#65533;H)&#65533;&#65533;&#65533;
&#65533;P[e&#65533;'=L"&#57878;&#65533;&#65533;m&#65533;&#65533;&#30093;&#65533;>&#1118;Z&#65533;&#65533;5&#65533;&#65533;x&#65533;u&#65533;&#65533;$&#65533;aK|&#65533; &#65533;x&#65533;&#65533;M&#65533;&#65533;&#65533;&#65533;o&#65533;&#65533;D"&#65533;&#65533;&#65533;&#65533;S&#65533;G &#65533;&#65533;&#65533;&#65533;&#65533;	&#65533;@&#65533;@&#65533;Dr&#65533;9	&#65533;,MwMt\-&#65533;&#65533;&#65533;aU	3&#65533;c'(c`&#65533;&#65533;&#1584; 00&#65533;&#65533; &&#65533;:&#65533;&#65533;&#65533;&#65533;8&#65533;;C&#65533;]\&#65533;&#65533;1&#65533;&#65533;&#65533;rP&#62480; F&#65533;&#65533;&#65533;&#65533;D}&#65533;&#65533;Dg&#65533;&#65533; &#65533;&#65533;#&#65533;&#65533;{=&#65533;~&#65533;&#2022;&#65533;&#65533;&#65533;&#65533;&#65533;p&#65533;_&#65533; ,Ox~&#65533; &#65533;NeA&#65533;C&#65533;e&#65533;&#1415;&#65533;&#65533;j&#65533;z&#65533;#&#65533;?`&#65533;h&#65533;j&#65533;?`&#65533;+&#65533;&#1739;&#65533;&#65533;P[&#65533; &#65533;&#65533;&#65533;f&#65533;&#65533;&#1264;&#65533;&#1545;6Q`A&#65533;&#65533;&#65533;_&#1003;&#65533;Z$e&#65533;-&#65533;*N&#65533;$L?{M&#65533;&#65533;&#65533;O"/&#65533;@&#65533;g&#65533;|&#65533;9&#65533;L	&#65533;&#1871;&#65533;&#65533;3&#65533;J&#65533;&#65533;_:&#65533;0&#65533;3&#65533;&#1874;&#65533;$&#65533;&#65533;&#65533;&#65533;&#65533;&#65533;	/p&#65533;&#65533;&#65533;^&#65533;&#65533;&#65533;6[&#65533;&#65533;Z&#65533;&#65533;%&#65533;#&#65533;&#65533;&#65533;-&#65533;&#65533;&#65533;&#65533;p&#65533;c{&#65533;&#1216;m@H	:&#65533;&#65533;^&#1250;&#65533;U&#65533;&#65533;&#65533;&#65533;&#65533;&#65533; &#65533;
A=]&#65533;&#65533;O&#65533;@]h&#65533;&#65533;&#65533;k&#65533;|2&#65533;Q&#65533;I&#65533; )&#65533;-&#65533;&#65533;&#1056;#&#65533;&#65533;&#65533;&#65533;&#65533;&#65533;N&#65533;&#65533;&#65533;&#65533;%&#65533;&#65533;&#65533;&#65533;&#65533;&#65533;&#65533;&#65533;&#65533;&#65533;&#65533;&#65533;&#65533;&#65533;&#65533;&#65533;&#65533;&#65533;&#65533;&#65533;&#65533;&#65533;&#65533;&#65533;)
5&#65533;--&#65533;&#65533;&#65533;&#65533;&#65533;&#65533;G&#65533;&#65533;&#65533;g&#65533;	&#65533;&#65533;y&#65533;w&#65533;Z&#65533;&#65533;&#65533;&#65533;&#65533;&#65533;&#65533;s2BU&#65533;
&#65533;
16^&#1858;&#65533;&#65533;&#65533;+&#65533;&#65533;&#65533;&#30334;&#1039;&#65533;&#65533;&#65533;p&#65533;&#65533;&#65533;&#65533;&#65533;S&#65533;U&#65533;&#65533;3<&#65533;(( &#65533;Bk*$L\J&#65533;O&#65533;&#65533;&#65533;&#65533;`&#65533;&#65533; (]&#65533;@j28&#65533;$'=&#65533;&#65533;4l&#65533;S&#65533;?&#65533;
&#65533;&#65533;&#65533;&#65533;;0&#65533;&#65533;jU&#65533;$&#65533;&#65533;}+4&#65533;P|$m&#65533;D9&#65533;&#65533;&#162;J&#65533;&#65533;&#65533;&#65533;&#65533;O&#1384;1px&#65533;@&#65533;&#65533;F"O%&#65533;.&#65533;|y&#65533;EmijfTxS&#65533;\&#65533;F&#65533;&#65533;&#65533;C1f|@&#65533;I&#65533;&#65533;~M}=4&#65533;&#65533;@y&#65533;&#65533;vR&#65533;	&#65533;C&#208;)&#65533;y"&#65533;&#65533;&#541;&#65533;&#65533;&#65533;a&#65533;QA&#65533;%:8R&#65533;A"S$&#65533;&#65533;&#65533;&#65533;1V&#65533;&#65533;1fSS&#65533;&#65533;&#65533;i&#65533;&#65533;&#65533;l->&#65533;&#65533;Z&#65533;4&#65533;&#65533;7&#65533;ZQ&#65533;$l9&#65533;A&#65533;&#65533;&#65533;@&#65533;&#2010;j&#65533;&C&#65533;&#65533;&#65533;Oi&#65533;&#65533;!t&#65533;A^l&#65533;*m\R&#65533;&#65533;&#65533;&#65533;&#65533;&#65533;@=&#65533; &#65533;&#1004;&#65533;&#65533;v&#65533;&#65533;x&#65533;U&#65533;\]&#65533;&#65533;3B&#65533;@[2Z&|UZr&#65533;	2&#65533;|&#65533;&#65533;&#65533;s&#65533;a&#65533;k&#65533;d`&#65533;r&#65533;&#1731;&#65533; x&#65533;]8&#65533;&#65533;&#65533;X&#65533;f0&#65533;&#65533;&#65533;&#65533;Pqr!q&#65533;&#65533;&#1810;&#65533;&#832;_(&#65533;I@&#65533; DH&#65533;I&#65533;&#65533;&#65533;bB+u&#65533;&#65533;'&#65533;&#65533;c&#65533;d&#65533;&#65533;w&#65533;X &#65533;&#65533;&#65533;4&#65533;E&#65533;&#23075;)"$_&#65533;&#65533;&#65533;&#65533;&#65533;&#65533;&#65533;&#65533;&#65533;&#65533;GXOv&#65533;ALie!&#65533;F&#65533;&#65533;&]&#65533; 1i&#65533;&#65533;l&#65533;# 	&#65533;&#65533;&#65533;&#65533;e&#65533;&#65533;)|n b&#65533;&#65533;&#65533;&#65533;(X#&#65533;>zeI_&#65533;&#65533;/&#65533;&#65533;&#65533;&#65533; {&#65533;&#1873;D&#65533; &#65533;h&#65533;&#6183;&#65533;&#65533;*!&#65533;&#65533;&#1833;&#65533;\8&#65533;&#65533;`r|-W&#65533;fc&#65533;q&#65533;&#65533;&#65533;&#65533;&#65533;&#65533;&#794;B&#65533;m0&#65533;&#65533;&#65533;3&#65533;v*H&#65533;&#65533; @CwjX%gz=X&#65533;&#65533;'i&#65533; &#1207;&#65533;P&#65533;	&#65533;&#65533;I&#65533;&#65533;3|&#65533;&#65533;&&#65533;F&#65533;&#65533;&#65533;&#65533;f&#65533;!Z&#65533;f&#65533;&#65533;&#648;&#65533;	&#65533;A&#65533;&#955;&#65533;&#65533;&#65533;&#65533;&#65533;]&#65533;)&#65533;C&#289;&#65533;&#65533;&#65533;i&#65533;:\&#196;L &#65533;&#65533;>@&#65533;2+&#358;&#65533;!&#65533;&#65533;&#65533;&#65533;n(&#65533;&#65533;&#65533;I&#65533;&#65533;[&#65533;&#65533;&&#65533;&#65533;&#1357;&#65533;&#65533;&#65533;i&#65533;$Ak&#65533;!"}&#65533;$#&#65533;m&#65533;&#65533;&#65533;&#65533;&#65533;s&#65533;&#65533;2&#65533;&#65533;&#65533;j&#65533;D&#65533;yL&#65533;&#65533;N/T2&#1361;&#65533;,I&#65533;%&#65533;PEO&#65533;~&#65533;s&#268;&#65533;&#65533;=x&#65533;&#65533;&#65533;&#65533;&#65533;qE&#65533;!i4&#65533;h'C&#65533;a+&#65533;&#65533;l,&#535;z&#65533;&#65533;&#65533;u&#65533; &#65533;&#65533;&#65533;L&#65533;&#65533;[-&#65533;&#65533;Us&#65533;!&#698438;,&#65533;&#65533;/&#65533;&#868;Q&#65533;&#65533;&#777;
|&#65533;&#65533;&#65533; &#65533;&#65533;&#65533;l &#65533;&#65533;s2&#65533;&&#65533;jr&#65533;$&#65533;9&#65533;:d&#65533;~!"CF&#177;&#65533;&#65533;&#65533;`&#65533;I=&#65533;&#65533;,&#65533;&#13494; &#65533;&#65533;&#65533;&#65533; U$&#65533;&#65533;o&#65533;&#65533;v&#65533;&#65533;o&#65533;&#65533;&#65533;&#65533;&#65533;Ot
}&#65533;+#J&#65533;|&#65533;i&#65533;&#65533;@(&#65533;u&#65533;&#65533;BM&#21700;&&#1024;YU&#65533;&#65533;bD&#65533;&#65533;&#65533;&#65533;&#65533;&#65533;&#65533;&#65533;x&#65533;&#65533;&#65533;&#65533;&#65533;	@	&#65533;/K (H&#65533;6&#65533;&#65533;?&#65533;E &#65533;&#65533;E8&#65533;'BC(olh#.F&#65533;{(&#65533;&#65533;0&#65533;&#65533;&#65533;l5&#65533;&#65533;p&#65533;R&#65533;&#65533;&#65533;  t&#65533;&#65533;#&#65533;&#1545;&#65533;xHE,&#65533;&#65533;&#65533;&#65533;&#65533;+H&#255;&#65533;'	&#65533;i&#65533;h&#65533;&#65533;&#65533;&#65533;&#65533;1&#65533;|a&#65533;&#65533;&#65533;&#65533;&#65533;^b~&#65533;h&#65533;7A&#65533;C&#65533;;&#65533;&#65533;29>&#65533; Q&#65533;&#65533;		&#65533;+C&#65533;{&#65533;&#65533;&#65533;&#65533;&#65533;&#65533;&#65533;&#65533;N&#1556;Ah&#65533;1jB^&#65533;d&#65533;&#65533;&#65533;q&#1133;&#65533;&#65533; f(&#65533;,A&#65533;&#65533;h&#65533;ErQ*&#65533;&#65533;L`&#65533;%&#65533;i*@ &#65533;L&#65533;&#65533;2&#65533;&#65533;8c{&#65533;>f&#65533;.&#65533;&#65533;6&#65533;l&#65533;%&#65533;&#65533;v&#1326;&#65533;&#65533;b!&#65533;I&#65533;A&#1388;&#65533;L&#65533; &#386;	&#65533;&#65533; S&#65533;7:Yd&#65533;&#65533;T
&#65533;&#65533;A&#65533;*&#690;j&#65533;&#65533;DD;&#65533;C^~&#1105;&#65533;&#772;0A&#65533;4$&#65533;&#65533;&#65533;	N3&#65533;Q|h%&#65533;&#65533;j&#386;&#65533;AQ&#65533;&#65533;S8&#65533;&#65533;&#65533;&#10275;#&#65533;N&#65533;&#65533;&#65533;&#65533;T&#65533;&#65533;D$&#65533;&#65533;K&#777;&#65533;&#65533;H&#65533;&#794;k"`V&#65533;hLS4&#349;&#65533;&#65533;)&#65533;&#65533;U	&#65533;<P&#65533;I&#65533;&#65533;&#65533;&#65533;;h&#65533;_b&#65533;&#65533;hdG7&#65533;&#65533;y&#65533;&#65533;!&#65533;R!&#65533;&#65533;&#65533;d&#65533;&#65533;S&#65533;&#65533;!hz
&#65533;r"&#65533;&#65533;&#65533;&#65533;V&#65533;&#65533;&#65533;&#65533;&#65533;o&#65533;DP)&#65533;
&#65533;m#\%&#65533;?&Z&#65533;&#65533;(}n&#65533;~&#65533;&#2036;&#65533;	+&#65533;&#65533;&#65533;&#65533;&#65533;&#65533;-H5&#65533;&#65533;B&#65533;&#65533;h&#65533;c
&#65533;&#65533;Y&#65533;&#65533;&#65533;<C:&#65533;&#65533;A@?h&#65533;&#65533;
j 9&#65533; &#65533;&#65533; &#65533;&#65533;@&#65533;"&#65533;&#65533;]&#65533;)
&#65533;N&#65533;T&#65533;&#65533;B~*&#65533;uf&#65533;m&#65533;Ya&#65533;&#65533;&#65533;&#65533;
&#65533;&#65533;@&#65533;f&#65533;&#65533;&#65533;&#65533;&#65533;Mrb&#65533;&#1133;b_'&#65533;8&#65533;&#65533;`&#65533;*&#65533;&#65533;&#65533;&#65533;h&h&#65533;&#65533;&#65533;jB&#65533;&#65533;5o3P&#65533; +-a&#65533;&#65533;k
&#65533;z/&#65533;&#65533;`&#65533;V&#65533;&#65533;CL@Za&#65533;..&#65533;;&#65533;&#65533;u&#65533;>&#65533;&#65533;c&#65533;&#65533;PNp Mu&#65533;&#65533;&#65533;&#65533;&#65533;/&#65533;&#65533;&#65533;/&#65533;&#65533;X&#65533;&#65533;Qn9&#65533;&#65533;&#65533;&#65533;&#1843;&#65533;pD&#65533;m&#65533;KC@P&#65533;-.&#65533;&#65533;Z	&#1304;&#65533;A/P&#65533;@&#653;&#65533;&#65533;Z&#65533;&#65533;{@2&#65533;=iO&#1106;+9$&#65533;&#65533;&#65533;&#65533;3&#65533;8&#708;/c&#65533;-. &#65533;;(&#65533;&#65533;&#65533;9&#65533;d&#65533;<&#65533;&#65533;$&#65533;&#65533;%&#65533;2k&#65533;&#65533;&#65533;&#65533;iMt&#1664;&#65533;&#65533;/V)&#65533;&#65533;&#65533;&#65533;`&#65533;&#65533;&#65533;2y&#65533;&#65533;80&#65533;i+&#65533;Z&#65533;&#65533;&#1857;&#65533;&#65533;&#65533;&#65533;&E&#65533;&#65533;c&#65533; x&#65533;&#65533;&#65533;z&#65533;&#1266;x&#907329;&#65533;e?&#65533;&#65533;&#65533;&#65533;j8\
4&#65533;&#65533;&#65533;b&#603;e&#65533;&#65533;&#65533;U&#65533;   @N(>&#65533;&#65533;	&#65533;&#65533;&#65533;&#65533;d#&#65533;&#65533;&&#65533;}&#65533;&#65533;Y&#65533;&#65533;K&#65533;&#65533;&#65533;x&#65533;&#1605;``&#65533;&#65533;&#65533;'o&#172;\&#65533;&#65533;#K&#65533;&#65533;&#1476; &#65533;N   &#65533;&#65533;\o&#65533;&#65533;p&#65533;pZ&#65533;&#65533;&#65533;&#65533;a&#65533;&#65533;&#65533;#/&#65533;&#65533;&#65533;&#65533;&#65533;Q&#1865;)&#65533;&#65533;mk^&#65533;&#65533;&#65533;vsc\X&#65533;&#65533;&#65533;?t&#65533;&#1247;&#65533;&#65533;=q&#65533;&#65533;&#65533;>D&#65533;pA$&#65533;&#65533;-D&#65533;&#65533;0&#65533;v&#65533;vX&#65533;r	!&#65533;&#65533;&#65533;t&#1201;U0&#65533;a&#65533;&#65533;\&#859;&#65533;J"&#65533;&#1267;\&#65533;L&#65533;&#65533;&#65533;AjI&#65533;9w7&#279;&#65533;g&#65533;/&#65533;v&#65533;6&#65533;'V"&#65533;
&#65533;&#65533;L&#65533;&#65533;P"&#65533;&#65533;p&#65533;&#65533;&#65533;t.&#65533;&#65533;&#65533;h&#65533;&#65533;&#65533;M&#65533;CW&#65533;A&#65533;O&#65533;&#65533;&#65533;&#65533;)&#65533;&#65533;&#65533;&#65533;&#65533;&#65533;?&#1026;&#65533;B~&#65533;&#65533;&#65533;LL't&#65533;&#65533;&#65533;&#65533;^A&#65533;w&#65533;a&#65533;&#65533;&#1559;&#65533;y&#65533;&#65533;&#65533;&#65533; N:&#65533;&#65533;&#43176;&#65533;&#65533;&#65533;X=8<P&#65533;
&#65533;l&#65533;B&#65533;&#65533;&#65533;&#65533;u?&#65533;V2&#65533;&#65533;&#65533; P&#65533;:rX&#65533;&#65533;&#65533;+&#65533;&#65533;&#65533;a&#65533;&#65533;&#65533;1&#65533;S|&#65533;&#65533;&#65533;&#65533;&#65533;i&#65533;&#65533;&#65533;&#29850;x&#65533;0p&#65533;&#65533;&#65533;D0=&#1283;{&#65533;y4'~&#65533;G~&#65533;\&#65533;&#65533;~	&#65533;~XrBo&#65533;%&#65533; N&#432;&#65533;&#65533;=Z&#65533;&#65533;+&#65533;gP&#65533;9e&#65533;'H&#65533;@r&#65533;`zW&#65533;ajJ&#65533;X
&#931;D&#65533;&#65533;&#65533;=&#65533;w&#65533;3&#65533;&#65533;7+&#65533;&#65533;&#65533;'b~&#65533;U\`&#65533;&#65533;&#65533;\r&#65533;c&#65533;d|<&#65533;y&#65533;]&#65533;&#65533;y&#65533; 3&#65533;+@&#65533; 2&#65533;0 G YP+XJ&#65533;ptHStq&#65533;&#65533;|R}&#65533;0u&#65533;&#65533;D@Hxx&#65533;&#65533;&#65533; &#65533; &#65533;`\aM&#65533;r=R&#65533;{&#65533;&#65533;{&#65533;&#65533;9 \(&#65533;&#65533;&#65533;&#65533;&#65533;y&#65533;&#65533;&#65533;&#65533;p&#65533;&#65533; &#65533;&#65533;)&#65533;&#65533;&#65533;`_0&#65533;&#65533;&#65533;Y&#65533;&#65533;Zp{
&#65533;&#65533;&#65533;&#65533;	&#65533;&#65533;&#65533;&#65533;G&#65533;&#65533; &#65533;H&#65533;&#65533;x&#65533;Bx&#65533;&#65533;&#65533;8&#65533;&#65533;M`,&#65533; nQP&#65533;&#65533;{&#65533;&#65533;&#65533;Hyk&#65533;%&#65533;&#65533;%&#65533;)H&#1061;" 6p&#65533;2&#1034;hH&#65533;&#65533;&#65533;(@&#65533;&#65533;(O cY&#65533;&#65533;h&#1891;|&#65533;P&#65533;&#65533;0wf&#65533;p
&#65533;g;&#65533;?@8&#65533;&#1032;&#65533;&#65533;cD&#65533;&#520;&#65533;&#65533;8&#65533;&#65533;&#65533;e"&#65533;(~Nh\*"\R&#65533;~&#65533;xv&#65533;&#65533;lEgA ?@)0&#65533;&#65533;P&#65533;&#65533;&#65533;?&#65533;&#65533;_&#65533;#nH&#65533;2&#65533;&#65533;&#65533;
	&#65533;&#65533;&#1035;&#65533; &#65533;&#65533;&#65533;S&#65533;&#65533;	6&#65533;U&#65533; x
&#65533;3&#65533;p&#65533;&#65533;&#65533;&#65533;&#65533;&#65533;xd&#65533;	&#65533;` n &#65533;R%&#1604;&#533;%&#65533;5&#65533;&#65533;U&#65533;Z&#65533;cV&#65533;%&#503;q&#65533;&#65533;&#65533;&#65533;&#65533; Y  0@&#65533;&#65533;&#65533;p&#65533;>&#65533;&#65533;&#65533;&#65533; 00&#65533;p&#65533;&#65533;&#65533;&#65533;&#65533;~&#65533;Ri&#65533;&#65533;&#65533;!f&#65533;%&#65533;&#65533;'>&#65533;H&#65533;i&#65533;&#65533;&#579;&#65533;&#65533;T &#65533;f &#65533;&#65533;&#65533;&#65533;&#65533;fa&#65533;&#65533;&#1940;i&#65533;&#65533;~&#65533;&#65533;&#65533;&#65533;&#65533;l&#1077;&#65533;&#65533;&#65533;&#65533;%	 i &#65533;+`&#65533;&#65533;&#1555;&#65533;&#65533;>&#65533;&#65533;&#65533;&#65533;&#65533;&#65533; &#65533;B&#65533;&#65533; 9i(
o&#65533;&#65533;&#65533;	l&#65533;&#65533;1z&#65533;&#65533;w&#65533;&#65533;j&#65533;&#65533; M&#65533;&#1566;g&#65533;&#65533; !&#65533;&#65533;"h&#65533;&#65533;H~&#65533;)&#65533;&#65533;y&#65533;T&#65533;~f&#65533;&#65533;&#65533;&#65533;N	&#65533;+&#65533;$&#65533;&#65533;b&#65533;&#65533;&#65533;&#65533;&#65533;&#65533;&#65533;1=&#65533;>=2&#65533;)0&#65533;&#65533;&#65533;&#65533;pt&#65533;)&#65533;&#336;&#65533;&#65533;&#65533;&#65533;&#65533;P&#65533;&#65533;w&#65533;`r&#65533;&#65533;L&#65533;&#65533;O2&#666;&#65533;&#65533;p],&#65533;G$	&#65533;&&#65533;^&#421;&#65533;&#65533;"&#65533;xs&#65533; &#65533;&#65533;.&#65533;f&#65533;&#65533;o&#65533; &#65533;i&#65533;+&#65533;$&#65533;&#65533;&#65533; &#65533;B00&#65533;0p&#65533;]&#1317;&#65533;&#65533;&#65533;"`fP#&#65533;	y&#65533;	&#65533;b&#65533;&#65533;&#65533;&#1223;&#65533;`&#65533;&&#65533;&#65533;iL5S*7&#679;(&#65533;R&#65533;J&#65533;&#65533;&#65533;p9&#65533;h\Z&#65533;&#65533;&#65533;^&#65533;#&#65533;@&#65533;&#65533;&#65533;2)&#65533;&#65533;&#65533;9@ &#65533;&#65533;&#65533;&#65533;&#65533;&#65533;_&#65533;B&#1637;&#65533;&#1034;] `&#65533;Q*a&#65533;&#1044;&#65533;&#1035;lg&#65533;Gz&#65533;p&#65533;&#65533;1Y0ndR01(&#65533;&#65533;&#65533;&#65533;&#65533;QH&#65533;&#65533;&#65533;%uY_]&#10782;&#65533;l&#65533;]#&#33123;&#65533;&#65533;&#65533;2P&#65533;h&#65533;&#65533;&#65533;&#65533;&#65533;*&#65533;&#65533;&#65533;&#65533;&#65533;&#65533;&#65533;&#65533;
j:&#65533;Sf"N&#65533;&#65533;&#65533;&#65533;&#104256;A&#65533;&#65533;&#65533;&#65533;Q&#65533;1p)&#65533;&#65533;&#65533;M&#65533;8&#65533;&#65533;8|&#65533;S&#65533;&#65533;&#65533;~W&#65533;&#65533;&#65533;s%@&#65533;U
&#65533;&#65533;` ;&#1065;&#65533;&#65533;J$0fVq&#65533;&#65533;&#65533;&#65533;&#41438; &#65533;&#65533; &#65533;&#65533;&#65533;	&#65533;*Y&#65533;&#65533;J&#65533;&#65533;V#r&#65533;&#65533;&#65533;(&#65533;g&#65533;&#65533;&#65533;1&#65533;e&#65533;>&#65533;&#65533;S&#65533;&#65533;&#65533;&#65533;&#65533;&#65533;&#65533;9n &#65533;&#65533;  <&#65533;j	&#65533;J&#65533;	b #&#65533;#f g &#65533;&#65533;&#65533;&#65533;&#65533;5&#65533;&#65533;Fc&#65533;D);&#65533;&#65533;&#65533;&#65533;&#65533;&#65533;&#65533;&#65533;&#65533;E &#65533;f \&#65533;&#65533;E&#65533;&#65533;&#65533;&#1545;&#65533;&#65533;&#65533;&#65533;&#65533;%&#789;&#65533;V8C&#1751;&#65533;n ni 	&#65533;&#65533;&#65533;@&#65533;&#65533;&#65533;&#65533;&#65533;&#65533;&#65533;&#65533;pX&#65533;&#65533;&#65533;g&#65533;&#65533;M&#65533;&#65533;&#3398;&#65533;&#65533;Q&#65533;G&#65533;U`g[+&#65533;&#65533;&#65533;^&#296;&#65533; `r&#65533;&#65533;&#65533;&#65533;8&#65533;Ez&#65533;&#65533;&#65533;&#65533;&#65533;w&#65533;a&#65533;&#65533;*a&#65533;&#65533;2qJ&#65533;&#65533;&#65533;&#65533;pEL&#65533;#e&#65533;&#65533;u&#65533;M&#65533;&#65533;&#65533;0&#65533;&#65533;$rj&#65533;&#65533;&#65533;J(pf&#65533;P&#65533;w&#65533;%UX&#65533;y&#65533;i+&#65533;&#65533;&#65533;&#65533;+tv	1i7&#65533; &#65533; $&#65533;7&#65533;	z&#65533;A`cC`foEl&#65533;&#65533;&#622185;s@j&#65533;I&#32353; &#65533;&#65533;&#65533;*R&#65533;&#65533;&#65533;&#65533;K8&#65533;   Y@&#65533;&#65533;&#65533;hv[H+:&#65533;&#65533;&#65533;&#65533;&#65533;&&#65533;v&#65533;&#65533;,&#65533;a&#65533;p=$/ ON0e&#65533;&#65533;&#65533;?&#65533;&#65533;&#65533;A&#65533;>j0q&#65533;b&#65533;&#65533;&#1117;&#65533;&#65533;+a"&#770;4&#65533;[&#65533;&#65533;l&#65533;Y"&#65533;.\\&#65533;[
&#65533;&#65533;&#65533;f&&#65533;l&#65533; &#65533;`&#65533;&#65533;j&#65533;&#65533;&#65533;B&#65533;&#65533;&#408;&#65533;&#65533;&#65533;&#65533;F[Sn0&#65533;&#65533;*&#65533;&#65533;6&#65533;&#65533;rG&#65533;A~,&#65533;{</g&#65533;&#65533;0&#65533;]&#65533;=.&#65533;&#65533;&#65533;nZ&#65533;k&#65533;&#65533;'b_&#65533;	XP&#65533;J0&#65533;Z{&#65533;yD&#65533;B&#65533;&#1665;Q1&#65533;&#65533;&#65533;&#65533;	F&#65533;f&#65533;%&#65533;&#65533;&#65533;&#65533;&#65533;A7L&#65533;0&#65533;a&#260;l&#65533;Q&#65533;||

&#65533;&#65533;$&#65533;l&#65533;Gk<&#65533;`&#65533;k-!&#65533;<&#65533;&#65533;&#65533;8&#65533;&#288;&#130;&#65533;B&#65533;&#65533;%k*&#1067;&#65533;&#65533;P_&#65533;&#65533;-b_M@&#65533;&#65533;&#65533;)c3&#65533;&#65533;4B<&#65533;&#65533;&#65533;&#65533;`&#65533;q&#65533;&#65533;n&#65533;%k`4&#65533;&#65533;JJ&#1477;&&#65533;}&#65533;=&#1425;Y <&#65533;&&#65533;&#65533;&#65533;,r&#65533;&#65533;&#65533;&#65533;	c&#65533;l:&#65533;&#65533;	&#65533;H&#65533;&#65533;J|&#65533;V&#65533;n,K &#65533;|II&#65533;&#65533;+	AFA&#65533;&#65533;f&#65533;&#65533;a]&#65533;&#65533;&#65533;&#154;&#612;&#65533;&#65533;&#65533;&#65533;yMd&#65533;<&#65533;l
&#65533;\&#65533;&#65533;(*	+XLJ p3&#65533;&#65533;&#65533;`9&#65533;&#65533;c&#65533;g&#65533;q,?&#65533;#&#65533;f&#65533;&#65533;&#65533;Z_B&"&#65533;&#65533;Q&#1297;&#65533;&#65533;&#65533;|&#65533;&#65533;&#65533;BM
@&#65533;&#1090;0&#65533;HAIvQ&#65533;&#65533;&#65533;r&#65533;&#65533;&#65533;L	&#65533;&#65533; &#65533;1&#65533;{U&#65533;{&#65533;&#1711;{)&#379;&#65533;&#65533;&#1254;;&#65533;t&#65533;&#65533;&#65533;&#65533;Q&#65533;hC}f&#65533;&#65533;R&#1067;U&#65533;R&#65533;D>&#65533;&#65533;&#65533;p @7&#65533;p&#65533;x&#65533;+S&#65533;&#65533;&#65533;&#65533;&#65533;&#65533;&#593;=&#1292;&#65533;
&#65533;&#65533;`&#65533;r}g&#65533;&#65533;&#65533;H&#65533;=&#65533;S<&#65533;

a&#65533; &#65533;&#65533;C&#65533;d&#65533;&#65533;xp&#65533;&#65533;&#65533;x&#65533;7~&#65533;z7,&#65533;&#65533;D&#1604; &#65533;z&#65533;(&#65533;&#65533;#E&#65533;&#65533;J&#65533;&#65533;&#65533;&#65533;&#65533;&#65533;y&#65533; f&#65533;&#65533;&#1330;&#65533;&#65533;&#65533;&#65533;O)>_),E&#65533;<&#65533;3uk&#65533;}BEU&#65533;"&#65533;&#65533;&#65533;&#65533;&#65533; &#65533;&#65533;-h&#65533;g(&#65533;&#65533;&#65533;&#65533;&#541;&#65533;/w&#65533;V&#65533;{&#65533;	&#65533;}.:W&#65533;l:&#1539;&#65533;#B&#65533;&#65533;mH%&#65533;"&#1465;&#65533; &#65533;&#65533;e&#65533;]!&#65533;8=&#65533;&#65533;&#65533;&#65533;&#65533;&#65533;&#65533;n]
J&#1973;)&#65533;&#65533;p&#65533;&#65533;&#65533;]n&#65533;&#65533;&#65533;Fx&#65533;#uj&#65533;zE&#65533;5&#65533;uCy&#65533;M&#65533;7o6m&#1229;l&#65533;C&#795;&#65533;&#65533;&#65533;|
#>&#65533;&#65533;&#65533;q&#65533;&#65533;&#65533;&#65533;}Z&#65533; "&#65533;&#65533;&#65533;&#65533;0
&#65533;&#65533;9&#65533;/N:* = d&#65533;9&#65533;&#65533;&#65533;V2i&#1864;&#65533;&#65533;&#65533;&#65533;&#65533;\u8&#65533;fkm&#65533;b&#166;&#173;&#65533;&#65533;&#65533;r&#65533;G&#65533;&#65533;&#65533;&#65533;4&#65533;q&#65533;Y`U~
.:&#65533;&#65533;&#65533;&#65533;0&#1860;p&#65533;}&#65533;&#65533;&&#65533;&#65533;p&#65533;&#65533;.&#381;&#65533;|`{ X&#65533;N&#65533;x&#65533;&#65533;&#65533;&#65533;&#65533;&#65533;&#65533;&#958;&#65533;Y%&#65533;&#65533;&#65533;mI0P&#65533;~(y1#&#65533;&#882;!&&#65533;&#65533;r&#65533;&#65533;&#65533;A&#65533;Q&#65533;i&#65533;&#65533;V&#65533;&#65533;-&#65533;n&#65533;&#65533;&#65533;&#65533;&#65533;&#65533;C &#65533;!%&#65533;e@&#65533;y&#65533;&#65533;:`&#65533;&#65533;N&#65533;&#65533;0&#65533;&#65533;&#65533;&#65533;&#65533;	O. }4&#65533;&#65533;&#65533;&#65533;f &#65533;&#65533;n&#1882;@ "&#65533;\&#65533;&#65533;fu&#1746;&#65533;&#1038;<:&&#65533;+/&#65533;o&#65533;&#65533;o:m&#65533;J&#65533;&#65533;&#65533;&#65533;&#53392;&#65533;&#65533;&#65533;&#28713;&#65533;-nrW>OW&#65533;O/i&#65533;&#1733; d&#65533;&#65533;&#65533;&#65533;nu&#65533;&#65533;&#65533;&#65533;&#65533;	m&#65533;1b&#65533;&#65533;X&#1806;o&#65533;&#942;/R&#65533;	@n0&#65533;X&#65533;&#65533;P&#1699;X~&#65533;&#65533;&#65533;A`g&#65533;~,r&#65533;<&#65533;%m&#65533;=&#65533;&#65533;&#65533;&#65533;\&#65533;k&#2041;&#65533;&#65533;QICi?'pP&#65533;&#65533;&#49251;&#65533;&#65533;M&&#65533;&#65533;&#65533;M&#65533;?&#65533;Yp	@&#65533;s&#65533;F&#65533;&#65533;&#65533;(&#65533;&#65533;%h&#65533;&#65533;ja&#397;_&#65533;&#65533;&#65533;b&#65533;s&#65533;	&#65533;&#65533;&#65533;&#65533;Q&#65533;o&#65533;N&#65533;#&#65533;&#65533;&#65533;&#65533;&#65533;Y&#65533;&#65533;&#65533;&#65533;&#65533;&#65533;&#65533;\/R&#65533;`&#65533;+&#384;&#65533;&#65533;z &#830;x&#65533;HN&#65533;O&#65533;&#65533;&#65533;p&#65533;H>&#65533;&#65533;&#1521;&#541;0o&#65533;&#65533;&#65533;B?'&#65533;&#65533;.I&#65533;:,&#65533;&#1951;|&#65533;&#65533;&#65533;&#65533;&#65533;&#65533;&#65533;&#65533;z&#65533;&#65533;&#65533;Z&#65533;&#65533;y&#65533;&#65533;&#65533;&#65533;&#65533;&#65533;&#65533;&#65533;&#65533;&#65533;&#65533;&#65533;&#65533;&#65533;&#65533;&#65533;w&#65533;&#65533;&#65533;&#65533;&#65533;&#65533;&#65533;g&#65533;y&#65533;Z&#65533;&#65533;&#65533;&#65533;&#65533;w&#65533;&#65533;&#65533;&#65533;&#65533;&#65533;&#65533;&#65533;&#65533;&#65533;&#65533;&#65533;&#65533;&#65533;&#65533;&#65533;&#65533;&#65533;&#65533;&#65533;&#65533;&#452;&#65533;&#65533;&#374;&#65533;&#65533;&#1266;&#65533;&#992;&#65533;&#65533;&#65533;&#65533;g&#65533;&#65533;&#1295;&#702;	&#65533;&#65533;&#65533;&#65533;&#65533;&#65533;&#65533;|&#1619;&#65533;&#65533;&#65533;&#65533;&#65533;&#65533;&#65533;&#65533;&#65533;&#65533;&#65533;&#65533;&#65533;&#65533;&#65533;&#65533;&#65533;qJw	`3_&#65533;&#65533;)&#65533;&#65533;&#471;&#65533;&#65533;&#65533;;&#65533;0&#65533;1o'=4&#65533; &#65533;Bq&#65533;&#65533;"DV&#65533;&#65533;&#664;&#65533;&#65533;<&#65533;&#65533;&#65533;&#65533;I9&#65533;&#65533;&#65533;&#65533;&#65533;d&#65533;&#65533;&#65533;&#65533;&#65533;&#65533;mTRF`&#65533;Nz&#65533;4&#1310;&#65533;&#65533;Vi&#65533;8U&#747;X&#65533;&#65533;&#169;&#65533;+&#65533;>&#65533;&#65533;&#65533;[&#65533;)&#65533;G&#65533;&#65533;&#65533;%&#65533;&#65533;L&#65533;&#65533;&#65533;R&#65533;$&#65533;<\&#1646;&#65533;+H.&#65533;`&#65533;&#65533;.&#65533;'8&#65533;XIz&#65533;j&#65533;&#65533;&#65533;V&#65533;&#65533;&#65533;&#65533;Ux&#65533;&#65533;&#65533;&#65533;A&#65533;%0-lom&#65533;h&#65533;&#65533;&#65533;A&#65533;O&#65533;{&#65533;48&#65533;W&#65533;&#65533;5z'U&#65533;&#65533;UJ]&#65533;&#65533;&#65533;&#65533;&#65533;bV&#65533;&#65533;&#65533;&#65533;e)&#65533;&#65533;&#65533;x&#65533;&#1816;&#65533;&#65533;}1&#65533;iR{R&#65533;]&#65533;w&#39947;QG&#65533;&#65533;Wj&#65533;{&#65533;&#65533;&#65533;}&#65533;&#65533;/&#65533;&#65533;&#65533;;&#65533;$&#65533;&#65533;&#65533;w~&#65533;&#65533;~&#65533;&#65533;&#65533;dX~}&#65533;&#65533;y&#65533;A&#65533;&#65533;&#65533;&#65533;&#65533;&#65533;-&#65533;&#65533;~&#65533;&#65533;&#65533;&#65533;wzUQ"&#65533;]&#65533;a<)	&#65533;&#65533;n&#65533;2&#8211;&#65533;&#65533;-&#65533;de&#65533;%
&#65533;Z&#65533;t8Oj&#65533;-&#65533;&#65533;U;&#65533;!V&#65533;M&#65533;Wjl&#65533;~&#65533;&#65533;&#65533;&#65533;.&#65533;&#65533;&#65533;e&#150;c0&#65533;&#65533;&#65533;~&#65533;&#65533;&#65533;K+y&#65533;&#65533;!~&#65533;O&#65533;X	%!?&#65533;&#65533;v1&&#65533;&#65533;|&#65533;&#65533;&#1676;>.&#14601;&#65533;&#65533;&#65533;&#477;gR"&#65533;]&#65533;&#1991;	&#65533;&#65533;bE&#65533;*&#65533;&#65533;&#65533;&#471;&#449;c&#65533;&#65533;&#65533;9ia&#65533;&#65533;0&#65533;grx&#65533;)`}&#65533;&#65533;I&#65533;l&#65533;&#65533;MZ&#65533;&#65533;&#65533;&#65533;&#65533;j!&#65533;&#65533;&#65533;&#65533;&#65533;#&#65533;&#65533;&#65533;&#65533;)%&#65533;&#65533;&#470;0*&#65533;j&#65533;&#65533;&#65533;z%%Z&#65533;&#65533;f/&#437;&#65533;U&#65533;  !&#65533;  ,    &#65533;&#65533;@&#65533;&#65533;&#65533;&#65533;&#65533;&#65533;&#65533;&#65533;&#65533;&#65533;&#65533;&#65533;&#65533;&#65533;&#65533;|&#65533;&#65533;}&#65533;&#65533;&#65533;&#65533;&#65533;&#65533;&#65533;&#65533;|a&#65533;&#65533;&#65533;&#65533;&#65533;&#65533;y&#65533;&#65533;&#65533;&#65533;&#65533;&#65533;&#65533;&#65533;&#65533;&#65533;&#65533;&#65533;&#65533;&#65533;{&#65533;&#65533;&#65533;&#65533;&#65533;&#65533;&#65533;&#65533;&#65533;&#65533;&#65533;&#65533;&#65533;&#65533;&#65533;&#65533;&#200;&#65533;&#65533;&#65533;&#461;&#65533;&#538;&#65533;&#65533;&#65533;&#65533;&#65533;&#1237;&#65533;&#1322;&#65533;&#1475;&#1613;y&#65533;w&#65533;&#65533;&#10440;&#65533;&#65533;&#65533;&#65533;~&#65533;&#65533;&#45951;&#65533;&#65533;&#992;}&#65533;&#65533;&#65533;&#65533;&#65533;&#65533;&#65533;&#65533;&#65533;&#65533;&#65533;i*&&#65533;&#65533;&#65533;&#65533;"lYCS=7q!&#65533;>&#65533;<U&#65533;&#65533;&#65533;*l&#65533;"Z&#65533;&#65533;&#65533;&#65533;&#65533;&#65533;&#65533;&#379;'&#65533;RI?&#65533;&#65533;&#428;&#65533;&#65533;H&#65533;&#65533;&#65533;<&#65533;&#65533;&#65533;#&#65533;
&#65533;tO&#65533;'&#65533;&#65533;l.:HO&#65533;&#65533;&#65533;m&#65533;&#65533;&#65533;TFL&#65533;U&#65533;:-&#65533;&#65533;EHy&#65533;&#65533;&#65533;)&#65533;?a&#65533;&#65533;J-&#65533;=l&#65533;/&#65533;&#65533;4u%&#65533;WU&#65533;&#65533;&#65533;&#65533;1/,?q&#65533;&#19144;&#65533;&#65533;=&#824;>&#65533;VZ&#65533;&#65533;T&#65533;cVm&#65533;&#65533;Y&#65533;&#65533;&#65533;&#65533;&#1024;AH>&#65533;J&#65533;&#65533;hA`&#65533;&#65533;p&L;&#65533;{	U&#65533;e.Oc&#65533;C&#65533;v&#65533;&#65533;&#65533;B2%&#65533;&#65533;&#65533;*&#942;&#65533;&#65533;x&#65533;C&#735;3&#65533;]P]P i&#65533;u.&#65533;N3='&#65533;l^&#65533;&#65533;&#65533;{&#65533;&#65533;&#65533;U_H&#1500;&#65533;&#65533;&#65533;:_6XY&#65533;&#65533;&#65533;&#10469;&#65533; &#65533;&#65533;X&#65533;2&#65533;&#65533;&#65533;$ &#65533;&#65533;&#65533;-&#65533;&#65533;{&#65533; (HqH&#65533;&#65533;N&#65533;&#65533;&#65533;&#65533;&#65533;&#65533;&#65533;`(8cyeb!+6&#65533;V&#1757;&#65533;&#65533;&#65533;&#65533;D
&#65533;&#65533;'(h&#65533;&#65533;&#65533;&#65533;&#65533;@&#65533;	r &#65533;%I^&#65533;&#65533;8&#65533;%"&#65533;&#65533;T
"&#65533;&#65533;h&#65533;&#65533;&#65533; &#65533;&#65533;d&#65533;q&#65533;CBG&#536;&#65533;&#65533;&#65533;&#530;&#65533;<i
&#65533;&#2040;&#65533;H`&#65533;&#65533;UR&#65533;ABHg&#65533;q&#65533;&&#65533;6&#65533;yv&#65533;&#34952;l &#65533;&#65533;z&#65533;d&#65533;&#65533;B&#65533;&#65533;&#65533;HP&#65533;N
&#65533;&#65533;H~Y&#65533;c&#65533;Y&#65533;&#65533; x:h!&#65533;&#65533;P&#65533;6H:).<Z&#65533;V&#65533;)&#65533;&#52226;x&#65533;&#65533;&#65533;G
rjeN&#65533;9&#522;&#65533;&#65533;&#65533;*&#65533;&#65533;&#65533;&#65533; &#65533;&#65533;0&#65533;&#65533;&#65533;&#65533;&#65533;&#65533;&#65533;&#65533;z&#65533;.h02&#65533; &#65533;&#65533;0&#65533;4r&#65533;x&#65533;&#65533;&#65533;<:b&#65533;&#65533;,&#65533;&#65533;&#65533;J&#65533; &#65533;&#65533;&#65533;o&#65533;&#65533;&#65533;&#65533;b&#65533;Vb&#65533;"z8&#65533;\&#65533;&#65533;&#65533;0G&#65533;
-l&#65533;-(&#65533;1&&#29106;.!x&#65533;&#65533;.&#65533;&#65533;&#65533;/&#65533;&#242;<&#65533;&#707;&#65533;&#65533; &#65533;&#65533;&#65533;7&#65533;&#65533;"&#65533;&&#65533;&#65533;xzq&#65533;&#65533;W<&#65533;B&#65533;&#65533;D(&#65533;I&#65533;-x&#65533;&#65533;|&#65533;&#65533;&#65533;R@&#561; &#65533;&#65533;&#65533;3&#65533;6&#65533;b&#65533;\&#65533; k&#65533;&#65533;l9&#65533;R&#65533;Q&#65533;&#65533;&#65533;&#65533;d&#65533;&#65533;&#65533;S&#65533;M&#65533;HWQ&#65533;L&#65533;8B&#65533;0&#65533;x &#65533;3p&#65533;8&#65533;&#65533;<.&#1474; &#65533;A&#1549;&#65533;]&#65533;&#65533;D&#65533;6:m&#65533;".h&#65533;&#65533;I&#65533;1&#65533;"&&#65533;@(]t&#65533;=&&#65533;&#65533;8&#65533;&#1354;h&#65533; &#65533;&#65533;[&#65533;!&#65533;&#65533;1&#65533; &#65533;&#65533;&#65533; &#65533;<&#65533;f&#65533;&#65533;&#65533;&#65533;-H&#65533;Ego&#65533;   &#65533;!5&#65533;&#65533; &#65533;&#65533;
&#65533;&#65533;<!&#65533;&#65533;&#65533;&#65533;~ H&#65533;&#65533;>&#65533;&#65533;Z&#65533;hPy&#65533;8&#65533;&#65533;&#65533;&#65533;C<E&#65533;?P&#65533;&#65533;&#65533;&#65533;&#65533;3`O,&#65533;@&#65533;&#65533;p&#65533;=&#65533;&#65533;{&#65533;@	JP&#65533;*0|&#65533;&#65533;&#919;&#65533;D &#65533; &#65533;\!&#65533;&#65533;&#65533;I-w&#65533;p&#65533;&#65533;&#65533;&#65533; q&#65533;!&#14319;&#65533;W&#65533;<@&#65533;@&#65533; &#65533;&#65533;m&#65533;D/1&#65533;	j&#65533;{$DeErPL&#65533;&#65533;IH&#65533;&#65533;&#65533;&#65533;&#65533;  !&#65533;7&#65533;@c&#65533;&#65533;
&#65533;@&#65533;]&#65533;&#65533;&#65533;&#65533;!
Q &#65533;&#65533;&#65533;@&#65533;i&#65533;N|&#65533;1EB&#65533;&#65533;&#65533;H&#65533;&#1781; @ &#65533;C$S8&#65533;&#65533;&#65533;&#65533;&#65533; &&#65533;&#65533;	&#65533;P&#65533;&#65533;&#65533;&#65533;&#65533;^&#65533;&#65533;&#65533;&#65533;&#65533;&#65533;&#65533;R&#65533;&#65533;U&#65533;R&#65533;,4&#65533;X0LK&#65533;&#1699;&#65533;&#1546;>N&#65533;&#65533;&#1669;&&#65533;&#65533;&#65533; &#65533;&#288;&#1814;yH&#65533;9&#65533;r&#65533;@&#65533;2	&#65533;f &#65533;(&#65533;$&&#65533; IA@2&#65533; &#65533;6SH&#65533;?|&#1180;&#65533;( ())J&#65533; &#65533;Bq&#65533;C&#65533;&#1171;&#65533; &#65533;(&#65533;&#65533; b&#65533; X&#65533;&#65533;&#65533;l*Q&#65533;&#65533;4&#65533;&#65533;&#65533;S&#65533;&#65533;&#65533;&#65533;Lh"y\&#65533;Z6&#65533; NCt&#65533;W&#65533;$"P I`&#65533;S\&#65533;&#65533; 8O9&#65533;&#65533; &#65533;&#65533;&#65533;L&#65533;~Z&#65533;7&#65533;&#65533;&#65533;`F&#65533;5L&#65533;&#65533;&#65533;WJ&#65533;&#65533;&#65533;&#65533;&#65533;&#65533;D)&#65533;Q&#65533;Y&#65533;, &#665;&#65533;&#65533;&#65533;&#65533;&#65533;@Ax&#65533;y&#65533;&#65533;&#65533;&#65533;&#65533;i#n*V&#65533;&#65533;b&#65533;4u&#65533;&#65533;
&#65533;&#65533;Bw?&#65533;EP&#65533;$&#1292;fLg &#65533;TB0RC&#65533;#"&#65533;U&#65533;E4!&#65533;&#65533;D[MQ @&#65533;S!&#65533;E^A&#65533;B&#65533;q&#65533;&#65533;&#65533;k&#65533;&#65533;&#65533;&#65533;&#65533;&#65533;A`&#65533;@&#65533;&#65533;&#65533;&#65533;&#65533;&#650;3J&#65533;&#1111;&#65533;&#65533;2&#65533;` &#65533;&#65533; &#65533;&#65533;!npC&#65533;0\C8p+%&#65533;X\&#65533;&#65533;ECFt&#65533;pUGD&#65533;&#65533;,f!&#65533;&#65533;fBP&#65533;T&#65533;YB&#65533;&#947;&#65533;p_0@&#65533;z&#65533;!&#65533;&#65533;|&#65533;{&#65533;&#65533;&#65533;&#65533;Z&#65533;zc&#65533;&#65533;q&#65533;&#65533;&#65533;1   	d@&#65533;\&#65533;&#65533;&#65533;A&#65533;1&#65533;&#65533;/&#65533;_&#65533;&#65533;&#65533;&#65533;&#65533;&#65533;1&#65533;&#65533;&#65533;A
d&#65533;&#65533;7H &#65533;%.q&#65533;&#65533;&#65533;&#65533;&#65533;+&#65533;BG&#65533;&#65533;&#65533;.b&#65533;&#65533;&#65533; &#65533;I&#65533;&#65533;x&#65533;&#65533;&#65533;&#65533;M&#65533;cz&#65533;6&&#65533;)!pRH&#65533;&#65533;&#65533;&#65533;&#65533; &#65533;&#65533;&#1012;&#65533;&#65533;&#65533;&#65533;=+mi`/X&#65533;&&#65533;
&#65533;&#65533;&#65533;-'&#65533;`&#65533;B&#65533;&#65533; 2&#65533;&#65533;_@&#65533;4&#65533;|&#65533;&#65533;n&#65533;+&#65533;&#65533;&#65533;gH&#65533;x@&#65533;&#65533;&#65533;&#1144;&#65533;[#K&#65533;&#65533;F&#65533;&#260;@`&#65533;]16Z&#65533;&%&#65533;&#65533;&#1715;&#65533;S&#586;@&#65533;&#65533;&#65533;&#65533;(9&#65533;&#65533;u&#388;l&#65533;48&#65533;&#65533;&#65533;&#65533;&#65533;\V&#65533;jDb}&#65533;?T&#65533;y&#65533;k&#65533;{&#65533;&#65533;*&#65533;$&#65533;!&#65533;}"a&#65533;&#65533;g&#65533;&#158;&#65533;&#65533;&#769;&#65533;J#&#65533;&#65533;&#65533;&#65533;i9&#822;&#65533;3&#65533;6!2eB4&#65533;J&#1839;%&#65533;Fg&#65533;&#65533;z&#65533;^&#65533;&#65533;b}&#65533;&#1718;&#65533;&#65533;&#65533;P&#65533;zW&#65533;	&#65533;&#65533;&#65533;9+&#65533;'&#65533;&#65533;	&#2871;&#65533;9 (&#65533; &#65533;j&#1341;%&#65533;[&#65533;z&#65533;&#65533;S?&;f0Cp&#65533;&#65533;&#65533;&#65533;&#65533;&#65533;F&#65533;v&#65533;JGN&#65533;v&#65533;&#65533;)&#65533;emy&#65533; &#65533;`&#65533;0'&#65533;*&#65533;9&#65533;
 &#65533;&#65533;^&#65533;&#65533;[\&#65533;&#65533;&#65533;0r&#65533;&#65533;&#65533;&#65533;nx&#65533;Y~1bD&#65533;X&#65533;&#65533;XL(&#65533;&#65533;*&#65533;&#65533;!&#65533;&#65533;&#65533;&#65533;r'&#65533;gA&#65533;@&#65533; &#65533;&#65533;gw&#65533;&#65533;&#65533;^&#65533;&#65533;&#65533;p@&#65533;7&#65533;&#172092;&#65533;&#65533;a&#65533;&#65533;&#65533;&#65533;&#65533;Q&#65533;&#65533;&#65533;&#65533;G&#65533;"&#65533;&#65533;&#65533;&#65533;&#65533;Y&#65533;&#65533;1w&#65533;&#65533;sK&#65533;~&#65533;&#65533;&#65533;1&#65533;&#65533;C&#65533;+1&#65533;+kW&#65533;&#65533;.&#65533;&#65533;&#65533;&#65533;t2>&#65533;&#65533;&#65533;&#65533;]&#65533;&#65533;D&#65533;{&#65533;^Bm&#65533;&#65533;&#65533;&#65533;&#65533;&#65533;G&#65533;@&#65533;Z&#65533;&#65533;l'm3&#65533;&#65533;&#65533;&#65533;ul&#65533;&#65533;&#65533;&#65533;P&#65533;&#1484;EY&#65533;&#65533;+&#65533;A&#65533;&#65533;&#65533;&#65533;h&#65533;&#65533;AG`&#65533; &#65533;&#65533;&#65533;&#65533;&#65533;&#65533;{&#65533;&#65533;&#65533;&#65533;u<l&#65533;>&#65533;&#65533;&#65533;+Zh	&#65533;&#65533;&#65533;&#65533;&#65533;&#65533;&#65533;'&#65533;7l&#65533;&#65533;y5&#65533;"&#65533;&#65533;^
9&#65533;G&#65533;F&#65533;&#65533;`&#65533;&#65533;=&#65533;2%&#65533;6Z&#65533;|&#65533;Pu&#65533;&#65533;&#65533; &#65533;	&#65533;&#65533;ygR0&#65533;&#65533;&#997;y&#65533; 	:x&#65533;&#65533;&#65533;q3&#65533;&#65533;&#65533;q(&#65533;'&#65533; &#65533;&#65533;q&#832;~&#1026;&#65533; &#65533;&#65533;&#65533;&#65533;&#65533;&#65533;&#65533;&#65533;UHx%&#65533;\&#65533;(8&#65533;<&#65533;	&#65533;&#65533; lN&#65533;%&#65533;Zp%ag&#65533;&#65533;y62&#65533;&#752;&#65533;`y&#65533;&#65533;&#791;&#65533;y&#65533;&#65533;&#65533;$0&#65533;~&#65533;,&#65533;&#65533;&#65533;&#65533;&#65533;Z
-ab&#65533;&#65533;&#65533;&#1094;&#246;a~&#65533;&#65533;&#65533;W!&#65533;&#65533;&#65533;&#65533;y &#65533;{&#65533;(z8&#65533;&#65533;=8&#65533;&#65533; &#65533;&#65533; &#65533;&#288;=&#65533;&#65533;	&#65533;&#65533;&#65533;P#&#65533;0&#65533;&#65533;Py&#65533;y&#65533;X&#65533;?q&#65533;&#65533;&#65533;
&#65533;xvvpA	D&#65533;&#65533;`y&#65533;&#65533;&#65533;&#65533;@&#65533;&#65533;&#65533;'Hq&#65533;&#65533;	=&#65533;&#65533;&#65533;&#65533;&#65533;P&#65533;&#65533;&#65533;|&#65533;&#65533;&#65533;&#65533;&#65533;Q&#65533;&#65533;Xy&#65533;@&#65533;H&#65533;&#65533;&#65533;P&#65533;R&#1100;e&#65533;]&#65533;&#65533;&#65533;p 8&#65533;|&#65533;&#65533;h	&#65533;8&#65533;&#321040;&#65533;x8&#65533;&#65533;&#65533;&#65533;&#65533;&#65533;&#65533;&#65533; &#65533;&#65533;&#4703;&#65533;&#65533;&#1546;&#65533; &#65533;6&#65533;&#65533;(
d&#65533;x&#65533;&#65533;H&#65533;&#65533;p&#65533;&#65533;Q&#65533;3&#65533;v&#65533;`&#65533;(}0&#65533;&#65533;&#65533;&#65533;A&#65533;&#65533;h&#65533;&#65533;&#65533; I%&#65533;&#65533;u&#65533;&#1040;{1&#65533;h9&#65533;&#65533;P Jq&#65533;&#65533;&+i&#65533;H&#65533;&#65533;&#65533;0y&#65533;h&#65533;oS&#65533;&#65533;&#65533;$&#65533;Aq&#65533;1!317&#1044;&#65533;@q
&#65533;q&#65533;&#65533;y&#65533;&#65533;&#65533;&#65533;&#65533;&#65533;!&#65533;X&#65533;&#65533; H&#65533;v&#65533;&#65533;&#65533;&#65533;H&#65533;&#65533;	:y&#65533;&#65533;&#65533;&#65533;@ I&#33676;A&#65533;p4&#65533;&#65533;|&#65533;&#65533; 'N&#65533;&#65533;>&#65533;1&#65533;&#65533;&#65533;p9&#65533;&#65533;&#65533;&#65533;&#65533;&#65533;T&#65533;y(f&#65533;&#65533;A&#65533;&#65533;Y%8.0&#65533;&#65533;&#65533;@/u
;s&#65533;9&#65533;kC&#65533;&#65533;(&#65533;&#65533;&#65533;.&#65533;!\"
&#65533;	) ar,.&#65533;&#65533;&#65533;&#65533;&#65533;
3i\&#65533;&#1494;&#65533;i&#65533;9 S&#65533;%&#65533;&#65533;6n&#65533;&#65533;&#65533;0ry&#65533;&#65533;&#65533;%Ay&#65533;p&#65533;9&#65533;&#65533;&#65533;&#65533;|S/^&#65533;@&#65533; 	P&&#65533;Y"&#65533;y	Yq&#65533;&#65533;'&#65533;&#65533;&#65533;7&#65533;&#65533;&#65533;3/&&#65533;&#65533;&#65533;D&#65533;3sQ	c&#65533;&#65533;Ub7&#65533;a7&#65533;c&#65533;&#65533;&#65533;)&#65533;&#65533;))@a&#65533;#3&#65533;&#65533;,&#65533;&#65533;&#65533;7X&#1417;&#65533;&#65533;Q&#65533;&#65533;p&#65533;&#65533;p9&#65533;&#1050;&#65533;&#65533;&#65533;CT&#65533;s6`&#65533;&#65533;W &#65533;&#65533;&#65533;&#65533;$&#65533;a2#,2&#65533;0&#65533;)ms&#65533;*

&#161;&#65533;*&#1619;b@&#65533;3.&#65533;b5&#65533;Y&#65533;&#65533;&#65533;&#65533;&#65533;8Zd2&#65533;P2&#65533; 3&#65533;&#65533;&#65533;&#65533;WS6&#65533;36-33S3&#65533;&#65533;&#65533; &#65533; &#65533;I&#65533;&#65533;&#65533;"&#65533;M&#65533;  &#65533;I%&#65533;)&#65533; &#65533;&#65533;8&#65533;&#65533;F&#1328;5&#65533;&#65533;8&#65533;&#65533;+_&#65533;>a&#65533;2`&#65533;b&#65533;5&#65533;3&#65533; *r&#65533; ?&#65533;&#65533;#
&#65533;y:8&#65533;&#65533;&#65533;"?&#65533;PC;&#65533;T&#65533;?&#65533;9&#65533;&#65533;8&#65533;&#65533;9&#65533;&#65533;&#65533;&#65533;9&#65533;dV&#65533;&#65533;x&#65533;Hb&#65533;jI &#65533;&#65533;&#65533;! U&#65533; &#65533;&#65533;&#65533;&#65533;j1&#65533;&#65533;8&#65533;&#65533;;J:?&#65533;R&#65533;&#65533;z.&#65533;S<\&#65533;&#65533;&#65533;Z	N&#65533;9&#65533;#9&#65533;S&#1507;&#65533;%&#65533;&#65533;H&#65533;g&#65533;&#65533;w&#43774;&#65533;y&#65533;==0, &#65533;&#65533;UZ&#65533;&#65533;;h@U&#65533; JU&#65533;&#65533;&#65533;<{d,&#65533;&#65533;Vdj&#65533; *&&#65533;&#65533;&#65533;}zQA&#65533;&#65533;&#65533;&#65533;A&#65533;&#65533;&#65533; Vp>&#65533;&#65533;&#65533; &#65533;Ih&#65533;{&#65533;&#65533;C	VSC&#65533;?&#65533;3&#65533;&#65533;C&#65533;&#65533;/W2D&#65533;&#65533;*H&#65533;9e_&#65533;&#65533;p&#65533;&#65533;(P&#65533;
&#65533;jE4N	1P&#65533;c&#65533;&#65533;pB&#65533;&#65533;N&#65533; J&#65533;T&#65533;&#65533;v3DWK&#65533;>&#65533;>PCNz^&#65533;-k]KO&#65533;`&#65533;&#65533;&#65533;&#65533;y&#65533;S&#1184;&#65533;z&#65533;&#65533;&#65533;&#65533;&#65533;U	&#65533;&#65533; U&#65533;&#65533;&#65533;&#65533;&#65533;M&#65533;&#65533;N&#65533;z&#65533;$<&#65533;&#65533;J&#65533;&#65533;B-&#65533;@&#65533;2C&#65533;&#65533;&#65533;p&#65533;J&#65533;4&#65533;u1&#65533;4&#65533;&#65533;&#65533;&N&#65533;	&#65533;&#1398;&#1012;&#65533;&#65533;&#65533;L&#65533;&#65533;&#65533;&#65533;&#65533;?sKE&#1540;h&#65533;&U&#65533;d&#65533;&#65533;N&#65533;J&#65533;ckd&#65533;,`RS&#65533;&#65533;@&#65533;pi&#65533;&#65533;K&#65533;fb+&#65533;&#65533;&#65533;&#65533;&#65533;z&#65533;W&#65533;p&#65533;&#65533;&#65533;PCUJ&#65533;
Fk&#65533;TEQ&#65533;&#761;&#65533;[H}&#65533;&#65533;&#65533;MW&#65533;h&#65533;E&#65533;R&#65533;$I&#65533;I 0-&#65533;ed&#65533;&#65533;C&#65533;9n&#65533;&#65533;=&#65533;G&#65533;0&#65533;&#1216;&#65533;&#65533;&#65533;&#65533;&#65533;&#65533;J3&#65533;Ej Me&#65533;&#65533;[9&#1380;
&#65533;&#65533;I9&#65533;&#65533;YW   m&#65533;F	b&#65533;6QV&#65533;25&#65533;&#65533;&#65533;&#65533;V&#65533;&#65533;P{&#65533;&#65533;&#65533;sUW	%det&#65533;dH&#65533;s&#65533;&#65533;&#65533;.]&#65533;^{T@	&#65533;&#65533;RE &#65533;&#65533;<&#1174;@k0\)&#65533;Rc:&#65533;n&#65533;&#65533;=&#65533;&#65533;7&#65533;t&#65533;!&#65533;H5&#713504;&#65533;M&#65533;`W&#65533;,&#65533;<&#899;4&#65533;&#65533;5_&#65533;&#65533;k,&#65533;&#65533;d&#65533;CA&#65533;&#65533;&#65533;&#65533;&#65533;K+y &#65533;&#1328;&#65533;&#65533;&#65533;]&#65533;`&#65533;&#65533;&#65533;&#65533;&#65533;w&#65533;&#65533;Y&#65533;&#65533;&#65533;&#65533;&#65533;S&#65533;    &#205;&#1704;&#65533;&#65533;&#65533;&#65533;&#65533;&#407;P&#65533;&#65533;&#65533; <PV6`&#65533;`&#65533;&#65533;&#65533;a&#65533;f&#65533;&#65533;&#65533;&#65533;&#65533;g&#65533;&#65533;tn\	&"&#596;z]s&#65533;&#65533;Dj&#65533;&#65533;&#65533; &#65533;&#65533;&#65533;&#65533;o&#65533;Y&#65533;&#65533;p&#521;L/K&#65533;&#65533;x&#65533;6|&#65533;&#65533;m&#65533;&#65533;&#65533;Zgh`e+peYVk&#65533;&#65533;ea&e0`ac&#65533;&#65533;&#65533;al6! Y0g&#65533;E&#65533;&#65533;F&#65533;P&#65533;&#65533;`&#65533;&#65533;cW&#65533;h&#65533;&#65533;&#499;&#65533;I&#65533;P&#65533;:F&#65533;+Ffx&#65533;0&#65533;tL&#65533;&#65533;&#65533;m&#65533;k&#65533;&#65533;ZY|&#65533;0&#65533;e&#65533;&#65533;j&#65533;6?&#65533;$ f	&&#65533;&#65533;?&#65533;&#65533;]&#65533;c&#65533;p&#65533;&#65533;gs&#65533;&#65533;D9u&#65533; &#65533;&#65533;&#65533;Y&#65533;l|&#65533;gP&#65533;&#65533;&#65533;b&#65533;E7.v]&#65533;FL&#65533;@f&#65533;m&#65533;w=&#65533;6r*+b+Q&#65533;p&#65533;&#65533;=\&#65533;N&#65533;$`&#65533;&#65533;k?&#65533;7&#65533;&#65533;&#65533;k&#65533;&#65533;g&#65533;|&#65533;&#65533;&#65533;&#65533;Q&#65533;za"&#630;l~4&#65533;X&#65533;&#65533;&#65533;&"&#65533;a&#65533;vd&#65533;GLh&#65533;&#65533;&#65533;&#65533;Wr&#65533;&#65533;`&#65533;&#65533;r[s&#65533;fo&#65533;6&#65533;&#65533;&#65533;&#65533;o9W&#65533; &#65533;<&#65533;&#65533;U&#65533;&#65533;a&#65533;&#65533;&#65533;_&#65533;&&#65533;&#65533;&#65533;7&#65533;&#65533;krD&#65533;&#65533;&#65533;&#65533;&#65533;ZG&#1517;P&#65533;Hd0K&#65533;&#65533;wt'@ pf'&#65533;W:,&#65533;J {rg&#65533;&#65533;r;&#65533;+S2	&#65533;p&#65533;{F&#65533;{&#65533;&#65533;O&#65533;tts&#65533;&#65533;&#65533;&#65533;&#65533;&#65533;6&#65533;&#65533;	&#65533;&#65533;&#65533;&#65533;&#65533;&#65533;E&#65533;&#65533;&#65533;e&#65533;G&#65533;&#65533;3#vcW&#65533;&#65533;'
+F&#65533;&#65533;}ows&#65533;&#65533;&#65533;&#65533;Yp$NJ40DbLD&#65533;&#65533;G&#65533;&#65533;&#65533;&#65533;Ut&#199;_&#65533;&#65533;&#798;M&#1030; &#65533;-&#65533;X&#65533;&#65533;&#65533;i&#65533;H&#65533;&#65533;x&#65533;eAPzx&#65533;&#65533;&#65533;}m~&#65533;&#65533;&#65533;g&#65533;&#65533;#&#65533;&#65533;D&#65533;&#65533;g&#1310;&#65533;&#65533;&#65533;J&#65533;E&#65533;x|&#65533;&#65533;&#65533;7m*#&#65533;&#65533;I&#65533;&#65533;`6&#65533;C&#65533;&#65533;0&#65533; #&#65533;`&#65533;n&#65533;
le0l&#65533; ncvP.&#65533;=~&#65533;J&#65533;&#65533;Vm&#65533;5&#65533;&#364;u&#849;62.&#65533;&#65533;&#65533;|3.&#65533;y&#65533;&#65533;@S&#65533;u&#65533;&#65533;&#65533;&#65533;|y&#65533;`&#65533;HmR&#65533;&#65533;GD2&#65533;:_&#65533;&#298;}=f&#65533;&#65533;&#65533;&#65533;P&#65533;0&#65533;f*&#65533;,r~
B&#65533;&#65533;&#65533;q&#27984;b^&#65533;&#65533;Yqp2K&#65533;&#65533;&#65533;&#65533;&#1902;&#65533;&#65533;Q&#65533;&#65533;&#65533;&#65533;&#65533;&#65533;xA&#65533;6A&#65533;=&#65533;Ja&#17040;&#65533;&#65533;&#65533;&#65533;&#65533;&#65533;^f1&#1431;&#65533;1&#65533;&#65533;2&#610;
&#65533;Q&#1860;`&#65533;.B&#65533;&#65533;q	&#65533;&#65533;&#65533;h&#65533; J&#65533;h&#65533;Q&#65533;&#65533;w&#65533;$i&#65533;&#65533;&#65533;$&#65533;&#65533;&#65533;&#65533;n
&#65533;.&#65533;&#65533;&#65533; &#1661;&#65533;X&#65533;x&#65533;&#65533;&#65533;&#65533;0&#65533;&#65533;&#65533;&#65533;&#65533;&#65533;7&#65533;
&#65533;&#65533;PC9&#60762;&#65533;	&#171; "X4&#65533;&#65533;&#65533;&#65533;&#65533;&#65533;y
&#65533;&#65533;&#65533;&#65533;&#65533;&#65533;{&#65533;&#65533;Ho&#65533;&#65533;&#65533;H&#65533;&#65533;&#65533;&#65533;&#65533;&#65533;&#65533;&#1542;&#2014;	&#65533;&#65533;&#65533;/	&#65533;&#65533;&#65533;c&#1617;&#65533;y"&#65533;#&#65533;&#65533;&#65533;&#65533;/&#65533;&#65533;&#65533;1&#65533;&#65533;&#65533;/&#65533;p&#65533;&#65533;!&#65533;i&#65533;&&#65533;=&#65533;p*B&#65533;'6&#65533;
K&#65533;O&#65533; Q/&#65533;8&#65533;&#65533;&#524;.o&#65533;&#65533;&#65533;=&#65533;~	&&#65533;`/~&#65533;&#65533;<&#65533;~)	aV &#65533;&#65533;&#65533;&#65533;&#65533;&#65533;A$&#65533;&#65533;k&#65533;&#65533;0&#65533;3&#1997;eO&#65533;&#65533; 'M d&#65533;	y&#65533;&#65533;&#65533;&#65533;u&#65533;&#65533;&#65533;b&#65533;&#65533;&#65533;&#65533;0&#65533;&#65533;<&#65533;~&#65533;&#65533;&#65533;&#65533;&#65533;^&#65533;&#65533;p&#65533;&#65533;!&#65533;&#65533;&#65533;&#65533;[&#65533;	&#65533;	&#65533;&#65533;&#65533;w&#65533;&#65533;o&#65533;&#65533;&#65533;&#65533;&#65533;2&#65533;V&#65533;&#65533;&#65533;^&#65533;&#65533;v&#65533;?p>&#65533;&#65533;&#64120;F_&#65533;&#65533;0	~&#65533;&#65533;&#65533;&#65533;&#65533;^&#65533;&#65533;&#65533;&#65533;q&#65533;&#65533;&#65533;&#65533;&#65533;/&#65533;/&#65533;jx&#65533;&#65533;&#65533;&#65533;&#65533;1&#65533;0&#59215;&#65533;&#65533;&#65533;&#65533;	mo&#65533;&#65533;o&#65533;=&#65533;&#65533;
&#65533;O&#65533;&#65533;&#65533;&#65533;q&#65533;C&#65533;&#65533;&#65533;&#65533;&#65533;
&#65533;&#65533;&#65533;&#65533;&#65533;&#65533;&#65533;&#65533;&#65533;&#65533;&#65533;y&#65533;Z&#65533;{&#65533;&#65533;&#65533;&#65533;&#65533;&#65533;&#65533;&#65533;&#65533;&#65533;&#65533;~&#65533;}&#65533;&#65533;|&#65533;&#65533;&#65533;&#65533;&#65533;&#65533;&#65533;&#65533;&#65533;&#65533;&#65533;&#65533;&#65533;&#65533;&#65533;&#65533;&#65533;&#65533;&#65533;&#65533;&#65533;&#65533;|&#65533;&#65533;&#65533;&#65533;&#65533;&#65533;&#65533;&#65533;&#65533;&#65533;&#65533;&#65533;&#65533;&#65533;&#65533;&#324;&#65533;&#65533;&#65533;&#65533;&#788;&#65533;&#65533;&#65533;z&#65533;&#494;&#838;&#65533;&#65533;&#65533;|&#1091;}&#65533;&#65533;&#590;&#65533;&#65533;&#65533;&#65533;&#1474;&#29197;&#1635;&#65533;&#65533;&#65533;&#65533;&#228;a&#65533;{p&#65533;:&#65533;F&#65533;@&#65533;&#65533;3D&#65533;Y2n&#65533;h&#65533;+gj&#65533;'-&#65533;&#65533;cH&#65533;&#65533;n&#65533;&#65533;qh&#65533;](T&#65533;&#65533;&#65533;{&#65533;N&#339;&#65533;&#65533;rQ&#65533;&#65533;A'$&#38612;&#65533;GTO&#65533;&#65533;X(&#65533;%&#65533;(-&#65533;&#65533;&#65533;'&#139;&#65533;&#65533;$V&#65533;g&#65533;z|&#65533; &#65533;J&#65533;2&#65533;A=&#65533;@2&#65533;O&#65533;&#65533;N&#65533;JVh&#177;ei&#65533;&#65533;G&#1012;&#65533;&#65533;&#65533;E&#65533;{&#65533;i&#65533;&#65533;&#65533;L&#65533;&#65533;[v&#65533;V:@j&#65533;%&#65533;hp&#322;C&#65533;7&#65533;&#65533;y&#65533;QRmLy&#1460;.&#65533;$	<Hqefc&#65533;&#65533;&#788;&#65533;&#65533;&#1256;&#65533;&#65533;&#65533;C$u&#65533;Ml5q&#65533;&#65533;&#65533;&#65533;&#65533; &#65533;&#65533;p&#65533;&#65533;&#891;&#65533;&#65533;=%&#1579;{TqA&#65533;	{&#65533;Lc&#65533;&#65533;{K&#65533;nH&#65533;E&#233;&#65533;%]{5&#65533;&#65533;&#65533;xO>&#65533;&#65533;&#65533;&#1594;S&#65533;&#65533;qlzf&#676;&#65533;&#65533;&#65533;&#65533;`\&#65533;&#65533;f&#65533;j&#65533;&#65533;Yr&#65533;&&#65533;&#65533;?&#65533;&#65533;W&#65533;&#65533;{u&#65533;L!C
,`	&#65533;&#65533;&#65533;|&#65533;&#65533;G&#65533;qH&#65533;s&#65533;x&#65533;|&#65533;v&#65533;$&#65533;G&#65533;~&#65533;'*G&#65533;Q&#65533;&#65533;&#65533;&#65533;Lv)*&#65533;&#65533;t &#1123;}]Q&&#65533;&#65533;62&#65533;&#65533;G#&#65533;D&#65533;Y&#65533;c_&#65533;R"[Rv&#65533;}$t&#65533;L~H&AaZ>&#65533;&#65533;&#65533;&#65533;&#65533;Y&#65533;&#65533;C&#65533;)gV[&#65533;&#65533;&#65533;)&#65533;%&#65533;&#65533;B&#65533;FB&#65533;$"&#65533;&#65533;sp
&#65533;c|s2&#65533;&#65533;&#65533;<&#65533;(F++R'&#65533;&#65533;&#65533;$&#65533;wM>i&#65533; 7&2&#65533;&#65533;M&#65533;A&#65533;&#65533;4&#65533;&#65533;R&#65533;E-&#65533;&#65533;&#65533;n[Laf&#65533;-Fq&#65533;y&#804;G&#65533;&#65533;&#65533;&#65533;k]&#65533;&#65533;	&#65533;%&#65533;N'&#65533;&#65533;s&#65533;&#65533;&#65533;$#&#65533;&#65533;*!&#65533;>&#65533;&#65533;
}&#65533;
&#65533;K&#65533;2eD&#65533;&#65533;R,en&#65533;:&#618;&#65533;&#65533;&#65533;&#1366;&#65533;&#65533;)&#560; &#65533;"zh*&#65533;U&#65533; r&#65533;[&#65533;&#65533;&#65533;&#65533;&#65533;Z&#65533;&#1689;)t&#65533;&#65533;4&#65533;&#65533;&#65533;&#65533;&#65533;p&#65533;!:H&#65533;&#65533;"&#65533;B&#65533;NBqS&#65533;&#65533;&#65533;l&#65533;&#65533;N&#65533;!x&#65533;&#65533;ep
c(&#65533;,3&#65533;&#65533;=j&#65533;&#65533;&#65533; '8&#65533;&#65533;@&#65533;&#65533;{`!GO&#65533;&#65533;6@&#65533;(WXN
)&#65533;&#65533;&#1027; 2&#65533;&#65533;&#65533;&#65533;0g&#65533;p&#854;&#65533;1\$b&#65533;'(&#65533;&#65533;&#65533;&#65533;&#65533;&#65533;&#65533;s)^&#65533;{&#522;&#65533;&#65533;&#65533;3Hb&#65533;68&#65533;xC
&#65533;9&#65533;&#65533;T/ C&#65533;[&#65533;8&#65533;[{&#65533;5&#862;&#65533;-)nf&#65533;	&#65533;g\.	&#65533;kb&#65533;&#65533;@!;&#537;w"3&#65533;&#65533;7&#65533;5&#65533;Nx&#142;k9&#65533;&#65533;L&#65533;&#65533;33<&#65533;K&#65533;7Cv&#65533;hnvm&#65533;&#65533;&#65533;V'&#65533;I@76&#65533;$&#65533;p:"&#65533;&#65533;&#65533;3T&#65533;p&#65533;&#65533;N&#65533;&#65533;0&#65533;&#65533;&#65533;&#65533;&#65533;g&#65533;&#65533;&#65533;&#65533;9&#1571;&#678;zo&#65533;&#65533;&#65533;To&#65533;&#65533;B&#65533;&#65533;&#65533;A&#65533;`&#65533;^*H2&#65533;1N&#65533;&#65533;&#65533; &#65533;oa&#65533;&#65533;&#65533;,&#65533;&#65533;AP&#65533;&#65533;n*&#65533;R&#65533;&#65533;&#65533;&#65533;&#65533;x&#65533;(&#65533;&#65533;&#65533;%!I&#65533;&#65533;j &#65533;S&#65533;&#65533;{&#65533;x&#65533;vf&#65533;
j~&#65533;&#65533;&#65533;&#65533;&#65533;C&#65533;&#65533;l&#65533;&#1055;&#65533;&#65533;&#65533;1&#65533;@ &#65533;&#65533;&#65533;&#65533;n&#65533;&#65533;&#65533;T&#65533;5&#65533;&#65533; &#1154;&#65533;&#65533;8&#65533;'&#65533;&#65533; &#65533;&#65533;gbs&#65533;%&#65533;P&#65533;`&#65533;&#65533;Q<&#65533;`&#65533;7D;&#65533; &#65533;&#65533;`q&#65533;&#65533;&#65533;<`&#65533;&#65533;&#65533;&#65533;&#65533;&#65533;&#65533;'<&#65533;:&#65533;&#65533;&#65533;kD#&#65533;DZ&#65533;&#65533;&#211;D&#65533;U3&#65533;!&#65533;B"P	CbcY&#65533;&#65533;_WX&&#65533;&#65533;L&#65533;N&#65533;&#65533;|`&#65533;&#65533;D&#65533;)R&#65533;7O4&#65533;h$$}'Ib&#65533;Df!&#65533;&#65533;$&b&#65533;&#65533;4&#65533;&#65533;&#65533;&#65533;&#65533;&#65533;&#65533;&#65533;a&#65533;EX&*1h.	&#65533;CER&#65533;&#65533;&#65533;D:Q u&#65533;s&#65533;D&#65533;1sG&#65533;dR&#65533;&#65533;&#65533;@&#65533;&#65533;LA&#65533;&#65533;g`&#65533;'.&#65533;&#65533;C&#65533;[&#65533;&#65533;@Z,@&#65533;&#65533;&#65533;?f&#65533;&#65533;&#887;B=@@ <&#65533;&#65533;&#156;&#65533;&#65533;&#65533;&#65533;6&#65533;&#65533;&#65533;8x&#65533;II{b&#65533;&#65533;&#65533; &#65533;` Ad&#65533;&#65533;&#65533;&#65533;'@s*&#65533;eR&#65533;&#65533;&#65533;d&#65533;4&#65533;Pe\&#65533;7ED   &#65533;?&#65533;`Y&#65533;&#65533;x&#65533;&#65533;&#65533;&#65533;&#65533;&#65533;&#65533; &#65533;&#65533;&#65533;(&#65533;&#65533;&0&#65533;	&#65533;&#65533;ge&#65533;K&#65533;)&#65533;
&#65533;QhMk&#65533;G&#65533;&#65533;&#65533;&#65533;&#65533;&#65533;,&#65533;&#65533;&#65533;Xt/Kej"&#65533;&#65533;&#65533;&#65533;&#65533;&#65533;>t)1&#65533;&#65533;L&#65533;&#65533;h&#65533;&#65533;&#65533;!=&#65533;&#65533;C&#65533;N&#65533;&#65533;&#65533;&#65533;NA&#65533;&#65533;2&#65533;&#65533;$$&#65533;0&#65533; K&#65533;&#535;3&#65533;&#65533;&#1533;A&#65533;NRB&#65533;&#65533;Z&#65533;&#65533;&#65533;h*nP&#65533;\&#65533;Q&#65533;&#65533;&#776;Oy7&#65533;8&#65533;:q&#65533;\&#65533;&#65533;&#65533;at&#65533;z:&#65533;u&#65533;xC+$)&#65533;8 8&#65533;&#65533;&#65533;!&#65533;+&#65533;&#65533;&#65533;&#65533;D?=&#65533;&#65533;L&#65533;C&#65533;&#65533;v&#65533;&#65533;&#65533;&#65533;&#65533;&#65533;m&#65533;Q&#65533;&#65533;!&#65533;&#65533; &w&#65533;&#65533;&#65533; &#65533;&#65533;&#65533;[!t92&#65533;R&#65533;&#65533;&#65533;6&#65533;&#65533;&#65533;p&#65533;T@FA&#65533;&#65533;oo&#65533;C&#65533;&#323;&#65533;K&#65533;&#36423;&#329;8*!&#65533;&#65533;&#65533;EE&#65533;	 &#65533;&#65533;V&#65533;DDF&#65533;[	&#65533;&#65533;H&#65533;r&#65533;A&#1458;
"&#65533;
&#65533;&#65533;,&#65533;&#65533;&#65533;&#65533;&#65533;C&#65533;&#65533;&#65533;r^&#65533; &#65533;kx&#65533;&#65533;&#65533;A&#65533;&#1661;&#65533;h&#65533;&#65533;&#65533;&#65533;&#65533;>*XAVzp&#65533;&#65533;&#65533;&#65533;&#65533;&#65533;&#65533;p&#65533;
 IFp!P&#65533;&#65533;&#65533;&#65533;&#65533;8&#65533;&#65533;&#65533;&#65533;\F8&#65533;&#65533;6 &#65533;At&#65533;&#65533;]&#65533;n&#65533;&#65533;K&#65533;&#65533;&#65533;o6D&#65533;&#65533;p^&#65533;
b&#65533;&#65533;8s3p&#65533;&#65533;D&#65533;&#65533; ey&#65533;&#1738;;+&#204;zN&#65533;&#65533;%SD  i&#65533;&#65533;!&#1929;BA&#65533;&#65533; gM&#65533;&#65533;&#706;8&#65533;&#65533;&#65533;r&#65533;7]&#65533;)&#65533;&#65533;,p  0&#65533;{B&#65533;&#65533;_+#&#65533;&#65533;&#65533;&#65533;&#596;&#65533;&#65533;illkf&#65533;{F&#65533;b&#65533;&#65533;&#65533;?&#65533;&#65533;&#65533;&#65533;F+!&#65533;Md&#65533;&#65533;&#65533;M8!&#65533;&#65533;&#65533;l&#65533;0&#65533; & &#65533;&#65533;&#65533;(u])&#65533;&#65533;&#278;&#65533;k&#65533;/Yh&#65533;&#65533;&#65533;&#65533;%&#65533;&#65533;&#65533;&#65533;Po`&#65533;&#65533;&#65533;&#951;S&#65533;p&#65533;&#65533;&#65533;&#65533;&#65533;<t&#65533;&#65533;?`7/&#65533;X&#65533;&#65533;n&#65533;V&#65533;6=-&#65533;QqU&#65533;&#65533;m?&#278;-a&#65533;[N&#65533;)&#65533;q&#65533;&#65533;&#65533;gxZ&#65533; &#65533;&#65533;&#65533;K>A&#65533;<&#65533;&#65533;&#65533;S&#65533;&#65533;&#65533;A&#65533;&#65533;&#65533;@&#65533;	A&#65533;&#65533;&#1717;x&#363;3&#65533;&#842;M^|7w$&#65533;ks 9#&#65533;&#65533;Q&#65533;&#65533;&#1104;\&#65533;&#65533;&#65533;&#65533;&#65533;5&#65533;=&#65533;&#65533;C&#65533;&#65533;&#65533;F&#65533;!&#65533;P	&#65533;&#65533;&#65533;&#65533;@&#65533;&#65533;&#65533;&#65533;D ]O&#65533;O&#65533;P&#1312;&#65533;]f&#65533;&#65533;Z&#65533;&#65533;&#65533;{&#65533;&#65533;&#65533;.&#65533;&#65533;&#65533;&#65533;x&#65533;+&#65533;&#65533;&#65533;&#65533;MAy(&#65533;J&#65533;xPb.(C&#65533;&#65533;&#530;j&#65533;&#65533;f&#65533;^;&#65533;A&#65533;&#65533;Y&#65533;m&#65533;&#1703;p&#65533;Jw&#65533;[&#65533;&#65533;&#459;OE&#65533;t_&#65533;&#65533;&#65533;&#143;  0&#65533;&#65533;&#65533;&#65533;&#65533;G~NS&#65533;&#65533;V&#65533;wG&#65533;v^
&#65533;&#65533;&#65533;&#65533;We(Ai&#65533;gC&#65533;DV$&#65533;}&#65533;&#65533;u&#65533;@D&#65533;vD&#65533;w`&#65533;P&#65533;&#65533;O&#65533;(&#65533;&#65533;0M&#65533;&#65533;z&#65533;&#65533;#x&#65533;Vg&#65533;Z&#65533;&#65533;&#65533;&#65533;&#65533;&&#65533;&#1367;t&#65533;&#65533; xm&#65533;&#65533;z&#65533;~&#65533;0>p#F?&#65533;f &#65533;&#65533;&#65533;&#65533;&#65533;@w=SM&#65533;&#65533;~&#65533;.X	Sx&#65533;w&#65533;&#65533;&#65533;qi&#65533; &#65533;&#65533;&#65533;&#65533;=7&#65533;l&#789;K&#65533;[<&#65533;&#65533;5f&#65533;&#65533;&#65533;i&#65533;0W&#65533;F	L&#65533;
r&#65533;&#65533;s&#65533;p9&#65533;OH"Rz&#65533;E&#65533;&#65533; y&#65533; k&#65533; c&#65533;&#65533;e`h	V @&#65533; &#65533;*&#65533;4k&#65533;lX^&#65533;p&#65533;H&#65533;&#65533;&#65533;&#65533;DU&#65533;r&#65533;&g GzX}X&#65533;fe&#65533;&#65533;&#65533;&#65533;&#65533;&#65533;&#65533;&#65533;@c&#65533;&#65533;e&#65533;&#65533;
&#65533;X	&#65533;&#65533;p?&#65533;F&#65533;(<&#65533;&#65533;S&#65533;tM0&#65533;zeP&#65533;A&#65533;^@&#65533;H2!&#65533;C&#1464; Gr&#65533;g&#65533;+&#65533;F
&#65533;&#65533;	&#65533;W
&#65533;HG&#65533;r&#65533;'&#65533;'&#65533;&#65533;&#65533;&#65533;&#65533; &#65533;p&#65533;&#65533;&#65533;e&#65533;H&#65533;&#65533;G	d&#65533;,&#65533; q&#65533;K8t&#65533;0_'&#65533;&&#65533;c@&#53392;Y&#65533;g&#65533;_p0_&#65533;0&#65533; &#65533;&#65533;G &#65533;y&#65533;&#65533;&#65533;&#65533;&#65533;&#65533;&#65533;	 &#65533;&#65533;&#65533;&#65533;g
&#65533;(wm&#65533;\&#65533;fi&#65533;i_6&#65533;&#65533;3
0&#65533;&#65533;&#65533;xY2&#65533;&#65533;&#65533;Z&#65533;&#65533;&#65533;&#65533;zi $&#65533;w
I!-&#65533;"?&#65533;?&#65533;?&#65533;&#65533;B X	c&#65533;_&#65533;&#65533;&#65533;&#65533;&#65533;&#333;&#65533;- &#65533;f(&#65533;&#65533;&#65533;&#65533;.T&#65533;3H
&#65533;8	&#65533;wq&#65533;{G8gs&#65533;&#65533;z&#65533;p&#1542;m.9e&#65533;i&#65533;81&#65533;i&#65533;&#65533;(&#65533;8&#65533;oHs&#65533;&#65533;s'&#65533;&#65533;&#65533;/e&#65533;
	&#65533;^p ^&#65533;)&#65533;-bQY&#65533;__&#65533;Y&#65533;&#65533;Z)&#65533;2&#65533; fbyp&#65533;Z&#65533;X"&#65533;b&#65533;Y
n&#65533;I&#65533; &#65533;&#65533;&#65533;Wu&#65533; ))&#65533;	E{wv&#65533;&#65533;&#65533;&#65533;V&#65533;m;&#65533;&#65533;~&#65533;s gp,P &#65533;G&#65533;&#65533;&@'q&#65533;&#65533;O@&#65533;&#65533;&#65533;|y&#65533;j&#65533;&#1179;&#65533;&#65533;D@h&#65533;&#65533;&#65533;&#65533;&#65533; g~&#65533;~W&#65533;U&#65533;&#65533;&#65533;&#65533;&#65533;R)&#65533;&#65533;$"&#65533;&#65533;c&#593;&#1538;&#65533;&#65533;&#65533;S&#65533;&#65533;&#65533;&#65533;|q&#65533;&#393;B&#65533;&#65533;u&#65533; J&#65533;&#18183;Ps&#65533;HJJ&#65533;&#65533;4q=9&#65533;CG&#65533;I&#65533;&#65533;I)&#65533;&#65533;&#65533;&#65533;/AZ&#65533;(&#65533;? &#65533;&#65533;&#65533;"&#65533;Y&#65533;,&#65533;&#65533;&#65533;p&#65533;7:&#65533;&#65533;]@&#65533;8&#65533;&#65533;!&#65533;&#65533;xOX&#65533;&#65533;I&#65533;pY&#65533;"&#65533;`&#65533;&#65533;&#65533;P&#65533;&#65533; &#65533;&#65533;y&#65533;q&#65533;&#65533;&#65533;o&#65533;&#65533;BA&#65533;o&#65533;&#65533;&#65533;&#65533;@ &#65533;&#65533;r&#65533;&#65533;&#65533;t4ej&#65533;&#65533;/&#65533;|&#65533;&#65533;&#65533;&#65533;&#2531;7ZQ&#65533;&#65533;&#65533;Tj&#65533;&#65533;:Z	r6&#65533;&#65533;&#65533;LZ!&#65533;&#65533;&#65533;M&#65533;&#65533;&#65533;s$	#I*)&#65533;g&#65533;V&#65533;&#65533;Z&#65533;I&#65533;&#65533;&#65533;	&#65533;`&#65533;&#65533;fFK&#65533; &#65533;Hn&#65533;$n&#65533;h&#65533; &#65533;&#65533;uG&#65533;&#65533;&#65533;Z&#65533;.&#65533;^ &#65533;J&#65533;4&#65533;T P&#65533;N`K&#1644;&#65533;&#65533;? u&#65533;X&#65533;*&#65533;&#65533;*z&#65533;&#65533;G&#65533;tQZ&#65533;Q&#65533;W&#65533;&#65533;&#65533;&#65533;
&#65533;&#65533;J@"Y&#65533;&#65533;MP.&#65533;&#65533;&#1131;>&#65533;S&#65533;&#65533;L&#65533;&#65533;&#65533;n&#65533;&#65533;&#65533;:&#65533;!&#65533;!&#65533;  &#65533; 
;&#65533;&#65533;Z &#65533;da&#65533;&#65533;ufh&#65533;&#65533;&#65533;&#65533;&#65533;&#65533;n&#65533;&#65533;}&#65533;&#65533;u&#65533;f&#65533;&#65533;bQ
&#65533;
l&#1037;&#65533;Z&#65533;Z&#65533;&#65533;&#65533;)&#65533;&#65533;&#65533;&#1880; &#1554;byX	&#65533;&#65533;&#65533;&#65533;&#65533;Vx&#65533;&#65533;&#65533;&#65533;&#65533;&#65533;rSD+M@&#65533;&#65533;&#65533;&#65533;hi&#65533;Q
&#65533;&#65533;&#65533;Zo&#65533;FS&#65533;&#65533;J\I:&#65533;!&#65533;&#65533;&#65533;&#65533;&#65533;&#7345;&#32350;&#65533;@ Q&#65533;f"+	&#579;&#65533;&#65533;iY	&#65533;P&#65533;jF&#65533;bg__&#47294;J&#65533;&#65533;tnf<@ 0&#65533;GEJ&#65533;y&#65533;&#65533;1&#65533;aE&#65533;&#65533;Tg(&#65533;Z&#65533;&#65533;t&#65533;Ij&#65533;Dq5C&#65533;&#65533;&#65533;&#65533;&#205;=&#65533;l	ut9g&#65533;&#65533;&#65533;9&#65533;&#65533;U&#182;&#65533;&#65533;&#65533;&#65533;:&#65533;&#65533;&#65533;&#65533;w&#28935;[r&#65533;&#65533;0n &#65533;@ ApA &#65533; c5w&#65533;1&#65533;&#65533;&#65533; &#65533;WFc&#65533;K&#65533;&#65533;&#65533;z&#65533;x&#65533;&#65533;&#65533;&#65533;&#65533; ! ^@&#65533;&#65533;&#65533;&#65533;5uS&#65533;&#437;&#625;&#1586;&#65533;&#1396;&#65533;;*E&#65533;&#65533;&#65533;&#65533;;1&#65533;qw&#65533;&#65533;&#65533;&#65533;o4	{&#65533;q;k(Y&#65533;&#65533;&#65533;&#65533;&#65533;&#65533;&#65533;zyT&#65533;&#65533;&#65533;&#65533;i &#65533; &#65533;=&#65533;x:d4&#65533;4&#65533;V&#65533;;Sp&#344;&#65533;&#65533;&#65533;[&#65533;&#65533;Y&#65533;;E&#65533;&#65533;&#65533;&#65533;&#65533;I%d
&#65533;&#65533;&#65533;&#65533;&#65533;k(&#65533;&#65533;ef&#65533;f&#65533;&#65533;&#65533;D<<`&#65533;A &#65533;m&#65533;&#65533;&#65533;+G&#65533;&#65533;&#65533;4&#260;m&#65533;;e&#65533;*&#65533;H&#65533;6 k&#65533;&#65533;@(\&#65533;"&#1845;&#717;&#65533;K o{&#65533;&#1834;&#65533;&#65533; &#65533;&#65533;[&#65533;&#65533;&#65533;&#65533;&#65533;{!,&#65533;&#65533; f&#65533;&#65533;lv&#459;&#65533;
,&#274;Pm&#65533;i&#65533;P  &#65533;l&#356;5&#65533;$&#697;K&#36192;k&#65533;&#1896;&#65533;&#34966;z&#65533;j,&#65533;&#65533;1&#65533;#&#1682;&#65533;&#65533;&#65533;&#65533;&#65533;&#210;pTAc&#1001;n&#65533;p&#65533;&#65533;&#65533;&#65533;&#65533;%Z&#65533;&#65533;&#65533;f&#65533;P_&#65533;SAE&#65533;&#65533;j&#65533;&#65533;f&#65533;(/&#65533;&#759;&#65533;1<&#65533;&#65533;l3&#65533;&#65533;	&#65533;&#65533;f&#1554; <&#65533;=k&#65533;&#65533;&#483;l&#65533;?l&#65533;&#311;&#65533;%`&#65533;&#65533;&#65533;&#65533;&#65533;&#65533;J&#65533;cL&#784;&#65533;&#65533;&#65533;&#65533;k&#788;,&#65533;l<&#65533;&#65533;g&#65533;&#65533;&#65533;&#65533;*&#65533;+dP&#65533;&#65533;j&#65533;:&#65533;&#65533;) -&#65533;n&#65533; mS&#65533;*&#65533;/!&#900;p&#65533;v&#65533;&#65533;&#65533;&#65533;&#980;&#65533;R&#65533;!&#65533;@ k+1%&#65533;&#1082;&#65533;&#65533;&#921;lwW"&#65533;&#65533; &#65533;@&#65533;&#65533;&#65533;&#57722;7&#65533;Z&#65533;|&#65533;&#65533;&#65533;&#65533;&#65533;A&#65533;&#65533;[M&#65533;&#65533;&#784;`&#65533;&#65533;&#1834;<&#65533;&#65533; u&#65533;&#65533;&#65533;\
/&#65533;*&#65533;q'&#65533;Q&#65533;%Y&#65533;&#65533;&#65533;&#65533;PX	&#65533;&#65533;	3qf]&#53753;[&#65533;&#65533;h/&#65533;2&#65533;&#65533;-&#65533;&#65533;&#65533;&#65533;&#65533;}&#65533;`&#1381;&#65533;&#65533;|&#65533;-&#65533;&#65533;6v1
&#65533;5%&#65533;&#65533;,((&#65533;&#65533;&#65533;&#65533;&#65533; &#65533;{=	K&#65533;&#65533;&#65533;&#65533;&#65533;^&#65533;0(&#65533;&#65533;&#65533;&#65533;&#65533;"}&#65533;Z&#65533;&#939;f&#65533;&#65533;&#65533;&#65533;&#65533;&#1779;&#65533;Ha&#65533;Q&#2034;&#65533;kQ&#65533;O&#65533;
&#65533;}&#65533;&#65533;j&#65533;@&#65533;6hS&#65533;&#65533;&#65533;&#65533; 	&#65533;}&#65533;&#65533;&#65533;tp&#65533;&#65533;&#65533;Q&#65533;&#65533;&#65533;&#65533;&#65533;g&#65533;&#65533;:&#980;&#65533;&#65533;&#65533;&#65533;*nA,&#65533;&#65533;&#1837;0&#65533;&#65533;&#65533;Qk&#65533;Dd]&#637;Q&#65533;P
&#65533;&#65533;	&#65533;&#1156;&#65533;&#65533;a&#1917;!%&#65533;l&#65533;&#65533;PJ&#1693;

Z&#65533;R&#65533;<&#65533;&#65533;
&#65533;&#65533;&#65533;&#65533;-&#65533;6Q*&#65533;&#65533;-'&#65533;-	&#65533;}	&#65533;&#65533;Z&#65533;&#65533;0&#65533;&#65533;Q&#65533;&#65533;P&#65533;.L]| 
&#65533;-&#65533;l&#1786;&#65533;&#65533;&#65533;&#65533;&#65533;]&#65533;`+&#65533;&#65533;&#65533;&#65533;&#65533;`&#65533;&#1894;P&#1928;&#65533;&#65533;&#65533;/&#65533;-&#65533;;Q4&#65533;&#65533;^	&#65533;&#65533;&#65533;}&#65533;P&#65533;&#65533;&#65533;0&#65533;q&#65533;&#65533;&#65533;&#65533;&#65533;2^&#65533;]{p&#65533;=&#65533;T.'&#65533;&#65533;&#65533;DQX~^&#65533;&#65533;o&#65533;&#65533;&#65533;&#65533;&#65533;@&#65533;&#65533;&#65533;1&#65533;&#65533;;
&#65533;&#65533;&#65533;&#65533;a&#65533;&#704;&#65533;&#65533;&#65533;&#65533;a&#29533;t&#65533;&#65533;5&#65533;&#65533;M&#65533;&#65533;?&#65533;&#65533;&#65533;@&#12830;}~&#65533; &#65533;+&#65533;&#65533;P&#65533;&#65533;6@&#65533;h^&#65533;q&#65533;}&#65533;&#65533;|&#65533;&#65533;&#65533;2&#65533;&#65533;~~ &#65533;&#65533;&#65533;&#1536;&#65533;|0&#65533; &#1532;&#65533;&#65533;&#65533;&#65533;&#65533;^Fn&#65533;&#65533;&#65533;@&#65533;&#65533;&#65533;&#65533;&#65533;&#65533;@&#1895;&#65533;&#65533;^&#65533;p&#65533;&#800;&#65533;{
&#65533;m&#65533;&#65533;&#65533;'1&#65533;&#65533;&#390;&#65533;&#65533;L&#65533;&#65533;4H&#65533;&#65533;&#65533;&#65533;&#65533;~2&#65533;&#65533;&#65533;&#65533;&#65533;A&#65533;&#65533;&#65533;&#65533;!&#65533; 2&#65533;N&#65533;&#65533;&#65533;&#65533;&#65533;&#65533;
|&#65533;&#65533;p&#65533;y&#208;&#65533;*&#65533;&#65533;&#65533;&#65533;&#65533;g~&#65533;&#65533;&#65533;(A&#65533;P&#65533;&#65533;&#65533;&#65533;&#65533;&#65533;&#65533;&#65533;&#65533;
5&#65533;&#65533;&#65533;&#65533;
&#65533;&#65533;A&#65533;&#65533; 
2&#65533;i&#65533;
Q&#65533;&#65533;&#65533;y &#65533;~-&#65533;&#65533; 2&#65533;Q&#65533;i&#65533;4&#65533;_&#65533;&#65533;&#65533;&#65533;/&#65533;&#65533;+_|&#65533;&#65533;&#65533;N &#65533;&#65533;&#65533;@q&#65533;&#640;=_&#65533;&#65533;&#65533;)o&#65533;Q&#65533;~&#65533;&#65533;Q&#65533;&#65533;~&#65533;&#65533;&#65533;&#65533; &#65533;P&#65533;o#&#65533;&#65533;&#65533;R&#65533;&#65533;p^&#65533;@1h&#65533;&#65533;Q
CO&#65533; d&#65533;&#65533; &#65533;&#65533;&#65533;&#65533;&#65533;3/&#65533;{ &#65533;&#65533;&#65533;&#65533; &#65533;
>&#65533;NuO&#65533;&#65533;&#65533;&#65533;&#65533;&#65533;
z/&#65533;&#65533;MbO&#65533;&#65533;&#65533;z&#65533;&#65533;&#65533; &#65533;&#65533;g&#65533;)&#65533;&#65533;&#65533;&#65533;&#65533;&#65533;=$h&#65533;&#65533;&#65533;
]O	&#65533;&#65533;&#65533;&#65533;&#65533;V/&#65533;x&#65533;&#65533;&#65533;&#65533;&#65533;1&#65533;&#65533;&#65533;&#65533;5&#65533;b&#65533;&#65533;&#65533;&#65533;&#1078;&#65533;&#65533;&#65533;&#65533;&#65533;/&#65533;&#65533;&#65533;&#65533;&#65533;&#65533;&#65533;&#65533;3&#65533;&#59921;&#65533;e
vN&#65533;&#65533;0O&#65533;@&#65533;&#65533;	&#65533;&#65533;&#65533;&#65533;&#65533;&#65533;&#65533;r&#65533;&#65533;&#65533;&#65533;&#65533;^/&#65533;&#65533;&#65533;&#65533;&#65533;&#65533;&#65533; iY&#65533;&#65533;&#65533;&#65533;&#65533;&#65533;&#65533;&#65533;&#65533;&#65533;&#65533;&#65533;&#65533;&#65533;&#65533;&#65533;&#65533;&#65533;Z&#65533;y|&#65533;&#65533;&#65533;}&#65533;{&#65533;&#65533;~&#65533;&#65533;&#65533;&#65533;&#65533;&#65533;&#65533;&#65533;&#65533;&#65533;&#65533;&#65533;&#65533;&#65533;a&#65533;{{&#65533;{&#65533;&#65533;&#65533;&#65533;&#65533;&#65533;&#65533;a&#65533;&#65533;&#65533;&#65533;&#65533;&#65533;&#65533;&#65533;&#65533;&#65533;&#65533;&#65533;&#204;&#65533;&#65533;&#65533;&#65533;~&#65533;&#65533;&#65533;&#65533;&#65533;&#317;&#65533;&#65533;|&#65533;Z|&#65533;|&#65533;&#65533;&#1735;&#1291;&#65533;&#65533;&#805;&#65533;&#437;&#65533;&#65533;&#65533;&#65533;&#65533;&#65533;&#65533;&#65533;&#65533;&#65533;Z&#65533;&#65533;&#65533;&#65533;&#3230;&#65533;&#65533;&#65533;&#65533;&#65533;&#65533;z&p&#65533;9N&#65533;&#65533;$4&#65533;&#65533;&#65533;&#65533;'&#65533;&#65533;&#65533;k&#65533;2&#65533;&#65533;&#65533;&#65533;&#65533;yH)&#65533;'T1&#65533;t&#65533;0&#65533;&S"
&#65533;&#65533;&#22609;&#65533;6&#65533;&#65533;33_I&#65533;&#65533; &#65533;&#1140;&#65533;&#65533;D&#65533;#&#65533;$&#65533;&#65533;&#28640;&#65533;}&#65533;&#1168;d$pCqJ&#65533;Je&#65533;&#65533;{&#65533;YU&#65533;&#65533;*&#65533;m[&#65533;&#65533;&#65533;&#65533;&#65533;&#65533;j&#65533;4&#65533;(AV&#65533;h5&#65533;6\Xdy&#65533;&#65533;[&#65533;&#65533;ZnY&#65533;
&#65533;+&#65533;&#65533;&#65533;L&#65533;&#839;I&#65533;&#2046;&#65533;&#65533;&#65533;0&#65533;}y&#65533;.&#65533;&#65533;xW&#65533;&#65533;)&#65533;z,zr,&#65533;U&#65533;&#65533;&#65533;XWfT&#65533;&#65533;.&#65533;&#65533;&#65533;i&#1115;%2&#65533;]Y2C&#1221;&#65533;'&#65533;9&#65533;0&#65533;&#65533;8&#65533;~&#65533;O&#65533;&#65533;&#65533;fOZ&#65533;|57I&#65533;MV&#65533;l#!&#65533;\Y&#65533;&#65533;.&#65533;&#65533;&#65533;i&#65533;&#65533;_?&#65533;0&#65533;V&#65533;&#65533;&#65533;&#1900;'S~&#65533;w&#65533;&#65533;&#65533;&#65533;Hiq&#65533;&#65533;%2&#65533;g$p&#65533;p &#65533;&#65533;[&#65533;&#65533;@&#65533;S}&#65533;&#65533;&#65533;&#904;';&#65533;l&#65533;!M#&#65533;7HT&#65533;&#65533;&#65533;!&#65533;&#65533;Q&#65533;&#65533;&#65533;&#65533;&#65533;&#65533;t &#65533;%tpr&#65533;&#65533; &#65533; DP&#65533;&#65533;n&#1788;X&#65533;i&#65533;&#65533;g&#65533;2&#65533;&#65533;Vg&#65533;&#65533;Tn+2&#65533;&#65533;'s&#65533;&#65533;#!.&#65533;&#65533;&#65533; &#65533;"b&#65533;&#65533;&&#677;&#65533;H&#65533;wN&#65533;}&#65533;P&#65533;:&#65533;&#65533;A&#65533;&#65533;&#65533;&#65533;&#65533;e&#65533;&#65533;/
&#65533;&#65533;'&#65533;&#65533;8&#65533;!,&#65533;&#65533;r&#65533;'OdI&#65533;0I &#668742;&#65533;4&#65533;|&#65533;&#65533;I&#65533;&#65533;1&#65533;F~$&#65533;&#65533;&#65533;&#65533;&#65533;&#65533;&#65533;&#65533;2[>Z&#65533;p&#65533;cpU\!p&#65533;J6<&#65533;RS&#65533;.&#65533;&#65533;&#1072;&#65533;&#65533;&#65533;.&#65533;&#65533;&#65533;&#65533;&#65533;&#65533;&#65533;&#65533; &#65533;&#65533;&#65533;,7Z&#65533;&#65533;,&#65533;b&#65533;a&#65533;	;&#65533;&#65533;e&#65533;&#1238;+S&#65533;Q<&#65533;&#65533;&#65533;M&#65533;u:_Z&#65533;&#65533;&#65533;&#65533;&#65533;5&#65533;.!\<b&#65533;&#65533;.&#65533;&#65533;V+&#65533;&#65533;&#65533;A&#65533;&#65533;;!w&#65533;&#65533;p"C*&#65533;.&#65533;@&#65533;P&#65533;&#65533;&#65533;Rp!WVl&#65533;!d
B&#65533;&#196;&#65533;&#65533;QZX&#65533;qA&#65533;&#65533;&#65533;R{w,&#770;$;&#65533;*&#&#65533;&#65533;5&#65533;&#65533;&#435; &#65533;n&#65533;D&#65533;C30<&#65533;&#65533;L&#65533;&#65533;&#65533;&#65533;&#65533;&#65533;G&#65533;&#65533;\&#65533;&#1350;&#65533;X&#65533;&#65533;&#65533;&#65533;5"&#65533;q(&#65533;&#65533;BG&#65533;%&#1459;L&#65533;&#65533;&#65533;S&#65533;0'&#65533;&#65533;C5&#65533;&#65533;nO&#65533;&#65533;&#65533;$S&#65533;&4u/lk8[&#65533;-xpv&#178;$&#65533;&#65533;&#1936;Y&#65533;&#65533;&#65533; &#65533;&#65533;&#1848;&#65533;&#65533;/&#65533;&#65533;(\C&#65533;w&#65533;@H8&#65533;&#65533;-&#65533;C&#65533;&#65533;N&#65533;J&#1167;&#65533;&#65533;.&#65533;!I&#65533;; ha&#65533;!&#65533;SR&#65533;&#65533;&#65533;}&#65533;&#65533;&#65533;&#65533;,9O&#65533;&#65533;S$&#65533;&#65533;&#65533;&#65533;Q<&#65533;'&#65533;&#65533; &#65533;__u&#65533;&#65533;&#65533;1&#65533;&#65533;&#65533;&#65533;$&#65533;&#65533;?&#826;&#65533;&#471;&#65533;&#65533;G&#65533;&#65533;&#65533;t&#65533;&#65533;&#65533;&#65533;&#65533;SmD&#65533;&#65533;^&#65533;*&#1630;&#65533;T&#65533;<&#65533;&#65533;~&#65533;&#65533;&#65533;G	a&#65533;&#65533;&#65533;Zp&#65533;&#1184;#
I&#65533;&#65533;p&#65533;&#65533;y	&#65533;&#65533;t&#65533;&#65533;`i&#65533;H&#65533;&#65533;$&#65533;&#65533;<&#65533;&#65533;_*
&#65533;$.H&#65533;<&#781;&#65533;&#65533;&#65533;&#65533;&#65533;&#65533;@0&#512;|&#65533;X &#65533;A&#65533;31&#65533;0&#65533;&#65533;6<&#65533;%&#65533;D&#65533;&#65533;a;&#65533;m&#65533;&#65533;&#65533;&#65533;N7&#65533;QEl&#65533;&#65533;j&#65533;&#65533;D&#65533;DQ*&#4830;&#65533;P&#65533;7p1&#65533;'&#65533;&#65533;d&#65533;K&#65533;&#1524;&#65533;( (R&#65533;&#65533;&#65533;&#65533;&#65533;d&#65533;6Bd&#65533;&#65533;{c"&#65533;&#65533;i&#65533;&&#65533;C&#65533; &#65533;&#65533;&#65533;&#65533;&#65533;ea2&!8&#65533;&#65533;&#65533;@5i&#65533;Lp&#1784;&#65533;_&#65533;R&#65533;e&#65533;m&#65533;&#65533;&#65533;? &#65533;&#65533;(&#65533;B&#65533;&#65533;A&#65533;&#65533; c&#65533;W&#65533;&#65533;\d$&#65533;&#65533;&#65533; F&#65533;Hm&#65533;#P&#65533;&#65533;`&#65533;t)&#147;)``_&#65533;&#65533;_&#65533;p,&#1312;&#65533;|&#65533;6-@&#65533;&#65533;&#65533;H&#65533;&#65533;O Rb&#65533;&#65533;&#65533;&#65533;)-&#65533;&#65533;&#200;&#65533;"B'NE0&#65533;&#65533;D@UFb`&#65533;&#65533;@&#65533;B&#65533;&#65533;C,&#65533;&#65533;i&#65533;rc&#65533;H&#65533;&#65533;&#65533;&#65533;&#65533;'&#65533; @A&#65533;&#1059;&#226;I&#65533;uN"&#65533;@)J	&#65533;R`&#65533;&#65533;;8&#65533;`&#65533;.$&#65533;&#65533;&#65533;&#571;4J&#65533;3&#65533;Ax&#65533;3K&#65533;$&#65533;&#65533;M]E h&#65533;*&#809; &#65533;B&#65533;&#65533;&#65533;p#&#65533; &#65533;&#65533;UN&#65533;t-&#65533;FL1&#65533;?&#65533;&#65533;&#65533;|&#65533;
 &#65533;&#65533;&#65533;&#65533;&#65533;&#65533;D&#65533;a&#65533;&#65533;&#724;&#65533;&#65533;&#65533;Tx&#65533;U&#65533;&#65533;&#65533;&#65533;&#65533;x&#65533;&#65533;&#65533;@p&#65533;&#65533;&#65533;h
Q0&#65533;1&#65533;&jW&#65533;U&#65533;(/&#65533;&#65533;e1&#65533;&#179;d&#65533;&#65533;C&#1619;&#65533;Q&#65533;$&#65533;&#65533;&#674;&#65533;&#65533;
O&#264;&#65533;&#65533;&#65533;U&#65533;&#65533;
`1&#65533;&#65533;&#65533;.&#65533;<-!&#65533;&#65533;"&#65533;&#65533;*&#65533;#%XW&#65533;iNx&#296;&#1126;&#65533;&#65533;&#65533;
&#65533;BX&#65533;&#65533;b&#65533;|&#65533;V<17&#65533;w)r|&#65533;c&#65533;*&#65533;&&#65533;&#65533;&#65533;)`A&#65533;&#65533;[tx&#65533;&#65533;&#65533;-E@Y&#65533;/`&#65533;&#65533;&#65533;&#65533;&#65533;&#65533;BZ&#65533;H ^&#65533;&#65533;&#65533;&#188;&#65533;p&#65533;>&#65533;r4]&#65533;&#65533;b&#65533;^&#65533;&#65533;&#65533;Ed&#65533;6&#65533;&#65533;h)B&#65533;/&#65533;&#65533;N@`&#65533;&#65533;	&#1347;&#65533;&#65533;(|
&#65533;%&#65533;m&"2&#65533;&#65533;&#65533;.6 &#65533;&#65533;KOt&#65533;&#1467; &#65533;C&#65533;SL&#65533;&#65533;xM&#65533; &#65533;&#65533;&#65533;3&#65533;&#65533;&#65533;/1
Z_&#65533;l&#65533;&#65533;)&#65533;d8a&#65533;0&#65533;_&#65533;uA&#65533;/&#65533;v4Hr&#65533;&#65533;&#65533;&#65533;F8&#65533;6&#65533;8|9FL&#65533;QO.&#65533;&#65533;&#65533;&#65533;#@k&#65533;&#65533;&#460;&#65533;f&#65533;B&#65533;y&#881;X&#65533;&#65533;k&#65533;A&#65533;x&#918;&#65533;&#65533;9&#65533;Y`.&#65533;)&#65533;Ul&#65533;&#65533;sc&#65533;*9cf&#65533;V&#65533;&#65533;&#1392;.&#65533;&#65533;&#65533;&#65533;&#65533;"&#65533;&#65533;&#65533;1&#65533;^`&#65533;&#65533;&#65533;&#65533;&#65533;&#65533;&#65533;&#65533;&#65533;.&#65533;&#65533;!`LoZ4&#65533;$Xi-&#65533;n&#308;&#65533;&#65533;M&#65533;l&#65533;&#65533;&#65533;&#65533;:&#65533;&#65533;&#65533;&#65533;&#65533;&#65533;N7&#65533;p&#65533;IXW&#65533;&#65533;@&#65533;$z&#65533;
&#65533;j&l"$J3&#65533;L&#948; &#65533;&#37472;&#65533;&&#65533;&#65533;&#65533;*&#65533;X&#65533;WP~G&#65533;+:&#65533;`&#65533;=+&#65533;&#65533;J&#65533;q&#65533;&#65533;&#65533;6&#65533;?&#65533;R\&#65533;&#65533;H&#65533;&#65533;%&#65533;&#65533;/&#65533;/0&#65533;x?&#65533;l:&#65533;&#65533;y&#65533;C&#65533;&#65533;m`&#65533;B&#65533;u&#65533;&#20835;&#65533;0=&#65533;,&#576;^`&#65533;&#447;&#65533;&#65533;.&#65533;&#65533;*&#65533;&#65533;r &#65533;&#65533;K&#65533;&#65533;&#65533;&#65533;&#65533;&#65533;&#65533;&#65533;&#65533;a&#65533;B"&#65533;"&#65533;Tga&#65533; &#65533;&#65533;&#65533;@&#65533;e&#65533;&#65533;E&#65533;&#65533;*s&#65533;C&#65533;&#65533;&#65533;&#65533;&#65533;&#65533;N'D&#65533;1&#65533;B^&#65533;&#65533;&#65533;A&#65533;T =&#65533;N&#65533;y&#65533;&#65533;&#65533;o&#65533;T#uDP0&#65533;&#65533;&#65533;~T&#65533;&#65533;*(&#65533;^&#65533;0<^&#65533;D~&#65533;D&#65533;	/&#65533;B``&#65533;^&#65533;=&#65533;wp&#65533;'&#65533;&#65533;Q&#65533;&#65533;&#65533;&#65533;T&#65533;&#65533;&#65533;&#65533;m&#65533;&#65533;6&#65533;&#65533;&#65533;&#65533;B&#65533;&#65533; .&#65533;&#65533;9&#65533;]]&#65533;[&#65533;&#65533;PD&#65533;&#65533;&#65533;&#65533;!4&#65533;&#65533;a&#65533;&#65533;&#65533;/&#65533;f&#65533;~&#65533;&#65533;A&#65533;&#65533;&#65533;&#65533;&#65533;p{&#65533;D&#65533;&#65533;bw&#65533;y&#65533;&#763;&#65533;&#65533;|5&#65533;&#65533;z&#65533;-)Pz5`z&#65533;&#65533;-&#65533;`&&#65533;Wn&#65533;VV
u~&#65533;&#65533;~&#65533;&#65533;f&#65533;&#65533;p{]&#65533;{&#65533;&#65533;{\&#65533;ipv,&#65533;&#65533;Q&#65533;4&#65533;e5['&#65533;&#1159;e&#65533;=2&#65533; 5PP&#65533;!&w&#65533;&#65533;&#65533;&#65533;RXxJX&#65533;&#65533;~&#65533;&#65533;~&#32843;&#65533;{&#65533;@&#65533;&#65533;p7&$ED&#65533;&#65533;p&#65533;&#65533;S&#65533;w&#65533;t&#65533;jh4 s BP	8
 1&#65533;DH&#65533;G;n`&#65533;&#65533;&#65533;|x&#65533;~&#65533;&#65533;&#33026;&#65533;b&#742;{&#65533;P&#65533;R&#65533;{!`7G&#65533;
&#65533;&#65533;z&#65533;Q&#65533;`&#65533;p&#65533;&#65533;@&#65533;&#65533;&#65533;afh@e&#65533;&#65533;&#65533;&#65533;5P&#65533;Go3&#65533;rj&#65533;&#65533;L&#65533;&#65533;&#65533;N&#65533;hM&#65533;&#65533;&#1540;&#65533;&#65533;b&#65533;@&#65533;V&#65533;u&#65533; 	r]DQ1?&#65533;Qf&#65533;y&#65533;&#65533;&#65533;&#65533;&#65533;&#65533;&#65533;&#65533;&#65533;R&#65533;&#65533;=&#1542;aH&#65533;h@&#65533;6&#65533;r&#29442;&#65533;&#65533;g&#65533;&#65533;}&#65533;&#65533;(&#65533;&#65533;H&#65533;3&#65533;&#65533;&#65533;lZG&#65533;^Gt9&#65533;k&#65533;&#65533;Xn&#65533;&#903;&#65533;&#65533;&#65533;&#65533;&#65533;= &#65533;(U &#65533;R&#65533;h&#65533;&#65533;c&#65533;&#65533;&#65533;&#65533;&#65533;&#1415;&#65533;&#65533;&#65533;H&#65533;8&#65533; &#65533;M&#25308;&#1035;jG	c&#65533;O&#65533;|&!"&#65533;[&#65533;%&#65533;<&#1074; 5&#65533; >X/i8b4&#65533;ab&#65533;&#65533;&#65533;&#65533;(&#65533;Q&#65533;&#65533;&#65533;6&#65533;&&#65533;{&#65533;&#65533;&#65533;&#65533;&#65533;@e&#65533;F5&#65533;1&#65533;&#65533;&#65533;&#65533;&#65533;J&#65533;8&#65533;a&#1554;=&#65533;1&#65533;0
&#65533;&#65533; &#65533;&#65533;n&#65533;&#65533;3P&#65533;&#65533;&#65533;f&#1619;&#65533;7ki+"&#65533;p&#65533;&#65533;&k!&#65533;&#65533;  R&#65533;&#65533;W&#65533;&#65533;=&#65533;>&#65533;&#65533;&#65533;&#65533; 8&#65533;&#65533;&#65533;&#65533;&#65533;&#65533;n&#65533;`fh&#65533;y&#65533;9&#65533;&#65533;&#65533;l&#65533;e&#65533;&#65533;+&#65533;P&#65533;*&#65533;&#65533;&#65533;&#65533;&#65533; ;h&#65533;&#65533;&#65533;y&#65533;D&#213;&#65533;&#65533;^&#65533;&#65533; Z&#65533;&#65533;w&#65533;&#65533;&#65533;&#65533;;&#65533;&#65533;i)^D&#65533;&#65533;&#65533;8&#65533;&#65533;&#65533;&#65533;&#65533;c&#65533; &#65533;8&#65533;&#1617;&#65533;%&#65533;&#65533;&#65533;&#65533;&#1036;Tah&#65533;Yj&#1554;.&#65533;&#65533;{b^I&#65533;&#65533;&#65533; &#65533;&#65533;&#65533;&#65533;f&#65533;&#65533;Y&#65533;&#65533;&#65533;&#65533;3&#65533;&#65533;&#65533;8&#65533;&#65533;I&#65533;&#65533;&#65533;&#65533; D&#65533;&#65533;&#65533;&#65533;r&#65533;&#65533;&#65533;&#65533;&#65533;gH9&#65533;&#65533;&#65533;c&#1747;%PX&#65533;&#65533;&#65533;&#65533;7
&#65533;&#65533; 6&#65533;c&#65533;^&#65533;Y&#65533;X&#65533;&#65533; rd&#583;&#65533;&#65533;&#65533;&#65533;&#65533;&#65533;&#65533;$j&#65533;&#65533;&#65533; $&#65533; &#65533;&#65533;&#65533;&#65533;Et9L&#65533;&#65533;&#65533;&#65533;P&#65533;&#65533;p&#65533;&#65533;&#1047;&#65533;&#65533;n&#65533;&#65533;0P&#65533;&#65533;&#65533; &#65533;Ij&#65533;&#65533;c&&#65533;&#65533;Q&#65533;&#65533;&#65533;&#65533;hP M&#65533;&#65533;0\&#65533;&#65533;&#65533;&#65533;&#65533;9&#65533;&#1561;&#65533;Y\,&#65533;,j&#65533;&#65533; &#65533;:G&#65533;y3&#65533;&#65533;p4&#969;&#65533;q9	&#65533;	Y$ <  &#65533; h&#65533; V&#65533;&#65533;# &#65533;8&#65533;Y&#65533;&#65533;&#65533;9&#65533;&#65533;&#65533;qP&#65533;&#65533;{&#65533;k&#65533;&#65533;&#65533;&#65533;j&#65533;%Z&#65533;&#65533;&#65533;&#65533;&#65533;!&#65533;&#65533;&#65533;&#65533;&#65533;&#65533;` ` &#65533;&#65533;&#65533;&#65533;&#65533;)
mF&#65533;&#1110;5J>J}&#65533; &#65533;*&#65533;&#65533;&#65533;Z&#65533;,l&#65533;_&#65533;g&#65533;&#65533; ]&#65533;k^&#65533;&#65533;&#65533;q&#65533;&#65533;&#65533;q&#65533;&#65533;&#65533;e&#65533;&#65533;&#57921; &#65533;&#65533;ya&#65533;Y&#65533;&#65533;&#65533;|j&#65533;bD`&#65533;&#65533;&#65533;&#65533;&#682;&#65533;	&#65533;2&#1692;&#65533; 	F&#65533; &#65533;EY <&#65533;&#65533;&#65533;C&#65533; &#65533;&#65533;J(`&#65533;&#65533;&#65533;V&#65533;&#65533;&#65533;P&#65533;&#522;&#618;&#65533;Z&#65533;&#65533;	&#65533; &#65533;&#65533;P&#65533;&#65533;Z &#65533;x"&#65533;&#65533;&#65533;v&#65533;&#65533;di&#65533;&#65533;&#14726;P&#65533;O&#65533;&#65533;&#65533;0&#65533;&#65533;&#65533;wJ	&#65533;J'&#65533;&#65533;&#65533;&#1707;&#65533;&#65533;8&#751;8{&#65533;iP&#65533;&#65533;=  +&#65533;&#65533;&#65533;&#65533;&#65533;&#65533;&#65533;&#65533;&#65533;&#65533;@&#65533;K&#65533;&#65533;&#65533;h&#65533;&#65533;p&#65533;8)&#1642;&#65533;&#65533;J&#65533;&#1585;&#1760;&#65533;&#65533;*&#65533;Y&#65533;&#65533;J3O&#65533;371&#65533;&#5135;&#65533;&#65533;bX3}&#65533;&#65533;&#65533;&#65533;&#65533;&#65533;&#65533;r{&#65533;R&#65533;=&#710;&#65533;B :g&#65533;Y&#65533; p&#65533;5&#65533;&#65533;X&#65533;^&#65533;D&#65533;R&#65533;&#65533;&#65533;&#65533;j&#65533;&#65533;Z:&#65533;&#65533;&#65533;&#65533;&#65533; Au&#65533;&#65533;&#65533;i!K&#65533;J&#65533;&#65533;&#65533;&#65533;&#65533;F&#65533;8&#65533;:J&#65533;&#65533;eu&#65533;W:K&#65533;&#65533;&#1082;9&#65533;w[&#65533;?&#65533;l&#1335;&#65533;&#65533;ib*&#65533;&#65533;J P &#65533;5H&#65533;&#65533;W&#65533;N&#65533;&#65533;&#65533;&#65533;&#65533;S&#65533;&#65533;&#65533;&#65533;6U;^&#65533;Y&#65533;&#65533;V&#65533;@i&#65533;&#65533;&#65533;h&#65533;&#742;v&#65533;T&#65533;f&#65533;#&#65533;X&#65533;&#65533; `&#65533;&#65533;
l&#65533;&#65533;&#65533;&#65533;&#65533;&#65533;&#65533;&#65533;&#65533;&#65533;&#65533;w&#65533;}&#65533; &#65533;&#65533;P&#65533;&#65533;x&#65533;&#65533;&#65533;K&#65533; &#65533;(&#65533;&#65533;&#65533;&#65533;&#65533;0L;s&#65533;&#65533;&#65533;&#65533;b&#65533;&#65533;&#65533;&#65533;&#65533;&#65533;&#65533;A&#65533;&#65533;&#65533;&#1081;&#65533;6 &#65533;&#65533;&#65533;&#65533;&#65533;IQsz9&#65533;J&#65533;g&#65533;&#65533;"&#65533;&#65533;}
 o&#65533;&#441584;k&#241;{&#65533;8&#65533;&#65533;@&#65533;&#65533;&#65533;&#65533;&#65533; &#65533;K&#65533;D&#65533;&#65533;&#699;<&#65533;&#65533;p&#65533;&#65533;z&#65533;s8&#65533;&#1130;&#65533;&#65533;&#65533;q*P&#65533;&#65533;)ri&#65533;&#65533;&#65533;&#65533;)&#177;&#65533; &#436;0&#65533;&#65533;&#65533;&#18939;&#65533;9K&#65533;&#65533;&#65533;7&#65533;&#65533;&#65533;&#65533;&#65533;o&#65533;&#65533;&#65533;&#65533; &#65533;%&#65533; z&#65533;&#65533; &#65533;_x&#65533;W&#65533;GL&#65533;&#65533;8&#65533;&#65533;&#65533;&#65533;`&#65533;&#65533;x&#65533;&#65533;&#65533;&#65533;&#65533;&#65533;3;&#65533;&#65533;&#65533;uX&#65533; r&#65533;IP&#65533;&#65533;&#65533;&#65533;&#1819;&#65533;0&#65533;&#65533;V&#65533;&#65533;H&#65533;&#65533;yQ&#65533;&#65533;&#65533;&#65533;&#65533;i&#65533;:\&#65533;9|&#65533;8\&#706;ZA&#65533;&#65533;&#65533;I&#315;k&#65533;W&#65533;&#65533;&#747;(&#65533;ip&#65533;&#65533;}&#65533;&#65533;&#65533;l&#65533;r&#65533;  &#65533;QJ&#601;&#65533;&#1484;&#65533;F&#65533;&#65533;&#65533;&#65533;&#65533;&#18090;&#65533;&#65533;!&#392;&#65533;&#65533;&#65533;&#65533;L&#65533;&#65533;&#65533;&#65533;u&#65533;<&#65533;&#65533;,&#65533;q&#65533;;&#65533;&#65533;;&#65533;&#65533;K&#65533;&#65533;&#65533;&#65533;5&#771;l&#65533; 6&#65533;&#65533;&#65533;f&#65533;{&#65533;&#65533;&#65533;~&#65533;&#65533;&#65533;&#65533;
l&#65533;&#65533;&#65533;r'&#65533;&#65533;&#65533;&#65533;&#1120;5&#65533;&#1864;&#65533;O&#65533;&#65533;&#65533;h &#65533;$K&#65533;&#65533;&#65533;&#65533;&#65533;Z&#65533;&#65533;&#65533;&#65533;&#65533;@ e&#65533;1<&#65533;&#65533;K&#65533;7&#65533;&#65533;,&#758;&#65533;&#766;&#65533;&#65533;F,&#65533;&#65533;\&#65533;&#65533;Y&#65533;x &#65533; &#460;&#821;;&#65533;&#65533;&#65533;&#1893;&#65533;&#652;&#65533;&#65533;&#65533;,&#65533;&#65533;&#65533;&#65533;
&#65533; &#65533;&#65533;$$&#65533;!&#65533;e&#65533;p&#65533;&#65533;&#65533;&#65533;&#65533;&#65533;&#65533;&#65533;&#65533;&#1854;4l&#1009;&#65533;&#65533;&#614;&#65533;<=&#65533;r&#65533;&#65533;@&#65533; &#65533;l&#65533;M&#65533;&#65533;&#796;&#65533;&#65533;&#65533;Z&#65533;&#620;&#65533;LH P&#65533;&#65533;&#65533;&#65533;
&#65533;&#65533;T&#65533;U&#65533;&#65533;K{&#65533;V}!&#65533;&#65533;d&#65533;F&#65533;&#65533;p?&#65533;	&#65533;.;&#65533;&#1138;f&#65533;?&#65533;&#65533;i&#65533;N&#65533;&#748;&#65533;&#1268;&#65533;&#65533;sK&#65533;7&#65533;&#65533;<Z+&#65533;Z;&#1343;&#65533;&#65533;Imo&#65533;&#65533;=;X&#65533;&#65533;k&#65533;&#65533;&#65533;^:&#65533;&#65533;&#65533;UM&#65533;!&#1174;m&#65533;^-&#65533; ]  &#65533;&#65533;&#65533;&#65533;&#65533;&#65533;&#65533;&#65533;&#65533;&#65533;i&#65533;)[C&#65533;&#65533;&#65533;&#65533;T&#65533;&#65533;&#52990;&#65533;&#65533;&#65533;&#947;,&#65533;&#65533;L&#65533;}}&#65533;v-&#65533;&#65533;x&#65533;&#65533;-&#65533;&#65533;&#1915;&#65533;=&#65533;H&#65533;&#65533;\&#65533;@&#65533;&#65533;MM&#65533;&#65533;&#65533;&#65533;]&#65533;2&#1878;=T&#65533;&#65533;N &#65533;&#65533; ABiJ9&#65533;&#65533;&#65533;&#65533;@&#65533;0&#65533;&#65533;&#65533;I&#65533;5&#1899;p\/&#65533;*G&#65533;8}&#239;&#65533;&#65533;&#65533;&#65533;&#65533;&#65533;&#65533;&#65533;&#65533;&#65533;&#65533;&#65533;&#65533;&#65533;@&#16928;&#65533;
~&#65533;2&#65533;&#65533;&#65533;&#65533;&#65533;&#65533;	L ,@ (p&#65533;D&#65533;b&#65533;Z&#65533;&#65533;&#65533;&#65533; &#65533;&#65533;&#65533;&#65533;k&#65533;!&#65533;&#65533;&#65533;&#373;&#65533;&#65533;&#65533;Yq&#65533;&#65533;k&#65533;&#65533;u<&#65533;oN&#65533;&#65533;&#65533;&#1007;&#65533;&#65533;&#65533;&#65533;&#65533;&#65533;&#65533;&#65533;&#65533;}&#65533;&#65533;D&#65533;&#65533;&#65533;&#1284;~&#65533;&#65533;&#65533;&#65533;&#65533;&#65533; P&#65533;&#65533;&#65533;&#65533;&#65533;:&#65533;&#65533;~#N&#65533;tI&#165;&#65533;&#65533;&#65533;6&#65533;]&#65533;&#65533;&#65533;hc&#65533;G&#65533;&#969; &#65533;/>&#65533;&#65533;4N&#252;&#65533;&#65533;&#65533;&#65533;&#65533;C=&#65533;&#65533;&#65533;&#65533;<~&#65533;G&#65533;&#65533; &#65533;&#65533;]&#16590;&#1043;)2M&#65533;&#65533;&#65533;!&#65533;&#65533;&#931;*&#65533;&#65533;J&#65533;&#65533;&#234;$~&#65533;H&#65533;)a>@W&#65533;z&#65533;&#65533;&#65533;&#65533;&#65533;P{&#65533;,&#65533;rN&#2032;&#65533;&#65533;q&#65533;&#65533;&#65533;&#65533;&#65533;&#65533;&#65533;&#65533;M&#65533;A^&#65533;&#65533;]^&#65533;0&#65533;&#158;&#65533;@&#65533;&#938;&#65533;-&#65533;&#65533;&#65533;$~(&#65533;&#65533;&#65533;0&#65533;&#65533;&#65533;&#65533;)&#65533;&#65533;&#65533;&#65533;&#65533;@&#65533;&#65533;&#65533;&#680;@&#65533;G&#65533;&#65533;.^&#65533;&#65533;&#65533;O&#65533;&#65533;,&#65533;8&#65533;&#1789;&#65533;&#48638;&#65533;>N&#65533;&#65533;&#65533;&#32960;&#65533;&#65533;m&#65533;0&#65533;&#65533;  "&#65533;MP&#65533;&#65533;&#51674;cr` (m`N&#65533;n
&#65533;&#65533;[&#65533;&#65533;&#65533;&B&#65533;&#65533;&#65533;|&#65533;&#65533;&#65533;N	&#65533;.&#65533;&#1060;&#65533;&#65533;&#65533;q+ux&#32173;&#65533;&#65533;&#65533;&#65533;@9&#65533;y>&#65533;&#65533;&#65533;]x&#65533;3&#65533;D&#65533;&#65533;&#65533;&#65533;&#65533;%&#65533;&#65533;<&#65533;_&#65533;	yJ&#65533;&#65533;&#65533;&#65533; &#65533;&#65533;&#65533;&#65533;&#65533;&#65533;&#65533;&#65533;0K&#65533;&#65533;L,c6&#65533;Y&#684;&#65533;u&#65533;&#65533;&#65533;&#65533;&#65533;&#65533;i\&#65533;|&#65533;&#65533;|&#65533;&#65533;g&#65533; j&#65533;&#65533;&#65533;&#65533;&#65533;&#65533;&#65533;&#65533;&#373;&#65533;&#65533;&#65533;!&#927;&#65533;&#65533;&#65533;?	|&#65533;m&#65533;&#65533;&#65533;X &#65533;L&#65533;&#515;&#65533;&#65533;&#65533;j&#65533;&#65533;&#65533;m&#65533;&#1480;P&#2036;|&#65533;l&#65533;%&#65533;&#65533;&#65533; (&#65533;&#1459;&#65533;ypwWp&#65533;&#65533;>&#65533;]&#65533;&#65533;&#65533;&#65533;"&#65533;&#65533;?A&#65533;&#65533;&#65533;0R&#611;E&#216;&#65533;&#65533;&#65533;&#65533;P&#65533;&#65533;&#65533;&#65533;&#65533;&#65533;&#65533;&#65533;&#65533;&#65533;e:&#65533;9.&#65533;$O&#65533;&#65533;&#65533;&#65533;&#65533;&#65533;&#65533;(&#65533;(&#65533;(<!K	k&#65533;r&#65533;&#65533;&#65533;&#65533;&#65533;&#65533;&#65533;&#65533;&#65533;&#65533;&#65533;&#65533;y&#65533;&#65533;	&#65533;Z&#65533;&#65533;&#65533;&#65533;&#65533;&#65533;&#65533;&#65533; &#65533;&#65533;&#65533;&#65533;&#65533;;&#65533;h&#65533;&#65533;&#65533;&#65533;&#65533;&#194;&#323;i&#65533; 4&#65533;&#65533;4&#65533;&#65533;&#65533;&#65533;&#65533;x&#65533;&#65533;&#1667;&#65533;&#65533; &#65533;&#65533;&#65533;&#65533;&#65533;&#65533;(<&#65533;&#65533;&#65533;&#65533;&#65533;g&#65533;&#65533;&#65533;&#65533;&#65533;&#65533;&#65533;l&#65533;&#65533;&#65533;&#65533;&#65533;&#65533;&#65533;XJT&#65533;?*uL&#65533;&#65533;%&#65533;&#65533;
&#65533;&#65533;lY&#65533;?&#998;&#65533;uM[&#65533;m&#65533;&#165;&#65533;&O&#65533;(! &#65533;&#65533; !&#1120;t6&#65533;,jD&#65533;&#65533;D&#65533;TZ"&#65533;P&#65533;&#65533;&#65533;&#34378;&#65533;@C&#65533;&#65533;u&*&#1195;&#65533;b&#65533;Jp&#65533;&#65533;&#65533;?4$FVPFB&#65533;:&#65533;&#65533;&#65533;r&#1784;q&#65533;H0@&#65533;P&#65533;h&#43289;&  ?&#65533;.&#65533;&#1284;&#65533;&#65533;~&#65533;&#65533;&#65533;c:&#65533;&#65533;SV&#65533;|+e&#65533;_$&#65533;&#65533;3&#65533;&#65533;&#65533;Pr&#1312;&#65533;(&#65533;&#65533;&#65533;&#65533;&#65533;&#65533;&#65533;GQ$l2&#65533;&#65533;%.l{&#65533;&#65533;&#65533;q&#65533;A&#65533;&#65533;/(&#65533;&#65533;Q&#65533;&#65533;&#65533;&#65533;-plE.49o&#65533;c	E&#65533;B{!&#65533;,&#65533;{`A&#65533;&#65533;K&#65533;	&#65533;	@4K&#65533;0&#65533;~&#65533;&#65533;&#65533;&#65533;&#65533;TX&#65533;&#65533;P&#65533;&#65533;r&#65533;&#65533;&#65533;&#65533;(&#65533;]Y&#65533;&#65533;&#65533;(&#65533;b&#65533;+&#65533;R&#4322;X&#65533;&#65533;&#65533;&#65533;l0Yf&#65533;]R@ &#65533;ds&#65533;%&#65533;5&#65533;Z'&#65533;I&#65533;j&#65533;$c&#65533;&#611;&#65533;&#65533;&#65533;K+l0G&#65533;+>&#65533;r&#65533;@&#65533;&#65533;&#65533;&#65533;&#65533;&#65533;
&#65533;&#65533;&#65533;x&#65533;@&#65533;&#65533;&#65533;&#1689;7&#65533;Pc&#65533;5'&#65533;QZ&#65533;&#65533;&#65533;}&#65533;&#65533;i&#65533;&#1923;$A&#65533;(U+gH&#65533;!J&#65533;&#65533;&#65533;&#65533;&#65533;&#65533;&#65533;&#65533;B&#65533;&#1634;!&#65533;&#1757;"^QL&#65533;3p&#65533;&#65533;X^&#65533;&&#65533;$&#65533;&#65533;7&#65533;&#65533;&#65533;d&#65533;&#65533;&#65533;&#65533;&#18275;&#65533;&#10470;&#65533;t
Kd&#65533;5uI&#65533;&#65533;p&#65533;G{J&#65533;&#65533;)N&#10311;&#65533;&#65533;&#65533;&#65533;&#65533;&#65533;&#65533;P(&#65533;&#65533;&#65533;&#458;&#65533;&#65533;xT&#65533;5&#65533;&#65533;dr&#65533;&#65533;y&#65533;&#65533;&#65533;n&#65533;&#65533;=l&#65533;@&#65533;&#65533;T&#65533;#&#65533;O&#65533;&#346806;&#65533;&#65533;t&#65533;D&#65533;&#65533;rA&#65533;&#65533;B&#65533; }7e'&#65533;vB&#24407;&#65533;j&#65533;Q&#65533;&#65533;&#65533;!.
b&#65533;@&#65533;&#65533;&#65533;'&#65533;f*&#65533;U&#65533;&#65533;&#65533;n&#65533;&#65533;C N&#65533;&#65533;	s,&#65533;tp&#65533;dq&#65533;	&#65533;&#65533;G&#65533;&#65533;(&#65533;&#65533;&#65533;&#65533;&#65533;&#1418;&#65533;&#65533;&#65533;S .&#65533;&#65533;+&#65533;%*&#65533;k&#574;&#65533;&#65533;[&#65533;Y&#65533;;}&#65533;&#65533;&#65533;i&#149;f
>&#65533;4k&#65533;&#65533;	h3&#65533; &#65533;&#65533;2&#65533; &#65533; )&#65533;&#65533;Op-r&{&#48258;&#65533;&#65533;k&#65533;X&#65533;Zq&#861;&#65533;&#65533;*&#65533;n(H&#65533;&#65533;&#65533;&#65533;+&#65533;&#65533;&#65533;&#65533;(N&#65533;&#65533;&#65533; %&#65533;&#65533;&#65533;&#625;j>,&#721;Q/&#65533;E Tp 	^{=H
]&#65533;&#65533;B
_&#65533;Qz_&#65533;&#65533;&#65533;&#65533;Gd!&#65533;&#65533;y&#65533;#&#65533;&#65533;&#65533;&#65533;{	&#65533;IF7&#65533;7RS&#65533;&#65533;I&#65533; &#65533;e&#65533;&#65533;v>&#65533;&#865;&#65533;&#65533;5o&#65533;&#65533;z.&#65533;&#65533;&#65533;00&#65533;-&#65533;&#65533;4B&#65533;&#65533;&#2002;&#65533; &#65533;&#65533;&#65533;&#65533;&#65533;@&#65533;&#65533;&#65533;&#65533;C
?|&#65533;&#65533;&#65533;&#65533;&#1025;&#65533;0&#65533;&#65533;2!&#65533;&#65533;z&#65533;]!&#65533;B&#65533;"&#65533;mm&#65533;&#65533;ba&#65533;&#65533;]%;8&#65533;&#65533;&#65533;&#65533;&#65533;Ag&#65533;!&#65533;&#65533;&#65533;@ &#65533;&#65533;C]&#65533;f&#65533;mb2&#65533;&#65533;&#65533;0&#65533;&#65533;&#65533;&#65533;`t&#65533;&#65533;&#65533;&#65533;&#65533;&#65533;&#65533;.&#65533;&#65533;1&#65533;&#65533;` &#65533;1&#65533;P&#65533;&#65533;&#65533;R	7Dv&#65533;&#65533;&#65533;&#65533;A A&#65533;&#65533;P;&#65533;$&#65533;&#65533;;&#65533;c&#65533;&#65533;*&#65533;&#353;Jh]&#65533;&#65533;3&#65533;&#65533;&#65533;&#65533;,Q&#65533;&#65533;a&#65533;qc&#65533;F&#65533;
&#65533;&#65533; + A&#65533;&#65533;&#65533;&#65533;&#65533;&#65533;y8&#65533; &#65533;a@d&#65533;R'&#65533;'&#65533;!&#65533;&#65533;&#65533;&#660;8&#65533;)&#65533;ce&#65533;&#1795;.d&#65533;&#65533;]Ir&#65533;&#65533;H,&#65533;r&#65533;I&#65533;!tv&#65533;U&#65533;r &#65533;!&#65533;BPJ&#1843;&#65533;+&#896; &#65533;`&#65533;&#65533;#&#65533;&#65533;GL?&#65533;&#65533;&#65533;1d{PH &#65533;&#65533;&#65533;&#65533;&#65533;d&#65533;d&#65533;&#65533;&#65533;&#65533;p&#65533;&#65533;NP&#65533;t&#65533;&#65533;&#65533;&#65533;&#65533;&#65533;&#1171;&#65533;P&#65533; j&#65533;&#65533;A&#65533;&#65533;&#65533;&#65533;&#65533;1&#65533;x&#65533;?&#65533;&#1172;&#65533;&#1826;Y&#65533;&#605;D`&#65533;."&#65533;&#65533;-&#65533;&#65533;&#65533;5L&#65533;&#65533;@(&#65533;&#65533;&#65533;&#65533;&#65533;L	&#65533;&#65533;>bV&#65533;&#65533;4&#65533;_&#65533;r&#65533;&#65533;&#65533;&#65533;&#65533;&#65533;_&#65533;		h&#65533;&#65533;B S&#65533;(&#65533;@E&#65533;&#65533;&#178;&#65533;&#65533;Sp&#65533;&#65533;9r
J@ &#65533;&#65533;&#65533;&#65533;(&#65533;YOz&#65533;S&#65533;D&#65533;*!"&#65533;&#65533;&#65533;&#65533;rM0(!^'&#65533;&#65533;&#65533;)D&#65533;$&#1024;
`&#65533;&#65533;,z	@r&#65533;&#65533;&#65533;&#65533; J&#65533;&#65533;u&#65533;?	&#65533;&#65533;;&#65533;1'&#65533;0%&#65533;\*s&#65533;U9&#65533;&#65533;|j&#65533;v&#65533;&#65533;&#65533;D&#65533;;+O&#65533;&#1793; &#65533;&#65533;N&#65533;&#65533;&#65533;&#65533;&#65533;#RR1&#65533;X&#65533;A&#65533;@ &#65533;&#65533;&#65533;]&#65533;&#65533;4&#65533;&#65533;g:'&#65533;&#65533;&#65533;&#65533;3f
&#65533;@&#65533;&#65533;&#65533;&#65533;&#65533;|8;7WPrMQ&#65533;,jJ&#65533;&#65533;&#65533;&#65533;&#65533;&#65533;ru&#65533;\&#65533;2WI&#62247; &#65533;]&#65533;&#65533;;J&#65533;&#65533;f&#65533;6R&#65533;N&#65533;&#65533;&#65533;d 
Ph&#65533;&#65533;&#65533;b&#65533;8mj1&#65533;Z&#65533;	&#65533;_C $"&#65533;&#65533;v&#65533;&#65533;&#65533;L&#65533;_&#65533;oA\&#65533;&#65533;S'&#65533;&#65533;;!T&#65533;Z&#65533;&#65533;LBA$&#65533;`&#65533;KU&#65533; &#65533;&#65533;&#65533;  &#1481;ki&#65533;H&#65533;&#65533;+.&#65533;&#1196;&#65533;&#65533;&#65533;&#65533;@.F&#65533;-t&#52482;&#65533;oY1&#65533;&#65533;l&#65533; 0 &#65533;,e=&#65533;mL&#65533;[ '1YB&#65533;&#65533;&#65533;&#65533;&#65533;#&#65533;&#65533;&#65533;&#65533;&#65533;N*"&#65533;>F&#1253;"&#65533;4s&#65533;&#65533;&#65533;t&#337;D<T1&#65533;AX  `c&#65533;&#65533;&#65533;&#65533;K&#65533;K&#1560;Np3x&#65533;3d&#65533;G)#&#65533;&#65533;
q'&#65533;&#65533;:F&#65533; &#65533;&#65533;&#65533;&#65533;&#65533;&#65533; &#65533;&#65533;`X&#65533;&#65533;&#65533;2M8 &#65533;7&#65533;i&#65533;Da2A&#65533;&#596;&#65533;v&#65533;&#65533;&#65533;&#65533;F&#1132;&#65533;m&#65533;&#65533;;&#65533;&#65533;_0&#65533;bB&#65533;y&#935;&#65533;&#65533;_&#65533;&#65533;&#65533;&#65533;&#65533;&&#65533;&#65533;+r&#65533;&#65533;&#65533;&#65533;C&#65533;&#590;&#65533;tn&#65533;&#65533;cz&#65533;~&#65533;&#65533;&#65533;q&#65533;&#65533;e&#65533;&#65533;&#65533;&#65533;&#65533;&#65533;&#65533;&#65533;A&#65533;&#65533;&#65533;GA99,&#65533;&#65533;u &#65533;P@r,&#65533;&#65533;&#65533;&#65533;*&#65533;C%J&#65533;&#65533;&#65533;&#65533;&#65533;Nf&#65533;Ud@&#65533;
K]&#581;&#65533;&#65533;&#65533;~&#65533;	&#65533;&#65533;&#65533;X&#65533;t&#65533;|F&#65533;&#616;f&#65533;&#1672; .&#65533;&#65533;Q(G&#65533;BG&#65533; &#65533; j	9&#65533;AQ&#65533;&#65533;L&#65533;z&#65533;&#65533;&#65533;N&#65533;&#65533;&#65533;&#65533;&#65533;`&#65533;&#65533;y_&#1597;&#65533;z&#65533;&#65533;;&#65533;&#65533;&#65533;&&#65533;&#65533;&#65533;jG&#65533;&#65533;&#65533;"&#65533;\&#65533;k&#65533;Z&#65533;&#65533;&#65533;I/&#65533;D&#65533;,	&#65533;,e&#65533;&#65533;(2&#65533;&#594;&#65533;l@A
&#65533;&#561;:&#65533;/,&#65533;&#65533;&#209;$ k&#65533;&#65533; &#65533;&#65533;7&#797; &#65533;&#65533;&#65533;}&#65533;&#65533;&#65533;&#65533;&#65533;&#65533;&#65533;&#65533;&#65533;&#65533;&#65533;&#391;y+&#65533;&#65533;Y&#65533;&#65533;&#65533;N&#65533;&#65533;&#65533;S&#65533;|&#65533;&#65533;3Wl&#65533;f&#65533;:&#65533;&#65533;&#65533;
`&#65533;[&#65533;&#65533;}=$@&#65533;Y&#65533;(j&&#65533;Sb&#54459;&#65533;!&#65533;&#65533;0&#65533;M&#65533; >&0p&#65533;+ @&#65533;h9&#65533;&#65533;&#65533;f|&#309;&#65533;&#65533; &#65533;&#65533;&#65533;&#65533;&#65533;&#65533;&#65533;&#65533;&#65533;&#65533;C&#65533;:&#65533;#vb&#65533;&#65533;LQ&#65533;VL&#65533;&#65533;&#65533;&#65533;e&#65533;&#65533;&#65533;&#65533;S`&#65533;&#65533;)&#65533;&#65533;&#65533;z3&#65533;&#65533;&#65533;=&#65533;&#65533;&#65533;q&#65533;&#65533;S/g&#65533;&#65533;Qt&#65533;p$n&#65533;	a&#&#65533;&Q@ A&#65533;i@&#663;w&#65533;s&#65533;x&#52289;&#65533;g<&#65533;&#65533;&#65533;&#65533;=n@U&#65533;G9'&#65533;.&#65533;&#65533;2&#65533;&#65533;&#1810;D&#65533;&#65533;W&#65533;&#65533;t*2H&#65533;&#65533;p&#65533;&#65533;~&#65533;"&#65533;g&#65533;U5&#65533;&#438;h %F
O&#65533;2&#65533;6&#65533;=&#65533;&#65533;an&#65533;&#65533;&#65533;4&#65533;\p&#65533;&#65533;@xWx&#65533;&#65533;&#65533;Gx&#65533;Wx&#65533;P}@&#65533;_D` nU&#65533;sBa7f=&#65533;q&#65533;-&#65533;&#65533;Cb
-&#65533;~&#65533;&#65533;.&#65533;d KE~x&#65533;g&#65533;&#65533;)&#65533;&#65533;&#65533;4&#65533;&#65533;&#65533; @w&#65533;x&#65533;hO&#65533;&#65533;J\4"&#65533;w&#65533;7&#65533;&#65533;&#65533;wAQ&#1030;Nu)#&#65533;I&#65533;Cva&#65533;-&#65533; &#65533;&#136;&#65533;&#65533;R4dd&#65533;n.(>&#65533;Fp&#65533;[&#65533;&#65533;&#65533;&#65533;Wt&#65533;&#65533;&#65533;@ Ap&#968;X&#65533;t&#65533;&#65533;&#65533;E&#65533;t&#1745;J&#65533;$&#65533;n&#1568;%4&#65533;%&#65533;&#65533;;&#65533;f/&#65533;8t&#65533;[j&#65533;Xm&#65533;&#65533;a=b&#65533;&#65533;&#65533;	&#65533;!&#65533;&#65533;
&#65533;&#65533;O&#65533;&#65533;\
ab&#65533;X&#65533;!&#65533;Uh&#65533;q-&#65533;&#65533;I&#65533;A &#65533;&#65533;X&#65533;x&#65533;uO&#65533;&#65533;&#65533;&#65533; &#65533;&#65533;b(&#519;&#65533;x&#65533;&#65533;&#65533;/&#65533;&#65533;2m&#65533;	&#398;&#65533;s&#65533;&#65533;&#65533;&&#65533;&#65533;t2&#65533;R&#65533;b.&#65533;&#65533;&#65533;&#65533;@.u&#65533;&#65533;P&#65533;l2+X9/&#65533;&#65533;~&#65533;&`&#65533;A`&#65533;X&#65533;N&#65533;h&#65533;&#65533;&#65533;&#65533;+&#65533;#&#65533;R(#B&#65533;(&#65533;&#65533;"&#65533;&#65533;&#65533;&#65533;#D&#65533;&#65533;&#65533;&#65533;io&#65533;A&#65533;)O&#65533;/8&#65533;&#65533;&#65533;&#65533;&#65533;t&#65533;&#65533;s&#65533;&#65533;#&#1554;&#65533;<&#1044;&#65533;i]&#65533;&#65533;Q&#65533;X&#65533;D&#65533;&#1704;<\&#65533;3&#65533;&#65533;1/&#65533;b),c&#65533;f&#65533;&#65533;&#65533;a&#65533;&#65533;&#65533;=&#65533;&#65533;UV&#65533;&#65533;&#135;{&#65533;hu&#65533;z)30&#65533;m&#65533;&#65533;}&#65533;u&#65533;Xbn&#65533;&#65533;Y&#65533;D&#65533;Lr&#65533;L&#65533;&#65533;&#65533;d&#65533;&#65533;&#65533;&#65533;9+&#65533;&#65533;+&#65533;%&#65533;R&#65533;&#65533;&#65533;&#65533;m&#537;$&#65533;&#65533;&#65533;0&#65533;L&#65533;MP&#65533;&#65533;&#65533;V&#65533;E&#65533;H>:&#65533;.&#65533;&#65533;9&#65533;@Q&#65533;[|&#65533; Y&#65533;&#65533;&#65533;&#65533;X&#65533;&#65533;&#65533;&#65533;i&#65533;R&#65533;&#65533;T&#65533;&#65533;<&#65533;C&#65533;2&#65533;&#65533;0&#65533;Q&#65533;&#65533;`&#65533;&#65533;&#65533;&#65533;	&#65533;&#65533;:c&|&#65533;;M&#65533;p&#65533;I&#65533;&#65533;&#65533;&#65533;&#65533;Q&#65533;&#65533;)G&#65533;r&#65533;y&#65533;`&#65533;Z K&#1630;&#65533;Y&#65533;&#65533;&#65533;&#65533;}&#65533;&#65533;&#65533;&#65533;F&#65533;7&#65533;&#65533;.A&#65533;&#65533;&#65533;u&#34326;&#65533;&#65533;&#65533;&#65533;V-Y
&#65533;u&#65533;2z&#65533;&#65533;&#65533;R&#65533;z)&#65533;ui.,&#65533;&&#65533;Y&#65533;&#65533;&#65533;z &#65533;&#1620;&#65533;&#65533;NyX&#65533;&#65533;&#65533;\d+&#65533;&#65533;/\$%),u&#65533;8&#65533;s&#65533;0&#65533;&#65533;&#65533;&#65533;&#65533;&#65533;&#65533;R&#65533;&#65533;K&#65533;&#65533;&#65533;z
uz&#65533;*z*&#65533;&#65533;&#65533;RoYQ&#65533;&#65533;`X0&#65533;&#65533;`&#65533; &#65533; &#65533;&#65533;&#65533;T&#65533;&#65533;/&#65533;&#65533;&#65533;Q&#65533;p&#65533;K&#65533;&#65533;	&#65533;&#65533;:fB&#65533;P7$&#65533;&#65533;0h@&#65533;&#65533;.}
Sw&#43293;&#65533;~1	`S&#65533;`&#65533;@J&#65533;&#65533;&#65533;&#65533;&#34701;:
_&#65533;Wm&#65533;=!&#65533;&#665;&#65533;Rj&#65533;V&#65533;.I&#65533;&#65533;'y5&#65533;o&#65533;	&#65533;&#65533;&#65533;&#65533;&#65533;&#65533;1&#65533;&#65533;):&#65533;&#65533;&#65533;&#65533;v&#65533;&#65533;2&#65533;p&#65533;&#65533;&#449367;T&#65533;&#65533;C&#65533;X&#65533;ZJ&#65533;T(P&#65533;"#w&#65533;&#65533;a'S&#1911; &#65533;&#65533;N&#65533;&#65533;&#65533;z~&#65533;&#65533;&#65533;&#65533;&#65533;BdHy	&#65533;*&#65533;8&#65533;
;&#65533;&#65533;Vyu &#65533;&#65533;&#65533;`&#65533;u	Wz&#65533;&#65533;! &#65533;&#65533;&#65533;&#65533;&#65533;&#65533;&#65533;&#65533;&#65533;o&#65533;&#65533;&#65533;&#516;z&#65533;&#65533;2I&#65533;SQ$+
} &#65533;@Yd&#65533;&#65533;;&#65533;j&#65533;&#450003;v&#644;&#65533;&#65533;
Iv&#65533;&#65533;J&#65533;&#65533;&#65533;&#65533;&#65533;p&#65533;z&#65533;A&#65533;&#1033;m&#1017;cv,;&#65533;#*&#65533;2&#65533;Z&#65533;Gj&#65533;&#65533;&#65533;y&#65533;&#65533;`&#65533;\&#1138;&#65533;sdq&#65533;{&#678;&#65533;&#65533;=&#65533;i&#65533;>&#65533;BY@N<`#&#1684;&#65533;&#65533;`A`&#65533;&#65533;2&#65533;&#65533;&#65533;&#65533;'&#65533;&#65533;H&#65533;&#65533;&#65533;|&#65533;&#65533;y&#1666;&#65533;&#42131;9&#65533;R&#65533;&#65533;&#65533;&#65533;/[\&#65533;^+&#65533;&#65533;&#65533;&#65533;6&#65533;&#65533;D&#65533;M&#65533;&#65533;&#65533;j&#65533;&#65533;&#65533;
&#65533;&#65533;d&#65533;&#65533;&#65533;&#65533;&g&#65533;&#65533;G
)&#65533;&#65533;&#65533;&#65533;I&#65533;M&#65533;)&#65533;&#65533;#d&#65533;&#65533;Y&#1785;&#65533;X&#65533;&#65533;&#65533; &#65533;&#65533;&#65533;&#65533;&#65533;)&#65533;&#1505;
;&#65533;7r&#65533;7(n&#65533;&#188;K&#65533;*&#65533;&#1392;&#65533;&#65533;y&#65533;&#65533;:&#65533;&#65533;&#65533;[&#65533;tZ&#65533;&#65533;;&#65533;&#65533;`&#65533;&#65533;&#65533;{&#65533;&#65533;&#33532;y&#65533;&#65533;&#65533;&#65533;D)&#65533;
&#65533;q&#65533;
r-&#65533;&#65533;&#65533;[&#65533;&#65533;&#65533;&#65533;-y&#1043;&#506911;&#65533;&#65533;|p&#65533;&#65533;&#65533;&#65533;Hz	&#65533;;F&#65533;&#65533;&#65533;&#1053;?2$&#971;&#65533;/I&#65533;&#65533;{@&#65533;&#65533;.3&#65533;&#65533;&#65533;}&#65533;&#65533; &#65533;<&#65533;)&#65533;*<&#65533;q&#65533;&#65533; 6&#65533;&#65533;(*&#65533;&#65533;+&#65533;V&#65533;[&#1643;
	&#65533;R1&#65533;&#65533;.&#65533;&#65533;{&#65533;&#65533;P&#65533;&#65533;&#65533;&#65533;t&#65533;b&#65533;&#65533;:&#65533;DD&#65533; L&#65533;&#65533;&#65533;&#65533;&#65533;v&#65533;&#65533;&#65533;;&#65533;&#65533;&#65533;&#65533;&#65533;WSL&#65533;y&#65533;{@&#65533;*&#65533;&#65533;&#65533;&#65533;u&#65533;&#182; &#450; &#65533;E&#65533;;A&#65533;&#65533;&#1132;&#65533;+c&#65533;&&#65533;&#65533;Z&#65533;&#65533;&#65533;&#65533;&#65533;&#65533;&#65533;&#65533;	4H&#65533;sZ&#65533;|&#65533;&#65533;|&#65533;w:1x&#65533;&#65533;&#53997;&#65533;&#65533;j&#168;&#65533;&#65533;Y&#65533;X&#65533;&#65533;&#65533;C&#495;0&#65533;&#65533;&#65533;
&#65533;&#65533;E&#65533;I\&#65533;r&#65533;6
p&#65533;2&#65533;b&#65533;M&#65533;&#65533;'~&#65533; &#65533;b&#65533;/&#65533;&#65533;t&#65533;&#65533;&#65533;&#451;&#65533;&#676;`&#65533;W&#65533;&#65533;<&#65533;&#65533;6&#65533;H1~&&#65533;&#65533;&#65533;&#65533;
Og&#738;&#65533;&#65533;l&#65533;&#65533;t&#65533;&#65533;&#65533;&#65533;&#65533;<
&#65533;lI&#65533;&#65533;;jld&#65533;t&#65533;\.&#65533;&#65533;
&#65533;v'&#65533;&#65533;&#1834;&#65533;&#65533;&#65533;&#65533;&#65533;&#1511;&#65533;&#65533;&#65533;&#65533;&#65533;[&#65533;8&#964; &#65533;ks&#65533;&#65533;Z&#65533;&#65533;
&#65533;|h&#65533;'	]&#65533;&#65533;&#65533;&#65533;z&#65533;4&#65533;&#65533;'&#65533;&#65533;&#65533;&#65533;&#65533;&#825;&#65533;&#65533;&#65533;&#65533;&#65533;*&#65533;&#65533;[l&#65533;&#65533;&#65533;
} &#65533;&#65533;<E&#65533;,&#65533;&#65533;&#65533;&#65533;&#65533;Y&#65533;&#65533;&#65533;.&#65533;5}&#65533;H&#65533;}	&#65533;&#284;&#65533;&#65533;[!&#65533;0l&#65533;/]&#65533;"-&#65533;,&#65533;&#65533;&#65533;&#65533;]K
,]3&#65533;<&#65533;||&#1644;S&#65533;!?&#65533;&#900;&#65533;&#65533;5|&#65533;0m&#65533;[]&#65533;Im&#65533;&#65533;&#65533;&#65533;N-&#1324;&#65533;&#1414;&#65533;t&#65533;c&#65533;&#65533;1i&#65533;^&#65533;&#65533;$&#65533;i&#65533;q=&#65533;EY&#65533;&#65533;=}I&#65533;8&#65533;
N&#65533;&#36729;&#65533;@ &#65533;&#65533;&#783;]$&#65533;&#65533;&#65533;&#1335;;&#65533; &#65533;em}=&#65533;&#65533;
&#65533;{&#65533;&#65533;&#65533;y&#65533;&#65533;H&#65533;{&#65533;KM&#65533;S&#65533;eL&#65533;&#65533;&#65533;&#65533;&#65533;&#65533;&#1367;&#65533;&#1538; &#1700;&#65533;&#65533;&#65533;&#1193;l&#1762;m&#65533;&#65533;&#65533;*&#65533;[&#65533;u&#65533;IOQ&#1071;m&#65533;\&#65533;&#65533;<&#65533;m&#65533;&#65533;;&#65533;}&#1671;&#65533;&#65533;-&#65533;Zp&#975;M&#65533;m&#65533;|H&#65533;&#65533;&#65533;&#65533;&#65533;&#65533;e&#65533;&#65533;\K&#65533;&#1277;&#1802;F&#65533;/&#65533;&#65533;&#1787;]&#65533;c=&#65533;o&#874;&#340;G&#996;&#65533;s&#65533;j&#65533;&#1680;|&#65533;&#65533;=
&#65533;]&#1904;P&#65533;JT&#1959;&#65533;&#65533;&#65533; &#1517;K&#65533;&#65533;&#65533;&#65533;&#65533;,&#65533;/&#65533;&#65533;y&#65533;/k&#65533;Y-&#65533;&#65533;+&#1082;-&#1729;  !&#65533;  ,    &#65533;&#65533;@&#65533;&#65533;&#65533;&#65533;&#65533;&#65533;&#65533;&#65533;&#65533;&#65533;&#65533;&#65533;&#65533;&#65533;&#65533;&#65533;&#65533;&#65533;y&#65533;&#65533;&#65533;&#65533;&#65533;&#65533;{|&#65533;&#65533;&#65533;&#65533;&#65533;&#65533;Z&#65533;&#65533;&#65533;&#65533;&#65533;&#65533;{&#65533;&#65533;&#65533;&#65533;&#65533;&#65533;&#65533;&#65533;&#65533;&#65533;&#65533;&#65533;&#65533;&#65533;&#65533;&#65533;&#65533;&#65533;&#65533;&#65533;}&#65533;&#65533;&#65533;&#65533;&#65533;&#65533;&#65533;|&#65533;&#65533;&#65533;&#65533;&#669;&#65533;&#713;&#65533;&#65533;&#65533;&#1189;&#1075;&#65533;&#65533;&#1561;&#65533;~&#65533;&#65533;&#65533;&#1850;&#65533;&#65533;&#65533;&#65533;&#1949;&#65533;&#65533;&#65533;&#65533;&#65533;&#65533;&#65533;&#65533;&#65533;&#65533;&#65533;|y&#596;&#65533;&#65533;&#65533;&#65533;&#65533;&#65533;.VAN9&#65533;[&#65533;k&#65533;&#65533;B~&#65533;-&#65533;v&#65533;&#65533;&#65533;&#65533;&#65533;!<&#65533;q&#65533;Ggz&#65533;u&#65533;&#65533;&#65533;HA&#65533;$~&#65533;&#65533;p%&#65533;vwX&#65533;<&#65533;&#65533;PKb&#65533;N&#65533;&#65533;&#65533;Rg&#65533;}&#65533;nJ&#65533;1&#26585;&#65533;&#65533;&#65533;&#65533;O)"=a*i&#65533;&#65533;&#65533;&#65533;&#65533;&#65533;.&#65533;&#65533;u&#65533;&#65533;ZB&#65533;&#65533;h&#65533;$&#65533;n @&#65533;&#65533; &#65533;H&#65533;n&#65533;A&#65533;gJ#&#65533;&#65533;&#65533;81(&#65533;1&#65533;&#65533;&#65533;l}&#65533;W&#65533;&#65533;&#65533;2&#65533;x2bZr&#65533;&#65533;&#65533;1&#65533;+0&#717;&#65533;Bz&#65533;&#65533;&#65533;Q?&#65533;rKYJ&#65533;&#65533;&#65533;<&#65533;&#65533;&#65533;&#65533;R2&#65533;Y&#65533;&#65533;&#65533;&#1674;&#65533;&#65533;&#581;&#65533;&#65533;	&#65533;I&#65533;*&#932;4/&#65533;b&#65533;&#65533;9&#65533;&#65533;&#65533;B&#65533;&#65533;!;&#65533;&#65533;&#65533;&#65533;z&#65533;n&#533;&#65533;4@z#&#582;H#&#65533;cL&#65533;)&#65533;&#65533;8#&#65533;&#320;2!&#65533;T&#65533;&#65533;A&#65533;e&#65533;&#65533;xL]&#65533;m&#65533;&#65533;%z&#65533;&#65533;F&#65533;&#65533;&#65533;&#65533;&#65533;B&#65533;a&#65533;&#65533;v&#65533;&#1437;!Z&#65533;'&#65533;#&#65533;Sx&#268;x&#65533;&#65533;5&#65533;&#65533;S&#65533;&#65533;&#65533;#F(C
&#65533;\&#543;v&#65533;ixT!&#65533;&#65533;Qv&#65533;Sb?&#65533;&#65533;&#65533;&#65533;%*r&#65533;r&#65533;&#65533;&#65533;&#65533;&#65533;&#65533;	 C&#65533;K&#65533;&#65533;	$@T!2&#65533;&#65533;&#65533;W_G&#65533;x&#65533;&#1081;4#&l&#65533;C!6,`&#65533;@8j&#65533;e&#65533;&#65533;x&#65533;&#65533;7i:b&#65533;,v"&#65533; &#65533;&#65533;&#65533; &#65533;&#65533;x&#4195;<&#65533;&#65533; &#65533;&#65533;Q&#65533;&#65533;X&#914;&#166;$&#65533; &#65533; &#65533;&#65533;&#1713;QH&#65533;hg&&#65533;&#65533;|HH&#65533;&#65533;&#65533;&#65533;&#1761;&#65533;&#65533;&#65533;&#532;&#65533;&#65533;'&#65533;#\2&#65533;+&#65533;1&#65533;&#65533;&#65533;&#65533;&#65533;&#65533;&#65533;&#65533;&#65533;3&#65533;&#65533;&#65533;)d&#65533;&#65533;&#65533;. &#65533;&#65533;&#65533;`&#65533;&#65533;&#65533;&#65533;&#65533;&#65533;d&#65533;&#65533;
w&#43020;&#65533;&#65533;JA&#65533;nT&#1943;&#65533;8l&#65533;&#65533;&#65533;&#65533;o+&#65533;B''0&#65533;&#65533;:&#65533;$|&#65533;&#65533;&#65533;&#65533;&#65533;&#65533;k~&&#65533;j$N&#65533;+&#65533;&#65533;&#65533;&#65533;&#65533;&#65533;\P&#65533;y&#65533;M!&#65533;50Q&#65533;&#65533;UR&8&#65533;&#65533;&#65533;&#65533;&#65533;6s#&#65533;&#65533;!&#65533;,&#65533;&#898;&#65533;&#65533;&#65533;&#65533;N &#65533;&#65533;&#1053; @&#65533;k&#65533;!&#65533;&#1174;X|H&#65533;&#65533;&#65533;&#65533;&#65533;&#65533;h,&#878;&#65533;&#65533;&#65533;G
U&#65533;&#65533;@]38|&#65533;&#65533;6&#556;o"s&#65533;i&#65533;&#65533;&#65533;,7&#65533;=4&#220;&#65533;H&#1155;&#65533;&#65533;#&#65533;&#65533;&#65533;'c&#65533;V&#65533;b6&#65533;]Y&#65533;&#65533;&#65533; &#65533;K7&#65533;hx&#65533;&#65533;&#65533;0&#65533;&#65533;m&#65533;Ap&#65533;&#65533;/&#65533;&#65533;&#65533;=&#65533;=AB&#65533;&#65533;&#65533;&#65533;&#65533;&#65533;H&#65533;&#33600;&#1084;cB&#65533;|&#65533;&#65533;$8&#65533;
&#65533;; &#65533;@&#65533;&#65533;&#65533;19+/%&#65533;&#65533;&#494;&#65533;&#65533;i&#65533;&#65533;&#65533;&#65533;~ &#65533;&#65533;&#24764;&#65533; &#65533;#&#65533;&#65533;&#65533;&#65533; &#65533;&#65533;;;&#1144;2;&#65533;&#65533;&#65533;*4C&#65533;N&#65533;&#65533;&#65533;
&#65533;&#65533;&#65533;&#65533;x\p&#65533;P&#65533;&#65533;)M&#65533;SD&#65533;
&#65533;&#65533;O(&#65533;y&#819;&#65533;&#65533;&#65533;&#65533;z&#65533;&#65533;T&#65533;jP&#65533;&#65533;&#65533;M&#65533;S@&#49446;&#65533;B&#65533;&#65533;D 
 &#65533;&#65533;|&#65533;C&#65533;th6&#65533;	bR&#65533;&#65533;1&#65533;A&#809;W&#65533;&#65533;&#65533;&#1395;&#65533;=/&#65533;&#65533; 
&#65533;&#65533;&#65533;Q&#65533;C&#65533;&#65533;&#65533;&#1024;&#65533;&#65533;&#65533;2&#65533;7B&#65533;&#65533;&#65533;&#65533;&#1807;!&#65533;F&#65533;&#65533;%^h&#65533;1&#65533;&#65533;&#65533;&#65533;w&#285;&#65533;&#65533;<&#65533;L  h0H&#65533;&#65533;&#65533;"&#65533;&#65533;&#65533;;&#1198; i&#65533;&#65533;  &#65533;J&#65533;&#65533;Xb&&#65533;%&#65533;tr&#65533;&#65533;A&#1792;D&#65533;&#65533;&#65533;&#65533;K@%&#65533;&#65533;A&#65533;}&#65533;&#65533;Bd9&#65533;<&#128;hD&#65533;!(5>&#65533;t&#65533;/I&#65533;P&#65533;f&#65533;&#65533;c&#65533;
&#65533;G&#65533;&#65533;{&#65533;c&#65533;Y;BZ3&#65533;&#65533;&#65533;&#65533;"&#65533;&#65533;&#65533;D6&#1179;&#65533; &#65533;P&#65533;4 "g&#65533;&#65533;&#65533; &#65533;>&#65533;&#5139;&#65533; <OP&#65533;&#65533;&#65533;&#65533;&#65533;~vr&#65533;&#65533;&#65533;&#1152;&#65533;B&#65533;&#65533;0&#65533;B &#65533;&#65533;&#65533;&#65533;%&$&#65533;&#65533;V"&#65533;&#65533;&#65533;&#65533;&#65533;fC&#65533;=s&#65533;&#65533;&#65533;&&#65533;)&#65533;&#65533;&#65533;&#59650;X$&#65533;V&#65533;M&#65533;&#65533;&#65533;0U) J&#65533;&#65533;&#65533;&#65533;7&#65533;d&#65533;~F&#65533;A`&#65533;c&#65533; ^&#65533;L&#65533;@5*X@ %&#65533;&#65533;D(!&#65533;&#65533;&#65533;&#65533;&#65533;U&#65533;mh&#65533;7&#65533;&#65533;&#65533;&#65533;&#65533;&#65533;)>D&#65533;&#65533;L&#65533;&#517;F:,e+Y&#65533;&#65533;$&#65533;&#65533;Qp&#65533;&#65533;|&#65533; O&#703;&#65533;j&#65533;&#65533;&#65533;4&#65533;	*&#65533;&#65533;V&#745;!z&#65533;+  
xp&#65533;&#65533;&#65533;&#65533;&#65533;0&#65533;&#65533;Ed&#65533;oZm&#65533;&#65533;&#65533;@C&#65533;U&#65533;&#65533;&#65533;&#65533;&#65533;&#65533;K-&#65533;p&#65533;&#65533;@0&#65533;&#65533;_m@&#65533;&#65533;&#65533;&#65533;\&#65533;G&#65533;b&#65533;&#65533;&#65533;di!Y&#65533;H^a&#65533;&#65533;&#65533;C&#65533;&#65533;&#65533;&#65533;&#65533;&#65533;&#65533;&#65533;&#65533;&#65533;sQ &#65533;&#65533;&#65533;<&#65533;&#65533;&#65533;&#65533; .B&#65533;&#65533;&#65533;&#65533;"N[9&#65533;&#65533;&#65533;&#65533;S&#65533;&#65533;W7&#65533;&#65533;&#65533;&#65533;XU13&#65533;^b&#65533;l3"&#65533;n&#65533;&#65533;E|`~&#65533;&#65533;-&#65533;h@<&#65533;A&#65533;&#930;&#65533;&#65533;&#65533;&#65533;A5 &#65533;T&#65533;&#65533; M&#65533;C&#65533;&#65533;&#65533;P.|&#65533;&#65533;&#65533;%^0&#65533;&#65533;&#65533;`.&#65533;I&#65533;&#921;&#65533;Z]&#65533;C	&#65533;1)d&#65533;"&#65533;R*&#65533;/,-:
B 2!&#1024;&#65533;Y6&#65533;&#516;&#65533;&#65533;&#65533;&#65533;E/&#65533;&#1580;&#65533;1&#65533;&#65533;:bp&#65533;&#65533;&#65533;)&#65533;&#65533;	&#65533; &#65533;@P0&#65533; rp&#65533;&#65533;&#65533;^&#65533;&#65533;&#65533;n&#65533;&#65533;&#1915;F&#65533;0&#65533;&#736;&#65533;+&#65533;k>/&#65533;H-&#65533;Q	&#65533;&#65533;	&#65533;&#65533;gn&#65533;&#65533;&#65533;F&#65533;rm9&#65533;&#65533;}&#65533;cK&#65533;&#65533;Dt&#65533;&#65533;1O&#65533;e O&#65533;"&#65533;&#65533;U9|&#65533;&#65533;&#65533;@#&#65533;AbC$@&#65533; 	:E&#65533;&#65533;&#65533;[&#65533;&#65533;p&#65533;&#65533;&#65533;&#65533;B&#65533;&#65533;&#65533;0l&#65533;A&#65533;@
d&#65533;&#65533;&#65533;,dApyPs&#65533;&#65533;<&#65533;h&#65533;T&#65533;&#65533;s)&#65533;]&#65533;q&#65533;H'!&#65533;[&#65533;r&#65533;C5&&#65533;&#65533;B&#65533;c&#65533;,&#65533;&#65533;&#65533;&#324;b5W&#65533;&#65533;&#65533;&#65533;&#65533;3&#65533;H&#65533;&#65533;&#65533;&#65533;+$&#1024;&#65533;&#65533; +&#65533;&#65533;&#65533;g&#65533;&#65533;4&#65533;&#65533;&#65533;&#65533;&#65533;&#65533;`&#65533;&#65533;	0&#65533;x&#65533;&#65533;&#65533;/l&#65533;4AB&#65533;3H&#65533;&#65533;J&#65533;%&#65533;(7&#65533;&#65533;<&#65533;@fn&#65533;V&#65533;&#65533;&#65533;&#65533;&#953;N+&#65533; &#65533;;Hu&#65533;D &#65533;5H Gu&#65533;3&#65533;PA&#65533;&#65533;&#65533;"&&#65533;AgiL&#65533;&#65533;&#65533; &#65533;&#65533;&#65533;&#65533;	&#65533;&#65533;&#65533;&#65533;&#65533;?&#65533;&#65533;&#65533;$D&#65533;H&#65533;&#65533;@&#65533;&#704;&#65533;K^&#65533;`&#65533;&#65533;IPZGw&#65533;:_&#65533;&#65533;&#65533;&#65533;"&#65533;9"&#65533;m&#65533;&#65533;&#65533;V&#65533;&#65533;@&#65533;&#65533;]&#65533;&#65533;H&#65533;&#65533;&#65533;&#65533;&#65533;&#65533;&#65533;&#260;@&#65533;&#2026;.&#65533;Ui&#65533;&#65533;z68&#65533;&#65533;A>in&#65533;@&#65533;&#65533;&#65533;<2W &#65533;&#65533;d&#65533;H&#65533;&#65533;	&#65533;&#65533; &#65533;`N&#65533;&#65533;A&#65533;@&#65533;&#65533;?&#1989;&#65533;&#65533;&#65533;;&#65533;M>&#65533;'&#65533;&#65533;xW&#65533; dc&#65533;&#65533;'b&#65533;&#65533;&#1567;R&#65533;,&#65533;AY&#65533;&#65533;$/8&#65533;&#65533;&#65533;b&#65533;&#65533;;$F&#65533;&#65533;&#65533;u&#65533;:&#65533;&#65533;8r&#65533;&#65533;`&#65533;X&#65533; &#65533;;&#65533;Ed&#65533;&#65533;V&#65533;&#65533;'CmW0&#65533;&#65533;x`!Vut&#65533;&#65533;Y&#65533;W&#65533;KCy&#65533;b&#65533;|&#65533;y&#65533;&#65533;5&#736;,g	&#65533;~&#65533;&#65533;!&#1302;^&#65533;&#65533;~&#65533;&#65533;@0V@A A@ 7&#65533;iu&#65533;&#387;&#65533;&#65533;Si&#65533;&#65533; `&#65533;&#65533; `IdL&#65533;J&#65533;&#65533;J@f`&#65533;V&#65533; &#65533;3K&#65533;`&#65533;&#65533;Hgj&#65533;v&#65533;40&#65533;&#65533;km&#65533;F#.&#65533;%&#65533;&#65533;0'&#65533;%xq&#65533;p&#928;.&#65533;&_&#65533;V~g&#65533;B5&#65533;H&#65533;&#65533;hiUT&#65533;&#65533;n;8ExiFh&#65533;&#65533;&#65533;&#65533;Kh9&#65533;/&#65533;&#65533;G&#65533;V&#65533;dJFo[e&#65533;&#65533;&#65533;y&#65533;&#65533;|&#65533;'g&#65533;m&#65533;0	&#65533;u&#65533;&#65533;&#65533;rs&#65533;&#65533;&#65533;(&#65533;	w&#65533;b&#65533;W
+(Q&#65533;U&#65533;&#65533;&#65533;4&#65533;0"g &&#65533;&#65533;&#65533;h&#65533;&#65533;&#65533;&#65533;(&#65533;&#65533;&#65533;8&#65533;&#65533;&#65533;Q&#389;&#65533;rtcd@&#65533;&#65533;o&#65533;rp&#65533;&#65533;x&#65533;(&#65533;f&#65533;&#65533;d&#65533;_!&#65533;($F&#65533;|x&#65533;Rm }&#65533;	"&#65533;#&#65533;&#65533;&#65533;&#65533;&#65533; &#65533;&#65533;&#65533;%&#65533;w&#65533;^&#65533;&#65533;jZ&#65533;Z`&#65533;&#65533;&#65533;^.L&#65533;&#65533;r&#65533;&#1482;gp&#65533;Af&#65533;l(&#65533;8}&#65533;&#65533;!&#65533;Xg&#65533;&#65533;&#65533;.&#65533;&#65533;&#65533;&#1547;WA &#65533;(hw&#65533;B&#65533;&#1346;%i&#65533;N!EV&#65533;&#65533;(g4)&#65533;(&#1618;&#65533;&#65533;/I&#65533;&#65533;&#65533;X&#65533;&#65533;&#65533;"J&#65533;&#65533; &#65533;(&#65533;-VA&#65533;Cb*5j&#65533;&#65533;@&#65533;b1&#65533;&#65533;&#65533;&#65533;&#65533;&#65533;'I&#65533;&#1046;&#65533;&#65533;	7&#65533;$&#65533;&#65533;&#65533;&#65533;&#65533;&#65533;X&#65533;&#65533;&#65533;&#65533;p9y&x&#65533;&#65533;R#Q&#65533;(k&#591;N&#65533;&#65533;&#65533;E&#65533;
&#45078;&#65533;Pp&#65533;&#65533;1&#65533;P&#65533;&#65533;a	&#65533;&#65533;n&#65533;&#65533;&#1049;&#65533;@&#65533;&#65533;A&#65533;&#65533;&#65533;zpw&#65533;&#65533;&#65533;AZ&#65533;`&#65533;OS}&#1166;L&#65533;&#65533;&#65533;&#65533; &#65533;&I&#65533;`&#65533;YA&#65533;&#65533;7&#65533;&&#65533;&#65533;&#65533;`&#65533;,9p&#65533;	&(1}D&#65533;&#65533;q1R&#65533;&#65533;y1&#65533;x&#65533;&#65533;&#65533;z&#65533;	&#65533;Pxi&#65533;&#65533;'&#65533;!&#65533;&#889;&#65533;&#65533;&#1611;pI&#65533;&#65533;&#65533;&#65533;P&#65533;&#65533;&#65533;
+Y&#65533;}&#65533;&#65533;&#65533;YA&#65533;&#65533;&#65533;&#65533;*&#65533;&#594; Z&#65533;I&#65533;&#65533;5&#65533;&#65533;&#65533;&#65533;&#65533;&#65533;&#65533;p&#65533;&#65533;)&#65533;&#54880;H"&#65533;&#65533;:&#65533;&#65533;&#65533;&#65533;&#672;:&#65533;9&#65533;&#65533;&#65533;{`&#65533;
&#65533; &#65533;&#65533;&#65533;&#65533;&#65533;&#65533;&#65533;&#1057;&#65533;@&#65533;&#65533;@&#65533;&#65533;&#361;&#65533;I	;&#65533;&#65533;&#65533;&&#65533;w 	&#65533;+q&#65533;A&#65533;&#65533;0Ti&#65533;&#65533;uID
&#65533;`u!Uq&#65533;`Q:QZ&#65533;&#65533;`&#65533;&#65533;&#65533;&#65533;,ZV&#65533;&#65533;N&#65533;&#65533;`r&#65533;&#65533;&#65533;&#65533;&#65533;&#65533;&#65533; i&#65533;&#65533;w&#65533;&#65533;&#65533; 
H&#65533;	}z&#65533;&#65533;`&#65533;,z&#65533;&#65533;&#65533;&#65533;.&#65533;&#65533;a&#65533;&#65533; &#65533;&#65533; &#65533;&#65533; &#65533;`&#65533;,&#65533;Dq>&#65533;&#65533;&#65533;
-b&#65533;&#65533;&#65533; &#65533;&#65533;	5A:0&#65533;*&#65533;&#65533;
&#65533;'&#65533; &#65533;&#65533;&#65533;+8
&#65533;&#1130;&#65533;O@&#65533; &#65533;&#65533;&#65533;!%&#65533;&#65533;(&#65533;&#65533;	AB&#65533;&#65533;
+	&#65533;H&#1968;&#65533;&#65533;j}&#65533;&#65533; H&#65533;&#1306;&#65533;&#65533;p &#65533;&#65533;&#65533;_F&#65533;5."&#65533; &#65533;B&#65533;&#65533;1 b	cpW)&#65533;&#65533; K&#65533;&#65533;&#65533;&#65533;<&#65533;&#65533;&#65533;&#65533;Q&#65533;&#65533;&#65533;&#65533;&#65533;	.P#&#65533;z#&#65533;p&#65533;&#65533;&#65533;&#65533;&#65533;&#65533;&#65533;z1Z&#447402;&#65533;j~&#65533;&#65533;&#65533;&#65533;.0&#65533;&#65533; &#65533;&#65533;&#65533;&#1491;&#65533;%&#203;&#65533;&#65533;%++&#65533;&#65533;&#65533;&#65533;&#65533;&#65533;+&#1123; /+&#65533;&#65533;&#65533;,%&#65533;{]B&#65533;K"V&#65533;r&#65533;&#65533;k&#65533;&G&#65533;&#65533;q&#65533;L&#65533;&#65533;&#65533;,&#65533;"8&#65533;&#65533;bk)&#65533;&#65533;&#65533;0A&#65533;*v&#65533;&#65533;U&#65533;~y&#65533;&#65533;&#172320;(&#65533;7&#65533;"&#65533;q i)6P)q&#65533;&#65533;&#65533;"-&#65533;)2&#65533;&#65533;p&#65533;X&#65533;&#65533;7&#65533;*~&#65533;&#65533;y	"{&#65533;Q&#65533;k&#65533;$&#65533;XC%t@2&#65533;&#65533;_&#65533;`&#65533;&#65533;&#65533;&#65533;&#65533;&#65533;/5S3&#65533;'&#65533;r	&#65533;2N@_&#65533; &#1090;#82&#65533;&#65533;)_&#3531; &#65533;&#65533; &#65533;)$^%&#65533;&#65533;`4&#39285;&#65533;Y0&#65533;&#65533;F	[&#65533;&#65533;&#65533;Q&#65533;&#65533; 
&#65533;2)&#65533;8&#65533;&#65533;&#65533;J&#65533;03&#65533;&#1073;&#65533;07:&#65533;,@4&#65533;{W!u&#65533;=&#65533;R&#65533;%)&#65533;&#65533;&#65533;*&#65533;;&#251;&#65533;&#65533;f!2$C=]&#65533;&#65533;2&#65533;&#65533;&#65533;p &#65533;7t&#65533;3&#65533; 4&#65533;s;&#65533;0&#65533;&#65533;&#65533;j&#65533;5&#65533;&#234;b&#65533;J&#65533;&#65533;dA&#65533;&#65533;5&#65533;	&#65533;&#65533; &#65533;#9%CB+&#65533; -&#65533;C&#65533;&#65533;e&#65533;^&#65533;:&#65533;&#65533;&#65533;&#65533;,&#65533;&#65533;{l
&#65533;&#65533;t0&#65533;&#65533;&#30187;&#65533;&#65533;&#65533;&#65533;&#65533;@.&#65533;&#1080;* PS&#65533;&#65533;&#65533;S=&#65533; =&#65533;?&#65533; O&#65533;"Dk&#65533;6&#65533;&#65533;&#65533;&#65533;/&#65533;{&#168;c:&#65533;S&#65533;&#65533;;Mx&#65533;G&#65533;sR &#65533;;PV@&#65533;&#65533;&#65533;'#&#65533;&#65533;WV
&#65533;F
&#347;i&#65533;  &#65533;A&#65533;&#65533;A&#65533;DN&#65533;#6&#928;B&#65533;&#65533;B|C&#65533; 8&#65533;N@&#65533;I&#65533;&#65533;&#65533;@4J&#65533;43&#65533;&#65533;tEW&#65533;S &#65533;<?&#65533;&#65533;&#65533;&#65533;tR&#65533;;&#65533;d[&#65533;`ato&#1864;Udd	bE&#244;&#65533;<&#65533;&#413;0&#65533;r4&#65533; &#65533;<^&#65533;L&#65533;$&#65533;z&#65533;%P&#65533;K	|&#65533;&#65533;\^&#528;DC&#65533;D&#65533;&#65533;8&#65533;I&#65533;O&#65533;$D&#65533;&#65533;CD&#65533;&#65533;&#65533; @&#65533;C&#65533;&#65533; 3&#65533;>FU&#65533;d&#65533;`K&#65533;l&#65533;R&#65533;o0<|&#65533;U&#65533;%&#168;u [&#65533;&#65533;&#669;&#65533;&#65533;,&#65533;K	r<&#65533;z&#65533;W&#65533;L&#65533;u|&#1012;&#65533;R&#65533;&#65533;M&#65533;&#65533;&#65533;&#65533;&#65533;&#65533;&#65533;H&#65533;SN&#65533;$&#65533;N&#65533;|I&#65533;&#65533;&#508;CO&#65533;&#65533;O&#65533;6)&#65533;&#65533;&#65533;&#65533;&#65533;h7&#65533;&#65533;?4&#65533;&#65533;dZ&#65533;K&#65533;y&#65533;&#65533;&#65533;&#65533;`&#65533;&#65533;1&#966;&#65533;&#65533;&#65533;L&#65533;&#65533;&#65533;&#65533;&#65533;H&#65533;&#65533;L`,`{&#65533;&#65533;S)S&#65533;5S5&#65533;D-&#65533;4&#65533;&#65533;&&#65533;@U &#65533;n&#65533;&#65533;&#65533;&#65533;/&#65533;[&#65533;&#65533;OVP&#65533;&#65533;&#65533;(p8&#65533;Vo&#65533;&#65533;U&#65533; &#1445;&#65533;&#65533;&#65533;&#65533;&#65533;&#65533;i&#65533;	&#65533;f	&#65533;k&#65533;C&#572;Q&#65533;&#1327;&#65533;W.&#65533;&#1523;&#65533;&#65533;&#65533;&#65533;[?=&#65533;-\-&#65533;W&#65533;-S4eS&#65533;&#65533;&#65533;\&#65533;&#65533;S&#65533;&#65533;X?&#65533;S&#65533;?&#65533;Zj&#65533;&#65533;EOv&#65533;&#65533;UUO&#65533;&#65533;&#65533;&#1163;&#65533;&#65533;	&#65533;&#65533;&#65533;ai&#65533;D&#65533;"&#65533;&#65533;V&#65533;&#65533;&#65533;&#65533;:&#65533;7`&#65533;`RX&#65533;&#65533;&#1784;=;D&#65533;U&#65533; ]&#65533;&#65533;(p&#65533;Y` `&#65533;KY&#65533;&#65533;ce_&#65533; &#1681;@&#65533;=	&#65533;&#65533;u~$i&#65533;8&#65533;&#65533;{D&#65533;&#65533;n&#65533;&#65533;_&#65533;&#65533;W:&#65533;&#65533;&#1280;&#65533;`UU^&N4DC&#565;\&#65533;YD-4"g \&#65533;&#65533;b&#65533;&#65533;&#65533;b&#65533;&#65533;Z&#65533;&#1565;&#65533;&#65533;&#65533;^&#65533;&#65533;&#65533;&#65533;5&#65533;&#65533;&#65533;&#65533;&#1136;&#65533;BT&#65533;&#65533; } TxdT&#65533;&#837;&#65533;`&#65533;E\&#65533;?&#65533;UU%eY&#65533;&#1941;ae&#65533;&#1816;`&#1887;&#65533;&#65533;&#65533;+r&#65533;&#65533;Z&#65533; Q6&#65533;
z&#65533;@T&#65533;&#65533;5&#780;pT&#65533;&#65533;n&#65533;C&#65533;&#65533;h&#65533;&#65533;9&#65533;d&#65533;&#65533;%d&#65533;	&#65533;D&#65533;&#65533;hc&#65533;v[i0K&#25181;&#65533;&#65533;b&#65533;U&#65533;a
4&#65533;~W&#65533;@&#65533; &#65533;p#W&#65533;)V&#65533;)W&#65533;5&#65533;Kcpfr&#65533;fk&#65533;&#65533;&#65533; y&#65533;&#65533;&#1166;&#65533;}@.7&#65533;&#65533;v&#65533;&#65533;\&#65533;Bgn&#65533;&#65533;&#1027;&#65533;n&#65533;&#65533;h&#65533;&#65533;h&#65533;&#65533;&#65533;`&#65533;&#65533;iC4&#65533;a&#65533;&#65533;&#65533;&#65533;&#65533;P&#65533;hDb&#65533;&#13328; <`;&#65533;Gk'?&#65533;k]&#65533;?&#65533;7&#65533;&#65533;&#65533;Nl0&#65533; 'c`&#65533;Wr&#65533;6w&#65533;&#65533;e&#65533; &#65533;f&#65533;&#65533;&#65533;[&#65533;&#65533;&#65533;G	&#65533;&#65533;m&#65533;&#65533;&#65533;&#65533;&#65533;m&#65533;&#65533;Xm&#65533;&#65533;=Wn&#65533;&#65533;S&#65533;&#65533;s &#65533;N&#65533;E&#65533;&#65533;&#65533;4FN7&#650;&#65533;$&#65533;&#65533;|n&#65533;wF@&#65533;&#65533;B&#65533;p`v&#65533;&#65533;pc&#65533;p$p&#65533;&#65533;&#65533;w&#65533;j&#65533;]0&#65533;<r&#65533;$&#65533;W~&#65533;}&#65533;&#65533;&#65533;pY &#65533;&#65533;37s&#65533;&#65533;&#65533;&#65533;X&#65533;&#65533;.&#65533;&wd4&#65533;&#65533;L<&#65533;G&#65533;&#65533;j&#65533;p&#65533;&#65533;&#1874;&#65533;&#65533;0u&#65533;e_&#65533;zd&#65533;&#65533;u_&#65533;uaW	&#65533;&#65533;&#65533;&#65533;Gf&#263;"@t&#65533;&#65533;&#65533;&#65533;&#65533;a+&#65533;&#65533;A&#65533;k&#65533;
&#65533;^&#65533;&#65533;7sA@x&#1630;&#65533;&#65533;@"&#65533;y&#65533;&#65533;&#65533;&#65533;&#65533;p&#65533;&#65533;!p&#65533;@1H&#65533;r&#65533;&#65533;&#339;&#65533;Wh&#65533;k&#65533;dk&#65533;'{&#65533;&#65533;&#65533;usS&#65533;&#65533;{&#65533;&#65533;7rz&#65533;a&#65533;X&#65533;ae&#65533;Js&#65533;J&#65533;&#1681;&#65533;&#65533;&#65533;4&#65533;"&#65533;&#65533;n0&#65533;+&#65533;&#65533;&#65533;)&#65533;:o:o&#65533;&#65533;&#65533;&&#65533;x:H <&#65533;&#65533;&#65533;hDJG&#65533;&#65533;&#65533;i&#65533;m&#65533;&#1730;&#65533;&#1792;&#65533;&#65533;&#65533;&#65533;&#65533;d
&#65533;t&#65533;&#65533;
t&#65533;&#65533;}&#65533;&#65533;x&#65533;&#65533;u&#65533;&#65533;&#65533;`&#65533;&#65533; &#65533;&#65533;&#65533;&#65533;&#65533;F&#65533;&#65533;;&#65533;^&#65533;x&#65533;1&#65533;44X&#65533;&#65533;&#65533;V&#65533;&#65533;&#65533;&#392;&#65533;&#65533;OEx&#65533;&#65533;h&#65533;Ad&#1580;&#65533;&#65533;*ix!&#65533;&#65533;Q!QQD&#65533;&#65533;Y&#65533;nkng&#65533;n&#65533;gy&#65533;&#65533;&#65533;&#65533;&#65533;&#65533;&#65533;&#65533;&#65533;&#65533;&#65533;p&#65533;z&#65533;&#65533;&#65533;~&#65533;&#65533;&#65533;&#65533;&#65533;&#65533;&#65533;&#65533;Z&#65533;z&#65533;&#65533;&#65533;&#65533;&#65533;&#611;&#65533;&#65533;y&#65533;&#65533;&#65533;&#65533;&#65533;&#65533;&#1390;&#65533;&#65533;&#65533;&#65533;&#65533;&#65533;&#65533;&#65533;g&#65533;&#65533;&#65533;lf&RA&#65533;&#65533;A&#65533;&#65533;&#65533;&#65533;&#65533;&#65533;&#65533;&#65533;&#65533;&#65533;&#65533;&#65533;&#65533;Y  AR&#65533;&#65533;$P&#65533;&#65533;&#65533;O&#65533;&#65533;2tZC
&#1311;P&#65533;.&#65533;&#739;&#65533;Z,[&#65533;.j&#611;&#65533;d&#65533;&#65533;&#65533;&#65533;&#65533;U4Awz&#65533;vkY+d&#1574;&#65533;&#65533;&#65533;M&#542;h&#65533;&#65533;g&#65533;&#65533;&#65533;3e&#65533;2&#65533;qh/-&#65533;z%&#1043;&#65533;&#65533;.&#65533;z&#65533;&#65533;&#65533;?&#65533;&#65533;&#65533;AG&#65533;&#65533;3&#65533;"v&#65533;#&#1448;&#65533;Ub|{&#65533;(&#65533;.W&#65533;S&#65533;jgL&#65533;&#65533;&#65533;&#65533;2j3&#65533;\/y&#65533;&#65533;F&#65533;i&#65533;Z&#65533;#K&#65533;&#65533;xh4Z&#65533;Z	&#65533;e&#65533;-g&#65533;K&#65533;y&#65533;&&#65533;YijI&#65533;&#65533;&#668;3VTA&#65533;T_wr5&#65533;bX&#65533;,&#65533;&#827;7Q&#65533;&#65533;p&#59286;8re&#2677;&#65533;&#1427;<&#65533;&#65533;p&#65533;&#65533;({M&#65533;&#65533;f^&#65533;o&#65533;	&#1660;&I&#65533;&#65533;s!&#65533;s&#65533;pA|&#1191;>&#65533;%X&#65533;&#65533;&#65533;&#65533;&#65533;qne~&#65533;&#65533;v&#65533;15?&#65533;w{&#65533;&#65533;&a&#65533;&#65533;&#65533;&#65533;}M&#1362;&#65533;u&#65533;$G&#65533;&#65533;l&#65533;8&#65533;&#65533;&#65533;&#65533;&#65533;&#65533;`5&#65533;&#65533;!&#65533;&#65533;8&#65533;{#N&#65533;a.)&#65533;gb/&#65533;&#65533;D&#65533;S)&#65533;&#65533;&#65533;d&#65533;&#65533;v&#65533;&#65533;"c2&#65533;&#65533;&#65533;K&#65533;&#65533;tw&#65533;P&#65533;&#65533;(&#65533;.B&#65533;&#65533;~$&#1960;&#65533;&#65533;&#65533;b}&#65533;&#65533;&#65533;&#1404;&#65533;$&#65533;Y&#65533;>!&#65533;&#65533;&#65533;&#65533;&#65533;n fhfL~|&#65533;&#65533;&#65533;b&#65533;"&#65533;&#65533;u&#65533;&#727;1&#65533;!dyV*C&#65533;dt&#65533;&#65533;&#65533;y2&#65533;F&#65533;tE&#1346;&#65533;&#65533;&#65533;&#657;~&#65533;&#65533;J&#65533;,&#65533;WY~G&#65533;J&#65533;&#65533;$f&#717;r&#65533;&#65533;K&#65533;&&#65533;&#65533;g&#65533;&#65533;&#65533;&#65533;j6&#65533;&#65533;V&#43764;&#65533;:&#1642;\&#1706;&#48060;&#65533;&#65533;M&#65533;&#65533;&#3730;&#65533;&#65533;k&#52293;!&#65533;&#52413;&#65533;&#65533;&#65533;&#65533;F+&#65533;&#65533;&#65533;Vk&#65533;&#65533;f&#65533;&#65533;&#65533;&#65533;&#1162;m&#65533;&#65533;&#65533;&#65533;L&#65533;&#65533;&#65533;
d&#65533;&#65533;&#65533;&#65533;.&#65533;&#65533;:&#65533;&#65533;&#65533;&#65533;+&#65533;&#65533;RI&#65533;b~&#65533;/&#65533;&#65533;&#65533;&#65533;&#65533;&#65533;&#65533;+&#65533;&#65533;|bZ:&#65533;&#65533;&#65533;&#65533;/&#65533;G\&#65533;&#65533;IL&#65533;&#65533;Z&#65533;&#65533;&#423;d&#65533;*&#65533;;6h6&#65533;zs^&#65533;&#65533;Ll&#65533;b*9&#65533;d&#65533;&#65533;&#65533;Z3&#65533;y&#65533;&#65533;&#65533;&#65533;7&#65533;&#65533;&#65533;&#764;5&#65533;&#65533;&#65533;d&#65533;p&#65533;&#65533;&#65533;&#65533;&#65533;>-&#65533;PW34&#65533;2&#65533;&#65533;2&#65533;a&#65533;&#30133;V&#65533;4&#65533;Z{&#65533;&#65533;_&#65533;tOe&#65533;&#65533;&#65533;&#65533;J&#65533;-&#65533;&#65533;&#65533;&#65533;&#65533;&#65533;i[&#65533;&#1530;&#173;&#65533;du&#65533;&#526;I&#65533;&#65533;&#65533;&#65533;938&#65533;&#65533;Tv&#65533;2a&#65533;&#65533;t&#65533;=k&#65533;&#65533;9N&#65533;&#65533;&#65533;&#65533;j&#65533;6d&#1869;Bm&#65533;p(/&#941;&#65533;vz&#65533;&#1584;p&#65533;&#65533;&#574;g4&#65533;&#65533;x&#65533;&#65533;u&#65533;&#65533;2&#65533;h9&#65533;&#65533;@&#65533;&#65533;&#65533;&#65533;<&#65533;&#65533;&#65533;&#65533;&#65533;L&#65533;&#65533;&#65533;E&#1317;v&#65533;&#65533;&#1934;&#65533;']o&#65533;&#65533;:|&#65533;&#65533;&#65533;&#65533;&#65533;*/&#65533;&#65533;&#65533;&#65533;'&#65533;G&#65533;h0-&#65533;L&#65533;&#65533;&#65533;K&#65533;&#65533;&#65533;&#65533;&#65533;&#65533;D&#65533;=&#65533;;&#65533;75&#65533;1&#65533;&&#65533;&#65533;'y@&#65533;&#65533;&#65533;+&#65533;H&#65533;&#65533;&#65533;&#65533;&#65533;`&#65533;&#65533;&#65533;3&#65533;&#65533;KZdB&#65533;.($&#65533;y&#65533;jRc&#65533;g&#65533;&#65533;&#65533;&^&#65533;&#65533;\&#65533;t@&#65533;2&#65533;U7x&#65533;Hh&#65533;R&#65533;&#65533;U,&#65533;MI&#556;!V&#65533;DB	"o&#65533;&#65533;&#65533;&#65533;m&#65533;D&#65533;pG&#65533;b&#65533;&#65533;|&#65533;&#65533;Z&#1460;&#65533;D&#65533;&#65533;&#65533;N&#65533;&#65533;_&#65533;E*&#65533;&#65533;&#65533;&#65533;&#65533;&#65533;x(F-4&#65533;&#65533;y&#65533;[&#65533;2&#65533;0&#65533;x9&#65533;&#65533;k&#65533;x&#65533;&#65533;7
jH&#1616;&#65533;&#65533;&#65533;&#65533;I#&#65533;_%&#65533;$ &#65533;&#65533;&#65533;&#65533;3G&#65533; &#65533;&#65533;&#65533;P&#65533;&#65533;.d<&#65533;&#65533;q&#65533;&#65533;r&#65533; Q` .&#65533;&#65533; 	&#65533;&#65533;&#65533;&#65533;&#65533;&#65533;&#65533;9e~,g&#65533;p&#65533;N&#65533;&#46320; &#65533;d&#65533;(NK&#65533;&#65533;4%*UI&#65533;<D5&#65533;4&#65533;l&#65533;hFXf&#65533;&#65533;Lc2P&#200;3h0i5&#65533;R&#65533;&#5417;&#65533;&#65533;$0&#65533;W"&#218;&#65533;&#65533;Q&#65533;&#65533;B&#1674;&#65533;&#65533;&#65533;&#65533;	&#65533;&#65533;O]&#65533;o=	&#65533;&#65533;&#65533;0:&#65533;&#65533;&#65533;Le
VI&#65533;d&#65533;&#65533;&#65533;&#65533;e&#65533;ri&#65533;&#65533;&#65533;8&#65533;%&#65533;?&#65533;'&#65533;&#65533;(:e&#65533;&#65533;W&#65533;&#65533; CG&#65533;aM,F&#65533;/&#65533;&&#65533;i&#65533;\h}&#65533;&#65533;&#65533;% L&#65533;&#65533;&#65533;,&#65533;*&#65533;p,&#65533;&#65533;&#65533;$	h2*j&#65533;&#65533;0u&#65533;TM<&#539;&#65533;&#65533;\# &#65533;7&#65533;%&#65533;&#65533;s $&#65533;&#65533;ISJ8$`&#65533;&#65533;&#65533;&#65533;E)C,&#65533;&#65533;&#65533;
T&#65533;G	$Ppm@&#65533;&#65533;&#65533;0&#65533;&#65533;&#65533;|&#65533;&#65533;&#65533;N&#65533;&#65533;&#65533;&#65533;`&#65533;&#65533;&#675;22&#65533;&#65533;&#65533;&#65533;k&#65533;&#65533;,dc&#65533; &#65533;n&#65533;gPib&#1675;l&#180;X\&#65533;4&#65533;&#65533;R3&#65533;d&#65533;9BV&#65533;eLA&#65533;&#65533;U[&#65533;&#65533;d7 &#65533;&#1078;&#65533;&#65533;k&#65533;R&#65533;&#65533;.&#65533;Vc&#65533;b,**&#584;&#65533;&#65533;R&#65533;x&#65533;S&#65533;&#65533;.#!n&#65533;&#65533;&#65533;=&#65533;&#65533;&#65533;&#65533;&#65533;&#65533;&#65533;,&#65533;&#65533;&#65533;&#65533;&#65533;?X&#65533;xuU&#65533;&#65533;&#65533;6_&#65533;&#65533;@&#65533;&#65533;>nI&#65533;
/8&#734;	k&#65533;&#65533;&#65533;c&#65533;&#65533;&#65533;&#65533; &#65533; <` 8&#65533;&#65533;&#65533;&#65533;&#65533;[&#65533;&#65533;&#65533;&#65533;&#65533;&#65533;z$&#65533;&#65533;&#65533;9&#65533;&#65533;ds&#65533;&#65533;&#65533;J&#65533;&#65533;b&#65533;k&#65533;D&#1811;&#65533;&#65533;&#65533;@&#65533;T&#65533;&#65533;&#65533;x6&#65533;m&#65533;&#65533;&#65533;/8x&#65533;&#65533;&#65533;&#65533;w&#793;3&#65533;&#65533;zj&#65533;|&#65533;&#65533;&#648;&#65533;&#65533;3&#313;&#65533;z&#65533;sP&#65533;&#65533;$&#65533;-&#65533; &#65533;b&#65533;&#65533;&#65533;&#65533;+&#946;5f&#65533;&#65533;8A&#65533;)X@I&#65533;!f&#65533;&#65533;8&#65533;h&#433;&#65533;y&#65533;fT&#772;&#65533;&#65533;&#65533;b5DMN&#436;&#65533;&#65533;B  &#65533;@&#65533;]&#65533;\&#65533;&#65533;&#182;&#65533;&#65533;&#65533; `A&#65533;&#65533;@&#65533;&#65533;C&#65533;&#65533;4
 J&#65533;&#65533;\v&#65533;za &#65533;N&#65533;&#65533;&#65533;=hs/$<6O&#65533;.&#65533;&#65533;&#65533;a&#65533;&#65533;3&#65533;
&#956; &#65533;&#1090;i&#65533;w($&#65533;&#65533;	O)&#65533;T&#65533;&#1529;@&#65533;6&#65533;hbI&#65533;&#65533;&#65533;C&#65533;&#65533;]&#65533;?p9 &#65533;E &#65533;G&#65533;&#65533;j;&#65533;"&#65533;&#65533;,&#65533;&#65533;&#65533;ad&#65533;o&&#65533;&#65533;&#65533;!&#65533;\S+	&#65533;&#65533;jPvWa8&#65533;w&#65533;z&#65533;&#65533;&#65533;&#65533;(v.&#65533;&#65533;K7&#65533;&#65533; W&#65533;&#65533;N&#65533;iJ;A&#65533;&#65533;&#692;Em&#65533;k&#65533;yH&#65533;,&#65533;f&#65533;&#65533;&#65533;&#65533;&#65533;&#65533;f&#65533;&#65533;+t&#65533;O&#65533;f&#65533;&#65533;M &#65533;&#65533;(7pN&#65533;&#65533;[&#65533;/8&#65533;g&#65533;l&#65533;&#65533;C@O&#65533;&#65533;&#65533;
&#65533;&#65533;&#65533;&#65533;O&#65533;&#65533;&#65533;&#65533;&#65533;&#65533;&#65533;@:&#65533;r*&#1280;#&#65533;&#65533;po4|&#65533;&#65533;Py&#65533;&#65533;@&#65533;&#65533;&#65533;&#65533;&#65533;@&#223;{&#65533;&#65533;&#65533;&#65533;w p&#65533;*O&#65533;&#1785;&#65533;&#65533;k*&#65533;&#65533;&#65533;&#65533;.2y&#65533;&#65533;5 p,&#65533;&#65533;&#65533;N&#65533;&#65533;&#65533;k@]&#65533;L&#517;&#1297;er4X&#65533;Xp/&#65533;&#65533;&#65533;z&#65533;&#65533;dx&#65533;&#65533;^&#65533;/&#65533;@:&#65533;&#65533;w^&#65533;&#65533;&#212;&#65533;F&#65533;&#65533;!&#65533;?}|&#65533;&#65533;9&#65533;&#65533;&#65533;*&#65533;&#65533;O&#65533;C&#65533;&#65533;.&#65533;&#65533;&#65533;&#65533;&#65533;&#65533;&#65533;[&#65533;{s]&#65533;&#65533;@C&#446;&#65533;&#65533;3&#65533;&#65533;^&#65533;&#65533;&#65533;?T?&#65533;&#65533;&#65533;&#65533;c1z&#1215;}r&#65533;&#65533;&#65533;T&#65533;&#65533;
&#65533;b&#65533;&@w&#65533;k&#65533;C&#65533;&#65533;&#65533;:&#65533;b&#65533;8&#65533;&#65533;W'&#65533;&#65533;[|&#65533;&#65533;&#65533;&#65533;7v&#65533;wi6&#65533;&#65533;|k7&#65533;&#65533;&#65533;&#65533;y`~&#65533;Tz&#65533;&#65533;&#65533;&#65533; &#65533;5y k&#576;q<E  & K&#65533;500
`&#65533;&#65533;&ai&#65533;&#65533;x&#65533;P`&#65533;R&#65533;]&#65533;&#65533;ub&#65533;yh&#65533;&#65533;0&#65533;&#65533;6}&#65533;&#1024;&#65533;)&#65533;&#65533;(mh D` ` P&#65533;QzpA&#65533;&#65533;E""&#65533;4%x&#65533;&#1511;s`H:&#65533;qpx&#65533;&#1154;4&#65533;vE&#65533;&#65533;&#65533;|@i&#65533;7|`&#65533;&#407;h&#65533;&#65533;&#663;&#65533;2W o&#65533;li&#65533;&#65533;H&#65533;&#65533;&#65533;d &#65533;o&#65533;Q&#65533;&#65533;&#65533;@&#65533;&#65533;&#65533;k0&#65533;&#65533;=&#65533;t&#65533;+&&#65533;t&#1157;'&#65533;&#65533;k&#65533;GX}&#65533;&#65533;^P5&#65533;R&#65533;x&#65533;&#65533;&#65533;&#65533;&#65533;&#1367;&#65533;&#65533;(&#65533;P &#65533;&#519;0+62|rH|&#65533;&#65533;&#65533;h&#65533;&#65533;&#65533;&#65533;Vp&#65533;&#65533;5&#65533;&#65533;&#516;&#65533; 	&#65533;&#65533;]&#65533;0&#65533;&#65533;&#65533;}&#1991;&#65533;&#65533;U &#65533;Y0F&#65533;h&#65533;&#65533;8&#65533;&#65533;(&#65533;&#42510;&#65533;%&#65533;n&#65533;+DU(&#65533;&#65533;&#65533;&#524;&#65533;&#65533;^:&#1484;&#65533;&#65533;X&#65533;P{0&#65533;&#65533;&#65533;&#65533;+| &#65533;(&#65533;]&#1541;&#65533;\&#65533;@&#65533;&#65533;&#65533;&#65533;X &#65533;m&#65533;X &#65533;P&#65533;&#65533;&#65533;&#65533;&#65533;&#65533;&#65533;&#65533;rI&#65533;&#65533;I&#65533;vf+&#65533;x,&#65533;z&#65533;x&#65533;&#65533;&#65533;:y&#65533;&#65533;x&#65533;
&#65533;k&#65533;&#65533;&#65533;&#65533;&#65533;D)&#65533;G&#527;&#65533;&#65533;&#65533;&#65533;&#65533;&#65533;&#65533;&#65533;&#65533;&#65533;W i &#65533;PS9s +6&#65533;)&#65533;&#65533; &#65533; &#65533;]&#65533;&#65533;hp&#65533;V&#65533;*`h&#65533;&#65533;f&#65533;h&#65533; p&#65533;'&#65533;r&#65533;&#65533;&#1959;&#65533;*	J&#65533;&#65533; &#65533;&^ &#65533;&#65533;&#65533;x&#65533;&#65533;(&#65533;;&#65533;&#65533;&#65533;X&#65533;&#776;&#65533;4`&#65533;H&#65533;&#65533;G&#65533;&#65533;&#65533;8&#65533;J&#65533;&#65533;&#65533; &#65533;w|&#65533;o&#65533;&#65533;&#65533;`rZ&#65533;&#65533;&#65533;&#65533;&#65533;&#65533;&#65533;&#65533;&#65533;&#65533;&#65533;f1i&#65533;P&#65533;&#65533;0&#65533;&#65533;P	S&#65533;&#65533;t&#65533;x&#65533;19I>&#1239;I&#65533;&#65533;&#65533;&#65533;&#590;&#65533;&#595;&#65533;i&#65533;&#65533;Y&#65533;&#65533;)&#65533;&#65533;&#65533;&#65533;&#65533;&#65533;(&#65533;&#65533;9&#65533;  &#65533;)	&#65533;P &#65533;) &#65533;&#65533;8&#65533;[&#65533; &#65533;&#65533;	&#65533;)yZ&#65533;&#65533;0&#65533; &#65533;&#65533;I&#65533;&#1560;v&#65533;}&#65533;&#65533;&#65533;P5&#65533;&#65533;0&#65533;&#65533;&#65533;h&#65533;)5y&#65533;&#217;&#65533;&#65533;i&#65533;&#65533;P&#65533;aX&#65533;&#65533;&#65533;&#65533;)&#65533; &#65533;&#65533;Y&#65533;&#1433;Z&#65533;&#1545;v &#65533;&#65533;&#65533;&#65533;&#65533;]&#1616;,&#65533;[	&#65533;]&#65533; &#65533;(&#65533; &#1680;&#65533;&#65533;&#65533;&#65533;@:&#65533;&#65533;&#65533;p&#65533;y&#65533;g&#65533;&#65533;&#65533;&#65533;&#65533;&#65533;&#65533;@&#65533;q&#65533;z&#65533;&#65533;;8&#65533;i&#65533;&#65533;&#65533;&#65533;&#65533;&#65533;&#65533;&#65533;U:&#65533;&#65533;&#65533;v*&#65533;&#1241;&#65533;:&#65533;&#65533;i}&#65533;T&#65533;&#1633;&#65533;P&#65533;!*&#65533;p&#65533;&#583;2&#65533;&#65533;&#1049;
)&#65533; &#65533;8,&#65533;&#65533;!@&#65533;&#65533;&#65533;&#65533;&#65533;&#65533;
S&#65533;&#65533;&#65533;m&#65533;&#65533;&#65533;"d&#65533;	&#65533; &#65533;&#65533;K&#65533;A_&#65533;&#1051;&#65533;B ]A f&#65533;uUe&#65533;&#65533;&ju&#65533;&#65533;&#65533;&#65533;9&#65533;&#65533;I&#65533;&#65533;Z&#65533;Y&#65533;&#65533;&#65533;&#65533;]&#65533;]&#65533;d&#1385;&#65533;(&#65533;&#65533;:&#65533;&#65533;)i{&#65533;&#1643;&#65533;&#65533;&#65533;r&#65533;&#65533;
Y&#65533;&#65533;I   &#65533;h&#65533;&#65533;&#65533;&#65533;&#65533;d &#65533;i&#65533;QhzQ&#65533;&#65533;{&#65533;sO&#65533;&#65533;)n&#65533;Y&#65533;&#65533;4&#65533;&#65533;),&#65533;e&#65533;H&#65533;&#65533;i&#65533;&#65533;*&#65533;T&#65533;&#65533;&#65533;&#65533;&#65533;&#65533;&#65533;HI&#65533;&#65533;&#65533;&#65533;:&#65533;&#1353;i@&#65533;&#65533;&#65533;weJ&#65533;&#65533; &#65533;|&#496;f
&#65533;0&#65533;&#65533;&#65533;&#65533;RX&#65533;&#65533;g uI&#65533;&#65533;*&#65533;&#65533;}X&#65533;&#65533;h_&#65533;&#65533;\P&#1179;&#65533;&#65533;&#65533;3&#65533;&#65533;,X&#65533;*&#65533;&#65533;4&#65533;Y&#65533;e6&#65533;b\&#65533;&#65533;&#65533;&#65533;&#65533;&#65533;&#65533;&#65533;&#65533;&#65533;&#660;&#65533;I&#65533; &#65533;&#65533;&#65533;(p&#65533;@&#65533;w&#65533;&#65533;&#65533;
<@&#1542;&#65533;;&#65533;&#65533;}&#65533; &#65533;&#1616;&#1299;&#65533;a$&#65533;&#65533;&#65533;&#65533;&#135;e&#58035;Z&#65533;&#65533;6&#65533;X&#65533;FY&#65533;Z&#65533;&#65533;&#65533;&#65533;&#65533;&#65533;HH{&#65533;&#65533;Z&#65533;J&#65533;&#65533;&#65533;&#65533;&#65533;&#65533;z(&#65533;I&#65533;&#65533;W H&#65533;`&#65533;V&#65533;Z&#48250;)&#65533;&#65533;&#65533;&#65533;&#1946;&#65533;&#1847;&#65533;&#65533;A&#65533;&#65533;&#65533;z&#65533;&#65533;&#65533;&#65533;&&#65533;FH+&#65533;&#1449;&#65533;v2&#1774;=&#309690;&#65533;&#65533;X&#65533;^&#65533;&#65533;&#65533;	 x&#1063;R&#65533;&#65533;&#65533;&#65533;	%&#65533;&#65533;&#65533;&#65533;&#65533;&#65533;&#65533;W&#65533;&#760;(P&#65533;&#65533;\&#65533;kz&#65533;&#65533;&#65533;r&#65533;q&#65533;w&#65533;Bj&#65533;&#1691;&#65533;[w&#65533;$&#65533;&#65533;&#65533;&#65533;&#1523;&#65533;/&#65533;K!&#65533;g&#65533;&#65533;&#65533;&#65533;&#65533;Ps&#65533;&#65533;&#65533;o 	D0	9&#648;:&#65533;&#65533;8&#65533; &#65533;j
&#65533;&&#65533;&#65533;o&#65533;\&#65533;&#65533;&#65533;	&#1899;&#65533;&#65533;u"w&#65533;&#65533; &#65533;&#1704;&#65533;&#65533;P&#65533;&#65533;'&#65533;&#65533;J /&#65533;&#65533;&#65533;&#65533;&#65533;&#65533;&#65533;&#65533;&#65533;iu&#65533; &#65533;&#65533;&#65533;x&#65533;p&#65533;&#65533;x&#65533;7&#803;:&#65533;;&#65533;P&#65533;&#65533;&#65533;&#65533;o&#65533;&#65533;Z&#65533;&#65533;(z&#65533;`&#65533;&#65533;&#65533;&#65533;&#65533;y&#65533;&#65533;&#65533;&#65533;US&#65533;&#65533;	&#65533;&#65533;&#65533;&#65533;&#65533;&#65533;#&#65533;*&#65533;&#65533;&#65533;1&#65533;&#65533;P&#65533;&#65533;@&#65533;&#1680;&#65533;&#135;@L:&#65533;&#65533;&#65533;&#65533;&#65533;@5&#65533;&#65533;&#65533;&#65533;&#65533;x&#65533;&#65533;
&#279872;&#65533;&#65533;j&#65533;`&#65533;M&#65533;&#65533;F&#65533;K+A'&#65533;&#65533;&#65533;&#65533;[&#65533;Z\+`&#1074;&#65533;&#65533;&#65533;&#65533; &#65533;$&#65533;@&#65533;&#65533;0&#65533;&#65533;&#65533;&#65533;&#65533;`L&#698;&#65533;&#65533;&#65533;il&#65533;&#65533;&#65533;&#65533;p&#65533;&#65533;`&#65533;&#639;&#65533; ?&#776;@,&#65533;&#65533;&#65533;&#65533;Gw&#65533;HH:	&#65533;&#65533;`+@&#65533;,$@R&#1724;PM6G Y 
&#65533;gp&#65533;L&#377;&#65533;@gP&#65533;d&#65533;&#65533;&#65533;-&#65533;&#65533;&#65533;&#65533;y&#65533;1&#65533;1|39&#65533;&#65533;&#65533;vx)&#65533;&#65533;&#65533;e&#65533;]&#65533;&#65533;&#65533; &#65533;&#65533;@	A&#65533;&#65533;&#65533;&#65533;&#65533;}&#65533;&#65533;vk&#65533;&#65533;&#1585;N\M! ?p &#65533;&#65533;[$&#65533;'}&#1154;^?&#65533;&#65533;&#65533;0`c&#65533;i&#65533;2&#65533;Y&#65533;u&#65533;&#65533;KV&#65533;&#65533;&#65533;&#65533;&#65533;&#65533;r
u&#65533;&#614;[+M&#65533;&#65533;&#65533;F&#65533;&#1625;&#65533;&#65533;&#669;Q-yz&#65533; &#65533;&#65533;[&#65533;&#65533; &#65533;&#685;\&#65533;&#343;%&#65533;&#65533;3&#65533;&#65533;&#65533;&#65533;&#65533;&#1063;::&#65533;S8&#65533;&#65533;&#65533;&#65533;&#65533;&#65533;&#65533;&#65533;q&#65533;{&#65533;y&#65533; "&#65533;_p +p (&#65533;&#65533;`&#65533;&#65533;?&#65533;?&#65533;&#65533;1&#65533;6c&#65533;c&#65533;&#65533;02&#65533;)pf n&#65533;&#1257;0&#336;J"&#65533;kq&#65533;q
Y [h+M-&#65533;&#65533;&#65533;
&#65533;W&#65533;&#65533;2&#65533;&#65533;&#65533;P&#65533;b&#789;&#65533;P&#65533;&#1216;&#65533;'
&#65533;&#65533;P g&#65533;&#65533;&#65533;*Sh&#65533;&#65533;w&#65533;&#65533;&#65533;&#65533;&#65533;&#65533;3&#65533;{m&#65533;&#65533;&#65533;&#65533;&&&#1538;&#65533;1&#65533;&#65533;N &#1517;&#65533;&#65533;&#65533;&#65533;&#65533;6&#65533;o &#65533;n&#65533;&#65533;n&#65533;;&#65533;7&#65533;1t&#65533;&#65533;&#65533;-Jj_,&I&#65533;&#65533;&#65533;
&#65533;&#65533;&#65533;&#65533;pj&#689;&#65533;&#65533;&#2029;&#65533;&#1028;~&#65533;v&#65533;&#65533;&#65533;&#65533;&#65533;<&#65533; &#65533;&#65533;&#65533;&#65533;&#65533;&#65533;&#65533;!Pb&#65533;&#65533;&#65533;&#65533;&&#65533;&#65533;&#65533;&#65533;$P&#1541;&#65533;?&#65533;&#65533;}&#65533;N&#65533;&#65533;&#65533;&#65533;[]@&#65533;&#1623;&#65533;&#65533;a&#65533;N&#65533;&#65533;&#65533;&#65533;&#65533;&#65533;&#65533;a&#65533;&#65533;&#65533;M&#2032;P&#1701;]&#65533;&#65533;&#65533;&#65533;{&#65533;&#65533;&#65533;&#65533;&#65533;&#65533;"p	&#65533; &#65533;K&#526;&#65533;&#65533;&#65533;&#65533;]&#65533;J&#65533;&#65533;g_M r&#65533;gh&#65533;&#65533; &#1158;&#65533;&#65533;MN.&&#65533;&#65533;&#65533;!&#65533;&#65533;`&#65533; =&#65533;< S&#65533;g&#65533;uq&#65533;3&#65533;,&#65533;WR&#65533;&#65533;&#65533;/y&#65533;n&#65533;|vE&#65533;z&#65533;&#65533;&#65533;J&#65533;&#65533;&#65533;&#65533;&#65533;&#65533;&#65533;&#65533;&#65533;&#65533;Al&#65533;&#1259;&#65533;&#65533;T&#65533;T&#65533;&#914;&#65533;&#65533;&#65533;&#65533;&#65533;&#65533;&#1232;e!&#65533;&#65533;'&#65533;&#65533;M&#65533;&#65533;&#65533;&#65533;&#65533;&#65533;.L&#65533;&#65533;&#65533;J&#65533;&#65533;&#65533;&#65533;gQ&#65533;@&#34541;&#65533;&#65533;&#65533;&#65533;&#65533;&#65533;&#65533;&#65533;a&#65533;}F&#65533;&#65533;<&#65533;&#65533;&#65533;z&#65533;r&#65533;0&#65533;eak&#65533; &#65533;&#65533;v&#65533;a&#65533; &#945;&#65533;&#65533;9
&#413;.&#65533;&#65533;&#65533;&#65533;$&#65533;&#65533;&#65533;&#65533; j &#65533;P&#65533;&#65533;&#65533;$@&#65533;U&#65533;#&#65533;&#65533; &#270;&#65533;&#65533;>&#65533;&#65533;&#65533;&#65533;&#65533;H&#65533;&#65533;&#65533;C&#65533;&#977;>&#65533;J&#65533;0kFg&#65533;&#65533;0k&#65533;V" &#65533;gpVu1&#65533;&#65533;&#65533;&#65533;&#65533;&#65533;&#65533;&#65533;&#45597;&#65533;&#60464;g&#65533;&#65533;&#65533; &#65533;&#65533;i&#65533;@&#65533;W&#598;&#65533;
&#65533;&#65533;&#65533;&#270;  8&#65533; &#65533; &#65533;O
&#65533;&#65533;&#65533;PF&#65533;&#65533;&#65533;$q&#65533;&#65533;0&#65533;l&#65533;&#65533;a>u&#65533;&#65533;Pt &#65533;K&#430;&#65533;+&#65533;&#65533;1&#65533;&#65533;0&#65533;.&#65533;&#65533;&#65533;&#65533;&#65533;&#65533;&#65533;&#65533;&#65533;!m1ze&#280;` &#65533; ,&#65533;&#65533;&#65533; p&#65533;@&#65533;&#65533;&#65533;&#65533;&#65533;&#65533;&#65533;@&#65533;&#65533;o&#65533;j!&#65533;&#65533;&#65533;&#65533;A&#65533;Y&#65533;y&#65533;&#65533;0>&#65533;&#65533;*&#65533;|H&#65533;&#65533;v&#65533;?&#65533;!&#65533;`&#65533;&#65533;EJu&#65533;&#65533;@&#65533;&#65533;&#65533;	&#65533;&#65533;!&#65533;W&#65533;&#65533;z&#65533;&#65533;T&#65533;W&#65533; &#65533;&#65533;&#65533;o.&#65533;&#65533;&#65533;&#65533;&#65533;&#65533;&(&#65533;/&#65533;x&#65533;&#65533;&#65533;&#65533;&#1750;&#65533;&#65533;&#65533;O&#65533;a&#65533;&#65533;&#65533;&#65533;
&#10779;z &#65533;A&#65533;o,&#65533;/&#65533;&#65533;&#65533;&#65533;&#65533;y&#65533;&#65533;&#65533;&#65533;&#65533;&#65533;&#65533;&#65533;&#65533;&#65533;&#65533;&#65533;&#65533;w&#65533;&#65533;&#65533;&#65533;g&#65533;n&#65533;lY<AAA&#65533;&#65533;&#65533;&#65533;&#65533;,,&#65533;&#65533;&#65533;*i4xx&#65533;&#65533;&#65533;Q!QQ&#65533;&#65533;r&#65533;n&#1497;gn&#65533;g&#65533;&#65533;gy&#65533;Z&#65533;&#65533;y&#65533;y	z&#65533;&#65533;&#65533;&#65533;&#65533;&#65533;&#65533;&#65533;&#65533;&#65533;&#65533;&#65533;&#65533;&#65533;&#65533;,&#65533;G&#65533;&#65533;AZ&#65533;P&#65533;&#65533;o&#65533;&#65533;&#65533;&#65533;d&#65533; &#65533;T&#65533;T&#65533;&#65533;.&#65533;Y&#65533;*&#65533;G&#65533;&#65533;&#65533;&#1338;uK&#65533;&#65533;*R&#65533;x&#65533;r&#65533;&#65533;&#65533;&#65533;&#65533;&#65533;&#65533;&#666;=&#65533;F&#65533;&#65533;&#65533;`&#65533;&#65533;&#65533;Lp&#65533;6&#65533;+&#65533;&#65533;B&#65533;"JP&#65533;&#65533;&#65533;xX&#65533;&#65533;&#65533;&#65533;&#65533;j&#65533;&#65533;_&#65533;&#65533;D&#65533;P&#65533;KR&#65533;K[o&#65533;"&#65533;;%t&#65533;&#65533;&#264;v%Q&#65533;&#65533;B&#383;&#65533;X&#65533;&#1832;&#65533;&#65533;&#461;D&#65533;!&#65533;k&#65533;&#65533;'O*&#65533; &#65533;&&#65533;&#65533;tF&#65533;&#1619;&#65533;&#65533;&#65533;2M&#65533;T&#65533;@&#65533;&#65533;&#65533;F&#65533;&#65533;H&#1019;A&#65533;*&#65533;=&#65533;Q&#65533;&#1720;s&#65533;c&#65533;&#65533;"&#65533;&#65533;|&#65533;;/a&#65533;&#65533;&#65533;&#65533;&#65533;W&#65533;&#65533;A&#65533;5>&#65533;&#65533;&#65533;&#65533;&#65533;&#65533;'&&#65533;W%&#65533;&#65533;&#65533;&#65533;&#65533;'P&#65533;&#65533;&#1231;#&#65533;N:B&#65533;&#65533;#&#65533;&#65533; &#65533;j&#65533;z&#65533;&#65533;&#65533;g&#65533;&#65533;&#65533;&#65533;&#65533;&#65533;m&#65533;&#65533;&#65533;?&#65533;&#65533;&#65533;9cW&#65533;#&#65533;&#65533;nw&#1877;&#65533;	&#65533;]d+&#65533;i&#65533;
u	&#65533;QF&#65533;P&&#65533;A&#65533;@&#65533;&#65533;t&#65533;&#65533;B&#65533;&#65533;^z&#65533;&#65533;&#65533;'7.e&#65533;SU&#65533;s`]U&#65533;v&#65533;r&#65533;|%&#65533;V&#65533;h[oD&#65533;o&#65533;&#65533;&#65533;MR&#65533;W'U
&#65533;I&#65533;?&RI9	&#65533;&#65533;&#65533;)M7b&#65533;&#65533;Y&#1863;g&#65533;&#65533;<H&#65533;&#65533;&#65533;&#521;M#&#65533;&#65533;'6~&#1255;>w&#65533;&#65533;d{&#65533;&#65533;ccr&#65533;&#513;&#65533;&#65533;<&#65533;&#65533;$X&#65533;Z)I&#65533;&#65533;f:U&#65533;&#65533;p:&#65533;bu3&#65533;!X^&#65533;	&#65533;&#65533;Y&#65533;!Af&#65533;&#65533;uF}7%&#65533;6{&#65533;(&#540;Zv&#65533;+&#65533;y	&#65533;&#65533;@&#65533;U)&#65533;`$&#65533;&#65533;c&#65533;W&#65533;@&#65533;&#65533;&#65533;&#65533;&#65533;#&#65533;&#65533;d+&#65533;&#65533;\M&#65533;&#65533;]&#65533;
&#65533;&#65533;&#65533;&#65533;C&#65533;T&#65533;&#65533;Cd&#65533;&#65533;&#65533;r&#65533;@&#65533;P&#65533;nPb_&#65533;&#65533;`&#65533;&#65533;&#65533;&#65533;|&#65533;&#65533;&#65533;e&#65533;i&#65533;&#65533;&#65533;&#512;^&#65533;V_j5&#65533;M&#65533;l&#65533;\&#65533;&#65533;&#65533;&#65533;+&#65533;Vz&#65533;.l&#65533;(&#65533;&#65533;&#65533;J&#65533;&#65533;:&#65533;v&#65533;%&#65533;&#65533;Z&#65533;!&#65533;6y]3&#65533;Q&#65533;3&#65533;E&#65533;&#65533;z&#65533;&#65533;o^y&#65533;qn"&#65533;&#1800;&#65533;/i&#65533;&#65533;&#65533;&#65533;#y&#65533;&#65533;&#1358;&#65533;&#65533;TR&#65533;>&#65533;&#65533;&#65533;/&#65533;M&#65533;v&#65533;&#65533;&#1303;$!&#65533;&#65533;U&#65533;%&#65533;&#65533;&#65533;B/&#65533;&#65533;%&#65533;&#65533;$]O}.#&#2029;`&#65533;Y&#65533;&#65533;"3y&#65533;&#65533;Y&#65533;&#65533;&#65533;X&#65533;&#65533;&#65533;@&#65533;&#65533;&#65533;&#65533;]&#65533;
"&#65533;%&#65533;&#65533;&#65533;&#65533;{_&#65533;&#65533;&#65533;K{x&#65533;&#65533;&#65533;&#65533;&#65533;z&#65533;&#65533;&#1709;l&#312;&#65533;kc&#65533;&#65533;&#65533;&#65533;&#65533;HE&#65533;<lI&#65533;&#65533;!&#65533;&#65533;&#65533;&#2027;&#65533;&#65533;&#65533;$&#65533;cK&#65533;&#65533;&#65533;+w&#65533;p&#65533;m&#65533;&#65533;X_&#65533;&#404;&#65533;3&#65533;&#65533;&#65533;&#65533;&#65533;E&#65533;|t>&#65533;&#65533;}C&#65533;&#65533;O&#638;"&#65533;&#65533;[&#65533; &#65533;&#65533;&#65533;&#65533;a&#65533;&#65533;&#65533;o&#65533;\&#65533;~+[&#65533;&#65533;&#65533;Dx&#65533;fy&#65533;&#65533;B&#65533;g&#65533;z&#65533;&#65533;|F&#65533; F7APP&#65533;&#65533;&#1559;&#65533;~%~&#65533;[&#65533;&#65533;&#65533;&#65533;l&#65533;&#65533;&#65533;&#65533;^&#65533;;e&#65533;&#65533;mu&#65533;&#65533;&#65533;DH&#65533;u&#65533;&#65533;CB&#65533;&#65533;C&#65533;&#65533;&#65533;[&#65533;K<h>4o&#65533;&#65533;&#65533;&#65533;&#65533;&#1544; &"!N|RC&#65533;&#65533;L&#65533;]&#65533;
r2H&#65533;&#65533;e&#65533;6&#65533;&#65533;&#65533;&#65533;v&#65533;6.&#65533;*&#65533;&#65533;&#65533;Vg1&#65533;Q/&#65533;C&#65533;G&#65533;W	&#65533;&#65533;.&#65533;`&#65533;&#65533;<&#65533;&#65533;}!&#65533;
 I0J&#65533;$&#65533;Y&#65533;&#65533;(C&#65533;&#65533;~&#65533;&#65533;&#65533;WA&#65533;&#65533;&#65533;&#65533;$&#65533;g	7b+&#65533;&#65533;c#&#65533;&#65533;&#65533;&#65533;c&#65533;&#65533;X^&#65533;&#65533;U&#65533;&#65533;-c4&#65533;[&#65533;4&#65533;=&#65533;@w&#65533;&#65533;Jh	n&#65533;o&#65533;&#65533;&#65533;&#65533;&#65533; &#65533;?DQS&#65533;&#65533;`&#65533;BA`F&#1097;&#65533;&#1293;&#65533;T:{&#65533;&#65533;A&#65533;[Bh&#65533;&#65533;&#65533;-&#220;&#65533;n&#65533;IV&#65533;u&#65533;&#65533;\5&#65533;7&#65533;c&#65533;o&#65533;$&#65533;<5e&#65533;L&#65533;s&#65533;&#65533;&#807;>&#65533;&#65533;&#65533;~&#65533;&#65533;&#65533;@Z&#65533;x&#65533;&#65533;&#65533;&#65533;A&#65533;P&#65533;5&#65533;&#65533;&#65533;&#65533;\&#65533;&#1135;$&#65533;&#65533;&#65533; e&#65533;&#65533;&#65533;Q&#65533;&#547; &#38182;&#65533;D&#65533;&#65533;&#1245;&M)?&#65533;&#65533;>&#65533;&#65533;*&#65533;&#65533;L&#65533;&#65533;&#1113;&#65533;c&#65533;6&#873;NM&#65533;&#65533;?&#1332;~&#65533;&#65533;)C&#65533;&#65533;&#1250;&#65533;&#65533;&#65533;~#&#65533;Q&#65533;&#65533;&#1318;&#65533;&#65533;#&#65533;&#65533;,&#65533;&#65533;:ujR&#65533;&#65533;V&#65533;&#65533;&#1390;&#65533;&#65533;&#65533;&#65533;&#65533;F&#65533;&#65533;&#1394;Z	bJ5&#65533;Z&#65533;&#65533;V&#65533;&#65533;&#65533;dm&#65533;\&#65533;&#65533;&#1080;*"&#65533;Z&#65533;G7g&#1529;&#65533;3&#65533;~&#65533;`K&#65533;&#65533;&#65533;&#65533;&#65533;a&#65533;&#65533;&#65533;&#65533;&#42210;&#65533;&#65533;'R&#65533;&#1598;uSU&#65533;@#%Y&#65533;V&#1073;&#65533;&#845;b3&#65533;b&#65533;v&#65533;&#65533;&#65533;()&#65533;t&#65533;Z,-&#65533;&#65533;Z&#1760;S&#65533;&#65533;5&#65533;NM&#65533;<&#65533;&&#1733;&#65533;y&#65533;ci)&#65533;&#65533;&#65533;B&#1455;o&#65533;h&#65533;r&#65533;:&#65533;.&#65533;hp<?&#65533;&#65533;V&#65533;&#65533;&#65533;"&#65533;Xw]&#65533;&#65533;Ln&#65533;u&#65533;rOY63b&#65533;&#65533;&#65533;&#65533;;5&#65533;&#65533;(&#65533;&#65533;&#65533;(&#65533;tJV>&#65533;P&#65533;cA&#65533;q&#1879;4Ddw&#65533;&#65533;i&#506;K&#65533;[BL&#65533;r&#65533;.&#65533;&#65533;
X2&#65533;T&#65533;&#65533;&#65533;?L&#65533;z&#65533;J&#340;&#65533;8?@&#65533;&#65533;}&#65533;Vx&#65533;9&#1574;&#65533;5k8&#65533;h&#65533;&#65533;&#65533;$&#65533;DG&#65533;
&#65533; L&#65533;&#1248;K&#65533;&#2037;&#65533;:&#65533;&#65533;&#65533;o&#65533;U&#65533;&#65533;6&#65533;/&#65533;&#730;&#65533;@^s&#65533;8&#65533;&#65533;p&#65533;&#65533;&#65533;&&#65533;c&#65533;K&#65533;&#65533;&#65533;S&#65533;&#1910;&bA~`'&#65533;3G><9&#65533;&#65533;+&#65533;&#65533;`&#65533;e,;&#1325;N&#65533;D&#65533;&#65533;J&#65533;]&#65533;J&#65533;&#1153;&#65533;&#65533;?&#65533;Z&#65533;&#65533;h&#65533;&#65533;&#65533;&#65533;&#65533;&#65533;&#65533;y&#65533;&#65533;&#65533;&#65533;l&#65533;7&#65533;&#660;k]&#65533;&#65533;.Ah&#65533;&#65533;&#65533;l&#65533;&#65533;&#65533;=&#65533;&#65533;&#65533;s&#65533;&#65533;I[&&#65533;&#65533;|-&#65533;R&#65533;&#65533;&#65533;4m&#65533;&#65533;o&#65533;&#65533;_y]&#65533;h>&#65533;&#65533;|&#65533;&#65533;&#65533;Lm=&#65533;Z*&#65533;N&#65533;&#65533;ln=7G&#65533;&#65533;&#65533;e&#65533;&#1350;&#65533;h:2&#65533;\&#65533;+&1&#65533;V9&#65533;I&#65533;Q&#65533;&#65533;&#1674;a&#65533;&#65533;=d#&#65533;-e]&#65533;Y&#65533;&#65533;&#1623;&#1950;&#65533;&#65533;&#327;jj&#65533;&#65533;&#65533;j
&#65533;&#65533;_0k&#1303;h)]d&#1067;h:&#1427;S&#65533;%@&#65533;Xz&#65533;&#65533;&#65533;&#65533;&#65533;h&#725;&#65533;8	&#65533;&#65533;#&#65533;&#65533;&#65533;&#65533;&#65533;&#65533;&#1032;&#65533;&#65533;g8&#65533;!&#65533; L[&#65533;&#65533;?&#65533;t1y&#65533;JOA&#65533;&#65533; &#65533;H&#65533;&#65533;a &#65533;&#65533; &#65533;0&#65533;&#65533;&#65533;&#65533;Y&#65533;4&#65533;&#65533;.^&#65533;&#65533;G&#406;m6A&#65533;<&#65533;!&#65533;y&#65533;@qG8&#65533;*a0&#65533;<SG&#65533;ZiFl&#65533;&#65533;&#65533;<a_k&#65533;&#65533;&#65533;U&#65533;&#65533;&#65533;&#65533;&#65533;&#65533;1;&#65533;{&#65533;&#65533;&#65533;P&#65533;&#65533;&#65533;&#65533;At&#65533;X^&#65533;&#65533;0&#65533;h&#65533;"">&#65533;&#65533;$&#65533;&#65533;z&#65533;!&#65533;&#65533;&#65533;SZ&#65533;&#65533;Swd"o&#65533;$&#65533;.&#65533;&#65533;=j&#65533;&#65533;\2&#65533;&#590;&#65533;/5'P&#65533;&#65533;>P&#65533;S&#65533;&#65533;&#65533;&#65533;&#65533;&#65533;&#65533;&#65533;@&#65533;&#65533;&#65533;&#65533;5&#65533;&#65533;L&#65533;^&#65533;&#65533;S&#65533;#&#65533;7&#65533;&#65533;&#22432;Z&#65533;&#65533;&#65533;z&#65533;&#65533;&#65533;MwA&#65533;&#65533;&#65533;&#65533;hO&#65533;&#65533;&#65533;!&#65533;?&#65533;&#65533;&#65533;xy&#65533;&#65533;)&#65533;.&#65533;&#65533;&#65533;&#65533;9&#65533;J&#65533;&#65533;&#65533;&#65533;R&#65533;&#65533;&#65533;&#65533;&#65533;yLz&#65533;&#65533;&#65533;&#65533;:&#1406;&#65533;	&#583;0&#65533;_&#65533;&#1894;)&#65533;WP&#65533;a&#65533;v7DM&#65533;Z &#65533;x&#65533;GHI&#65533;rI&#65533;&#65533;5&#65533;&#65533;l&#65533;&#65533;$&#65533;O&#65533;7&#65533;N'&#65533;&#65533;O$&#65533;Ohr,h&#65533;&#65533;O&#65533;&#1472;w&#65533;&#65533;w&#65533;&#65533;&#65533;}&#65533;&#65533;&#65533;V&#65533;s`pu&#65533;&#65533;&#65533;6`&#65533;Rt	B&#65533;El4h&#65533;&#65533;G&#65533;eo&#65533; &#65533;W&#65533;W&#65533;?&#65533;|N8P&#65533;&#65533;. a BG&#65533;afG&#65533;<&#65533;&#65533;&#65533;Ah&#631;&#65533;&#917700;&#65533;rSP&#65533;I0 .0&#65533; &#65533;c&#65533;`&#65533;&#65533;u	~x<&#65533;&#65533;W&#65533;pHP&#65533;}`0 I&#65533;2p&#65533;8Of&#65533;O&#65533;8&#65533;w&#65533;&#65533;&#2007;&#65533;&#520;2&#65533;&#65533;&#65533;0&#65533;w&#65533;`&#65533;&#65533;$W&#65533;*&#65533; &#65533;&#65533;4&#65533;UU|A&#65533;wKC&#65533;=&#65533;#&#65533;c&#65533;e%&#65533;@&#65533;&#65533;&#65533;(&#65533;&#65533;&#65533; ~&#65533;${t&#65533;&#65533; &#65533;X	)&#65533;&#65533;7*&&#65533;j	&#65533;5~&#65533;&#65533;&#65533;:d|S&#65533;	&#65533;3&#65533;&#39051;&#65533;P<W&#65533;&#65533;&#65533;&#760; &#65533; 0@:&#65533;&#65533;z&#65533;&#65533;JO%&#65533;&#65533;7y>&#65533;`&#65533;t&#65533;7L(&#65533;25&#65533;&#65533;&#65533;s&#65533;&#65533;S&#65533;&#65533;&#65533;&#65533;H9pRA-&#65533;&#65533;e&#65533;8%[&#65533;~&#65533;`1b&O&#1416;[)R&#65533;x  &#65533;jE&#65533;&#65533;&#65533;&#65533;2&#65533;&#65533;&#65533;0l&#65533;e&#65533;32&#65533;M&#65533;(&#65533;zG&#65533;&#65533;n&#65533;HH&#65533;h&#65533;&i)&#65533;x2	p&#65533;cj&#65533;&#65533;&#65533;&#65533;&#65533;&#65533;&#1041;5&#65533; &#65533;"&#65533;O&#65533;&#65533;&#65533;&#65533;&#65533;"c&#65533;n8&#65533;IR&#65533;&#65533;0&#65533;&#65533;(j&#65533;B&#65533;&#65533;mF&#65533;&#65533;2&#65533;&#65533;&#65533;q<'&#65533;&#65533;Xy<!&#65533;&#65533;R&#65533;6&#65533;"9&#65533;VYu|&#65533;&#65533;&#65533;QU&#65533;&#65533;&#150;&#65533;&#65533;&#65533;&#65533;&#65533;&#65533;&#65533;&#65533;&#65533;&#65533;H/w&#65533;&#65533;HH$&#65533;&#65533;Z0*Va&#65533;&#65533;eM&#65533;
&#65533;&#65533;S0&#65533;%sPi&#65533;O&#65533;&#65533;] pY	y&#65533;&#65533;&#65533;&#65533; &#65533;&#65533;&#65533; &#65533;&#65533; &#65533;`q&#65533;&#65533;zHX&#65533;Y&#65533;&#600;&#65533;&#65533;@.0&#65533;(&#65533;&#65533;&#65533;(9PZI&#65533;&#65533;&#65533;&#65533;&#65533;z&#65533;&#65533;7~&#65533;eJ&#65533; &#65533;&#65533;"&#65533;&#65533;&#65533;&#65533;&#65533;b&#65533;x&#65533;8&#65533;&#65533;&#65533;Pu&#65533; &#65533;&B&#65533;E&#65533;&#65533;$&#65533;&#65533;&#65533;&#65533;Q&#65533;&#65533;t &#65533;&&#65533;&#65533;T2&#65533;&#65533;&#65533;&#65533;&#65533;&#65533;&#65533;c&#65533;T&#65533;()*YQ[Iy&#65533;&#65533;b&#65533;f&#65533;&#65533;&#262;&#65533;	&#1500;&#65533;x&#65533;p&#65533;S3&#65533;&#65533;)%:^ `&#65533;!&#65533;&#65533;&#65533;B 9ay&#65533;A&#65533;N&#65533;oD(;&#65533;q&#65533;&#65533;Q` &#65533;&#65533; &#65533;&#65533; &#65533;&#65533;i	&#65533;y&#65533;&#65533;p&#65533;&#65533;&#65533;/&#65533;*&#1694;5&#65533;&#65533;f-(	&#65533;&#65533;7&#65533;`&#65533;i&#65533;&#65533;Y&#65533;&#65533;yW	&#65533;9Oaz<$*	g&#65533;L&#676;0+&#65533;Q&#65533;&#65533;' m&#65533;	&#65533;w:&#65533;bh&#65533;fA]&#65533;h&#65533;&#65533;"&#65533;w&#65533; &#65533;&#65533;@&#65533;&#65533;3&#65533;i&#65533;L*&#65533;:;&#65533;&#65533;&#65533;&#65533;&#65533;&#65533;EG@?&#1237;&#65533;0&#65533;*v@nb&#589;&#65533;&#65533;_&#65533;%`SYpQ&#34789;)	&#65533;I&#65533;Js&#65533;J&#65533;k
&#65533;&#65533;`+&#65533;&#65533;&#65533;&#65533;'y&#65533;>&#65533;n&#65533;&#65533;&#65533;i&#65533;&#65533;&#65533;&#65533;0*&#65533;&#513;&#65533;&#27445;!&#65533;&#65533;`p&#65533;&#65533;O&#65533;J&#65533;&#65533;&#65533;^&#65533;&#65533;&#65533;&#65533;&#65533;&#65533;-O:P)&#65533;&#65533;&#65533;0@WT7&#65533;&#65533;v &#65533;&#65533;uUZ&#65533;m9&#65533;?Sr[ &&#65533;P&#65533;&#65533;&#65533;&#1482;&#65533;c&#7036;&#65533;&#65533;{&#65533;&#65533;&#65533;&#65533;&#683;&#65533;t&#65533;&#65533;z&#65533;&#65533;Z &#1070;&#65533;&#65533; &#65533;0)$4:B&#65533;&#65533;&#65533;f&#65533;Q&#65533;czPtp&#65533;&#65533;&#65533;O&#65533;&#65533;&#65533;&#65533;@&#65533;6&#65533;?&#65533;&#65533;;5(I&#65533;&#65533;c@&#65533;&#65533; &#65533;&#65533;&#65533;tj&#65533;&#65533; &#65533;%&#65533;[&#65533;&#65533;&#65533;&#65533;XS#&#65533;&#65533;&#65533;;S&#65533;I&#65533;5;6k&#65533;p&#65533;&#65533;&#65533; d&#755;&#65533;&#65533;B&#65533;Dk&#65533;D&#1782;{&#65533;&#65533;,^)pp &#1196;&#65533;&#65533;5&#65533;&#65533;e&#65533;&#65533;i&#65533;}&#630933;&#65533;&#65533;&#65533;&#65533; &#65533;6&#65533;&#65533;&#65533;&#65533;&#65533;&#65533;d&#65533;&#65533;&#65533;_@&#65533;4@F&#758;E&#65533;&#65533;&#65533;&#65533;&#65533;G&#65533;?8&#65533;&#65533;C&#65533;&#65533;&#65533;t&#65533;&#65533;&#65533;H&#65533;	x{<Y`&#65533;St@&#65533;9&#65533;`&#65533;&#65533;&#760;P&#65533;&#65533;&#65533;6&#3599;&#65533;&#65533;&#65533;&#65533;&#65533;m&#65533;&#65533;D[&#65533;&#758;o-&#65533;Q&#65533;&#65533;`2;l&#65533;1&#65533;{&#65533;zF&#65533;R&#65533;&#1732;6e&#65533;&#65533;&#65533;`&#65533;&#65533;`&#65533;&#65533;&#1712;&#65533;&#65533;&#65533;&#65533;&#65533;&#65533;&#65533;+3&#65533;&#65533;[&#65533;&#65533;&#65533;p&#65533;&#65533;0&#65533;&#65533;&#65533;&#65533;&#65533;&#65533;&#539;&#65533;&#65533;:$K&#65533;Y.&#65533;&#65533;6&#65533;&#65533;&#65533;&#1210;&#65533;&#65533;&#65533;&#65533;&#65533;;SF&#65533;//&#65533;0!&#65533;&#65533;;%&#35582;&#65533;0 <N&#65533;k	&#65533;&#65533;&#65533;&#65533;&#443;&#156;&#65533;&#155;&#65533;&#65533;&#65533;&#65533;&#65533;&#65533;M&#65533;&#65533;&#65533;&#65533;Z&#22557;&#65533;p&#65533;&#65533;&#65533;W&#65533;$&#65533;&#65533; &#65533; &#65533;&#65533;&#259;&#65533;&#271;&#1704;Ll&#65533;;&#65533;&#65533;l	N&#65533;&#65533;Y&#65533;&#65533;N &#65533; &#65533;+&#65533;&#65533;0&#65533;dk&#65533;&#65533;&#65533;&#65533;&#65533;&#65533;&#65533;.&#65533;&#65533;&#65533;&#1774;?2&#65533;&#1064;&#65533;&#65533;&#65533;W&#65533;Q&#65533;*&#229;&#65533;&#65533;&#65533;&#1207;&#65533;&#205;&#65533;&#65533;f&#65533;q]@ &#65533;PQ\&#65533;j&#65533;&#323;&#65533;&#65533;\&#65533;"  $,&#65533;
Y&#65533;&#65533;P&#65533;&#65533;&#65533;&#65533;&#65533;,&#65533;&#417;L&#65533;&#65533;j21!pP&#65533;&#65533;( &#65533;)&#65533;pM&#65533;jS!&#65533; `&#65533;0&#65533;&#65533; &#65533;&#65533;&#65533;&#65533;~&#65533;b&#65533;F<O'&#651;&#65533;&#65533;&#335;`&#787;,&#540;&#322;&#65533;&#65533;_\4&#65533; c0&#65533;f,B&#65533;&#65533;m,&#65533;n&#65533;&#65533;l&#65533;&#65533;&#65533;	R&#65533;&#65533;p<&#65533;&#65533;&#65533;&#65533;&#65533;&#65533;&#65533;&#65533;&#65533;  &#65533;&#65533;T@2 UPU&#65533;-&#65533;&#65533;z&#65533;&#65533;&#65533;&#65533;&#65533;)S9&#65533;&#796;&#787;&#65533;&#65533;^l&#65533;	m&#65533;a&#853;{&#65533;&#65533;&#1123;<&#65533;&#65533;;&#65533;&#65533;&#65533;f&#65533;&#65533;&#65533;5L	&#65533;&#236;&#65533;&#65533;O&#65533;&#65533;"@0&#65533;PF@&#65533;"5&#65533;&#65533;X5p&#65533;&#65533; &#65533;&#65533;&#65533;&#65533;9%&#65533;,&#65533;T<&#65533;(&#65533;&#65533;&#590;P&#65533;D-&#65533;Z<&#65533;&#65533;&#65533; &#1660;&#65533;&#1836;&#65533;N&#65533;&#65533;kp2:&#65533;|&#65533;&#65533;&#65533;&#65533;z&#65533;&#65533;$&T&#65533;&#65533;&#1364;&#65533;&#65533;U&#65533;&#65533;%`	g&#65533;&#65533;7&#65533;&#65533;&#65533;&#65533;&#65533;&#65533;&#1275;h&#65533;=&#65533;&#65533;<&#65533;@&#65533;&#65533;t] &#65533;&#65533;&#65533;&#65533;}]&#65533;&#65533;&#65533;&#65533;3:rxZ	p	
&#65533;&#65533;z&#65533;&#65533;X&#65533;)&#65533;&#65533;']&#65533;i$ t&#65533;&#65533;&#65533;&#65533;&#65533;&#65533;(5&#65533;&#65533;<&#65533;a&#65533;^&#65533;&#902;P&#1622;&#65533;&#65533; ;p &#65533;9&#65533;t&#65533;&#65533;u&#65533;&#65533;r]&#1332;=z}&#65533;&#65533;&#65533;&#65533;.,&#65533;&#65533;&#65533;&#65533;&#65533;ty&#65533;&#65533;w&#65533;ml&#65533;&#65533;h&#65533;P(0&#65533;&#65533;&#65533;&#65533;&#65533;&#65533;O&#65533;&#65533;2&#65533; &#65533;&#65533;T&#65533;&#65533;k&#1667;&#65533;&#65533;c&#65533;&#65533;!y&#65533;x}&#65533;m&#65533;&#65533;}&#65533;&#65533;&#65533;J=&#65533;~-&#65533;&#65533;&#65533;&#65533;&#65533;&#65533;&#65533; 2*&#65533;@Y&#65533;&#65533;)&#65533;&#65533;&#65533;j&#65533;&#65533;4&#65533;)&#65533;&#65533;]&#65533;&#65533;&#985;Rh&#65533;&#65533;&#3755;&#65533;&#843;?}&#1975;m&#1037;&#65533;	m&#65533;&#1730;&#65533;&#1759;&#65533;&#65533;M&#65533;&#65533;&#1948;L;&#65533;14*Rl&#65533;&#65533;&#65533;&#65533;#&#65533;(&#65533;&#65533;R&#65533;&#65533;]&#65533;B6&#65533;&#65533;&#65533;&#65533;&#65533;&#65533;&#65533;&#1239; $ &#65533;x&#65533;&#65533;D&#65533;&#65533;M&#1976;&#65533;&#65533;&#65533;&#65533;&#65533;&#65533;&#65533;&#1953;&#65533;&#65533;k,&#65533;&#65533;]&#65533;b#	/&#65533;&#65533;1x&#65533;&#65533;9#-	&#829;1&#65533;`&#65533;)^&#65533;&#65533;O&#65533;&#65533;6`&#65533;&#13664;&#65533;0&#65533;3&#65533;&#65533;&#65533;&#65533;E}&#65533;J&#65533;O&#65533;|&#65533;&#600;&#65533;&#65533;&#65533;-,&#65533;B&#65533;;1&#65533;mx&#65533;&#65533;`&#65533;G&#65533;&#65533; %{e&#65533; ^@&#65533;&#65533;O
P i&#65533;&#65533;&#65533;&#65533;&#65533;&#65533;`s>&#65533;I^&#65533;E&#65533;&#524;&#65533;K&#65533;&#65533;&#65533;P&#65533;&#65533;K&#65533;m)iA&#65533;&#65533;0&#1003;&#65533;&#65533;&#65533;W&#65533;&#65533;G &#65533;.n&#65533; &#65533;&#65533;&#65533;&#65533;.&#65533;Q
&#65533;&#65533;&#65533;&#65533;m&#65533;-&#1077;9&#65533;&#65533;&#65533;&#65533;>&#65533;^&#65533;C&#65533;&#65533;&#65533;N&#65533;&#65533;&#65533;[^	x7&#65533;r&#65533;&#65533;&#1401;&#65533;	"&#65533;J&#65533;&#65533;1&#65533;&#65533;&#65533;&#65533;NqP&#622;&#63453;R
&#1086;&#65533;&#65533;l.m&#65533;&#1877;&#65533;&#65533;^0&#65533;N&#65533;&#65533;&#65533;&#65533;&#65533;&#65533;Q&#65533;&#65533;&#65533;&#65533;.&#65533;&#36206;~,&#65533;)>&#65533;&#65533;&#65533;&#65533;&#65533;&#65533;&#65533;&#65533;&#65533;&#65533;6%&#65533;I0u&#65533;0&#65533;&#65533;&#65533; .&#65533;: /&#65533;&#65533;&#65533;&#65533;&#65533;z&#65533;6P 3 &#65533;&#65533;_&#65533;&#65533;.&#65533;k&#65533;&#65533;&#65533;J&#65533; &#65533;8&#65533;&#65533;&#65533;&#65533;0&#65533;&#65533;&#65533;&#65533;&#65533;&#65533;`&#65533;&#65533;&#1805;@&#65533;&#65533;&#65533;&#65533;,&#65533;&#65533;/&#65533;&#65533;N%1&#65533;&#65533;.&#65533;&#65533; m&#65533;&#65533;&#65533;&#65533;&#65533;.&#1751;&#65533;&#65533;n&#65533;r&#65533;&#65533;&#65533;&#65533; &#65533; p&#65533;g M`#&#65533;&#65533;&#65533;&#65533;&#65533;vj%TOH&#65533;!O.&#65533;&#65533; &#65533;&#65533;&#65533;&#65533;U0&#65533;&#65533;i&#65533;&#65533;&#65533;`&#65533;&#65533;l&#65533;?&#65533;&#65533;O&#65533;Eo&#65533;G&#65533;&#65533;s&#65533;}/&#65533;&#65533;&#65533;&#65533;&#65533;&#65533;Y-k&#65533;&#65533;&#65533;$&#65533;p&#65533;&#65533;c"&#65533;&#65533;w V&#65533;&#65533;Ze&#65533;=&#65533;&#65533;^&#65533;&#65533;mN&#65533;6&#65533;&#65533;&#65533;&#65533;&#65533;i? &#65533;=&#65533;&#65533;n&#65533;&#65533;=&#65533;&#65533;&#65533;&#65533;v&#65533;&#65533;&#65533;&#65533;0&#65533;}&#65533;&#65533;@&#1986;&#65533;x&#65533;o&#65533;1&#65533;&#65533;&#65533;&#65533;H&#65533; woi&#65533;S&#65533;&#65533;&#65533;&#65533;30&#65533;.&#65533;6/&#65533;&#65533;^&#65533;&#65533;&#65533;&#65533;h33&#65533;&#65533;&#65533;&#65533;&#65533;&#65533;&#65533;&#65533;&#65533;&#65533;&#65533;&#65533;&#65533;QD&#65533;D&#65533;r&#65533;k&#65533;n&#65533;&#65533;&#65533;&#65533;&#65533;&#65533;yy&#65533;Z&#191;&#65533;&#65533;&#65533;Z&#65533;u!&#65533;&#65533;&#65533;&#1040;&#65533;&#65533;&#65533;] &#65533;  4&#65533; jj55L5&#65533;&#65533;&#65533;&#65533;==&#65533;&#65533;&#65533;i&#65533;&#65533;&#65533;&#65533;6&#65533;&#65533;&#65533;	&#65533;&#65533;&#65533;&#65533;A&#65533;,!&#65533;&#65533;	&#65533;)y&#65533;N!&#65533;&#65533; C&#65533;?D0^j&#65533;&#65533;V^&#65533;l&#65533;9&#65533;k&#65533;b&#65533;&#65533;&#65533;R&#65533;%47f&#65533;P0I&#65533;&#65533;&#65533;c&#1522;m&#65533;mPOx&#65533;&#65533;3w&#65533;&#65533;&#65533;v&#65533;zZ&#65533;O&#65533;P5&#65533;&#65533;&#65533;&#65533;/E%&#65533;&#65533;&#65533;&#65533;5=&#65533;&#65533;&#65533;&#65533;&#65533;&#65533;&&#65533;&#65533;	&#65533;8&#65533;&#65533;&#65533;&#1113;&#65533;uK:c&#65533;e&#65533;b~&#65533;&#65533;4J&#65533;&#65533;&#65533;&#65533;&#1462;&#65533;&#65533;&#65533;&#1763;&#65533;&#65533;*Q&#65533;\&#65533;s&#65533;&#65533;&#65533;&#65533;&#65533;&#65533;&#65533;7y&#65533;&#65533;b&#65533;7&#65533;j/^&#65533;&#1397;+&#65533;z&#65533;^gj&#65533;&#65533;*&#65533;x&#65533;m&#65533;&#65533;,V&#65533;&#65533;>&#65533;&#202222;&#65533;&#65533;&#65533;&#65533;&#65533;Qs_*1&#65533;&#65533;&&#65533;&#65533;H`7&#65533;s&#65533;&#65533;A&#65533;1E&#65533;&#859;&#65533; &#65533;&#65533;&#65533;&#65533;&#65533;&#65533;&#65533;k&#65533;u
&#65533; &#65533;L&#65533;&#65533;@&#65533;&#65533;U&#65533;&#65533;C&#65533;4&#65533;m&#65533;Hk&#65533;&#1315;Cg}&#65533;&#65533;U&#65533;$&#65533;E-&#65533;aXK{&#65533;L&#65533;&#65533; &#65533;&#65533;&#65533;r&#65533;&#65533;(u&#65533;#t&#65533;7&#65533;&#65533;^x&#65533;|&#65533;S &#65533;&#1312;&#65533;&
&#65533;^g&#65533;&#65533;&#65533;&#65533;Cj&#65533;S&#65533;Xe&#65533;&#65533;&#65533;~&#65533;X%!&#65533;x&#65533; j&#65533;`&#341;W&#65533;&#65533;3T&#65533;&#65533;&#65533;J<&#65533; &#65533;y&#65533;E&#65533;6&#65533;o&#65533;i&#65533;Q\&#65533;&#1074;&#65533;&#65533;)sGawdQ&#30655;&#65533;XMw&#65533;&#65533;&#65533;x&#65533;&#65533;&#65533;&#65533;&#65533;&#65533;&#65533;&#65533;z;&#65533;&#65533;G&#65533;&#65533;&#65533;8&#65533;&#65533;&#65533;&#65533;&#65533;&#65533;(x@=<"V~&#52703;> z&#65533;&#65533;/&#65533;&#65533;&#65533;&#65533;&#65533;&#65533;&#65533;&#65533;&#1030;&#65533;D`v&#65533;
i&#65533;i&#65533;1o&#65533;I&#65533;>B_&#65533;KS`&#65533;&#65533;&#65533;,2&#65533;&#65533;&#65533;&#65533;4&#1336;J&#65533;&#65533;&#46112;c&#65533;&#360;&#65533;O&#65533;&#65533;&#65533;&#65533;&#65533;ZA	U&#65533;&#65533;1&#65533;Q&#65533;&#65533;&#65533;At&#65533;g&#65533;Bp&#65533;#&#65533;&&#65533;i&#65533;&#65533;/&#65533;&#65533;4&#65533;&#65533;&#65533;%[vB&#65533;&#65533;%&#65533;&#65533;b&#65533;x&#65533;Z&#65533;q^r&#65533;/&#434;&#65533;&#65533;!Jw&#65533;Q*&#65533;&#65533;"&#65533;6&#65533;6&#65533;&#65533;&#65533;
&#65533;/&w z&#65533;*P&#65533;&#707;&#65533;&#65533;D&#65533;M&#65533;n7&#65533;&#65533;nm&#65533;&#65533;Q&#65533;&#987;&#65533;&#65533;&#726;X2&#65533;&#65533;&#65533;`&#65533;&#65533;&#65533;&&#65533;&#65533;&#65533;*&#65533;6&#65533;%i&#65533;&#65533;@h&#65533;Mq&#65533;&#65533;b&#65533;##&#65533;&#65533; $n&#65533;&#65533;&#65533; o&#65533;&#1228;o?&#65533;c0&#65533;B#&#65533;#&#65533;"N &#65533;g&#65533;c)&#65533;$&#65533;&#919;h&#65533;F&#65533;^&#65533;&#65533;&#65533;&#65533;lO&#65533;&#65533;&#65533;&#65533;&#65533;&#65533;:%V oe&#65533;&#65533;Q_-&#65533;,&#65533;AD&#65533;&#65533;&#65533;	\&#65533;c&#65533;z&#65533;&#65533;&#1672;q &#65533;/&#65533;Vcm6&#65533;^&#65533;&#65533;&#65533;&#65533;;&#65533;&#65533;_2=&#65533;7&#65533;>&#65533;BQ&#65533;&#65533;&#65533;&#65533; &#65533;&#65533;&#65533;&#65533;&#65533;&#65533;5&#65533;&#65533; &#65533;oB&#65533;&#65533;&#65533;*M&#65533; &#65533;&#65533;&#65533;&#65533;?&#65533;&#65533;&#65533;_&#65533;&#65533;&#65533;Bz/D&#65533;&#65533;Ju&#65533;&#65533;&#65533;:c&#65533;w&#65533;13!&#65533;&#65533;&#65533;7Y&#65533;87&#65533;&#65533;]r&#65533;[&#65533; C&#65533;&#65533;x&#65533;S&#65533;&#65533;|1&#65533;A@z&#65533;&#65533;&#65533;&#65533;	&#65533;:&#65533;&#65533;&#65533;&#65533;&#65533;&#1405;&#65533;&#65533;C&#65533;&#65533;&#65533;&#65533;&#65533;&#65533;@&#65533;P
/&#65533;&#65533;	4&#65533;&#65533;G&#65533;&#65533;&#65533;&#65533;a&#65533;u&#65533;&#65533;&#65533;&#65533;.&#65533;K&#65533; &#65533;H&#65533;&#65533;&#65533;&#65533;8n&#65533;-d%&#65533;`&#65533;&#65533;E&#65533;u&#65533;<&#275;&#65533;&#65533;&#65533;&#65533;&#65533;&#65533;y&#1115;^&#65533;&#65533;&#65533;Az&#65533;%{&#65533; &#65533;T&#65533;&#65533;&#65533;?&#65533;&#65533;&#65533;R&#65533;
e(&#65533;G&#65533;&#65533;s&#65533;@ZYPC&#65533;&#65533;.p&#65533;x&#65533;	&#65533;&#65533;'&#65533;YV9&#65533;%
n&#65533;N<&#65533;
H&#65533;Fr&#65533;&#65533;&#65533;&#65533;&#65533;&#65533;&#65533;-&#65533;&>#&#65533;`P0&#65533;?0&#65533;z&#65533;?&#65533;	&#65533;1T$&#65533;&#65533;>&#65533;&#65533;&#65533;6&#65533;0&#65533;xdA'&#65533;&#65533;	L &#65533;C+&#1956;a&#65533;&#9731; &#65533;!{&#65533;D"&#65533;N&#65533;t&#65533;&#45314;&#65533;&9&#65533;:&#65533;#&#65533;&#1549;&#65533;&#65533;&#65533;'0&#65533;&#65533;a&#383;&#65533;L]&#65533;&#65533;&#65533;g&#65533;&#65533;&#65533;5z&#65533;&#65533;&#65533; |4^&#65533;>&#65533;&#65533;
&#65533;x/&#65533;b&#65533;&#65533;T&#65533;.&#65533;x&#65533;{&#65533;&#65533;&#65533; &#65533;F2"&#65533;&#65533;&#65533;b&#65533;&#65533;&#65533;&#65533;/&#65533;&#599;&#65533;]&#65533;&#65533;P&#65533;&#65533;&"g&#1111115;$&#65533; &#65533;&#65533;K&#65533;&#65533;;&#1930;Q$W&#65533;Kp&#65533;&#65533;9&#65533;&#848;72+2&#65533;&#65533;&#65533;&#65533;&#65533;&#65533;&#65533;	&#65533;&#65533;&#65533;&#65533;&#65533;%\&#65533;J&#65533;&#65533;&#65533;T&#65533;c&#65533;&#65533;&#742;&#65533;p	5&1&#65533;I&#65533;@"&#65533;r&#65533;Hz&#65533;^X&#65533;&])H&#65533;U-}&#65533;ki&#65533;&#65533;h&#65533;&#65533;p&#65533;&#65533;&#2028;i&#65533;H&#65533;.&#65533;H0y&#65533;&#65533;YD&#65533;&#65533;Syb&#65533;q!$&#65533;&#65533;&#65533;}&#65533;^0&#65533;&#65533;&#65533;X_&#65533;&#65533;0@&#65533;&#65533;@VN&#65533;X&#65533;D&#65533;&#65533;&#65533;&#729;&#65533;E&#65533;5&#65533;cd&#65533;X&#65533;&#65533;&#65533;&#65533;&#65533;&#65533;;&#65533;&#65533;bm&#65533;V&#65533;A}&#65533;Q&#65533;,@&#65533;Ml&#65533;Hn&#65533;$$S&#65533;R&#65533;C&#65533;)&#65533;&#65533;'&#65533;&#65533;&#1467;&#65533;C&#65533;<5F&#65533;&#65533;&#65533;&#65533;&#65533;&#65533;s0l,@ &#1365;&#65533;&#65533;&#65533;+0&#65533;	&#65533;bN&#65533;&#65533;&#65533;U{!&#65533;&#65533;&#65533;&#65533;&#65533;P2P&#65533;&#65533;&#65533;&#65533;(&#65533;.P&#65533;F&#65533;&#65533;&#65533;&#1735;U&#65533;&#65533;W&#65533;&#65533;&#65533;&#65533;&#65533;&#65533;[&#65533;&#65533;&#65533;n&#65533;U&#65533;&#26696;&#65533;@&#65533;N/&#65533;&#65533;|&#65533;&#65533;35=N&#65533;&#65533;&#65533;@&#65533;`&#65533;&#65533;]t&#65533;7&#65533;&#65533;&#65533;&#65533;I?9&#65533;&#65533;&#65533;&#65533;&#65533;p&#65533;:H|U0&#65533;&#65533;&#65533; X&#65533;&#65533;C&#65533;&#65533;&#65533;5&#65533;&#65533;_ &#65533;&#65533;&#65533;&#65533;g&#65533;&#65533;&#65533;4&#65533;&#65533;&#65533;(]&#65533;o};N&#65533;r&#65533;f&#65533;&#65533;)s&#65533;\a&#65533;8&#65533;&#65533;&#65533;&#65533;g&#65533;/&#65533;?c&#65533;&#65533;&#1861; &#65533;&#65533;F&#65533;H&#1441;&#65533;tq/b&#65533;&#65533;&#65533;B$&#65533;&#65533;_&#354;&#65533;&#65533;?x&#65533;&#472;&#65533;_\&#65533;&#65533;&#65533;W&#515;&#65533;&#65533;/&#65533;u&#866;YrK2$&#1560;/&#65533;&#65533;&#1464;Op5&#65533;i&#65533;a&#65533;K]&#1451;&#65533;k&#65533;Sh&#65533;9&#65533;&#1529;Bu!&#65533;j@ (&#65533;l&#1092;7DC&#65533;(25&#65533;&#65533;3&#65533;&#65533;Zfim&#65533;^eXL&#65533;E[/H&#65533;&#65533;; &#65533;%&#65533;&#65533;q4&#65533;&#65533;_&#65533;D&#65533;(&#65533;M&#65533;1&#65533;X&#65533;&#65533;&#65533;&#65533;P&#65533;&#65533;&#65533;&#65533;T&#65533;mi&#65533;*.J9&#65533;&#65533;&#441;&#65533;&#65533;&#65533;1 @D7&#829;&#65533;&#65533;&#65533;&#65533;jUg&#65533;&#1393;N&#65533;&#65533;/Q&#65533;6&#65533;&#65533;&#65533;&#65533;&#65533;&#65533;&#65533;&#65533;&#65533;&#65533;&#49528;/t&#65533;&#65533;&#65533;&#65533;zHmt^&#65533;j&#65533;&#65533;&#65533;&#65533;bI&#65533;|&#65533;&#65533;&#65533;8&#65533;[&#65533;&#827;O&#65533;&#65533;&#163;&#1945;&#65533;&#65533;&#65533;&#65533;U&#65533;&#65533;6&#65533; 
&#65533;&#833;&#65533;&#65533;}&#65533;N&#65533;!&#65533;&#1351;&#65533;b&#65533;&&#65533;3|&#65533;&#65533;Q&#65533;_&#65533;&#65533;&#65533;C`&#65533;&#65533; &#65533;XwFWT`*&#65533;[E&#65533;`&#65533;&#65533;&#65533;)1=&#65533;E&#65533;&#65533;53&#65533;&#65533;&#1134;m&#65533;:&#65533;I&#65533;&#65533;p&#65533;&#65533;&#65533;>&#65533;@&#1031;&#65533;&#65533;&#65533;&#1999;&&#65533;&#1931;]p&#65533;&#65533;h6&#65533;P&#65533;&#65533;`\&#65533;&#65533;>g&#65533;8&#65533;&#65533;7&#65533;&#65533;~&#65533;|&#65533;#7&#65533;?&#65533;&#65533;&#65533;&#65533;0r&#65533;&#65533;&#65533;o	&#65533;&#65533;&#65533;!&#65533;0&#65533;#s&#65533;&#65533;&#60342;7( &#65533;&#65533;&#65533;&#65533;Vo&#65533;j|UC&#65533;/&#65533;q:&#65533;&#65533;&#65533;BK[&#65533;*	&#65533;2&#65533;&#65533;&#491;DO&#65533;Ft&#65533;&#65533;&#65533;Fc&#65533;&#65533;C&#65533;&#65533;u&#65533;&#65533;&#65533;&#65533;&#65533;O&#65533;/}e	&#65533;.&#65533;&#65533;&#65533;&#65533;&#65533;0 &#65533;&#65533;&#65533;s&#65533;8&#65533;&#65533;C&#65533;{&#65533; @&#65533;a&#65533;&#65533;%@#&#65533;&#65533;&#65533;k&#65533;&#65533;U&#65533;q&#65533;&#65533;|&#65533;py&#65533;?.&#65533;!&#65533;rg&#65533;|{&#65533;&#65533;&#65533;E&&P`&#65533;&#65533;O&#65533;1n HB&#65533;&#65533;S&#65533;&#65533;0D0&#65533;&#65533;&#65533;&#65533;&#65533;~&#65533;W&#65533;ts&#65533;kW&#65533; k&#65533;&#65533;&#65533;t&#65533;&#65533;&#65533;U9F&#65533;U&#65533; c1&#65533;c&#65533;DDZ&#65533;.&#65533;&#65533;&#65533;&#65533;&#65533;r&#65533;&#65533;0&#65533;Pd&#65533;u&#65533;&#65533;y&#65533;&#65533;}&#65533;R %&#65533;v&#65533;7[&#65533;
9&#65533;
T&#65533;  &#65533;&#65533;S&#65533;&#65533;8(<&#65533;
p&#65533;K`\ Q@H&#65533;&#65533;&#65533;&#65533;&#65533;7&#65533;Q&#65533;Wh&#65533;0u&#65533;&#65533;&#65533;6&#65533;&#65533;&#65533;&#65533;lT&#65533;&#65533;GC&#65533;&#65533;h&#65533;&#65533;_&#1088;&#65533;&#65533;@y&#65533;g&#65533;~&#65533; &#65533;/&#65533;N&#65533;0&#65533;3:?&#65533;&#65533;&#65533;sa Q&#65533;nH(&#65533;k&#65533;k6&#65533;W'}8Q&#65533;U,Eh&#737;&#65533;&#65533;q|&#65533;%]&#65533;x&#65533;pq&#65533;&#65533;7&#65533;&#65533;`K&#65533;&#65533;&#65533;&Q&#65533;>&#65533;&#65533;y&#65533; a&#65533;'8e&#65533;5&#65533;&#65533;5&#65533;&#65533;&#65533;n&#65533;
&#65533;U!Pk&#65533;Xgu&#65533;p&#65533;xp&#65533;&#65533;&#65533;&#65533;%x&#65533;`,H&#1483;&#65533;t&#65533;h&#65533;Xq	Xh\&#65533;&#65533;M&#65533;&#65533;hz&#65533;&#65533;&#65533;g&#65533;&#65533;&#65533;&#65533;&#65533;%5&#65533;u\Gi&#65533;$&#65533;&#65533;0&#65533;5&#65533;h:&#65533;&&#65533;&#65533;&#65533;&#65533;&#65533;
&#65533;(LnF&#65533;p&#65533;&#65533;&#65533;%&#65533;$!&#65533;|mR&#65533;&#65533;1&#65533;&#65533;u&#65533;&#65533;&#65533;&#65533;@&#65533;X& V&#65533;8i&#65533;&#65533;G&#65533;&#65533;a}T&#65533;&#65533;x%&#65533;P5&#65533;&#65533;Y&#65533; &#65533;&#65533;0&#37987;&#65533;&#65533;C&#65533;&#65533;d&#65533;n&#65533;f*Yg&#65533;&#1038;&#65533;&#65533;H]&#65533;&#65533;x&#65533;&#208;g&#65533;&#65533;&#65533; &#65533;&#65533;1L&#65533;&#65533;&#65533;&#65533;x	u&#65533;V&#65533;&#65533;	&#1208;D		&#65533;&#65533;hd&#65533;*&#65533;&#65533;&#65533;) U&#65533;@y&#65533;BWyj&#145;%&#65533;%&#65533;&#65533;`&#65533;&#44562;&#65533;l&#65533;xHK7&#65533;%ul`1g n&#65533;&#65533;&#65533;&#65533;&#65533;g&#65533;g P&#65533;&#65533;hKE&#65533;&#65533;&#65533;g~q&#65533;&#65533;8&#65533;|&#65533;c&#65533;r'&#65533;&#65533;&#65533;	A&#65533;5&#65533;&#65533;G)-&#65533;&#65533;&#65533;&#65533;r	&#65533;Y}&#65533;y&#65533;&#65533;&#65533;&#65533;59\&#65533;&#65533;&#65533;!&#65533;&#65533;&#65533;&#65533;&#513;Hj&#65533;&#65533;&#65533;P3&#65533;^@&#65533;I2@)&#65533; @p> n&#65533;&#65533;&#65533;	&#65533;x69&#65533;&#65533;&#65533;&#65533;&#1558;w&#65533;',&#65533;&#65533;&#65533;&#65533;5X&#65533; P&#65533;&#1052;Gi &#65533;&#65533;&#1017;&#65533;V&#65533;9&#65533;&#65533;h&#65533;SGi&#65533;&#65533;C&#65533;:&#65533;p&#65533;Pr1&#65533;@dIc&#65533;&#65533;&#65533;&#65533;&#65533;&#1668;&#65533;) =&#65533; &#65533;&#65533;&#65533;&#65533;2&#65533;0&#65533;&#65533;&#65533;&#65533;P&#65533;&#65533;&#65533;,&#65533;q&#65533;WWuy&#546;&#65533;R&#65533;sA&#65533;X&#65533;&#65533;&#65533;&#65533;@K&#65533;0&#65533;$j&#65533;&#65533;&#65533;&#65533;y&#65533;Z}&#65533;&#1254;&#65533;&#65533;&#65533; &#65533;P\&#65533;&#65533;&#65533;&#65533;&#65533;&#65533;`&#65533;0F&#65533;&#65533;%'c&#65533;p&#65533;@q&#65533;	d &#65533;3&#65533;<&#65533;>&#65533;] &#65533;)&#65533;_&#65533;_&#65533; &#65533;@&#65533;Cz&#65533;o&#65533;Y&#65533;&#65533;&#65533;6&#65533;&#65533;HE&#65533;&#65533;&#65533;(D&#65533;&#65533;&#65533;&#65533;&#65533;&#65533;&#65533;&#65533;8&#65533;&#65533;&#65533;:T&#65533;uy&#65533;&#65533;&#65533;>d:	&#65533;&#65533;_Hy>C&#39312;0P&#65533;&#65533;&#65533;  &#65533;_&#65533;&#65533;0j&#65533;*&#65533;U~&#65533;&#65533;l &#65533;6_&#65533;P&#65533; &#65533;&#65533;&#65533;&#65533;&#65533;&#1640;&#65533;&#65533;)&#65533;_ &#65533;_ &#65533;
c &#65533;&#65533;&#65533;
&#65533;&#65533;&#65533;&#65533;
&#65533;&#65533;&#65533;c&#65533;&#29207; &#65533;&#456;h&#65533;&#65533;H&#1322;&#65533;&#65533;?#&#65533;&#65533;&#1621;]&&#65533;&#65533;&#65533;$&#65533;n&#65533;&#65533;e&#65533;&#65533;PC&#65533;z	&#65533;&#65533;KI= &#65533; &#65533;&#65533;&#65533;YUoV2Zqr@"k&#65533;Bx&#65533;&#65533;(j&#65533;&#65533;&#65533;&#65533;&#65533;&#65533;&#65533;$&#65533;&#65533;J&#65533;1&#65533;&#40622;8;c0&#65533;
&#65533;f 0&#65533;&#65533;&#65533;&#65533;&#65533;&#65533;&#65533;Z&#256;		9;v	[*&#65533;&#65533;t=&#65533;&#65533;J&#65533;&#65533;X&#506;T&#65533;
r&#65533;)&#65533;&#65533;&#65533;'$&#65533;&#65533;&#65533;@&#65533;` &#65533;*L&#65533;&#65533;f&#65533;&#65533;wXe&#65533;&#65533;&#65533;&#65533;&#65533;&#65533;&#65533; r&#65533;N&#65533;+&#65533;.&#1778;&#65533;&#65533;&#65533;?&#65533;?&#65533;_P&#65533;N &#65533;&#65533;:&#65533;&#65533;;&#750;6&#65533; ?&#65533;&#65533;&#65533;&#65533;&#65533;&#65533;D5&#65533;y&#65533;Lk&#65533;z&#65533;&#65533;"	&#65533;eY&#65533;O	&#1766;]&#65533;G&#65533;P&#65533;&#65533;&#65533;=&#65533;
&#65533;&#65533;&&#65533;Y&#65533;(c!q&#65533;0&#65533;Z  &#65533;y&#65533;+&#65533;&#65533;.&#65533;{&#65533;?&#65533;Z&#65533;0 &#65533;K:&#755;&#65533;&#65533;)&#65533;! z&#65533;z&#65533;&#65533;&#65533;|U&#65533;"g&#65533;6J&#65533;&#65533; &#47767;&#65533;o&#65533;&#65533;jCU&#65533;&#65533;X&#65533;&#65533;F&#65533;[&#65533;&#65533;P&#65533;XKP&#65533; &#65533;:d&#65533;	&#65533;&#18938;&#65533;:&#65533;&#65533;Jg,n&#65533;4`+&#65533;&#65533;/[&#65533;&#65533;&#65533;&#65533;&#48577;K&#65533;&#65533;j&#65533;&#907;&#65533;0 &#65533;&#65533;Z&#65533;_pf!+&#65533;&#65533;D{&#65533;&#1480;&#65533;1&#65533;x&#65533;&#65533;&#65533;y3{&#65533;&#65533;	&#65533;&#65533;P+X&#65533;;&#65533;&#65533;[&#65533;\&#65533;&#65533;&#65533;Fi&#65533;&#65533;1!&#65533;&#65533;&&#65533;&#65533;!q&#65533;&#65533;&&#65533;EDn@xP <&#65533;&#65533;&#65533;H&#65533;&#65533;+&#65533;&#65533;&#65533;{&#65533;&#65533;*&#65533;&#65533;&#1699;c&#65533;&#65533;&#65533;	&#65533;&#65533;p6s&#65533;&#65533;GKn&#65533;k&#65533;&#65533;q5	&#65533;&#65533;&#65533;&#65533;z&#65533;&#65533;&#65533;&#65533;[]&#65533;
	&#65533;&#65533;&#65533;7&#65533;&#65533;)&#65533;&#65533;\&#65533;&#65533;f&#65533;&#65533;&#65533;$Yjc0c&#65533;p&#65533;=&#65533;&#65533;z1r0&#65533; &#65533;y&#65533;]&#65533;&#65533;&#65533;&#65533;4;&#65533;&#65533;`&#808;2@" k&#65533;[&#65533;&#65533;*&#65533;R&#65533;W&#65533;F|&#65533;
h(&#65533;U&#65533;&#65533;&#65533;&#65533;1&#65533;$;[
	&#764;&#65533;&#65533;|&#65533;f&#65533;&#65533;B&#65533;(&#1666;&#65533;&#822;&#65533;3za&#65533;?$K.!Py0&#65533;&#65533;&#643;&#65533;1&#65533;&#65533;1&#65533;,&#65533;&#65533;0&#65533;&#65533;<p&#65533;l|o&#65533;&#65533;&#65533;&#65533;&#65533;Xu-&#65533;&#919;D&#65533;<&#65533;u&#65533;f@<&#65533;&#65533;|1&#65533;&#65533;s3&#65533;&#65533;&#65533;&#65533;<&#65533;	&#65533;	&#65533;&#65533; &#65533;&#65533;&#65533;lK&#65533;W&#65533;9c&#65533;f&#65533;&#65533;zD&#65533;P&#65533;&#65533;[&#65533;&#65533;$&#65533;&#65533;&#65533;	&#65533;&#65533;&#65533;	]&#65533;<P&#65533;&#65533;#!h&#1370;&#131;&#65533;(&#65533;l,\&#823;&#65533;&#65533;&#65533;&#65533;&#65533;&#65533;&#65533;&#65533; m0!<@}&#65533;"&#65533;<_&#1898;_MM{&#65533;r &#65533; gk&#65533;&&#65533;&#1466;&#65533;{&#65533;wo&#65533;'&#65533;e&#65533;&#65533; GL&#65533;&#65533;&#65533;&#65533;&#65533;1&#65533;&#65533;&#65533;<&#65533;,&#963; &#65533;&#65533;E#&#65533;&#65533;&#65533;&#65533;&#65533;&#65533;c8&#65533;&#65533;$2&#65533;u&#65533;&#65533;@&#65533;&#65533;&#65533;! `&#65533;^=&#574; ;9\]W&#65533;b$q&#65533;&#65533;&#65533;v!&#65533;5&#65533;}M>T6cc&#65533;7&#65533;	&#183;&#65533;&#65533;#&#65533;&#65533;&#65533;&#65533;&#65533;~&#65533;&#65533;&#65533;&#65533;&#65533;&#65533;&#891;C&#65533;&#65533;&#65533;;&#65533;[&#65533;F;&#65533;&#65533;Z&#65533;&#65533;|z&#65533;&#65533;		|&#65533;1	&#65533;	&#65533;|Y Z&#1697;&#65533;&#65533;&#65533;6_&#65533;8&#65533;&#65533;L#&#65533;&#65533;&#65533;&#65533;&#65533;P&#2040;&#65533;&#65533;c&#65533;<&#65533;u]&#65533;]&#65533;&#65533; &#65533;&#65533;&#65533;&#65533;&#394;&#65533;+&#65533;2N0&#65533;&#65533;&#65533;&#1815;&#65533;&#65533;?&#65533;&#65533;&#65533;2;&#65533; "P&#1337;&#65533;&#65533;&#65533;&#65533;{&#65533;&#65533;&#65533;cy&#65533;&#65533;&#65533;&#65533;g&#9920;?&#65533;C&#65533;&#65533;(&#1179;7:&#65533;&#65533;&#65533;f&#65533;<6>&#65533;"[J{!&#65533;nP&#65533;&#65533;y&#65533;&#65533;&#65533;&#65533;&#65533;\&#65533;&#65533;&#65533;&#65533;,l&#65533;W&#65533;&#137;&#65533;&#65533;&#338;&#65533;0%&#65533;&#65533;&#65533;=&#65533; &#65533;2&#65533;]^&#65533;&#65533;&#65533;&#65533;&#65533;&#65533;&#65533;&#65533;R_&#65533;&#65533;&#65533;6D&#65533;&#65533;@&#65533;&#65533;p&#65533;P&#65533;t&#65533;&#65533;&#65533;&#65533;&#65533;Zt)&#451;&#65533;&#65533;&#65533;@&#65533;H&#65533;&#65533;7&#65533;j&#65533;&#65533;&#65533;7~&#65533;&#65533;&#65533;;&#65533;&#65533;&#65533;&#65533;Z&#65533;B&#65533;&#65533;~&#65533;l&#65533;C~g&#65533;&#65533;	&#65533;t&#65533;H&#65533;&#65533;&#65533;B&#65533;Ye&#65533;r&#65533;&#65533;Q&#65533;&#65533;y&#65533;\&#65533;^&#65533;&#65533;N`&#65533;&#65533;0F&#65533;R&#65533;^n&#4733;&#65533;D0&#65533;N&#65533;&#65533;&#65533;N&#65533;6?&#65533;lD	px&#65533;&#65533;H&#65533;&#65533;+&#65533;=&#65533;&#65533;&#65533;&#65533;&#65533;[&#1696;m3&#65533;&#65533;&#65533;J&#65533;&#65533;pH&#65533;&#65533;[&#65533;^&#65533;
Jq&#65533;&#800;q&#65533;&#65533;8&#65533;r&#65533;&#65533;/mx&#1106;&#65533;&#65533;&#65533;&#65533;&#65533;&#132;&#65533;&#65533;PZ&#65533;2i&#65533;&#23598;A&#65533;<c&#65533;[&#65533;&#65533;	4&#65533;&#65533;&#65533;&#65533;&#65533;&#65533;&#65533;&#65533;<1&#65533;xPG&#65533;-&#65533;&#9112; zP&#65533;&#65533;&#17965;&#65533;&#65533;&#65533; &#65533; &#65533;k&#65533;5nXp&#65533;pm&#65533;l4&#65533;&#65533;G&#65533;&#65533;&#65533;|&#65533;!&#65533;&#65533;&#65533;&#65533;@F&#65533;&#61115;&#65533;&#65533;R&#65533;&#1626;&#65533;&#65533;&#65533;&#65533;!p&#65533;G`&#65533;&#65533;&#65533;&#65533;&#65533;&#65533;&#65533;&#65533;&#65533;%&#65533;
&#65533;&#65533;&#65533;&#65533;~&#65533;w&#65533;|&#65533;Bu&#65533;(&#65533;;&&#65533;&#65533;p'+&#65533;&#65533;&q&#65533;S&#65533;H#&#65533;u 3N&#65533;&#65533;.&#65533;&#65533;&#65533;Y&#65533;&#65533;&#65533;/&#65533;&#65533;&#65533;)R&#65533;&#65533;&#65533;&#1174;&#65533;S>&#65533;z&#65533;&#65533;fK p|&#65533;&#65533;Bi&#65533;	&#65533;&#65533;U&#65533;Nq&#65533;&#65533;&#65533;@To&#65533; "-&#65533;&#65533;&#65533;&#65533;&#65533;&#65533;&#65533;k&#65533;&#65533;X&#65533;&#65533;&#65533;8	&#65533;&#65533;&#65533;&#65533;x0~&#65533;|&#65533;&#65533;&#65533;&#65533;y&#65533;:&#65533;&#1761;&#65533;tl&#1477;&#65533;gx&#65533;&#1361; s&#65533;[&#65533;A`&#65533;&#65533;&#65533;&#65533;OP&#65533;5I&#65533;[&#65533;&#24373;&#21892;e&#65533;&#65533;l1&#600;	&#65533;V&#65533;&#65533;y&#65533;&#65533;&#884;&#65533;D&#65533;&#65533;&#65533;O&#1610;&#65533;&#65533;oZ&#65533;&#65533;&#65533;&#65533;&#65533;&#65533;M&#65533;&#1072;,&#65533;&#65533;,7&#65533;&#65533;F&#65533;E&#65533;!&#65533; l&#65533;Z&#65533;&#65533;&#65533;&#65533;y&#65533;&#65533;&#65533;g&#65533;&#65533;&#65533;&#65533;&#65533;&#65533;&#65533;&#65533;p&#65533;&#65533;&#65533;n&#65533;gnkl&#65533;!<AA&#65533;,&#65533;&#65533;,&#65533;&#65533;&#65533;4&#65533;4 &#65533;4&#65533;&#65533;DQDDDr&#65533;gk&#65533;&#65533;&#65533;pg&#65533;yg&#65533;&#65533;w&#65533;z&#65533;p&#65533;	&#65533;z&#65533;y&#65533;&#65533;{&#65533;&#65533;&#65533;&#65533; &#65533;&#65533;'P&#65533;?&#65533;
ZZ&#29665;&#65533;?&#65533;e)&#65533;&#65533;M&#65533;&#65533;`D&#65533;@&#65533;&#65533;T Q&#65533;&#65533;E&#65533;,Y&#65533;v&#65533;r&#65533;&#65533;VKG&#65533;&#65533; &#65533;&#65533;&#65533;?r6h&#65533;&#65533;4	D$T&#726;&#65533;&#65533;&#65533;On:&#65533;&#65533;&#65533;1:&#65533;&#65533;&#65533;-&#65533;tG&#65533;St&#65533;
&#1651;&#65533;U&#65533;&#1519;`+&#65533;&#1775;P&#65533;&#65533;S&"x&#1040;&#65533;C&#65533;N&#65533;&#65533;&#1058;"Av&#65533;&#65533;&#65533;&#65533;&7&#65533;&#65533;&#65533;	a"U&#65533;&#199;&#65533;&#65533;&#65533;&#65533;Y&#65533;V&#65533;&#65533;ea&#65533;&#65533;&#65533;&#65533;&#65533;c&#5066;?&#65533;&#65533;&#65533;&#65533;&#65533;A&#65533;<yF&#65533; T(5kF&#65533;&#65533;&#65533;D;mOf&#65533;\&#65533;6-B-&#65533;&#65533;&#65533;N\a&#65533;J&#65533;&#65533;&#65533;&#65533;&#65533;&#65533;&#1528;B/&#65533;&#65533;&#65533;Hy#&#65533;K&#65533;&#65533;&#65533;&#65533;N&#65533;
&#65533;d,$[h&#65533;Y&#65533;&#65533;&#65533;+&#65533;lhB&#65533;7&#65533;Q&#65533;&#65533;&#65533;:(Q	&#65533;l&#65533;TmK-&#65533;Wn&#65533;&#1027;P&#65533;~	g&#65533;q&#65533;'&#65533;^&#65533;U]?h&#65533;%&#581;p9&#65533;P&#65533;_e&#65533;&#65533;A&#65533;)&#65533;VD&#65533;$ &#65533;&#65533;!&#65533;x&#65533;p&#65533;c)&#65533;bKK&#65533;Y&#65533;&#65533;{<z&#65533;Hg4&#65533;&#65533;&#65533;6&#65533;6&#65533;&#65533;&#65533;7.&#65533;F9MMe&#65533;:c&#65533;c&#65533;>[-&#65533; ?J&#65533;a&#65533;J'&#65533;S%n&#65533;Fdz&#65533;&#65533;[:&#65533;&#65533;?&#65533;h!&#65533;)-&#65533;&#65533;&#65533;&#65533;5&^d6&#65533;&#65533;&#65533;&#65533;Y&#65533;&#65533;
&#65533;n&#65533;&#65533;&#65533;&#65533;&#65533;&#65533;BF&#65533;&#65533;&#65533;&#65533;d`&#65533;&#65533;A&#65533;F:Q&#27849;	M&#65533;=V&#65533;&#65533;&&#65533;&#65533;&#65533;ZPp&#65533;&#65533;&#65533;$_N""U!&#65533;5&#65533;$J&#65533;`$o:&#65533;Q&#65533;&#65533;&#65533;9&#65533;b#&#65533;bR&#65533;&#65533;&#65533;t&#14295;]&&#34909;&#65533;&#65533;&#65533;9&#65533;_k&#65533;Pj&#65533;Qr&#65533;S&#65533;Fg&#65533;&#5432;w&#65533;Is&#65533;,&#65533;&#65533;Vy|&#65533; &#65533;&#65533;V&#1453;_)8	&#65533;&#65533;0R&#65533;&#65533;&#65533;%+@&#65533;&#65533;&#65533;&#6904;&#65533;&#65533;*t&#65533; &#65533;$&#65533;&#65533;y&#65533;y5&#65533;&#65533;&#754;8R&	oX&#65533;&#65533;E&#65533;W)&#65533;&#65533;!&#65533;&#65533;x&#65533; TZ&#65533;Un&#65533;I>&#65533;&#65533;%X3S&#65533;&#65533;&#65533;v/&#65533;bE&#65533;&#65533;=&#65533;&#65533;[&#65533;&#65533;&#65533;R&#65533;)&#65533;:&#65533;&#65533;TD&#65533;c&#65533;v2|&#65533;&#65533;&#65533;I&#65533;&#65533;J&#65533;g&#65533;t&#65533; &#65533;\K&#65533;&#65533;Z&#65533;&#65533;&#65533;x&#65533;S:u:L&#65533;+&#65533;U-&#65533;\&#806;:&#65533;&#65533;&#65533;&#65533;&#65533;&#65533;\@7&#65533;,	Zo'&#65533;&#65533;&#65533;_&#65533;&#65533;&#2526;hI&#65533;p0&#65533;&#65533;&#148;8<&#1969;&#65533;&#65533;R&#65533;&#1362;&#65533;b<D&#65533;_kb)&#65533;J&&#65533;k&#65533;&#65533;&#65533;"&#65533;F&#65533;H&#65533;y&#65533;q&#65533;",+&#65533;&#65533;&#65533;&#65533;&#65533;M&#65533;&#65533;&#65533;7&#65533;Y&#65533;8&#65533;?&#65533;u<X~&#65533;&#65533;3&#65533;&#65533;&#65533;A&#65533;q&#65533;r&#65533;&#65533;b&#65533;&#65533;2&#65533;!&#65533;^&#65533;&#1468;f 5&#65533;7I.&#1609;F&#65533;&#65533;.&#65533;&#65533;&#65533;&#65533;o&#65533;&#65533;.&#65533;&#65533;&#65533;&#65533;&#65533;&#65533;&#65533;*&#65533;&#65533;&#65533;&#65533;}ey*&#65533;h3C&#1067;&#65533;o9&#65533;&#65533;t&#65533;&#65533;L&#65533;R&#65533;&#65533;&#65533;0&#65533;:&#65533;hjU&#65533;&#65533;&#65533;&#65533;=&#65533;&#65533;!P&#65533;&#40373;&#65533;?&#65533;lIY&#65533;2&#65533;r&#65533;&#65533;&#65533;3&#65533;!r%&#1777;&#65533;
&#65533;&#65533;&#1514;H&#65533;y&#65533;K &#65533;&#503;&#65533;|&#65533;ia&#65533;{v&#65533;&#65533;&#65533;Y&#65533;&#65533;w<X	&#54087;j$&#65533; &#65533;L@&#65533;$`2&#65533;&#65533;&#65533;	&#65533;&#65533;&#65533;)&#65533;c&#1774;&#65533;&#65533;&#65533;&#65533;F]@<N&#65533;X&#328;&#65533;Mg&#65533;8S&#65533;&#65533;&#65533;!&#65533;&#65533;&#65533;&#65533;Hu&#65533;&#285;&#65533;!&#65533;ZS&#65533;HI&#65533;VI&#65533;&#1872;&#65533;&#65533;[&#65533;&#65533;&#65533;`%&#65533;@f&#65533;@'&#65533;&#65533;uS&#65533;&#65533;&#65533;hc&#65533;&#65533;&#65533;p&#65533;%&#65533; &#65533;&#65533;&#65533;&#65533;&#65533;&#65533;&#65533;dv&#65533;~&#65533;&#65533;&#65533;&#65533;C"m&#65533;>&#328524;&#65533;4&#65533;&#65533;!&#65533;,Rv&#65533;&#65533;b&#65533;&#65533;&#65533;&#65533;&#65533;T&#65533;l&#1026;`%M&#65533;&#65533;Ip+&#65533;&#65533;P&#65533;&#65533;7&#65533;&#65533;C>zS&#65533;&#471;&#65533;&#65533;&#65533;&#1905;&#65533;kd&#65533;&#65533;,&#65533;&#65533;r&#65533;&#65533;<`N&#65533;&#65533;&#1952;&#65533;@&#1939;&#65533;P&#65533;&#65533;&#65533;&#65533;3&#37186;&#65533;x&#65533;$&#65533;&#936;&#65533;!vfiWT&#65533;&#65533;L&#65533;0A&uH&#65533;G&#65533;&#65533; &#65533;?&#65533;?&#65533;&#65533;a&#65533;'N&#65533;&#65533;S&#65533;&#65533;&]&#65533;d&#65533;&#65533;z&#65533;&#65533;I&#65533;pn&#65533;f#&#65533;4AI0T&#65533;)D&#65533;r&#65533;+&#65533;&#1296;&#65533;&#65533;GW&#65533;&#65533;&#65533;G&#65533;&#65533;h&#65533;#x&#65533;#&#65533;t&#65533;A&#65533;&#65533;&#65533;9!&#65533;&#65533;&#65533;8&#65533;&#65533;[&#65533;&#65533;/&#65533;]&#65533;WPD&#65533;&#65533;*&#65533;2U&#65533;&#65533;h&#65533; &#65533;h8tADnZ&#65533;W&#65533;7&#65533;T{&#65533;&#65533;M&#65533;&#65533;&#65533;~%f"&#65533;5'&#65533;i&#1267;M=&#65533;&#65533;"&#65533;9&#65533;*}&#65533;&#65533;o&#65533;<&#65533;&#65533;&#65533;:C&#65533;Th&#65533;H{&#65533;&#719;@u&#65533;&#65533;VJ8S!fm$&#65533;&#65533;V&#65533;&#65533;&#65533;&#65533;&#65533;&#65533;B&#65533;
&#65533;J&#65533;&#65533;&#65533;aZ&#1942;	4&#65533;_|&#65533;&#65533;[&#65533;{&#65533;C&#65533;&#65533;h&#65533;K&#65533;&#426;&#65533;&&#65533;`&#65533;C&#65533;k&#65533;i^&#65533;&#65533;&#65533;`oN&#730;&#65533;H&#65533;&#65533;W&#65533;;^&#65533;&#65533;
"&#65533;[H?uW&#65533;&#65533;&#65533;&#65533;&#65533;&#65533;&#65533;&#65533;7H&#65533;&#65533;#&#65533;&#65533;0&#65533;&#65533;`Y&#65533;&#65533;&#65533; &#65533;R&#65533;&#65533;&#65533;&#65533;e#	h&#65533;Dou&#65533;&#65533;
&#16466;&#65533;&#65533;&#65533;u<&#65533;&#65533;&#65533;pX~&#65533;8V&#65533;L&#65533;5U&#65533;&#65533;u&#65533;&#65533;&#1216;&#65533;&#813;E&#65533;&#65533; ,&#65533;&#23093;&#65533;C~&#65533;&#65533;+&#65533;6&#65533;l&#65533;&#65533;&#65533;&#65533;pa?H&#65533;&#65533;&#65533;H&#65533;A&#65533;&#65533;xV&#65533;&#261;w6&#65533;z&#65533;&#65533;&#65533;&#65533;&#65533;&#65533;&#65533;V?D&#65533;&#65533;)B&#65533;&#65533;;&#65533;&#65533;8z`&#65533;l$ z>&#65533;K;&#1805;%&#65533;e&#65533;Z `-3&#65533;Q&#65533;@_&#65533;&#65533;>&#65533;|&#65533;&#65533;7i&#65533;&#65533;e&#65533;B&#65533;AXZ&#65533;&#65533;&#65533;&#65533;&#65533;&#65533;eK&#65533;&#65533;&#65533;s&#65533;KD&#65533;kE+&#65533;&#65533;2&#65533;D&#65533;&#65533;&#14105;&#880;&#65533;&#65533;&#65533;.L&#65533;?7&#65533;&#65533;&#65533;&#65533;&#65533;&#65533;=&#65533;&#65533;&#506;&#65533;&#65533;&#65533;&#65533;&#65533;&#65533;&#1359;&#65533;0&#65533;H&#1766;&#65533;&#65533;w&#65533;2+o&#65533;&#65533;&#65533;/&#65533;&#65533;&#65533;&&#65533;&#65533;k&#65533;&#65533;&#65533;_)4&#65533;&#65533;&#65533;g2U&#65533;n6&#65533;&#65533;H	&#65533;&#65533;&#65533;*&#65533;&#65533;r&#65533;H&#65533;&#65533;x&#65533;&#65533;!&#65533;&#65533;&#65533;&#65533;3-&#65533;[U7D&#65533;&#65533;`bF"&#65533;&#65533;b?fq./&#65533;&#65533;&#65533;.&#65533;&#65533;<qN:]&#65533; U&#65533;&#65533;&#65533;}&#65533;&#65533;j4&#65533;&#65533;&#65533;&#65533;D&#1208;&#65533;z&#65533;C!h&#65533;c&#65533;&|&#65533;&#65533;g&#65533;&#65533;q&#65533;&#65533;&#65533;&#65533;,wj&#65533;&#765;g&#65533;f&#1816;&#65533;&#65533;r&#65533;&#65533;&#65533;T&#65533;&#65533;o&#65533;&#65533;&#65533;"&#65533;&#815;&#65533;Xx&#692;&#65533;?&#65533;&#65533;H|;&#65533;T>&#65533;zsV.&#65533;&#65533;&#65533;&#65533;&#65533;9&#65533;&#65533;RY&#65533;=&#65533;&#65533;Fr&#44859;D&#65533;-&#65533;}pv&#65533;&#1978;D&#65533;D&#65533;&#65533;&#65533;n_(&#65533;&#65533;%"&#65533;&#65533;&#65533;&#65533;&#65533;8&#65533;&#65533;G&#65533;1&#65533;&#65533;n&#65533;p&#65533;8&#65533;q&#65533;=&#65533;pW:&#65533;&#1595;&#65533;:&#65533;&#65533;&#65533;c8=&#65533;&#65533;&#65533;&#65533;&#65533;k&#53710;&#65533;&#65533;&#65533;e&#65533;&#65533;&#65533;bn&#65533;&#65533;&#65533;ug&#65533;)&#65533;&#65533;&#65533;&#65533;&#65533;Q&#65533;s>&#65533;^&#65533;&#65533;&#1897;&#65533;&#65533;N&#65533;&#65533;&#1445;&#65533;L&#65533;S&#1969;&#65533;&#65533;<&#65533;&#65533;3&#65533;M	&#65533;&#65533;&#65533;&#65533;&#65533;8>@/&#65533;&#65533;&#65533;N&#65533;&#251;&#65533;*O&#65533;&#65533;&#903;u&#65533;S&#65533;&#65533;&#65533;A&#65533;*&#65533;&#65533;&#65533;&#65533;u&#65533;g&#65533;L&#65533;|&#65533;ph~&#65533;]&#65533;UY&#65533;^&#65533;'Gdp&#65533;&#65533;&#65533;W~&#65533;53&#65533;7h&#65533;&#65533;V&#65533;y&#65533;&#65533;V&#65533;&#65533;%&#65533;&#65533;&#65533;7o&#65533;&#65533;X&#65533;3&#65533;1&#65533;&#65533;!fxc!&#65533;&#65533;}&#65533;&#65533;_&#65533;%&#65533;&#65533;Wy&#65533;w&#65533;&#65533;2hl;&#65533;&#65533;5wAc"u!u&#65533;V&#948;P&#65533;&#65533;C&#65533;&#65533;H,sG&#65533;T?&#65533;&#65533;7&#65533;c5&#65533;[&#65533;Q&#65533;:&#65533;&#65533;r&#65533;&#65533;n&#65533;v&#65533;&#65533;U{~&#65533;&#65533;z&#65533;&L8&#65533;pH&#65533;[&#65533;&#65533;&#65533;&#65533;+&#65533;f &#1347;&#65533;p{&#65533;n&#65533;&#65533;f&#65533;r&#65533;}&#65533;&#65533;~&#65533;X	]&#65533;%}&#65533;d&#65533;&#65533;&#65533;F3&#65533;&#65533;Y[&#65533;P,&#65533;GtOVWM&#65533;&U45H&#65533;%x&#65533;EL&#65533;6E&#534;ce&#65533;&#65533;`&#65533;L6'y&#65533;tFq8x&#65533;&#65533;RaW~&#1091;#gl,&#65533;m&#65533;&#65533;*&#65533;wR2H&#65533;&#65533;&#65533;ugo&#65533;&#65533;&#65533;&#65533;o&#401948;&#65533;h&#65533;  !&#65533;  ,    &#65533;&#65533;@&#65533;&#65533;&#65533;&#65533;&#65533;&#65533;&#65533;&#65533;&#65533;&#65533;&#65533;&#65533;&#65533;&#65533;&#65533;Z&#65533;&#65533;w&#65533;&#65533;}&#65533;&#65533;&#65533;&#65533;&#65533;&#65533;|a&#65533;&#65533;&#65533;&#65533;&#65533;&#65533;&#65533;&#65533;&#65533;&#65533;{&#65533;&#65533;|&#65533;&#65533;&#65533;&#65533;&#65533;&#65533;&#65533;&#65533;&#65533;&#65533;&#65533;&#65533;&#65533;&#65533;&#65533;&#65533;&#65533;y&#65533;&#65533;~&#65533;&#65533;&#65533;&#65533;&#65533;&#65533;&#255;&#599;&#65533;&#65533;&#65533;&#65533;&#65533;&#1026;&#65533;&#65533;&#65533;&#805;&#1223;&#65533;&#1102;y&#546;&#65533;&#65533;&#65533;&#65533;&#12880;&#65533;&#1613;&#65533;&#65533;&#65533;&#65533;&#65533;&#65533;&#65533;&#65533;&#65533;&#65533;&#65533;&#65533;&#65533;&#65533;&#65533;&#65533;&#65533;&#65533;&#65533;)*&#65533;O&#65533;AR&#65533;L&#65533;&#65533;&#65533;PPAZ&#65533;&#65533;|&#423;\&#65533;i{&#65533;m&#65533;&#65533;(!&#65533;CE]&#65533;($%&#65533;&#65533;P~&#65533;dR&#65533;7t&#65533;&#65533;}&#65533;&#65533;$&#65533;&#65533;&#65533;&#65533;&#65533;&#65533;&#65533;P&#193;>&#65533;kys&#65533;C&#65533;+9"]&#65533;&#65533;g&#65533;V{P.%4&#65533;&#65533;>&#65533;&#65533;.&#65533;&#820;&#65533;)V&#65533;`?v&#65533;yIe&#65533;A_&#65533;9+&#65533;&#65533; &#65533;~&#65533;&#65533;R&#65533;i+&#65533;&#65533;l5&#65533;&#65533;&#65533;/^D&#65533;x&#65533;&#65533;3&#65533;P#&#65533;&#65533;B2&#65533;&#65533;[H&#65533;0`&#65533;#O&#65533;&#65533;&#65533;&#65533;I&#65533;&#65533;&#65533;&#65533;&#65533;=&#65533;&#65533;x9&#65533;{k@&#65533;&#990;&#65533;!B&#65533;&#65533;r&#65533;&#65533;M&#65533;mOG_[&#65533;&#65533;(&#1935;&#65533;&#65533;&#1089;&#1585;b&#1599;&#65533;&#65533;3&#65533;q&#65533;&#1766;)&#65533;1>*&#65533; &#65533;&#65533;S&#65533;&#65533;&#65533;&#65533;&#65533;,C_&#65533;&#65533;'&#1335;hC.&#65533;0)&#65533;&#65533;&#65533;&#65533;YZ&#65533;0gt0&#65533;t&#65533;&#65533;&#65533;&#65533;g&#65533;)&#1589;R&#65533;w&#65533;4(&#65533;&#65533;&#65533;&#65533;a&#65533;c&#65533;1&#65533;e`&#65533;V&#65533; `L&#65533;`pb&#65533;l&#65533;	&#65533;&#1537;_:3&#65533;&#65533;&#65533;6*&#65533;&#65533;g1 &#65533;0b)%&#65533;h&#65533;&#65533; &#65533;&#65533;'c&#65533;a&#65533; O&#65533;&#65533;&#65533;D&#65533;&#65533;&#65533;$&#1043;&#65533;&#65533;&#65533;X&y|9&#17957;&#65533;&#1057;z&#65533;&#65533;"eJ&#65533;&#65533;G&#65533;t&#65533;	ch&#65533;G&#65533;&#65533;'"
2&#1438;&#65533;XIo&#65533;=&&#65533;&#65533;&#65533;&#65533;c&#65533;`"e2,i&#65533;0h1%&#65533;&#65533;`&#65533;&#65533;&#65533;&#65533;&#65533;&#65533;&#65533;c&#65533;&#65533;IP&#65533;&#65533;&#65533;&&#65533;&#65533; &#65533;.&#65533;&#65533;a&#65533;i&#65533;	&#65533;9&#65533;&#65533;&#65533;
[&#65533;&#65533;J&#65533; !&#65533;&#65533; &#65533;&#65533;&#65533;&#65533; &#65533;,4^l&#65533;&#65533;&#65533;&#65533;&#65533;&#2731;&#65533;&#537;B
]l&#65533;	&#65533;&#65533;  g&#65533;&#65533;&#65533;&#65533;kH&#65533;&#65533;&#65533;x&#65533;&#65533;&#65533;J&#65533;#*f&#65533;&#65533;&#65533;&#65533;"&#65533;&#1135; &#65533;&#65533;;H&#65533;&#65533;&#65533;&#65533;&#65533;00&#65533;&#65533;&#65533;+&#65533;?\&#65533;&#65533;&#65533;(&#65533;f&#65533;&#65533;&#65533;&#65533;&#65533; ,r&#65533;&#65533;(&#65533;x&#65533;&#65533;&#65533;n&#65533;r25&#65533;&#65533;D<P A&#65533;c66&#65533;(PE;<&#65533;&#65533;&#65533;&#65533;&#65533;&#1099;l&#562;&#65533;0&#65533;&#1218;85!1,&#65533;&#65533;&#65533;V&#65533;q&#65533;&#65533;0&#65533;@&#65533;&#65533;`-v&#65533;`&#65533;@k!&#65533;U&#65533;&#65533;67"&#65533;&#65533;&#65533;Qn&#65533;n(\"&#65533;&#32934;>&#65533;&#65533;!&#65533;50P5T&#65533;&#65533;&#65533;&#65533;&#65533;x &#65533;&#65533;Q&#65533;!&#65533;&#1236;G&#65533;&#65533;T&#65533;  Bv&#65533; |&#65533;&#65533;c&#65533;C&#65533;&#65533;&#65533;v&#65533;&#65533;&#65533;Xc}&#65533;n!y&#65533;&#65533;&#65533;)bxxJc<W&#65533;&#65533;&#65533;&#65533;^&#65533;L&#65533;&#65533;&#65533;h &#65533;&#65533;&#65533;&#65533;0&#65533;&#65533;O.}&#65533;&#65533;c&#65533;&#65533;sN&#65533;&#65533;s&#65533;}&#39459;.&#65533;&#65533;&#65533;&#65533;&#65533;h&#65533;&#65533;&#65533;&#65533;&#65533;&#65533;0*Fz&#65533;&#65533;&#65533;&#65533;&#65533;?<&#65533;1&#65533;&#65533;&#65533;&#65533;3&#65533;&#65533;&#276;XU&#65533;
 =&#65533;M&#65533;&#1299;&#65533;&#65533;:&#65533;?t&#769;&#65533;`&#65533;H&#65533;>&#65533;&#65533; !d'&#65533;&#1744;/&#65533;&#65533;.&#65533; &#65533;
@&#65533;&#65533;BA	&#65533;&#65533;&#65533;%(~&#65533;&#65533;&#65533;&#65533;\&#65533; &#65533;&#65533;&#65533;&#65533;&#65533;&#65533;8&#65533;bU&#65533;(5&#65533;-&#1097;&#65533;&#65533;IG&#65533;
zl&#65533;&#1825;&#65533;t&#65533;9&#65533;&#65533;0&#65533; 2 &#65533;?|&#65533;&#65533;&#65533;(#&#65533;s[&#65533;&#65533;uG&#65533;q3&#65533;&#65533;&#65533;&#65533;&#65533;&#65533;^&#65533;&#65533;>&#65533;W&#65533;SCW&#65533;&#65533;&#65533;&#65533;8 &#65533;HB&#65533;W&#8356;##	A &#65533;&#65533;&#65533;&#65533;&#65533;p&#65533;0Ap&#65533;&#65533;>&#1080;?x Zp&#65533;&#65533;&#65533;&#65533;&#65533;=`&#65533;@d&#65533;0N&#65533;&#65533;^$&#65533;&#65533;&#65533;&#65533;&#8396;&#65533;&#65533;&#65533;&#65533;]&#65533;n't&#65533;y&#65533;HA&#50258;&#1012;&#65533;$&#65533;)IAl&#921;&#65533;&#65533;&#65533;P&#65533;*&#65533;`&#65533;@ &#65533;&#65533;
&#65533;&#65533; &#1161;&#65533;t.&#643924;&#65533;<I&#65533;&#65533;i(@q&#65533;&#65533;Im &#65533;74L &#65533;&#65533;T&#65533;S: Z&#65533;&#1792;
&#65533;0&#65533;LT&#65533;* &#65533;&#65533;Q&#65533;&#738;&#65533;Di&#1024;&#65533;&#65533;&#65533;(&#65533;&#65533;&#65533;&#65533;&#65533;&#65533;&#65533;&#65533;$0&#65533;0jP&#65533;&#65533;X&#65533;&#797;&#65533;5KU&#65533;a&#65533;&#65533;&#65533;d&6&#65533;&#65533;B-Z&#1025;/&#65533;&#65533;3&#65533;&#65533;&#65533;l`&#65533;&#65533;@&#1561;&#65533; &#65533; &#65533;D&#65533;;&#65533;9Oh&#65533;&#65533;&#65533;%H&#65533;Z&#1274;&#65533;:&&#65533;&#65533;&#65533;&#65533;,'@&#65533;&#65533;T&#65533;	]&#65533;^&#65533;&#65533;T&#65533;&#65533;&#65533;&#65533;&#65533;&#65533;`&#65533;&#65533;V&#65533; &#65533;K&#65533;	H@&#65533;D&#65533;&#65533; $+d&#65533;&#65533;h&#65533; &#65533;&#65533; &#65533;5h&#1063;&#65533;&#65533;rd!&#65533;[&#65533;&#65533;&#65533;a&#65533;X~&#65533;&#65533;&#65533;(&#65533;\_&#65533;&#65533;&#65533;  &#788;&#65533;R&#65533;:&#65533;&#65533;B&#65533;&#65533;&#65533;&#65533;&#65533;p&#65533;&#65533;&#65533;x>2&#65533;&#65533;&#1893;r&#1018;B&#65533;&#65533;&#65533;&#65533;&#65533;&#65533;'?&#65533;&#65533;&#65533;&#65533;@jnh0K&#65533;2&#65533;&#65533;h@_&#706;&#65533;N&#65533;&#65533;&#65533;5oy&#65533;[&#65533;q&#65533;1&#65533;&#65533;dg*F&#65533;Z&#1458;&#65533;&#65533;!<&#65533;&#65533;"&#167;&#65533;&#65533;S&#65533;Fk&#65533;&#65533;&#65533;)&#65533;/V&#65533;&#65533;PB&#65533;&#65533;&#65533;&#65533;&#65533;&#65533;&#65533;;[&#65533;&#690;&#65533;D&#65533;os	&#65533;&#65533;&7&#65533;&#65533;]&#65533;r&#65533;9I&#65533;A i@Av)qOA\&#65533;/&#65533;+\&#65533;&#65533;&#65533;<&#65533;&#65533;&#65533; &#65533;&#65533;&#65533;&#65533;&#65533;c&#65533;&#65533;&#65533;5&#65533;&#65533;&#65533;&#65533;/!&#65533;&#65533;Hx&#65533;aiK&#65533;&#65533;AT&#65533;+V&#65533;*)&#65533;&#65533;E0&#65533;&#65533;T0@6f&#339539;hB'&#65533;&#65533;yN&#65533;&#65533;&#65533;&#65533;"=V &#65533;&#65533;#uQ&#65533;++&#173;WFA&#65533;&#65533;&#65533;s  "&#65533;,&#65533;&#65533;L&#65533;&#858;Q&#65533;&#65533;40&#65533;&#65533;&#65533;2F:&#65533;&#1593;&#65533;~&#65533;&#65533;IG&#65533;&#65533;cR&#65533;%&#65533;
?&#65533;x
V&#65533;a&#65533;&#65533;&#65533;&#65533;3(j&#65533;)0&#65533;&#65533;&#65533;J&#65533;&#65533;D&#65533;&#65533;&#65533;&#65533;&#65533; &#65533;&#650;1H&#65533;j&#65533;lgf&#65533;x\&#65533;&#65533;&#65533;&#65533;.4&#65533;&#65533;&#65533;&#65533;q&#65533;G+&#65533;&#65533;&#65533;c$&#65533;P&#65533;&&#65533;&#65533;&#65533;RWL&#65533;&#65533;[&#1970;"&zz'&#65533;&#1923;&#65533;&#65533;&#65533;&#65533;&#65533;F&#65533;&#65533;@&#65533;K:&#65533;&#65533;&#65533;t&#1587;&#65533;&#65533;&#65533;	&#65533;&#65533;5zV7&#65533;&#65533;O&#65533; 6&#65533;T&#65533;&#65533;@&#65533;&#65533;q&#65533;b&#65533;&#1576;s&#65533; &#65533;3&#65533;\nx&#65533; &#65533;d(C&#65533;&#65533;&#65533;&#65533;&#65533;C&#65533;UR&#65533;&#65533;&#65533;8&#65533;&
9A&#65533;w,P(&#65533;&#65533;>&#65533;-&#65533;&#65533;&#65533;&#65533;
Z&#65533;o&#65533;&#65533;&#65533;&#65533;Ol*o&#65533;~ &#65533;AW&#65533; &#65533;&#65533;F&#65533;&#65533;<&#65533;q&#65533;&#65533;<&#65533;;k8&#65533;&#65533;&#1610;d  &#65533;&#65533;H@&#65533;o&#1629;?&#65533;&#65533;*&#65533;/l&#65533;&#65533;: &#65533;&#65533;|!2&#65533;&#65533;c&#65533;h&#65533;&#65533;&#65533;&#65533;&#65533;)}8&#65533;&#65533;&#65533;&#65533;&#65533;&#65533;Py1&#65533;!&#65533;&#65533;{&#65533;&#65533;&#65533;i9pe&#65533;&#65533;&#65533;/>u&#65533;&#65533; &#65533;&#65533;&#65533;;&#174;&#65533;0&#65533;0&#65533;&#65533;&#65533;&#65533;&#65533;&#65533;&#65533;&#65533;	Q&#65533;&#65533;&#65533;~&#65533;&#65533;&#65533;cg&#65533;&#65533;&#65533;&#65533;&#65533;&#65533;&#65533;&#65533;,i&#65533;G&#65533;&#65533;i&#65533;&#65533;&#65533;)1&#65533;B$ &#65533; &#65533;&#65533;&#65533;&#1245;&#65533;&#65533;&#65533;V&#65533;&#65533;&#65533;&#65533;&#65533;1&#65533;{`&#65533;T &#65533;&#49601;&#65533;&#65533;&#65533;1&#65533; !H&#65533;&#65533;&#65533;;&#65533;e&#65533;&#65533;#&#1376;337&#65533; 
&#65533;'
&#65533;P`5&#65533;&#65533;y&#65533;&#65533;8z&#65533;0z&#65533;fePeyszy&#65533;&#65533;A0&#65533;&#65533;z&#65533;&#65533;&#65533;@ A@  ^dSpYv&#65533;q4h &#919;F&#65533;g&#65533;Fh&#65533;Yh&#65533;h&&#1569;S&#65533; j&#65533;0q&#65533;&#65533;S&#65533;&#65533;&#65533;&#65533;&#65533; &#65533;&#65533;}s'&#65533;&#65533;W&#65533;#WX~s&#65533;$0's]&#65533;&#65533;x&#65533;&#65533;&#65533;&#65533;2&#65533;6&#65533;&&#65533;&#65533;6&#65533;P[Q&#65533;!n&#65533;rl&#65533;&#65533; &#65533;s&#65533;&#65533;&#1025;&#65533;F&#65533;&#65533;igr)&#65533;k&#65533;rf&#65533;S&#65533;i&#65533;&#65533;d&#65533;&#65533;_o&#65533;A&#65533;&#65533;sS&#65533;cv&#65533;q&#65533;V&#65533;&#65533;q&#65533;q&#65533;&#65533;INP &#65533;&#65533;ap9Wi&#65533;U9&#65533; b&#65533;d&#1288;gr&#65533;&#65533; Lvr&#65533;0&#65533;k&#518;p&#65533;&#65533;"&#65533;w&#65533;%4&#65533;r&#65533;`&#65533;		(&#65533;@&#65533;&#65533;iS&#65533;&#65533;w&#65533;v
&#65533;E&#65533;&#65533;`&#65533;&#65533;&#65533;O&#65533;de&#65533;z&#65533;&#65533;d&#265;&#65533;&#65533;&#65533;b&#65533; <&#65533;,p,&#65533; &#65533;&#65533;PP&#65533;&#65533;U&#65533;&#1295;&#65533;&#65533;=_&#65533;[]&#16697;&#65533;&#65533;&#65533;/&#65533;&#65533;&#65533;&#43527;&#65533;&#65533;&#65533;&#65533;&#65533;&#65533;$7&#65533;aB&#65533;&#65533;r&#65533;&#65533;'&#65533;&#65533;&#65533;G%y&#65533;r&#65533;y!&#65533;&#65533;&#65533;	&#65533;E&#65533;$9&#65533;1&#65533;&#65533;`&#65533;&#65533;&#65533;&#65533;%pAP&#65533;(&#65533;&#65533;@ 9&#65533;&#65533;u&#65533;{&#65533;w&#65533;&#65533;  &#65533;J&#65533;t&#65533;&#65533;&#65533;&#65533;&#65533;&#65533;Q[&#65533;&#65533;&#65533;WR!&#65533;XQ@&#65533;&#65533;ES&#65533;&#65533;&#65533;|	&#65533;i&#65533;S&#65533;H&#65533;&#65533;&#65533;%&#65533;&#65533;4&#65533;&#65533;&#65533;&#65533;&#65533;&#65533;I&#5510;&#65533;&#65533;EA
&#420;&#65533;6&#65533;v&#65533;p&#65533;&#65533;)!&#65533;5&#65533;&#65533;A 5&#65533;&#65533;u&#65533;&#65533;&#65533;&#65533;&#65533;&#65533;g&#65533;&#65533;I&#65533;{ &#65533;&#65533;jC9&#65533;&#65533;U&#65533;&#65533;t&#65533;FQpRS&#65533;&#65533;&#65533;&#65533;XD_&#65533;&#65533;Z&#65533;&#65533;&#65533;&#65533;xg&#65533;!d&#65533;&#65533;6'&#65533;'&#65533;@nl&#65533;A&#65533; &#65533;@&#65533;&#65533; s&#65533; &#65533;&#65533;"%v>&#65533;&#65533;+&#65533; n@&#65533;	&#65533;A@&#65533;!(&#65533;&#65533;&#65533;	&#65533;:)&#65533;W&#65533;&#65533;&#1624;&#65533;&#65533;jW@&#65533;y&#65533;0Hi&#65533;&#65533;&#65533;9&#65533;`&#65533;&#65533;&#65533;x&#65533;&#65533;&#65533;&#65533;h>&#65533;&#65533;&#65533;4Q.&#65533;8| b&#65533;p&#65533;&#65533;&#65533;!&#65533;&#65533;&#65533;&#65533;&#65533;&#65533;&#65533;&#65533;&#65533;FNV
&#65533;&#65533;&#65533;&#33334;&#65533;&#65533;&#65533;d=%&#65533;&#65533;&#65533;&#65533;&#65533;&#65533;%&#65533;&#65533;&#65533;Qy&#36050;&#65533;i&#65533;&#65533;&#65533;z&#65533;~P&#65533;&#65533;&#65533;&#65533;&#65533;0&#65533;&#65533;0#p&#65533;&#65533;&#65533;h&#65533;k&#65533;S_&#65533;(JLZ3&#65533;&#65533;2&#65533;9&#65533;&#65533;&#65533;&#65533;t!&#65533;&#65533;&#65533;r&#65533;&#65533;zFZ&#65533;!&#65533;I&#65533;$Z$Z!!&#65533;&#65533;f&#65533;&#65533;k&#65533;&#65533; LlX`9&#65533;&#65533;&#65533;&#65533;6&#65533;&#65533;&#65533;L&#65533;&#65533;S&#65533;i:&#65533;&#65533;&&#65533;g&#65533;!&#65533;&#65533;&#65533;&#65533;Z&#65533;&#65533;	&#65533;)c!7,&#65533;&#65533;&#65533;a&#65533;&#65533;Ay@&#65533; &#65533;&#65533;&#65533;
&#65533;&#65533;&#65533;&#65533;
$&#65533;F&#65533;&#65533;&#65533;
&#65533;+&#65533;
{&#65533;
&#65533;&#65533;&#65533;&#65533;&#65533;&#65533;&#65533;q&#65533;&#65533;&#65533;&#65533;	&#65533;.At&#65533;&#65533;&#65533;
o	&#65533;
&#65533;&#65533;&a	&#65533;&#65533;L&#65533;(&#65533;&#65533;&#65533;#&#65533;*&#65533; &#65533;&#65533;&#65533;z&#65533;Z&#65533;&#65533;8&#65533;&#65533;&#65533;&#65533;&#65533;&#65533;&#65533;&#65533;&#65533;%X!&#65533;&#65533;&#1068;&#65533;&#1709;&#65533;&#7024;&#65533;&#65533;&#65533;J&J&#65533;'&#65533;y@&#65533;&#2042;&#65533;J&#65533;&#65533;&#65533;&#65533;@&#65533;j
&#65533;
&#65533;&#65533;z&#65533;&#65533;&#65533;P&#65533;&#65533;Z
&#65533;Z&#65533;z&#65533;	&#65533;&#65533;&#65533;&#65533;
&#65533;&#65533;&#65533;&#65533;J&#65533;H&#65533;&#65533;k
&#401;&#65533;&#65533;`&#65533;&#65533;&#65533;k&#65533;&#65533;P&#65533;&#65533;z&#65533;&#65533;&#65533;&#65533;&#65533;&#65533;&#65533;!&#1775;&#65533;&#1070;&#65533;P#";&#65533;&#65533; Z*&#65533;&#65533;&#65533;&#65533;&#65533;&#65533;&#65533;`$&#65533;&#65533;9a&#65533;&#1040;&#65533;&#65533;B&#65533; k&#65533;&#65533;0&#65533;h&#65533;&#65533;&#627;n8$>&#755;&#65533;P&#65533;&#65533;&#65533;j&#65533;&#65533;kz&#65533;&#65533;c&#65533;&#65533;&#65533;
|&#65533; &#65533;@a0	&#65533;J&#65533;&#65533;&#65533;e&#65533;&#65533;`

a&#65533;&#65533;&#65533;4&#65533;&#65533;&#65533; &#65533;&#65533;&#65533;&#65533;7#2 &#65533;C9&#65533;mO&#65533;&#65533;&#65533;&#65533;&#65533;{&#65533;2;&#65533;p{&#612;&#65533;9 &#180;&#65533;&#65533;&#65533;/&#65533;'@&#65533;&#65533;&#65533;&#65533;1#!&#65533; "&#65533;-&#65533;&#137;&#65533;f9&#65533;&#65533;&#65533;(&#65533;&#65533;(&#65533;	
&&#65533;&#65533;q&#65533;A&#65533;&#65533;]&#65533;&#65533;&#65533;&#65533;B&#65533;&#65533;&#65533;F&#65533;&#65533;1&#65533;&#65533;&#65533;:z	&#65533;&#65533;d&#65533;&#65533;&#65533;&#65533;&#65533;.&#65533;(&#65533;&#65533;)&#65533;&#65533;2&#65533;;
&#65533;&#65533;'9&#65533;&#65533;p&#65533;&#954815;&#65533;"B&2T&#65533;{&Fr"S&#65533;"J&#65533;&#65533;>@_b%p&#65533;
d&#1724;&#65533;2&#65533;cr&#65533;&#65533;%&#65533;
jR$&#65533;!n&#65533;
)&#65533;&#65533;&#65533;"%p&#65533;)2B&#65533;K2

u&#65533;	&#65533;1&#65533;&#65533;&#65533;&#65533;&#65533;b*&#65533;&#65533;"GBI&#65533;&#65533; '&#65533;'py	&#65533;$	,
{&#65533;Or6	B&#65533;MF&:&#65533;y&#65533;b&#65533;&#65533;&#65533;+g&#65533;&#65533;{'&#65533;&#65533;&#65533;{&#65533;&#65533;p%<$&#65533;b&#65533;&#65533;&#65533;&#65533;&#65533;H&#65533;5&#65533;r&#65533;2&#65533;dP.&#65533;&#65533;2&#65533;"%&#65533;Q&#65533;&#65533;`&#65533;&#65533;{T&#259;&#65533;,a&#65533;@-&#65533;&#65533;8D&#65533;0&#65533;-`1&#65533;&#65533;&&#65533;&#65533;-\&#65533;=&#65533;&#65533;x
&#65533;.&#65533;&#65533;'	P&#65533;&#65533;r
&#65533;&#65533;&#65533;&#323;&#1029;&#65533;D^&#65533;D&#65533;uo s]&#65533;&#526;&#65533;&#543; 1&#65533;`k&#65533;P5&#65533;r5&#65533;&#65533;1) &#65533;5At&#65533;5&&#1222;&#65533;0&#65533;R.&#65533;+3&#65533;&#65533;&#65533;;&#65533;&#65533;&#65533;s&#65533;P&#65533;&#65533;  &#65533;&#65533;}&#65533;&#65533;U08U&#65533;&#716;pJWE&#65533;&#65533;*&#65533;P@&#65533;3=&#65533;s9&#65533;&#770; [&#65533;&#65533;3:b&#65533;&#771; 2<&#65533;'&#65533;&#65533;_&#65533;y.g}&#65533;A&T&#65533;
W(
&#65533;l&#65533;
 8&#65533;D8&#65533;&#65533;6&#65533;	&#65533;{&#65533;&#65533;/&#65533;&#65533;&#412;@&#65533;s&#65533;&#65533;#E&#65533;&#65533;V&#65533;9&#65533;,:&#65533;&#1227;-
&#65533;&#65533;&#65533;&#65533;&#65533;&#65533;&#65533;&#65533;&#65533;&#65533;l&#65533;&#65533;L&#65533;&#65533;&#65533;&#65533;&#65533;8&#65533;8]<&#65533;`CI&#65533;&#65533;&#65533;?
&#65533;&#65533;<&#65533;\&#65533;&#65533;l@&#65533;3E&#65533;L&#65533;X$2&#65533;4&#65533; &#65533;Yt&#65533;G&#65533;&#851;&#65533;}&#65533;(L3&#65533;tM% &#65533;] &#65533;&#65533;?&#65533;`DN&#65533;&#65533;&#65533;<&#65533;39&#65533;D&#65533;&#65533;&#65533;M=N&#65533;&#65533;-&#65533;=U&#65533;BX&#65533;&#65533;&#65533;&#803;8.2&#65533;&#65533;>H&#65533;&#65533;&#65533;d=&#65533;~&#65533;&#65533;`&#65533;[T&#65533;{&#65533;@|dM| %@H&#65533;&#65533;&#65533;&#1056; =&#65533;&#65533;&#65533;fM:?&#65533;&#65533;&#65533;<&#65533;&#65533;B'&#65533;tDE&#65533;&#65533;&#65533;&#65533;D E&#65533;&#65533;S &#65533;$U}&#65533;T&#65533;&#65533;&#65533;bH&#65533;&#65533;;F>"T&#1278;KL&#65533;P+%z&#65533;`&#65533;&#65533;p&#1322;&#65533;L9&#65533;G&#65533;&#65533;@n&#65533;&#65533;O&#65533;T&#1700;j&#65533;&#758;m8&#65533;d&#65533;&#65533; &#65533;U&#65533;&#65533;H&#65533;I&#65533;eV&#65533;eO&#65533;Tg&#65533;&#65533;L-P&#65533;4[&#65533;&#65533;P|u&#65533;&#65533;JU4&#65533;RP&#65533;&#65533;D:b4&#65533; `U&#65533; h`R&&#65533;o@&#65533;&#65533;&#65533;&#65533;&#65533;p&#65533;&#65533;ccTi&#65533;&#65533;h&#65533;&#65533; &#65533;W&#65533;	&#65533;&#65533;,&#65533;	)&#65533;K&#65533;&#65533;G&#65533;=&#65533;m-&#65533;&#65533;H%VU%NY&#65533;U&#65533;&#65533;U&#65533;&#65533;&#65533;&#65533;a&#65533;Mb&#65533;$&#1525;&#65533;O-&#65533;=PW&#65533;$^eW&#65533;&#65533;P&#65533;P&#65533;vJuU&#65533;&#65533;J"&#65533;&#65533;&#65533;o&#65533;&#65533;o&#65533;U&#65533; o&#65533;kU9SI&#65533;&#65533;Y2&#65533;&#1620;6&#65533;&#65533;_&#65533;Y&#155;&#65533;`&#65533;	&#65533;<&#65533;-&#65533;e^&#65533;O&#65533;&#65533;a&#65533;&#65533;&#65533;uMoU&V&#65533;HZV&#65533;tTsg&#65533;E&#65533; &#65533;\ju&#65533;&#65533;b&#65533;&#65533;&#65533;uvgy&#65533;&#65533;P3WNK&#65533;PA&#65533;{&#65533;&#65533;`&#65533;&#65533;z&#65533;PXwu&#65533;&#65533;c&#65533;p&#65533;YS/&#65533;cgvAN&#65533;&#65533;}&#65533;&#65533;&#1432;P&#1369;&#65533;e&#1792;4MN[&#65533;ekbFa&#65533;&#65533;^&#65533;cN vER&#65533;[&#65533;&#65533;fen&#65533;^&#65533;&bh&#65533;V&#965;bHz&#65533;O&#65533;&#65533;Vo&#65533;O&#65533;SWs&#65533;&#1138;&#65533;]tEW&#65533;&#65533;&#65533; 0&#65533;&#65533;&#65533;e &#65533;~Sd&#65533;|k&#65533;&#1086;h&#65533;&&#65533;7&#65533;&#65533;&#65533;&#65533;&#65533;p$&#65533;A&#65533;6&#65533;
&#65533; &#65533;Zf6&#65533;eV&#65533;ak6juTJ&#65533;&#65533;&#65533;a"&#65533; j&#65533;O'V
nUGySe&#65533;@l&#65533;&#65533;|68&#65533;&#65533;U_EVC&#65533;d&#65533;&#65533;Y;hi&#65533;&#65533;&#170;&#65533;3j+4&#65533;	&#65533;&#65533;&#65533;&#65533;&#65533;z&#65533;&#65533;j&#65533;&#65533;&#65533;&#65533;V
&#65533;&#65533;pP&#65533;$![h&#65533;&#65533;&#65533;NIxm&#65533;E&#65533;&#65533;F&#65533;l+&#65533;&#65533;&#65533;W}vb>`zJ&#65533; &#65533;&#65533;&#65533;	&#65533;h~&#65533;S&#65533;&#65533;|&#65533;&#65533;&#65533;&#65533;&#65533;&#65533;&#65533;&#65533;&#65533;'t&#65533;&#65533;>&#65533;&#65533; &#714;&#65533;&#65533; &#65533;&#65533;&#65533;z&#65533;&#65533;t&#65533;F&#65533;&#65533;&#1995;&#65533;&#65533;tP &#1628;w&#65533;&#65533;&#65533;&#65533;&#1924;pp&#65533;&#65533;RWlzOSb'&#65533;M@i&#65533;&#65533;&#65533;'&#65533;&#65533;&#65533;O&#65533;&#65533;v&#65533;&#65533;&#65533;&#65533;i&#65533;
&#1598;r&#65533;	Xo&#65533;&#65533;s>&#65533;{&#65533;P&#1538;&#65533;t&#65533;&#65533;&#65533;&#65533;&#65533;&#65533;&#65533;&#65533;&#65533;&#65533;&#14868;&#65533;&#65533;&#65533;W% o0&#65533;UI&#65533;z&#65533;u&#65533;.&#65533;&#65533;&#65533;&#65533;U&#65533;&#65533;&#65533;l&#65533;<P$0w&#65533;&#65533;1u&#65533;-&#65533;&#65533;5[&#65533;$&#65533;Y&#65533;&#65533;&#65533;&#65533;$&#65533;&#65533;&#65533;&#65533;&#65533;c&#1635;&#65533;&#65533;=&#65533;'&#65533;+n%&#65533;&#65533;6z&#65533;_s&#65533;`j&#65533;&#65533;&#65533;&#65533;&#65533;]@G{&#65533;&#65533;{&#65533;XtD&#65533;P&#65533; tC&#65533;&#65533;Y&#65533;pc&#65533;&#65533;&#65533;&#65533;&#65533;&#65533;c6&#65533;A&#65533;rk&#65533;&#65533;k&#65533;g&#65533;r&#65533;kkg&#65533;&#65533;&#65533;&#65533;n&#65533;&#65533;&#65533;&#65533;&#65533;l"^^+$)$&#65533;&#65533;&#65533;?&#65533;?N1_N00==c&#65533;&#65533;0__))0f!gyng&#65533;&#65533;&#345;&#65533;&#65533;&#65533;y&#65533;&#1050;&#65533;&#65533;&#923;&#65533;z&#65533;&#65533;&#65533;&#65533;&#65533;&#65533;&#65533;Z&#65533;w&#65533;&#65533;l&#65533;<&#65533;J&#65533;&#65533;&#65533;&#65533;(&#65533;&#65533;&#65533;&#65533;&#65533;A&#65533;&#65533;&#65533;H&#65533;OA&#65533;'$0AS&#65533;N,&#65533;(	!&#65533;@E	D$$2&#65533;&#65533;c&#65533;2I&#1152; 9&"&#65533;&#65533;&#65533;&#65533;D&#65533;&#65533;9&#65533;D)&#65533;xrBl&#1536;F*T&#65533;&#65533;&#65533;Y1&#65533;&#1167;?H&#65533;X&#65533;#F&#1255;&#65533;&#65533;&#65533;!A&#65533;&#65533;&#65533;&#65533;)&#65533;lY#Kn&#65533;Y&#65533;'&#65533;5Np,uK&#65533;m[&#65533;Edm&#139;+&#65533;&#65533;7&#65533;n&#776;&#65533;`"&#65533;&#65533;D&&#65533;&#65533;&#65533;4&#65533;0&#65533;N#&#65533; )&#65533;I&#472;&#65533;&#65533;L&#65533;&&#65533;L9g&#65533;C&#65533;&#65533;&#65533;WHvA{&#65533;l43&#1091;&#65533;d  @@&#65533;&#65533;&#65533;$J&#65533;&#65533;]tQ&#65533;&#65533;V&#65533;H &#65533;l&#65533;&#65533;f&#65533;&#65533;\3&#65533;&#65533;&#1192;IOP&#65533;&#65533;&#65533;j&#65533;&#65533;6&#65533;3-&#1758;g&#65533;C&#65533;[&#65533;-&#65533;t&#65533;[&#65533;GK&#65533;!&#65533;~9D&#65533;&#65533;&#65533;&#65533;%%&#65533;fEF&#65533;X&#65533;L&#488;'&#65533;d&#65533;S&#65533;M &#65533;&#65533;&#65533;&#65533;&#65533;F&#65533;  &#65533;&#65533;,\&#65533;&#65533;&#65533;&#65533;&#65533;T&#65533;a :Q&#65533;&#65533;&#65533;XIxH\ &#65533;!&#65533;k8&c&#65533;&#65533;`&#65533;&&#65533;T&#65533;&#1358;&#1353;c&#65533;Y&#65533;&#65533;GZz&#65533;%]Z&#65533;&#65533;A&#65533;3&#65533;&#65533;%u<)&#65533;TV&#65533;&#65533;i&#65533;|&#65533;&#65533;&#65533;1&#65533;%X!1&#65533;&#65533;"D&#65533;\pf&#65533;l&#65533;&#1115;\&#65533;&#65533;I&#65533;&#1081;&#65533;h@
.&#65533;&#65533;E&#65533;BQ&#65533;]&#65533;A&#65533;T&#43021;&#65533;%&#65533;&#65533;4:R&#65533;&#1359;&#65533;$&#65533;d&#65533;&#65533;V&#1188;&#65533;&#65533;&#65533;&#65533;j't&#65533;&#65533;&#65533;i_v&#65533;&#65533;g&#65533;&#65533;&#65533;&#65533;AH&#302;&#65533;&#65533;&#65533;&#65533;&&#65533;[&#65533;&#65533;&#65533;ig&#65533;&#65533;`&#65533;
&#65533; &#65533;
L&#65533;&#65533;
&#65533;&#65533;&#65533;'&#65533;&#65533;&#65533; ,&#65533;(&#65533;&#65533;^d&#1124;&#65533;V*&#65533;j&#885;&#65533;#W&#65533;1&#65533;\A&#65533;ENm&#65533;&#65533;&#466;&#65533;q#&#65533;&#65533;&#65533;&#65533;&#65533;\&#65533;RY&#65533;6'&#65533;&#65533;u&#65533;&#65533;YP&#65533;&#65533;&#65533;,&#65533;&#65533;)l&#65533;&#65533;q"X&#65533;&#65533;"&#65533;L&#65533;%\A&#65533;,g&#65533;&#65533;E&#65533;$&#65533;&#312;as&#65533;&#65533;&#526;&#65533;MC&#65533;&#65533;&#177;yz&#65533;q&#65533;%&#65533;W&#219;&#65533;&#65533;7GO&#65533;&#65533;&#65533;Jo&#65533;Bk4&#65533;1muY&#65533;f`&&#65533;&#65533;&#1593;&#65533;&#65533;&#65533;;&#65533;<&#65533;&#65533;&#65533;&#65533;&#65533;&#65533;d&#65533;e&#65533;&#65533;1&#65533;0&#65533;&#65533;zWgMxB2&#65533;&#65533;D&#65533;#&#65533;n&#65533;&#65533;&#65533;&#65533;d&#65533;o6Z&#65533;7}P&#65533;&#65533;&#65533;Tb&#65533;y&#65533;S&#65533;&#65533;9&#159;&#65533;&#65533;&#65533;&#65533;dB8&#65533;&#1089;&#65533;L&#1028;NY"IVs&#65533;&Q&#65533;&#65533;	9&#65533;)n&#65533;&&#65533;&#65533;&#65533;&#65533;&#65533;&#65533;G&#65533;&#65533;ony&#65533;P&#65533;&#1245;(o&#65533;&#60102;&#65533;<4G&#65533;&#1380;[&#65533;t&#65533;if&#65533;&#65533;u&#65533;&#65533;pIk&#65533;&#65533;[&#65533;&#65533;&#65533;&#65533;&#65415;&#65533;L;&#65533;&#65533;&#65533;&#65533;a&#65533;&#65533;;-<|L>=&#65533;&#65533;&#65533;&#65514;zH&#65533;&#65533;&#65533;&#65533;y&#65533;t.g	?&#65533;&#65533;	&#65533;D&#65533;A&#65533;&#65533;E_u1&#65533;&#65533;TE&#65533;;&#65533;&#65533;*&#65533;&#65533;&#65533;[&#1543;&#65533;Ty&#65533;  '&#65533;&#65533;J&#65533;&#65533;&#65533;&#65533;b&#65533;&#65533;&#65533;j&#65533;&#65533;&#65533;&#65533;&#207993;&#65533;=&#65533;&#65533;k&#65533;&#65533;&#65533;&#316;"m"jHk!<xh&#65533;yPa&#65533;&#65533;&#65533;&#65533;&#65533;&#65533;J,t&#65533;&#65533;&#65533;E+AQ_&#65533;D4F%Z)&#65533;&#65533;&#65533;!&#65533;&#65533;(F&#65533;&#65533;`4c\&#65533;D3&#65533;&#65533;Ut&#65533;&#65533;9&#65533;	&#65533;&#65533;&#967;&#1120;&#65533;&#65533;&#65533;&#65533;$B&#65533;&#65533;&#65533;d"&#65533;'&#65533;.F&#65533;O&#65533;$'&#65533;	CR2&#65533;&#65533;&#65533;&#65533;&#65533;	N:&#595;&#65533;&#65533;R#CK&#65533;s&#65533; &#65533;&3IJ/^R&#65533;&#65533;4e+C&#65533;&#65533;Y&#1682;&#65533;&#65533;&#65533;.S&#65533;&#442;&#65533;ry0&#65533;&#65533;rY&#65533;<&#65533;&#65533;o&#65533;&#65533;,3GKHSe\&2&#65533;IMN&#65533;&#65533;&#65533;&#65533;&#65533;&#65533;3&#65533;I&#65533;k&#65533;Q&#65533;&#65533;&6&#65533;&#65533;q&#1700;&#65533;N&#65533;&#65533;/&#65533;&#65533;N)]&#1244;&#65533;&#65533;'&#65533;&#65533;&#65533;&#65533;D&#65533;&#1235;N&#65533;e=&#65533;I&#65533;m&#65533;R&#65533;&#65533;&#65533;Mg	~&#65533;3t~0(&sHM&#65533;s&#65533;&#65533;&#65533;D&#65533;NN&#65533;2
&#65533; 8&#65533;&#65533;&#1100;&#65533;e&#65533;&#65533;&#65533;)EZ>Hr&#65533;]X35&#65533;&#65533;R&#65533;&#65533;&#65533;&#65533;$]JRfr&#65533;5Ed<&#65533;&#65533;&#1116;&#65533;&#65533;rY&#65533;)0;!&#65533;r&#65533;T.IS!M&#65533;&#65533;&#65533;%&#65533;R&#65533;D\8&#1125;N&#65533;V&#65533;&#65533;&#65533;"&#65533;&#65533;v&#65533;&#65533;`&#65533;Xu&#65533;&#65533;?h&#65533;;&#65533;
&#65533;Q-g&#65533;&#65533;&#65533;U<jTWm&#65533;&#1271;z&#65533;&#65533;&#65533;t&#65533;&#65533;&#65533;&#1496;ZI&#65533;]k_&#65533;&#65533;U&#65533; &#65533;&#65533;&#65533;&#65533;&#1228;8X&#65533;	&#65533;&#65533;&#65533;"&#65533;&#65533;q&#65533;DJv&#1094;&#65533;&#65533;,2&#65533;Tx&#65533;&#65533;Cl&#65533;&#65533;&#65533;P&#65533;jv`
&#65533;&#65533;4&#65533;&#65533;&#65533;8NI`&#65533;&#65533;&#65533;[5Nl&#65533;&#65533;&#65533;&#65533;#gY&#65533;J&#65533;v&#65533;&#65533;&#65533;-_&#65533;&#65533;kjMI&#65533;&#65533;|&#65533;M &#65533;x&#65533;&#65533;&#65533;#<&#65533;&#65533;&#1348;t>&#65533;`&#65533;`&#65533;mS-&#65533;9&#65533;&#970;&#65533;\mb<Ef&#1368;&#65533;&#65533;g5Np&#65533;`&#65533;&#65533;&#65533;&#65533;:&#65533;&#65533;&#65533;&#9063;&#65533;T&#65533;x&#65533;&#65533;&#65533;&#65533;&#65533;&#65533;{&#65533;&#65533;&#65533;&#65533;&#65533;&#65533;&#65533; n`&#65533;&#65533;$&#65533;'e&#65533;J&#65533;	W&#65533;&&#65533;&#65533;&#65533;&#65533;&#65533;&#1276;t &#65533;F&#65533;:&#65533;&#65533;R&#65533;&#65533;&#65533;&#844;&#65533;K)M&#65533;&#65533;6)&#65533;\.&#65533;&#65533;I`` &#65533;&#65533;&#65533;&#65533;&#1201;&#65533;c#L&#65533;O((&#65533;&#65533;&#404;&#65533;&#65533;u{L&#65533;N&#65533;&#65533;.&#65533;&#65533;&#65533;[(X(&#65533;&#65533;'&#1026;&#65533;;&#65533;*O&#65533;l&#65533;&#65533;]&#65533;B&#65533;&#65533;>i&#65533;U&#65533;&#65533;%&#65533;K&#65533;hx&#65533;U&#65533;&#65533;&#148;&#65533;V &#65533;a&#65533;j5u,R/&#65533;&#65533;,`&#65533;&#65533;`&#65533;&#65533;&#1692;4&#65533;-!&#65533;&#65533;&#65533;&#65533;&#65533;V&#65533;O&#65533;&#65533;&#65533;?p&#65533;&#65533;[&#65533;&#65533; (&#65533;&#65533;n&#65533;u&#65533;&#65533;Bv7A&#65533;Dk&#65533;&#65533;.&#65533;&#65533;&#65533;)p&#65533;	g C&#65533;&#65533; jPs&#65533;Uv&#65533;&#65533;&#65533;B+&#65533;&#65533;&#65533;&#65533;&#65533;&#65533;&#2010;*	`$HD\&#65533;Y&#65533;&#65533;&#65533;`p&#65533;0 &#65533;&#65533;8&#65533;8&#65533;&#65533;=&#65533;&#65533;	&#65533;'@=;&#65533;&#65533;&#65533;K&#65533;&#65533;Qi&#65533;N&#65533;0&#65533;Himlk{
S@d&#65533;&#65533;&#65533;?,&#65533;$x&#65533;@&#65533;J&#302;&#65533;&#65533;&#65533;7N&#65533;x&#65533;&#65533;h&#65533;~&#65533;&#65533;&#65533;I&#65533;!	&#65533;X&#65533;g&#65533;&#65533;d&#65533;&#65533;"r&#65533;n&#65533;$&#65533;&#65533;/O&#65533;&#65533;+!q OZ@&#65533;&#65533;r&#65533;-&#65533;* &#65533;&#65533;&#65533;&#1848;\:&#65533;&#65533;C&#65533;tx&#65533;&#563;&#65533;&#65533;$|`G8A&#65533;&#65533;kM&#65533;a&#65533;%j&#65533;&#65533;_&#65533;&#65533;(mZK&#65533;&#65533;&#65533;!&#65533;&#1101;&#65533;Km]&#1417;&#65533;6d&#65533;r;&#65533;[/K&#65533;&#839;Eph]t&#65533;N&#65533;&#1675;n	&#65533;#&#65533;&#65533; 9&#65533;=&#65533;&#65533;G C&#65533;$&#65533;;\=\&#65533;q4&#65533;&#65533;&#65533;&#65533;&#65533;&#65533;&#65533;u&#65533;0&#65533;&#1820;]&#65533;B&#65533;`=&#65533;&#65533;3&#40889;\&#65533;/&#65533;6,&#65533;u8B<&#65533;&#65533;l&#65533;&#65533;&#65533;&#65533;&#65533;4&#65533;&#65533;u}&#65533;&#65533;&#65533;w&#65533;Xd&#65533;&#65533;*&#65533;&#1868;&#65533;&#65533;&#65533;&#65533;&#65533;&#65533;&#65533;&#65533;&#65533;&#65533;I&#65533;&#1383;[&#1885;&#65533;&#65533;&#65533;&#65533;&#65533;;&#65533;&#65533;hA&#65533;&#65533;&#65533;&#65533;&#65533;~&#65533;&#65533;&#65533;'/&#65533;`'^&#65533;@&#65533;&#65533;dz&#1223;&#65533;&#65533;&#65533;&#65533;&#65533;yxg~&#65533;&#65533;=f&#65533;&#65533;;Bc&#65533;y5&#65533;&#65533;SI&#65533;&#65533;"&#65533;0&#65533;&#65533;&#65533;&#65533;&#65533;&#65533;&#65533; &#65533;-&#65533;&#65533;&#65533;<H&#65533;&#65533;P&#65533;    &#65533;/_&#65533;&#65533;gqiA6xGt&#65533;&#65533;&#65533;*&#65533;G5&#65533;	&#65533;	^&#65533;I&#65533;	Kh96&#65533;O&#65533;P&#65533;	h&#65533;'6&#65533;?&#65533;&#65533;)8%+&#514;_@0&#65533;18&#65533;b(&#65533;S&#65533;=&#65533;&#65533;&#65533;&#65533;&#65533;nm;&#65533;|&#65533;&#65533;[p}T&#65533; &#65533;'%hp&#65533;V&#65533;6&#65533;'~X	U&#65533;	1&#65533;&#65533;&#65533;&#65533; ]&#65533;eH&#65533;&#65533;&#65533;&#65533;a8&#65533;>&#1232;y&#65533;|&#65533;Ps&#65533;ry&#65533;60&#65533;&#65533;:rAz&#65533;&#65533;oT&#65533;|	C2`&#65533;g}&#65533;&#65533;&#65533;&#65533;&#65533;&#65533;&#4784;&#65533;$&#65533;&#65533;	&#65533;	&#65533;&#65533;&#65533;X&#65533;&#65533;&#65533;&#65533;&#65533;	&#65533;&#65533;&#65533;&#65533; &#65533;&#65533;X&#65533;&#65533;h&#65533;d&#65533;&#65533;bt&#65533;@&#65533;s&#65533;Su&#65533;&#65533;u&#65533;V`@&#65533;r1&#65533;w&#65533;m2&#65533; BPU&#65533;&#65533;&#65533; 8&#65533;&#65533;7}U&#65533;L&#65533;&#65533;x&#65533;P&#65533;N&#65533;&#65533;&#65533;&#65533;(&#65533;P&#65533;&#65533;&#523;&#65533;&#65533;&#1551;&#65533;&#33742;&#65533;rPn&#65533;`&#65533;&#65533;p&#65533;c&#65533;T&#65533;yu&#65533;&#65533;2m&#65533;&#65533;m&#65533; 
P&#65533;&#65533;&#65533;U&#65533;Y&#65533;P&#65533;&#65533;Y&#65533;(MH&#65533;&#65533;x&#65533;&#65533;X&#65533;*9&#65533;&#65533;&#65533;3P&#65533;&#65533;8&#65533; I&#65533;&#65533;&#1859;&#65533;[w&#65533; Vv&#65533;d$9t&#65533; &#65533;&#65533;vG7wP5&#65533;&#65533;&#65533;i%8&#65533;&#65533;h&#65533;&#65533;U	%&#65533;	#Y	[&#65533;&#65533;&#65533;&#1038;&#65533;&#65533;&#65533;&#65533;&#65533;&#65533;@&#65533;&#65533; &#65533;  &#65533;5Y&#65533;&#65533;&#65533;&#65533;&#65533;Hhx&#65533;&#65533;&#65533;r&#65533;U&#65533;&#65533;w*&#65533;j
&#65533;*&#65533;R&#65533;&#65533;u&#65533;o&#65533;&#65533;V&#65533;&#65533;&#1357;5&#65533; Ki&#65533;K&#65533;&#65533;vT h&#65533;{8&#65533;A;p 3 &#65533;`)&#65533;&#65533;&#65533;&#1984;&#65533;&#1046;49&#65533;n&#65533;&#65533;p	q&#65533;&#65533;%&#65533;&#65533;|:&#65533;@&#65533;&#147;h&#65533;::&#65533;\&#65533;	&#65533; &#65533;&#65533;A%&#65533;vvq_)&#65533;&#65533; 0&#65533;&#65533;Y&#65533;&#65533;&#65533;L3 &#65533;303@&#65533;2}h&#65533;&#65533;&#65533;9&#65533;&#65533;Y&#65533;(y&#65533;1)&#65533;&#65533;I&#65533;&#65533;&#1558;7I &#65533;&#65533;-&#65533;&#65533;1&#65533;";&#65533;Is&#65533;&#65533;0&#65533;&#65533;$00&#65533;&#65533;l&#65533;p_'&#65533; @&#65533;&#233;&#65533;&#489;	 O1P &#65533;&#65533;&#65533;Y&#65533;&#65533;i&#65533;g&#601;&#65533;&#65533;i&#65533;&#65533;&#65533;&#65533;&#65533;&#65533;&#65533;)&#65533;
&#65533;&#65533;&#34629;&#65533;5&#65533;&#65533;&#65533;F&#65533;&#65533;|&#65533;pf |&#65533;"V&#65533;&#65533;&#65533;&#65533;&#65533;&#65533;E&#65533;&#65533;&#1628;&#65533;Y	-&#65533;&#65533;h	&#65533;9&#65533;&#65533;&#65533;&#65533;&#65533;&#65533;&#65533;I&#65533;bX&#65533;&#65533;&#65533;1)&#65533;`&#65533;Pg&#65533;h=&#65533;Ve&#65533; i	&#65533;&#65533;&#65533;&#65533;&#65533;&#596;,ZS
&#65533;"&#65533;	 P @&#65533;Z	x&#65533;&#65533;&#65533;&#65533;-k&#65533;5*&#65533;
&#65533;&#65533; &#65533;&#65533;&#65533;=&#65533;dx&#65533;&#65533;(&#65533;mY&#65533;&#65533; &#65533;2&#65533;&#65533;&#65533;&#65533;pSBq&#65533;&#65533;&#65533;R"&#65533;&#65533;0&#65533;E&#65533;Xz&#65533;&#65533;&#65533;~X&#65533;(&#65533;&#65533;L&#65533;]jK%&#65533;`&#65533;&#65533;&#65533;*&#65533;cz&#65533;&#65533;&#65533;&#65533;V&#1642;&#65533;&#65533;&#65533;&#65533;-o&#65533;&#65533;&#65533;)&#65533;Z&#65533;&#65533;&#65533;&#65533;v&#65533;AJ&#65533;a&#65533;&#65533;W&#65533;&#65533;&#65533;&#65533;&#65533;(D&#65533;&#554;	&#65533;&#65533;:61&#65533;&#65533;&#65533;d&#65533;0&#65533;i&#65533;i% &#65533;&#65533;J&#65533;&#65533;W	&#65533;)&#65533;&#65533;&#65533;&#65533;%&#65533;&#65533;&#65533;&#65533;&#65533;&#65533;&#65533;"&#65533;
 &#65533;&#65533;~&#65533;&#65533;&#65533;a(&#65533;ip&#65533;&#65533;h	8 &#65533;UX&#65533;&#65533;#&#65533;&#1778;'&#1730;&#65533;&#1527;&#65533;:&#65533;&#65533;Z"&#65533;
&#65533;&#65533;j&#65533;D&#65533;&#65533;&#65533;&#65533;f&#65533;&#1047;&#65533;&#65533;&#65533;cH&#65533;	v73&#65533;&#65533;&#65533;&#65533;yr&#65533;*&#65533;i&#621;$&#65533;&#65533;&#65533;j&#65533;&#4786;&#65533;&#65533;&#65533;%&#65533;&#65533;&#65533;&#529;&#65533;i
 "&#65533;'6K~&#174;&#65533;&#65533;
&#65533;=&#65533;&#65533;Z"&#65533;&#1305;&#65533;/&#65533;&#65533;&#65533;&#65533;&#65533;&#65533;&#65533; &#65533;&#1702;l&#65533;&#65533;&#65533;&#65533;&#65533;dJ&#65533;)2&#65533;1H&#65533;WZ&#65533;4&#65533; &#65533;&#65533; &#65533;&#65533;@&#65533;&#65533;&#65533;&#65533;&#65533;&#65533;&#65533;"v&#65533;	75&#65533;&#65533;&#65533;&#65533;&#65533;&#65533;Z&#65533;;{&#65533;v&#65533;&#65533;*&#65533;&#65533;&#65533;&#65533;&#65533;,&#65533;&#65533;(&#65533;
&#65533;
 "N 0P&#65533;&#65533;&#65533;&#65533;&#65533;&#65533;&#65533;8&#65533;&#65533;;&#65533;&#65533;&#63157;&#65533;&#65533;1&#65533;C&#65533;"P&#1305;&#65533;9h0&#65533;&#692;x&#65533;&#65533;
&#65533;&#65533;&#65533;&#65533;/&#65533;&#65533;&#65533;&#65533;'P&#65533;&#65533;&#65533;&#1346;-&#65533;^&#65533;&#65533; &#65533;hF&#65533;&#65533;&#65533;&#65533;&#65533;&#65533;&#65533;`&#65533;&#65533;R&#65533;&#1072;:cG+&#65533;&#65533;c*&#65533;&#65533;N&#65533;&#65533;\&#749;&#65533;&#65533;|&#65533;&#65533;&[&#65533;&#65533;[&#65533;w{&#65533;&#65533;:&#65533;-&#65533;&#65533;!&#65533;;&#65533;&#65533;7+&#65533;&#36590;&#65533;&#65533;&#65533;&#65533;&#65533;i i0&#65533;&#65533;&#65533; &#65533;`&#65533;&#65533;&#65533; &#65533;K&#65533;&#65533;&#65533;&#65533; &#65533;;A}&#65533;R	&#65533;+&#65533;&#65533;{-&#65533;&#65533;&#1074;&#65533;&#65533;&#48844;"&#65533;&#65533;&#65533;&#65533;&#65533;&#65533;&#65533;&#65533;`3+&#65533;K&#65533;u&#65533;&#65533;&#65533;&#65533;6&#65533;"&#65533;a&#65533;&#1755;&#65533;|{&#65533;?&#1591;x&#65533;&#65533;&#65533;k&#65533;&#65533;&#65533;  -P &#20216;&#65533;{&#65533;9&#755;&#65533;&#755;&#65533;&#65533;&#65533;;&#65533;&#65533;&#65533;	P&#65533;&#65533;X&#65533;P&#65533; &#65533;&#65533;&#767;K&#65533;X&#65533; &#65533; &#65533;&#65533;&#65533;&#65533; &#65533;"&#65533;&#65533;&#65533;f\'h&#65533;&#65533;&#65533;&#65533; +&#65533;(&#65533;p&#65533;&#65533;&#65533;&#65533;#&#65533; &#65533;pa&#65533; X&#65533;7^&#65533;e&#65533;C&#65533;	&#65533;&#65533;U&#65533;&#65533;&#65533;`S&#65533;%&#65533;z;&#65533;&#65533;&#65533;&#65533;2Y&#65533;6&#65533;&#65533;|[ `&#65533;5&#65533;&#65533;? &#65533;&#65533;&#65533;&#65533;K&#65533;=&#65533;&#65533;&#1750;&#65533;[&#65533;D&#65533;&#65533;&#65533;P&#65533;&#65533;{L&#65533;&#65533;p&#65533;P&#65533;&#65533;A&#65533;&#65533;&#65533;&#65533;&#65533;&#65533;N&#65533;&#65533;Z\'&#65533;&#65533;h&#65533;&#376;<&#65533;&#65533;`&#65533;&#65533; &#65533;2&#65533;;&#65533;Q#&#65533;&#65533;0&#65533;\&#65533; &#65533;p/&#65533;&#65533;/S&#65533; &#65533;\S&#65533;x&#521;,&#65533;|R&#65533;&#65533;;@&#65533;&#65533;&#65533;&#65533;&#65533;&#144;&#65533;&#65533;&#65533;&#65533;&#911;&#65533;';&#65533;A&#65533;C&#65533;&#65533;E&#65533;&#979;&#1790;(P&#65533;(&#65533;&#65533;&#65533;&#65533;I&#65533;	M&#65533;&#278;p&#65533;&#65533;&#65533;	1&#65533;&#65533;&#65533;&#65533;&#65533;|&#65533;&#65533;&#65533;&#65533;&#65533;&#65533;{!&#65533;&#65533;  `K&#474;D 3!&#65533;(Q)0Q&#65533;&#65533;&#65533;&#65533;]r&#65533;&#65533;&#65533;9Wfh&#65533;z`&#65533;&#65533;R&#65533;&#1354;*p &#65533;&#65533;&#65533;&#65533;&#564;&#65533;&#65533;&#65533;&#65533;<&#65533;&#65533;&#65533;&#65533;&#65533;0&#1831;&#65533;&#65533;&#65533;+&#65533;&#65533;&#654;&#65533;&#65533;&#65533;Dl&#65533;&#65533;&#65533;&#1383;&#65533;&#65533;&#65533;]M&#65533;}&#65533;L,&#65533;1&#65533;PL&#65533;-&#65533;	&#65533;&#65533;n=&#65533;p}!i&#65533;&#65533;;&#65533;0&#65533;&#65533;&#65533;$1&#65533;(Q	"&#65533;&#65533;&#65533;7.&#65533;:&#65533;&#65533;&#65533;&#65533;&#65533;&#65533;&#65533;&#65533;m9&#65533;&#65533;I	:&#65533;U9&#65533;&#65533;&#65533;&#65533;n=&#65533;&#65533;0&#65533;]&#65533;&#65533;&#65533;&#1308;&#65533;&#65533;L&#1373;&#65533;&#65533;Wm&#1380;&#65533;&#65533; &#65533;&#65533;&#1373;@&#1045;&#65533;&#65533;DK&#65533;&#65533;+&#65533;&#65533;0&#65533;`Y&#65533;x&#65533;&#65533; &#65533;&#65533;&#65533;&#65533;1)&#65533;&#65533;u\ Q&#1174;!*} &#65533;&#65533;&#65533;e&#65533;sA&#65533;&#65533;&#65533;tuL&#65533;&#65533;4&#65533;x&#748;&#65533;&#1876;=&#65533;Q&#65533;&#1821;=&#65533;&#65533;k&#65533;&#65533;&#65533;-,&#1684;[&#65533;&#65533;&#878;5&#65533;&#65533;}&#65533;&#65533;&#65533;^&#65533;&#65533;&#65533;&#65533;	&#65533;&#65533;&#65533;(  !&#65533;"&#65533;&#65533;L&#65533;u&#65533;&#65533;&#65533;&#65533;&#65533;&#451; &#65533;&#65533;*&#65533;&#65533;@P<W &#65533;&#65533;&#65533;MU2}&#65533;&#65533;&#1043;&#65533;&#1856;&#65533;&#65533;&#65533;&#65533;&#7404;&#65533;<&#65533;&#542;&#65533;&#1955;&#65533;&#1375;&#65533;~&#65533;&#65533;&#65533;,>&#65533;&#65533;&#65533;&#65533;&#65533;&#65533;&#65533;	2^	W`&#65533;&#65533;}(&#65533;&#65533;(&#65533;&#65533;P&#65533;&#65533;<6&#65533;&#874;&#65533;+A&#17792;<&#65533;&#65533;.&#65533;&#65533;M&#65533;K}Iu1&#65533;&#65533;	&#65533;	I&#65533;R&#65533;&#65533;*@&#65533;U|&#65533;&#65533;N&#65533;&#65533;8&#65533;&#65533;Z&#65533;&#1375;&#65533;&#1010;&#65533;x&#65533;(&#65533;(0&#65533;&#65533;\&#65533;]]&#65533;&#65533;p&#65533;x&#65533;: :&#65533;&#65533;r&#65533;&#65533;&#65533;>I&#65533;&#65533;+&#65533;&#65533;&#65533;&#65533;v|LOj&#65533;&#65533;&#65533;
Wn8m	v&#65533;&#65533;R&#65533;&#65533;&#65533;m:%5&#65533;K+&#65533;&#937;&#65533;Q f>&#65533;&#65533;t&#65533;&#397;&#65533;,&#65533;&#65533;&#65533;&#2029;&#65533;~n&#65533;&#65533;&#65533;~&#65533;2!]	M@l&#65533;.&#1541;n&#65533;&#65533;&#65533;v&#65533;R"&#65533;&#65533; I&&#1846;/&#65533;	&#65533;&#65533;$&#65533;&#65533;&#65533;&#65533;	&#65533;]Y. [&#65533;	]&#65533;&#65533;J&#65533;&#65533;&#65533;&#65533;&#65533;'0&#65533;&#65533;&#65533; &#65533;&#65533; &#65533;p<&#65533;&#65533;&#65533;&#65533;.B&#65533;&#65533;<&#65533;&#65533;&#65533;&#65533;[ &#65533;B &#65533;&#65533;#>TS>dQPo&#65533;&#65533;&#65533;$T&#65533;&#65533;O#2'&#65533;&#65533;R&#65533;	&#65533;&#65533;&#65533;&#65533;&#65533;"- &#65533;&#65533;&#65533;&#1979;&#65533;P.q&#65533;&#65533;v\&#65533;&#65533;&#65533;A&#65533;&#65533;&#65533;6&#65533;&#65533;r|&#65533;&#65533;&#65533;&#65533;W&#65533;k&#65533;15&#1034;&#65533;&#65533;0&#65533;&#65533;&#65533;&#1502;&#65533;&#65533;p&#65533;&#65533;&#65533;&#65533;R&#65533;&#65533;&#65533;&#37440;&#342; &#65533;&#65533;&#65533;,W&#65533;-#&#65533;&#65533;d|&#65533;0l|&#65533;+&#1167;)&#65533;&#65533;&#65533;&#65533;=&#65533;&#65533;&#65533;&#65533;1&#65533;&#65533;	&#65533; n&#65533; `^P
&#65533;`
Hp&#65533;&#65533;)&#65533;G&#65533;Ypl&#65533;&#65533;&#65533;O.=&#65533;&#1204;&#65533;:&#65533;|~&#65533;)&#65533;T&#65533;&#65533;&#65533;&#65533;&#65533;Po&#65533; &#65533;&#65533;&#65533;O&#65533;&#65533;nb	oR&#65533;&#65533;&#65533;&#65533;#C&#65533;(&#65533;,Y&#65533;-&#65533;&#65533;&#65533;&#65533;\\&#65533;g&#65533;&#65533;&#268;&#65533;n&#65533;&#65533;&#65533;(.)&#65533;&#65533;&#65533;&#65533;&#65533;&#1340;A&#65533;p O&#65533;P#JP$  &#65533;&#65533;&#65533;&#65533;?`&#65533;&#65533;&#65533;&#65533;0&#65533; 0&#65533;pp) c )&#65533;&#65533;#:s&#65533;&#65533;&#65533;&#65533;&#65533;&#65533;p&#65533;}&#65533;E5WC&#65533;&#65533;	T&#65533;&#65533;&#65533;o&#65533;c&#65533;&#65533;&#65533;&#65533;,&#65533;&#65533;&#65533;&#65533;&#65533;&#65533;&#65533;&#65533;&#65533;&#65533;*&#65533;&#65533;&#65533;&#65533;&#65533;&#65533;&#65533;,&#65533;&#65533; DD&#65533;&#65533;&#65533;r&#65533;k&#65533;&#259;&#65533;ng&#65533;&#65533;n&#65533;&#65533;&#65533;&#65533;	&#479;&#65533;&#65533;&#65533;&#65533;!+;)$&#65533;&#65533;$$?&#65533;?&#65533;_1_N00c&#65533;=&#65533;&#65533;_)!lg&#65533;yg&#65533;&#579;&#65533;&#65533;j&#65533;&#65533;&#65533;tPP&#65533;kz&#65533;bmO&#65533;&#65533;&#65533;3>&#65533;&#65533;&#26761;&#65533;J&#65533;&#65533;&#65533;1&#65533;I&#65533;PX&#65533;&#65533;&#65533;%&#65533; &#65533;&#65533;&#65533;9&#65533;f!&#65533;,&#65533;r&#65533;J&#65533;Q&#65533;B&#65533;&#65533;&#65533;EHA &#65533;&#65533;&#65533;Z&#65533;&#65533;&#65533;&#65533;&#65533;+&#65533;9&#65533;&#65533;&#65533;&#65533;0L&#65533;3&#65533;&#65533;,&#65533;&a&#65533;O&#65533;&#794;&#65533;6&#1444;-&#65533;&#65533;&#65533;&#65533;&#65533;&#65533;~&#65533;&#65533;&#65533;]&#65533;u1&#1849;&#65533;!&#65533;&#65533;?_&#65533;&#65533;;&#65533;/&#65533;@&#65533;&#65533;&#65533;&#65533;&#65533;&#65533;Ow&#65533;HT(H&#65533;&#65533;?&#65533;/.tK&#65533;&#65533;&#65533;&#65533;&#65533;&#65533;e&#65533;&#65533;&#65533;LB
&#65533;cgD9H&#65533; &#65533;\
r&#65533;&#65533;&#857;0	&#65533;L&#65533;)QN&#65533;&#65533;&#65533;&#65533;G&#65533;&#65533;&#65533;N&#1397;&#65533;&#65533;/&#65533;\&#65533;&#65533;&#65533;Jl&#65533;/&#65533;&#65533;\/k;&#65533;&#65533;&#65533;km&#65533;P&#65533;&#65533;]&#65533;&#65533;I&#65533;&#65533;3o_t?b&#65533;P&#65533;&#65533;E&#65533;u&#65533;&#65533; &#65533;&#65533;&#65533;y(3&#65533;&#65533;&#65533;E&#65533;a&#65533;&#65533;h&#65533;D&#65533;gpPh&#65533;B&#65533;&#65533;&#65533;&#65533;APf&#65533;@&#65533;	R&#65533;&#31332;n&#65533;&#65533;&#65533;Go&#65533;4&#65533;o2&#65533;\M&#161;&#65533;&#65533;-D&#65533;K5&#65533;P0l&#30546;&#65533;`M&#65533;&#1024;5&#1427;&#65533;&#65533;&#65533;&#65533;iW&#65533;F!&#65533;&#65533; |a&#65533;|d&#65533;G&#2009;&#65533;&#65533;e&#922;&#65533;t&#65533;C&#65533; &#65533;N&#65533;&#65533;&#65533;f&#65533;&#65533;c&#65533;&#65533;&#65533;OC&#65533;YX&#65533;5m&#65533;&#65533;5Z&#65533;&#65533;B&#65533;f(&#65533;n=
)6&#760;&#65533;&#65533;<(&#65533;&#65533;&#65533;&#65533;&#65533;)B&#65533;&#65533;&#65533;&#65533;Q&#65533;m&#65533;&#65533;&#65533;RW&#65533;F J&#65533; &#65533;v\&#1402;&#65533;Y&#144;U&#65533;vZ9&#1245;&#65533;&#65533;&#65533;&#65533;N&#65533;&#65533;&#65533;Y&#65533;&#65533;P5&#65533;"&#65533;&#65533;`&#65533;   `N|&#65533;p&#65533;|&#65533;p&#65533;&#65533;r&#65533;&#65533;D &#65533;N&#65533;gY$&#1575;&#65533; u&#65533;`&#65533;&#65533;jR&#65533;.#)h&#65533;d&#65533;&#1348;V&#65533;&#65533;a&#65533;&#65533;W&#1873;&#65533;&#65533;n&#65533;&#65533;&#658;&#65533;Ap`&#65533;&#65533;&#65533;&#65533;&#65533;&#65533;&#65533;&#65533;!GZ&&#65533;2T&#65533;&#65533;&#65533;&#65533;&#65533;&#65533;%j&#594;WPz&#65533;|+&#65533;&#65533;x&#65533;&#65533;Q&#65533;&#65533;&#65533;&#65533;@iTP&#65533;~x@&#65533;&#65533;A&#65533;&#65533;<W@&#65533;N&#65533;C&#65533;&#65533;+&#65533;&#65533;&#65533;&#65533;1&#65533;X U&#65533;&#65533;V&#65533;;H&#65533;&#65533;1thg^TY&#65533;hW&#65533;,&#65533;Z&#65533;Q&#65533;<P&#65533;0&#65533;&#65533;&#65533;G&#65533;&#65533;&#65533;&#65533;H&#65533;E&#65533;&#65533;&#65533;2&#65533;&#65533;&#65533;lzkc&#65533;&#65533;&#65533;i&#65533;&#65533;YG&#65533;&#65533;&#65533;&#65533;@+-&#65533; &#35636;&#65533;>#&#65533;t|>&#65533;$&#65533;&#65533;&#65533;&#65533;@&#65533;F&#65533;&#65533;&#65533;US&#65533;&#65533;p &#65533;B&#65533;xg&#65533;v&#65533;a&#65533;E&#65533;a&#65533;x&#65533;Bn&#65533;&#515;	ts`w&#65533;!An&#65533;!&#65533;&#65533;;&#65533;&#486;veB&#291;GZB&#162;&#65533;&#65533;w&#65533;m9&#65533;V\&#65533;&#65533;&#65533;<8&#65533;&#65533;&#65533;80&#65533;&#65533;&#65533;s&#65533;=&#65533;&#65533;F&#65533;&#1049;&#65533;T-&#65533;&#65533;*+&#65533;s&#65533;&#1388;F8d&#65533;j&#65533;&#65533;P&#65533;&#65533;&#65533;0.&#65533;`5&#65533;V&#65533;	&#65533;w&#1819;T&#65533;B&#65533;j&#964;_&#65533;d0"k&#65533;G&#65533;&#65533;&#65533;"&#65533;&#65533;8&#65533;&#65533;&#65533;3&#65533;&#65533;&#65533;&#65533;H h&#65533;&#65533;&#65533;&#65533;&#65533;`&#65533;&#65533;&#65533;0&#65533;&#65533;&#65533;#
Oy
-&#65533;&#277;&#65533;N&#65533;&#65533;&#65533;@&#65533;p5&#65533;M&#1026;&#65533;R&#65533;~0&#65533;0&#65533;#&#65533;&#65533;6&#65533;0&#43908;n&#65533;Mx&#65533;&#65533;pnH@D&#65533;&#65533;&#65533;&#65533;&#65533;g2&#65533;&#65533;&#65533;&#65533;@&#65533;-&#65533;&#65533;X`&#65533;D'"!D<&#65533;&#65533;M&#65533;d6&#65533;(4&#65533;f&#65533;&#65533;&#65533;3&#65533;$&#65533;jK&#65533;&#65533;?&#65533;&#65533;&#65533;&#65533; &#65533;K&#65533;f0h&#65533;np&#65533;&#65533;c.UH&#65533;9&#65533;R&#65533;j&#65533;W4$&#65533;&#65533;&#65533;Q &#65533;D&#65533;&#65533;x&#65533;&#65533;R&#65533;&#65533;TD"&#65533;HF:&#1169;*&#1536;
T&#65533;&#65533;mr&#65533;&#65533;6&#65533;&#65533;&#65533;oh@6QB&#65533;&#65533;&#65533;Py1eT&#65533;&#65533;&#65533;j&#65533;Z9A&#65533;&#65533;N&#65533;&#65533;^	&#65533;3&#65533;&#65533;iLMBS&#1270;&#65533;&#65533;P&#65533;&#65533;K\&#65533;"&#1297;&#65533;e&#65533;TH&#65533;F)&#65533;fv&#65533;&#65533;&#65533;!&#65533;&#65533;X@&#65533;&#65533;l&#65533;#-&#65533;&#854;j&#65533;HC0&#65533;&#65533;N&#65533;S&#65533;&#65533;&#65533;&#65533;&#65533;b&#65533;{^Q<&#65181;&#65533;&&#65533;;7&#65533;&#65533;&#65533;M&#65533;&#65533;K&#65533;:&#65533;JOTi&#65533;P&#65533; &#65533;4	&#1170;B&#65533;*3&&#65533;&#65533;3	&#65533;Q&#65533;R&#65533;)MiPb&#65533;&#602;&#65533;&#1309;RRV&#65533;x1`&#65533;TAw`eP&#65533;v&#65533;&#65533;=
&#65533;,&#65533;5&#65533;@&#65533;D&#65533;-&#65533;*F&#65533;`P&#65533;4&#1412;&#65533;%aU?Y&#65533;a&#65533;&#65533;&#65533;&#65533;x&#65533;U&#65533;&#65533;&#65533;Rk3GK&#65533;A&#65533;&#65533;&#65533;k&#65533;&&#65533;&#65533;&#277;&#65533;`O]W&#65533;&#65533;&#65533;v&#65533;A&#65533;fr&#65533;E{i&#65533;&#65533;&#65533;&#65533;7&#65533;}&#65533;&#65533;!&#65533;U&#65533;&#65533; &#65533;@&#65533;&#65533;~&#65533;q&#65533;.&#65533;"]&#346;fm&#65533;P&#65533;&#65533; &#65533;A
&#65533;&#65533; B[&#65533;f
&#188; &#65533;H&#65533;&#65533;a&#65533;&#65533;\&#65533;&#65533;|I&#65533;J`e&#65533;&#65533;j&#65533;+&#65533;&#65533;JY&#65533;&#65533;k&#65533;&#65533;&#65533;h&#65533;>|&#65533;&#65533;&#65533;M&#65533;&#744;&#65533;&#65533;$K&#1405;&#65533;&#65533; &#65533;&#65533;EC&#65533;_&#65533;De(&#65533;6t&#65533;R$2&#65533;&#65533;C &#65533;Zp&#65533;	&#65533;&#65533;A&#985;&#65533;&#65533;eji&#65533;&#65533;&#65533;&#2029;&#65533;&#65533;m&#65533;e&#65533;&#65533;&#65533;&#65533;&#65533;&#65533;X3&#65533;I&#65533;&#65533;&#65533;?X&#65533;&#65533;dcs&#65533;AX4nI&#65533;&#65533;&#65533;+&#65533;$&#65533;&#65533;&#65533;&#65533;&#65533;q%;&#65533;&#65533;R&#65533;&#65533;CD&#65533;Tm&#65533;&#236;&#65533;0&#65533;&#65533;,&#65533;&#65533;&#65533;:&#65533;3r%&#65533;9C&#65533;&#65533;&#65533;&#65533;&#65533;&#65533;#&#65533;&#65533;&#65533;&#65533;m&#65533;1&#65533;&#65533;?;9&#65533;&#65533;n&#65533;|K&#65533;T&#65533;&#65533;&#949;&#65533;y~&#65533;a&#65533;&#65533;4e&#65533;3&#65533;&#65533;8`efPA&#65533;&#65533;&#65533;64g&#1218;/&#65533;j&#65533;$y>&#65533;,&#65533;>&#65533;&#65533;&#65533;Tp&#65533;q&#65533;d[&#65533;P&#65533;anS&#65533;&#760;aC(# &#736;-&#65533;eY&#1433;!&#1077;&#65533;[&#65533;&#65533;l&#65533;
&#1450;&#65533;3t7S&#65533;&#65533;2&#65533;&#65533;&#65533;&#65533;&#65533;}&#65533;&#65533;%&#65533;P&#65533;&#65533;&#65533;&#65533;MR&#65533;&#65533;bx"&#65533;xlc&#65533;k&#65533;&#65533;&#65533;&#1847;&#65533;&#65533;5~&#65533;i&#65533;d&#65533;&#65533;eh	)&#65533;&#65533;;&#65533;[&#1351;&#65533;&#65533;&#65533;?&#65533;pA&#65533;&#65533;$?#&#65533;	q&#65533;&#65533;#&#65533;pC&#65533;x4R&#65533;C&#65533;Al&#65533;@7&#6094;&#65533;&#65533;&#1776;&#65533;&#65533;&#65533;&#65533;}y5,&#65533;hF?<&#65533;0&#65533;o~&#65533;t&#65533;q&#65533;&#65533;&#65533;&#65533;&#65533;&#65533;r&#65533;+6&#65533;&#65533;&#65533;&#65533;t&#65533;d&#65533;&#65533;X%&#65533;&#65533;&#65533;6&#65533;&#65533;&#8648;0&#65533;&#65533;&#65533;&#65533;&#65533;&#65533;&#65533;pd-&#65533;&#1786;%O&#65533;&#65533;&#65533;&#65533;&#65533;&#65533;:&#65533;P^&#65533;&#65533;&#65533;&#65533;&#65533;&#65533;&#65533;&#65533;N&#65533;=&#65533;<&#65533;}&#1026;E&#65533;0k&#65533;]&#1860;{Af&#65533;&#65533;&#65533;\&#65533;B&#65533;&#65533;~@&#65533;&#65533;$&#65533;&#65533;&#65533;&#65533;!&#65533;&#65533;{&#65533;C:&#65533;&#65533; *&#65533;&&#65533;a4rO&#65533;&#65533;&#478;&#838430;{&#65533;7&#65533;cm]&#65533;&#65533;4&#65533;&#65533;&#65533;&#65533;%>&#1794;&#65533;&#65533;&#65533;jr&#65533;!&#65533;&#65533;=&#65533;&#65533;&#65533;&#65533;%&#65533;e&#65533;&#65533;z&#65533;F&#65533;k&#65533;&#65533;&#65533;|=r_D&#65533;&#65533;&#65533;&#65533;I&#65533;&#65533;&#65533;^9&#65533;w&#65533;+7&#65533;&#578;&#65533;ui&#65533;&#65533;&#65533;&#65533;&#65533;&#65533;M&#65533;&#65533;&#65533;l&#65533;&#65533;f&#65533;C&#65533;q&#65533;&#65533;&#65533;4&#65533;$&#65533;&#65533;qN&#65533;K&#1639;,&#65533;7&#65533;G~&#1847;x&#65533;&#65533;"|&#1024;ak
&#65533;,&#1399;&#65533;,bk&#65533;g&#65533;&#65533;&#65533;&#65533;&#65533;b&#65533;&Q&#65533;x8&#65533;&#65533;T&#65533;&&#65533;&#65533;&#65533;&#65533;"&#65533;&#65533;*&#65533;&#65533;&#65533;&#65533;&#65533;&#65533;C&#65533;&#65533;u6&#65533;&#65533;<|&#65533;&#65533;&#65533;&#1026;&#65533;&#65533;8&#65533;|B&#65533;&#65533;&#65533;* 8&#65533;K&#515;&#65533;&#65533;@&#65533;K&#65533;&#65533;,B&#65533;e&#65533;&T&#65533;nAx&#65533;&#65533;&#65533;T&#65533;=~PqQ&#65533;6[GB{&#65533;&#65533;&#1092;_&#65533;s^&#65533;h&#65533;&#65533;p&#65533;Tc&#65533;&#65533;%&#65533;j&#65533;&#65533;&#65533;Ks&#65533;K&#65533;g&#65533;&|&#65533;qoU&#65533;&#65533;!4&#65533;x&#65533;&#65533;Qu&#65533;&#1344;&#65533;&#65533;Gu&#65533;B&#65533;&#65533;&#65533;X&#65533;P&#65533;s&#65533;&#65533;Fw&#65533;&#65533;&#65533;&#65533;x&#65533;&#65533;h&#65533;&#65533;&#65533;8&#65533;&#65533;&#65533;&#65533;&#65533;&#65533;w&#65533;'&#65533;T&#65533;&#65533;&#65533;&#65533;	&#65533;&#458;&#65533;B&#65533;&#65533;`&#65533;'&#65533;&#1222;&#65533;&#65533;&#65533;&#65533;8&#65533;&#65533;&#65533;&#65533;0&#65533;i&#65533;&#65533;&#65533;P&#65533;&#65533;&#65533;}h&#65533;&#65533;h{q&#65533;&#1537;GB&#65533;&#65533;&#65533;&#65533;&#65533;&#65533;8>G&#65533;&#65533;&#65533;g&#65533;X8&#65533;w&#65533;p&#65533;H|&#840;&#65533;b&#65533;&#65533;z&#65533;&#65533;d&#65533;&#65533;B&#65533;nO&&#65533;Zp&#65533;&#65533;B&#65533;K&#65533;G&#65533;&#65533;&#65533;&#65533;&#65533;$kI&#65533;&#65533;hB&#5326;&#65533;X&#65533;8)&#65533;&#65533;}gsIyF&#65533;&#1552;&#65533;v&#65533;&#65533;&#65533;&#65533;&#65533;{9e&#65533;&#65533;3&#65533;|&#65533;&#65533;&#65533;t&#65533;&#65533;&#65533;K&#592;&#65533;>~Gq&#65533;&#65533;	h&#65533;&#65533;&#65533;&#65533;h#e0i&#65533;&#65533;s&#65533;|&#65533;X%9&#65533;&#65533;qu&#65533;&#65533;X&#65533;H|3iw&#65533;<)v&#65533;&#65533;Th&#65533;t8&#65533;&#65533;7&#65533;F&#65533;B&#65533;,Q&#65533;&#65533;C&#65533;A&#1611;G&#65533;nq&#65533;&9)&#65533;nd&#469;_	";&#65533;!A'&#65533;Z&#65533;W&#65533;Y&#65533;PF&#65533;FS&#65533;&#65533;c&#65533;&#65533;'Pj&#1609;&#65533;&#65533;&#65533;h&#65533;NudS&#65533;&#65533;&#65533;(y&#65533;&#65533;8&#65533;dsX&#65533;={&#65533;sI&#65533;&#65533;&#65533;&#65533;&#65533;&#65533;&#65533;)&#65533;&#65533;6&#65533;&#65533;G&#65533;&#65533;&#65533;&#65533;|&#65533;&#13622;&#65533;\o&#65533;&#65533;&#65533;V&#65533;&#65533;&#65533;&#65533;r&#65533;$H&#65533;t8&#65533;&#65533;&#65533;&#65533;&#65533;yx&#65533;&#65533;x&#65533;&#65533;b&#65533;&#65533;&#65533;`}k&#65533;&#65533;&#65533;&#65533;&#65533;&#65533;&#65533;5&#65533;l8~&#65533;&#65533;d&#65533;&#65533;98r&#65533;&#65533;&#65533;)&#65533;=|&#65533;&#529;$&#65533;&#65533;&#65533;&#65533;&#65533;i{&#65533;&#65533;~&#65533;&#65533;&#65533;}&#65533;g&#65533;	&#65533;&#65533;&#65533;&#65533;&#65533;2&#65533;a&#65533;&#65533;&#65533;v&#65533;&#1630;
&#1412;&#65533;"&#65533;(&#65533;&#65533;&#65533;&#65533;&#65533;&#65533;&#65533;&#65533;`&#65533;&#28818;y&#65533;y&#1631;&#65533;&#65533;&#65533;r&#65533;&#65533;&#65533;G&#65533;&#65533;&#65533;&#65533;0&#65533;&#65533;&#1696;&#65533;&#65533;&#65533;X&#65533;&#65533;&#65533;i&#65533;bg&#65533;&#65533;X&#65533;9&#65533;O&#30288;']&#65533;Vwk&#65533;&#65533;zP&#65533;&#65533;0&#477;hT&#65533;&#65533;&#65533;&#65533;&#65533;PBY&#65533;&#65533;&#65533;&#65533;&#1552;&#65533;&#65533;&#65533;"&#65533;X{P&#65533;&#65533;&#65533; 
&#65533;q&#65533;&#65533;&#65533;{&#65533;&#65533;&#1456;lt&#65533;&#65533;b&#65533;&#65533;&#65533;&#65533;&#65533;&#1424;&#65533;H&#65533;jG&#65533;+	wh#hG&#65533;&#65533; )&#65533;&#65533;&#65533;&#65533;&#65533;4x&#65533;`&#65533;&#65533;QfA&#65533;&#65533;Q&#65533;*&#65533;{nq&#65533;&#65533;)y&#65533;\(&#65533;&#65533;D&#65533;&#65533;&#1255;&#65533;'{&#65533;&#65533;0&#1504;@H@&#65533;&#65533;&#65533;&#65533;0F&#65533;&#65533;&#65533;&#65533;:d&#65533;&#65533;$&#65533;&#65533;&#65533;&#65533;&#65533;0&#65533;&#65533;n&#65533;&#449;&#65533;U&#65533;&#65533;_*&#65533;:&#65533;J&#65533; &#65533;k&#65533;&#65533; &#65533;*&#65533;: O0:&#65533;&#65533;UT&#1795;&#65533;$&#65533;oys\z&#65533;k&#65533;~'&#65533;&#65533;\&#65533;&#65533;&#65533;: )&#65533;&#65533;&#65533;pH&#65533;&#65533;@F&#65533;P>Z&#65533;&#65533;
wj&#65533;&#65533;&#1067;&#65533;'&#65533;#&#65533;c:$F&#65533;&#65533;&#65533;&#698;&#65533;&#65533;&#43690;*_P&#65533;&#65533;&#65533;v2&#1709;&#65533;&#1698;&#65533;&#65533;IZ
&#65533;;&#65533;&#65533;7&#65533;&#65533;Q&#65533;&#65533;&#65533;0d&#65533;&#65533;j&#65533;&#65533;s&#65533;&#65533;&#65533;&#65533;;p&#2976;&#65533;zvgP &#65533;nc(e5j&#65533;&#65533;&#65533;&#65533;kS &#29355;&#65533;u&#65533;}w&#65533;"&#65533;d&#65533;&#65533;s4J&#65533;z&#65533;,&#65533;:0&#29324;`&#65533;K&#65533;IpC)
&#65533;o)]W&#65533; &#65533;&#65533;&#65533;&&#65533;&#65533;&#65533;A&#65533;&#65533;&#1135;&#65533;,I&#65533;&#65533;&#65533;&#65533;xH&#65533;>&#65533;&#685;$wy4&#65533;M<5&#65533;&#65533;&#65533;&#65533;;S&#65533;q&#65533;&#65533;Y&#65533;&#65533;&#65533;&#65533;&#65533;&#1066;_;)5Kae&#65533;H&#65533;hk&#65533;&#65533;&#65533;Kf`hJ&#65533;qK|{e&#65533;&#65533;&#65533;&#65533;&#65533;o&#1301;&#2040;d&#376;&#65533;&#65533;&#65533;	&#65533;&#65533;4(&#65533;&#649;&#65533;&#65533;x&#298555;&#65533;\&#65533;"PHK&#65533;R&#65533;'0&#65533;qX&#65533;(z&#65533;&#758;&#65533;s &#65533;&#65533;Ku&#65533;
&#65533;&#65533;Te&#65533;&#65533;W&#65533;&#65533;k7&#65533;&#65533;BO&#65533;K:/q&#65533;k&#65533;&#65533;x/&#65533;&#1787;&#903;`&#65533;`&#65533;&#65533;"&#65533;&#65533;|s&#65533;&#65533;&#65533;k]I&#65533;&#65533;:p&#65533;T&#65533;&&#65533;;<&#65533;{&#65533;&#65533;&#65533;&#65533;k&#65533;&#65533;!P&#65533;&#65533;d&#65533;&#65533;&#65533;&#65533;&#65533;g&#65533;&#65533;&#65533;&#65533;Z]fD&#65533;;)&#65533;0&#65533;&#65533;&#65533;X&#65533;G&#65533;&#698;&#65533;&#65533;&#763;)&#65533;&#65533;&#65533;J&#65533;&#65533;v&#65533;+6H&#65533;&#65533;Q&#65533;&#65533;&#65533;&#65533;
&#65533;&#65533; `0I &#65533;7 S&#65533;&#65533;&#65533;&#65533;/zv&#65533;&#65533;"fjUy/0&#65533;&#65533;&#65533;&#65533;&#65533;&#65533;&#65533;  na&#65533;&#65533;&#829;&#65533;S&#65533;&#65533;!&#65533;2 ))&#65533;n&#65533;&#65533;n &#65533;&#65533;P&#65533;&#293;&#1151;"&#65533;&#65533;;&#65533;;'&#65533;&#65533;-&#1488;&#65533;K|&#65533;&#65533; ,&#65533;Dl&#65533;&#65533;  Gp&#65533;&#65533;o&#65533;&#65533;lT&#65533;&#65533;&#65533;&#30828;&#65533;y&#65533;v&#65533;&#65533;@&#65533;_&#65533;&#65533;&#65533;&#65533;&#65533;&#450;`&#197;JuC&#65533;B&#65533;S&#65533;&#287;p&#387;&#65533;&#65533;c&#65533;d&#65533;&#65533;&#65533;2&#65533;T||&#65533;&#411;&#65533;zv&#65533;Xyp&#65533;1&#65533;=<&#65533;LY&#65533;K!&#65533;&#65533;B&#65533;&#65533;E|&#65533;&#65533; il)&#65533; &#65533;&#65533; <&#65533;&#65533;OI
s&#65533;j&#65533;&#65533;L&#65533;&#65533;,&#65533;*&#65533;kB&#65533;\&#65533;e&#65533;&#303;,2&#65533;&#65533;&#65533;/&#65533;@&#341;LAV&#65533;&#65533;q&#753;&#65533;h&#65533;P&#65533;&#65533;r&#65533;.X&#65533;rrF&#252;na&#65533;&#65533;|&#65533;&#65533;&#65533;!$p&#65533;&#65533;l&#65533; &#65533;o&Y&#65533;&'&#65533;Km&#65533;2<&#65533;&#65533;:&#65533;&#65533;&#65533; 2&#65533; &#65533;=I&#65533;&#65533;&#65533;&#65533;&#65533; G&#65533;&#65533;h#0&#65533;Z&#65533;&#65533;F!&#1914;&#65533;k&#65533;&#65533;&#65533;v&#65533;:&#65533;O&#65533;&#65533;^&#65533;&#65533;&#65533;!&#65533;C&#65533;&#654;zF_&#65533;&#65533;X&#65533;/&#65533;|&#65533;&#65533;[w&#65533;l&#65533;O\~&#65533;u&#65533;&#65533;A3&#705;&#65533;*&#65533;&#65533;&#65533;&#65533;&#65533;&#65533;8&#65533;z&#65533;&#65533;&#65533;&#65533;)&#65533;g,&#65533;&#65533;&#65533;&#65533;&#65533;&#65533;=7&#65533;6	&#65533;&#65533;&#65533;&#65533;0&#1058;<&#65533;&#65533;&#65533;&#65533;&#65533;-&#65533;t&#65533;aL&#65533;(-)&#65533;&#65533;N&#65533;T@p&#65533;&#65533;&#65533;&#65533;Q&#65533;&#65533;@&#65533;&#65533;L&#65533;&#65533;w&#65533;w&#65533;q&#1439;P&#65533;A&#1318;&#65533;&#65533;&#1344;&#65533;-&#65533;`$0&#65533;!&#65533;&#65533;&#65533;&#65533;d&#65533;6&#65533;&#65533;&#566;&#65533;	&#65533; &#65533;&#65533;&#65533;mZ&#65533;&#65533;-&#65533;A&#65533;'&#65533;&#779;&#65533;x&#65533;X&#65533;v&#65533;&#141;"&#65533;&#65533;Q&#65533;&#65533;&#769;B&#65533;&#65533;&#65533;&#65533;m&#65533;}2&#65533;/&#65533; &#65533;<&#65533;&#65533;&#65533;&#65533;&#65533;&#65533;&#65533;&#1584;&#65533;#&#65533;&#65533;Z&#65533;&#65533;&#65533;2&#669;"B&#65533;&#1767;&#65533;x_&#65533;&#65533;&#65533;>&#205;&#1246;&&#65533;&#65533;0&#65533;&#65533;G&#65533;&#65533;&#65533;}&#1133;,&#65533;&#65533;	&#65533;&#65533;"B&#65533; &#65533;&#65533;&#65533;&#65533;0 &#65533;q&#65533;!2&#65533;&#65533;&#65533;+v&#65533;&#65533;&#65533;}F|L&#65533;&#65533;&#65533;&#1923;&#65533;&#1794;@&#65533;Zl^&#65533;=&#1193;N;&#65533;&#65533;&#65533;&#65533;&#65533;P=!v"&#65533;&#1471;&#65533;(u&#65533;&#65533;&#1908;&#65533;&#65533;0;&#65533;#N&#65533; &#65533;&#65533;m&#65533;$&#65533;&#65533;<!&#65533;|&#65533;U&#65533;&#65533;&#65533;&#65533;&#1145;t4&#65533;&#65533;&#65533;W&#771;&#65533;7L	&#65533;X%>;0&#65533;D.N^&#65533;&#1389;xc &#65533;K&#65533;&#65533;&#65533;&#65533;&#65533;&#65533;&#65533;t&#65533;[&&#65533;R&#65533;K4&#65533;&#65533;b&#65533;`!*;&#65533; &#65533;`&#65533;	HN|)&#65533;2&#65533;p&#65533;{&#144;R&#65533;OU] &#65533;0&#65533;+H&#65533;|&#65533;&#65533;&#65533;?.A^&#65533;a&#65533;0&#65533;^&#65533;&#65533;&#65533;e&#65533;`&#65533;&#65533;&#65533;g&#65533;&#65533;j4&#65533;&#65533;&#65533; wc&#65533;X&#65533;;&#65533;&#65533;&#65533;&#65533;&#65533;n&#65533;&#20640;&#65533;&#65533;&#42992;&#65533;x8&#65533;&#65533;`&#35390;&#65533;&#65533;&#65533;&#65533;&#65533;I~F&#65533;p&#27918;&#65533;_0 &#65533;&#65533;&#65533; p&#65533;AGU&#65533;&#65533;{&#65533;;&#65533;M|&#65533;&#65533;r`&#65533;&#65533;&#65533;&#65533;&#65533;&#65533;n &#65533;&#65533;&#65533;&#65533;&#65533;&#65533;(T&#65533;j&#65533;&#65533;&#65533;&#65533;&#65533;	&#65533;g&#65533; &#65533;&#65533;&#65533;&#65533;K&#65533;&#65533;TN&#65533;3&#65533;p&#65533;&#65533;&#65533;&#65533;&#65533;[&#65533;&#65533;.&#65533;]&#65533;&#65533;&#1118;&#65533;&#65533;&#65533;6&#65533;h&#65533;&#65533;&#65533;nh&#65533;&#65533;$T&#65533;g= &#65533; &#65533; &&#65533;Xa&#65533;o&#65533;&#65533;l&#65533;&#65533;&#65533;&#65533;&#65533;K&#65533;.&#65533;&#65533;N&#65533;&#65533;&#65533;	"&#65533;#&#65533;'^}n&#65533;=&#65533;>h &#65533;&#65533;&#65533; &#65533;&#65533;h0&#65533;&#65533;&#65533;&#65533;&#65533;&#65533;&#65533;&#65533;/&#65533;&#65533;@O-H&#65533;&#65533;&#65533;>&#1108;fPe&#65533; b&#65533;&#65533;]&#65533;m&#65533;5&#65533;&#65533;&#65533;&#65533;xX&#65533;[@]N&#65533;&#65533;&#65533;&&#65533;&#65533;]o&#65533;&#65533;&#65533;&#65533;&#65533;/?&#65533;jo1 &#65533;8&#65533;!&#756;n&#65533;&#65533;&#65533;H&#65533;&#65533;0&#65533;z&#65533; &#65533;&#65533;&#65533;{&#65533;&#65533;&#65533;'G&#50006;&#65533;&#65533;|&#65533;(T&#65533;&#65533;h&#65533;^&#65533; ^&#65533;;&#65533; A&#65533;&#65533;&#65533;@&#65533;a&#65533;`&#65533;&#65533;&#65533;!&#65533;.4&#65533;&#65533;&#65533;P 0&#65533;0m&#65533;&#65533;&#65533;&#65533;r&#65533;&#65533;=P&#65533;EoA&?&#65533;&#65533;B?&#59441;e`&#65533;&#65533;&#65533;&#65533;_&#65533;r.&#65533;&#65533;&#65533;o&#65533;A&#65533;t9S@&#65533;&#65533;&#65533;&#65533;&#65533;&#65533;od/&#65533;A&#65533;&#65533;&#65533;p&#65533;n&#65533;r&#65533;&#65533;
&#65533;&#65533;x&#65533;wo&#65533;&#65533;&#65533;&#65533;&#65533;&#65533;E)&#65533;&#65533;&#65533;&#65533;&#65533;Mn&#65533;&#65533;&#65533;&#65533;&#65533;&#65533;K&#65533;&#65533;&#65533;&#65533; '.P&#65533;a&#65533;&#65533;W&#65533;s&#65533;&#65533; ;&#65533;&#65533;&#65533;&#65533;&#65533;&#65533;&#65533;&#65533;&#65533;&#65533;&#65533;^3&#65533;N&#65533;&#65533;&#65533;1&#65533;&#65533;&#65533;)&#65533;B44<&#65533; &#65533; &#65533;&#65533;&#65533;&#65533;&#65533;&#65533;&#65533;&#65533;g	z&#65533;&#65533;&#65533;&#65533;&#65533;	&#65533;p&#65533;Z&#65533;z&#65533;&#574;&#775;&#65533;&#65533;&#65533;&#65533;&#65533;&#65533;(A&#65533;&#65533;&#65533;t&#65533;&#65533;&#65533;&#65533;&#65533;&#65533;BU5U

/&#65533;&#65533;&#65533;&#61327;&#65533;&#65533;&#65533;&#65533;&#65533;&#65533;N&#65533;&#65533;&#65533;)_04 T&#65533;jU(&#65533;X*L&#65533;&#65533;&#65533;3&#65533;&#65533;&#65533;I&#65533;$8&#65533;0&#659;&#65533;&#65533;dZ&#1929;y("&#65533;&#65533;&#65533;&#65533;]&#65533;$IM!I&#65533;B&#65533;&#65533;0W"&#65533;!5
pl&#65533;2&#65533;&#1734;&#65533;H&#65533;d&#65533;G&#65533;&#65533;z&#65533;`&#65533;&#65533;5&#65533;&#65533;+W&#65533;&#65533;&#65533;Z&#65533;&#65533;=&#65533;&#65533;'O&#65533;Dvq,&#65533;&#65533;m3&#65533;&#65533;N[&#65533;m&#65533;&#1787;&#65533;&#65533;%&#65533; d&#65533;&#65533;J&#65533;&#65533;&#65533;&#65533;&#65533;&#1059;x!&#65533;L&#65533;&#65533;i&&#65533;M/&#65533;\(j>(+3&#65533;&#800;7&#65533;&#65533;&#65533;0&#65533;&#65533;N&#65533;&#65533;h&#65533;F&#65533;w&#65533;&#65533;P!&#65533;x&#65533;&#276;&#65533;&#768;92&#65533;&#65533;&#65533;R&#65533;&#65533;H6<(&#65533;&#65533;&#65533;&#65533;"&#65533;&#1248;Z&#65533;&#65533;?&#65533;b&#65533;&#65533;t{cB&#65533;1&#65533;J>+CC&#65533;Z]&#65533;5&#65533;?CN&#65533;V&#65533;40^&#65533;\s|M&#65533;w7"UW7&#65533;&#65533;&#65533;[2(&#65533;&#65533;_&#441;&#65533;$W&#65533;"Ydbw]v&#65533;Tp+&#65533;y&#65533;&#65533;B&#65533;&#65533;xg&#65533;<4&#65533;0g&#65533;&#65533;&#65533;i&#65533;(I&#65533;&#65533;&#65533;&#65533;]&#65533;0&#65533;a57&#65533;&#65533;&#65533;e&#65533;&#65533;W,&#65533;&#65533;&#65533;6&#65533;h|&#1060;^ &#65533;!:Q&#65533;^&#38741;&#65533;C&#65533;u&#65533;zZa&#65533;UW&#65533;&#65533;&#65533;L/&#65533;&#65533;HH&#65533;&#65533;&#65533;GZ&#65533;I&#65533;&#65533;&#65533;&#65533;4"P&#65533;&#65533;&#1232; (!&#65533;&#624;@9E.8h!1&#768;L&#65533;d[Qvw&#65533;uX*u%e&#65533;&#65533;b&#65533;$fF&#65533;&#65533;&#65533;1jh&#65533;&#65533;&#1574;!&#65533;@2&#65533;h&#65533;r&#65533;{&#65533;$2&#65533;f&#65533;&#65533;&#65533;&#65533;&#817;&#65533;]s&#65533;&#65533;B;%&#65533;&#65533;&#65533;&#65533;P &#65533;&#65533;cCRGy1&#65533;dXV&#65533;ev&#65533;F&#65533;&#54754;&#65533;i&#65533;&#65533;&#65533;&#65533;5A&#65533;&#65533;&#65533;&#65533;.&#65533;&#65533;&#65533;kx&#666;&#65533;&#876;
&#65533;;F&#65533;&#65533;@&#65533;&#65533;D_E&#65533;&#65533;&#65533;&#852;0C4[&#65533;&#65533; eC&#65533;1&#357;&#65533;&#65533;<,1&#65533;&#65533;^v&#65533;!bL&#65533;&#65533;&#65533;J&#65533;[&#554;&#65533;&#65533;My&#65533;V&#65533;4&#65533;!%&#65533;"&#65533;&#65533;G&#65533;&#65533;&#65533;&#65533;&#289;q&#65533;[&#65533;N	s5<&#65533;S&#65533;<&#65533;&#65533;7S&#65533;&#65533;&#65533;6me&#65533;&#9323;1"&#65533;\L&#65533;&#1385;J]&#65533;&#65533;&#65533;&#65533;&#65533;j!&#65533;&#65533;&#557;l)&#65533;G&#65533;&#65533;&#1444;&#65533;S&#65533;&#1775;&#65533;&#65533;&#65533;&#65533;	&#65533;o&#65533;&#65533;&#65533;&#65533;383<4&#65533;L &#65533;&#65533;#&#65533;X&#65533;&#65533;\&#65533;&#65533;&#65533;M&#65533;&#65533;&#65533;^&#65533;"&#65533;&#1330;`&#1905;&#65533;UWNH"&#65533;t&#65533;&#1541;&#65533;:&#65533;&#65533;r#&#65533;n&#65533;&#65533;&#65533;{&#65533;&#65533;!&#65533;1&#65533;&#65533;}7&#65533;&#65533;&#65533;&#65533;:I%0<0&#65533;R&#65533;Q&#65533;c&#65533;&#65533;&#65533;&#65533;k&#65533;%x&#65533;&#65533;&#65533;&#65533;y&#65533;&#65533;&#65533;&#65533;&#65533;&#65533;
&#65533;HzHz&#65533;X&#65533;&#1723;&#65533;vR[|&#65533;&#65533;>&#65533;=&#65533;&#65533;d8,&#65533;&#227;&#65533;&#65533;`&#65533;0[&#65533;<&#65533;5yx&#65533;&#414;&#65533;9P&#65533;&#65533;2r&#65533;&#65533;!&#65533;&#65533;5w<cV&#65533;&#65533;m&#65533;5>&#65533;&#65533;&#65533;Y&#65533;&#1847;'+	mY&#65533;&#65533;!&#65533;&#65533;E&#65533;&#65533;(h&#65533;&#65533;&#65533;g&#65533;&#65533;qK&#65533;&#65533;&#65533;&#65533;&#1394;F&#65533;&#65533;}&#65533;c&#65533;@@&#65533;&#65533;&#65533;D&#65533;&#65533;)&#65533;&#65533;&#65533;0&#65533;!&&&#65533;&#65533;&#65533;B&#65533;@r&#65533;)D	t&#65533;A&#65533;H&#65533;&#1631;&#65533;&#65533;&#65533;4&#65533;&#1600;&#65533;&#477;2-&#65533;# &#65533;4&#65533;&#65533;&#65533;&#65533;&#65533;&#65533;#$&#65533;&#65533;&#65533;u&#65533;&#65533;,&#65533;X&#65533;&#65533;&#65533;&#65533;&#65533;&#65533;FyX&#65533;"&#65533;XEi&#291;@&#65533;"&#65533;>&#65533;&#27536;&#65533;&#65533;P@&#65533;&#65533;<&#65533;1L&#65533;&#65533;&#65533;&#65533;/&#65533;&#65533;&#65533;	3&#65533;	w&#65533;&#65533;tGK^&#65533;&#65533; &#65533;&#65533;&#65533;&#65533;q8tT&#507;&#65533;&#65533;=&#65533;h&#65533;&#65533;&#65533;B&#65533;#&#65533;y&#65533;&#65533;,&#65533;&#65533;&>3&#65533;P+&#65533;Y&#65533;?0 &#65533;&#65533;B: &#65533;6&#65533;&#65533;*&#65533;5&#65533;t&#65533;c(&#65533;&#65533;&#65533;12&#65533;;MI&#65533;_&#65533;&#65533;&#633;&#65533; &#65533;&#65533;` b&#65533;&#65533;&#65533;&#65533;&#65533;&#65533;&#65533;&#65533;I&#65533;"&#65533;&#65533;&#65533;~&D&#65533;[&#65533;Xf-Xa5&#65533;&#65533;H&#65533;&#1821;`P&#65533;x&#65533;Q<&#65533;&#65533;^
&#65533;;&#65533;Q&#65533;&#65533;tT&#65533; &#65533;o2g&#65533;&#65533;N9&#65533;yJ&#65533; 0U&#65533;|';/&#65533;&#65533;&#65533;&#65533;D &#65533;=!&#65533;}&#65533;&#65533;&#65533;#&#65533;&#65533;&#65533;&#65533;P&#65533;&#65533;&#65533;&#65533;#&#65533;&#65533;!&#65533;&#65533;
"&#152;&#65533;&#65533;&#65533;B&#65533;&#65533;&#65533;e~&#65533;:&#65533;&#65533;8&#65533;+&#65533;"&#65533;_&#65533;&#1928;8&#65533;&#1101;z&#65533;8&#65533;C&#65533;&#65533; &#65533;&#65533;&#65533;&#65533;&#65533;&mb&#65533;s&#65533;0&#65533;x&#65533;&#65533;_%f&#65533;&#65533;8&#65533;s&#65533;&#65533;C&#65533;+0&#1024;(b&#65533;&#65533;&#65533;&#65533;&#65533;&#65533;f&#65533;&#65533; &#65533;/9HD$&#65533;4-&#65533;,I M&#65533; R&#65533;	&#65533;&#65533;h&#65533;Z &#65533;&#65533;8&#65533;&#65533;O&#65533;
&#65533;&#65533;
 kFOU&#65533;l&#1300;h%&#65533;&#65533;&&#65533;&#65533;U9&#65533;`&#65533;&#65533;:&#955;&#399;&#65533;Ly&#65533;+c&#65533;&#65533;b %&#65533;&#65533;&#65533;!&#65533;&#65533;&#65533;&#65533;3&#65533;&#65533;A*4&#65533;2&#65533;&#65533;A&#65533;&#65533;!&#65533;xGK&#65533; &#65533;a'&#65533;hM&#65533;S&#65533; &#65533;6&#65533;&#65533;5U<&#65533;&#65533;&#65533;&#65533;0&#65533; &#65533;&#65533;m&#65533;8&#65533;:&#65533;&#65533;&#65533;&#65533;o&#65533;;&#65533;&#65533;s&#65533;u%&#65533;]&#65533;I&#65533;s&#65533;&#65533;&#65533;0&#65533;C&#1588;6&#65533;t&#65533;&#65533;&#65533;	<4d&#65533;&#65533;YX&#65533;Q&#65533;&#1336;&#65533;&#65533;C&#65533;&#65533;*B&#65533;&#65533;q&#65533;" &#65533;&#65533;w&#65533;8&#65533;
C&#65533;&#65533;^&#65533;&#65533;&#65533;'&#65533;P q&#65533;&#65533;&#65533;"&#65533;&#65533;&#65533;umXa([X&#65533;&#65533;&#630;%&#65533;ml&#65533;V&#65533;Ub&#65533;&#65533;&#65533;&#65533;&#65533;&#65533;3&#65533;&#65533;&#65533;&#65533;^&#65533;&#65533;~&#65533;^&#65533;C2\&#65533;"&#65533;&#65533;%P&#65533;X&#65533;i&#65533;&#65533;&#65533;QC&#65533;&p&#65533;e&#65533;&#65533;bI7`|&#65533;&#65533;&#65533;P&#65533;&#65533;&#65533;j&#65533;MUV&#65533;AU&#65533;tq&#1579;&#65533;
&#65533;&#65533;&#65533;F&#65533;t&#65533;&#65533;;_&#65533;&#65533;3% &#65533;m&#65533;R&#65533;&#65533;U&#65533;&#65533;&#65533;[&#65533;&#65533;e&#65533;&#65533;&#65533;&#65533;E&#65533;&#65533;&#65533;&#65533;&#1355;pP&#65533;
&#65533;&#65533;&#65533;&#65533;`&#65533;f&#65533;M/l&#65533;?{&#202;%&#263;&#65533;}&#65533;&#65533;0&#65533;kjq&#65533;&#65533;&#65533;t&#65533;&#65533;&#65533;&#65533;"MZn&#65533;&#65533;&#1764;&#65533;&#65533;&#65533;Q5&#65533;@82&#65533;`*vk&#65533;&#65533;&#65533;5Ulg&#65533;&#65533;'&#1787;&#65533;&#65533;&#65533;2!ls&#65533;&#65533;M &#65533;l&#65533; o[&#65533;&#65533;o &#801;&#65533;&#65533;h&#65533; T&#65533;*&#65533;5#v&#65533;&#45735;&#65533;&#65533;&D&#65533;!&#65533;D!&#65533;9e&#65533;N{&#65533;&#65533;&#65533;&#1606;&#65533;&#65533;>&#65533;g&#65533;$ &#65533;&#65533;Y&#65533;e&#65533;Y&#65533;:&#65533;&#65533;&#65533;9&#65533;]&#65533;&#65533;&#65533;0&#65533;&#65533;&#65533;&#65533;nM&#65533;&#65533;&#65533;&#65533;&#65533;&#65533;kh&#65533;'O&#65533;;&#65533;&#65533;I&#65533;&#65533;&#65533;&#65533;&#65533;&#65533;&#65533;o-&#65533;&#65533;|&#65533;P&&#65533;&#65533;&#65533;&#65533;8&#65533;y&#65533;&#65533;'&#65533;&#65533; &#419;&#65533;qBD!
0&#65533;&#65533;	&#65533;S	&#65533;&#65533;4&#65533;r&#65533;&#65533;&#1824;Oj&#65533;&#65533;&#65533;|~S!&#65533;&#65533;]&#65533;P&#65533;&#65533;2&#65533;&#65533;&#65533;&#65533;&#65533;m&#65533;;&#65533;(&#65533;6&#65533; X&#65533;&#65533;D'&#65533;&#65533;5t%{&#65533;jK&#65533;i~&#65533;&#65533;&#65533;&#65533;&#65533;&#1974;&#65533;&#65533;N&#65533;	F0&#65533;&#65533;v&#65533;Y&#65533;&#65533;&#65533;&#249;&#65533;
7a&#65533;k&#65533;CI&#803;8`&#65533;&#65533;&#65533;@&#65533;&#65533;&#65533;o&#65533;;h#&#65533;&#65533;&#1310;&#65533;&#65533;iO&#65533;&#65533;?&#65533;&#65533;&#65533;/&#65533;&#65533;&#65533;&#65533;&#65533;&#65533; &#65533;
q&#65533;&#65533; &#65533;y&#65533;X&#65533;&#65533;?~&#65533;&#65533;&#65533;&#65533;UP&#65533;ug&#65533;&#65533;G&#65533;?&#65533;9[&#1035;&#65533;&#65533;Mj&#65533;&#65533;&#65533;&#65533;t&#65533;&#65533;o&#65533;&#65533;j^&#65533;[&#65533;g`&#65533;|&#65533;&#65533;u&#65533;&#65533;&#65533;v|[&#65533;  o&#65533;v&#65533;&#1345;D w&#839;Sv&#65533;Xp&#65533; Y&#65533;W&#65533;&#65533;gmrg>4#&#65533;&#65533;5&#65533;&#65533;&#65533;c&#65533;7s$&#65533;xRc&#65533;&#65533;~@&#65533;k&#65533;^&#65533;w&#65533;&#65533;i&#65533;'o&#65533;&#65533;d&#1219;&#65533;&#65533;&#65533; &#65533;F(@&#65533; YH&#65533;TG0i&#65533;V&#65533;&#448;p&#65533; &#65533;&#65533;[v&#65533;&#65533;&#65533;&#65533;&#65533;fH&#65533;d&#65533;&#65533;&#65533;7&#65533;7&#65533;S &#65533;C&#65533;G|G]&#65533;6&#65533;&#65533; ~&#65533;P&#65533;{&#65533;o.fC&#65533;4fc&#65533;&#65533;7&#65533; i@&#65533;W&#65533;&#65533;&#65533;d&#65533;&#65533;tzN&#65533;P(&#65533;^&#65533;c&#65533;&#65533;&#65533;&#65533;&#65533;oa&#65533;[&#65533;[&#65533;&#65533;f8\(&#65533;&#65533;eex&#65533;&#65533;&#65533; !&#65533;&#65533;HuWO&#65533;&#65533;yx&#65533; T	$Y&#65533;u.u6&#65533;&#65533;&#65533;1DbC&#65533;';&#65533;D&#65533;q~"Ah&#65533;&#65533;kx&#65533;&#65533;&#65533;&#65533;&#65533;&#65533;EM&#65533;&#65533;&#65533;&#65533;FiPj&#65533;&#65533;y&#65533;&#65533;&#65533;J&#65533;&#65533;&#65533;J&#65533;&#65533;i&#65533;&#65533;&#65533;X^2&#65533;TVzZ&#1551;\&#65533;z&#65533;&#65533;V&#65533;&#65533;&#65533;&#522;&#65533;&#20920;&#65533;&#65533;
&#65533;&#65533;)p,0,&#65533;6r }`&#65533;&#440;&#65533;k&#65533;y&#65533;&#65533;&#888;&#65533;'m2&#65533;&#65533;&#65533;~&#65533;{&#65533;.:&#65533;&#65533;&#65533;&#65533;Vj&#65533;VCS&#65533;&#65533;P&#65533;&#65533;~&#65533;u&#65533;&#65533;&#65533;m&#65533;G1_?&#65533;&#65533;&#65533;&#452;CIoa&#65533;&#65533;h&#65533;Xz&#65533;&#65533;&#65533;H4 &#65533;&#65533;&#65533;&#65533;&#65533;&#65533;V&#65533;&#65533;&#65533;x&#65533;Xy&#65533;&#65533;(&#65533;&#65533;G   >vw&#65533;&&#65533;&#65533;&#536;&#65533;&#65533;&#65533;%Y!Yg&#65533;'4x)~4a9&#1554;&#65533;pW&#1376;&#65533;2&#65533;o&#65533;&#65533;&#65533;&#65533;)4&#65533;f&#65533;@&#65533;y&#65533;&#65533;&#65533;K&#65533;tM&#65533;dF&#65533;&#65533;L&#65533;U&#65533;%&#527;YX&#65533;Z&#65533;&#65533;&#65533; &#65533;&#65533;&#65533;V&#65533;&#65533;&#65533;&#65533;,&#65533;&#601;,@ i&#65533;&#65533;&#65533;|D` d}&#472;&#65533;'&#65533;@qF(g+&#65533;		'&#65533;+&#65533;p&#65533;f4&#65533;:&#65533;Us&#65533;&#65533;&#65533;&#65533;F&#65533;&#65533;&#65533;&#65533;&#65533;j2&#65533;d&#43091;&#65533;&#65533;&#65533;&#65533;
&#65533;&#65533;H&#65533;U&#65533;E&#65533;&#65533;D&#65533;&#65533;u&#65533;&#65533;&#65533;&#65533;&#65533;@&#65533;&#65533;(&#65533;&#65533;&#65533;&#65533;&#65533;Y&#65533;&#65533;&#65533;&#65533;&#65533;F &#65533;&#65533;&#65533;&#65533;&#65533;&#1625;&#65533;	&#65533;&#65533; &#65533;S&#65533;&#65533;&#65533;&#65533;Gf&#65533;&#65533;&#65533;&#65533;&#65533;&#65533;&#65533;=u&#65533;&#65533; &#65533;&#65533;&#65533;AT V&#65533;#&#65533;Ig&#65533;I&#65533;&#1625;&#65533;S&#65533;&#65533;8&#65533;(&#65533;&#65533;n&#65533;&#65533;cYG&#65533;)o1&#65533;t1&#65533;d&#65533;&#33038;&#65533;&#65533;&#65533;Yz=jSVz&#65533;&#517;O&#65533;_P 5z&#65533;&#65533;8@ &#65533;&#606; &#65533;;&#1370;&#65533;&#351;&#65533;u&#65533;&#65533;h&#65533;x&#65533;w)&#65533;hr&#65533;&#65533;&#65533;&#65533;&#65533;P&#65533;sI&#65533;&#65533;&#65533;&#65533;x&#65533;&#65533;	&#65533;&#65533;&#1253;&#681;&#65533;&#569;&#65533;&#65533;&#65533;h4UR&#65533;&#985;&#65533;&#65533;&#65533;
!&#65533;&#65533;F&#65533;5&#65533;&#65533;&#65533;`&#65533;&#65533;&#65533;OGeZ&#65533;&#65533;&#65533;&#65533;&#65533; &#65533;&#65533;&#65533;&#65533;&#65533;}v&#65533;I&#65533;&#65533;&#806;&#65533;&#65533;%2&#65533;ur&&#65533;*vV*	&#65533;&#65533;&#65533;p&#65533;&#65533;&#65533;&#65533;T&#65533;(&#65533;&#65533;a&#65533;&#65533;^&#65533;&#65533;&#38383;&#65533;B&#65533;8&#65533;&#65533;&#65533;Z~%S'&#664;u&#65533;  &#65533;&#65533;`&#65533;2&#660;T&#65533;&#65533;w&#645;&#65533;&#65533;&#65533;&#65533;&#65533;k@&#65533;&#65533;i&#65533;&#65533;g&#65533;l &#1425;&#65533;J&#65533;&#65533;Z."I&#65533;&#65533;&#65533;&#65533;&#65533;&#65533;5&#65533;I&#65533;&#65533;&#137;&#65533;&#65533;L&#65533;#G&#5600;&#65533;&#11932;&#65533;
8&#65533;&#65533;&#65533;&Z&#65533;vU &#42204;8[&#65533;&#541;&#65533;*_(`&#65533;&#65533; &#65533;\H&#65533;/&#1684;&#65533;&#683;&#65533;D&#65533;9i&#65533;x&#65533;(&#65533;&#65533;&#65533;&#65533;<TG&#65533;&#65533;=&#65533;&#1384;,&#65533;O&#65533; &#65533;&#65533; &#65533;H&#65533;&#65533;&#65533;{:&#65533;&#65533;'0)&#65533;Z8&#65533;&#1701;&#65533;&#65533;V&#65533;H&#65533;5yc&#65533;&#1706;p:&#65533;.&#1732; &#65533;_&#65533;h&#65533;4q&#65533;&#65533;8Ke( =&#48371;&#65533;&#65533;&#522;&#65533;&#602;E&#65533;&#65533;&#65533;(&#65533;=+s&#65533;p&#65533;&#65533;V 07(&#65533;&#65533;&#65533;B(z&#65533;3\&#65533;V&#65533;&#65533;$&#65533;~I&#65533;&#200;&#65533;&#1650;&#65533;&#65533;&#65533;)&#65533;&#65533; W@&#65533;W&#65533;&#65533;&#65533;p&#65533;sz8&#65533;&#65533;&#3327;j&#65533; &#816;&#65533;&#822;&#65533;j&#65533;5&2&#65533;&#65533;"sG&#65533;Zb&#65533;&#65533;&#65533;&#65533;g&#1366;&#65533;&#65533;J&#1672;&#65533;&#65533;*&#65533;&#65533;5A&#65533;l5&#65533;&#65533;&#65533;&#65533;z~)pWzf6&#65533;0&#65533;&#65533;k&#43944; KI&#65533;&#65533;&#65533;`&#65533;@&#65533;&#65533;P&#65533;&#65533;(&#65533;&#65533;&#65533;&#65533;&#65533;&#65533;S&#65533;p&#65533;>UK&#874;K;&#65533;F&#65533;%)2&#65533;D&#65533;&#65533;&#7688;0&#65533;j&#65533;b&#65533;"wYEe&#65533;&#1517;n1&#65533;'p\
&#65533;&#65533;&#65533;_&#65533;{j&#65533;&#65533;%&#65533;&#65533;d&#65533;&#65533;&#65533;'&#65533;&#65533;;&#65533;&#65533;`&#65533;&#65533;z&#65533;&#65533;&#65533;  "&#65533;#K&#65533;2g&#65533;O&#491;&#65533;r	L&#65533;&#65533;,&#65533;k+c&#65533;&#65533;P6;""wK&#1659;#[&#65533;'&#65533;
h&#65533;&#65533;k&#65533;`4ekp&#678;PX&#65533;*&#65533;&#65533;&#65533;&#65533;&#65533;k&#65533;u&#65533;&#65533;&#65533;{&#65533;&#65533;&#763;&#65533;< v&#65533; K@&#65533;&#65533;p&#65533;Bb	&#65533;1&#65533;0&#65533;&#65533;{bD\&#65533;@&#65533;&#65533;&#65533;&#65533;&#65533;&#65533;&#65533;&#65533;&#65533;&#65533;&#65533;&#864;&#65533;&#65533;&#65533;I&#65533;[&#65533;X<&#65533;&#65533;&#65533;W&#65533; G&#65533;	&#65533;j&#65533;qb&#65533;&#65533;&hO&#65533;Q&#65533;z&#65533;&#65533;0&#65533;;&#65533;&#65533;>&#65533;&#65533;s&#65533;f&#65533;Br&#65533;@&#65533;?&#65533;&#65533;&#65533;D&#65533;&#65533;56&#65533;F,&#1163;b&#65533;&#65533;~TmY&#65533;&#65533;&#65533;&#65533;&#65533;&#65533;K&#65533;&#65533;&#1077;&#65533;&#65533;Y\&#65533;&#65533;fk~u*&#65533;&#65533;&#65533;&#65533;	y&#65533;YW&#65533;&#65533;r&#65533;(&#65533;<&#65533;9	&#65533;&#65533;&#65533; 2g &#65533;&#65533;&#65533;&#65533;&#65533;&#65533;"Q&#65533;&#65533;ZY&#65533;&#65533;G&#65533;P&#65533;M&#65533;&#65533;&#65533;&#65533;&#65533;/&#65533;&#65533;&#65533;	&#65533;&#65533;&#65533;&#65533;*&#65533;p&#8958;&#65533;4*&#65533;fl&#65533;&#838; wt&#65533;&#65533;ell&#65533;;&#65533;>&#65533;
!&#65533;&#65533;&#65533;&#65533;=|G$)&#65533;&#65533;&#65533;&#65533;&#65533;&#65533;t'&#65533;p&#65533;&#65533;&#65533;!&#65533;&#65533;n!&#65533;&#65533;:&#65533;	OL&#65533;&#65533;&#65533;*&#876;`&#828;uW,&#855;&#65533;!&#65533;qgl&#65533;&#65533;&#65533; &#65533;X:&#65533;X9&#65533;qM0I}&#65533;w&#65533;&#65533;&#65533;&#65533;#&#65533;=d&#65533;I&#65533;&#65533;&#65533;p&#65533;&#1376;&#65533;O+&#65533;2+&#65533;H&#65533;&#65533;8&#65533;&#65533;&#65533;&#65533;&#65533;&#1056;&#65533;"gM&#65533;&#65533;[&#65533; &#65533; g&#65533;&#65533;l&#65533;&#840; r&#65533;W&#65533;&#65533;&#65533;&#65533;&#65533;&#65533;&#65533;&#65533;&#65533;,&#65533;&#65533;&#65533;&#65533;~&#65533;&#65533;o&#65533;#&#65533;T&#65533;&#65533;&#65533;&#760;$C&#65533;&#65533;&#1690;&#65533;^t&#65533;L&#65533;f7Nc&#65533;M&#65533;Wv&#1994; >&#65533;&#65533;n'&#65533;=&#65533;w&#65533;U&#65533;&hsv.&#65533;X&#65533;&#65533;&#65533;d&#65533;n t$r gp'lpu&#65533;&&#65533;&#65533;]S&#65533;&#65533;&#65533;&#65533; H&#1264;&#65533;&#65533;P&#65533;&#65533;*y &#65533;5&#65533;'WK&#65533;&#65533;&#65533;&#864;&#1266;&#65533;	&#65533;&#773;&#65533;&#65533;=M&#65533;x&#65533;&#65533;&#65533;s&#65533;&#65533;&#65533;&#65533;  `|lW&#65533;y]&#759;|&#65533;&#65533;&#65533;R&#65533;&#65533;&#682;&#65533;T:!'FY &#65533;^&#65533;+@&#65533;M&#65533;&#65533;&#65533;&#65533;&#65533;waq&#65533;&#65533;2&#65533;&#65533;&#65533;-l&#65533;CU&#65533;m!~&#65533;&#65533;&#65533;&&#65533;&#65533;&#65533;,}*&#65533;&#65533;0&#65533;&#65533;&#65533;&#65533;m&#65533;&#65533;&#65533;&#65533;&#65533;&#65533;c&#65533;&#65533;?m8^J&#65533;0&#65533;&#1517; &#65533;&#65533;&#65533;wSsX&#65533;BZ&#65533;R&#65533;&#65533;F&#65533;&#192;W&#65533;5!/&#65533;&#65533;J&#65533;&#65533;&#65533;-)&#65533;&#65533;*&#65533;&#65533;@
&#65533;&#65533;&#65533; G n&#65533;&#65533;]'&#65533;&#65533;yp&#65533;&#65533;'&#65533;&#65533;|2&#65533;&#65533;&#65533;}H4&#65533;;&#1221;&#65533;&#65533;L^&#65533;&#65533; ~&#65533;NL&#308;k&#65533;&#65533;&#65533;n&#65533;
^&#65533;Th7&#65533;G&#1846;g&#65533;n8&#65533;&#65533; b<&#392;&#65533;&#65533;Q&#65533;&#65533;&#65533;J&#65533;&#65533;+&#65533;&#65533;w&#65533;&#65533;#Ap&#65533;)&#65533;&#65533;.&#65533;.
_&#65533; &#65533;&#65533;_&#65533; &#65533;pY&#65533;q&#1937;M&#1643;R&#65533;&#65533;":ZP&#16684;0&#65533;=?&#65533;&#65533;&#65533;&#65533;'&#65533;&#65533;&#65533;x&#65533;DcSN&#65533;&#65533;%{&#65533;z&#65533;\W&#65533;&#65533;&#65533;PW&#65533;&#65533;{&#65533;&#65533;&#65533;X&#65533;\&#65533;&#65533;&#65533;&#65533;Va&#65533;&#65533;&#65533;&#65533;&#65533;&#65533;X&#65533;&#65533;&#65533;L&#65533;&#65533;&#65533;z&#65533;&#65533;&#65533;-N&#65533;&#65533;&#65533;&#65533;>&#65533;_&#65533;&#65533;c&#65533;&#65533;0&#65533;&#65533;+>Y &#65533;>&#65533;Z&#65533;&#65533;'F&#65533;&#65533; 'f&#65533;&#65533;Kf&#65533;wA&#65533;`&#65533;&#1353;&#65533;I&#65533;O&#65533;&#1483;&#65533;n&#65533;&#65533;&#65533;&#1059;e&#65533;&#65533;&#65533;&#65533;&#65533;&#65533;&#44423;&#65533;&#65533;&#65533;[&#65533;&#65533;&#65533;&#65533;H&#65533;X&#38245;)&#65533;>+Q &#65533;&#65533;r9&#1349;&#65533;@#i&#65533;&#65533;"&#65533;&#65533;i&#65533;&#65533;+&#65533;$&#65533;+&#65533;?&#65533;?&#65533;1&#65533;N R&#65533;&#65533;c&#65533;&#65533;&#1742;&#65533;&#65533;&#65533;Y&#65533;z@&#65533;)S&#65533;&#65533;m&#65533;&#65533;w&#65533;y&#65533;&#65533;H&#65533;f1&#65533;0&#65533;&#65533;&#65533;~	&#65533;}&#65533;&#65533;X&#65533;&#65533;&#324; &#65533;&#65533;&#65533;o&#65533;,&#65533;	%T&#65533;\9&#65533;_&#65533;&#65533;y&#65533;&#65533;|&#65533;j&#65533;K}&#65533;z.&#65533;&#65533;C{&#65533;&#65533;&#65533;$&#65533;yY&#65533;(&#65533;+&#65533;&#65533;@&#65533;]&#65533;?&#65533;&#65533;10&#65533;&#65533;&#65533;9O9&#65533;&#65533;1&#65533;&#65533;)&#65533;f&#65533;&#65533;]9N&#65533;u&#65533;b&#65533;&#65533;&#65533; {&#65533;d0!&#1589;&#1930;&#65533;&#1531;:&#65533;&#65533;&#65533;	&#65533;&#65533; &#65533;&#1673;&#65533;Y&#1763;&#65533;&#65533;?&#65533; &#65533;Ee	&#65533;&#65533;&#65533;&#1621;&#65533;&#1630; [OB&#666;&#65533;x&#65533;w&#65533;&#65533;t&#65533;&#65533;&#65533;{=Y[&#1598;&#65533;&#347;<&#65533;6&#65533;(&#65533;&#65533;,&#65533;&#1862;o&#65533;&#65533;&#65533;&#65533;_0Q6&#65533;&#65533;c &#65533;&#65533;_&#65533;_&#65533;&#65533;o&#65533;qp&#65533;K&#65533;M&#65533;&#65533;&#65533;gQlZp	&#65533;Z&#65533;&#65533;y&#65533;y&#65533;Z&#65533;&#65533;&#65533;&#65533;&#65533;&#65533;&#65533;&#65533;&#65533;&#65533;&#65533;&#65533;&#65533;	yu&#65533;&#65533;&&#65533;J&#65533;&#65533;&#65533;&#65533;&#65533;(&#65533;&#65533;&#65533;&#65533;&#65533;&#65533;&#65533;&#65533;&#65533;&#65533;,,&#65533;&#65533;&#168;&#65533;&#65533;&#65533;&#65533;!D&#65533;&#65533;&#65533;&#65533;r&#65533;rk&#65533;&#65533;krkgrg&#65533;n&#65533;&#65533;&#65533;&#65533;&#64212;&#65533;&#65533;!4h+;+$)$&#65533;?&#65533;&#65533;&#65533;&#65533;&#65533;&#65533;&#65533;?&#65533;&#65533;&#65533;&#65533;&#65533;Cc J&#65533;&#65533;&#65533;K
c&#772;&#65533;pF&#65533;&#65533;&#65533;y&#65533;t&#65533;&#264;&#1126;&#65533;!&#65533;&#65533;a4&#65533;&#929;&#65533;&#65533;-&#65533;&#65533;G&#1190;H,&#65533;&#65533;t&#65533;&#1184;&#65533;&#65533;&#65533;&#65533;&#65533;O&#65533;&#65533;&#65533;&#65533;N&#65533;&#65533;&#65533;C&#65533;V&#65533;&#65533;kV&#65533;&#65533;&#65533;a&#65533;&#791;/B_'q%0&#65533; &#65533;&#65533;&#65533;F&#65533;6rd&#65533;&#1261;&#1783;&#65533;&#65533;&#65533;2&#471;P;v&#65533;&#65533;&#65533;S&#65533;&#65533;R<f&#65533;&#65533;'&#65533;&#65533;+D&#65533;&#65533;!&#65533;/&#65533;3&#65533;hQ&#65533;"$da&#65533;s&O&#65533;g&#65533;:&#65533;&#65533;&#65533;7=&#65533;&#65533;&#65533;&#65533;I&#65533;[&#65533;VJ(7&#65533;&#65533;&#65533;]&#65533;'&#65533;&#65533;,&#65533;T&#65533;&#12147;!&#65533;&#65533;	A}5&#65533;PUBA&#65533;d&#458;&#65533;V&#65533;]&#65533;ti&#65533;C&#65533;&#65533;$&#797;&#65533;&#65533;6&#65533;v&#205;+7&#858;3&#65533;&#65533;['x/<&#24880;&#65533;&#65533;&#65533;&#65533;&#65533;&#65533;&#65533;&#65533;	4&#65533;?&#65533;DV&#65533;dU&#65533;&#65533;&#65533;g&#65533;mG&#65533;&#65533;&#65533;H&#65533;q&#65533;"&#65533;&#65533;V&#65533;J&#65533;&#1878;&#455;&#65533;$&#65533;&#65533; &#65533;&#65533;&#65533;[q&#65533;&#65533; %9M&#65533;N&#65533;TR&#65533;BQp&#65533;r&#65533;&#65533;&#65533;SM5y&#65533;Q1&#65533;&#65533;uSN&#65533;e&#65533;&#65533;w&#65533;xw<4&#65533;zc&#65533;GW&#1824;yf&#65533;y&#65533;|&#65533;i&#65533;&#65533;6&#65533;&#65533;&#65533;&#2013;&#65533;&#65533;	&#65533;}&#65533;&#65533; &#65533;&#65533;&#65533;&#65533;&#65533;&#65533;&j&#65533;@5&#65533;&#65533;A)&#65533;&#65533;&#65533;`&#65533;L&#65533;6b&#65533;8q"$&#65533;&#65533;Kp$`&#65533;q/&#65533;&#65533;R&#65533;;&#65533;&#65533;N&#65533;&#65533;&#65533;&#65533;
q!&#65533;F"&#65533;@&#65533;	G&#65533;&#65533;S&#65533;F,&#65533;RQi&#1877;&#65533;iw&#65533;vY)&#65533;&#65533;rE;M6zm&#65533;M&#65533;x9&#65533;&#65533;C~&#65533;&#65533;Y&#65533;%z&#65533;&#65533;&#65533;;&#65533;[&#65533;H&#65533;&#65533;i` cB&#65533;&#65533;,*B&#65533;tA&#65533;]&#65533;P&#65533;&#30246;)jz&#65533;&#65533;&#65533;&#65533;Z&#65533;K &#65533;&#589;&#65533;&#65533;&#65533;jO&#65533;&#65533;&#65533;+"&#65533;&#65533;c&#65533;H&#65533;&#65533;Gf&#65533;@&#65533;&#65533;Hf&#65533;+&#65533;R&#65533;&#65533;P:y&#65533;u&#65533;Y&#65533;&#65533;&#65533;&#65533;7hv&#65533;^&#65533;&#65533;y&#65533;&#65533;&#65533;&#65533;&#65533;&#65533;&#65533;wN9&#65533;27&#65533;<&#65533;R&#167;~Dai&#65533;Pc&#65533;&#1947;(&#65533;&#65533;&#65533;@A&#65533;I&#65533;&#65533; ji&#860;&#65533;&#65533;ig&#65533;&#65533;&#65533;$&#65533;&#65533;&#65533;&#65533;&#1382;&#65533;&#65533;=&#65533;&#65533;&#364;F&#65533;&#65533;&#445;1&#65533;S&#1320; N&#65533;'YH&#65533;k&#65533;&#906;&#65533;NN&#65533;\&#65533;-K&#65533;l&#65533;&#65533;|sF&#65533;yIbt:{&#65533;&#65533;&#65533;6&#65533;&#65533;&#65533;'&k&#65533;	&#65533;&#65533;&#65533;^	&#65533;&#65533;&#65533;&#65533;k&#65533;&#65533;&#65533;:&#65533;f) (@&#65533;&#65533;&#65533;&#65533;&#65533;&#65533;&#65533;6!_ @&#65533;&#65533;}N&#65533;"&#65533;A&#65533;&#65533;&#65533;&#65533;tK(&#65533;&#65533;}I &#65533;&#65533;&#65533;&#65533;&#65533;v|&#65533;&#65533;&#65533;&#65533;&#65533;&#65533;&#65533;I&#65533;||&#65533;&#65533;&#65533;&#65533;h&#65533;B&#65533;&#65533;&#65533;	&#65533;&#65533; &#65533;F&#65533;f7&#65533;C&#65533;Y=L&#65533;&#65533;&#65533;&#65533;a&#65533;hx&#65533;&#65533;n'M&#65533;\&#65533;&#65533;&#65533;&#65533;A&#65533;r<&#65533;&#65533;&#65533; &#65533;~&#65533; &#65533;! pB&#65533;Vx&#65533;&#65533;&#65533;	&&#65533;&#65533;6&#65533;0np[#&#65533;&#65533;&#65533;&#65533;~[&#65533;&#65533;&#65533;&#65533;&#65533;QUG&#65533;_%&#65533;&#497;Ih,O&#65533;&#65533;RR&#65533;,)X,E&#660;(,B(&#65533;&#65533;&#65533;B&#65533;H&#65533;&#65533;2zP)&#65533;x&#65533;$&#65533;&#65533;3&#65533;u&#65533;&#65533;&#65533;n&#65533;&#65533;&#65533;&#65533;N&#65533;"&#65533;:H&#65533;&#65533;Y&#65533;+&#65533;&#65533;4T &#65533;N&#65533;&#65533;&#65533;&#65533;&#65533;&#65533;&#65533;&#65533;	N0&#65533;!e(&#244;&#65533; &#65533;o&#65533;:&#65533;A@q&#65533;S&#65533;&#65533;&#65533;&#65533;&#65533;P=l|&#65533;k&#65533;&#65533;
G2&#65533;&#65533;&#65533;&#65533;`O&#65533;&#65533;E[&#65533;J&#65533;U	&#468;&#65533;&#65533;&#65533;I&#65533;&#65533;&#65533;v&#65533;&#65533;&#65533;Qt&#65533;&#65533;&#1097;)8&#65533;8&#65533;&#65533;&#65533;	&#65533;&#65533;cFp&#65533;&#65533;tF&#65533;K&#1058;&#65533; >&#65533;&#65533;&#65533;&#65533;@"&#65533;&#65533;&#65533;N@&#65533;!*&#65533;Br&#65533;j&#65533;&#65533;&#945;&#65533;2r&#65533;*&#65533;&#65533;&#8648;&#65533;d&#65533;vK	9=0&#65533;&#65533;L&#65533;&#65533;&#65533;&#65533;&#65533;S&#65533;,W&&#65533;&#65533;"&#65533;
0&#65533;< &#65533;:&#65533;7&#65533;&#65533;n&#275;$&#65533;e&#65533;&#65533;v&#65533;&#65533;JGZ&#65533;&#65533;
v&#65533;k&#65533;$&#65533;&#65533;2&#65533;&#65533;&#65533;] &#65533;% x&#65533;&#65533;&#65533;8&#65533;*&#65533;HN&#65533;&#65533;'&#65533;&#65533;&#65533;x&#65533;(&#65533;A&#65533;&#65533;5h&#65533;&#65533;&#65533;4IX&#65533;&#65533;&#65533;&#65533;H~2q&#65533;B&#65533;:	&#65533;&#65533;&#65533;#yh&#65533;%!&#449;&#65533;b&#65533;I&#65533;4&#65533;&#65533;&#65533;Q&#65533;f&#65533;&#65533;toV&#65533;?&#65533;&#65533;N&#65533;$&#65533;&#65533;&#65533;&#65533;H&#65533;&#65533;&#65533;&#65533;&#65533;@&#65533;4I&#65533; ,&#65533;&#65533;&&#65533;&#65533;oR&#1181;&#65533;&#65533;&#65533;p&#65533; &#65533;&#65533;&#65533;&#65533;&#65533;&#65533;F2&#65533;&#65533;n&#65533;sR5&V&#1888;O}&#65533;&'p&#65533;&#65533;&#65533;>&#65533;&#65533;
&#65533;d&#65533;&#65533;X&#65533;&#65533;&#65533;G'!1`&#65533;&#65533;h&#65533;,d&#65533;#
	j&#65533;CWmocO&#65533;%&#65533;&#65533;R&#65533;&#65533;w&#65533;&#65533;_&#65533;W&#65533;&#65533;&#65533;si&#65533;lAK	&#65533;&#65533;dp8O&#65533;'t&#65533;	&#65533;&#65533;&#65533;&#65533;&#1088;&#65533;&#65533;xC&#65533;&#65533;&#65533;~n&#65533;&#65533;&#65533;&#65533;&#65533;&#65533;&#65533;$s&#65533;K&#247;&#65533;&#65533;&#65533;&#65533;5&#65533;&#65533;&#65533;m#&#65533;&#65533;n&#65533;D&#65533;n&#65533;&#765;&#65533;Z&#65533;&#65533;h.wub'&#692;N&#65533;&#1376;a&#65533;&#65533;5&#65533;A&#65533;&#65533;&#65533;p&#65533;&#65533; &#65533;&#65533;e&#65533; &#65533;5 &#65533;&#65533;&#65533;&#65533;&#65533;{	q_&#65533;&#65533;&#65533;h@&#65533;&#65533;hD&#65533;.Q/9&#65533;&#65533;&#65533;d&#64139;(&#65533;&#65533;pr&#65533;I&#65533;&#65533;Ff&#65533;N&#65533;&#65533;&#65533;2&#65533;nf&#65533;&#65533;&#65533;[*&#65533;&#65533;Rw/&#65533;tf0&#65533;&#65533; \ 3& &#65533;iY&#65533;&#65533;&#65533;:&#65533; &#65533;w&#65533; P?N&#1743;F&#65533;?Tj`&#65533;Tr&#1368;l2A&#65533;|&#65533;&#65533;&#65533;&#65533;O{&#65533;&#65533;MI`&#65533;&#65533;&#65533;&#65533;1+&#65533;&#65533;&#65533;[&#65533;l&#65533;c&#65533;&#65533;&#65533;&#420;&#65533;&#65533;Xo6uB&#65533;D=&#65533;&#65533;{&#65533;&#65533;h|&#65533;b;@&#1026;.4&#65533;&#65533;m&#65533;"x@@&#65533;&#65533;&#65533;<T;&#65533;&#65533;&#65533;o&#65533;&#1902;J&#485;g&#65533;&#65533;&#65533;|W&#65533;&#65533;&#17671;p&#65533;#h[&#65533;&#65533;M&#65533;b&#65533;K&#65533;&#65533;&#65533;&#65533;&#65533;(&#65533;&#65533;&#1937;0)&#65533;d&#65533;&#65533;&#65533;&#65533;&#65533;?&#65533;N&#65533;(&#65533;&#65533;&#65533;&#65533;Z&#65533;&#65533;&#135;&#65533;_&#65533;&#65533;(&#65533;6&#65533;&#65533;&#65533;&#65533;&#65533;p !T&#65533;&#65533;\kx&#65533;vF&#65533;&#65533;m3&#65533;&#65533;DH&#65533;i&#65533;AN&#65533;5Xu&#65533;W&#65533;e1p&#65533;.&#65533;sk&#65533;&#65533;\&#65533;&#65533;&#65533;IH&#65533;&#65533;A&#65533;&#65533;O&#65533;&#65533;&#65533;&#65533;a;&#65533;&#1599;&#65533;&#65533;&#217;=q&#65533;`WW&#65533;
&#65533;u&#65533;h@&#65533;INvnK&#65533;&#65533;N&#65533;b[\F&#65533;&#65533;&#65533;&#65533;Ql;&#65533;=&#65533;&#65533;&#65533;&#65533;&#1979;&#65533;&#65533;&#1756;&#65533;&#65533;&#65533;X&#65533;&#65533;&#65533;&#65533;G&#65533;SK
&#65533;&#65533;3 =&#65533;g&#65533;U&#65533;&#65533;t&#65533;6}&#40970;x&#65533;U`u&#65533;{>&#65533;&#65533;&#65533;&#65533;&#65533;@&#65533;lo&#65533;&#65533;gO;\@&#65533;&#65533;z&#65533;&#65533;&#65533;&#65533;rVM&#65533;&#65533;&#65533;%&#65533;seor.x&#65533;&#65533;&#829;&#65533;&#65533;N&#65533;&#65533;&#65533;:*x&#65533;^&#65533;&#65533;	 y&#65533;7&#65533;&#65533;&#65533;&#65533;&#21741;&#65533;&#65533;W&#65533;&#65533;&#65533;&#65533;3&#65533;&#65533;&#65533;}&#18895;&#164;&#990;&#65533;&#65533;BY&#65533;T.7&#65533;B]&#65533;=&#65533;&#65533;@&#65533;&#65533;'Q&#65533;&#65533;&#65533;&#65533;&#1403;&#65533;&#65533;&#1261;s&#65533;'&#65533;&#65533;{ "J&#65533;|'Lw&#65533;WyQ'h:&#65533;lTGq`uG&#65533;&#65533;&#65533;d&#65533;m&#65533;&#65533;F&&#65533;&#65533;9&#65533;7pP&#65533;&#65533;{&#65533;v.&#65533;&#65533;**Q+&#65533;&#65533;wM&#65533;D&#65533;7&#65533;&#65533;&#65533;1f&#65533;4&#65533;&#65533;5;z#E &#65533;nf`&#65533;&#65533;	&#65533;|O&#448;
&#65533;lG}&#65533;l&#65533;&#65533; &#65533;~&#65533;&#65533;&#65533;&#65533;gZ&#65533;&#65533;/gWh5 %&#65533;D&#65533;V	&#65533;&#65533;9&#65533;	&#65533;'k&#65533;&#65533;
&#65533;&#65533;
&#65533;&#65533;$	&#65533;&#65533;&#65533;		&#65533;u&&#65533;&#65533;&#65533;
XI}&#144;&#65533;&#1255;q&#65533;&#65533;}&#65533;&#65533;lW~&#65533;r&#65533;&#65533;m&#65533;i&#65533;&#65533;i9w&#65533;!s%&#65533;#&#65533;&#65533;U&#65533;&#65533;a^&25JQae&#65533;g&#65533;okZX &#65533;5&#65533;&#65533; Y&#65533;}&#65533;&#65533;8&#65533;&#65533;}&#65533;&#65533;J&#65533;vh&#65533;x&&#65533;r&#65533;&#65533;vU&#65533;i&#65533;Wt&#65533;&#65533;~&#65533;z&#65533;	&#65533;&#65533;1~t&#65533;8&#65533;&#65533;8&#65533;&#1032;A&#65533;t8&#65533;':&#65533;,&#65533; n@p&#65533;h	zh&#65533;&#65533;8l&#65533;&#65533;&#65533;&#65533; C0&&#65533;&#65533;l!&#65533;X&#65533;&#65533;&#65533;S&&#65533;&#65533;`&#1688;&#65533;&#65533;&#65533;7&#65533;&#65533;&#65533;&#65533;&8&#65533;&#65533;`&#65533;HA&#65533;&#65533;&#65533;&#65533;<&#65533;#&#65533;&#65533;o&#65533;&#65533;>"7&#65533; *1x"&#65533;|x	^"&#65533;&#65533;&#529;&#65533;&#65533;| M&#65533;&&#65533;r&#65533;e9ESY8nqS&#65533;enV{&#65533;&#65533;C&#65533;&#65533;	&#65533;v|P1&#65533;	&#65533;&#65533;&#65533;&#65533;sk&#65533;&#65533;Hq&#65533;&#65533;&#65533;?&#65533;&#65533;&#65533;&#65533;&#65533;&#65533;&#65533;&#65533;u&#65533;&#65533;&#65533;&#65533;&#65533;&#65533;&#65533;&#65533;&#519;M'&#65533;H&#65533;&#65533; &#65533;@^rBZ&#65533;&#65533;-&#65533;tj4U/&#65533;U0in)&#65533;&#65533;&#65533;&#65533;&#65533;n&#65533;E&#65533;p#y &#65533;;&#65533;&#65533;&#65533;&#65533;&#65533;&#65533;&#65533;&#65533;C&#65533;&#65533;&#65533;&#65533;1	K&#65533;&#65533;v>&#65533;JVd2&#65533;&#65533;&#65533;+qe&#65533;&#65533;vd@8n~A'SeX&#65533;O&#65533;&#65533;&#65533;&#65533;&#65533;&#65533;&#65533;dP-&#65533;&#65533;&#65533;f&#65533;A?7b&#65533;&#65533;&#65533;&#65533;&#65533;&#65533;&#65533;&#65533;&#65533;&#65533;	7&#65533;&#65533;r&#65533;L&#65533;&#1307;&#65533;&#65533;&#744;&#65533;@l0&#65533;2&#65533;&#65533;&#65533;r&%A&#65533;&#65533;Z&#376;	rs&#65533;&#65533;&#65533;	xS	&#65533;&#65533;M&#65533;&#65533;&#65533;&#65533;x	&#65533;&#65533;&#65533;&#65533;Y&#65533;{&#65533;e&#65533;&#65533;J&#65533;&#65533;&#65533;f&#65533;"&#65533;&#65533;&#1101;{&#65533;C&#167;&#65533;V&#65533;&#65533;kS&#65533;'&#65533;u7&#65533;x&#65533;!&#65533;&#65533;&#65533;&#65533;Z5&#65533;(11cj=71&#65533;&#65533;^&#65533;wI&#65533;&#65533;&#65533;&#65533;&#65533;&#65533;&#65533;&#65533;&#65533;;K&#65533;&#65533;\&#65533;T&#65533;&#65533;'&#65533;+"{&#65533;&#65533;I	&#65533;1&#65533;T&#65533;&#996;&#65533;&#65533;&#65533;\[&#65533;&#65533;&#65533;`7)&#65533;=&#65533;&#65533;J.&#65533;*&#65533;&#1633;,&#65533;*&#65533;A&#65533;&#65533;`&#65533;)&#65533;&#65533;&#65533;&#65533;Y&#65533;>&#1690;&#65533;&#65533;f&#65533;"&#65533;&#65533;&#65533;s&#65533;&#65533;co&#65533;&#65533;Us&#65533;(+=&#158;:	4&#65533;&#65533;&#65533;&#65533;&#65533;f&#65533;&#65533;H0rDryj,Q16g&#65533;:&#65533;gh&#65533;&#65533;&#65533;&#65533;q&#65533;d5&#65533;&#65533;&#65533;
kZ	L&#65533;&#65533;r&#1690;&#65533;&#65533;&#65533; &#65533;;&#65533;e&#65533; &#65533;?/&#65533;)LJ&#65533;&#65533;1&#65533;&#65533;&#65533;&#65533;&#65533;&#65533;.&#322;p&#65533;&#65533;Qa,&#65533;&#1833;{&#65533;&#65533;Z&#65533;&#65533;&#65533;s&#65533;'+&#65533;z	{:&#65533;K&#65533;8&#65533;&#65533;7&#1633;*&#65533;#&#65533;&&#65533;w&#65533;D&#65533;$&#65533;&#65533;H&#65533;&#65533;z#&#65533;	&#65533;@&#65533;&#65533;3	}@&#65533;&#65533;h&#65533;&#65533;&#65533;xY~&#65533;&#65533;&#65533;9w&#65533;	2&#555;*Q&#65533;&#65533;&#65533;>&#321;&#65533;&#65533;&#65533;eb&#65533;1&#65533;&#65533;&#65533;s&#65533;&#65533; &#65533;z&#65533;&#65533;&#65533;&#65533;*&#65533;&#65533;Z`&#65533;&#65533;9&#65533;&#65533;>z&#65533;&#65533;&#65533;&#65533;&#65533;	&#65533;)&#65533;&#65533;(1oz&#65533;&#65533;&#65533;&#65533;kE&#65533;z&#65533;&#65533;c&#65533;&#65533;)&#65533;*&#65533;8&#65533;&#65533;6*&#65533;\&#65533;	&#65533;i>Y15b&#65533;9&#65533;&#65533;Z	|&#65533;&#65533;&#65533;&#65533;&#65533;VaK&#65533;&#65533;&#65533;&#65533;&#65533;}&#65533;1&#65533;
&#65533;s'&#65533;K&#65533;)&#65533;#&#65533;G&#65533;&#65533;)k&#65533;iz`&#65533;&#65533;&#65533;&q#	&#65533;&#65533;lz&#65533;&#65533;&#65533;&#65533;&#65533;J&#65533;&#65533;zW&#65533;&#65533;#&#65533;&#65533;&#65533;H{J;&#65533;&#65533;&#65533;&#65533;&#65533;&#65533;&#65533;&#65533;D&#65533;&#679;&#65533;&#65533;5&#65533;>xI&#65533;@+&#65533;&#65533;5&#1123;&#65533;&#65533;w	&#65533;&#65533;`&#65533;
&#65533;&#65533;+[&#65533;&#65533;y&#65533;v	Y&#65533;&#65533;&#65533;&#65533;#&#65533;g	`E&#65533;&#65533;S&#65533;&#65533;Pa@+	|&#65533;{p&#65533;P&#65533;	&#65533;&#65533;&#65533;ZP&#65533;&#65533;&#1717;&#65533;Z&#65533;!&#758;&#65533;9&#65533;$V7&#65533; &#65533;C&#65533;o&#65533;&#65533;&#65533;&#65533;&#65533;&#65533;@&#65533;\&#65533;	&#65533;&#697;&#65533;&#65533;{&#65533;!&#65533;&#65533;&#65533;&&#65533;&#65533;*&#65533;s&#65533;o&#65533;&#65533;?&#65533;&#65533;&#65533;"@&#750;&#65533;&#65533;&#65533;&#65533;&#65533;&#65533;&#65533;&#65533;&#65533;k&#65533;&#65533;J&#65533;d&#65533;&#65533;U&#65533;&#65533;@f/+&#65533;fv#	&#65533;>&#65533;)	&#65533;&#65533;:&#65533;&#65533;[&#65533;&#65533;&#65533;&#65533;&#65533;aH+&#65533;hk&#65533;&#65533;@&#65533;&#65533;k&#65533;&#65533;;&#11990;@&#65533;&#65533;;&#65533;&#65533;&#65533;&#65533;&#65533;&#65533;&#65533;&#1577;&#65533;;G?J;&#65533;6&#65533;&#65533;&#65533;	&#65533;wk&#65533;&#65533;[&#65533;&#65533;x&#65533;{&#65533;<&#65533;&#65533;+&#65533;&#65533;&#1086;:a&#65533;&#65533;&#65533;>Y&#65533;&#65533;&#65533;u&#65533;&#65533;_&#65533;&#65533;6&#65533;s?k	&#65533;&#65533;&#65533;&#65533;|&#65533;&#65533;k&#65533;&#65533;J$&#65533;&#65533;&#65533;z&#65533;,9&#65533;K&#65533; r&#65533;2&#65533;&#65533;&#65533;&#65533;+&#65533;&#65533;sOk&#65533;@k&#65533;{ &#65533;	L&#65533;0&#65533;	 &#65533;&#65533;e&#65533;-	&#65533;&#65533; b&#65533;&#65533;&#65533;&#65533;&#65533;<&#65533;>J\&#65533;Ra&#65533;Z&#65533;&#65533;&#65533;a&#65533;&#65533;#C&#65533;&#65533;|P&#65533;{&#65533;;&#65533;$&#65533;&#165;[&#65533;&#65533;+&#65533;R[&#65533;&#65533;{&#65533;&#65533;&#65533;&#65533;Ckf&#65533;&#65533;&#65533;?Y&#65533;{&#65533;&#18161;6:&#65533;j&#65533;&#65533;&#65533;y&#65533;&#699;sx&#65533;s&#65533;C&#65533;J&#65533;6,&#65533;H{&#65533;&#65533;&#65533;a&#65533;j'&#65533;&#65533;&#65533;&#65533;ll&#65533;,;5|&#65533;f&#65533;&#483;&#65533;&#65533;d&#65533;&#65533;&#65533;[&#65533;&#65533;G&#65533;&#65533;0&#65533;,a&#65533;^&#65533;&#621;"&#618;&#65533;&#65533;&#65533;
&#65533;v[&#625;&&#744;`&#65533;>&#65533;&#65533;+r&#65533;^&#65533;&#65533;&#65533;&#65533;&#65533;&#65533;&#65533;&#65533;&#65533;&#65533;&#65533;&#65533;&#65533;,&#348;&#65533;	&#28404;<&#65533;&#65533;s&#65533;Z&#65533;\D&#65533;vL&#65533;&#65533;&#65533;&#65533;&#65533;<&#65533;	U&#65533;&#1336;&#65533;&#65533;&#65533;&#339;&#65533;&#65533;=&#65533;&#65533;&#1256;&#853;p&#65533;\&#65533;&#65533;B&#65533;>z&#65533;4!x&#65533;g&#65533;a&#65533;&#65533;&#65533;&#65533;#&#65533;&#65533;&#616;&#65533;&#65533;&#978;@&#65533;>W&#65533;F&#65533;&#65533;&#65533;s&#65533;~&#65533;&#65533;&#65533;.&#65533;H&#65533;&#65533;:q&#65533;&#65533;&#65533;&#65533;&#65533;&#65533;&#1980;
&#65533;l&#65533;&#65533;@&#65533;&#65533;&#829;&#65533;&#65533;JQ&#65533;&#65533;k&#65533;4&#65533;F&#65533;&#65533;o++ !&#65533;  ,    &#65533;&#65533;@&#65533;&#65533;&#65533;&#65533;&#65533;&#65533;&#65533;&#65533;&#65533;&#65533;&#65533;&#65533;&#65533;&#65533;&#65533;|&#65533;&#65533;&#65533;&#65533;y&#65533;&#65533;&#65533;&#65533;&#65533;&#65533;&#65533;Z&#65533;&#65533;&#65533;&#65533;&#65533;&#65533;&#65533;&#65533;w&#65533;&#65533;{&#65533;&#65533;&#65533;&#65533;&#65533;~&#65533;&#65533;}&#65533;&#65533;&#65533;&#65533;&#65533;&#65533;&#65533;&#65533;&#65533;&#65533;&#65533;&#65533;&#65533;&#65533;&#65533;&#65533;&#65533;&#65533;&#204;&#65533;&#65533;&#65533;&#65533;&#728;&#395;&#65533;&#65533;&#65533;&#65533;&#65533;&#65533;&#65533;&#1413;~&#1157;&#65533;&#65533;&#65533;&#65533;&#65533;&#1494;&#534;&#1873;&#65533;&#65533;&#65533;&#65533;&#65533;&#65533;&#65533;&#65533;&#847;&#65533;&#2036;&#65533;&#65533;&#65533;&#65533;&#65533;&#65533;&#65533;&#1030;&#65533;J&#65533;&#65533;&#65533;U&#65533;~&#65533;&:X&#65533; @p4u&#65533;&#29409;=&#65533;&#65533;&#65533;&#65533;&#65533;&#1015;&#65533;&#65533;&#65533;]sXH$&#403;&#65533;,~&#65533;h&#65533;&#214;(&#65533;&#65533;&#65533;Q&#65533;&#65533;4*&#65533;Y2b8&#65533;5&#65533;D3&#65533;L&#65533;&#65533;&#65533;Z&#65533;&#65533;$^}&#65533;&#65533;&#65533;w&#65533;&#65533;"]{&#65533;:'&#65533;j&#65533;V|4Bs&#65533;4&#65533;&#65533;x^&#65533;&#65533;&#65533;J&#65533;&#42933;]&#65533;7&#65533;1w&#65533;\I~&#65533;&#65533;&#65533;&#65533;T&#65533;&#65533;&#65533;&#65533;"%R0&#65533;&#65533;3&#65533;s&#65533;&#65533;`C&#65533;&#65533;
%z&#65533;Y&#65533;)ubF&#65533;9&#14370;@&>T&#65533;L&#65533;&#65533;@&#65533;&#65533;&#1753;kK&#65533;&#65533;&#65533;N&#65533;y&#65533;&#65533;&#65533;a&#65533;~^&#65533;h&#65533;&#65533;FL&#65533;V=&#65533;Q&#65533;3&#65533;&#65533; &#65533;7o&#65533;&#65533;s;&#65533;F&#65533;&#531;?S&#1129;&#65533;d&#1043;t&#65533;&#65533;&#65533;9&#65533;&#65533;&#65533;&#65533;{&#65533;[&#619;&#65533;&#65533;&#65533; &#65533;A&#65533;s&#65533;&#65533;~&#65533;&#65533;n&#65533; C&#65533;	2^"&#65533;4&#65533;-&#65533;`&#65533;&#65533;@&#65533;&#65533;	,whb&#65533;Ou&#65533;g\`&#65533;&#65533;&#65533;&#65533;&#65533;&#65533;&#65533;F &#65533;}&#65533;0&#65533;"&#65533;&#139;=E&#65533;#&#1569;l&#65533;&#65533;sd&#65533;&#65533;<rH"g&#65533;t&#65533;$p&#65533;sX4&#65533;&#65533;&#65533;G&#65533;	&#65533;&#65533;&#65533;Zh&#65533; s&#65533;h&#65533;}&#65533;&#65533;r&#65533;4YY&#65533;&#65533;4&#65533;&#65533;KBF&#65533; |&#65533;"&#65533;W&#65533;Dv&#65533;	&#65533; Ilmz&#65533;Z&#65533;s&#65533;*&#65533;&#602;&#65533;&#65533;&#29217;&#65533;P&#65533;QO &#65533;c&#65533;&#65533;&#65533;&#65533;&#1991;xb&#65533;`&#65533;&#65533;&#39322;&#65533;0&#65533;It&#65533;Hmp9&#65533;&#65533;&#65533;&#65533;&#65533;&#65533;.&#65533;&#65533;tr&#65533;&#65533;F"&#39754;<*
&#65533;b&#65533;&#65533; ` +&#65533;&#65533;,&#65533;d&#65533;&#1700;&#65533;&#65533;&#65533;*&#65533;$p&#65533;fL|&#65533;VkH&#65533;&#65533;&#65533;&#65533;&#65533;&#65533;&#65533;&#65533;&#65533;S &#65533;)&#65533;CP&#542;1W&#65533;:G&#65533;&#65533;
&#65533;_&#786;)/&#65533;&#65533;"&#851;&#1528;1&#65533;v&#65533;_$&#65533;ZKHB, D&#65533;$&#65533;!A&#65533;	D,&#65533;&#65533;&#65533;&#65533;&#65533;&#65533;f&#65533;~Y1q2&#65533; |H&#65533;&#65533;L&#65533;&#65533;&#65533;&#65533;&#65533;*{&#65533;&#65533;&#65533;&#65533;&#65533;&#65533;Ez&#65533;&#65533;d&#65533;&#65533;|v"&#65533;&#267;c&#65533;&#65533;g&#65533;&#65533;p&#65533;&#514;&#65533;!&#65533; '&#65533;#&#65533;&#65533;"^&#65533;&#65533;d&#65533;&#65533;p&#65533;&#65533;&#65533;0&#65533;LL
d&#65533;&#65533;E&#65533;)&#65533;&#65533; &#65533;&#65533;&#65533; &#65533;l&#65533;&#65533;A&#65533;e&#65533;d&#65533;-&#65533; u&#65533;@&#65533;&#65533;&#65533;&#65533;S&#65533;|&#65533; &#65533;&#65533;&#65533;@5TQE)?&#65533;&#65533;&#65533;Ry)S&#65533;%6&#65533;&#65533;&#65533;&#65533;2C!&#65533;&#65533;&#65533;&#65533;l&#65533;&#65533;&#65533;&#65533;:&#65533;_T&#65533;&#65533; o&#65533;&#65533;&#65533;&#65533;&#65533;&#65533;&#65533;G&#65533;[&#65533;&#65533;&#65533;&#65533;+&#65533;&#65533;&#65533;t!Y&#65533;A4(n	&#65533;Z&#65533;&#65533; I&#65533; &#65533;&#65533;&#65533;D&#65533;&#65533;Q&#65533;&#65533;&#65533;&#65533;&#1026;&#65533;&#65533;,&#65533;&#65533;M#R:!N&#65533;D&#65533;&#65533;&#65533;G&#65533;&#65533;&#65533;&#65533; &#65533;&#65533;&#65533;&#65533;&#65533;&#65533;&#65533;&#65533;&#65533;&#65533;&#65533;;B&#65533;n&#65533;D&#65533;&#1114;|&#65533;&#65533;#&#65533;n&#65533;-lb e &#65533;j d&#963;&#65533;A&#65533;j&#65533;&#65533; 3H&#65533;&#65533;:&#65533;&#65533;i&#65533;&#65533;&#65533;&#65533;&#65533;&#65533;O~6&#65533;_ &#65533;? &#65533;0&#65533;?&#65533;&#65533;
&#65533;G&#65533;
G4^&#65533;V&#65533;%&#65533;'z&#197;&#65533;abt&#65533;@  &#65533; B&#139;&#65533;#D&#65533;H&#65533;`&#65533;>&#65533;&#65533;p&#65533;&#65533;&#22748; &#65533;&#65533;&#65533;?&#65533;&#65533;s0&#65533;"&#65533;&#65533;G&#65533;&#65533;0&#65533;@$ g'&#65533;
&#65533;&#65533;N&#65533;D&#65533;&#65533;%7&#65533;$&#65533;aT&#65533;&#65533;&#65533;E  &#65533;&#65533;&#65533;$&1II
&#65533;&#65533;&#65533;	&#65533;&#65533;&#65533;&#65533;&#65533;&#65533;0 &#65533;&#65533;A&#65533;&#65533;J5
&#65533;kl#&#65533;&#65533;&#65533;&#65533;&#65533;U&#918;&#65533;&#65533;&#65533;&#65533;&#65533;&#65533;KA&#1072;&#65533;&#65533;&#65533; &#65533;&#65533;CA ;&#65533;a P&#65533;&#1024;&#65533;9&#65533;3&#65533;S&#65533;&#65533;T&#65533;&#65533;&#65533;k&#65533;F &#65533;?&#65533;&#65533;&#65533;%g&#65533;EA&#65533;&#65533;&#65533;&#65533;&#65533;&#65533;&&#65533;&#65533;N&#65533;`{&#65533;&#65533;&#65533;&#65533;B1&#65533;?8&#65533;	0pB &#65533;&#65533;O&#65533;&#65533;@@&#1026;"&#65533;8&#65533;&#65533;*P&#65533;U24&#65533;&#65533; >7&#65533;&#65533;M kd&#65533;&#65533;&#65533;\&#689;&#65533;S&#65533;&#65533;'P&#392;3m;f1i&#65533;R&#65533;%&#65533;&#65533;&#65533;!&#65533;"H&#65533;5&#65533;Xa&#65533;&#65533;4&#65533;&#65533;&#65533;&#65533; i&#65533;ABM&#65533;&#65533;$&#65533;&#65533;&#65533;+&#65533;&#65533;\F8+&#65533;NtZU&#65533;X&#65533;]':&#713;U&#65533;&#65533;&#65533;&#65533;(H&#65533;v0&#1457;&#57388;gEkYmP'&#65533;&#65533;&#65533;&#65533;&#65533;@&#65533;&#1025;&#1326;=&#65533;B&#1232;&#65533;
&#65533;2%&#65533;&#65533;DK&#65533;&#65533;&#65533;&#65533;h&#65533;&#65533;&#65533;p&#65533;	| &#65533;mt&#65533;$&#65533;l &#65533;&#65533;Z&#65533;&#65533;p&#390;"&#65533;&#65533;&#65533;c) &#65533;R'&#65533;&#65533;&#65533;&#65533;&#65533;&#65533;&#65533;&#65533;&#65533;QH&#65533;v&#65533;&#167;&#65533;C*RQ@Cb&#65533;&#65533;Z&#65533;!&#65533;&#65533;$/&#65533;&#65533;&#65533;&&#65533;&#65533;&#65533;2&#65533;&#65533;$m&#65533;:&#65533;&#65533;Uv^&#1387;&#65533;%&#65533;&#65533;&#65533;&#65533;&#65533;&#65533;U&#65533; &#65533;&#65533;A&#65533;&#65533;&#65533;?J&#1472;&#1973;&#65533;&#65533;&#65533;kB&#65533;W&#65533;&#65533;&#65533;&#65533;&#65533;@D&#65533;?&#65533;&#42495;&#65533;C#,&#65533;&#65533;x&#65533;&#65533;,e-k&#65533;&#706;&#65533;&#65533;~&#65533;&#65533;&#65533;&#65533;&#65533;&#65533;*~&#65533;x&#65533;B4&#65533;aBD!&#65533;&#65533;&#65533;&#65533;&#65533; &#65533;&#65533;&#65533;.&#65533;&#65533;:jZ&#65533;"@&#65533;!N&#65533;&#65533;6V&#65533;bu&#65533;&#65533;&#1688;&#65533;i`[W&#65533;k&#65533;&#65533;2x@Cz&#65533;R&#65533;:9&#65533;&#65533;&#811;B&#65533;;e&#65533;V&#65533;&#65533;l}&#65533;&#65533;&#65533;4&#65533;&#65533;&#65533;&#65533;&#65533;*K ?&#65533;&#65533;g&)&#952;\3&#65533;&#65533;e&#65533;&#65533;Lg&#65533;&#65533;v&#65533;s&#65533;&#65533;Q9&#65533;y,p&#65533;0 &#65533;&#65533;&#65533;a$6&#65533; lk &#65533;U+&#65533;&#65533;&#65533;&#65533;?&#65533;&#65533;r&#65533; &#65533;XE5&#65533;&#65533;&#65533;&#65533;&&#65533;&#65533;&#65533;&#65533;&#65533;&#65533;&#65533;Ey&#65533;&#65533;&#65533;z&#65533;&#65533;&#65533;1b9[ Tj2&#65533;&#65533;&#65533;&#65533;^wMe&#65533;^y&#65533;&#65533;2BQ&#65533;&#65533;4&#65533; &#65533;vg"&#65533;&#65533;f&#65533;z&#65533;&#65533;=s&#65533;&#65533;|fR&#65533;Z&#65533;l&#65533;&#65533;r&#65533;&#65533;&#65533;mk[&#1729;&#65533; 0&#65533;S&#65533;&#65533;4&#65533;%.&#65533;&#65533;v&#65533;&#65533;v&#65533;t&#65533;H}&#65533;!)}&#65533;B&#65533;X&#65533;<D&#65533;d<&#65533;	2&#65533;r&#65533;&#65533;&#65533;x+h6&#65533;&#65533;&#65533;>N8&#65533;&#65533;&#65533;^&#65533;&#65533;&#672;&#65533;&#273;I&#65533;JR&#65533;&#65533;bF&#65533;&#65533;&#65533;p&#65533;nz\&#65533;&#65533;&#65533;&#65533;&#65533;0&#65533;&#65533;&#65533;&#65533;U &#1078;&#65533;&#65533;^w&#65533;c&#65533;hH&#65533;.&#916;&#65533;Ps^oj&#65533;&#65533;&#277;&#65533;&#65533;q&#65533;K&#11718;&#65533;$#&#65533;&#65533;
],&#65533;@E&#65533;&#65533;BT}&#65533;&#65533;&#65533;&#65533;-g&#65533;XX&#65533;/&#65533;IA^8&#65533;]&#65533;&#65533;lxh{M&#65533;&#65533;p&#65533;;&#65533;?&#65533;&#65533;!
w&#65533;&#65533;&#65533;&#65533;w&#65533; ^V&#65533;&#65533;&#65533;;&#65533;&#65533;&#65533;&#65533;&#65533;W&#65533;&#65533;9&#65533;
&#65533; &#65533;B&#65533;&#65533;&#65533;&#65533;H0&#1155;&#65533;&#65533;&#65533;1&#65533;&#1906;8&#65533;&#65533;M&#65533;!&#65533;&#65533;&#65533;#2]&#2030;&#65533;&#65533;*f&#65533;&#65533;bv&#65533;&#65533;#&#65533;>R&#65533;^&#65533;V4&#65533;&#65533;&#65533;&#65533;&#1023;&#65533;b&#65533;&#65533;uX&#65533;&#65533;r{&#65533;	&#65533;&#65533;D&#65533;}&#49480;0&#65533;6&#65533;&#65533;&#65533;]&#65533;u&#65533;&#65533;&#65533;A&#65533;&#65533;&#65533;z?&#1141;uw&#65533;&#65533;&#65533;&#65533;&#1531;&#65533;&#65533;&#452;&#65533;C?z&#65533;&#65533; u&#65533;c&#65533;&#1462;GAEgd&#65533;&#65533;&#65533;H&#65533;&#65533;&#65533;F&#65533;tG&#65533;&#65533;w%Iu&#65533; {!&#65533;r&#65533;&#65533;&#65533;&#65533; &#65533;+@&#65533;&#1414;X&#65533;m&#65533;&#65533;&#65533;&#65533;&#65533;r&#65533;{ &#65533;[wa&#65533;&#65533;Q&#65533;VY(xd&#65533;{z&#65533;&#65533;gU7&#1895;w&#65533;f[&#65533;&#65533;&#65533;n&#65533;gs&#65533;&#65533;TTEu@\&#65533;\&#65533;~&#65533;&#65533;bH&#65533;7 j&#65533;&#65533;$&#65533;Q8&#65533;?@1@?&#65533;__ 0&#65533;&#65533;00a&#65533;&#65533;&#402;2`&#65533;&#65533;n&#65533;&#65533;y&#65533;HID\&#625;B&#65533;i&#65533;Rv&#65533;+S&#65533;&#65533;M&#65533;x(&#1024;&#65533;_fW@&#65533;&#65533;m&#65533;&#65533;m;vu&#65533;&#65533;vh&#65533;h&#65533;&#65533;F&#65533;$f&#65533;6Es4&#65533;n&#65533;&#65533;sG&#1347;:&#65533;HE&#65533;T&#65533;bHpx	C'pBO8&#65533;$P&#65533;Px&#65533;$&#65533;?&#65533;&#65533;?&#65533;&#517;1&#65533;O0P`&#65533;Oc6c !k&#65533;k&#65533;&#65533;&#65533;&#1286;<&#65533;&#65533;\^&#65533;&#65533;R&#65533;&#65533;1&#65533;&#65533;&#65533;&#65533;&#65533;$`"@&#65533;&&#65533;&#1479;&#65533;&#65533;r&#65533;&#1024;'&#65533;&#65533;&#65533;&#65533;_&#65533;4A0r&#65533;&#65533;"&#65533;s&#65533;&#65533;n8TT8i&#65533;6'z<wTE&#65533;BET&#65533;&#65533;&#65533;[&#1162;&#65533;0t&#65533;X&#65533;&#65533;&#65533;*&#65533;EW&#65533;&#65533;&#65533;&#65533;&#65533;&#65533;&#65533;<&#65533;&#65533;&#947;&#65533;U&#65533;P&#65533;@0`I&#15753;&#65533;&#65533;&#65533;&#65533;&#1432;g &#65533;&#65533;1w!&#65533;&#65533;&#65533;2&#65533;G'&#1816;'&#65533;ru f@&#65533;XGi&#65533;&#65533;&#65533;&#65533;&#65533;&#65533;(&#65533;hY&#65533;&#65533;l &#65533;&#65533;Xt&#65533;FK&#65533;&#65533;)&#65533;&#65533;bt_iTYM&#65533;&#65533;Y&#65533;&#65533;w~^yH@&#65533;&#65533;&#65533;&#65533;k Q&#65533;PI&#65533;&#65533;Tz&#65533;i&#65533;&#65533;9Qm%W}&#65533;W*I&#65533;&#712;s^y&#65533;&#65533;&#65533;&#65533;&#65533;&#65533;&#65533;&#65533;&#65533;.&#65533;T	&#65533;pz
9&#65533;1&#65533;&#65533;&#65533;&#65533;&#65533; j5&#65533;"&#65533;&#65533;(	HW&#65533;&#65533;&#65533;&#65533;&#65533;
&#65533;&#65533;&#65533;&#65533;q&#65533;&#37115;&#65533;;H&#65533;&#65533;&#65533;k` $&#65533;wu&#65533;(&#65533;&#65533;&#65533; &#65533;&#65533;`,PMFPs&#65533;^x&#65533;^)&#65533;?Y&#65533;v&#65533;&#585;&#65533;&#1039;&#65533;&#33014;&#600;Wi&#65533;&#65533;uM[2&#65533;&#65533;&#65533;&#65533;&#65533;&#65533;&#65533;&#65533;!z\&#65533;&#65533;i6&#65533;	$&#65533;2/&#65533;&#65533;&#65533;&#65533;&#65533;&#65533;I&#65533;	G$$&#65533;D&#65533;T&#65533;f&#9879;&#65533;&#65533;&#65533;&#65533;%&#65533;I\	&#65533;g  A&#1056;z
8pZ&#65533;&#65533;&#65533;pxf&#65533;&#65533;a"j9a&#65533;9&#65533;Z(*w!&#65533;}x&#65533;}&#65533;y&#65533;&#65533;&#65533;&#65533;`&#65533;&#65533;&#65533;E7&#65533;&#65533;39&#65533;&#65533;RF&#65533;3&#65533;Q	&#65533;&#65533;&#65533;?&#65533;D&#65533;&#65533;&#65533;&#65533;&#65533;E&#65533;&#65533;0&#65533;	&#65533;&#65533;6	&#65533;)&#65533;&#65533;Y&#65533;&#65533;z&#1056;\&#1701;Jj&#65533;&#65533;j&#65533;&#65533;F&#65533;&#65533;{&#65533;g&#65533;&#65533;(&#65533;unj|&#65533;&#65533;&#65533;u+&#65533;w-jS&#65533;&#65533;n i4&#65533;&#65533;y&#65533;:&#65533;&#65533;"&#65533;&#65533;&#65533;w&#65533;&#65533;&#65533;%z&#65533;&#65533;0/&#1057;$&#65533;q&#65533;&#65533;&#65533;&#65533;&#65533;&#65533;N&#65533;&#65533;`&#65533;&#65533;&#65533;&#65533;&#1286;&#2406;* 8aj{&#65533;&#65533;c*&#65533;&#65533;*&#65533;&#65533;:Ut&#65533;&#1481;&#65533;Fb}:&#65533;&#65533;8&#65533;&#65533;&#65533;&#65533;&#65533;&#65533;&#65533;&#65533;%:J&#65533;w&#65533;&#65533;[&#65533;D8	+5&#65533;&#65533;ZP	&#65533;&#65533;
&#570;~0~ 	\&#65533;&#65533;!	GR&#65533;&#65533;&#65533;S*&#65533;&#65533;&#65533;&#65533;&#65533;g_&#65533;&#65533;&#65533;&#65533;&#65533;&#65533;&#65533;G&#1482;&#686;Y9&#65533;hY&#65533;&#730;&#65533;&#65533;G&#65533;9J&#65533;&#65533;M)U&#65533;&#65533;\&#65533;&#65533;&#65533;&#601;&#65533;y&#65533;&#1296;&#65533;p
|&#65533;J&#65533;"&#65533; 	&#65533;&#65533;`&#65533;&#65533;&#65533;0&#65533;1g&#65533;&#65533;&#65533;T&#65533;z&#65533;&#65533;$&#65533;&#65533;2&#65533;&#65533;y
&#65533;A&#65533;&#65533;Z&#65533;&&#65533;[&#65533;MTZzMt&#65533;&#65533;&#65533;74y*&#762;&#65533;HD#s&#65533;X&#65533;&#65533;&#65533;w&#65533;&#65533;&#65533;	E;Y&#65533;&#65533;&#65533;~!#&#65533;q
&#65533;B&#65533;&#65533;&#65533;&#65533;4&#65533;
&#65533;&#65533;h&#65533;w&#65533;D;&#65533;&#65533;@&#65533;xh
&#65533; +=+/A&#65533;&#65533;&#65533;y&#65533;&#65533;&#65533;w&#65533;&#65533;&#65533;&#65533;Z&#65533;d&#65533;B!&#65533;&#65533;&&#65533;d&#65533;&&#65533;Yy&#65533;&#65533;&#65533;&#65533;&#65533;&#65533;&#65533;`&#65533;&#65533;&#65533;&#65533;
|a(&#865;{p&#1626;&#65533;&#65533;&#65533;T&#65533;&#1200;y`&#65533;Ia&#65533;/b&#65533; &#65533;0&&#65533;&#65533;&#65533;q&#65533;&#65533;&#65533;`"	{&#65533;&#65533;%3&#65533;&#65533;&#65533;&#65533;&#538;zk~&#65533;&#65533;R&#65533;&#65533;&#65533;&#65533;&#65533;&#65533;&#1296;w&#65533;&#512;&#65533; \&#65533;	}&#47950;0&#65533;&#65533;&#65533;:&#65533;&#65533;&#65533;&#65533;&#65533;0&#65533;&#65533;Da&#65533;&#65533;k/$1&#65533;&#65533;&#65533;q8&#65533;LKd+&#65533;&#1789;Bq"w&#1140;&#65533;&#65533;&#65533;+/`&#65533;&#65533;&#65533;p&#65533;&#65533;&#65533;1&#65533;Z&#65533;.&#65533;&#65533;K!q
|&#65533;|&#65533;P&#65533;Q&#65533;&#65533;+&#65533;;&#65533;P/<&#65533;&#65533;&#65533;#m&#65533;!zk!&#1280;O&#44296;&#65533;&#65533; <&#65533;,&#65533;&#65533;0&#65533;&#65533;&#136;0&#65533;&#65533;&#65533;&#65533;&#65533;@)&#65533;
4yr"5&#65533;&#234;Q7l0&#65533;+&#65533;=<	"L&#65533;&#65533;`&#65533;I&#65533;&#65533;&#65533;&#65533;&#65533;{<&#65533;&#65533;&#65533;&#65533;&#65533;X&#65533;&#65533;&#65533;&#65533;&#65533;+\q&#65533;'A&#65533;&#65533;^a&#65533;&#65533; $K&#65533;	}&#65533;0r&#65533;&#65533;&#65533;&#65533; <&#65533;&#65533;&#65533;K&#479;&#65533;\<Q.B{&#65533;&#65533;&#65533;&#65533;&#65533;a&#65533;x[&#65533;&#65533;&#65533;&#65533;&#65533;&#65533;&#65533;&#65533;&#65533;&#65533;-&#65533;&#65533;-&#65533;&#65533;1&#65533;&#65533;!
&#65533;|&#65533;&#65533;&#65533;R\
"l&#65533;P&#65533;&#65533;&#65533;yl	&#65533;&#65533;&#65533;?&#65533;&#65533;&#65533;&#65533;c&#1209;&#835099;&#65533;R&#65533;&#65533;wk&#65533;&#65533; &#65533;&#65533;&#65533;&#65533;&#65533;&&#65533;&#65533;&#65533;&#65533;&#65533;&#65533;{(v-&#65533;&#65533;&#65533;O&#65533;&#65533;&#65533;&#65533;&#65533;0&#65533;&#65533;&#65533;1(&#65533;&#65533;2RR&#1848;#{ &#65533;&#65533;&#65533;k&#65533;&#65533;&#65533;{ W<&#65533;&#65533;0&#65533;&#65533;p&#65533;&#65533;s"&#1091;4[ &#65533;O&#65533;&#65533;&#65533;&#65533;L&#65533;&#65533;Lk	&#65533;&#65533;&#65533;&#65533;&#65533;&#65533;&#350;@&#65533;zD&#65533;&#65533;&#65533; @&#65533;Z&#65533;&#65533;&&#1036;&#267;&#65533;$&#65533;&#65533;&#65533;Q	Z&#65533;Fpt&#65533;
-c4+&#65533;&#65533;&#65533;&#65533;&#251; &#517;&#65533;&#65533;&#65533;&#65533;$w`&#65533;`8#}<`0&#65533;&#65533;id<&#65533;LA&#312;`&#65533;&#65533;&#65533;&#65533;&#65533;) 5&#65533;&#1284;&#65533;!O TNT&#65533;v&#65533;P&#65533;,&#65533;&#65533;,&#65533;&#65533;&#65533;&#65533;&#65533;,u&#65533;zp&#65533;,2#C&#65533;@b &#65533;&#65533;)&#65533;&#65533;)&#65533;H&#65533;&#1324;&#65533;&#65533;&#65533;&#65533;&#65533;&#65533;&#65533;N&#65533;Dq-&#65533;&#65533;&#65533;-&#65533;&#65533;-&#65533;.&#65533;B,%&#65533;:&#65533;&#65533;&#65533;R[&#65533;&#65533;&#65533;&#65533;&#65533;&#65533;@&#1269;.&#65533;&#529; &#65533;&#65533;&#65533;&#65533;&#65533;'.@&#1222;p)&#65533;&#65533;)0&#1395;&#65533;&#153;&#65533;&#65533;&#65533;&#65533;7zP&#65533;&#65533;&#65533;,<&#65533;@&#65533;u  &#65533;c&#65533;a}&#65533;&#65533;:3#&#65533;&#65533;,&#65533;&#65533;&#65533;&#65533;}&#65533;&#65533;i>s7&#65533;&#65533;&#65533;&#65533;&#65533;mR% ,pO&#65533;
3&#65533;]03&#65533;:&#65533;L;C&#65533;&#65533;F&#680;&#65533;0&#1051; F&#65533;&#1285;&#65533;&#65533;&#65533; &#65533;&#65533;dHV516q6fS6S8n&#65533;/&#65533;k&#65533;&#65533;l&#65533;&#65533;-2&#65533;=&#65533;J&#65533;&#65533;&#65533;9&#65533;&#65533;9&#65533; &#65533;pG&#65533;&#65533;]&#65533;c6&#65533;&#65533;&#65533;9&#65533;&#65533;9&#65533;}:&#65533;3h&#65533;&#65533;_&#65533;J&#65533;&#65533;?&#65533;/&#65533;b&#65533;&#65533;&#65533;1&#65533;&#65533;&#65533;&#256;y&#65533; &#65533;&#65533;&#65533;hu.8&#65533;h]&#65533;&#65533;&#65533;=&#65533;&#65533;&#65533;TO&#65533;&#65533;&#65533;}Y&#65533; p&#65533; &#65533;0:&#65533;&#65533;K&#65533;#&#65533;&#65533;:&#65533;&#65533;:/&#65533;6'&#65533;&#20564;&#65533;wo&#65533;i&#65533;H
&#1605;&#65533;&#1842;
Hr&#65533;`&#1718;0=&#65533;B"&#65533;&#65533;&#65533;&#65533;8&#65533;Qkk&#65533;G&#65533;`K>2MCC&#65533;&#65533;>7?8$&#65533;:&#65533;G&#228;&#65533;Z&#65533;0gPDiy&#65533;&#65533;&#65533;&#65533;>&#65533;&#1596;t&#65533;9#a&#65533;\&#65533;`A0&#65533;B=&#65533;J&#65533;A]&#65533;E JWbBcdFf&#65533;B($kn4&#65533;G&#65533;CG&#65533;&#65533;B&#65533;B&#65533;&#65533;K&#65533;&#65533;G&#65533;&#65533;KNpR=&#65533;&#65533;&#65533;~&#65533;&#65533;&#65533;>&#65533;b&#65533;&#65533;*&#65533;9&#65533;~&#579;&#65533;&#65533;P5&#65533;0UZ&#65533;U&#65533;&#65533;A_D&#65533;D&#65533;&#65533;mF&#65533;^ 8pB8&#65533;9&#65533;FYC&#65533;fG&#65533;`&#65533;&#65533;&#65533;Q&#65533;d&#164;&#65533;&#65533;H&#65533;4z&#65533;&#65533;&#65533;po&#65533;N&#65533;G&#65533;*G&#65533;&#65533;\&#65533;&#65533;&#65533;=
?&#65533;E&#65533;tN&#65533;T]_5&#65533;VP@.&#65533;`%P&#65533;%eR&#65533;Y{&#65533;PEF&#65533; K&#65533;&#65533;&#65533;6``&#65533;>YE&#65533; 5Q'&#65533;K5:&#65533;#&#65533;AtL&#65533;&#65533;&#65533;.E;/S&#65533;&#65533;&#65533;&#65533;&#65533;&#65533;&#65533; ioTD&#65533;s&#65533;&#65533;M(K&#65533;L2&#1353; c&#65533;&#65533;&#65533;&#65533;wS&#65533;&#65533;1&#65533;&#65533;&#65533;&#65533;4&#65533;E6]&#65533;D]_&#65533;Nj&#65533;NUO&#65533;~&#41184; &#65533;&#65533;+&#65533;Vi&#65533;&#65533;tOo&#65533;>&#65533;P&#65533; &#65533;DPP_&#65533;e_%]&#65533;I&#65533;%/u~Q&#65533;&#65533;&#65533;Q&#65533;&#65533;&#65533;D9O5&#65533;K&#65533;eF&#65533;_&#65533;)q4&#65533;6&#65533;SY&#65533;4&#65533;Z&#65533;bDbch&#65533;U&#65533;p3&#65533;T&#65533;&#65533;yC&#65533;&#65533;H&#65533;#&#65533;e{&#65533;m}&#65533;&#65533;\&#65533;Uk&#65533;&#65533;U&#65533;T]_d&#65533;&#65533;W%&#65533;E^jEV&#399;Z&#65533;E^toO&#65533;O	&#65533;&#65533;N&#65533;&#65533;&#65533;e&#65533;u_`Vr&#65533;&#65533;l&#65533;&#65533;v&#65533;Vp&#65533;	&#65533;&#65533;)&#65533;Qb&#65533;@&#65533;F&#65533;&#65533;&#65533;&#65533;Z&#65533;&#65533;|&#65533;u}&#65533;&#65533;Z&#65533;`b&#65533;&#65533;&#65533;&#65533;5	g&#65533;&#65533;&#65533;&#65533;&#65533;&#65533;&#65533;&#65533;&#65533;&#65533;Y<&#65533;&#65533;&#65533;&#65533;&#65533;&#65533;&#65533;&#65533;+&#65533;^h&#65533;&#65533;&#65533;h&#65533;&#65533;&#65533;&#65533;i(&#65533;&#65533;&#65533;&#65533;&#65533;&#65533;&#65533;&#65533;&#65533;&#65533;i&#65533;&#65533;&#65533;&#65533;3&#65533;=&#65533;&#65533;&#65533; &#65533;&#65533;&#65533;&#65533;&#65533;&#65533;&#65533;&#65533;&#65533;i&#65533;i%&#1608;&#65533;&#1986;&#65533;&#65533;&#65533;&#65533;&#65533;&#65533;,&#65533;&#65533;&#65533;&#65533;&#65533;&#65533;&#65533;&#65533;&#65533;&#65533;Gp"Q&&#65533;E&#65533;C&#65533;D4 A&#65533;&#65533;&#65533;&#65533;&#65533;&#65533;&#65533;&#65533;9&#65533;&#65533;THQ&#65533;C'&#65533;Ad&#65533;&#1049;-U&#65533;&#65533;)	 MF&#65533;n&#65533;D&#65533;&#65533;*O&#65533;&#65533;&#65533;:$&#65533;&#65533;;&#65533;&#65533;@Hc3&#65533;&#65533;Z&#65533;&#65533;Y&#65533;&&#65533;*&#65533;iU&#65533;Z&#65533;&#693;&#65533;&#65533;l( `&#65533;H[&#65533;kb&#65533;]+'&#65533;&#65533;&#65533;?&#65533;&&#65533;+&#65533;&#65533;.&#65533;	PJMx1&#65533;&#65533;x>&#65533;&#65533;&#65533;&#1511;&#65533;&#223;X5x&#65533;P&#65533;&#65533;&#65533;&#65533;&#65533;Q&#65533;d&#65533;1wL&#65533;q&#922691;H&#65533;&#65533;9z&#65533; &#1062;S7&#681;S&#65533;&#65533;D;&#65533;&#65533;:&#65533;6&#65533;&#65533;Q&#65533;M&#65533;]{h&#65533;? lZVU&#65533;&#65533;&#65533;W&#65533;G &#65533;&#65533;(V	:+&#65533;&#65533;"&#45756;%&#65533;f&#1883;wq&#65533; @XG  &#65533;H&#65533;,&#65533;b&#65533;&#65533;&&#65533;&#65533;Q&#65533;&#65533;&#65533;7gXCY&#65533;f&#65533;&#65533;xv	j&#65533;&#65533;&#65533;&#65533;&#65533;&#65533;a`$&#65533;&#65533;4&#1666;&#65533;&#65533;&#65533;&#65533;	&#65533;&#65533;bX!M&#65533;&T&#65533;&#65533;&#65533;n&#65533;&#65533;&#65533;)&#65533;&#65533;&#65533;Lp&#1336;&#65533;UV&#65533;&#65533;AD&#65533;c&#65533; i&#65533;%&#65533;7i&#65533;&#65533;&#1413;Hb&#65533;]"&#1569;p&#65533;&#65533;PB&#65533;WH!4&#65533;&#65533;!&#65533;&#65533;&#2006;&#65533;m&#65533;&#2008; a&&#65533;  n&#65533;Y&#65533;&#65533;&#65533;&#65533;&#65533;.%H&#65533;&#65533;&#1081;&#65533;:eH&#65533;v&#65533;&#65533;C "~&#65533;&#65533;a&#65533;V&#65533; &#65533;&#65533;&#65533;&#65533;&#65533;`&#65533;&#65533;|i&#65533;&#65533;&#65533;&#65533;	.&#65533;&#65533;&#65533;*p&#65533;Bx4 j&#65533;&#65533;Q&#43586;4&#65533;&#65533;&#65533;!&#65533;&#65533;9R&#65533; &#65533;#^9(( &#65533;5&#65533;&#65533;\ +&&#65533;&#65533;&#65533;&#65533;m&#65533;)H}&#65533;&#65533;&#65533;\J&#65533;,#r2'&#65533;&#65533;&#65533;V-&#65533;&#65533;h&#65533;&#65533;$E&#65533;&#1669;&#65533;Fr&#65533;\&#65533;&#65533;&#65533;&#65533;&#65533;:&#65533;Ia}&#65533;2(&#65533;&#65533;@&#65533; &#65533;&#65533;&#65533; &#65533;K&#39180;l &#65533;&#65533;&&#65533;h&#65533;&#65533;&#65533;+&#65533; &#65533;E&#65533;&#65533;P&#65533;&#65533;f<&#65533;|&#65533;e&#65533;&#65533;~ o&#65533;&#65533;#&#65533;)&#604;&#65533;"+#&#65533;FT&#65533;&#65533;$&#65533;`&#65533;&#65533;5&#2044;&#65533;;/&#65533;s
2&#65533;&#65533;&#65533;dq&#65533;g&#65533;tI&#65533;&#65533;&#501;"&#841;&#65533;p&#65533;&#65533;V&#65533;L&#65533;\&#65533;&#65533;&#65533;&#65533;H&#65533;&#65533;PB&#65533;
"&#65533;&#34957;h&#65533;1&#65533;&#65533;&#65533;s&#65533;K&#65533;&#65533;v&#65533;K&#65533;&#65533;&#65533;}&#65533;&#65533;&#2002;&#65533;&#65533;&#65533;&#65533;&#65533;&#65533;&#65533;&#65533; &#65533;X&#65533;&#65533;H&#65533;&#65533;Yd&#65533;l&#65533;Y&#65533;h&#65533;tFg&#65533;l&#65533;-#&#1070;&#65533; &#1584;&#65533;+&#65533;L&#65533;&#43815;N&#65533;+&#65533;&#65533;&#65533;18&#65533;&#65533;&#65533;&#65533;&#65533;&#65533;_&#65533;a3f&#65533;&#65533;A&#65533;H3&#65533;4&#65533;&#65533;&#1561;&#65533;&#65533;&#65533;&#65533;&#65533;"^&#65533;G&#65533;tN&#65533;5"yT&#65533;&#65533;&#65533;&#65533;&#65533;&#65533;F"&#65533;`&#65533;&#1787;]&#65533;&#65533;e&#65533;&#65533;~w&#65533;&#65533;=&#65533;"&#65533;."/&#65533;&#1741;!!H&#65533;^d&#65533;\|&#65533;3A&#65533;>&#65533;&#65533;&#65533;t&#65533;&#65533;&#65533;&#65533;#&#65533;&#65533;&#65533;fb,c&#65533;!&#65533;&#65533;`&#65533;:&#65533;&#65533;&#65533;&#65533;&#65533;&4&#65533;&#65533;Pv(&#65533;&#65533;T&#65533;&#65533; ]H	h&#65533;&#65533;&#65533;h&#65533;[Z&#1236;&#1532;&#65533;X{&#65533;&#65533;Zi&#65533;&#65533;&#65533; 6BkE&#65533;&#65533;D@&#65533;&#65533;O\&Hb$8&#65533;&#65533; D b &#65533;@&#65533;E&#65533;&#65533;g$&#65533;jVh>B&#65533;50&#65533;&#65533;&#65533;p`G&#65533;&#65533;&#65533;&#65533;YR&#65533;&#65533;f&#65533;1zf$&#65533;&#65533;F&#65533;&#65533;` &#65533;N&#65533;&#65533;&#65533;y&#65533;&#65533;K]"I&#65533;&#65533;&#65533;( 
&#65533;&#65533;&#65533;x&#65533;&#65533;&#65533;&#65533;A0M%N+&#65533;&#65533;&#65533;&#65533;&#65533;&#65533;&#65533;{(A*&#65533;J)F/j&#65533;0P+#a'=&#65533;)&#65533;(&#65533;&#65533;p &#65533;D&#65533;&#65533;(&#65533;&#65533;&#65533;&#65533;&#65533;&#65533;&#65533;d&#65533;&#444;9V&#65533;A&#65533;`c!&#65533;&#65533;&#65533;
&#65533;&#65533;&#65533;&#65533;&#65533;}&#65533;&#65533;&#65533;,T.XXp&#65533;0&#65533;Q1&#65533;Q&#65533;v:&#65533;&#65533;'<&#65533;S&#65533;A&#65533;&#65533;&#65533;X&#65533;&#65533;7&#65533;&#65533;7 &#65533;xI;&#65533;&&#65533;&#65533;&#65533;A8-&#65533;&#65533;&#65533;&#65533;&#65533;v&#661;\&#65533;&#65533;&#65533; &#65533; &#65533;]OA&#65533;&#65533;\&#65533;J&#65533;5&#65533;&#65533;)F%R&#65533;&#65533;&#65533;s&&#65533;&#65533;Q&#65533;&#65533;_%@"&#65533;@.@ &#788; 4&#65533;&#65533;X&#65533;S&#65533;_j@x&#65533;&#65533; &#65533; &#65533;:&#65533;Q&#65533;`&#65533;Fx&#65533;c$	&#65533;&#65533;1X&#65533;&#65533;&#65533;OLniG+((?&#65533;&#65533;3&#65533;r&#65533;&#65533;^DW&#65533;&#65533;eo'HiEY)&#65533;&#65533;&#65533;&#65533;&#65533;&#65533;&#65533;&#65533;in&#65533;&#65533;	&#65533;&#65533;%	AKX&#65533;&#65533;&#65533;O&#65533;&#65533;t&#65533;r&#65533;_&#65533;&#65533;&#65533;&#65533;&#65533;&#65533;G=
a*&#65533;&#65533;8u&#65533;&#65533;&#65533;&#65533;&#65533;@B0&#1668;H&#65533;&#65533;&#65533;&#65533;&#65533;&#65533;~&#65533;&#65533;&#65533;<&#65533;J&#590292;&#65533;&#65533;&#65533;&#65533;\&#65533;&#65533;&#65533;&#65533;&#65533;V&#65533;n&#872;&#65533;V&#65533;Ilt{%"&#65533;&#65533;&#65533;&#65533;.&#65533;k&#65533;Dt#&#65533;&#65533;jZo{ &#65533;]I&#65533;d&#65533;&#65533;	&#65533;
K^&#65533;
"&#65533;&#65533;&#65533;&#65533;&#65533;S&#65533;&#65533;&#65533;&#65533;&#65533;&#65533;W@&#65533;&#65533;CX&#65533;W&#65533;&#65533;T%&#65533;1&#65533;R&#319;&#65533;&#65533;jW&#65533;&#65533;&#367;.o&#65533;&#65533;e&#65533;'&#1098;QB&#65533;&#65533;j&#65533;&#65533;-&#65533;&#65533;&#310;f&#65533;z{&#65533;&#65533;&#65533;&#65533;=&#65533;&#65533;&#65533;ND&#65533;+&#65533;&#65533;&#65533;&#65533;&#1117;."N,&#65533;&#65533;[|U&#65533;v&#65533;E5<e7&#65533;>4&#65533;.M0&#65533;A
3&#65533;q&#65533;&#65533;)\`&#65533;&#65533;"&#65533;&#65533;&#65533;&#65533;+sU&#65533;	#A&#65533;,e*&#65533;AltY&#65533;I&#65533;&#65533;&#65533;&#65533;&#65533;+GS&#65533;&#65533;2&#65533;{&#65533;&F,6&#65533;Y&#581;&#65533;&#65533;&#65533;J&#65533;&#65533;A&#65533;/&#65533;+&#65533;&#65533;g&#65533;&#291;&#65533;&#65533;3l&#1864;&#65533;mq&#65533;&#65533;&#65533;^&#65533;&#65533; &#1490;<t&#65533;j&#65533;&#65533;!&#65533;&#65533;bD$7&#65533;&#65533;5&#65533;8&#65533;&#65533;&#65533;&#65533;N&#65533;UD&#65533;Q<cZ&#65533;&#65533;&#1292;&#65533;C&#65533;Q&#65533;C&#65533;&#65533;&x&#65533;s&#65533;&#65533;W}&#65533;4{&#65533;%I;i&#65533;C&#65533;&#65533;&#65533;&#65533;&#65533;)#l&#65533;&#65533;&#65533;&#65533;Z&#65533;-&#65533;&#65533;&#65533;Qb4|(&#65533;s&#65533;3&#65533;d&#65533;&#65533;D&#65533;G&#65533;&#65533;[W%oU&#65533;FW&#65533;&#65533;&#65533;&#1682;$]n&#65533;J&#65533;U&#442;&#1879;h&#65533;)&#65533;&#65533;RZcb&#1112;&#65533;&#65533;=k&#65533;&#65533;&#65533;&#65533;Z&#65533;v&#65533;&#65533;&#65533;WL&#65533;a&#65533;.&#65533;!B&#65533;&#65533;X&#65533;Y&#65533;&#65533;&#65533;su&#65533;&#65533;`&#65533;&#65533;&#65533;$&#65533;&#65533;&#65533;W&#65533;W?&#65533;&#65533;&#1885;N&#65533;&#65533;&#65533;&#65533;&#65533;&#65533;xci&#65533;*&#65533;&#65533;%7&#65533;&#65533;[\&#65533;?&#65533;&#65533;}&#65533;C&#65533;&#65533;&#65533;#&#65533;&#65533;q&#65533;&#65533;&#65533;<r&#65533;<&#65533;&#65533;U9M&#65533;]&#65533;&#65533;&#65533;@&#65533;t&#65533;O<]5&#65533;&#65533;!e&#65533;&#65533;j&#65533;#&#65533;
&#65533;h&#65533;\&#1820;[&#65533;&#65533;?&#65533;&#301;&#65533;R>}&#65533;!N.&#65533;&#65533;&#65533;b&#65533;a&#65533;&#65533;6&#574;&#65533;?&#65533;&#65533;&#65533;0&#65533;&#65533;&#65533;&#65533;;&#65533;?&#65533;&#65533;i&#65533;&#65533;D&#65533;&#65533;o&#65533;V&#65533;&#65533;&#65533;m&#65533;#&#65533;&#65533;n&#65533;L&#65533;kv&#65533;&#65533;8&#65533;&#65533;&#65533;&#65533;&#65533;&#65533;&#65533;&#65533;&#65533;oV&#65533;&#65533;&#65533;&#65533;&#65533;=|&#65533;~0;&#65533;&#65533;pmAw&#65533;^Cx&#65533;o&#65533;z&#65533;&#65533;{&#65533;&#65533;I*&#65533;f&#65533;&#65533;&#65533;&#65533;(&#65533;&#65533;&#1427;&#65533;|)*&#65533;&#65533;&#1071;&#65533;%&#65533;&#65533;&#65533;[&#65533;&#65533;&#65533;&#65533;>&#65533;&#65533;}Qw&#65533;&#65533;X&#65533;&#65533;&#65533;&#65533;&#65533;c&#65533;&#65533;&#65533;&#235;&#65533;&#65533;&#65533;&#65533;oo&#65533;x2&#65533;&#65533;&#767;&#65533;&#65533;&#65533;&#65533;&#65533;@}&#65533;&#65533;&#65533;w&#65533;&#65533;&#65533;&#65533;&#65533;}&#65533;W&#65533;&#65533;&#65533;&#65533;\s&#65533;&#1543;&#65533;$&#65533;&#918;w&#65533;
X&#65533;&#65533;)&#65533;Q&#65533;t&#65533;Et&#65533;y&#65533;&#65533;|&#65533;&#65533;~&#65533;}&#65533;&#65533;5$h&#65533;&#65533;@{`gzX	&#65533;&#65533;&#65533;')&#65533;u2&#65533;f&#343;| (]#F[&#65533;%&#65533;&#65533;`z&#65533; 1&#65533;)&#65533;o&#65533;&#65533;~@x&#65533;&#65533;&#65533;&#65533;&#65533;x(k5x	'HK&#65533;&#65533;&#65533;w&#65533;[&#452;(W&#65533;\&#65533;bZh&#65533;*&#65533;&#65533;7&#65533;s	&#65533;x]g&#65533;&#65533;'&#65533;&#65533;&#65533;&#65533;&#65533;nn&#65533;Z&#65533;m*&#65533;q(&#65533;&#65533;&#65533;!&#65533;V]F&#65533;jg&#65533;{&#65533;&#65533;&#65533;&#1751;z^&#65533;nw}"(&#65533;&#65533;&#65533;t&#65533;&#65533;5$&#65533;=KX]&#743;bx&#65533;uHbR&#65533;QrE&#65533;3&#65533;y:&#65533;&#65533;&#65533;`&#65533;&#65533;wR&#65533;&#65533;x&#65533;q&#65533; w&#65533;&#65533;|&#967;|&#65533;&&#65533;&#65533;w&#65533;v.v&#65533;&#65533;gr&#65533;b&#65533;xo|&#65533;8rx&#65533;p&#65533;Gw&#65533; &#65533;&#65533;S&#65533;&#65533;&#65533;&#65533;&#65533;&#65533;U&#65533;t&#471;&#65533;g&#65533;VrvU&#65533;&#65533;&#65533;&#65533;&#65533;&#65533;t&#1141;m&#1686;w&#65533;h&#65533;&#65533;&#65533;~E&#65533;&#65533;x&#1163;&#65533;&#65533;&#65533;&#65533;8W&#65533;V&#65533;&#65533;&#65533;&#65533;&#65533;&#65533;h	&#65533;R&#65533;&#65533;-&#1143;&#65533;&#65533;p&#65533;x&#65533;Q&#65533;&#65533;&#65533;U&#65533;&#65533;n&#65533;&#1423;&#1509;&#65533;e&#65533;5&#65533;(k&#65533;(	&#65533;&#65533;=5&#65533;&#65533;j&#65533;n&#65533;&#65533;&#65533;&#65533;&#65533;&#65533;:&#65533;{p&#65533;raH&#65533;&#65533;&#1486;&#65533;W!wh t&#65533;3&#1104;&#328;r(&#65533;&#65533;:>&#65533;&#1553;&#65533;`n"&#65533;&#65533;&#65533;&#65533;&#65533;
W&#65533;[&#65533;&#65533;&#1511;=-I&#65533;&#65533;&#65533;4&#65533;&#65533;&#65533;&#65533;&#65533;6&#65533;	&#65533;&#65533;|&#65533;JQgi&#65533; &#65533;&#65533;\)K&#65533;&#65533;V\&#65533;s&#65533; |p&#65533;,&#65533;&#65533;F&#65533;I0t0I&#65533;OpG&#65533;pVj&#65533;&#1075;&#65533;;&#65533;&#65533;WK&#65533;B&#65533;n&#65533;&#65533;A&#65533;&#65533;&#65533;E&#65533;&#65533;')&#65533;&#65533;&#65533;&#65533;&#65533;X&#65533;	i&#65533;&#65533;{&#65533;&#65533;I@  ~`&#65533;&#65533;y&#65533;S0O &#65533;d&#65533;&#65533;[&#65533;I&#65533;r&#65533;f&#65533;&#65533;e~&#65533;&#65533;i*&#65533;&#65533;&#65533;y&#65533;'&#65533;9&#65533;&#65533;&#65533;t@5I.p>&#65533;T&#65533;&#65533;}&#65533;m&#65533;&#65533;wT&#65533;&#65533;&#65533;&#65533;&#65533;F&#65533;&#65533;W=a@,O&#65533;&#65533;)	&#65533;&#65533;-`&#65533;H&#65533;&#65533;yY	&#65533;&#65533;G&#65533;E=&#65533;Z&#65533;&#65533;&#65533;&#65533;&#65533;&#1225;	&#65533;&#65533;WbP&#65533;&#65533;g&#65533;&#65533;&#21657;&#65533;v&#65533;y&#537;&#65533;&#65533;&#65533;&#65533;'&#65533;*xZ&#65533;&#65533;)&#65533;. &#65533;%&#65533;n&#65533;&#65533;n&#65533;	&#65533;g8= w&#65533;&#65533;w5 &#65533;9&#65533;")&#65533;&#65533;&&#65533;&#65533;&#65533;a&#65533;&#65533;b&	zW&#65533;&#65533;&#65533;o&#65533;G&#65533;t&#65533;t&#1381;&#65533;&#65533;c&#65533;)W^&#65533;&#65533;Z&#65533;&#65533;D&#65533;U=&#65533;9&#65533;&#65533;	&#65533;F&#65533;g&#65533;>q&#65533;&#65533;6Z&#65533;&#65533;&#65533;>&#65533;v`&#65533;9RDI&#65533;FYW&#65533;|W&#65533;&#65533;_&#1566;F&#65533;. &#65533;&#65533;&#65533;t&#65533;&#65533;&#65533; &#65533;Fd	&#1365;&#65533;W&#65533;^xgQ&#65533;&#65533;}Z&#65533;&#65533;&#65533;&#65533;Y&#65533;&#65533; [&#65533;Z |!&#65533;\wbgj=&#65533;&#65533;F9K&#65533;&#65533;Qt&#65533;9&#65533;&#65533;s&#65533;Dz&#65533;&#65533;&#65533;5[&#65533;&#65533;&#65533;&#65533;` &#65533;&#65533;`p&#65533;&#65533;:H&#65533;xJK&#65533;&#65533;5U3KbJ&#65533;&#65533;ylz&#65533;,i	&#65533;J&#65533;&#65533;)&#65533;&#65533;&#65533;&#65533;&#65533;
&#65533;
&#65533;&#65533;&#65533;A#<>p&#65533;Pa&!		i&#65533;&#65533;w`&#65533;2H&#65533;p &#65533;' (7&#65533;&#65533;&#65533;*&#65533;S0 I`&#65533;&#65533;&#65533;>@&#65533;u&#65533;hy&#65533;}&#65533;&#65533;}9p&#65533;&#65533;&#65533;	&#538;&#65533;}&#65533;&#65533;=`0&#65533;&#1710;&#65533;: &#65533;k&#65533;"&#1594;!&#1610;n&#65533;&#65533;&#65533;&#65533;&#65533;&#65533;&#65533;&#65533;&#65533;&#65533;&#1061;&#65533;&#1177;&#65533;Z	&#65533;&#65533;~$p&#65533;;&#1115;&#59049;&#65533;:&#65533;2`&#65533;&#65533;&#65533;&#65533;&#65533;&#65533;u&#65533;&#65533;Wj &#65533;}w&#65533;H&#1064;&#65533;&#65533;}$&#65533;&#65533;z&#65533;&#65533;&#65533;
&#65533;&#65533;Z&#65533; &#65533;'Z&#65533; K&#65533;4&#65533;&#65533;&#65533;&#65533;@$&#65533;&#65533;{&#65533;x&#65533;*&#65533;'&#65533;Ck	k&#65533;&#65533;&#65533;&#65533;*&#65533;)&#65533;3&#65533;3&#65533;&#65533;&#65533;5vi&#65533;&#65533;@&#65533;U&#65533;&#65533;9kJ&#65533;h&#65533;&#65533;g	Xn &#65533;&#65533;y&#65533;&#65533;`&#65533;&#65533;&#65533;B&#65533; 0&#65533;~P	&#65533;o&#65533;&#65533;&#65533;)A&#65533;,&#65533;&#65533;6&#65533;&#65533;#1;&#65533;&#65533;&#65533;&#65533;&#65533;&#65533;&#65533;+&#65533;&#65533;lK~)&#65533;f&#65533;h&#65533;$&#65533;`&#65533;J&#65533;&#65533;&#1128;[&#65533;&#1565;&#65533;gYJ&#65533;&#65533;&#65533;&#65533;w&#65533;;&#65533;!&#65533;&#65533;!>&#65533;&#65533;&#65533;'&#65533;g X&#1781;&#65533;`9&#65533;&#65533;	&#3281;pA&#65533;0 	[&#65533;&#65533;&#65533;&#65533;*&#65533;+&#65533;E&#65533;&#65533;&#65533;&#65533;^@&#65533;&#65533;&#65533;>&#65533;3&#65533;g&#65533;0d3{lp]j&#65533;&#749;&#65533;v5&#65533;&#65533;&#1339;&#1371;J&#65533;&#65533;'&#65533;&#65533;"K&#65533;&#65533;q&#65533;&#65533;[!&#65533;&#65533;&#65533;&#1086;&#65533;&#65533;&#619;&#65533;"e&#65533;7s31d3_&#65533;&#65533;&#65533;"&#65533;&#65533;+&#65533;&#65533;=]&#65533;D)&#65533;[&#65533;T&#65533;&#65533;&#65533;  &#65533;&#644;t &#65533;&#65533;"!&#65533;5|&#65533;wb&#65533;&#65533;&#65533;lA!&#65533;"L&#65533;&#65533;&#65533;&#1554;&#65533;&#65533;&#65533;0@&#65533;&#65533;&#65533;6&#65533;/&#65533;'^_&#65533;PW&#65533;	&#65533;&#65533;&#65533;&#65533;&#65533;&#65533;wb&#65533;&#65533; &#65533;4A&&#65533;&#65533;&#65533;&#65533;&#65533;.&#65533;&#65533;&#263;"&#65533;&#65533;&#65533;A&#65533;x&#65533;$&#65533;H&#65533;&#144;&\&#65533;$&#65533;3*&#1844;0&#65533;2\&#65533;0|&#65533;fL&#65533;&#220;t	 &#65533;,&#65533;&#65533;W'&#65533;D&#65533;&#65533;4&#65533;EK~K&#65533;M[5&#65533;U0&#65533;U&#65533;8&#65533;&#65533;&#65533;-&#65533;&#65533;>&#65533;&#65533;&#65533;&#65533;&#65533;Np&#65533;`&#65533;&#65533;&#1076;:&#65533; &#65533;k&#410;&#65533;&#412;&#65533;&#65533; &#65533;9^&#65533;&#65533;S\&#65533;U)a&#65533;@&#65533;}&#65533;&#470;`&#65533;&#65533;7&#65533; &#65533; 5&#65533;5 &#570;&#65533;8&#65533;&#65533;&#65533;&#65533;&#65533;"&#65533;+[&#65533;N&#65533;&#65533;&#65533;&#65533;&#65533;<&#595;&#65533;&#155;\&#861;|&#65533;&#65533;l4<2&#65533;Q!&#65533;&#65533;&#1996;K&#65533;&#65533;!&#65533;&#65533;>;&#65533;&#662;&#1083;&#65533;&#65533;&#65533;E4&#65533;2 BP&#65533;&#65533;L&#65533;&#706;P&#65533;\3 &#65533;,6p	&#65533;|p &#65533;[	&#1004;&#65533;&#65533;&#1084;&#65533;&#65533;&#65533;/&#1612;&#65533;&#65533;&#65533;&#65533;&#65533;&#65533;&#1916;&#65533;&#65533;g&#65533;&#65533;krL&#65533;sD&#65533;&#65533;&#65533;&#65533;C6&#65533;0(&#65533;p:&#65533;H&#65533;K+<BP 0&#65533;4-&#65533;&#65533;W h09&#65533;&#65533;;!&#65533;&#65533;,&#65533;^p &#65533;&#65533;&#522;p&#65533;
&#65533;&#65533;J&#65533;&#65533;MM&#65533;/&#65533;&#65533;P&#65533;&#65533;R=&#65533;PFB&#65533;9&#65533;&#65533;&#1298;&#65533;'&#65533;&#65533;&#65533;j&#65533;9V+Y&#65533;D?&#65533;-b&#65533;&#1176;Y&#65533;&#65533; 0=&#65533;rM&#65533;3]`&#65533;&#65533;W3P {&#65533;&#1480;&#65533;&#65533;,&#65533;&#65533;&#65533;<!&#65533;&#1288;0~&#65533;&#1020;&#1293;&#65533;&#65533;&#65533;&#65533;&#65533;=&#1108;=&#65533;0lW}	&#65533;bD&#65533;)J|&#65533;J&#65533;W&#65533;&#1073;&#65533;&#65533;%&#65533;&#65533;&#65533;&#65533;j &#65533;2=&#1518;&#65533;&#65533;&#65533;&#65533;\ &#65533;M&#65533;&#65533;&#65533;X<8&#65533;7&#65533;}&#65533;>&#65533;&#65533;&#65533;F&#65533;'&#65533;&#65533;&#65533;&#65533;&#65533;O]&#65533;&#65533;\&#65533;&#65533;&#65533;&#65533;N&#65533;&#65533;&#65533;{	&#65533;
,	b&#197;]&#65533;N&#65533;&#65533;&#65533;&#65533;&#65533;%P&#65533;&#189;&#65533;Aq"&#65533;&#65533;%"&#65533;&#65533;&#1416;&#65533;}&#65533;&#65533;&#65533;&#65533;&#784;&#65533;&#65533;&#65533;&#65533;&#1814;M&#65533;&#65533;&&#65533;&>$&#65533;&#65533;&#65533;&#65533;&#65533;&#65533;}&#65533;P&#65533;}&#65533;]!G&#65533;&#65533;&#65533;m&#65533; &#65533;`&#65533;&#65533;&#65533;-&#65533;%P- &#65533;m&#65533;ta
:&#65533;h&#65533;&#65533;%2&#65533;&#65533;`&#1586;&#65533;&#65533;&#65533;&#65533;&#65533;&#65533;&#65533;F&#65533;&#65533;&#65533;&#65533;&#2012;&#832; &#65533;$&#65533;#&#65533;&#65533;k{&#65533;&#65533;o&#65533;'Y&#65533;&#65533;&#772;&#65533;&#65533;M&#65533;L.&#65533;`%&#65533;&#65533;=&#65533;&#65533;&#1526;&#65533;&#65533;2&#65533;&#65533;P&#65533;&#65533;&#65533;&#65533;&#65533;&#144;&#65533;0&#65533;#&#65533;&#65533;&&#65533;&#65533;Y	&#65533;p&#65533;&#221;&#65533;&#65533;&#65533;&#65533;&#65533;!&#65533;&#65533;m&#65533;&#65533;m&#65533;O&#65533;G&#65533;%&#65533;&#65533;&#65533;&#65533;$Fm"'&#65533;9&#65533;F"&#65533;"u&#65533;4&#65533;&#65533;$&#65533;&#65533;&#65533;&#65533;&#65533;&#65533;&#65533;&#65533; (&#65533;&#759;|&#65533;I&#65533; &#65533;&#65533;&#65533;p&#65533;&#65533;&#65533;&#65533;A&#65533;&#65533;&#65533;KQ %&#65533;&#775;&#65533;"@1&#65533;&#65533;&#65533;&#65533;&#65533;)&#65533;&#65533;;&#65533;l&#65533;&#65533;&#65533;`T=&#65533;t&#1367;&#65533;"0r&#65533;7&#65533;D&#65533;1a@g&#65533;&#65533;&#65533;e&#65533;&#65533;g&#65533;J&#65533;F&#451;p&#65533;wr&#65533;*&#65533;&#65533;&#65533;&#65533;&#65533;&#65533;&#65533;&#65533;&#65533;&#65533;&#65533;% &#571;&#536;&#65533; &#65533;&#65533;3`;&#65533;&#65533;&#65533;&#65533;\&#65533;&#65533;^.2AbK&#65533;`&#2027;N
a&#65533;	&#65533;&#65533;7&#65533;~&#65533;h>&#65533;&#65533;&#65533;8]&#65533;&#65533;!#&#65533;m&#65533;U-#&#65533;&#65533;qx&#65533;&#65533;&#65533;&#65533;&#65533;R&#65533;c@&#65533;&#65533;&#65533;k&#65533;&#65533;&#65533;&#65533;&#65533;&#65533;&#65533;r&#65533;&#65533;R&#65533;&#65533;&#615;&#65533; @&#65533;@&#65533;P&#65533;&#65533;N&#65533;&#65533;n&#65533;&#65533;&#65533;&#65533;&#65533;U&#65533;- &#65533;D&#65533;Ml&#65533;&#65533;&#65533;&#65533;&#65533;&#65533;]N/&#43086;&#65533;&#592;&#65533;&#65533;Ar&#1322;&#65533;"&#65533;=8&#65533;&#65533;	&#65533;Y!&#65533;&#65533;r!&#65533;&#65533;"Q&#65533;N&#65533;T&#65533;@&#65533;&#65533;*&#65533;&#65533;*&#65533;&#65533; o &#65533;&#65533;&#65533;z&#65533;Q,>&#65533;A&#65533;T.	&#65533;&#65533;3&#65533;&#65533;H&#65533;P&#65533;7&#65533;9&#65533;&#65533;&#65533;<&#65533;L|&#65533;M&#65533;&#65533;&#65533;&#65533;&#65533;&#65533;&#65533;&#65533;&#65533;&#65533;K&#65533;&#65533;&#65533;D&#43118;XNf&#65533;&#1744;&#65533;&#65533;&#65533;&#65533;&#65533;"&#65533;@!&#65533;o&#65533;&#65533;&#65533; B&#65533;"f&#65533;&#65533; 3&#65533;&#65533;&#65533;L)&#65533; q	&#65533;	 _A]-G4&#65533;j&#65533;2&#65533;F&#65533;&#65533;&#65533;	t&#65533;M&#65533;&#65533;&#65533;&#65533;&#65533;&#65533;&#65533;
&#65533;&#65533; &#65533;u&#65533;&#65533;&#65533;&#65533;&#65533;&#65533;&#65533;N&#65533;.&#65533;&#65533;@&#65533;&#65533;`&#65533;&#65533;1&#881;&#1632;&#65533;l&#65533;&#65533;&#65533;h&#65533;h&#65533;&#65533;&#65533;&#65533;***&#65533;&#65533;&#65533;&#65533;&#65533;&#65533;&#65533;x&#65533;&#65533;&#65533;&#65533;QQ&#65533;&#65533;D&#65533;&#65533;&#65533;&#65533;&#65533;k&#65533;&#65533;&#65533;&#65533;&#65533;&#65533;&#65533;&#65533;&#65533;&#65533;&#65533;<&#65533;&#65533;&#65533;&#65533;&#65533;&#65533;&#1720;^&#65533;&#1996;&#65533;&#65533;&#65533;&#65533;ii&#65533;&#65533;&#65533;&#65533;&#65533;&#65533;&#65533;&#65533;&#65533;&#65533;&#65533;&#65533;&#65533;&#65533;&#65533;&#65533; @`&#65533;&#65533;`&#65533;&#65533;&#65533; &#65533;"&#65533;HsKP	C&#65533;&#65533;0&#65533;&#65533; !CX&#65533;hB$J&#65533;,y&#1044;i&#65533;}&#65533;^mx&#65533;*&#65533;ML&#65533;&#65533;&#65533;&#65533;&#65533;&#65533;]~&#65533;&#65533;CD&#65533;&#65533;[&#65533;e&#65533;&#65533;O&#65533;?&#546;S&#65533;&#65533;Z&#65533;?W&#65533;&#65533;9&#65533;&#65533;Y\z&#65533;l&#218;e,5f&#65533;Z&#65533;&#1196;&#65533;p&#65533;&#65533;A#w&#65533;7&#65533;&#65533;&#1577;{&#65533;w&#65533;-y&#65533;&#65533;&#65533;&#65533;&#65533;*>&#65533;Pa &#65533;&#65533;&#65533;&#65533;a&#65533;&#65533;o&#65533;!M!BC{$P&#65533;&#65533;o?&#65533;dq&#65533;J&#65533;-&#65533;&#65533;M&#65533;&#65533;&#65533;&#1492;&&#65533;f1!&#65533;&#65533;(D&#65533;'&#65533;e&#65533;(&#65533;[&#65533;"&#65533;%&#65533;17Q&#65533;R&#65533;&#65533;*&#65533;&#65533;&#65533;&#65533;d&#65533;sU&#65533;5&#65533;&#65533;&#872;]F&#65533;j&#65533;&#65533;_&#65533;&#65533;$&#1849;u&#65533;&#2018;7&#65533;&#65533;&#65533;&#65533;&#65533;&#65533;&#65533;&#65533;&#65533;~&#65533;DCF&#1601;&#65533;-&#65533;`e&#65533;BD(&#65533;&#65533;&#65533;e&#65533;YE&#65533;]t&#65533;Gi&#65533;&#65533;F&#65533;8&#65533;&#65533;&#65533;&#65533;&#65533;&#65533;"$,8&#65533;&#8938;&#65533;fb&#65533;!Q&#65533;8&#65533;b&#1294;&#65533;D&#65533;\r&#668;&#65533;tk4g4&#65533;5&#65533;&#65533;zX-&#65533;&#65533;&#65533;L&#65533;&#65533;l&#65533;A8&#65533;&#65533;B|tu	_\`&#65533;&#65533;M &#65533;&#65533;&#65533;W&#65533;&#65533;l2&#65533;`&#65533;o&#65533;&#65533;&#65533;j<hg
BG&#65533;Q&#65533;gF&#65533;q&#65533;&#65533;&#65533;&#1185;"&#65533;&#65533;&#65533;7&#65533;!B&#65533;&#1968;P 
<&#65533;b&#65533;&#65533;&#65533;&#65533;&#65533;&#65533;&#65533;GE]s&#65533;L&#65533;vw`&#65533;&#65533;&#65533;l&#65533;*XT&#65533;z&#65533;&#65533;&#1776; &#65533;5`&#65533;&#65533;^&#65533;&#918;&#65533;&#65533;Y&#65533;@&#65533;4&#65533;&#65533;&#65533;&#65533;&#65533;&#65533;&#65533;5k&&#65533;&#65533;&#65533;&#65533;=&#65533;'.&#65533;^x&#65533;q&#65533;QG!2&#8707;&#65533;&#65533;!&#65533;&#65533;&#65533;&#65533;Q&#65533;&#65533;&#65533;r4&#65533;0&#65533;A&#65533;FS!c&#65533;&#65533;8&#65533;$1&#65533;&#65533;4]&#1874;p4W&#65533;&#65533;&#65533;S&#65533;&#1389;&#65533;&#65533;J&#65533;(&#65533;&#65533;&#65533;&#65533;#&#65533;&#65533;e&#65533;-&#65533;&#65533;
_&#65533; &#65533;&#65533;&#65533;&#65533;ld&#65533;&&#65533;`&#65533;&#65533;&#65533;Y&#65533;vJHQ&#65533;&#65533;\&#65533;&#65533;&#65533;\&#65533;'l;D&#65533;&#65533;!d&#65533;&#65533;R&#65533;6=/2&#65533;&#65533;&#65533;&#65533;&#65533;&#65533;&#65533;&#65533;&#65533;40&#65533;&#65533;&#65533;r$.&#65533;&#65533;ZM%&#65533;&#65533;&#305;&#65533;0&#65533;L&#65533;&#65533;&#65533;&#65533;j&#65533;&#140;&#403;&#65533;&#65533;&#65533;X&#65533;&#65533;q"4 &#65533;7&#65533;'&#65533;&#65533;r&#65533;&#65533;&#297;&#65533;!&#65533;~&#65533;q&3Z&#65533;&#65533;.&#65533;mk&#65533;2W&#65533;&#65533;y&#65533;&#65533;t&#65533;&#65533;0&#65533;q&#65533;!&#65533;&#65533;T&#65533;&#65533;&#65533;&#65450;&#65533;&#65533;&#65533;2S&#65533;&#65533;Xa&#65533;&#65533;&#65533;3c&#65533;r{&#65533;y<&#65533;0&#65533;&#65533;&#65533;&#65533;&#65533;&#65533;&#65533;&#65533;G\&#65533;&#821;&#65533;8&#65533;$&#65533;&#65533;&#65533;&#65533;&#65533;3&#65533;B
.&#65533;#&#65533;&#65533;&#65533;&#65533;&#65533;&#65533;&!2.&#1944;l&#65533;c&#65533;(P,>&#65533;&#65533;~pE&#335;)&#65533;&#65533;&#65533;9&#65533;&#65533;B&#65533;&#65533;'&#65533;
h&#65533; 9&#65533;~&#65533;<&#65533;&#65533;&#65533;n&#65533;&#65533;&#65533;8&#65533;*V+&#65533;&#65533;XA~&#334;&#392;`sfg&#65533;Z&#65533;kL&#65533;5&#65533;&#65533;lK&#755;&#65533;D&#65533;hH&#65533;&#65533;s&#65533;+&#65533;w&#65533;N&#65533;&#65533;&#65533;k&#65533;&#65533;&#65533;&#65533;O5@Y&#65533;h&#65533;&#65533;Q &#65533;O&#1831;&#65533;&#65533;&#65533;R&#65533;3@&#65533;&#65533;*&#65533;&#65533;&#65533;   &#65533;&#65533;&#65533;\&#65533; &#65533;&#65533;6'_&#65533;&#65533; &#65533;F&#65533;&#65533;J`&#65533;hJU&#65533;&#65533;&#65533;&#1885;&#65533;`yH@&#65533;N&#65533;&#500;H&#65533;m&#1520;o&#65533;`&#65533;I&#65533;&#17415;t&#65533;_&#65533;&#65533;c&#65533;&#65533;F&#65533;&#65533;&#65533;=&#65533;&#65533;(&#65533;d&#65533;I$&#65533;B(K&#65533;EP&#65533;W&#65533;( 
He&#65533;R/&#65533;&#65533;&#65533;	X&#65533;b3Hu&#65533;7*C&#65533;N&#65533;%&#65533;&#65533;hKR% d&#65533;e&#65533;p&#65533;P&#65533;&#65533;D&#65533;&#65533;&#1269;82&#65533;v}44&#65533;&#65533;&#139;!&#65533;x&#65533;&#65533;g&#65533;&#65533;n&#65533;"Q$!Y@N&#65533;&#65533;:Q$&#65533;&#65533;G&#65533;&#65533;&#65533;|F%&#65533;&#65533;U&#65533;&#65533;&#65533;L}&#65533;O^ G8&#65533;&#65533;&#65533;&#65533;&#1140;5$&#469;,&#65533;&#65533;&#65533;$QG&#65533;&#65533;&#65533;&#65533;%&#65533;&#65533;&#65533;+8 	H&#65533;&#65533;&#65533;z&#65533;&#65533;)&#65533;&#65533;&#65533;	&#65533;&#65533;&#65533;<&#65533;z&#65533;&#813;&#65533;&#324;&#65533;X&#1578;&#65533;&#65533;&#65533;ij&#65533;|&#65533;cx&#65533;6&#65533;=&#65533;&#1128;&P&#65533;&#65533;&#65533;?&#1064;F&#65533;g&#65533;U&#65533;B&#65533;S&#65533;&&#65533;j:s2&#65533;&#65533;P&#65533;&#65533;&#65533;;]&#65533;
j&#65533;%6!&#65533;mPb&#65533;	 &#65533;&#65533;&#65533;&#65533;&#65533;0EP&#65533;2&#65533;&#65533;#&#1556;&#65533;n&#65533;:SD	&#65533;&#1067;&#65533;&#65533;!&#65533;	&#65533;Q&#65533;&#65533;`&#65533;A
~&#65533;&#65533;|&#65533;&#65533;B&#65533;&#65533;`&#65533;&#65533;&#65533;Ac&#65533;&#65533;&#65533;&#65533;L&#65533;&S&#65533;2&#65533;&#65533;&#65533;$=&#344;4]&#65533;&#65533;$&#65533;h&#65533;&#65533;+*&#65533;&#65533;-&#65533;&#65533;&#65533;&#65533;&#65533;&#182;&#65533; $&#65533;&#641;+ &#65533;m&#65533;l*S&#65533;+>B&#1160;&#65533;&#525;&#65533;:&#65533;&#65533;&#65533;&2'd%+&#65533;&#65533;I#&#65533;R&#65533;&#65533;@)&#65533;&#65533;)&#65533;*'&#65533;s&#65533;W&#65533;TZK&#65533;:G&#65533;m&#65533;&#65533;h&#65533;&#65533;&#65533;&#65533; 8&#65533;
v&#65533;&#65533;&#65533;w&#65533;? &#65533;~&#65533;8!0p`0&#65533;x&#65533;cC*&#65533;$&#65533;&#65533;&#65533;&#65533;v&#65533;&#65533;&#65533;Z&#65533;{&#65533;h&#65533;&#65533;Z&#1486;'&#65533;&#65533;&#65533;F[e&#65533;&#65533;Ih&#65533;&#65533;&#65533;&#65533;&#65533;[&#65533;&#65533;&#65533;[&#65533;&#65533;&#65533;p&#65533;U\&#65533;:O&#65533;&#784;&#65533;&#65533;tl&#65533;&#65533;(R&#65533;@&#65533;o&#65533;?&#65533;&#65533;S&#65533;B&#65533;&#65533;\G&#65533;&#65533;.&#65533;r8-&#65533;&#65533;0:3&#65533;&#65533;&#65533; VB@&#65533;x!&#65533;+0&#65533;FI&#65533;&#65533;&#65533;&#65533;&#65533;&#65533;o&#65533; `&#65533;&#65533;&#65533;v&#65533;&#65533;&#65533;/&#65533;&#65533;&#65533;&#65533;y!&#65533;;@&#65533;]q&#65533;WR&#65533;&#65533;&#65533;`&#65533;&#65533;&#65533;&#65533;&#65533;&#65533;&#65533;&#65533;4&#65533;p%}&#65533;&#65533;."&#65533;&#65533;	|zb&#65533;&#65533;&#65533;).&#65533;-8&#65533;&#1764;&#65533;&#65533;"1n&#65533;7&#65533;1&#65533;[J&#907;5&#65533; `#LejG&#65533;9&#65533;&#65533;&#65533;&#65533;F&#65533;&#65533;&#65533;&#65533;~(z&#65533;&#65533;P&#65533;^&#65533;&#65533;
U&#65533;&#65533; &#65533;
8&#65533;	&#65533;3&#65533;&#65533;]f2&#65533;&#65533;&#65533;&#65533;oc&#65533;&#65533;5G&#65533;&#65533;l&#65533;&#65533;HI &#65533;&#65533;&#65533;&#65533;&#65533;&#65533;&#65533;heh!l&#65533;.&#65533;W&#65533;&#65533;a&#65533;&#1218;&#65533;&#65533;S
&#65533; &#65533;;OQ&#65533;&#65533;b&#65533;&#65533;LA`&#1962;&#65533;&#65533;pnB@	"&#65533;&#65533;r$ &#65533;&#65533;&#65533;SN##x&#65533;%W\&#65533;R&#65533; /&#65533;Ms	&#65533;&#65533;&#65533;@&#65533;&#65533;]&#65533;_&#65533;?&#566;&#65533;&#1244;&#65533;?&#65533;&#65533;)px &#65533;f&#65533;&#65533;&#580;&#65533;J;&#65533;*\&#65533;&#65533;Y161&#65533;&#65533;&#65533;Z&#65533;	 45&#65533;mo&#65533;&#65533;&#65533;;n0&#65533;&#65533;&#65533;&#65533;&#65533;&#65533;&#65533;c&#65533;2&#318;bj$&#65533;&#65533;&#325;$&#1526;&#65533;&#65533;m,&#65533;&#65533;&#65533;U&#65533;&#25125;ll\CU&#65533;m&#65533;Z&#65533;&#65533;&#65533;&#65533;&&#65533;&#65533;T&#65533;&#65533;o&#65533;m9&#65533;&#65533;&#1868;(&#65533;&#65533;$p&#65533;c&#65533;&#65533;E&#65533;&#65533;T&#65533;&#1437;&#65533;vgG\ S&#65533;&#65533;auo&#65533;X=#&#65533;&#65533;&#65533;&#65533;r&#65533;:h&#65533;&#65533;&#65533;&#65533;&#65533;|
7&#65533;)&#65533;&#65533;O)&#26844;&#65533;&#65533;q*n&#65533;;z&#65533;X&#65533;&#65533;&#65533;r<63&#65533;&#65533;&#65533;	&#65533;r&#65533;&#65533;&#65533;c&#65533;&#65533;&#65533;&#65533;@*P&#65533;&#65533;&#65533;Y&#65533;&#2015;&#65533;Fo&#65533;x&#65533;j&#65533;ix:&#65533;s&#65533;&#65533;&#65533;B&#65533;&#65533;&#65533;r&#65533;&#65533;]&#65533;%&#65533;J&#65533;&#65533;&#65533;&#65533;@gx&#65533;&#165;G%&#65533;Fi&#1376;[&#65533;f&#65533;&#65533;^&#65533;u&#65533;t&#65533;H&#65533;&#65533;f &#65533;n)&#65533;L&#65533;yWxiQ0&#1028;l&#65533;a&#65533;}^&#65533;:M1$*&#65533;vpEx&#65533;&#65533; ~S&#65533;&#65533;}&#65533;&#65533;`&#65533;&#65533;&#65533;&#65533;&#65533;&#65533;p~&#65533;&#65533;&#65533;&#65533;d&#65533;&#65533;&#65533;/&#65533;{&#65533;&#65533;yw&#65533;LO&#65533;n&#65533;Vt&#65533;&#65533;GP&#65533;t&#65533;&#65533;&#65533;&#65533;&#65533;&#65533;&#65533;&#65533;*fq&#65533;s<gY&#65533;u&#65533;&#65533;ThC&#65533;n-%&#65533;&#65533;&#65533;eSJGln&#65533;$&#65533;&#1281;&#599;&#65533;m^P!W&#65533;&#65533;vGq&#65533;P"-&#65533;&#65533;'&#65533;&#65533;&#65533;}&#65533;&#65533;}&#65533;&#65533;&#65533;7B&#65533;o&#65533;@&#65533;W~X&#65533;&#65533;&#65533;WechE&#65533;&#65533;ohv&#65533;CS&#65533;&#65533;aV&#65533;&#65533;&#65533;&#65533;&#65533;&#65533;yL&#65533;&#65533;&#65533;&#65533;y6r&#65533; <&#65533;&#65533;z&#65533;&#65533;&#65533;&#65533;O2l&#65533;&#65533;hAGEr&#65533;4Gt&#65533;/&&#65533;&#65533;!&#65533;&#65533;&#65533;&#65533;t&#65533;.r&#65533;&#65533; ip21X ~C&#65533;&#65533;&&#65533;x&#65533;J&#1653;]&#65533;Qq&#65533;B&#65533;I&#65533;gN&#65533;&#65533;8a&#65533;&#65533;H&#65533;Z&#65533;+z&#65533;$W&#65533;&#65533;O&#65533;&#65533;&#65533;a &#65533;&#65533;3M4&#65533;&#65533;&#65533;@&#65533;&#65533;P&#65533;&#65533;ZMGZ&#65533;H&#65533;aSG`S&#65533;&#65533;8&#65533; &#65533;{&#65533;@  &#65533;"&#65533;!&#65533;&#65533;x&#65533;HH&#65533;8@-&#65533;U&#65533;&#65533;C&#1736;&#65533;X&#65533;&#65533;D! &#65533;WR&#65533;&#65533;&#65533;&#65533;&#51716;&#65533;&#65533;&#65533;&#404;tIg&#65533;&#65533;G]&#65533;&#65533;&#65533;`&#1099;&#65533;66z&#65533;&#65533;&#65533;&#65533;&#65533;&#65533;&#65533;&#65533;&#65533;&#65533;G&#65533;&#65533;&#65533;&#65533;&#581;&#65533;06&#65533;&#65533;&#65533;&#65533;&#65533;L&#310;L*EA&#65533;&#65533;l&#598;$&#65533;&#1240;.'9",&#65533;&#65533;&#65533;x&#65533;qO&#65533;&#65533;
&#65533;&#65533;	&#65533;&#96528;
`D&#65533;I&#65533;&#65533;&#65533;%&#65533;]&#65533;v*&#33691;&#65533;&#65533;|&#65533;g&#65533;F&#65533;&#65533;z	&#65533;*&#65533;&#65533;&#65533;UIo&#65533;&#65533;0&#65533;&#65533;N&#65533;&#65533;&#65533;&#65533; &#65533;&#304;&#65533;iz&#65533;&#65533;&#65533;&#65533;Z&#65533;&#65533;&#65533;&#65533;;&#65533; &#65533;K&#65533;,&#65533;O!m&#65533;&#65533;n&#65533;T&	&#65533;&#65533;X((&#65533;\-&#65533;&#65533;&#65533;t&#65533;z&#65533;	Y&#343;&#65533;`=&#65533;&#65533;IL&#65533;D;&#65533;&#65533;n&#1486;&#65533;&#1481;&#65533;(&#65533;&#65533;1a&#65533;&#65533;&#65533;&#65533;)z&#65533;&#65533;Z&#1889;&#65533;&#65533;&#65533;)+~`&#65533;c&#65533;&#65533;
&#65533;Z&#65533;&#65533;g&#65533;f&#65533;&#65533;G&#65533;&#65533;n&#65533;&#65533;!&#73529;&#65533;L&#65533;R &#65533;:&#65533;&#65533;I&#65533;&#65533;&#65533;&#65533;	-&#1618;9&#65533;&#65533;&#65533;`i>!&#65533;%U&#65533;Uq&#65533;Aq&#65533;Y&#65533;&#65533;H^&#65533;8&#65533;&#65533;f&#65533;&#65533;i&#65533;&#65533;t&#65533;HhzP
3<zp&#65533;U&#65533;&#65533;&#65533;&#65533;&#65533;&#65533;&#65533; &#65533;&#65533;&#65533;&#65533;0<4&#65533;&#65533;a	&#65533;&#1696;?:&#65533;]&#65533;&#65533;@&#65533;f&#65533;&#65533;&#65533;&#65533;&#65533;&#65533;&#65533;&#65533;T&#65533;&#65533;&&#65533;&#65533;&#65533;\&#65533;PH&#65533;`&#65533;D&#65533;&#65533;=)&#65533;Q^@	&#65533;A&#1478;H&#1501;&#65533;&#1501;)Z&#65533;&#65533;	z~ &#65533;&#65533;&#65533;&#65533;H&#65533;i&#65533;&#65533;`a;:u&#65533;0&#65533;&#12363;Cj<&#65533;&#65533;&#65533;x&#65533;&#328;&#65533;&#65533;&#65533;`	h&#65533;&#65533;A &#65533;	&#65533;&#65533;&#65533;&#65533;*&#65533;&#65533;&#65533;&#65533;&#65533;&#65533;/`&#65533;&#65533;&#65533;&#65533;&#65533;q@&#65533;&#65533;&#65533;)&#65533;B&#65533;;O&#1083808;&#65533;ts&#65533;&#65533;&#65533;&#211;&#65533;`!&#65533;&#65533;&#65533;v&#1680;f&#65533;0{j<6
&#65533;L	&#65533;&#65533;&#65533;|E|&#65533;&#65533; Z&#65533;KN&#65533;h!&#65533;&#65533;f@&#65533;&#65533;L@&#65533;yC&#65533;E"T&#65533;&#65533;&#65533;Jj&#65533;!&#65533;&#65533;L&#65533;&#65533;vtI&#65533;y&#65533;M&#1625;&#65533;!&#65533;&#65533;*]A&#65533;&#65533;&#65533;8&#65533; I&#65533;x&#65533;&#65533;&#65533;`&#65533;| &#65533;&#65533;:&#65533;&#65533;&#65533;&#65533;&#683;K&#65533;&#65533;]y&#65533;&#912;*250p&#65533;]&#65533;;+&#65533;ZTx&#65533;n&#65533;&#65533;.&#65533;L&#65533;c&#65533;WAh&#65533;&#65533;&#65533;Y!&#65533;|e&#65533;	!i&#65533;&#65533;&#65533;z&#65533;&#65533;&#65533;&#65533;&#65533;&#65533;:&#65533;&#65533;&#65533;&#65533;}&#65533;&#65533;&#65533;&#65533;&#65533;I1{ &#65533;&#65533;&#65533;=&#65533;&#65533;&#65533;c&#65533;h&#65533;&#65533;&#65533;&#65533;W&#65533;&#65533;&#65533;&#65533;&#65533;lK&#65533;'&#65533;[8U8Z&#65533;j&#65533;&#65533;$&#65533;u;4u&#65533;L&#65533;&#65533;&#65533;9&#65533;qJ&#65533;y&#65533;	&#65533;f&#65533;&#65533;zu&#65533;&#1511;&#65533;&#65533;&#65533;&#65533;&#2549;&#65533;X&#65533;&#65533;&#65533;&#65533;&#65533;i&#65533;&#65533;&#65533;J0$&#65533;&#65533;&#1249;&#65533;<y&#65533;&#65533;&#65533;ii_A&#65533;b&#1241;Lia&#65533;q;Kb&#65533;*&#65533;q&#65533;&#65533;&#65533;&#1714;&#65533;0&#65533;&#65533;`&#65533;&#65533;`&#65533;&#65533;	&#65533;&#65533;&#65533;&#65533;&#65533;a;&#65533;&#65533;y &#65533;&#65533;x&#65533;l&#65533;&#65533;#&#65533;$:&#65533;$=[&#65533;&#65533;`LK&#65533;&#65533;0E&#65533;B&#65533;[&#65533;&#65533;Z&#65533;&#65533;S&#65533;&#65533;0w&#65533;Z&#65533;&#758;{&#65533;&#65533;:&#65533;+&#65533;&#65533;&#65533;&#65533;&#65533;*&#65533;a/k&#65533;&#65533;+i{&#1780;M[&#65533;jk&#65533;&#65533;&#65533;&#65533;&#65533;&#65533; &#65533;&#65533;
z&#65533;K=k<&#65533;&#65533;g&#65533;&#65533;L&#65533;&#65533;&#65533;&#65533;THu&#65533;%SK&#178;Y&#65533;&#65533;&#65533;&#65533;:&#65533;,k&#65533;{&#65533;;{&#65533;&#65533;Y&#65533;&#65533;&#65533;k&#65533;X&#65533;0&#65533;{&#65533;&#65533;n7&#65533;yz&#65533;&#65533;0|&#42353;&#65533;&#65533;j&#65533;G&#65533;FS&#65533;&#65533;&#65533;&#65533;6&#65533;&#65533;&#65533;&#65533;+&#65533;&#65533;&#65533;h &#65533;&#65533;&#65533;&#65533;&#65533;&#65533;&#65533;>&#65533;&#65533;[&#65533;&#65533;)&#65533;&#65533;Ka&#65533;&#65533;&#65533;&#65533;&#65533;G&#65533;;L&#65533;&#65533;&#65533;&#65533;kuXkt&#65533;&#65533;&#65533;&#65533;v&#65533;&#1663;|&#65533;,&#757; &#65533;&#65533;&#65533;Z0&#65533;Z&#65533;&#1851;&#65533;&#1108;&#65533;&#65533;y&#65533;]&#65533;x&#65533;Zx:&#65533;&#65533;&#65533;Q&#65533;25<=&#65533;&#65533;P&#233;&#65533;a&#65533;&#65533;&#1328;&#65533;X&#65533;&#65533;<L&#65533;
&#65533;l&#65533;;KL&#65533;&#1725;*&#65533;&#65533;&#65533;&#65533;&#65533;(&#65533;u&#65533;&#65533;&#65533;&#65533;&#65533;&#65533;&#65533;&#65533;&#816;Q,&#65533;%&#1853;k,&#65533;p&#65533;aa&#65533;&#65533;&#65533;$&#65533;&#65533;&#65533;&#65533;&#65533;&#65533;n&#1842;&#65533;J&#65533;&#65533;k&#65533;&#65533;&#32153;&#1849;&#65533;H&#65533;&#65533;&#65533;&#65533;Tw&#65533;&#1392;&#65533;&#65533;a&#375;&#65533;&#65533;7+&#65533;a,&#65533;q:&#65533;&#65533;[&#65533;W&#65533;&#65533;%&#65533;1&#65533;&#65533;3&#65533;&#65533;!&#65533;{`&#65533;&#65533;&#65533;&#65533;7&#65533;&#65533;p&#65533;&#65533;e{&#65533;&#65533;&#65533;&#65533;&#65533;&#65533;&#65533;k&#65533;&#65533;&#65533;&#594;L%=&#65533;&#65533;mL&#65533;'&#65533;&#405;&#65533;&#546;&#65533;&#65533;|&#65533;&#65533;t&#65533;&#65533;&#65533;|&#65533;7&#693;E&#65533;&#65533;[|&#65533;&#65533;&#65533;v<&#65533;&#65533;,&#65533;}&#65533;&#65533;K&#65533;&#65533;`&#65533;&#65533;\z&#54076;&#65533;R&#65533;&#768;&#933;9&#65533;&#65533;&#65533;&#65533;&#65533;&#65533;,&#65533;1&#65533;&#65533;&#65533;&#65533;&#65533;g&#65533;Z&#65533;&#65533;LLa&#65533;&#65533;&#65533;&#65533;&#65533;&#65533;	&#65533;&#65533;&#65533;&#65533;XA&#65533;2&#65533;&#65533;&#65533;&#65533;$|&#65533;&#65533;&#65533;&#65533;&#319;L&#65533;&#65533;&#65533;&#65533;k&#65533;&#65533;L&#65533;H&#65533;&#65533;&#65533;`&#65533;0&#65533;l<&#1452;&#65533;&#65533;&#65533;&#65533;&#65533;p&#65533;&#65533; &#65533;&#895;T&#65533;&#65533;&#65533;&#65533;&#65533;&#65533;&#65533;&#65533;&#65533;&#65533;&#65533;3}&#65533;.,&#65533;2;&#65533;u:&#65533;x&#65533;&#65533;{&#65533;M&#65533;&#65533;[&#65533;&#65533;&#65533; &#65533;&#65533;K&#65533;&#65533;<&#65533;&#1772;&#65533;b&#65533;&#65533;#&#65533;&#65533;&#65533;&#65533;&#65533; y&#263;&#65533;&#65533;&#65533;&#65533;&#65533;<&#65533;&#65533;}D&#65533;t}&#65533;&#65533;&#65533;&#65533;x]&#65533;t&#65533;&#65533;{&#65533;&#65533;a&#65533;&#1509;&#65533;&#65533;~&#1321;[&#65533;L&#65533;&#65533;p&#65533;&#65533;&#65533;0&#1474;&#65533;&#65533;}&#65533;&#65533;&#65533;6&#65533;}m&#1624;&#65533;&#857;M&#65533;&#1886;&#65533;&#65533;&#65533;&#65533;G&#65533;&#992;&#65533;&#65533;-&#65533;&#65533;%&#65533;&#65533;L&#65533;&#65533;&#1567;}&#558;&#65533;&#65533;7h&#65533;&#65533;Tb&#874;&#65533;&#1721;&#1639;&#65533;&#65533;&#65533;&#65533;&#65533;&#65533;}&#65533;&#65533;`&#65533;(&#65533;&#65533;&#1328;&#1745;&#65533;i1&#1839;&#65533;&#65533;&#65533;&#65533;&#65533;(&#65533;&#65533;&#65533;$&#65533;&#65533;&#65533;&#65533;m&#65533;&#65533;&#65533;z&#65533;&#65533;&#65533;&#867;&#65533;&#65533;&#65533;&#65533;M&#65533;&#65533;&#65533;&#65533;&#65533;&#65533;Z&#65533;&#65533;&#65533;&#65533;&#65533;&#1229;&#65533;M&#65533;&#65533;&#65533;&#65533;&#65533;&#65533;L&#65533;&#65533;&#65533;M&#65533;&#1629;&#2027;=&#65533;|&#65533;&#65533;&#65533;&#65533;&#65533;&#65533;&#65533;&#65533;&#65533;m>&#65533;&#65533;&#65533;y&#65533;&#65533;&#65533;&#65533;&#65533;&#65533;&#65533;&#65533;nn&#3186;&#65533;G&#65533;&#65533;&#65533;R&#65533;&#65533;@&#65533;&#6997;1&#65533;&#910;}&#65533;&#65533;&#65533;&#65533;$&#65533;,&#65533;~o&#65533;M&#65533;cA&#65533;&#65533;&#65533;&#379;&#65533;&#65533;&#65533;&#65533;&#65533;)&#65533;(&#65533;&#65533;&#65533;_l&#65533;>&#65533;;&#65533;&#65533;&#65533;&#65533;&#65533;&#65533;&#65533;A+&#65533;&#65533;&#65533;&#65533;l&#65533;C&#65533;&#65533;K&#65533;&#65533;=~1Q&#65533;&#65533;&#65533;lM&#65533;&#65533;&#65533;T&#65533;)n&#65533;[&#65533;&#65533;&#65533;@&#65533;|&#65533;&#65533;&#65533;Ql&#65533;&#65533;&#65533;&#65533;X-&#65533;&#65533;&#65533;&#65533;&#65533;&#65533;&#65533;^&#65533;v&#65533;S&#65533;&#65533;&#65533;-&#65533;z&#65533;&#65533;X&#65533;&#65533;-~&#65533;n&#65533;&#65533;{&#65533;J+&M&#65533;&#65533;*s>W&#65533;O&#65533;&#65533;Lu&#65533;%&#65533;&#65533;aN&#1518;&#65533;f&#65533;&#65533;&#65533;K.&#65533;s&#65533;&#65533;m&#65533;&#960;&#65533;&#65533;&#65533;|&#65533;&#803;^&#65533;&#1085;&#65533;s=&#65533;&#65533;&#65533;&#65533;&#65533;&#65533;{&#65533;7}&#65533;g+&#65533;&#65533;&#65533;&#1703;9%&#65533;.+&#37731;r&#65533;&#65533;C~&#1399;&#65533;&#65533;&#65533;=M&#65533;&#65533;&#65533;Jm&#65533;d&#65533;$&#65533;&#65533;&#1993;&#65533;&#65533;.+&#65533;&#65533;&#65533;p&#65533;a&#65533;&#65533;&#65533;c&#65533;|&#65533;&#65533;B&#65533;=K&#65533;=&#65533;&#65533;&#65533;&#65533;$a&#65533;&#65533;c&#65533;&#987;L&#65533;S&#65533;&#65533;&#65533;,&#65533;u&#65533;&#65533;&#65533;&#1765;&#65533;&#65533;A
&#65533;&#65533;&#65533;&#65533;&#65533;&#65533;~&#65533;\&#65533;&#65533;'&#65533;&#65533;&#65533;&#65533;&#1550;&#65533;.Z]&#65533;&#65533;~&#65533;=&#65533;&#65533;2M1&#65533;&#65533;&#65533;&#1390;0&#1244;&#65533;&#65533;6&#45086;&#65533;&#65533;&#65533;|&#65533;&#65533;&#65533;]&#65533;&#65533;&#65533;}&#65533;&#65533;[&#65533;&#65533;&#65533;&#65533;&#65533;4&#65533;&#65533;`|&#65533;&#65533;k&#65533;wZ&#65533;h&#65533;&#65533;#&#65533;&#65533; &#65533;}&#65533;&#65533; &#65533;&#65533;&#65533;&#1555;ka]&#65533;&#65533;*&#65533;[&#65533;&#65533;\&#65533;C&#65533;&#65533;&#65533;&#65533;&#65533;&#65533;&#65533;1&#65533;&#65533;GN&#65533;/+~.&#65533;i&#65533;&#65533;&#65533;&#1331;&#65533;&#65533;YN&#65533;4_&#65533;<o<P&#65533;&#65533;qM1WO&#65533;A1dk&#65533;&#65533;I&#65533;O&#65533;&#65533;&#65533;&#763;&#65533;&#65533;i_&#65533;&#65533;&#65533;&#1335;&#65533;&#65533;]&#65533;Z&#65533;&#65533;m=&#65533;&#1966;&#65533;1\&#65533;&#65533;&#65533;&#798;&#65533;N5&#65533;&#65533;&#65533;-&#65533;T&#65533;&#65533;&#65533;>m&#65533;2&#65533;a@&#65533;s&#65533;&#65533;4&#65533;&#391;&#65533;&#65533;@&#65533;&#65533;&#65533;&#65533;&#65533;&#65533;&#65533;&#65533;|B&#65533;,&#1445;&#65533;&#65533;-&#65533;n&#65533;&#65533;&#65533;(&#65533;&#65533;&#65533;&#65533;S&#1997;&#65533;&#65533;&#798;x&#65533;&#65533;&#65533;&#65533;m~&#65533;&#688;&#65533;&#65533;&#65533;&#65533;&#65533;]&#65533;&#65533;~&#65533;~&#65533;/&#65533;&#65533;&#65533;&#65533;&#65533;&#65533;&#65533;|&#65533;&#65533;:?dP&#65533;u&#65533;&#65533;&#65533;&#65533;&#65533;&#65533;}&#65533;&#2038;&#65533;&#65533;&#65533;^&#65533;Q&#65533;&#65533;&#65533;&#65533;&#65533;&#1710;u&#65533;m&#1463;&#65533;&#65533;&#65533;Wq&#65533;&#65533;&#65533;&#1472;&#65533;U&#65533;&#14457;&#65533;&#65533;&#65533;&#65533;z&#65533;&#65533;&#65533;&#65533;&#65533;&#65533;~y~&#65533;&#65533;&#65533;&#65533;&#65533;{}&#65533;&#65533;&#65533;&#65533;&#65533;&#65533;&#65533;{&#65533;&#65533;&#65533;&#65533;&#65533;~&#65533;&#65533;&#65533;&#65533;&#65533;&#65533;&#65533;&#65533;&#65533;&#65533;&#65533;&#65533;&#65533;&#65533;&#65533;&#65533;&#65533;z&#65533;&#65533;Z&#65533;&#65533;&#65533;&#65533;&#65533;&#65533;&#65533;&#65533;&#65533;&#65533;&#65533;&#65533;&#65533;&#65533;&#485;&#65533;Z&#65533;&#555;|&#873;&#964;&#65533;&#65533;&#65533;~&#65533;z&#65533;&#790;&#1576;&#421;a&#65533;&#1807;&#65533;&#65533;&#65533;&#65533;&#33955;&#65533;&#65533;&#1745;&#65533;&#65533;&#65533;&#65533;&#65533;&#65533;&#65533;&#65533;&#65533;&#65533;&#65533;&#65533;&#65533;&#65533;&#65533;&#65533;&#65533;&#65533;&#65533;<_&#65533;&#65533;I&#65533;&#65533;&#65533;\&#65533;&#65533;mb&#65533;&#65533;&#65533;D&#65533;&#65533;"&#65533;I&#65533;$W&#65533;&#65533;<6cEP%O&#65533;z&#65533;&#65533;&#65533;Y&#65533;&#65533;l&#65533;1S&#65533;B~2&#65533;&#65533;G&#65533;^&#65533;&#65533;&#65533;>&#65533;&#65533;&#65533;H:&#65533;Ym&&#65533;E%%&#65533;SRB&#65533;&#65533;&#65533;&#65533;&#65533;&#65533;&#65533;&#878;&#65533;<&#65533;&#65533;&#65533;i&#65533;&#65533;&#65533;&#65533;b&#65533;&#65533;&#65533;N&#1992;&#65533;K&#30825;&#65533;&#7019;&#65533;&#65533;WMUA&#65533;\&#65533;&#65533;&#65533;Cd<&#65533;UL&#65533;a&#65533;&#65533;&#65533;H&#65533;+&#65533;fa&#65533;&#65533;&#65533;&#65533;LD5O"&#65533;&#65533;&#65533;M&#65533;`&#65533;&#65533;&#65533;jeDky&#65533;y&#65533;ga&#65533;&#65533;/&#65533;j{&#1632;&#65533;BO
&#65533;&#65533;3&#65533;&#65533;&#65533;CS&#65533;&#65533;	&#65533;&#65533;&#65533;&#65533;$&#65533;&#65533;&#65533;!&#65533;o&#65533;^];-&#65533;&#65533;p/&#65533;&#1259;u&#65533;f&#65533;&#65533;&#65533;zf&#65533;&#65533;'C &#65533;&#65533;&#65533;/&#65533;\&#65533;&#65533;&#65533;t&#65533;&#65533;N&#976;&#65533;&#65533;&#65533;6&#65533;9&#65533;&#65533;r]{&#65533;2$	&#65533;Iz&#65533;H&#65533; !!F&#65533;&#65533;&#65533;&#65533;&#65533;h&#65533;&#65533;a,{&#65533;&#65533;!"&#65533;R&#65533;&#65533;a&#65533;9'&#65533;&#65533;&#65533;%3&#65533;vbtp&#65533;&#65533;s&#65533;x&#65533;.&#65533;1\p:pa!&&2&#65533;d;$&#65533;4&#65533;&#65533;u&#65533;/P!u&#65533;/>&#65533;8f&#65533;&#65533;&#65533;F&#65533;ga@|&#65533;."&#65533;K&#65533;i]EHI&#65533;d&#65533;CO&#65533;;&#65533;&#65533;s^$I~&#1631;&#65533;&#65533;&#65533;rS&#65533;&#65533;D&#65533;~&&#65533;&#65533;t &#65533;YW&#65533;&#65533;&#773;&#65533;+S&#65533;'&#725;&&#65533;&#65533;e&#65533;&#65533;&#65533;&#39400;&#65533;&#65533;&#65533;1l&#65533;R&#65533;$&#65533;G&#65533;&#65533;&#65533;A&#1576;&#65533;`&#65533;&#65533;&#65533;%&#65533;&#65533;n|&#65533;&#65533;R&#65533;$=&#65533;&#65533;M&#65533;&#65533;&#65533;&#65533;&#65533;&#65533;&#65533;:|&#65533;
&#65533;5W&#65533;&#65533;&#65533;f2m!g(Vxs&#65533;&#65533;j#&#65533;&#65533;&#65533;&#65533;X&#65533;i!9T&#1362;&#65533;j&#65533;:&#65533;+&#65533;08&#65533;&#26683;F&#65533;&#65533;hPuI\&#65533;&#65533;;l&#65533;&#65533;!&#65533;&!&#65533;&#65533;+h:}&#65533;k` 9/U&#65533;kfqw,&#65533;&#65533;&#65533;&#65533;&#65533;&#65533;&#65533;&#18501;4Z@$&#65533;&#65533;&#1882;&#65533;`+J	&#65533;&#65533;&#65533;&#65533;C&#65533;&#65533;,L&#65533;D&#65533;z*(	&#65533;&#65533;]zz`&#65533;&#65533;M&#65533;q&#65533;-&#65533;(&#65533;Hp&#65533;&#65533;1`$0t&#65533;bbB&#65533;&#65533;&#65533;&#65533;&&#65533;&#65533;&#209;`&#65533;8&#65533;&#65533;&#65533; &#65533;&#65533;&#237;S&#65533;&#1868;&#65533;&#65533;&#65533;+&#65533;*&#65533;#n&#65533;&#65533;X&#65533;&#65533;&#65533;&#65533;,&#65533;p&#65533;ZGi&#65533;1&#65533;Fh&#65533;&#65533;o&#65533;&#50419;I&#65533;&#65533;&#65533;&#65533;&#65533;$&#65533;&#65533;&#65533;8
&#65533;b?Klg9&#65533;a&#65533;9&#65533;8&#65533;!&#65533;&#65533;&#65533;b&#65533;K&#65533;<x&#65533;&#65533;&#65533;&#65533;3+[&#1191;&#65533;&#65533;%PY&#1031;&#65533;n&#65533;9&#65533;&#65533;R&#65533;&#65533;HH~&#65533;&#65533;*&#65533;,&#65533; 8&#65533;&#65533;&#65533;&#65533;&#65533;&#1791;W&#65533;7tp&#65533;&#65533;&#65533;&#65533;N&#65533;&#65533;&#65533;N&#65533;9s{UwX-o&#65533;&#65533;&#65533;/|&#65533;R.&#65533;&d$&#65533;:&#65533;&#65533;&#65533;&#65533;&#1649;&#65533;>&#65533;x&#142;&#65533;&#65533;&#65533;aZbX&#65533;&#65533;&#26686;&#65533;%&#65533;&#4233;&#65533;S
&#65533;&#65533;&#65533;&#65533;
!VT&#65533;&#65533;&#65533;&#65533;&#1929;z"&#65533;&#65533;5Pg[(&#65533; &#65533;p&#65533;U&#65533;&#65533;	&#65533;&#65533;:&#65533;0&#65533;a
5L&#65533;&#65533;&#65533;x&#65533;#&#65533;%&#65533;9&#65533;&#65533;&#65533;	&#14539;-`&#65533;0&#65533;&#65533;&#65533;,&#65533;#a&#65533;:K&#65533;7&#65533;&#65533;&#65533;0&#65533;$4G&#65533;	&#65533; &#65533;7&#65533;&#341;&#65533;%&#65533;c&#65533;Hf&#65533;\$Q&#65533;0&#65533;&#65533;h&#65533;)Jb&#65533;&#65533;&#65533;!&#65533;0&#65533;&#65533;&#65533;&#65533;Y&#65533;!&#65533;&#65533;&#65533;RH&#65533;&#65533;t &#65533;&#65533;&#65533;8&#65533;L&#65533;4&#65533;&#65533;&#65533;q5q&#65533;&#65533;:F&#65533;c&#65533;Q&#65533;&#65533;D
&#65533;&#65533;RN&#65533;Y&#65533;"%&#1093;1&#65533;&#65533;C&#65533;#&#65533;&#748;&#65533;&#65533;y&#65533;&#65533;&#65533;`B&#65533;g&#65533;*	%"&#65533;H="b&#65533; &#65533;&#65533;x:`&#65533;&#65533;$&#65533;JT&#65533;`'0&#65533;&#65533;&#65533;y&#788;i&#65533;&#65533;K&#65533;X&#450;|&#65533;@p(&#65533;&#65533; 3&#65533;|b!&#65533;	zZ&#65533;&#65533;&#65533;&#1570;>	A&#65533;1r&#65533;LL&&#65533;HK3F"C&#65533;&#65533;*&#614;&#1825;Pt&#65533;
1&#65533;`&#65533;M&#65533;&#65533;dO&#65533;E(&#65533;&#184;&#65533;	t]$&#65533;&&#65533;E=&#65533;V&#65533;%&#65533;&#65533;sM&#65533;I&#65533;&#65533;&#65533;&#65533;L aFrN&#65533;&#334;z&#65533; $ &#65533;+SJ&#65533;?xE&#65533;&#65533;I&#65533; &#65533;?&#65533;&#65533; -&#65533;)**&#65533;	1&#65533;4:&#801;F&#65533;&#65533;&#65533;FE&#65533;zpE&#65533;,H&#65533;&#65533;
v&#65533;&#65533;B&#65533;&#65533;P AjE&#65533;=SA&#65533;?&#65533;&#65533;&#65533;&#65533;&#65533;&#366;2R&#65533;&#65533; R&#65533;&#65533;E~&#65533;Ui&#65533;&#65533;&#65533;&#1314;d&#65533;ry&#65533;&#65533;&&#65533;&#65533;&#65533;yH&#65533;&#65533;&#65533;&#65533;&#65533;&&#65533; &#65533;S&#65533;&#65533;&#65533;p6&#65533;&#65533;.hyp&#65533;&#65533;&#65533;pB|)
a$&#65533;
&#65533;:46Kx=w;O&#568;`a<&#65533;'!S &#65533;,&#65533;&#65533;&#65533;9mu&#65533;	&#65533;R&#65533;,)*K;&#65533;&#65533;&&#65533;&#65533;1&#65533;j30&#65533;	&#65533;&#65533;+&#65533;*"&#65533;&#65533;&#65533;"&#65533; &#554;&#65533;	&#65533;O&#65533;&#65533;&#65533;&#65533; _&#65533;&#65533;z6&#65533;&#65533;&#65533;&#65533;&#65533;&#65533; &#65533;&#65533;&#65533;&#65533;x&#65533;n&#65533;&#65533;&#65533;[P&#65533;B(.&#65533;d&#65533;&#65533;&#65533;	&#65533;eaU&#65533;*XPhq&#65533;&#65533;&#65533;}75&#65533;&#65533;&#65533;OH/!F&#65533;&#65533;&#65533;&#65533;1Hp&#65533;&#1943;Z&#65533;&#65533;&#65533;&#65533;JJ/L_&#1068;t&#65533;&#65533;&#65533;D,W&#1900;`*&#65533;&#65533;q&#65533;+D&#65533;
c&#65533;&#65533;H*&#65533;&#65533;&#65533;_&#65533;&#65533;&#65533;.20K&#65533;s&#65533;2 d+J&#65533;;&#65533; I[&#1538;&#65533;&#65533;lgB&#65533;&#65533;!0 1&#65533;x|&#65533;&#65533;Bcx&#65533;&#65533;&#65533;tWNn&#65533;pI&#65533;b0&#838;&#65533;l5&#65533;&#65533;&#65533;)&#65533;&#65533;&#65533;&#65533;D&#65533;&#469;&#65533;&#65533;m)&#65533;&#65533;xa&#65533;&#65533;&#65533;&#65533;0&#65533;&#65533;&#65533;M&#65533;%&#65533;&#65533;<$&#65533;F&#65533;n&#65533;&#65533;l	9@Yg&#227;sQ4&#65533;&#65533;&#65533;x&#65533;&#1278;&#65533;Z&#65533;&#65533; &#65533;)) &#65533;&#65533;jT3&#65533;&#1643;&#65533;&#65533;X+$&#1178;&#65533;&#65533;&#65533; &#65533;,&#1850;m1&#789;&#65533;	&#65533;L=&#65533;&#65533;&#65533;B&#65533;&#1501;bR&#65533;&#65533;w
&#65533;<R1&#65533;&#65533;&#65533;&#65533;&#65533;&#65533;&#65533;&#65533;H&#65533;&#65533;&#65533;{&#248;&#65533;&#65533;&#65533;&#65533;B&#65533;&#65533;&#65533;<&#65533;p&#65533;&#65533;&#65533;]&#65533;&#65533;e&#65533;Mq&#65533;{&#65533;0&#65533;&#65533;&#65533;a&#65533;8P&#65533;7d&#65533;&#65533;
	H&#65533;VTH&#65533;B&#65533;$lA&#65533;&#65533;&#562;&#65533;&#65533;	&#65533;&#65533;7&#65533;&#65533;8&#65533;&#65533;&#65533;`&#65533;E&X&#65533;*Y@&#65533;-&#65533;&#65533;/&#65533;  &#65533;  &#65533;&#65533;&#65533;&#131;&#65533;&#65533;8&#65533;&#65533;[{&#65533;BC&#65533;&#65533;q&#65533;2&#65533;&#65533;&#65533;C&#65533;Z2&#65533;C&#65533;&#65533;>&#65533;&#65533;&#65533;&#65533;h&#65533;A&#1675;&#65533;g/&#65533;&#65533;C:&#65533;&#65533;?&#65533;  &#65533;vG:&#65533;9^&#65533;&#65533;&#65533;&#65533;Db-+3&#65533;&#65533;&#65533;&#65533;&#65533;&#65533;&#65533;&#65533;J&#65533;&#65533;&#65533;d?&#65533;&#65533;	&#65533;&#65533;&#65533;B&#65533;M&#65533;=&#65533;&#65533;&#931;&#65533;&#65533;/&#65533;q&#65533;&#65533;&#65533;&#65533;BO=&#65533;1~t&#65533;&#65533;&#65533;&#65533;I&#65533;&#65533;&#387;&#65533;&#65533;l=+&#65533;&#65533;&#65533;&#65533;q&#65533;[&#65533;&#65533;P&#65533;{&#65533;x&#711;&#65533;&#65533;zF&#65533;|G&#1067;&#65533;=!F?&#65533;B mo&#65533;.&#65533;&#65533;&#65533;&#65533;! &#65533;{&#65533;]&#65533;&#65533;&#65533;&#65533;}&#65533;Lg&#65533;&#65533;&#65533;wBd&#65533;&#65533;&#65533;&#65533;D&#65533;&#65533;&#65533;hs4&#65533;H'&#65533;&#65533;aij`~&#65533; /&#65533;g&#551;&#519;|&#65533;uv&#65533;&#65533;&#1472;&#65533;&#65533;&#65533;7z&#65533;x&#1639;}&#65533;0j&#65533;&#65533;&#65533;&#65533;g0&#65533;&#65533;&#65533;&#65533;t&#65533; &#65533;W&#65533;&#65533;ww &#65533;M&#65533;~&#65533;&#65533;d&#65533;-&#65533;vj&#65533;u{j&#65533;&#65533;q_B &#65533;&#65533;&#65533;&#65533;e&#65533;E) UPUPUP&#65533;&#65533;; j&#65533;&#65533;|&#65533;#&#65533;Gh	8&#65533;t&#65533;&#65533;zB&#65533;zx'{G&#65533;t&#65533;w&H&#65533;'{&#65533;t&#65533;AP&#65533;&#65533;&#65533;gE~gu8&#65533;fP&#65533; &#1027;&#65533;&#65533;&#65533;&#65533;&#65533;Et&#65533;H
P&#65533;x&#65533;I&#516;
&#65533;&#65533;&#65533;k&#65533;P&#65533;&#65533;wL&#65533;&#65533;ZH&#65533;&#65533;g}0&#1029;&#65533;&#65533;v&#65533;%0&#65533;&#30150;&#10694;'&#65533;w(&#65533;&#65533;J{,&#65533;op&#65533;&#65533;&#65533;;	&#65533;t&#65533;Gnc&&#65533;&#65533;&#65533;&#65533;&#65533;@6&#65533;&#65533;P&#65533;&#65533;&#65533;&#65533;&#65533;&#65533;&#65533;&#65533;&#65533;&#65533;&#888;p&#65533;&#65533;p&#65533;Pn&#65533;&#65533;		[&#65533;&#65533;&#1608;&#65533;&#65533;&#1413;&#65533;&#65533;f{w'&#65533;p&#65533;jH&#65533;&#65533;Pw&#65533;&#65533;&#65533;&#65533;!&#65533;w&#65533;&#65533;~X&#65533;'A&#65533;&#65533;a&#65533;&#65533;&#65533;&#65533;&#65533;;&#65533;&#65533;,}
&#65533;h	O&#65533;r&#65533;1C&#65533;H&#65533;h&#65533;
&#65533;%&#65533;&#65533;&#65533;7w&#1368;|&#65533;&#65533;0&#65533;&#65533;&#65533;&#65533;&#65533;Y&#65533;&#65533;&#65533;&#65533; b&#65533;xwt'h&#65533;$I~&9&#65533;&#65533;&#65533;zz&#65533;u&#65533; km&#1923;&#65533;&#65533;wN&#65533;fc&#65533;&#65533;V&#1430;% &#65533;&#65533;&#65533;&#65533;*&#65533;E&#65533;&#65533; &#65533;&#65533; 
i&#65533;&#65533;&#65533;&#65533;5&#65533;U&#65533;&#65533;&#65533;s&#65533;P&#65533;&#65533;&#65533;c&#65533;&#65533;&#65533;&#65533;&#65533;Z&#65533;&#65533;y&#65533; &&#65533;&#65533;&#65533;&#65533;qbY&#65533;&#65533;g&#65533;ex&#65533;&#24078;&#65533;H&#65533;f&#65533; o83>&#65533;{&#2019;jF&#65533;Z&#65533;&#65533;'hbc1&#131;&#65533; &#65533;&#65533; &#65533;X#&#65533;&#448;5&#65533;&#65533;UBPH&#65533;&#65533;I&#65533;M9LH8 }h&#65533;k&#65533;&#65533;&#65533;	wwt^)&#65533;&#65533;(&#65533;%8&#65533;y&#65533;&#65533;&#65533;I&#65533;&#65533;x&#65533;r&#65533;-/ix&#65533;d&#65533;GKe&#65533;&#65533;1fm&#65533;FE&#65533;&#65533;&#65533;`&#65533;&#65533;
PxT&#65533;&#65533;Di&#65533;p&#65533;)p&#65533;&#65533;Y&#65533;&#1620;&#65533;	0h&#65533;&#65533;&#65533;&#65533;s&#65533;WPi- ^&#65533;u\IN&#65533;&#65533;&#65533;I&#65533;&#1993;&#65533;WY&#65533;&#65533;)&#65533;e&#65533;&#65533;&#65533;w&#65533;jH&#65533;&#65533;i~a&#606;iy~&#76377;
&#65533;&#65533;&#65533;&#65533;&#65533;&#65533;&#65533;Y&#65533;iJ&#65533;&#65533;&#65533;&#65533;T&#65533;&#65533;&#65533;i&#65533;HI&#745;%0&#65533;&#1628;&#65533;i8pWH&#1192;	&#65533;&#65533;@^[&#65533;&#65533;I!Z !Z~&#65533;	&#65533;"&#65533;&#65533;&#65533;_y&#65533;"I&#65533;&#65533;I&#65533;e r&#65533;&#65533;U&#65533;&#65533; &#65533;&#65533;h&#65533;a&#65533;hX\&#65533;=&#65533;F9V&#65533;c&#65533;	`0&#65533;HO &#65533;y&#65533;	&#65533;&#65533;P&#65533;#&#65533;&#65533;
&#65533;&#65533;I=&#65533;[z|&#65533;H:Np&#65533;&#65533;\Y&#65533;&#65533;&#65533;&#65533;&#65533;9&#65533;&#65533;H&#65533;f&#65533;&#65533;)J~l&#65533;&#65533;)&#65533;4*9&#65533;oH&#65533;?&#65533;&#65533;h&#65533;&#65533;Z5yV&#65533;(o*&#65533;&#65533;&#65533;0&#65533;&#65533;"&#65533;&#65533;Q&#65533;P&#65533; q&#65533;O:&#65533;&#65533;RP&#65533;&#65533;&#65533;Y&#65533;Z&#65533; &#65533;&#65533;J_g^&#564;V
&#65533;&#65533;&#65533;&#65533;P&#65533;&#65533;	&#65533;&	&#65533;(	&#65533;.&#670;&#65533;&#542;40&#65533;&#65533;8m&#65533;&#65533;ZJ&#65533;R&#65533;&#65533;VG&#65533;&#65533;&#139;&#65533;@&#65533;&#65533;^
&#65533;&#1708;&#65533;&#65533;&#65533;&#65533;&#65533;&#65533;&#65533;&#65533;&#65533;&#65533;&#65533;&#65533;&#1159;&#65533;&#65533;&#65533;(&#65533;&#65533;:&#65533;&#65533;&#65533;pNp&#65533;&#1865;&#65533;c&#65533;&#65533;&#1817;&#65533;^i&#65533;&#65533;&#65533;&#65533;h&#1566;(Z&#65533;t&#65533;&#65533;&#65533;&#65533;w*	6&#65533;&#65533;&#65533;&#1050;&#65533;&#65533;<&#65533;&#65533;d&#65533;
n`&#65533;&#65533; &#65533;&#65533;&#65533; '&#65533;<&#65533; (&#65533;&#65533;&#664;ns&#65533;&#65533;&#65533;&#65533;J z*&#65533;&#65533;&#65533;&#65533;|&#65533;&#65533;G_&#65533;Lh&#65533;Y&#65533;e&#656;&#1053;p&#65533;&&#65533;&#65533;r&#1689;&#65533;&#65533;&#65533;&#65533;&#65533;0&#48058;&#65533;&#65533;&#65533;8*&#65533;d&#65533;Xk&#65533;&#1515;6&#65533;/7&#65533;#'	_&#65533; H&#65533;&#65533; &#65533;&#65533;&#65533; &#65533;&#65533;&#65533;&#65533;Z&#65533;h &#65533;6&#65533;s&#65533;/@&#65533;&#65533;FQ&#65533;e^ &#65533;&#65533;&#65533;;&#65533;*&#65533;&#65533;&#65533;&#65533;&#65533;l&#65533;&#65533;r&#65533;&#65533;
&#65533;p&#65533; &#65533;&#65533;&#65533;&#65533;w&#65533;hA&#65533;&#65533;&#65533;i&#65533;&#65533;0&#65533;&#65533;&#38979;ms&#65533;&#65533;&#65533;I&#65533;<&#65533;&#65533;&#65533;&#1245;i0&#65533;&#65533;*&#65533;&#65533;&#65533;U&#65533;&#65533;&#65533;Z&#1777;z&#65533;i6 &#65533;'&#65533;&#65533;&#669;&#65533;0&#65533;k&#65533;&#65533;&#65533;&#610;*&#1698;/+&#65533;&#65533;&#65533;&#65533;tK&#65533;z&#65533;7&#65533;J&#65533;&#65533;&#65533;{8Z&#65533;Z&#65533;\&#65533;`<0&#65533;s&#65533;&#65533;K&#65533;"Xj0&#65533;Qj&#65533;&#65533; =&#65533;P &#65533;&#65533;&#65533;*&#65533;-`&#65533;&#65533;k&#65533;&&#65533;&#65533;Tnh0&#65533;&#65533;9&#65533;&#65533;&#65533;&#65533;&#65533;{&#65533;fy&#65533;&#65533;&#65533;k;&#65533;&#65533;&#65533;/Ks&#65533;&#65533;&#65533;~&#65533;&#65533;
9+	5)B&#65533;&#65533;x&#65533;&#65533;p&#65533;	&#65533;&#65533;&#65533;"&#65533;&#65533; &#65533;&#65533;&#65533;"=Pg&#65533;&#65533;&#65533;&#65533;&#65533;&#65533;K&#65533;zR&#65533;&#65533;\Z&#65533;Y&#65533;g&#936;G&#65533;j&#65533;&#65533;&#65533;&#65533;&#65533;&#65533;&#65533;k&#65533;&#65533;&#65533;.+&#65533;j&#65533;&#65533;&#65533;J&#65533;&#65533;&#65533;g@&#65533;.|-)	&#65533;&#65533;"&#65533;&#65533;&#65533;&#65533;&#65533;'$e;&#65533;#``&#65533; &#65533;&#65533;;&#65533;D<&#65533;E<&#65533;`&#65533;&#491;(&#65533;&#380;"Iw&#65533;Hw &#1084;&#65533;&#65533;&#65533;f:zR&#1728;&#65533;&#65533;p&#65533;_w&#65533;]&#65533;&#681;&#65533;&#65533;&#65533;\Y&#65533;k:&#65533;2&#65533;&#65533;&#65533;&#718;&#65533;h&#65533;1j &#65533;i&#65533;&#65533;X&#65533;&#65533;)&#65533;~&#65533;9Vt&#619;&#65533;&#65533;3&#65533;YG&#65533;&#65533;&#65533;Cl&#65533;,&#65533;F&#65533;M&#65533;&#65533;@t&#592;,&#65533;i &#65533;&#65533;U&#65533;\&#65533;&#65533;&#65533;&#65533;&#65533;W&#65533;&#65533;&#65533;&#65533;p&#65533;&#65533;&#65533;&#65533;7&#65533;&#65533;fl&#65533;&#65533;&#500;&#65533;&#65533;'&#65533;&Hw&#65533; &#65533;M&#65533;s\/
&#65533;&#65533;&#65533;--e&#65533;&#65533;&#65533;P&#65533;{?l&#65533;&#65533;I&#65533;$&#65533;&#65533;k&#65533;Hk&#65533;&#65533;&#65533;|&#260;&#65533;&#65533;&#65533;&#65533;{%P&#65533;&#65533;&#849;&#65533;&#65533;&#65533;&#65533;&#65533;T\&#65533;&#65533;&#65533;%&#65533;&#65533;8-&#65533;&#65533;&#65533;&#65533;&#65533;&#65533;Z&#65533;&#65533;&&#424;&#785;&#65533;&#65533;"L&#65533;s&#65533;&#1000;k&#65533;w&#65533;&#65533;*&#65533;&#65533;r&#65533;&#65533;A&#65533;&#65533;[&#65533;g&#65533;m&#65533;y&#65533;&#65533;	3&#65533;&#452;pa&#65533;`A&#65533;YR&#65533;&#65533; &#65533;&#65533;&#65533;&#65533;&#65533;&#1244;&#65533;^&#65533;&#65533;&#65533;x&#65533;&#65533;&#65533;&#65533;&#65533;&#65533;&#65533;,&#65533;&#65533;,&#65533;R&#65533;q&#65533;&#65533;&#65533;|&#65533;&#1552;Y&#65533;X&#50975;&#65533;&#65533;=&#65533;<&#65533;R&#65533;&#65533;&#65533;&#65533;I&#65533;&#65533;&#65533;&#65533;&#65533;&#65533;)&#65533;*&#65533;`&#65533;D0@&#65533;	&#65533;M&#65533;&#65533;vk&#65533;.&#65533;&#65533;&#65533;&#65533;&#65533;&#65533;&#65533;&#65533;&#65533;}k&#65533;&#65533; &#65533;vS&#65533;s &#65533;&#65533;&#65533;"&#65533;&#65533;#]&#65533;V`&#65533;&#65533;&#65533;&#532;&#65533;&#65533;&#922;&#65533;&#65533;&#65533;&#65533;&#65533;
&#65533;&#65533;s~-M&#65533;.=&#65533;Q|t3m&#1227;k&#65533;&#65533;&#65533;8&#65533;&#65533;&#65533;&#65533;&#65533;
7&#65533;	&#65533;&#1271;&#65533;:&#65533;&#65533;,&#65533;k&#65533;&#994;M&#65533;&#65533;Q@Q&#65533;Rm&#1028;@&#1055;!&#65533;&#65533;&#65533;&#65533;&#65533;&#65533;&#65533;;^&#1891;%&#65533;=&#65533;
c8&#65533;$&#65533;&#65533;&#65533;&#65533;&#65533;
y |&#65533;a&#65533;`&#65533;&#65533;n&#65533;&#65533;&#1160;|&#65533;VPH&#65533;&#65533;&#65533;-&#65533;&#65533;&#65533;N&#65533; -&#65533;k&#65533;N&#65533;&#65533;&#65533;&#65533;
&#65533;&#65533;&#1158;=&#65533;0]&#65533;i@&#65533;&#65533;8&#65533;&#65533;&#1031;[(&#65533;<]&#65533;&#65533;&#65533;&#65533;&#65533;&#65533;{&#65533;&#65533;M&#65533;&#65533;&#674;&#65533;-&#65533;x@&#65533;=9&#65533;`r&G&#65533;}&#1074;&#890;&#65533;K&#65533;i&#65533;&#188;	?&#65533;8&#65533;&#65533;Pg&#65533;d&#65533; &#65533;&#65533;@&#65533;&#65533;&#65533;t&#65533;&#65533;&#139;&#65533;&#65533;q&#65533;p&#65533;&#65533;"&#65533;5`&#1482;&#1552;&#65533;&#65533;-&#65533;gx&#65533; ;`&#65533;&#65533;s&#65533;z&#65533;&#65533;&#65533;&#65533;&#65533;\&#65533;&#65533;&#65533;&#1171;,&#65533;3&#65533;&#65533;5&#65533;&#65533;#&#2000;&#65533;&#65533;<&#65533;y&#65533;}&#65533;&#65533; &#952;&#65533;i&#65533;c&#65533;&#65533;+&#65533;&#65533;_&#65533; *\&#65533;O}&#65533;]&#65533;&#65533;&#65533;&#65533;=&#65533;H&#65533;&#65533;&#65533;m&#65533;&#65533;mMr(a=&#65533;&#510;&#65533;hf&#65533;uQ]&#65533;&#65533;&#65533;&#65533;*&#1155;&#65533;J&#65533;&#65533;&#65533;g8~&#12862;&#65533;&#65533; &#65533;&#65533;&#65533;&#899;m&#65533;&#65533;&#65533;&#65533;=&#65533;i &#65533;&#65533;&#65533;)K}&#65533;&#65533;&#65533;&#65533;X&#65533;&#1620;m&#1619;&#65533;&#1868;CME&#1884;&#65533;&#65533;&#65533;*&#1852;&#65533;&#65533;h&#65533; &#65533;	cn&#65533;-]&#1350;&#65533;i&#65533;]&#65533;&#65533;&#65533;(w&#65533;&#65533;&#65533;&#65533;&#65533;&#1083;&#65533;0&#65533;&#65533;:&#65533;C&#65533;&#65533;~^&#65533;n&#65533; &#65533;&#65533;8y&#65533;&#65533;e&#1710;&#65533;3&#65533;&#65533;)&#65533;>&#65533;B&#941;G&#65533;&#65533;&#65533;&&#65533;&#65533;\&#65533;&#65533;800&#65533;&#65533;&#65533;&#65533;&#65533;S&#65533;0&#65533;*&#65533;&#65533;>X&#65533;&#65533;&#65533;&#65533;y&#65533;v* v&#65533;&#65533;_n		&#65533;k&#65533;&#65533;&#65533;	&#65533;&#65533;&#65533;&#65533;)&#65533;&#65533;q&#800;&#65533;&#65533;&#65533;
&#65533;^&#65533;&#50939;@ (&#65533;t&#65533;~&#65533;,?&#839;L&#65533; @&#65533;&#65533;=&#65533;~&#65533;4&#65533;&#65533;&#65533;&#65533;9O&#65533;&#65533;&#65533;&#65533;>&#919;&#65533;&#65533;&#65533;M&#65533;&#65533;N&#65533;i&#65533;&#65533;>&#65533;\&#65533;i&#65533;&#65533;&#65533;&#65533;0&#65533;&#65533;&#65533;&#65533;`&#65533;&#65533;L\N&#65533;&#65533;.v&#65533;&#65533;*&#65533;|&#65533;&#65533;&#65533;&#65533;&#65533;&#65533;&#90123;	&#65533;&#65533;	&#65533;	g`yp&#65533;F&#65533;&#65533;&#1095;&#65533;&#65533;&#65533;&#65533; &#1609;&#65533;&#65533;N&#65533;&#65533;&#65533;xG&#65533;(&#65533;&#65533;&#65533;~&#65533;^&#65533;7_&#65533;W&#65533;&#1869;=&#65533;&#65533;>o&#65533;AN&#65533;R&#65533;&#65533;&#65533;&#65533;.&#1925;&#65533;&#65533;&#65533;M&#65533;I&#65533;&#65533;>&#65533;&#65533;&#65533;&#65533;&#65533;&#65533;&#65533; &#65533;&#65533;&#65533;T&#65533;|3&#65533;&#65533;&#65533;	&#65533;&#65533;`&#412;&#65533;&#65533;D&#65533;&#65533;&#65533;&#65533;&#65533;m&#65533;@&#65533;`A5L&#65533;&#317;
&#65533;&#65533;km&0O&#63194;&#65533;&#65533;&#65533;&#65533;?&#65533;  j&#65533;&#65533;_&#65533;&#65533;&#65533;~&#65533;?&#65533;1mwi&#65533;&#65533;&#65533;&#65533;&#1929; G&#65533;&#65533;&#65533;&#65533;&#65533;Z 80&#65533;&#65533;^&#65533;/&#65533;&#65533;&#65533;*&#65533;&#65533;&#65533;&#65533;&#65533;&#65533;&#65533;Q&#65533;&#65533;Q&#65533;DD&#65533;r&#65533;kr&#65533;&#65533;n&#65533;&#65533;&#65533;&#65533;	&#65533;&#65533;&#65533;&#65533;y&#65533;Z&#65533;z&#65533;&#65533;&#65533;&#65533;&#65533;&#65533;&#65533;&#65533;&#65533;&#65533;]&#65533;&#65533;&#65533;&#65533;3&#65533;i &#65533;&#65533;&#65533;&#65533;&#65533;&#65533;&#65533;&#65533;&#65533;&#65533; &#65533;&#65533;&#65533;&#65533;&#65533;&#65533;&#65533;&#65533;&#65533;&#65533;4&#65533;&#65533;G@&#65533;&#65533; &#1184;H&#65533;pa&#65533;4%&#65533;D&#65533;O&#65533;+ p&#65533;Z&#65533;	@~9&#65533;&#65533;&#65533;q&#1696;iKF&#65533;&#65533;Q$i%JEi@&#65533;&#65533;&#65533;JUV&#65533;V&#65533;&#65533;E+&#65533;&#65533;r2$&#65533;&#65533;&#727;.Lkj&#65533;&#65533;SZ&#65533;&#65533;RKU&#65533;&#65533;i`&#65533;&#65533;B!&#65533;&#690;&#65533;(@[Gk-b&#65533;f&#65533;&#65533;&#65533;vx&#65533;&#65533;M&#65533;&#65533;&&#65533;&#65533;6&#65533;&#65533;&#65533;&#65533;}&#65533;&#65533;&#65533;&#65533;A&#65533; .&#65533;&#65533;&#65533;O&#65533;R&#65533;&#65533;&#65533;&#65533;B#&#65533;
l|&#65533;&#65533;-$I%	y0&#65533; &#65533;&#65533;&#65533;f&#65533;Y&#65533;Zu"<&#65533;&#65533;&#65533;&#65533;*&#65533;V&#65533;&#65533;&#65533;%gM,&#65533;h&#65533;f&#65533;:&#65533;&#65533;&#1458;YD&#65533;&#4214;&#65533;&#65533;h&#65533;&#65533;}&#65533;&#1220;&#65533;/&#65533;&#65533;V&#65533;^;z&#1119;w&#65533;:0'&#65533;&#65533;3&#65533;&#65533;}&#395;&#65533;4&#65533;_&#65533;&#65533;&#65533;YfE&#65533;@&#1665;&#65533;&#65533;t&#65533;&#65533;j&#65533;&#65533;V&#516;&#65533;)R&#4397;&#65533;&#65533;@&#65533;<&#65533;&#65533;&#1224;@I D&#65533;&#65533;&#65533;&#65533;&#65533;b\R&#65533;0&#65533;KTL50&#65533;&#65533;&#65533;&#65533;&#65533;&#65533;`&#65533;&#65533;>&#65533;q&#65533;uDid/*&#65533;r&#65533;/&#65533;ys&#65533;pAy&#65533;&#65533;&#65533;A&#65533;&#65533;5&#21331;&#1494;&#65533;e&#65533;Z'&#65533;&#65533;'&#65533;b&#65533;&#65533;w&#65533;~&#65533;&#65533;&#65533;&#65533;Q&#65533;&#65533;e&#65533;&#65533;&#65533;Q&#65533;tPhx&#65533;n$&#65533;84&#1155;@&#65533;&#65533;:(&#65533;&#65533;N&#65533;&#65533;&#65533;(&#1115;P'&#65533;B&#65533;,&#65533;&#65533;&#65533;-&#65533;&#65533;)&X&#65533;&#65533;&#65533;T;>&#65533;&#65533;V&#65533;
&#65533;&#65533;sy&#65533;XK2&#65533;&#65533;
Mf&#65533;AA&#65533;&#65533;	M&#65533;&#65533;&#65533;M[&#65533;89&#65533;&#65533;P&#65533;&#65533;&#65533;B&#65533;djh&#65533;&#65533;^}R@gD&#65533;b&#65533;#-&#65533;&#65533;A&#65533;&#65533;&#65533;f0rJ$g&#65533;&#65533;&#65533;&#65533;&#65533;0&#544;7&#65533;:&#36552;&#65533;+/j&#65533;.J@BP&#65533;&#65533;&#65533;Q '&#65533;b&#65533;&#65533;&#65533;/Q&#65533;x&#65533;9&#65533;&#65533;&#65533;VC&#65533;ZJW&#65533;d)wyF&#65533;PW]&#65533;&#65533;&#65533;&#65533;{&#65533;J%&#65533;&#1564;%\t&#832;&#65533;&#65533;\b&#65533;&#65533;&#65533; e&#65533;&#1013;&#65533;l&#65533;&#65533;&#65533;&#65533;&#65533;lP&#65533;=C&#65533; &#65533;*SQ	&#65533;R$'&#65533;&#65533;&#65533;A&#65533;&#65533;&#65533;&#65533;&#65533;hH&#65533;&#65533;k&#65533;&#65533;&#65533;fC&#65533;&#65533; &#65533;*C&#65533;&#65533;&#703;(&#65533;&#65533;"&#65533;&#65533;&#65533;&#65533;&&#65533;\Z&#65533;&#65533;5&#65533;1&#65533;`&#65533;1d&#65533;"&#65533;q&#65533; &#65533;&#65533;&#65533;&#65533;<&#65533;AH&#65533;+&#65533;&#65533;&#65533;&&#65533;&#65533;&#65533;&#1700;qz&#27143;^&#65533;&#65533;,m)&#65533;&#65533;l3&#65533;&#1710;&#65533;&&#65533;@&#65533;Y&#65533;2&#65533;*N&#65533;t6&#65533;4GM&#65533;&#65533;x&#65533;@&#65533;(&#65533;&#1964;&#65533; !H&#65533;&#65533;b&#65533;m &#65533;&#65533;E&#65533;&#65533;1f&#65533;&#65533;&#65533;&#65533; O&#65533;0&#65533;&#65533;&#65533;v[&#65533;X&#65533;i&#65533;&#2038;&#65533;&#65533;*|&#65533;&#404;)&#65533;/&#50377;&#65533;/,]&#65533;&#65533;ey&#65533;&#65533;?&&#65533;&#991;&#65533;t&#65533;=&#65533;3&#65533;&#65533;;$&#65533;&#65533;&&#65533;4&#65533;s&#65533;&#569;V&#65533;_&#65533;A&#65533;x&#65533;Y&#65533;&#65533;&#65533;&#65533;l)&#65533;&#65533;&#65533;f&#65533;&#65533;X$&#65533;	&#65533;R&#65533;&#65533;Jq)ebqkU/v&#65533;`$&#65533;*@&#65533;&#65533;J17&#65533;5&#65533;&#65533;&#1547;a),&#65533;&#65533;y &#65533;&#65533;&#65533;&#65533;".&#65533;!&#65533;df9&#65533;&#65533;}&#65533;&#65533;s&#65533;-n9&#65533;}&#65533;&#65533;YH&#65533;:&#65533;&#65533;niU`h&#65533;&#65533;EB&#65533;t&#65533;f"&#65533;I`&#65533;&#65533;&#1028;&#65533;&#65533;	&#65533;ET.&#65533;6e&#65533;&#65533;Gw&#65533;D	}q&#65533;&#65533;&#877;gh&#65533;&#65533;&#65533;(&#65533;B&#65533;&#65533;Y&#65533;K&#65533;&#65533;+c]ff&#65533;k&#65533;yFI&#65533;&#65533;2&#65533;&#65533;&#65533;&#65533;&#65533;Lq&#65533;&#65533;&#65533;L&#65533;&#65533;+(&#65533;tJ&#65533;&#65533; &#65533;/&#65533; wDX&#65533;GK
&#65533;&#65533;&#65533;&#65533;%&#65533;n&#65533;AN&#65533;&#65533;o+E	I(&#65533;`&#65533;a&#65533;0&#65533;&#65533;
&&#65533;&#65533;&#65533;&#65533;)&#65533;U&#680;&#65533;!&#65533;aJ&#65533;&#65533;&#336;&#65533;P&#65533;t&#65533;&#65533;&#65533;&#65533;&#65533;+%&#65533;G&#65533;&#65533;&#65533;M&#65533;<&#65533;6&#65533;v&#65533;&#65533;&#65533;|g0&#65533;)&#65533;&#65533;T&#65533;&#65533;&#65533;&#776;>W&#65533;&#65533;&#65533; M&#65533;&#65533;&#65533;&#65533;HKf&#65533;8&#65533;c,&#65533;&#65533;Z&#65533;a&#65533;P^0&#65533;&#65533;e&#65533;1UTA!&#65533;&#65533;*nT&#65533;&#1236;&#65533;&#65533;&#65533;f4&#65533;&#65533;4Rv&#65533;S&#65533;&#65533;]i&#65533;0m&#65533;&#65533;y&#65533;&#65533;&#65533;&#1298;&#65533;3b $&#65533;4&#65533;d&#65533;Md	j)J:&#65533;{&#65533;&#596;y'g&#65533;&#65533;kKH&#65533;-&#65533;\J5&#65533;&#65533;&#65533;e&#65533;&#65533;)&#65533;&#65533;Anz&#65533;&#65533;0&#65533;S
&#65533;&#65533;pwp&&#65533;P&#65533;b&#65533;&#65533;"&#65533;hU&#65533;&#65533;]&#65533;-&#65533;yKiL"Q&#65533;c&#65533;K&#65533;)&#65533;&#65533;&#65533;p&#65533;i~&#65533;<gN&#799199; &#65533;Hg&#16642;&#65533;&#65533;
&#65533;&#65533;&#65533;&#65533;BO&#65533;bv&#65533;&#65533;&#65533;S&#65533;&#65533;&#65533;&#65533;4&#65533;.&#65533;&#65533;P&#65533;a&#65533;P)ET&#65533;&#65533;&#65533;`.O&#65533;{\Fn1&#65533;L&#65533;&#65533;&#65533;&#65533;&#1136;&#65533;&#65533;o|&#65533;&#65533;&#65533;Kb&#65533;w?&#65533;&#65533;&#65533;&#65533; &#65533;Pd&#65533;( `&#65533;KMP"T&#65533;b&#65533;&#65533;&#65533;&#65533;'Q&#65533;&#65533;v&#65533;&#65533;&#794;&#65533;24&#65533;qm0&#65533;&#65533;&#65533;&#65533;&#1047;&#65533;!f~m[&#65533;&#65533;J#cAbU&#65533;&#65533;&#65533;Z&#65533;&#65533;&#65533;&#65533;X&#65533;*&#65533;&#65533;J&#65533;,&#1723;Nq&#65533;&#65533;&#65533;	x&#65533;&#65533;Y:'&#65533;q&#65533;&#65533;k$r,&#65533;&#65533;$&#65533;t&#1685;&#65533;d&#65533;)&#65533;&#65533;&#65533;&#65533;qg&#65533; &#65533;S	PN/&#65533;&#65533;&#65533;_L'&#65533;&#65533;&#65533;l&#65533;&#65533;&#65533;&#65533;^&#65533;&#65533;&#65533;iQ&&#65533;&#65533;&#856;&#65533;&#65533;&#65533;[Kc*&#1395;U&#65533;B&#65533;`L&#65533;&#65533;,&#65533;H&#65533;p&#65533;&#65533;&#65533;&#65533;&#65533;&#65533;&#1473;&#65533;q&#65533;Y&#65533;,w~ A&#65533;'p&#65533;&#65533;&#65533;d&#65533;&#65533;&#65533;"	`&#65533;3(&#65533;&#65533;e&#65533;&#65533;IB&#65533;w&#65533;&#65533;}ezsWQ&#65533;&#65533;&#65533;P&#1553;&#65533;&#65533;&#65533;$&#65533;&#65533;Sx&#65533;&#65533;F&#65533;A&#65533;hP&#65533;&#65533;[&#65533;&#65533;	B&#65533;ee<C,&#65533;&#65533;r)T}L\&#65533;&#65533;&#65533;T&#65533;f4&#65533;pp&#65533;&#65533;&#65533;&#65533;&#65533;\&#65533;&#65533; x&#65533;&#65533;&#65533;&#65533;]gL&#65533;&z&#65533;s&#65533;~&#65533;&#65533;@I*g<{&#65533;+D&#65533;%mE{&#65533;&#65533;&#65533;=&#65533;&#65533;&#65533;]&#65533;&#65533;&#65533;&#65533;)&#65533;&#65533;&#65533;&#65533;`10s&#65533;&#65533;&#65533;&#65533;bO&#65533;&#65533;&#65533;F&#65533;&#65533;&#65533;&#65533;&#65533;"&#65533;`&#65533;&#65533;Y&#65533;L&#65533;Y[&#65533;&#65533;g&#65533;&#65533;&#65533; A&#65533;&#65533;&#65533;A&#65533;< &#65533;a&#65533;=IE*z&#65533;&#65533;d&#65533;9&#65533;!&#65533;&#65533;&#65533;&#955;T&#65533;&#65533;5&#65533;&#65533;&#1440;&#65533;|&#65533;&#626;&#53605;g&#65533;&#65533;&#65533;b&#65533; f&#65533;&#65533;&#65533;&#65533;f&#65533;&#65533;&#65533;&#65533;&#65533;]&#65533;q&#65533;RT&#65533;&#1981;8&#65533;&#65533;&#65533;&#65533;&#42620;&#65533;&f&#65533;&#65533;&#65533;g&#65533;Z&#65533;&#65533;&#65533;&#65533;&#65533;&#65533;&#65533;\&#65533;z*`&#65533;&#65533;I&#65533;K&#65533;Dy&&#65533;&#65533;&#65533;&#928; N&#65533;k&#65533;&#65533;&#65533;&#65533;&#1698;S&#65533;&#65533;u>&#65533;&#723;3&#65533;#&#65533;&#65533;o&#65533;[LP&#65533;QMI&#65533;a0X&#65533;&#65533;7&#65533;&#65533;&#65533;&#65533;8^&#65533;&#65533;w&#65533;{&#65533;WLDIg&#442;%&#65533;G&#65533;&#952;9PHL]&#65533;d5&#65533;&#65533;&#65533;&#65533;&#65533;&#2046;&#65533;&#65533;&#65533;&#65533;&#1176;&#65533;&#65533;pP&#65533;&#65533;NeC&#65533;y&#65533;3&#65533;&#65533;&#65533;&#65533;&#65533;r&#65533;&#65533;&#65533;c&#65533;<&#65533;`&#65533;a&#65533;&#65533;w&#65533;>&#65533;&#65533;0&#65533;&#65533;V&#65533;uDW&#65533;?t&#65533;&#65533;F&#65533;f&#65533;&#65533;&#65533;11&#65533;$&#65533;&#65533;V'3% N@	u&#65533;	OJA&#65533;U$[&#65533;id&#65533;R&#65533;J0&#65533;.&#65533;&#65533;&#65533;ia&#65533;SQn&#65533;&#65533; d !  N&#65533;$&#65533;&#65533;&#65533;?&#65533;&#65533;&#65533;&#65533;{&#65533;Hxm&#65533;&#65533;&#65533;_e&#65533;n&#660;#v'&#65533;CV+&#65533; o&#65533;Qj&#65533;@0'&#65533;&#1351;	&#65533;5&#65533;Bt&#65533;&#65533;}H&#65533;xf6e&#65533;0&#65533;G	&#65533;7/&#65533;&#65533;%_&#65533;&#65533;7&#65533;
&#646;g&#65533;Y&#65533;vZ&#65533;&#65533;_&#65533;&#65533;&#65533;{! H$ )&#65533; )`&#65533;)p&#65533;l&#65533;2&#65533;&#65533;_pQ&#65533;&#468; xLW$&#65533;&#65533;_"(7&#65533;C)8=&#65533;W&#65533;&#65533;.0^&#65533;&#65533;HU4&#65533;:&#65533;:&#65533;!&#65533;"&#65533;w&#65533;&#65533;t&#65533;&#65533;&#65533;s~&#6596;&#65533;51_!&#65533;	&#65533;tb&#65533;A&#65533;&#65533;VA`&#65533;&#65533;ZPd.&#133;E&#65533;&#65533;@Q&#65533;<q'$  @&#65533;k&#65533;&#65533;l&#65533;&#65533;h&#65533; &#65533;&#1016;  &#65533;&#65533;&#65533;G&#65533;Y&#65533;{W&#65533;{&#65533;wW&#65533;i<Re&#65533;&#65533;*y&#65533;n&#65533;&#65533;d&#65533;&#65533; p@HFRj&#65533;2&#65533;}&#65533;&#65533;=w38&#65533;&#65533;J&#65533;W&#65533;&#1591;&#65533;&#65533;&#65533;&#65533;&#65533;&#1412;@k&#65533;W
Hh4&#65533;&#65533;&#65533;&#65533;&#65533;%&#138;&#65533;&#65533;(&#65533; 0b?vd60W&#65533;&#65533;&#65533;ur&#65533;5&#65533;Ks&#65533;&#65533;U&#65533;&#65533;$&#1036;g&#65533;&#65533;?&#65533; -&#1618;1&#65533;_ 005y&#65533;c&#65533;c&#65533; 20Y &#65533;$z&#65533;v&#65533;&#65533;t&#65533;&#65533;Sx&#65533;&#65533;Q&#65533;&#65533;B&#65533;(s&#65533;sS&#65533;&#65533;e`,8o&#65533;&#1032;&#65533;%O&#65533;(T&#65533;&#65533;&#65533; A&#65533;J7x}&#65533;&#65533;aftptyM(&#65533;&#65533;M8!&#65533;&#65533;&#65533;&#65533;b5&#65533;&#65533;(&#65533;P&#65533;|&6b&#65533;F&#65533;Kn&#65533;z&#65533;7&#65533;&#24957;P&#65533;)[	&#65533;i&#65533;&#65533;+&#1036;)I)&#65533;&#65533;)&#65533;_&#65533;N@&#65533;=P&#65533;c0=`&#65533;r&#65533;)&#65533;o&#65533;&#65533;&#513;x&#65533;&#65533;&#65533;&#65533;&#65533;V&#65533;1&#65533;&#1044;-&#65533;[p&#65533;Vy&#65533;&#65533;P&#65533;&#65533;7&#688;s&#65533;&#65533;&#65533;&#65533;&#65533;&#65533;&#65533;h&#65533;&#65533;&#65533;&#65533;&#65533;G,&#65533;'&#65533;^&#406;_&#65533;&#65533;&#65533;&#65533;!&#65533;&#65533;.z&#65533;.qNE]&#65533;&#65533;D&#65533;&#65533;`UX&#65533;O&#65533;&#65533;&#65533;&#65533;A#Y%D&#65533;^!P 6&#65533;;&#65533;&#65533;p&#65533;1@&#65533;?&#65533;&#65533;&#65533;	3Y&#65533;&#65533;940&#65533;&#65533;	&#1224;&#65533;o`&#65533;x&#65533;$&#65533;&#65533;&#65533;{dEV&#65533;&#65533;n&#65533;&#65533;VE&#65533;~T
&#576;`&#65533;&#65533;&#400;u "&#65533;&#65533;1$&#65533;&#65533;D&#65533;&#65533; &#65533;b&#65533;&#65533;c&#65533;T&#65533;&#65533;&#65533;\4Xji8&#65533;`&#65533;y&#65533;&#65533;y&#65533;T&#65533;&#65533;&#65533;&#65533;4&#65533;&#65533;{D<%W&#65533;Z&#65533;In&#65533;&#65533;cW&&#65533;l&#65533;&#65533;6&#65533;&#65533;&#65533;&#65533;&#65533;&#65533;&#65533;$&#65533;`Z&#65533;?01)&#65533;I&#65533;&#65533;&#65533;&#65533;
*&#65533;&#65533;&#65533; &#65533;D9&#65533;&#65533;	|G&#65533;*&#65533;&#65533;7Z&#65533;1y&#65533; z:$sBz&#65533;^z&#65533;n*&#65533;&#65533;0$&#52744;!3R &#65533;7`	c&#65533;&#65533;&#521;	a&#65533;&#65533;t&#65533;4joBw&#65533;&#65533;&#65533;4&#65533;8
&#65533;&#65533;2F!&#65533;&#65533;/&#65533;0W&#65533;&#65533;&#65533;`&#65533;u&#65533;"&#65533;yd&#65533;&#65533;~&#65533;+&#65533;g4&#65533;Y
&#65533;]&#65533;&#65533;dH&#65533;_&#65533;&#65533;1 &#65533;	&#65533;&#65533;&#65533;6)&#65533;_&#65533;&#65533;c`&#65533;3&#65533;&#65533;H&#65533;@&#1172;0D&#65533;v&#65533;s&#65533;&#65533;&#65533;&#65533;G&#65533;cV[&#1115;&#887;B%&#65533;	 2&#65533;&#65533;&#65533;&#65533;&#65533;&#65533;[&#65533;^	c&#65533;Z^&#65533;*&#65533;H&#65533;&#65533;`&#65533;6@7&#3351;&#65533;rt&#65533;&#65533;&#65533;&#65533;&#65533;&#65533;Z>&#65533;v&#65533;&#65533;&#65533;&#65533;&#65533;2&#65533;y&#65533;&#65533;3&#65533;&#65533;&#65533;d(&#65533;?@&#65533;&#65533;&#65533;&#65533;&#65533;&#65533;&#65533;#&#65533;&#65533; &#65533;&#65533;0&#65533;&#65533;&#65533;&#1601;&#65533;&#65533;&#65533;pwZ&#65533;T&#65533;z&#65533;Qc&#65533;&#65533;C&#65533;h1`Y`<&#65533;&#65533;&&#65533;&#65533;\&#65533;&#65533;&#65533;c&#65533;&#65533;/*&#65533;5&#65533;6xx&#1223;:&#65533;&#65533;Tn&#65533;&#65533;&#65533;&#65533;;FJiP&#65533;"[n &#65533;zD&#65533;#&#65533;0&#65533;&#65533;&#1489;0 &#65533;&#65533;&#65533;&#65533;K&#65533;&#65533;
&#65533;&#65533;&#1655;N&#1079;1&#65533;	k&#65533;&#65533;&#65533;&#65533;j&#65533;&#65533;[eC&#65533;Q&#18995;&#65533;Y&#65533;@&#65533;&#65533;+2&#65533;F&#65533;b&#65533;y0&#65533;E&#65533;&#65533;&#65533;DR&#65533;&#65533;&#65533;s/F&#65533;&#65533;H}&#65533;&#65533;&#65533;Z&#65533;&#65533;&#65533;4@&#65533;c&#65533;p&#65533;FfC&#65533;,&#65533;&#65533;PUuA?M&#65533;&#65533;Xq&#65533;
&#216;&#65533;	&#65533; &#65533;)&#65533;08<&#65533; &#65533;y&#65533;(&#65533;@&#65533;z+&#65533; &#65533;&#65533;)&#65533;&#65533;)&#65533; &#65533;@!p&#65533;&#65533;&#65533;&#65533;&#65533;IW&#65533;Q&#945;&#65533;e%B&#65533;&#65533;R&#65533;&#65533;*[Q&#65533;+&#65533;&#65533;&#65533;&#65533;kI&#65533;&#65533;&#1058;&#65533;&#65533;&#65533;%&#65533;&#65533;gx&#65533;O!P&#65533;$0&#65533;&#65533;&#65533;,U&#65533;dk&#65533;ow&#65533;P!&#65533;'&#1502;DBi&#65533;&#65533;&#65533; &#65533;&#65533;&#65533;&#65533;;&#65533;8&#65533;&#1243;&#65533;&#282;&#65533;b&#65533;&#65533;)&#65533;4&#65533;&#65533;&#65533;&#65533;&#65533;&#65533;g &#1091;&#65533;&#65533;1&#65533;&#65533;&#65533;k*&#65533;C&#65533;;{WH&#673;*=&#65533;L&#65533;&#65533;Gn <&#65533;J&#65533;&#65533;&#65533;jH&#65533;[&#65533;&#65533;e&#65533;&#65533;&#65533;&#65533;)&#65533;&#65533;&#65533;&#65533;@G&#65533;&#1083;&#65533;v&#65533;&#65533;&#65533;&#37623;%w&#65533;&#65533;&#65533;p&#65533;&#65533;&#65533;	&#65533;&#65533;&#65533;  &#65533;K&#65533;h&#65533;+&#65533;`&#65533;&#65533;&#65533;&#65533;5&#65533;,&#65533;&#65533;0&#65533;&#65533;&#65533;&#65533;&#65533;HWZ&#65533;|BR&#65533;N)$]&#65533;*&#65533;&#65533;#&#65533;&#65533;V!&#65533;&#65533;&#65533;+&#65533;b&#65533;&#65533;T&#65533;nN&#65533;1&#65533;&#65533;&#65533;P&#65533;J&#65533;&#65533;&#65533; &#65533;r&#65533;&#65533;&#65533;n@0udg&#65533;g@&#65533;&#65533;,&#65533;Q]&#36280;J&#65533;&#784;[&#347;&#65533;\%&#65533;g&#65533;! &#1931;  &#65533;s&#65533;xk&#65533;x\
$ &#65533;&#65533;&#65533;;&#65533;&#65533;&#65533;&#754;&#65533;K&#65533;&#65533;8&#65533;&#65533;&#65533;[v&#65533;&#65533;i&#65533;&#65533;8&#593;K&#65533;&#65533;y&#65533;&#65533;k$x&#65533;d?&#65533;5&#65533;&#65533;"&#65533;&#65533;&#65533;&#65533;k$S<&#65533; Zf &#65533;&#65533;|&#65533;&#65533;&#65533;&#65533;&#65533;dm&#65533;&#65533;6&#65533;|<&#65533;&#65533;Ql&#65533;v4&#65533;&#65533;rl&#65533;d&#65533;&#65533;P
&#65533;+&#476; &#65533;v<&#65533;&#65533;?&#65533;&#65533;&#65533;&#65533;&#65533;&#65533;&#65533;&#65533;Wa&#65533;&#65533;&#65533;
e&#65533;#Z&#65533;&#65533;Z&#65533;#&#65533;:&#65533;6'2!&#65533;&#65533; W(&#65533;&#65533;&#65533;&#65533;&#65533;8&#65533;&#605;&#65533;lOl&#995;&#65533;&#65533;qj&#65533;%fp&#65533;&#65533;&#65533;&#65533;&#65533;&#65533;E&Q)w&#65533;&#65533;&#65533;&#1036;	l&#65533;&#65533;&#65533;&#1469;T&#65533;&#65533;&#65533;r&#65533;*B,&#65533;&#65533;&#65533; &#65533;`&#65533;i&#65533;3`?@&#65533;x&#65533;60&#65533;A&#65533;qm&#65533;Pc&#65533;&#65533;&#65533;[&#65533;V&#1882;6l&#65533;&#2012;&#65533;&#65533;&#65533;&#65533;5{&#65533;0&#65533;&#65533;&#46789;&#65533;L6&#65533;b&#65533;&#65533;YT`Pl&#65533;a&#65533; C&#65533;&#65533;n`1C9&#65533;6V&#65533;_&#65533;+&#65533;&#65533;&#65533;&#65533;&#65533;&#65533;*&#65533;&#20918;&#65533;8d&#65533;&#65533;T<r
l&#65533;&#65533;&#65533;s=&#65533;]&#65533;&k&#65533;&#65533;&#65533;&#65533;}&#65533;(&#65533; &#1077;&#65533;&#65533;&#65533;K&#65533;5&#65533;&#65533;%8&#65533;&#65533;z&#65533;MY&#899;&#65533;&#65533;&#65533;&#65533;&#65533;&#65533;&#65533;&#65533;&#65533;*&#65533;&#65533;0&#65533;&#65533;fp&#65533;&#65533;&#65533;&#65533;&#65533;X0&#1701;&#65533;&#65533;&#65533;w&#65533;&#65533;;&#65533;U&#65533;X&#65533;B&#65533;AB|&#65533;&#65533;B&#65533;&#65533;e&#65533;V
&#65533;w`%&#65533; &#65533;/&#65533;&#65533;!&#65533;YJ&#65533;r&#65533;&#65533;&#65533;@&#65533;&#65533;&#65533;&#65533;&#65533;&#65533;&#65533;s&#849;&#65533;&#65533;&#65533;\&#65533;&#65533;&#65533;&#65533;&#65533;J&&#65533;u&#65533;&#65533;&#65533;&#65533;GZ&#65533;&#65533;}&#276;W-&#65533;&#977;&#65533;&#65533;<&#65533;&#65533;&#65533;Q$&#65533;&#65533;` &#65533;&#65533;%&#65533;Xy&#1037;&#65533;&#65533;:&#65533;s&#65533;&#2035;&#65533;yp&#65533;d&#65533;&#65533;X&#65533;&#65533;M&#65533;IQA&#65533;&#65533;5,@/i&#65533;&#65533;&#65533;&#65533;&#65533;r&#65533;&#65533;a j&#65533;&#65533;'&#569;s&#65533;I&#65533;r &#65533;&#65533;)&#65533;W&#65533;&#1836;L6<$7|V&#65533;<&#65533;'&#65533;*oUL&#65533;&#65533;&#65533;9+C)&#65533;_A X7&#65533;+&#65533;ZY &#65533;@&#135;z&#65533;y&#65533;&#65533;&#65533;L&#65533;T*&#65533;&#65533;&#65533;&#65533;R)&#65533;m&#65533;#4&#65533;&#65533;N&#754;&#65533;g&#65533;&#65533;[<c J&#65533;5a"3&#65533;S&#65533;&#65533;8p&#65533;&#1148;&#65533;&#65533;Q&#65533;&#882;&#65533;`zK&#65533;&#65533;&#1213;&#65533;0&#65533;&#65533;&#65533;l&#65533;A&#65533;&#65533;&#65533;&#65533;&#53045;&#65533;9B&#1939;[&#65533;2M&#65533;<&#65533;&#65533;3&#65533;{&#65533;&#65533;U&#65533;&#65533;9&#65533;&#65533;&#848;[n&#65533;w&#65533;&#65533;"&#65533;lk DK3x@&#65533;&#65533;^&#65533;&#65533;!&#65533;1&#65533;&#65533;&#65533;&#65533;&#65533;&#65533;&#65533;&#65533;p&#65533;&#65533;&#65533;&#65533; &#65533;&#65533;
&#65533;&#65533;&#65533;K1&#65533;&#65533;&#65533;&#65533;w&#65533;V&#65533;C&#65533;&#65533;&#65533;&#65533; &#40737;=&#65533;&#65533;&#1454;C&#1179;} |0&#65533;&#65533;&#65533;&#1934;rc&#65533;&#65533; B&#65533;&#65533;&#65533;2&#65533;cUB}&#65533;&#65533;b&#65533;&#65533;&#65533;t&#65533;&#65533;&#65533;&#65533;&#65533;>&#65533;5Bo&#65533;&#65533;~&#65533;_b0&#65533;4&#65533;&K&#65533;&#144;c&#65533;&#65533;&#65533; {o&#65533;/F&#65533;&#65533;&#65533;9&#65533;&#65533;&#65533;&#65533;l&#65533;T&#65533;&#65533;B2&#65533;&#65533;&#65533;&#65533;`&#65533;&#65533;^r.&#65533;BA\!&#65533;~C6&#65533;&#65533;r&#65533;U&#65533;&#65533;&#935;R&#65533;c&#65533;&#65533;&#65533;G7&#65533;&#65533;w&#65533;B&#749;.&#65533;&#65533;&#65533;O 0&#65533;&#65533;>&#65533;&#65533;}_&#65533;&#65533;&#65533;&#65533;x&#65533; &#65533;_&#65533;&#65533;a?&#65533;Q(zyf&#65533;&#65533;&#65533;&#65533;Z&#65533;&#1704;&#65533;_&#65533;&#65533;&#65533;V&#65533;&#65533;&#65533;&#65533;&#65533;&#65533;V&#65533;<r&#65533;&#65533;=&#65533;Xo&#65533;&#65533;&#65533;&#65533;&#65533;&#704;&#65533;&#65533;nQ&#65533;&#65533;&#65533;;&#65533;&#65533;&#65533;L-&#65533;*2&#65533;i&#65533;&#65533;&#65533;&#65533; f@A&#65533;&#65533;&#65533;&#65533;&#1119;&#65533;&#65533;&#65533;/&#65533;&#65533;&#65533;&#65533;&#65533;&#65533;&#65533; ~	&#65533;	3&#65533;W&#65533;&#65533;&#65533; &#65533;7l&#65533;&#65533;&#65533;&#65533;&#65533;&#65533;&#65533;&#65533;U}&#65533;&#65533;&#1946;&#65533;&#65533;&#65533;&#65533;&#65533;k&#65533;*&#65533;&#65533;&#65533;T	&#1662;&#65533;&#65533;&#65533;&#65533;&#65533;&#65533;z&#65533;&#65533;&#65533;&#65533;&#65533;&#65533;&#65533;Z&#65533;{&#65533;&#65533;&#65533;&#65533;&#65533;&#65533;y&#65533;g&#65533;&#65533;&#65533;&#65533;&#65533;&#65533;&#65533;&#65533;&#65533;&#65533;&#65533;&#65533;&#65533;l&#65533;	&#65533;&#65533;&#65533;&#65533;&#65533;&#65533;&#65533;&#65533;gyn<A&#65533;&#65533;&#65533;A&#65533;&#65533;,&#65533;,,&#65533;*&#65533;*&#65533;&#65533;&#65533;*xx&#65533;&#65533;QQQD&#65533;rr&#65533;gn&#65533;&#65533;ny&#65533;&#65533;&#65533;&#65533;`&#65533;&#65533;C0`&#65533;&#65533;y&#65533;&#65533;sg&#65533;&#65533;;&#65533;`=&#1171;&#65533;&#65533;&#65533;>&#65533;2v&#65533;HK&#65533;F&#65533;&#65533;	I&#65533;&#65533;&#588;&#65533;j&#65533;:iI"!8U&#65533;&#65533;&#65533;f&#1262;_&#65533;&#65533;&#65533;Vld&#726;={&M&#65533;G&#65533;)&#65533;&#65533;&#475;&#65533;4&#22694;KGD&#65533;&#65533;D2H&#65533;G&#973;&#65533;5&#65533;&#65533;a&#65533;&#65533;&#65533;Z j)Hp&#65533;&#65533;L&#65533;&#65533;&#65533;&#65533;Q&#65533;&#65533;&#65533;&#65533;&#65533;&#306;&#65533;&#65533;Jz&#65533;8&#65533;K&#65533;0K&#65533;&#65533;&#65533;|&#65533;8&#65533;H.&#65533;&#65533;&#65533;X&#65533;	&p&#65533;&#65533;S&#65533;&#65533;&#65533;&#792;9hm&#65533;j&#65533;t[&#65533;TP&#65533;q&#65533;&#65533;E&#65533;0&#65533;&#65533;&#65533;&#65533;&#65533;e &#47543;&#65533;|&#65533;&#65533;&#65533;~2&#65533;w.&#65533;&#65533;&#65533;-\B&#65533;(2&#65533;N}&#65533;?y-e&#65533;&#65533;&#65533;&#65533;uA&#65533;&#65533;&#65533;&#65533;&#65533;&#65533;a&#65533;&#65533;&#65533;&#1003;&#65533;#&#65533;dB&#65533;&#65533;&&#528;9&#892;
u.v,Y&#65533;f&#65533;&#65533;4&#65533;&#65533;&#833;&#65533;H&#65533;Al&#65533;&#65533;&&#65533;m&#65533;&#65533;W&#65533;&#65533;&#65533;q&#317;7&#65533;+u&#65533;&#65533;q	D&#65533;"&#65533;I&#65533; &#65533;&#65533;(u&#65533;X&#65533;&#65533;&#1873;D*&#65533;i&#65533;&#65533;z&#65533;&#65533;H&#1165;&#65533;&#65533;&#65533;&#65533;&#65533;&#65533;A&#65533;\,	&#65533;&#65533;&#65533;/&#65533;&#65533;&#65533;&#65533;$@	&#65533;3TF3`Q&#65533;&#65533;9\&#65533;f&#65533;:0a=nd&#65533;&#65533;h&#65533;&#65533;&#65533;`&#65533;(>~&#65533;&#65533;")&#65533;&#1804;&#65533;&#65533;&#65533;&#65533;$1&#65533;&#65533;g&#65533;%&#65533;x&#65533;&#65533;:&#65533;&#1504;&#65533;&#65533;x&#65533;&#65533;%*J|&#65533;&#65533;@&#65533;&#65533;_&#65533;<&#65533;&#292;&#65533;&#65533;H&#65533;L&#65533;MR9&#65533;&#65533;J&#65533; WL&#65533;&#65533;`&#1102;<&#1203;&#65533;&#65533;b&#65533;sF&#65533;T\&#65533;k&#65533;B&#65533;&#65533;]b&#65533;Dg^w0&#65533;&#65533;v%&#65533;&#65533;&#65533;  &#65533;4&#65533;&#65533;~=&#45621;&#65533;MK'>&#146;V%A&#65533;!`a&#65533;&#65533;p&#65533;&#1254;M6	&#65533;NR&#65533;
e&#65533;L&#65533;a&#65533;JT&#65533; &#65533;&#65533;@&#65533;=cve&&#65533;k
&#65533;f&#65533;p&#65533;"&#65533;x&#65533;&#65533;2&#65533;dq%2"t&#65533;&#65533;&#65533;&#65533;)}&#65533;`V&#65533;,&&#65533;E1&#65533;&#65533;|\&#546;&#65533;P&#65533;r&#65533;5&#65533;-)&#65533;0%#&#65533;&#65533;qH&#65533;&#65533;&#65533;&#65533;&#65533;1=&#65533; &#65533;V`^e&#65533;&#65533;&#65533;&#65533;4og&#65533;&#65533;IC&#65533;V#&#65533;&#65533;^&#65533;&#65533;L&#65533;W]&#65533;&#65533;&#65533;]&#65533;&#65533;&#65533;b&#65533; &#65533;m&#65533;&#65533;&#1687;&#65533;&#65533;&#65533;D&#65533;&#65533;&#65533;2&#65533;&#65533;&#65533;&#65533;&#65533;&#65533;&#65533;l&#65533;&#65533;t&#65533;&#65533;&#65533;&#65533;7&#65533;Y"&#65533;g&#65533;!J&#65533;&#65533;&#65533; D+!X&#65533;&#611;U&#65533;d>&#65533;[&#1332;w?&#65533;&#65533;&#585;)&#65533;pt)&#65533;&#546;&#65533;~h&#65533; &#1857;&#65533;!s?&#65533;&#65533;F!&#65533;}y/&#65533;&#65533;&#65533;%&#65533;&#65533;=&#65533;&#65533;&#65533;&#65533;C&#65533;M&#65533;XY$&#65533;&#65533;#<#E&#65533;p@&#65533;$0&#65533;&#65533;&#65533;Y&#65533;=k&#65533;&#1115;>&#65533;&#65533;O?&#65533;z&#65533;&#65533;&#65533;7T\(s&#65533;C&#65533;z&#65533;&#65533;w|&#65533;E&#65533;&#65533;G&#65533;s&#65533;&#65533;&#65533;1&#65533;B Jw:&#65533;]&#65533;~&#65533;@G4bF&#65533;&#65533;&#65533;&#65533;&#65533;"&#65533;1B#&#576;D@`&#65533;RG2Ax 3&#65533;&#65533;7	H&#65533;&#65533;6w&#65533;2&#65533;!&#65533;&#65533;&#65533;o:W&#65533;&#65533;Ot&#65533;&#65533;SJ&#65533;&#65533;(&#65533;=&#65533;&#65533;!P&#65533;E&#65533;%.&#65533;~&#65533;C&#65533;&#65533;7AL#{(&#65533;0&#65533;>TqmV&#65533;&#65533;&#65533;&#65533;&#65533;z&#65533;!&#65533;QDR&#65533;&#65533;o&#65533;l&#65533;&#65533;Z&#65533;&#65533;&#65533;&#65533;dp&#65533;&#65533;&#65533;{&#65533;&#65533;&#65533;&#65533;&#65533;&&x&#65533;&#65533;&#65533;gM&#65533;;K&#65533;24&#65533;&#65533;&#65533;&#65533;Z#D+&#394;&#65533;&#65533;&#65533;NA&#65533;&#1119;&#65533;&#65533;&#65533;&#65533;&#65533;&#65533;#N&#65533;X'&#65533;&#65533;&#65533;&#65533;]Z&#65533;&#65533;(A1&#65533;&#65533;Mu&#65533;&#65533;(&#65533;&#65533;H9,}&#65533;&#65533;c>M&#65533;iu&#65533;D.Kq&#65533;G&#1168;&#65533;&#1569;&#46371;&#65533;[&#65533;pu&#65533;&#740; ,#&#65533;&#65533;d&#65533;&#65533;K-F&#65533;(P[G&#65533;&#65533;#&#65533;&#65533;&#65533;Q&#65533;D&#65533;&#65533;&#65533;&*&#65533;&#65533;&#65533;iq&#65533;j&#65533;0Dr&#65533;c&#65533;7=l&#65533;[`&#65533;&&#65533;<&#65533;&#65533;q&#65533;<N(JM&#65533;(G&#65533;&#65533;&#65533;1";'&#65533;&#65533;&#65533;U&#65533;$&#65533;2b&#65533;0,F&#65533;;R&#65533;w8)&#906;&#65533;$9&#65533; =O&#65533;&#65533;$,o&#65533;&#65533;&#65533;&#65533;&#65533;&#65533;bf&#65533;H&#65533;LL&#65533;&#65533;&#65533;$&#65533;&#65533;H&#65533;J&#65533;)-B$&#742;0&#65533;&#65533;4&#65533;	&#65533;/*&#1318;<'&#65533;(
&#65533;&#65533;x"&#65533;&#65533;S&#65533;%&#65533;wKF&#65533;&#65533;t&#65533;F&#65533;7&#65533;&#65533;K&#65533;yy&#65533;7F*"!&JX"&#65533;&#65533;&#256;&#65533;Ft&#65533;N&#65533;&#65533;&#65533;&#65533;Ud9%D&#65533;&#65533;&#65533;h&#65533;&#65533;!I&#65533;&#65533;	&#65533;&#65533;-$&#65533;&#65533;[&#65533;,Z(&#65533;&#65533;G&#65533;0&#65533;"&#65533;&#65533;&#653;&#65533;&#65533;&#65533;&#65533;&#65533;&#65533;&#65533;E4&#812;<,]@\&#65533;&#65533;&#65533;tb2E&#65533;$6L2&#65533;&#65533;e&#65533;&#65533;4;B&#65533;&#65533;&#65533;&#65533;&#65533;&#1800;Zf=&#65533;Q"2&#65533;&#65533;&#65533;'&#65533;V&#65533;&#65533;0&#65533;a)1&#65533;K8&#65533;PO&#65533;\&#65533;&#65533;&#65533;66#&#65533;"&#65533;n&#65533;0	-&#65533;&#65533;'"[%`A&#65533;$&#27611;oU&#65533;' &#65533;&#65533;&#65533;&#65533;b'&#65533;&#65533;T&#65533;&#65533;&#65533;&#65533;!&#65533;&#65533;&#65533;
&#65533;$&#65533;&#65533;h&#65533;r&#1269;=w&#65533;&#65533;c&#65533;&#65533;cE&#65533;&#65533;U/&#65533;&#65533;&#65533;Z%i&#65533;&#65533;&#65533;u&#65533;&#65533;&#65533;lO&#65533;X&#65533;&#798;$&#65533;&#65533;&#65533;4a&#65533;J&#65533;/&#65533;M[|&#65533;&#65533;Aht&#65533;&#65533;(KB[T&#65533;v&#65533;=&#65533;#v&#65533;)&#65533;&#65533;R"{Yk&#65533;h{&#65533;>&#65533;&#65533;&#65533;&#65533;G&#65533;a&#65533;3I&#65533;"&#65533;px&#65533;&#65533;z2tE&#65533;&#1548;&#65533;8&#65533;T&#65533;&#65533; &&#65533;&#65533;AZ~P&#65533;&#1842;&#65533;	&#65533;&#65533;&#65533;=&#65533;&#65533;y1&#65533;!&#65533;M&#65533;&#1049;&#65533;&#65533;&#65533;&#65533;&#65533;e&#65533;&#65533;d5&#65533;&#65533;U&#65533;C\9=&#65533;(&#65533;&#65533;@&#65533;e&#65533;P&#65533;&#65533;&#65533;&#65533;~&#65533;&#1274;&#65533;&#65533;;UY&#65533;$&#65533;&#65533;&#65533;t&#65533;E&#65533;I&#65533;0&#65533;&#65533;&#65533;&#65533;&#65533;,&#65533;@&#65533;0v&#65533;&#65533;%&#65533;&#65533;&#65533;.^G&#669;()p&#65533;s&#65533;S&#65533;z]&#65533;E1&#65533;9:&#65533;9-&#65533;&#65533;&#65533;,&#65533;&#65533;v6&#65533;D&#65533;&#65533;f&#65533;vQ&#65533;&#65533;&#65533;mE&#65533;N&#65533;hm&#65533;&#65533;b4Lh/&#712;0&#65533;vEu&#65533;md13&#65533;/b&#65533;&#65533;&#65533;L&#65533;&#65533;&#65533;c&#65533;#&#65533;E&#65533;&#65533;Z"&#1770;&#65533;c&#65533;<&#65533;F&#65533;&#65533;&#65533;(&#65533;d&#65533;&#1467;g&#65533;vM>&#65533;&#65533;U?&#65533;!&#688;&#65533;"&#65533;&#65533;S&#65533;&&#65533;1&#65533;^-V&#65533;>&#65533;&#65533;&#65533; &#65533;}2Xa&#65533;&#65533;_N&#65533;&#65533;&#65533;&#65533;&#65533;&#65533;0W*&#65533;K&#65533;jV&#65533;6#,&#65533;[/&#65533;&#65533;&#65533;v&#65533;&#65533;\&#65533;=&#65533;&#65533;&#65533;&#65533;8&#65533;E)&#65533;F&#65533;&#65533;&#65533;&#65533;&#65533;&#65533;D&#65533;&#65533;v&#65533;&#65533;&#65533;&#65533;wxa&#65533;;U&#65533;&#65533;-&#65533;&#65533;&#65533;&#65533;&#65533;=b&#65533;&#65533;!&#65533;i&#65533;&#65533;%&#65533;$i&#65533;&#65533;&#65533;&#65533;ueb&#65533;C&#65533;&#65533;&#65533;&#65533;^&#65533;&#65533;B&#65533;A^:&#65533;&#65533;&#65533;&#65533;&#65533;&#65533;&#65533;~&#65533;&#65533;&#65533;&#65533;J&#65533;&#65533;;&#65533;&#65533;&#65533;&#65533;&#65533;P&#65533;)&#65533;&#22046;&#65533;^&#65533;,%&#65533;E&#65533;&#65533;WfI&#65533;&#65533;@)&#65533;&#65533;&#65533;&#65533;&#65533;k&#65533;&#65533;pz&#65533;M&#65533;9&#65533;&#65533;p&#65533;EQ{&#65533;&#65533;&#65533;:&#65533;&#65533;x&#65533;n&#785;&#65533;&#65533;i&#65533;&#65533;I&#65533;&#65533;o{7&#65533;\&#65533;&#65533;&#65533;&#65533;&#65533;&#65533;\{&#65533;W?<&#65533;&#65533;^&#65533;&#65533;&#1621;eE&#65533;Obn&#65533;&#65533;&#65533;%q	&#65533;&#65533;&#65533;/e6E&#65533;&#65533;"K[;&#65533;^&#65533;[2@U&#65533;&#65533;=-&#65533;&#65533;_&#65533;?&#65533;~&#65533;&#65533;T^&#65533;#I&#65533;&#65533;SF&#65533;&#65533;&#65533;|3&#65533;L&#65533;Fv3Ff&#65533;w^a&#65533;&#65533;4|&#65533;Dg^&#65533;&#65533;{&#65533;}D&#65533;	&#65533;f[a&#65533;q&#65533;&#65533;z&#65533;&#65533;	&#65533;1&#65533;&#65533;|r'ij&#65533;S&#65533;1{&#65533;iG&#65533;}&#870;:&#566;n&#534;NP4c{`&#65533;stGwU$E&#65533;&#65533;{'y&#65533;&#65533;"&#65533;&#65533;1&#65533;F	 &#65533;{Vj&#65533;h2p&#65533;&#65533;&#65533;&#65533;	&#65533;v&#65533;u&#65533;&#65533;Fxk#&#65533;&#65533;w{a&#513;&#65533;@&#65533;&#65533;G&#1729;{&#65533;SST	sS;&#1124;i<uq&#65533;&#65533;v
&#65533;v&#65533;&#65533;@&#65533;u1B&#65533;&#65533;gf&#65533;7W&#65533;&#65533;Eg@&#65533;Z&#65533;w&#65533;&#65533;3a&#65533;|&#65533; (&#65533;&#65533;n&#65533;&#65533;|W6&#65533;&#65533;nY&#65533;f&#65533;&#65533;&#65533;$EJ&#65533;&#65533;Q}&#65533;n&#65533;GM|p&#65533;&#65533;W&#65533;h&#65533;&#65533;&#65533;&#65533;&#65533;7&#65533;0g&#65533;&#65533;&#65533;dWX&#1397;&#65533;&#65533;&#65533;u&#65533;a1&#65533;g&#65533;&#65533;&#65533;&#65533;&#1093;&#65533;x4&#65533;m&#65533;&#65533;"&#65533;g8&#65533;&#65533;p`}&#65533;D&#551;&#65533;&#65533;&#65533;x&#65533;s	&#65533;&#1354;&#65533;5
&#1992;n&#65533;H
&3&#65533;&#65533;&#65533;Q&#65533;Z7u}!wc&#65533;"%&#65533;&#65533;&#65533;}u&#65533;&#65533;PWM&#65533;&#65533;kn&#65533;&#65533;&#65533;D7&#65533;&#65533;j&#65533;|&#65533;&#65533;w&#65533;&#65533;&#65533;&#65533;&#65533;i&#65533;&#65533;|>&#65533;L|Az&#65533;&#65533;&#65533;&#65533;xo|!a&#29760;&#65533;&#389;&#65533;tq&#65533;&#65533;r&#28746;B&#65533;&#65533;&#65533;q76&#65533;&#65533;?)Q>&#65533;&#65533;&#65533;&#65533;S&#65533;&#65533;x&#65533;p&#65533;&#65533;6&MO&#65533;&#65533;&#65533;&#65533;tY&#1547;&#65533;d[	&#65533;&#65533;&#65533;&#65533;  !&#65533;  ,    &#65533;&#65533;@&#65533;&#65533;&#65533;&#65533;&#65533;&#65533;&#65533;&#65533;&#65533;&#65533;&#65533;&#65533;&#65533;&#65533;&#65533;&#65533;}&#65533;|&#65533;&#65533;&#65533;&#65533;&#65533;&#65533;&#65533;&#65533;&#65533;&#65533;&#65533;|{&#65533;&#65533;&#65533;&#65533;&#65533;}&#65533;&#65533;&#65533;Z&#65533;&#65533;&#65533;&#65533;&#65533;&#65533;&#65533;&#65533;y&#65533;&#65533;&#65533;&#65533;&#65533;&#65533;&#65533;&#65533;&#65533;&#65533;&#65533;&#65533;&#65533;&#65533;&#65533;&#65533;&#65533;&#65533;&#398;&#287;&#65533;&#728;~&#65533;{&#65533;&#795;&#65533;&#65533;&#65533;&#65533;&#65533;&#1477;&#65533;&#65533;&#65533;&#1918;&#65533;&#65533;&#65533;&#65533;&#1956;&#65533;w&#65533;&#65533;&#65533;&#65533;&#65533;&#65533;&#65533;&#65533;&#65533;&#65533;&#65533;&#65533;&#65533;&#65533;&#65533;&#65533;&#65533;&#65533;&#65533;&#65533;&#65533;&#65533;&#65533;&#65533;O&#2034;&#65533;&#65533;&#65533;Y&#65533;&#336;Bx&#65533;<&#65533;&#65533;&#65533;;>&#65533;"N3&#523;&#65533;&#65533;]&#65533;&&#65533;&#65533;&#65533;a.&#65533;&#65533;~,tj&#65533;@c(&#65533;b&#65533;[EL}D&#65533;t&#65533;&#65533;&#263;%W&#65533;&#1577;&#65533;= &#65533;2&#65533;I&#65533;&#65533;P{&#65533;&#65533;@&#65533;&#65533;&#65533;*&#65533;&#65533;&#65533;&#65533;>&#65533;&#65533;S4BF&#65533;)I&#65533;&#65533;&#65533;+&#65533;&#65533;&#65533;&#65533;&#1742;&#65533;&#65533;&#1057;5f&#65533;[soK&#65533;+&#65533;&#65533;Y&#65533;>-6&#65533;&#65533;&#2616;&#65533;L&#65533;KH&#19986;&#65533;&#65533;&#65533;&#65533;mU&#573;&#65533;bq&#65533;9&#65533;Ko5&#65533;&#65533;Tpgf&#65533;_&#65533;+H&#65533; :ttxblN&#65533;)&#65533;}(&#65533;9&#65533;Xo>&#65533;3&#65533;b&#65533;&#65533;&#65533;qj&#65533;&#65533;&#65533;z&#65533;&#65533;.&#65533;&#65533;&#65533;)&#65533;&#65533;&#65533;&#65533;g@&#65533;#&#65533;&#65533;4b^&#65533;&#65533;C&#1869;FK&#65533;q&#1267;&#65533;&#65533; &#65533;&#65533;&#65533;$&#65533;&#65533;&#65533;5@L&#65533;?\&#65533;&#65533;&#65533;&#65533;&#65533;1&#65533;V(&#65533;&#65533;w&#65533;&#65533;&#65533;&#65533;&#65533;&#65533;(&#65533;&#65533;&#65533;]&#65533;&#65533;&#65533;[&#65533;&#65533;&#65533;R&#65533;xH&#65533;"&#65533;i0a&#65533;,&#65533;&#65533;&#65533;&#65533;&#65533;%&6&#65533;&#65533;Fw&#65533;#&#65533;a&#65533;8J&#65533;&#65533;&#65533;[~-&#65533;&#65533;&#65533;D.b&#65533;vS$Y&#65533;&SL&#65533; &#65533;&#65533;&#65533;&#65533;&#65533;#q&#716;&#1416;b&#65533;x&#65533;&#65533;F&#65533;&#17603;&#1574;&#65533;	 ,&#65533;	&#404;t&#65533;	S&#65533; !v4&#65533;'&#65533;&#65533;X&#65533;&#65533;&#65533;&#65533;`&#65533;&#65533;&#65533;(" &#65533;v&#65533;)&#38713;%&#65533;&#65533;pId&#65533;&#65533;%!&#65533;&&#65533;g;&#65533;&#65533;!&#65533;.Z&#65533;&#65533;&#65533;1&l&#65533;I'"`LX&#65533;&#65533;&#65533; &#65533;2h&#65533;M_d@F	H&#65533;Y&#65533;&#65533;&#65533;&#65533;b&#65533;&#65533;$&#65533;&#65533;:H&#65533; &#65533;c&#65533;qF&#65533;+&#552;&#65533;$&#65533;%_&#65533;&#65533;Q&#65533;&#65533;&#65533;&#65533;&#65533;&#65533; &#47766;!_H&#65533;K&#65533;&#65533;=&#65533;&#65533;&#65533;&#65533;`&#65533;&#65533;&#65533;&#65533;&#65533;&#432;&#65533;n&#65533;#&#65533;.Rl&#65533;&#65533;&#65533;&#65533;JfbF&#65533;&#65533;*b&#65533;&#65533;{&#65533;&#65533;&#65533;&#65533;&#65533;/"&#65533;&#65533;1.;l &#65533;^&#65533;&#65533;&#65533;&#65533;&#65533;&#65533;&#65533;,{&#65533;E
0&#65533;&#65533;&#65533;l\&#65533;&#65533;r&#65533;3$v|&#65533;.&#65533;&#417;;0&#65533;DP	&#65533;&#1774;)(PEL&#65533;P&#65533;&#65533;U&#65533;&#65533;&#65533;l&#65533;&#65533;|&#65533;&#65533;&#65533;`&#65533;5!^;&#65533;&#65533;&#65533;&#65533;h&#65533;&#65533;6h&#65533;&#65533;&#65533;,&#65533;<&#65533;0&#65533;&#65533;_&#65533;&#65533;&#65533;J&#65533;&#65533;&#65533;&#65533;n&#65533;&#65533;g$&#65533;&#65533; r&#65533;&#65533;&#65533;y;&#1720;&#65533;&#65533;*&#65533;B&#65533;	&#1155;a&#65533;
0&#65533; 5&#65533;Nz&#65533;5@&#65533;G&#65533;&#65533;&#65533;&#65533;&#65533;o&#65533;&#65533;!ewm&#65533;s&#65533;&#65533;&#65533;&#65533; &#65533;&#65533;P[&#65533;&#65533;)&#65533;@~&#65533;&#65533;&#65533;&#65533;7&#65533;&#65533;&#65533;&#65533;&#65533;&#65533;&#65533;(&#65533;&#65533;#b&#65533;&#65533;&#65533;&#65533;&#65533;&&#65533;&#65533;&#65533;&#65533;X&#65533;&#453;`x~_&#1251;&#65533;&#65533;&#65533;&#65533;&#65533;.&#65533;&#65533;&#65533;&#65533;7C&#65533;&#65533;&#65533;1^&#65533;i&#65533;"p&#65533;&#65533;A8&#65533; @ &#65533;9Ppx&#65533;&#65533;$&#65533;&#65533;e`z&#65533;&#65533; &#65533;B&#65533;E4Z7B&#65533;&#65533;1&#65533;&#65533;&#65533;x&#65533; " 
 &#65533;n0&#65533;%8`*&#65533;&#65533;&#65533;s[&#65533;&#65533;1&#65533;Al`&#65533;&#65533;&#65533;|@&#65533;&#65533;T&#65533;#&#65533;*Rp&#65533;V&#65533;&#65533;&#65533;&#65533;5d`&#65533;C&#65533;&#65533;x=Gp+K&#65533;_.T&#65533;B&#65533;&#65533;&#65533;p&#65533; &#65533;&#65533;&#65533;&#65533;&#65533;(&#65533;Z&#65533;H&#65533;'(&#65533;d yH&#65533;"n&#65533;> &#65533;x&#65533;&#65533;(D&#65533;T&#65533;wK&#65533;&#65533;&#63512;&#65533;v&#65533;&#65533;&#65533;&#65533;&#65533;&#65533;&#65533;A
6pT4&#65533;&#65533;&#65533;02C&#65533;"&#65533;T`&#65533;K&#65533;&#65533;&#65533;n|#!p&#65533;^
&#65533;&#65533;&#65533;&#65533;0y	C^&#65533;&#65533;&#65533;&#65533;Z&#65533;4Q&#65533;dX&#65533;l`&#65533;T&#65533;&#65533;t&#65533;&#65533;p&#65533;n&#65533;&#65533;&#65533;"P&#65533;4T 0':&#65533;&#65533;&#248;&#65533;Aw&#65533;&#65533;&#65533;&#65533;&#65533;?&#65533;&#65533;d&#65533;K&#65533;4&#65533;6&#65533;`&#65533;&#65533;]=A,j&#65533;&#65533;&#65533;A&#65533;&#65533;):&#65533;&#65533;
&#259;!&#65533;(B,nq&#65533;&#65533;h!4&#1725;D3&#65533;&#65533;:ZF56&#65533;&#65533;&#65533;&#65533;@WJ&#65533;&#65533;B &#65533;#0&#65533;&#65533;&#730;&#65533;&#65533;p0&#65533; l&#65533;&#65533;>}&#65533;&#65533;&#65533;&#65533;&#65533;y&#65533;v&#1729;R&#65533;&#65533;&#65533;r&#65533;&#65533;&#65533;fT&#65533;)&#65533;s&#65533;!&#65533;&#65533;&#65533;j	&#65533;&#65533;&#65533;M&#65533;_&#65533;&#65533;?&#65533;0&#65533;&#65533;sX$==&#65533;&#65533;e&#65533;&#65533;&#65533;OK&#65533;&#65533;eBE&#65533;PPQ&#65533;&#65533;&#65533;&#65533; &#65533;"V(&#65533;*Y&#65533;&#65533;r4&#65533;gp&#65533;"&#65533;&#65533;.V&#65533;&#65533;&#65533;r&#65533;&#65533;&&#65533;&#65533;u-&#65533;&#65533;Z&#1166;&#65533;&#65533;&#65533;&#65533;&#65533;j_zG9&#65533;&#65533;&#65533;2&#65533;i 6&#1489;&#65533;Td*&#65533;Cn&#65533;&#65533;&#65533;&#65533;&#65533;&#1996;&#65533;p&#65533;*&#65533;&#65533;&#65533;&#65533;&#65533;*V&#65533;&#65533;&#65533;A&#65533;u&#65533;L
 V&&#65533;g&#65533; Z&#65533;JO&#65533;&#65533;&#65533;&#65533;&#65533;&#65533;
@&#65533;&#65533;&#65533;&#65533;z&#65533;
&#1211;&#65533;?&#65533;7&#65533;&#65533;&#65533;&#65533; &#1024;74&#65533;h&#65533;"&#65533;&#65533;&#65533;*V&#65533;&#65533;S.&#65533;&&#65533;&#65533;eFn	&#65533;&#65533;&#65533;&#65533;&#65533;e5&#65533;&#65533;&#65533;&#65533;JZ&#65533;&#65533;&#65533;&#65533;-&#65533;hU&#65533;&#65533;4&#65533;&#1165;&#65533;&#65533;+x&#65533;Wo &#65533;&#65533;&#65533;&#65533;&#65533;)8 &#65533;&#65533;&#65533; &#65533;<&#65533;&#1720;&#65533;&#65533;&#65533;jXH]&#65533;&#1533;&#65533;J}&#65533;&#65533;&#65533;&#65533;&#65533;t&#65533;&#65533;+b&#65533;&#65533;&#65533;N&#65533;2m&#65533;&#65533;*&#65533;!Q&#65533;B&#65533;&#65533;e&#65533;&#65533;&#65533; c1&#65533;&#65533;&#65533;)&#65533;&#65533;"&#65533;&#65533;@&#65533; L&#65533;&#65533;&#65533;&#65533;s1&#65533;&#65533;`;&#65533;&#65533;&#65533;d4&#65533;-hA&#65533;&#65533;`^A)A[&#65533;&#65533;&#65533;c.
^&#65533;&#65533;X&#453;X&#65533;<&#65533;&#6998;&#65533;&#65533;&#65533;&#65533;$@7&#65533;aO&#65533;&#65533;&#1966;v?&#65533;&#65533;V&#65533;&#65533;&#65533;h&#65533;s&#65533;Q&#65533;j&#65533;&#65533;(&#65533;@&#65533; &#65533;^&#65533;&#65533; &#65533;&#832;|&#65533;/&#65533;yu&#65533;I&#65533;&#65533;0:&#65533;&#65533;V&#65533;&#65533;Z&#65533;&#65533;&#65533;&#65533;&#65533;
&#1056;Zn&#65533;&#65533;&#65533;t%&#65533;W&#65533;F&#65533;&#65533;4&#65533;&#65533;P&#65533;&#65533;&#65533;N&#65533;&#65533;lirz&#1223;&#65533;!&#65533;Mm&#65533;&#65533;&#65533;?&#65533;&#65533;h&#65533;&#65533;&#65533;&#65533;A+fU6&#65533;&#65533;&#65533;v&#65533;U&#65533;a[|&#65533; &#65533;&#65533;&#65533;Pl/&#65533;&#65533;&#65533;&#65533;S&#65533;E&#65533;1bO&#65533;&&#65533;&#571;&#5041;&#65533;&#65533;#D&#769;&#65533;&#65533;M0r&#65533;-D&#65533;7&#65533; &#65533;&(z&#65533;&#65533;7&#65533;&#65533;8:&#1175;>&#65533;?d&#65533;&#65533;&B&#65533;`X1K&#33024;&#65533;&#65533;&#65533;&#65533;I&#1275;&#45368;&#65533;&#65533;>mAL&#65533;
(@;&#65533;!&#65533;&#65533;&#65533;G  &#65533;&#65533;&#65533;qAA&#1341;&#65533;&#65533;&#65533;&#65533;w3{&#65533;&#65533;zG&#65533;&#65533;q&#65533;&#65533;&#65533;B&#65533;&#65533;k&#65533;&#65533;K:&#65533;&#65533;g&#65533;&#65533;&#65533;P&#65533;",&#65533;&#65533;&#65533;&#65533;&#65533;?D&#65533;!g&#65533;3&#65533;&#906;&#65533;9$R&#65533;&#65533;+&#65533;&#65533;(&#65533;|&#65533;&#65533;&#65533;	&#65533;A&#65533;K&#495;&#1273;&#65533;t	L]Q&#65533;u10&#39779; @@&#65533;&#65533;&#65533;B&#65533;&#65533;&#65533;&#65533;c+&#65533;&#65533;/F&#65533;5&#65533;&#65533;&#65533;f`[&#1243;^&#65533;Wr&#65533;N>gP&#65533;&#65533;	1~2&#65533;&#65533;V?&#65533;I&#65533;xC&#530;&#562176;(`&#65533;&#65533;&#65533;&#65533;&#65533;&#65533;&#65533; :	&#65533;#&#65533;'e&#65533;g&#65533;&#65533;g&#65533;(&#65533; `e	&#65533;m&#65533;&#65533;&&#65533;F[&#512;&#65533;&#65533;K&#65533;&#65533;J&#65533;jH6k&#65533;fR&#65533;{a6&#65533;[&#65533;Xr`&#65533;&#65533;q&#65533;&#65533;|&#65533;	&#65533;&#65533; &#65533;b]p +&#65533;@7&#65533;$&#65533;&#65533;1&#65533;=(&#515;<~c@&#65533;B G&#65533;2p &#65533;~O&#65533;}y&#65533;}&#65533;~&#65533;&#65533;f&#65533;pc&#65533;&#65533;&#65533;*o*&#65533;WVHShu`&#65533;Gg&#950;&#65533;&#65533;2t&#65533;v(&#65533;&#65533;&#65533;b&#65533;`&#65533;&#65533;&#65533;&#65533;WZ&zvVj&#65533;&#65533;  
&#65533;k&#65533;Hf7q&#65533;q'&#65533;q}&#65533;w&#65533;2=cdx&#65533; v&#65533;|&#65533;&#65533;&#65533;$@?P&#65533;+@&#65533;&#65533;&#65533;&#65533;&#65533;+&#65533;-&#1027;1Np&#65533;N &#65533;&#65533;0&#65533;&#65533;B&#65533;+&#65533;4"0|&#65533;&#65533;&#65533;&#65533;O&#65533;!&#65533;&#65533;&#65533;	&#65533;&#65533;-&#65533;.&#65533;&#1164;&#65533;&#65533;hHP&#65533;&#65533;	uh&#65533;&#1549;&#65533;Vz&#65533;&#65533;&#65533;@<&#1028;&#65533;&#65533;(&#65533;&#65533;x&#65533;8x&#65533;Xu&#65533;%&#65533;X&#65533;Xr F&#65533;!7xrp&#65533;&#65533;&#65533;&#60866;&#65533; &#65533;&#1609;%0|W&#65533;BB&#65533;&#65533;&#65533;&#65533;5&#65533;+ I&#65533;&#65533;&#65533;&#65533;&#65533;x&#65533;@0  /$&#65533;&#65533;&#65533;G&#65533;&&#65533;l&#65533;*d	k&#65533;n&#65533;&#65533;&#1042;&#65533;&#65533;*	p&#65533;i&#65533;&#65533;W&#65533;&#65533;&#65533;g4e'@&#65533;&#65533;n&#65533;&#65533;R&#65533;%&#65533;&#65533;P&#65533;&#65533;&#65533;&#1039;#&#1477;*	R&#65533;|&#65533;&#65533;&#65533;&#65533;E+WQDYlnPl&#65533;K &#65533;I&#65533;5\&#65533;:$@<&#65533;M&#65533;t\&#65533;H0&#65533;0&#65533;k!&#65533;&#65533;{&#65533;&#65533;xI&#65533;U&#65533;8]B&#65533;>Y&#65533;&#65533; 4&#65533;~&#65533;&#65533;9&#849;*&#65533;&#65533;&#65533;)&#65533;
c&#65533;&#65533;&#1176;&#65533;&#1036;+&#65533;{&#65533;&#65533;]&#65533;qv&#65533;f&#65533;na&#65533;G&#65533;&#65533;U&#65533; ,P~&#65533;h0&H&#65533;&#65533;4 &#65533;n&#65533;&#65533;&#65533;ka&#65533;@&#65533;&#65533;&#1557;g@&#65533;JY&#65533;&#65533;Y&#65533;c&#65533;&#65533;\8&#65533;&#65533;&#65533;.&#65533;*p&#65533;z &#65533; b&#65533;l&#65533;V&#65533;GR&#1465;x&#65533;r&#65533;&#65533;('@ A&#65533;&#65533;	&#65533;&#65533;yG &#26206;,p&#65533;)&#65533;8&#65533;`&#65533;&#65533;z&#65533;)_&#65533;&#65533;JGwt&#65533;&#65533;eX&#65533;&#1476;#X&#65533;&#65533;&#1614;n&#1039;&#1495;&#65533;
:&#65533;&#65533;&#1568;Z&#65533;&#65533;&#65533;&#65533;&#65533;%&#65533;&#65533;&#617;!&#65533;1=r&#65533;9&#65533;qz;&#65533;&#65533;A&#65533;&#65533;hSYRVHY&#65533;!&#65533;&#65533;&#65533;2J&#65533;@>&#65533;&#65533;&#65533;&#65533;&#34403;y&#414;
&#1571;&#65533;i &#65533;&#65533;	^&#65533;9WE&#65533;&#65533;&#65533;&#65533;&#65533;nYf{"H&#65533;&#44558;\&#65533;&#65533;&#65533;&#65533;&#65533;&#65533;&#65533;Z &#65533;&#65533;I&#65533;|A&#65533;hD.&#65533;&#65533;&#65533;&#65533;u&#65533;B&#65533; &#65533;&#65533;&#65533;&#65533;&#65533;&#65533;V&#65533;&#65533;&#65533;&#65533;<R &#65533;x*~X&#65533;{J>~&#65533;&#65533;f&#65533;~(&#65533;6&#679;pG&#65533;&#65533;&#1604;&#65533;hl&#65533;&#65533;&#1557;*&#65533;T&#667;&#65533;&#65533;&#65533;&#201;&#65533;+&#65533;%&#161;0&#65533;&#665;&#65533;&#65533;x"b&#65533;@11&#65533;&#65533;P&#65533;$0)/)chrU&#65533;&#65533;&#65533;&#65533;&#65533;&#65533;P,&#65533;&#65533;&#65533;&#468;K&#65533;&#65533;&#65533;&#65533;&#65533;&#65533;*&#65533;&#65533;G&#65533;&#65533;&#42699;&#65533;!&#65533;&#1248;&#65533;jr B&#65533;&#160;w&#65533;)&#65533;&#65533;&#65533;&#65533;7f:4o&#65533;&#65533;&#65533;r1| &#65533;&&#65533;&#65533;&#65533;&#65533;Y&#65533;&#65533;:&#65533;&#65533;&#65533;J&#65533;"&#65533;&#546;&#65533;P&#65533;/g&#65533;z&#65533;&#160;"g&#65533;pY&#65533;x&#65533;&#65533;&#65533;&#65533;~e&#65533;&#65533;&#65533;z&#65533;qq	&#951;/)&#65533;&#65533;&#65533;&#65533;&#65533;&#65533;&#65533;z9_&#65533;0z&#65533;&#65533;&&#65533; &#65533;&#65533;|@&#65533;&#65533;&#65533;&#65533;&#65533;&#65533; &#65533;&#65533;&#65533;&#65533;&#65533;&#33903;&#65533;Q cQ#&#65533;v1"&#65533;2&#65533;l&#65533;&#65533;d&#65533;&#65533;&#65533;%b&#65533;+&#65533;&#65533;r&#65533;&#65533; T&#65533;&#65533;RhR&#65533;z&#65533;Rv&#65533;j&#65533;(&#65533;&#65533;&#65533;&#65533;!_&#65533;&#65533;&#65533;A&#65533;0&#65533;@;&#65533;&#65533;J&#65533;&#65533;Qf1?&#65533;&#65533;Q!&#65533;&#65533;&#65533;&#65533;Z"e&#1143;&#65533;&#65533;&#65533;&#65533;&#65533;#&#65533;B|&#65533;yq&#65533;&#65533;0&#65533;&#65533;&#65533;&#65533;&#65533;%&#65533;&#602;&#65533;)&#65533; &#65533;&#65533;p&#65533;&#65533;&#65533;
p&#65533;&#65533;@	&#65533;&#65533;&#65533;}&#65533;PtK2&#65533;&#65533;&#65533;&#65533;A&#65533;&#65533;&#1680;&#65533;4&#65533;&#65533;{~&#65533;&#65533;'&#65533;&#65533;&#65533;&#65533;&#65533;&#65533;v&#65533;&#65533;X&#65533;&#65533;&#65533;&#65533;&#65533;&#65533;4!
&#65533;&#65533;p&#65533;&#65533;&#65533;"&#65533;| P&#65533;&#65533;&#65533;5&#65533;
&#65533;
&#65533;@&#65533;&#65533;&#65533;Z&#65533;&#65533;{&#65533;&#65533;&#65533;&#65533;`&#65533;&#368;&#65533;&#65533;&#65533;&#65533;o&#65533;&#65533;&#65533;&#7814;&#236651;&#65533;&#65533;&#65533;&#65533;&#65533;&#827;	 &#65533;&#25327;&#65533;&#65533;(fa&#65533;&#65533;&#65533;&#65533;P#s&#511152;'a&#65533;F&#65533;&#65533;&#65533;&#65533;<&#65533;&#65533;&#65533;!&#65533;k&#65533;&#65533; &&#624;&#65533;&#65533;&#65533;&#65533;&#65533;&#65533;<&#65533;&#65533;&#65533;&#65533;	*&#65533;	&#65533;q&#65533;&#65533;&#65533;&#65533;p&#65533;&#65533;&#65533;K&#65533;4&#65533;&#65533;	&#65533;13	|{&#65533;	&#65533;&#65533;4*&#65533;&#65533;,&#65533;&#1217;9L&#65533;&#65533;0&#65533;[&#65533;i&#65533;&#65533;&#65533;&#240;{&#65533;&#65533;&#65533;&#65533;&#245;&#65533;c&#65533;J&#65533;Q&#65533;^&#65533;&q&#65533;&#65533;&#65533;&#65533; &#65533;ok&#65533;&#65533;&#65533;&&#65533;&#65533;{&#65533;5&#65533;	z`&#65533;&#65533;u&#65533;*A&#65533;&#65533; &#65533;&#65533;&#65533;&#65533;6&#65533;-&#65533;&#65533;_&#65533;&#65533;p&#65533;&#65533;&#65533;#&#65533;&#65533;
P&#65533;&#65533;&#65533;&#65533;G&#65533;&#65533;&#65533;F&#65533;&#65533;&#65533;`&#65533;&#65533;&#65533;&#65533;&#1658;&#65533;&#65533;&#65533;rN&#65533;&#65533;&#65533;k&#65533;,&#65533;&#65533;&#65533;ZRa&#65533;&#65533;&#65533;'&#65533;1&#65533;M&#65533;i&#65533;%&#65533;Q&#65533;Q&#65533;&#65533;+q&#65533;&#65533;&#65533;&#65533;&#584;&#65533;&#65533;&#65533;`fq
_&#65533;&#65533;l &#65533;&#65533;&#962;g">t&#65533;H0 F&#65533;,>&#65533;Z &#65533;&#65533;&#65533;&#65533;&#65533;&#65533;&#185;&#65533;&#65533;&#65533;&#65533;&#65533;.&#65533;!&#65533; &#523;@&#65533;&#65533;`&#65533;&#65533;&#65533;&#65533;p&#65533;&#65533;0&#870;\&#65533;A&#65533;&#65533;&#65533;2&#65533;&#65533;&#65533;%&#732;	&#65533;
*&#65533;=R&#65533;R&#65533;&#65533;&#65533; &#65533;Q&#1850;&#188;&#734;`"&#65533;&#65533;&#65533;&#65533;&#65533;&#65533;&#65533;	&#65533;&#65533;&#65533;&#65533;&#1118;0![`&#65533;&#65533;&#65533;< &#65533;&#65533;q&#65533;&#65533;&#65533;&#65533;&#65533;&#65533;&#65533;&#65533;&#1161;  &#268;!&#65533;&#65533;&#65533;&#65533;&#1158;0~&#65533;&#65533;*ZZa&#65533;&#65533;&#65533;'&#65533;&#65533;&#65533;&#65533;12&#65533;&#65533;&#65533;p&#65533;C&#65533;&#65533;" &#65533;Q+1'o2)&#65533;"%R&#65533;+&#65533;&#65533;0p&#65533;&#65533;&#1067;&#65533;&#65533;&#65533;&#65533;I
w&#65533;r&#65533;&#65533;$C&#65533;&#65533;b0F&#65533;	r&#65533;&#1364;&#65533;I&#65533;2)&#65533;
&#65533;&#65533;-=&#65533;&#65533;8&#65533;0&#65533;V&#65533;&#65533;&#65533;&#65533;&#65533;J&#65533;&&#65533;&#65533;RE&#65533;(t=%&#65533;&#65533;&#65533;0&#65533;B`&#65533;&#1522;&#65533;&#65533;)&#65533;&#65533;&#65533;&#65533;`&#1413;&#65533;&#65533;&#65533;1Y&#65533;&#65533;&#65533;,&#65533;&#65533;&#65533;R-,>&#65533;&#65533;	&#65533;3&#65533;"y&&#65533;'&#65533; .cA9i-
&#65533;l&#65533;lb&#65533;&#1539;&#65533;&#65533;O&#65533;O&#65533;2; <+&#65533;00,&#65533;rF&#65533;&#65533;-&#65533;&#65533;&#65533;&#65533;&#65533;&#65533;&#65533;&#65533;a&#65533;&#65533;X&#65533;=  B
u&#65533;I@KU;&#65533;&#65533;&#1967;&#65533;&#65533;h&#65533;6&#65533;m7&#65533;&#65533;)z3y&#65533;2)&#65533;&#65533;8OHF4&#65533;&#65533;!&#65533;&#65533;"&#1156;&#65533;-&#65533;&#65533;*"&#65533;`&#65533;@>&#65533;&#65533;9&#65533;&#65533;(&#65533;+ &#65533;R:&#65533;&#65533;4QS5U#&#65533;02!cS6&#65533;M
&#65533;&#65533;o&#65533;N&#65533;&#65533;;&#65533;DN0<u&#65533;&#65533;&#65533;S&#65533;z&#65533;&#2018;&#65533;E&#65533;68%&#65533; u.dt0&#65533;&#1724;
&#65533;T&#65533;&#65533;*qb&#65533;	n&#65533;BP&#65533;3?&#65533;3:&#65533;:7&#65533;8&#65533;&#65533;m3&#65533;&#65533;
'n/&#65533;&#65533;&#65533;/n?&#65533;D&#65533;&#65533;@
tJ&#65533;&#65533;&#65533;n&#65533;hxw&#65533;8&#65533;%u>F&#1795;,&#65533;*&#65533;P&#65533;8D&#65533;&#65533;i&#65533;V&#65533;*&#65533;FV ?&#65533;&#65533; &#65533;1M$@>$@&#65533;&#65533;	&#65533;S6-&#65533;?&#65533; &#65533;TE\&#65533;&#65533;	JW&#65533;&#65533;m&#65533;x&#65533;wf&#65533;,&#65533;&#976;#u,&#65533;&#65533;A&#65533;|	&#65533;&#65533;lTL&#65533;G3&#65533;VP?&#65533;&#65533;:&#416;C&#65533;&#65533;C>4&#65533;O^>&#65533;4W&#65533;#&#65533;<<&#65533;I&#65533;>PUJ&#65533;VA&#65533;~n&#65533;J&#65533;W&#65533;&#65533;5&#65533;&#1584;9&#65533;&#65533;&#65533;&#65533;&#65533;p&#65533;
&#65533;%
'&#65533;	&#65533;&#65533;Fm&#65533;K&#65533;UG7L&#65533;&#65533;&#65533;57&#65533;&#65533;&#1792;&#65533;DM&#1412;D&#65533;MU&#65533;b&#65533;&#65533;&#65533;miH&#65533;&#65533;H8h&#65533;&#65533;6&#65533;&#65533;'&#65533;BrU&#65533;s&#65533;O&#65533;&#65533;;&#65533;Ej&#65533;&#1310;WlN8OJ
&#65533;<&#65533;I @q)hx?&#65533;Q,HF&#65533;
&#65533;&#65533;&#65533;&?P  &#65533;K;[&#356;S:&#65533;8&#65533;&#65533;&#65533;F &#65533;:.5D&#65533;?TY&#65533;&#65533;&#1124;T&#65533;&#65533;&#65533;Lo&#65533;&#65533;&#65533;5U&#65533;&#65533;U&#65533;TN&#65533;]&#65533;I&#65533;&#65533;&#65533;&#65533;Hj&#65533;HL^&#702;OrcW&#65533;SV&#65533;&#65533;I?8	&#65533;|t&#65533;
&#65533; GWX&#65533;&#65533;Xbf&#65533;&#65533;|&#65533;&#65533;	&#65533;~N&#65533;x&#65533;&#65533;&#65533;&#65533;,RK&#65533;YCP&#65533;&#65533;Y6/U&#65533;&#65533;&#65533;&#65533;u&#65533;6&#65533;S&#65533;[&#65533;6[&#65533;5&#65533;MJ&#65533;&#65533;PER&#65533;M&#65533;N&#693;&#65533;\&#65533;I&#1397;&#65533;b%V&#65533;&#65533;&#65533;&#65533;]K&#65533;V&#65533;42s&#65533;mh&#65533;4on&#65533;@CWhp^&#65533;)*&#65533; JX&#65533;&#65533;_&#65533;EX&#65533;&#65533;kd&#65533;&#65533;&#65533;&#65533;q&#65533;&#1474;&#65533;`&#65533;&#65533;&#65533;&#65533;&#65533;S&#65533;-*&#65533;Z&#65533;?a&#65533;ua&#65533;4Z&#65533;Z&#65533;t&#65533;&#65533;<5b&#65533;_[&#65533;ND&#65533;&#65533;zG&#65533;&#65533;U\&#65533;&#65533;-i&#65533;i%&#65533;&#65533;&#65533;&#65533;&#65533;&#65533;&#65533;&#65533;&#65533;&#65533;&#65533;&#65533;&#65533;&#65533;*&#65533;&#65533;&#65533;*&#65533;&#65533;&#65533;&#65533;&#65533;*&#65533;Q&#65533;&#65533;Q&#65533;D&#65533;&#65533;&#65533;&#65533;&#65533;r&#65533;&#65533;&#65533;&#65533;&#65533;g&#65533;&#65533;y&#65533;&#65533;&#1290;p&#65533;&#65533;&#65533;"&#65533;&#65533;&#65533;J&#65533;(&#65533;&#65533;&#65533;&#65533;&#65533;&#54106;&#65533;&#65533;&#65533;&#65533;&#65533;&#65533;&#65533;&#65533;&#65533;&#65533;&#65533;<(&#65533;" &#65533; "\8&#65533;a&#65533;&#65533;F&#65533;8&#65533;&#65533;D&#65533;&#65533;*Dth&#65533;&#1057;B(J,&#65533;BH&#65533;&#65533;U&#65533;&#65533;&#65533;&#65533;&#65533;&#65533;&#65533;&#65533;i&#65533;&#65533;&#65533;&#65533;&#65533;*&#65533;@gOS?w&#65533;:&#65533;&#65533;&#65533;O,&#65533;&#65533;&#65533;&#65533;2	&#65533;&#544;&#512;&#65533;&#65533;-[&#65533;&#65533;&#65533;&#65533;w`&#65533;&#65533;KV&#65533;&#65533;&#65533;&#65533;&#1209;K&#65533;&#1719;&#65533;6|&#65533;&#65533;i&#65533;&#65533;&#65533;&#65533;&#65533;+&#65533;&#65533;&#65533;_&#65533;7
<Qp&#65533;&#65533; M&#65533;@E&#65533;?$&#65533;<&#65533;6y&#65533;&#65533;&#65533;W,&#65533;&#65533;t	&#189;L&#65533;b&#65533;-3&#65533;h&#65533;,&#65533;)A&#65533;&#65533;cQ&#65533;&#414;&#65533;&#65533;&#65533;&#65533;&#65533;&#65533;hg&#65533;&#65533;fw&#65533;&#986;&#65533;V&#65533;&#65533;k&#65533;ic&#65533;.&#65533;&#65533;5&#65533;rE	&#65533;KW&#65533;yz3&#65533;fI{&#65533;&#65533;{4&#65533;&#65533;&#65533;zBS&#65533;<4|&#65533;&#65533;D8&#65533;0DaJ)&#65533;&#65533;&#65533;jG&#65533;&#65533;&#65533;&#65533;I&#65533;'=&#65533;&#65533;cR'Y3&#65533;E&#65533;[&#65533;s@ A&#65533;C4&#65533;n&#65533;&#65533;F&#65533;V=C&#65533;p&#65533;&#65533;A&#65533;"&#65533;&#65533;&#65533;&#65533;o)&#65533;4]}&#65533;&#1740;&#65533;&#65533;&#65533;&#65533;&#65533;&#65533;&#65533;\&#1964;&#65533;&#1245;h&#65533;8j&#65533;&#65533;&#65533;[&#65533;h&#65533;w&#65533;M&#221;*J&&#65533;&#65533;
SN&#65533;&#65533;`&#65533;Fo,B&#65533;&#65533;&#65533;'f&#65533;DHP&#65533;}&#65533;a@&#65533;>&#65533;&#1536;&#65533;]&#65533;6`&#65533;[\&#65533;C&#65533;"$&#65533;!&#65533;pT&#65533;(&#65533;p]%&#65533;Z"o&#65533;&#65533;&#65533;UW$*&#65533;q&#65533;Q&#65533;&#462;&#65533;&#65533;h&#65533;2yl&#65533;&#65533;&#65533; &#65533;iX&#65533;y:M&#65533;&#65533;L&#65533;C6s&#65533;[&#65533;&#65533;k;\&#65533;&#65533;&#65533;`&#65533;&#65533;&#65533;&#65533;&#65533;2&#65533;&#65533;&#752;&#65533;&#65533;&#65533;+.&#65533;&#65533;&#65533;,P&#65533;&#65533;|&#65533;#&#65533;&#65533;&#65533;	&#1397;&#65533;&#65533;f&#65533;T)&#65533;H&#65533;p&#65533;&#65533;&#65533;&#65533;&#65533;&#65533;&#65533;M	d&#65533;C?&#65533;B
&#65533;KB&#65533;&#827;&#65533;&#65533;&#65533;~&#65533;&#65533;)t&#65533;&#65533;&#65533;qF&#65533;q&#65533;'&#65533;X&#65533;g&#65533;&#65533;&#1088;&#65533;&#65533;Dw)r&#65533;d&#65533;&#65533;&#1504;&#65533;&#65533;T&#65533;&#65533;"&#65533;&#65533;&#65533;&#65533;oq&#65533;N&#65533;&#65533;I&&#65533;&#65533;&#555;&#65533;*k&#65533;5&#65533;H;&#65533;.&#65533;3N&#65533;JjD{&#65533;Oj4&#65533;&#65533;k&#65533;][&#65533;&#65533;&#65533;&#65533;!&#65533;.&#65533;&#65533;&#65533;p&#65533;0*"q&#65533;\&#65533;&#65533;[`&#65533;
&#65533;0/	h&#65533;`&#65533;
j&#65533;&#65533;Co&#65533; &#65533;0&#65533;&#65533;Cc&#65533;&#65533;w&#65533;&#65533;@&#65533;!d 0&#65533;.p&#147;N<&#65533;:&#65533;&#65533;&#65533;6=B>&#65533;&#65533;&#65533;&#65533;&#65533;&#65533;yd D`&#65533;&#65533;&#42787;&#65533;&#65533;&#65533;&#65533;&#65533;&#683;7&#65533;:*C&#65533;,SH&#65533;22&#65533;&#65533;&#723;(&#65533;'&#65533;&#65533;J%d&#65533;&#65533;f`<&#65533;&#65533;RM5&#65533;&#65533;&#65533;#8_&#65533;p&#65533;v5&#65533;&#65533;&#65533;&#65533;&#65533;&#65533;\&#65533;@&#65533;&#65533;&#1991;&#65533;&#65533;&#65533;&#1999;&#65533;&#65533;&#65533;&#65533;&#65533;&#65533;p&#65533;&#65533;)&#65533;  "``&#65533;&#65533;&#65533;'L&#65533;&#65533;&#65533;Q&#65533;&#65533;s@&#65533;&#65533;&#1425;U&#65533;c`&#65533;&#65533;;&#1552;&#65533;,&#65533; t&#65533;&#65533;9&#65533;&#250;&#1385;&#65533;&#65533;&#65533;&#65533;$P8&#65533;&#65533;&#65533;&#65533;&#65533;&#65533; &#65533; Bi&#65533;cn&#65533;
W&#65533;&#65533;&#65533;&#65533;&#65533;&#65533;&#65533;W&#65533;0h&#65533;&#518;3&#65533;&#65533;&#65533;&#65533;@=JP7&#65533;JB&#65533;&#65533;   P&#65533;&#65533;V&#65533;&#65533;&#65533;o|NT&#65533;&#1636;H&#65533; "! 8b&#65533;&#65533;&#65533;&#65533;np&#65533;&#65533;/&#65533;&#65533;&#333;Jc=j&#65533;&#65533; &#65533;&#65533;&#65533;&#65533;&#65533;HcY&#65533;F&#65533;&#65533;Q&#65533; D 	d&#65533;z8\6&#65533;/&#65533;0&#65533;&#65533;"&#65533;CgE+&#65533;&#65533;&#65533;&&#65533;&#1836;&#65533;,&#65533;&#65533;&#1168;&#65533;$"&#65533;i&#65533;&#65533;(G&#65533;
8!&#65533;&#65533;C &#65533;$&#65533;&#65533;+i&#65533;H*&#65533;&#65533;]&#65533;s&#65533;&#65533;?1&#65533;s&#65533;x&#65533;"&#65533;&#65533;)ot&#65533;&#65533;&#65533;&#65533;"<%&#65533;E:s:&#65533;D&#65533;&#65533;1&#65533;f&#65533;(&#65533;&#65533;&#65533;&#65533;&#65533;&#65533;&#65533;B&#65533;&#65533;tsz&#65533;A&#65533;p&#65533; &#65533;&#65533;&#65533;@:&#1241;IYe&#65533;&#65533;&#65533;<&#65533;&#65533;	&#65533;&#65533;g&#65533;y&#65533;X&#65533;!>Aj&#65533;&#65533;&#65533;&#65533;&#65533;&#65533;@&#65533;&#65533;&#65533;/&#65533;&#65533;#&#65533;~&#65533;&#65533;_.S&#65533;&#65533;&#65533;(C&#65533;4VNo&#65533;&#65533;&#65533;?&#65533;Q&#65533;&#65533;A&#26928;9:&#65533;*:&#65533;ri&#65533;t8Fp l	&#65533;&#65533;&#1246;&#65533;&#65533; &#65533;:&#65533;IT\@V&#65533;'&#65533;xU8&#65533;JN&#65533;&#65533;&#65533;&#65533;&#65533;44@K&#65533;@@:&#65533;\&#65533;C&#65533;a
&#65533;&#65533;B&#65533;&#65533;p&#1648;&#65533;Z?&#65533;&#65533;r&#65533;&#65533;&#65533;6!&#65533;&#65533;RC&#65533;&#65533;0)X&#65533;YRi&#65533;T&#65533;(}2U&#65533;&#65533;*R&#65533;&#65533;@,&#65533;&#65533;&#65533;j0&#65533;&#65533;&#65533;Gx &#65533;Z&#65533;&#65533;@&#65533;G&#65533;j&#65533;Y&#65533;&#65533;L&#65533;5;*&#65533;X&#65533;&#65533;x&#65533;6&#65533;&#65533;&#65533;z1-&#65533;&#65533;&#65533;)&#65533;&#65533;&#65533;&Y&#177;>t&#65533;+ &#992;&#65533;&#65533;&#780;&#65533;f&#65533;&#65533;nL&#65533;&#65533;I&#65533;&#65533;&#65533;&#65533;-&#65533;&#65533;&#65533;Z&#65533;&#65533;Q&#65533;!&#65533;C2,v&#65533;&#1129;&#65533;.s,&#65533;Z4,&#65533;&#65533;&#65533;!f&#65533;&#65533;	xZ&#65533;r&#65533;&#1500;&#65533;$&#65533;"l&#65533;)&#65533;*&#65533;&#65533;&#1424;&#65533;&#65533;&#65524;]&#65533;&#65533;&#65533;&#1736;&#65533;&#1314;0&#65533;&#65533;o&#1258;&#1145;&#65533;&#65533; &#65533;:&#65533;&#65533;&#65533;FW{&#65533;&#65533;^&#65533; &#65533;ih&#65533;&#65533;&#848;&#65533;&#65533;aRb&#65533;q&#65533;(^_7&#65533;&#65533;Qa&#65533;&#65533;&#65533;.&#65533;7Ec&#65533;&#65533;'&#65533;&#65533;F&#65533;&#65533;z&#65533;`?&&#65533;M!kF&#65533;&#65533;&#65533;&#65533;&#65533;y&#65533;3j&#65533;&#65533;u&#65533;M&#65533;&#65533;&#65533;:&#65533;x&#65533;&#65533;q3&#65533;&#65533;?d&#65533;&#65533;y&#65533;&#65533;&#65533;&#65533;a8&#65533;&#65533;&#202;8&#65533;;&#65533;;&#65533;/&#65533;&#65533;|c&#65533;0%&#65533;m&#65533;Q&#65533;eq&#65533;F&#65533;&#65533;r&#65533;+&#65533;&#65533;&v&#65533;&#65533;&#65533;E&#65533;&#65533;&#261;&#65533;&#65533;&#65533;&#65533;:7&#65533;z&#65533;&#65533;&#65533;&#65533;&#37375;vy&#65533;ZFs2&#65533;p&#1873;nt&#65533;|&#65533;3&#65533;&#65533;!j&#65533;&#65533;&#65533;&#1178;^&#65533;I&#65533;&#65533;i&#65533;&#65533;4&#65533;`&#65533;7&#65533;(bS&#65533;&#65533;&#65533;-&#65533;nx&#65533;&#65533;&#65533;D&#65533;0&#65533;.5&#65533;&#65533;h$K&#65533;&#65533;*Fr6&#65533;zaOU~ &#65533;;lR&#65533;v&#65533;&#65533;-&#65533;"&#65533; &#65533;&#65533;b&#65533;&#65533;Z&#65533;&#65533;"&#65533;,/[&#65533;#&#65533;F&#65533;O&#65533;N/&#65533;&#1823;&#65533;&#429;&#1138;n&#65533;&#65533;%&#1143;n&#65533;;lg&#65533;&#65533;&#65533;&#65533;b#1o-&#65533;&#65533;C&#65533;&#65533;&#1433;&#65533;"&#65533;&#65533;&#65533;>&#65533;{&#65533;&#65533;C&#65533;&#65533;&#65533;1&#65533;C&#65533;&#65533;&#65533;4K&#65533;&#65533;Y&#65533;v&#426;&#65533;&#65533;i&#65533;O&#65533;&#65533;#&#65533;&#487;&#65533;q1&#65533;zb&#65533;F&#65533;T&#65533;#&#65533;&#65533;&#65533;k&#65533;5&#65533;m&#13913;&#65533;&#65533;C&#65533;A.&#65533;=&#65533;&#65533;&#65533;k4I&#65533;&#65533;&#65533;&#65533;&#240;&#65533;&#65533;s&#65533;C,&#65533;5J&#65533;&#65533;~@6&#65533;K&#65533;m&#65533;j{&#65533;&#65533;n&#65533;G|&#65533;X]&#65533;&#65533;&#65533;9?&#65533;&#65533;&#65533;-w&#65533;u&#65533;&#65533;n&#65533;{&#65533;&#65533;|.&#1933;&#65533;&#65533;&#65533;&#65533;&#65533;&#65533;}3&#65533;O&#65533;w&#65533;&#65533;&#65533;`Y&#65533;&#65533;&#65533;|&#65533;6>&#65533;&#65533;&#65533;&#65533;&#65533;#O&#65533;eh=&#65533;&#65533;&#65533;&#65533;&#65533;7&#65533;y&#65533;N&#65533;&#65533;a&#65533;3&#65533;&#65533;&#65533;&#923;^&#65533;g&#65533;&#1525;IRB&#506;,{w&#65533;6&#65533;&#65533;&#65533;K&#65533;&#65533;&#65533;&#65533;&#65533;3t&#65533;&#65533;<&#65533;&#65533;=&#65533;Z8;&#65533;N{&#65533;_&#65533;&#65533;&#65533;C&#65533;/l&#65533;&#65533;&#65533;~&#65533;&#65533;&#65533;z&#65533;J&#65533;M&#65533;&#65533;&#65533;&#65533;&#65533;&#65533;&#65533;b&#65533;&#65533;[&#65533;&#65533;&#65533;&#65533;&#65533;&#65533;&#65533;&#65533;&#65533;W^&#65533;&#65533;&#65533;~&#65533;&#65533;&#65533;\&#65533;&#65533;&#65533;&#65533;&#65533;&#65533;&#65533;o&#65533;&#65533;<&#65533;&#65533;N&#65533;&#65533;&#65533;&#65533;&#65533;&#65533;'&#65533;&#65533;'Gja&#65533;&#65533;'&#65533;)Fle&#65533;9&#65533;G&#65533;&#65533;71&#65533;&#65533;L&#65533;w&#65533;gd&#65533;w&#65533;&#65533;~)&#65533;&#65533;(zx9&#65533;&#65533;&#65533;&#65533;&#65533;z8&#65533;&#65533;&#65533;&#65533;w&#65533;x&#65533;i-&#65533;s&#65533;0vx&#65533;{&&#65533;&#532;m&#65533;w&#65533;&#65533;&#65533;&#65533;%m&#65533;1&#65533;&#65533;t&#65533;&#65533;&#65533;\&#65533;w@=&#65533;1Ht#&#65533;&#65533;VnM&#65533;{&#65533;&#65533;28&#65533;W&#65533;&#65533;&#65533;&#65533;&#65533;(bDX&#65533;&#65533;3&#65533;v&#65533;&#65533;np!&#65533;iGoR&#65533;Hb8&#65533;@ &#65533;&#65533;&#65533;&#65533;p!bm&#1540;h&#65533;&#65533;&#65533;s&#65533;vV&#519;&#65533; b&#65533;&#65533;&#65533; &#65533;&#65533;&#65533;r&#1540;xF&#65533;&#1185;@&#65533;&#65533;&#1207;&#65533;G&#65533;&#65533;&#65533;z&#65533;F&#65533;	d~&#65533;&#65533;&#65533;g&#65533;&#65533;Y&#65533;L~&#65533;r~g&#65533;&#65533;@&#65533;&#65533;&#65533;&#65533;o2&#65533;&#65533;Z&#65533;y&#65533;&#65533;&#65533;&#65533;2rg}@X&#65533;&#65533;L&#65533;&#65533;q&#65533;UzvE&#65533;({u&#65533;xHu~&#1808;y.&#65533;n&#65533;&#65533;1&#65533;&#65533;&#65533;&#65533;w&#65533;&#65533;&#65533;&#65533;oqv+&#65533;&#65533;&#65533;{&#65533;&#65533;lJ(r&#65533;&#525;y6L&&#65533;q|&#65533;b~p@&#65533;&#65533;o|&#65533;f~(&#65533;'b&#790;&#65533;E&#65533;~iH&#65533;Q&#65533;q&#65533;x&#65533;&#896;W&#65533;Wz&#65533;X"x
&#65533;>0I`&#65533;0t&#65533;	&#65533;FP&#65533;I&#65533;O&#65533;@p&#65533;F&#65533;&#65533;&#65533;&#65533;
d&#65533;&#65533;&#65533;p&#65533;&#65533;&#65533;&#65533;&#65533;8&#65533;"w&#65533;&#65533;@&#65533;&#1637;&#65533;&#65533;v&#65533;@&#65533;&#65533;0 &#65533;&#65533;y&#65533;1&#65533;&#65533;90Q&#65533;'&#65533;&#65533;&#65533;y~hX7oq5&#65533;&#692;&#65533;x|t&#65533;&#65533;L&#65533;5&#65533;01&#65533;S0` x5&#65533;&#65533;Z&#65533;&#65533;&#65533;Xp!@ &#512;&#65533;X}.&#65533;W&#65533;x]Iyq0&#65533;m9	hQ&#65533;Mx&#65533;&#65533;2 7&#65533;&#65533;&#65533;&#65533;&#65533;&#65533;&#65533;hAk&#65533;&#65533;L	&#65533;,&#65533;b> v&#1613;&#65533;7&#65533;&#65533;!&#65533;&#65533;8&#65533;&#65533;&#65533;&#65533;&#65533;&#65533;z&#65533;&#65533;Hr&#65533;i&#65533;&#65533;}&#65533;&#65533;L&#65533;&#600;8&#65533;&#65533;aL&#65533;a&#65533;&#65533;&#65533;&#65533;&#65533;&#65533;vu&#65533;&#65533;fo&#65533;&#65533;&#65533;&#65533;&#65533;g \&#65533;&#65533;&#65533;&#65533;&#65533;P&#65533;&#65533;y&#65533;&#65533;h&#65533;ae&#65533;b&#65533;W&#65533;&#1538;&#65533;&#65533;W(&#65533;&#65533;&#65533;&#1628;&#65533; Zp&#65533;`&#65533;&#65533;&#65533;&#852;&#65533;&#65533;&#65533;p&#65533;&#65533;&#65533;&#65533;&#65533;&#65533;&#65533;&#65533;9&#65533;&#65533;&#65533;Y&#65533;&#65533;P&#65533;`1&#65533;&#65533;&#65533;~&#65533;&#65533;:&#65533;&#65533;&#65533;&#65533;&#65533;9&#65533;9&#65533;&#65533;&#65533;F&#1561;bo&#65533;&#65533;/&#65533;w'&#65533;&#65533;&#65533;i&#65533;&#65533;@&#65533;ZK6&#65533;&#65533;i&#65533;d&#65533;b&#65533;&#65533;z&#65533;S1&#600;5&#65533;[`b&#1051;	&#65533;&#65533;G&#65533;&#65533; '0o&#65533;'&#65533;&#65533;Y&#65533;)&#65533;&#65533;&#65533;U&#65533;&#65533;&#65533;&#65533;&#65533;&#65533;|Iy&#65533;``&#65533;Q.&#65533;I&#65533;'-&#65533;?&#1630;Qx.&#65533;&#65533;&#65533;z:&#65533;yW&#1636;&#65533;&#65533;P&#65533;Q
0&#65533;&#1053;`&#65533;&#65533;M&#65533;9&#65533;&#65533;7:Ij|`P&#65533;&#65533;4N
&#65533;O*&#65533;&#65533;lJ&#65533;<*&#65533;0'&#65533;&#65533;&#880;d0j&#65533;&#65533;E&#65533;&#65533;&#65533;w.&#65533;c&#62468;f&#65533;&#65533;&#65533;'&#65533;&#65533;"&#65533;hj&#65533;j&#675;0&#65533;2 &#65533;&#65533;aI&#65533;d!&#65533;&#65533;&#65533;s&#65533;&#1540;:p&#533;&#65533;) ^&#65533;`p&#65533;&#65533;&#65533;&#65533;0. )&#65533;&#65533;L]&#65533; d&#65533; &#65533;&#65533;&#65533;	p&#65533;*&#65533;J&#65533;&#65533;gG&#65533;A&#65533;8 a&#65533;c&#65533;bp&#65533;|)&#65533;&#65533;
&#65533;&#65533;&#65533;&#65533;yc&#65533;	`&#65533;I&#65533;z&#65533;&#65533;&#65533;&#65533;@Y&#65533;&#65533;9&#65533;&#65533;&#65533;#`&#65533;p&#65533;&#65533;r|]&#65533;@p&#65533; n&#65533;#**&#65533;z@ne\&#65533; &#65533;&#65533;6&#65533;&#65533;&#65533;&#65533;&#65533;&#489;&#65533;y $  &#65533;Go@&#65533;&#65533;&#65533;&#65533;&#65533;#+&9&#65533;&#65533;V8Ul&#65533;&#65533;&#65533;i&#65533;&#65533; &#65533;1&#65533;Ex&#65533;&#1156;&#2026;&#65533;&#65533;&#65533;&#65533;&#65533;&#65533;&#65533;&#65533;&#65533;&#65533;&#65533;z&#65533;
&#65533;J&#65533;&#1314;&#65533;	&#65533;&#65533;:d&#65533;&#65533;&#65533;&#65533;Z&#65533;&#65533; &#65533;=&#65533;;x;0&#65533;0&#65533;+P&#65533; &#65533;z2&#65533;&#65533;&#65533;	 c&#65533;&#65533;;&#65533; &#65533;M&#65533;,;&#65533;&#736;@&#65533;&#65533;&#65533;z8&#65533;K:&#65533;s&#65533;p ;&#1732;&#65533;^&#65533;&#65533;&#65533;&#65533;&#65533; &#65533;/&#65533;&#65533;&#65533;&#65533;@&#65533;&#65533;z&#65533;&#65533;&#65533;R&#65533;u*&#65533;&#65533;&#65533;&#65533;H&#1461;&#65533;a&#65533;&#65533;&#65533;&#65533;:{ &#65533;&#65533;&#65533;$&#65533;A&#65533;A&#65533;l&#65533;`&#65533;^&#65533;&#65533;&#65533;&#65533;&#65533;/tk&#65533;&#65533;&#65533;&#65533;&#65533;&#65533;2 l&#65533;+&#65533;&#65533;k1&#65533;:L&#65533;!G&#65533;R\&#65533;&#65533;&#65533;&#65533;&#65533;FnE&#65533;&#65533;Fr&#65533;E*&#65533;&#65533; $y&#65533;:$&#538;) 8&#65533;&#65533;&#65533;&#65533;&#65533;&#65533;&#65533;&#65533;&#65533;&#65533;6&#65533;&#65533;;&#65533;6&#65533;&#65533;k&#65533;&#65533;&#65533;&#1201;&#65533;&#65533;#&#65533;&#65533;&#65533;.}(3&#65533;&#65533;&#65533;&#65533;RKW;&#65533;&#65533;&#65533;t&#65533;&#65533;&#65533;F&#65533;&#65533;&#65533;&#65533;H^ &#65533;x&#65533;&#65533;&#65533;&#65533;P&#65533;&#65533;&#65533;&#65533;&#1064;&#65533; 5PLPU&#65533;&#65533;5&#65533;U&#65533;&#65533;,n+&#65533;&#65533;&#65533;&#65533;;&#65533;&#65533;&#65533;&#1435;&#65533;&#65533;3&#65533;&#65533;&#65533;&#65533;@&#65533;&#65533;&#765;&#65533;&#65533;&#65533;&#65533;r&#162;&#65533;0&#65533;&#65533;&#65533;&#65533; &#65533;{8&#65533;[&#65533;&#65533;&#65533;&#65533;&#65533;&#759;&#65533;t&#65533;&#65533;&#65533;&#65533;&#641;<&#65533;:&#65533;&#65533;&#65533;&#65533;&#65533;XP&#65533;z&#65533;	&#65533; \&#65533;M&#65533;&#65533;&#65533;&#65533;d&#65533;&#65533;[&#375;&#65533;b&#65533;&#65533;&#65533;&#65533;&#65533;&#65533;&#65533; &#139;0#|/&#65533;&#65533;&#65533;B/}&#65533;&#65533;&#65533;&#65533;&#65533;.&#65533;&#65533;/\&#65533;=aD&#65533;-&#65533;nfI^&#65533;&#443;&#65533;&#65533;&#65533;3&#65533;R&#65533;G&#65533;M;&#65533;a&#65533;&#65533;e &#65533;
&#65533; &#65533;\L&#65533;&#524;&#65533;&#65533;&#65533;U&#65533;&#65533;&#65533;h &#65533;&#65533;&#65533;&#65533;$&#65533;&#65533;]&#65533;,	&#65533;&#65533;&#896;/_&#65533;j&#65533;&#424;&#65533;&#426;&#65533;&#65533;&#65533;d5$&#65533;&#65533;;&#1184;&#65533;&&#735;"L&#65533;&#65533;&#65533; &#65533;&#65533;&#65533;,&#65533;Y &#65533;]b0&#65533;K&#65533;]&#65533;&#65533; &#65533;&#65533;&#65533;&#65533;&#65533;&#523;&#65533;&#273;W <3&#65533;&#65533;&#65533;&#65533;&#65533;&#65533;;&#65533;&#65533;K&#65533;&#651; &#682;t&#65533;&#65533;&#65533;&#65533;l|&#939;&#65533;&#65533;
&#65533;&#65533;2#&#593;	(&#65533;6&#65533;K&#65533;4WY&#65533;t&#65533;(f&#65533;M+&#65533;?_  &#65533;|&#65533;&#684;&#65533;&#65533;&#65533; X N&#65533;&#65533;&#65533;&#2044;&#65533;&#65533;<Wb&#65533;&#65533;&#65533;&#65533;&#65533;&#65533; &#65533; &#65533;@&#65533;a&#65533;&#65533;&#899;q&#65533;A&#65533;&#65533;&#927;b1*&#65533;c&#65533;P&#65533;{\&#65533;%*cQ&#65533;	&#65533;&#65533;&#65533;&#65533;&#65533;>&#65533;_`DK &#65533;)%P &#65533;&#65533;L&#65533;&#65533;&#896;&#65533;k&#65533;0P&#65533;&#65533;&#65533; &#65533;"M&#65533; `&#65533;(&#65533;&#65533;&#65533;&#65533;&#65533;&#1170;B.&#65533;F.&#65533;)&#65533;&#65533;Z]?"&#970;&#65533;&#65533; &#65533;c&#65533;C}&#65533;G&#65533;&#65533;&#1482;P&#1869;&#65533;&#65533;&#65533;K&#1131;&#65533;*3&#65533;&#65533;&#65533;&#65533;;,&#65533;"&#65533;"&#65533;V&#65533;Y&#65533;&#65533;<&#65533;c&#65533;&#65533;b&#65533;&#65533;*&#65533;&#65533;&#65533;+&#65533;c&#65533;Z&#65533;&#65533;&#65533;&#65533;m&#65533;b&#65533;1x>-v&#65533;OC&#65533;{&#65533;|&#65533;{&#65533;V&#65533;&#65533;H7%&#65533;&#65533;$&#65533;&#65533;m&#1567;|&#65533;a&#65533;&#65533;&#65533;&#65533;&#65533;W|&#65533;|&#65533;&#65533;&#65533;&#65533;&#65533;&#65533;&#854;&#65533;&#65533;&#65533;&#65533;,&#65533;&#65533;&#65533;&#65533;&#65533;&#65533;&#65533;&#65533;)&#1684;&#65533;&#293;&#65533;&#65533;@&#65533;%C&#65533;&#65533;=&#65533;<&#65533; &#65533; &#1778;&#65533;&#65533;z&#65533; &#65533;&#65533;&#65533;|p&#65533;&#837;#K&#65533;NPJ&#65533;J&#65533;L&#65533;&#65533;&#65533;&#65533;&#65533;&#1420;:#
&#65533;3&#477;&#65533;&#752;`&#65533;&#65533;&#343;0&#919;&#1410;&#65533;&#65533;&#65533;&#65533;&#65533;&#65533;&#65533;&#65533;P&#65533;r&#65533;&#65533;@^&#65533;&#65533;J&#442;&#65533;hs&#65533;w&#65533;&#989;wi&#65533;}D&#65533;&#65533;&#65533;&#65533;&#1966;&#65533;&#65533;9&#65533;&#65533;K&#65533;}&#65533;&#65533;&#65533;H
&#65533;3`H~&#65533;JN&#65533;3&#65533;&#65533;&#65533;M&#1643;&#23396;J&#65533;T&#65533;&#65533;&#65533;4&#65533;&#141;&#65533;&#65533;&#65533;&#65533;&#65533;&#65533;&#65533;&#65533;W&#65533;&#65533;&#65533;&#65533;&#1809;&#65533;&#65533;_M&#1405;
&#65533;&#65533;c&#65533;$&#65533;	&#65533; &#65533;&#65533;<;&#65533;-&#65533;&#65533;&#65533;&&#65533;Og&#65533;<&#856;&#65533;}&#65533;&#65533;&#65533;&#65533;m&#65533;>&#65533;&#65533;&#65533;&#65533;&#65533;&#65533;&#65533;M|&#65533;P&#65533;&#65533;&#1216;- UC&#65533; &#65533;&#65533;&#65533;^`M&#65533;OnJ&#65533;&#65533;&#1386;&#65533;&#65533;&#65533;&#65533;P&#65533;v&#65533;	&#1356;&#65533;N
a&#953;V&#65533;,&#65533;&#65533;g&#65533;.&#1884;-&#65533;&#65533;&#65533;c&#65533;&#65533;s>&#65533;}&#65533; XR&#65533;Q&#65533;&#65533;5&#65533;&#65533;&#65533;&#65533;&#65533;(=&#65533;&#65533;MYM&#65533;&#65533;u&#65533;H0&#923;? &#65533;D&#65533;&#65533;&#65533;&#65533;&#65533;;&#65533;&#60532;&#65533;K&#65533;&#65533;&#65533;7>&#65533;/&#65533;&#65533;&#65533; R&#65533;&#65533;P&#65533;L&#65533;\&#65533;E&#65533;&#65533;CK&#65533;\&#65533;&#2021;&#65533;&#65533;P&#65533;U.&#65533;&#65533;Y&#65533;&#65533;P&#65533;\>&#65533;&#65533;&#65533;a^
&#65533;p&#65533;&#65533;P,&#65533;&#65533;&#65533;&#1814;&#65533;&#65533;&#65533;&#65533;&#65533;&#65533;~ x&#65533;`&#65533;&#65533;P&&#65533;`&#65533;&#65533;&#65533;!&#65533;(&#1661;<&#1339;<|&#65533;Z#&#65533;&#65533;&#65533;&#65533;y&#65533;%G&#65533;&#65533;&#65533;&#65533;&#65533;&#65533;&#65533;&#65533;&#65533;&#65533;&#65533;&#65533;&#65533;&#65533;&#65533;
&#65533;P&#65533;>&#65533;Y&#828;_&#42556;&#2022;&#65533;/&#65533;&#65533;MU^&#65533;T"a&#65533;q	 A]&#65533;&#65533;&#65533;/&#65533;
&#65533;&#65533;
&#258;&#65533;P ^&#65533;&#65533;&#65533;&#65533;4&#65533;&#65533;|4&#65533;%_&#65533;4&#65533;&#65533;&#65533;&#65533;&#65533;H&#65533;`#&#65533;&#65533;&#65533;&#65533;&#65533;[Z&#65533;?&#65533;p&#65533;&#65533;&#65533;&#65533;&#65533;	&#65533;&#65533;M&#65533;H&#65533;&#65533;i&#65533;&#65533;&#65533;I&#65533;IQ&#65533;&#65533;&#65533;/&#65533;^&#65533;&#65533;`&#65533;&#65533;@&#65533;&#65533; &#65533;Y&#65533;\&#65533;&#65533;&#65533;&#65533;&#65533;R&#65533;Q&#65533;&#65533;&#65533;&#65533;&#65533;&#65533;&#65533;&#65533;01p&#65533;	&#65533;&#65533; uo&#65533;!&#65533;
&#65533;&#65533;&#65533;&#65533; @K&#65533;&#65533;/%&#65533;&#65533;P &#65533;&#65533;&#65533;`&#912;&#65533;&#65533;o&#65533;&#65533;&#65533;5&#65533;&#832;#&#65533;&#65533;&#65533;]y=&#65533;6&#65533;%?&#65533;&#65533;&#65533;&#65533;i&#65533;&#65533;&#65533;&#65533;&#65533;&#65533; &#65533;&#65533;&#65533;&#65533;&#65533;&#65533;&#65533;*&#65533;*&#65533;3N&#65533;&#65533;&#65533;&#65533;&#65533;0&#65533;ii%&#65533;&#65533;&#65533;%&#65533;&#65533;&#65533;&#65533;&#65533;&#65533;&#65533;h&#65533;&#65533;&#65533;&#65533;&#65533;&#65533;&#1433;&#65533;&#65533;&#65533;&#65533;&#1436;&#65533;&#65533;o&#65533;&#65533;Q&#65533;&#65533;&#65533;&#65533;k&#65533;n&#65533;r&#65533;g&#65533;&#65533;&#65533;p&#65533;&#65533;&#65533;,%&#65533;Gp_&#65533;&#65533;Q <xa&#65533;C&#65533;]#FL&#65533;&#65533;&#65533;*[4&#65533;&#396;' &#65533;!D&#65533;&#65533;&#65533;&#65533;&#65533;v&#65533;u&#65533;0c&#1385;&#65533;&#65533;p&#65533;&#65533;&#65533;*+&#65533;@]&#65533;&#65533;E&#65533;&#65533;&#65533;X&#65533;,&#65533;&#65533;&#65533;&#65533;&#65533;&#65533;)c&#65533;&#793;&#65533;h-7X&#65533;4i&#65533;&#65533;H[&#377;&#65533;&#65533;&#65533;"&#65533;&#65533;Ea&#65533;HB"&#65533;H&#65533;4W&#65533;&#65533;&#65533;&#65533;&#65533;=&#65533;&#65533;&#65533;^wy&#65533;tf&#65533;C&#65533;EX&#65533;$&#65533;A,&#65533;&#65533;&#65533;&#65533;&#65533;F&#65533;!Cr&#65533;&#65533;&#65533;2&#29451;F&#65533;L@&#65533;J&#65533;&#65533;&#65533;}@&#65533;&T&#65533;T&#65533;J&#710;-;&#65533;J&#1718;k&#65533;N3&#65533;U&#65533;4&#65533;  O&#65533;K&#65533;%`l&#65533;&#65533; Q"&#65533;c&#470;}&#65533;Z&#65533;&#65533;u&#65533;S&#65533;&#782;}&#65533;Uh&#65533;&#65533;&#65533; &#65533;[v&#65533;$&#65533;]&#65533;&#1408;]{&#65533;d&#65533;w/&#2010;{&#65533;&#65533;&#65533;&#65533;&#550;RwZ&#65533;c&#65533;;|IV`~&&#65533;&#65533;>&#65533;\&#65533;H&#65533;Q&#65533;&#1284; &#65533;f!d@&#65533;r&#65533;&#1735;&#65533;&#65533;(b&#65533;B&#65533;f"-&#65533;q*r&#65533;\/&#65533;4&#1489;H&#65533;M&#65533;&#65533;&#65533;SM&#65533;&#65533;x&#65533;&#65533;&#65533;U@&#65533;x&#65533;27&#65533;]&#65533;&#65533;&#65533;&#65533;{we&#65533;&#65533;&#65533;&#65533;&#1827;&#65533;"k@IO%&#65533;&#65533;&#65533;_.&#65533;&#1984;&#65533;d&#65533;PcE`&#65533;&#65533;h&#27074;&#65533;L&#65533;&#1627;n&#65533;y&#65533;&#65533;#&#65533;&#65533;&#65533;&#65533;F&#65533;|&#60007;l&%&#65533;"%(&#65533;&#65533;--&#65533;&#65533;&#65533;0Ur&#65533;]&#65533;&#65533;#a]&#65533;8b&#65533;)&#65533;"&#65533; Dq&#65533;D0&#65533;&#488;8&#65533;&#65533;r&#65533;j&#65533;|&#65533;&#65533;3_=N&#65533;&#65533;&#65533;b&#65533;&#65533;&`z&#65533;&#65533;&#65533;&#65533;*h&#65533;"&#65533;I&#65533;&#65533;&#65533;&#65533;q&#65533;`&#65533;&#65533;&#65533;&#65533;l&#65533;ob&#65533;&#65533;&#65533;T&#65533;&#65533;&#65533;&#65533;&#65533;&#65533;+&#65533;	&#65533;&#65533;&#65533;&#65533;&#1714;&#65533;;&#65533;&#65533;KR&#65533;Vr&#65533;9&#65533;&#65533;A&#65533;&#65533;&#65533;0rZ&#65533;H$&#65533;&#65533;&#65533;&#65533;&#65533;&#65533;&#65533;*&#65533;&#65533;D&#65533;&#65533;&#65533;|r&#65533;#+=k&#65533;J?g&#65533;&#1125;%&#65533;&#65533;&#65533;W&#65533;&#65533;\&#65533;H>&#65533;&#65533;&#65533;&#65533;&#65533;(4&#65533;%W&#65533;&#65533;&#597;&#65533;@V&#65533;&#65533;&#65533;l&#65533;&#65533;&#65533;'&#65533;&#65533;&#65533;&#65533;
&#65533;Z*@&#65533;(&#65533;b&#65533;&#65533;&#65533;&#65533;&#1784;&#65533;{2A&#65533;F&#65533;n&#65533;R&#65533;/(PBMp&#65533;&#275;&#65533;&#65533;-&#65533;&#65533;a71j&#65533;w&#65533;S&#65533;}&#65533;8&#65533;F&#65533;O&#65533;A_%&#65533;&#65533;&#65533;&#65533;&#65533;&#65533;&#65533;&#65533;mI&#65533;&#65533;r@&#65533;&#65533;P&#65533;&&#65533;&#65533;&#65533;0&#65533;&#65533;R&#65533;&#65533;&#65533;&#65533;&#65533;&#65533;)&#1742;0&#65533;9&#65533;&#65533;&#1825;I&#1152;@x&#65533;&#65533;9&#65533;&#65533;&#65533;{@&#65533;1W&#65533; `5&#65533;&#65533;&#65533;&#65533;&#65533;&#65533;(&#65533;&#65533;&#65533;P&#65533;&#65533;&#65533;(0
W&#65533;`5(&#65533;&#65533;&#65533;\K,&#65533;&#65533;&#65533;&#65533;'_&#65533;&#65533;&#65533;+&#65533;&#65533;_/&#65533;&#65533;&#65533;L&#65533;&#65533;&#65533;z&#65533;&#65533;>n&#65533;&#65533;H#4Pb&#65533;+h&#65533;C&#65533;&#65533;&#65533;
hs&#65533;&#65533;&#65533;&#65533;&#65533;&#65533; &#65533;&#65533;&#65533;4&#65533;&#65533;`&#65533;&#1173;&#65533;&#65533;zTG&#65533;&#65533; M=?s&#65533;&#65533;u&#65533;&#65533;v<&#65533;&#65533;&#1531;&#65533;&#65533;x&#65533;x &#65533;&#65533;&#65533;a}&#65533;s&#65533;&#65533;&#1462;&#65533;&#65533;i&#65533;{&#1763;&#65533;&#65533;,!&#65533;J&#65533;Cb5\&#65533;&#65533;&#65533;&#65533;&#65533;&#65533;c&#65533;&#65533; &#65533;&#65533;&#65533;&#65533;&#65533;*"B&#65533;&#1061;&#65533;&#65533;*?g8b&#65533;&#65533;R&#65533;J &#65533;&#65533; U&#65533;A('&#65533;&#65533;Y &#65533;&#65533;F&#65533;&#65533;&#65533;&#65533;c&#65533;&#65533;&#65533;DL8&#65533;&#65533;4&#65533;&#65533;H&#65533;8&#65533;&#65533;&#65533;&#65533;&#65533;&#65533;(&#1581;u&#65533;&#65533;&#65533;&#65533;KB &#65533;&#65533;-&#65533;{&#65533;&#65533;&#65533;&#65533;&#65533;&#65533;-"J&#65533;K&#65533;$&#65533;JJ2P:&#65533;*v&#65533;N&#673;b&#65533;I&#65533;&#65533;%&#65533;EA&#65533;&#203;&#65533;&#65533;&#65533;&#65533;&#65533;R&#65533;&#65533;&#65533;X&#65533;&#65533;&#65533;Le&#65533;(&#65533;"&#65533;&#65533;&#65533;/&#65533;`#B&#65533;ph&#65533;%8&#65533;&#65533;&#1330;@;&#65533;E=v&#65533;K&#65533;&#65533;&#65533;&#65533;Xs.&#65533;B&#65533;V&#65533;x&#65533;cJz%A&#65533;&#65533;&#65533;&#65533;  ? &#65533;H@&#65533;&#65533;3&#65533;'<&#1657;&#65533;&#65533;  !0&#65533;&#65533;6i&#65533;N&#65533;&#65533;&#65533;&#65533;t&#65533;&#65533;&#65533;&#65533;1%&#65533;&#65533;b&#65533;A&#65533;j&#65533;vh&#65533;&#65533;&#65533;&#65533;&#65533;+&#65533;&#65533;&#65533;h0lpCD&#65533;&#65533;P&#65533;&#65533;&#65533;	*1R&#65533; &#65533;i&#65533;sF&#65533;&#65533;&#528;&#65533;/u&#65533;&#65533;0&#65533;c&#65533;2&#65533;dY#jv&#65533;&#65533;`<:&#65533;&#65533;&#65533;L&#65533;&#517;I&#65533;&#65533;&#65533;&#65533;+&#65533;PW&#65533;d&#65533;&#265;(&#65533;!&#65533;`g<&#65533;J&#65533;t&#65533;&#65533;?X@&#65533; ,&#65533;&#65533;h]@R&#65533;&#65533;1H@&#65533;&#65533;&#65533;&#65533;9&#65533;]&#65533;/&#65533;&#65533;K&#65533;&#65533;J&#65533;@&#65533;&#65533;B&#65533;&#65533;&=h&#65533;&#65533;%&#65533;&#65533;&#65533;:&#65533;&#65533;d&#65533;c&#65533;*N&#65533;0&#1621;&#65533;&#65533;"&#65533;&#65533;L&#65533;4&#65533;&#65533;&#65533;&#65533;te&#65533;t&#65533;*1&#65533;&#65533;F&#65533;G;&#65533;&#65533;&#65533;pD#&#65533;@ G&#65533;&R&&#65533;&#65533;Z&#65533;T&#65533;&#65533;j&#65533;&#65533;.yon&#65533;K@
&#65533;/&#65533;`&#65533;_Mg&#65533;&#65533;I&#65533;&#65533; c&#65533;J&#65533;&#65533;&#65533;c&#65533;.va`&#65533;?&#65533;`f&#65533;@&#65533;JW&#65533;&#437;@&#65533;&#65533;&#65533;z%">L&#65533;M&#1216;&#65533;&#591;&#65533;&#65533;%@p&#514;x@&#65533;&#65533;<&#65533;&#65533;&#65533;u&#65533;b&#65533;&#65533;q&#65533;w&#65533;&#65533;&#65533;d++)I&#65533;)&#65533;&#65533;mV%\Z	g&#65533;&#65533;)&&#65533;&#65533;&#65533;&#65533;	|J&#65533;*&#65533;l&#65533;&#1199;&&#65533;MJ&#65533;&#65533;&#65533;7)&#65533;&#65533;B&#65533;@&#65533;G#+&#65533;&#65533;&#65533; &#65533;&#65533;;&#65533;&#65533;&#65533;&#65533;`-&#65533;&#65533;&#65533;&#65533;	]'(`&#65533;&#65533;&#65533;v&#65533;&#65533;]&#65533;. &#65533;G&#65533;&#65533; &#65533;*&&#65533;{Q	&#258;V&#706;[D|&#1108; `&#65533;&#65533;}&#65533;&#65533;A&#1207;w&#65533;%&#65533;Y&#65533;`&#65533;[&#65533;&#65533;&&#65533;&#752;&#504;=&#65533;+&#65533;U&#65533;&#65533;&#65533;&#65533;&#65533;b&#306;&#65533;8t&#65533;&#65533;&#65533;<&#65533;d`&#65533;&#65533;&#1624;&#1706;&#65533;&#65533;&#65533;,$&#65533;u&#65533;I&#65533;u>&#65533;&#65533;&#65533;&#65533;;G48  1HAs}&#65533;&#65533;&#65533;z&#65533;&#65533;l&#65533;s&#65533;&#65533;/H&#65533;&#65533;&#65533;*0p&#65533;^&#65533;&#65533;&#65533;\&#65533;`&#65533;7&#65533;&#65533;
&#65533;&#65533;&#65533;(3a4f&#65533;^&#65533;&#65533;~&#65533;&#65533;&#65533;px&#65533;K&#65533;1x;>&#65533;&#65533;&#65533;&#65533;>W&#65533;)&#65533;&#65533;s&#65533;&#65533;E !-]&#65533;T&#65533;&#65533;Ui;&#1385;&#65533;&#65533;$z[O>*&#65533;~&#65533;&#65533;&#65533;&#65533;&#65533;:&#65533;?:&#65533;&#65533;q&#65533;:&#65533;3&#65533;@&&#65533;   $&#65533;&#65533;W&#65533;j&#65533;&#65533;&#65533;&#65533;?&#65533;C&#65533;7&#1922;t&#1822; &#65533;;&#65533;p&#65533;&#65533;&#65533;&#65533;$&#1003;r&#65533;
q&#65533;`h&#65533;&#65533;&#65533;&#654;t&#65533;&#65533;,8&#384;&#65533;&#65533;&#65533;&#65533;m&#65533; ?&#65533;&#65533;2 &#65533;&#65533;&#65533;&#65533;&#65533;3c&#65533;&#65533;&#53440;&#65533;&#65533;&#65533;@8&#65533;&#65533;bU&#65533;6&#65533;&#65533;P&#65533;Q&#65533;&#65533;7;1&#65533;&#65533;&#65533;my&#65533;7&#65533;&#65533;&#65533;&#39550;&#65533;M&#65533;;DJ+A&#65533; &#65533;&#65533;&#65533; &#65533;tV&#65533;&#65533;_&#65533;"8&#65533;&#65533;!&#859;r_&#65533;o~&#1138;&#65533;&#65533;&#65533;&#65533;f&#65533;&#65533;&#65533;&#65533;|`$t&#65533;&#65533;?&#65533;Fz&#65533;&#65533;{&#65533;&#65533;<&#65533;&#65533;4&#65533;&#65533;&#65533;'&#65533;&#65533;&#65533;U&#65533;1&#65533;&#65533; &#65533;o&#65533;#&#65533;&#65533;4&#65533;#&#65533;&#65533;&#65533;(&#65533;&#65533;q&#65533;U&#1463;&#65533;(&#65533;@&#65533;&#65533;{&#65533;*&#65533;&#65533;&#65533;8&#65533;&#8199;&#65533;:I&#65533;q8&#65533;&#65533;&#65533;HC&#65533;&#65533;&#65533;&#65533;&#65533;&#65533;}}&#65533;&#65533;&#655;;&#65533;^&#65533;F&#65533;<&#65533;&#65533;&#65533;	&#1341;&#65533;&#65533;&#65533;b&#65533;e&#65533;&#65533;&#65533;&#65533;&#65533;X&#65533;&#65533;&#65533;+7&#65533;9 (z%Eu@ %&#65533;O&#65533;&#65533;D&#65533;l&#65533;TDu&#65533;1x&#65533;]v%&#65533;%&#65533;&#65533;+!&#65533;p^&#65533;uN"yw&#583;'&#65533;W&#65533;w}&#65533;&#65533;&#65533;(&#65533;&#65533;+&#65533;
&#65533;&#65533;! &#65533;x'&#65533;u]&#65533;zr&#65533;rW~W6>&#65533;ej&#65533;~&#902;D_&#65533;l&#65533;&#65533;x,(K&#65533;D&#65533;&#65533;y 8&#65533;P>Q&#65533;^=(8&#65533;'?&#65533;Ps&#65533;&#65533;1&#65533;@+&#65533;1tehi#^j&#65533;/p6&#65533;#&#65533;?&#65533;&#65533;
&#65533;q&#65533;&#1575;"&#65533;&#65533;x&#65533;&#65533;}&#65533;&^hx&#65533;CWv&#65533;l&#65533;&#65533;D&#65533;&#65533;1&#65533;&#65533;&#65533;&#65533;&#65533;+~ &#65533;&#65533;&#65533;wl&#65533;&#65533;&#65533;x&#65533;g&#65533;&#65533;H&#65533;&#65533; &#65533;&#65533;{&#65533;&#65533;6[GC7t&#65533;s|&#65533;p&#65533;&#1546;&#65533;&#65533;&#65533;&#65533;&#1857;&#1671; 6s&#65533;&#65533;&#65533;x&#65533;&#65533;&#65533;=&#65533; &#65533;M&#65533;&#65533;&#65533;&#65533;&#65533;&#65533;u&#65533;&#65533;rU&#65533;% D&#65533;xJ=&#65533;&#65533;&#65533;>&#65533;&#65533;I&#65533;D&#65533;&#65533;z&#65533;&#65533;DXX&#65533;&#65533;M&#65533;Ch&#65533;ym&#65533;Wz&#65533;\r&#65533;&#65533;XW&#65533;&#65533;$RG A0&#65533;&#65533;H &#65533;x&#65533;&#65533;&#65533;&#65533;&#65533;H&#65533;&#65533;[&#65533;&#65533;X?1Q &#65533;x&#65533;	&#65533;&#65533;&#65533;&#65533;&#65533;&#65533;54b&#65533;&#65533;nh&#65533;&#65533;4&#65533;&#65533;u&#65533;&#65533;&#65533;7Y&#65533;WO$yb&#65533;  &#65533; &#65533;&#65533;&#65533;~&#65533;&#65533;~&#65533;l&#65533;&#65533;&#65533;&#65533;&#65533;0)>`H>[HPG7	c&#65533;&#65533;7|QJ2_0&#65533;DI&#65533;&#65533;v&#65533;&#65533;&#1418;&#65533;&#65533;&#65533;&#65533;,p&#65533;&#65533;&#65533;_*&#65533;`&#65533;X&#65533;	&#674;@:^&#65533;&#65533;:)&#65533;u&#65533;8^y&#65533; &#65533;D&#792;&#65533;|uB&#65533;&#65533;f&#65533;&#65533;&#65533;&#65533;&#65533;&#65533;&#65533;f&#65533;&#65533;&#65533;&#65533;&#65533;&#65533;8&#65533;&#65533;S&#65533;&#65533;GU&#65533;&#65533;sY 7&#65533;&#65533;s~Bwl3"P&#65533;&#65533;&#65533;&#65533;&#65533;&)&#65533;h&#65533;K&#65533;N&#591;&#65533;hR&#65533;KS&#65533;&#65533;T	n&#65533;`&#65533;&#65533;:&#65533;&#65533;&#65533;X&#65533;Y&#65533;qu+&#872;&#65533;&#65533;&#65533;D&#65533;h&#65533;&#65533;{&#65533;bf	O&#65533;&#65533;&#65533;p&#65533;9 ~&#1042;-i~y&#65533;vu52q&#65533;&#65533;&#65533;&#65533;&#65533;[&#65533;7zR&#65533;&#1577;h&#65533;&#65533;&#1610;&#65533;&#65533;&#65533;&#65533;&#65533;&#1039;PY&#65533;d&#65533;&#65533;i@&#65533;)&#65533;oeT&#65533;T&#65533;&#65533;X&#65533;&#65533;l&#776;&#65533;&#65533;&#65533;XS&#65533;&#65533;&#65533;&#65533;)l&#65533;&#65533;&#65533;&#65533;~&#65533;&#65533;&#65533;&#537;&#65533;1&#65533;&#65533;&#65533;&#65533;D&#65533;&#65533;s&#65533;V&#65533;p&#65533;%g&#65533;&#1545;&#65533;&#65533;&#65533;&#65533;&#65533;&#65533;&#65533;*)&#65533;&#65533;!j&#65533;&#65533;&#6065;&#65533;$~&#65533;*\&#65533;&#65533;88Ww&#65533;&#65533;&#65533;I&#65533;&#65533;W&#65533;&#65533;"YDzp&#65533;&#65533;&#65533;7;&#65533;&#65533;&#65533;WZ	&#65533;i	*&#65533;&#65533;&#65533;&#65533;&#65533;H&#65533;&#65533;&#65533;&#65533;YD&#65533;&#65533;&#65533;XBDZ&#65533;Tp&#65533;&#65533;i	!&#65533;&#65533;&#65533;`&#673;RpQ&#65533;! &#65533;+&#65533;r ^&#65533;128&#65533;WrP&#65533;&#65533;I1&#1686;>xe6&#65533;`"y&#65533;&#65533;+;&#65533;+GDD &#65533;f&#65533;I&#65533;0&#65533;F&#65533;&#65533;&#65533;&#1060;Y	I&#65533;&#65533;j+q&#65533;De&#65533;<dp@&#65533;&#630;&#65533;a&#65533;lz &#65533;I&#65533; &#65533;%&#65533;fP&#65533;&#65533;&#65533;&#65533;&#65533;z&#65533;unP&#65533;&#65533;&#65533;^&#65533;1&#65533;&#1690;&#65533; JU>i&#65533;&#65533;&#65533;W&#65533;&#65533;&#662;~&#65533;&#65533;&#1448;DOtD|&#65533;E&#65533;&#65533;&#65533;J&#65533;&#65533;&#65533;&#65533;&#65533;:&#65533;Z&#65533;q&#65533;J&#65533;&#65533;jW}&#65533;1Z6 &#65533;&#65533;p&#1033;(&#65533;&#65533;`~&#65533;&#65533;s>T>&#65533;&#65533;71&#65533;vy&#761;&#65533;J4&#65533;&#65533;&#65533;&#65533;&#65533;&#34026;&#65533;9l&#65533;&#65533;&#65533;&#65533;DC:Q&#65533;&#65533;&#65533;*>&#65533;,&#65533;&#65533;&#65533;0&#65533;&#65533;&#65533;}&#65533;&#65533;|&#65533;&#65533;&#65533;Z&#65533;&#65533;&#65533;&#65533;qs&#65533;Z_&#65533;&#65533;oT&#65533;&#65533;k&#65533;DuD&#65533;1&#65533;pD&#65533;BD&#65533;&#22574;&#65533;&#65533;&#65533;	?ZP&#65533;:&#65533;:&#65533;&#65533;w&#65533;+{Pl&#65533;S&#65533;z0&#65533;&#65533;&#65533;&#65533;&&#1644;&#65533;&#65533;C:&#65533;&#65533;{P&#65533;&#65533;&#65533;&#65533;I&#65533;&#65533;&#65533;&#65533;&#65533;1&#65533;&#65533;&#65533;&#65533;&#65533;A&#65533;_&#65533;~&#65533;D&#65533;iu &#65533;R&#65533;&#65533;E&#65533;W(KK"&#65533;&#65533;&#65533;~&#65533;0Q"&#65533;&#65533;&#65533;~&#65533;+&#65533;z&#65533;}&#1234;O&#65533;C&#65533;~`&#65533;&#65533;&#53288;C&#65533;|&#65533;&#65533;}&#756;[&#65533;&#65533;&#65533;&#65533;&#65533;e &#65533;h&#65533;&#25229;X+&#65533;39&#65533;{*_&#65533;e;t&#65533;j&#65533;]&#136;&#65533;0&#65533;&#65533;&#65533;&#65533;&#65533;&#65533;&#65533;')&#65533;&#65533;&#65533;&#64567;&#65533;&#65533;&#65533;&#554;&#65533;&#65533;&#65533;[&#65533;~%&#65533;{&#65533;8}&#65533; &#65533;&#65533;&#65533;{&#1648;&#65533;&#65533;&#65533;T&#65533;&#65533;k&#65533;&#65533;&#65533;&#667;&#65533;`&#65533;s&#65533;j&#65533;1&#65533;D	&#65533;&#65533;&#65533;*f&#65533;&#65533;j&#65533;&#65533;F&#65533;&#65533;&#65533;&#634;&#65533;&#65533;>&#65533;Z&#65533;&#65533;Y&#65533;&#65533;&#65533;&#65533;J&#1723;&#65533;&#65533;&#65533;&#65533;&#65533;&#65533;&#65533;Z[&#65533;C
&#65533;&#65533;0&#65533;	&#65533;&#65533;&#65533;&#65533;&#65533;C&#65533; z&#65533;&#65533;&#65533;&#65533;KX;&#703;;y&#65533;&#65533;K&#65533;&#65533;&#65533;&#65533;&#65533;&#65533;&#65533;&#65533;&#688;:yc&#65533;&#65533;&#65533;*l&#65533;&#65533;&#65533;
&#65533;[&#65533;K&#65533;&#65533;}&#65533;&#65533;&#65533;&#65533;&#65533;>&#65533;Z&#65533;&#65533;&#65533;&#65533;&#65533;
&#65533;~&#65533;&#65533;V+&#65533;&#65533;&N+&#65533;&#65533;X7&#1853;!&#65533;&#65533;&#65533;;&#65533;	l&#65533;l&#65533;&#65533;Y&#65533;T&#65533;&#795;n+&#65533;It&#65533;&#65533;+&#1451;E&#65533;&#703;&#65533;&#65533;&#65533;!&#65533;&#65533;}k&#65533;[&#65533;J&#1708;&#65533;K&#65533;&#65533;&#65533;g&#812;&#65533;&#65533;&#342;&#65533;&#65533;&#65533;&#65533;&#65533;&#65533;&#65533;&#1786;~&#65533;&#65533;&#65533;j&#65533;R&#65533;k&#65533;&#65533;&#65533;^g&#65533;&#65533;&#65533;&#65533; &#65533;&#65533;n&#65533;&#65533;1Q&#65533;&#65533;&#65533;&#65533;;&#65533;&#65533;&#65533;H&#65533;D&#65533;&#1791;R&#291;K&#65533;W&#65533;s&#65533;&#65533;&#65533;&#65533;&#65533;&#65533;|pD&#65533;&#65533;&#65533;&#65533;&#65533;&#65533;&#65533;&#65533;&#65533;&#65533;&#65533;P&#65533;&#65533;#l{&#65533;&#65533;&#65533;@|&#379;&#65533;&#65533;&#65533;&#65533;9K&#65533;<&#65533;&#65533;&#643;&#65533;&#65533;&#65533;&#65533;,&#65533;&#65533;&#65533;^3&#65533;w&#65533;&#65533;&#65533;F&#65533;@&#65533;&#789;&#65533;&#827;&#65533;&#65533;&#571;&#65533;~k&#65533;K&#65533;&#65533;r&#65533;&#65533;&#1548;&#65533;u&#65533;&#65533;&#65533;&#65533;&#65533;{&#65533;7&#65533;&#1709;&#65533;1&#65533;L&#65533;&#65533;"EM&#65533;&#65533;&#65533;&#65533;&#65533;&#65533;w&#65533;"&#65533;~&#65533; &#65533;&#65533;y&#65533;K&#65533;,&#812;}{&#65533;[v&#65533;&#65533;&#65533;&#969;A&#65533;&#65533; &#65533;&#65533;&#65533;Z`&#65533;&#65533;&#65533;k&#65533;&#65533;;&#65533;&#65533;&#65533;L&#65533;<l&#65533;&#65533;&#65533;&#65533;Q&#65533;z&#65533;&#650;yE&#65533;&#65533;&#777;&#65533;&#65533;&#65533;&#1210;|i&#65533;&#65533;&#65533;&#970;&#65533;&#65533;&#65533;&#1591;&#65533;&#65533;&#1168;&#65533;Ee,&#65533;x!&#563;I&#65533;U&#65533;&#65533;&#65533;&#65533;&#65533;&#65533;&#1021;&#65533;e&#65533;&#65533;&#65533;	&#65533;&#65533;&#65533;&#1855;&#65533;&#65533;&#65533;"&#65533;&M&#65533;K*&#65533;Q&#65533;&#65533;&#65533;&#65533;8}&#65533;~l&#65533;S&#65533;y&#65533;y&#65533;&#65533;|&#65533;i&#65533;a&#65533;Z&#65533;\&#65533; d&#65533;&#65533;c&#65533;Jm&#65533;_&#65533; a-g&#65533;&#65533;m&#65533;&#65533;o-?&#65533;&#1511;&#65533;K&#65533;&#65533;h&#65533;&#65533;|&#65533;Dz&#65533;&#65533;&#65533;&#65533;M2&#65533;8&#65533;}&#65533;2K&#65533;&#1287;&#65533;&#1539;&#65533;&#65533;&#907; &#65533;	&#1484;&#65533;&#65533;N&#65533;&#666;&#65533;&&#65533;&#65533;&#405;&#65533;&#1565;]&#65533;&#65533;&#65533;#&#65533;&#65533;&#65533;E&#65533;&#65533;&#1121;&#894;&#65533;&#65533;&#65533;-&#65533;s&#65533;&#65533;-&#1714;&#65533;&#65533;I&#65533;&#1492;&#65533;&#65533;L&#65533;g&#65533;&#65533;&#876;@]&#910;q&#65533;{-&#1843;&#65533;&#65533;&#65533;&#65533;&#65533;&#65533;&#65533;&#65533;Y&#65533;9&#65533;&#65533;&#65533;&#65533;&#65533;&#65533;&#1689;&#65533;&#65533;&#65533;#&#65533;w=8&#1165;&#1780;&#65533;&#65533;&#65533;&#65533;&#65533;&#65533;&#65533;K
&#65533;&#65533;}&#65533;;&#65533;&#65533;&#65533;&#65533;&#65533;&#1196;z=&#1567;&#65533;&#65533;,&#65533;&#1995; &#65533;&#65533;]&#65533;&#65533;&#65533;^&#65533;0I&#65533;J&#65533;&#65533;&#65533;&#65533;&#65533;m&#65533;h&#65533;&#65533;=&#65533;x=88&#65533;&#65533;&#65533;&#65533;&#65533;&#65533;&#1082;&#65533;0&#65533;&#65533;&#65533;&#65533;&#65533;&#65533;&#65533;\&#65533;r}!&#65533;&#65533;&#65533;P&#65533;~)&#65533;&#65533;q&#65533;&#65533;&#10008;n&#1686;&#65533;&#65533;7&#65533;&#65533;-&#65533;&#65533;|)&#65533;2&#65533;&#65533;&#65533;&#65533;1.&#65533;	&#65533;&#65533;O&#65533;&#65533;&#381;&#65533;&#65533;&#65533; &#13048;&#65533;&#65533;&#65533;&#65533;S&#65533;&#65533;q&#1785;{&#65533;7&#65533;+V{&#65533;&#65533;[&#65533;|&#65533;4<&#8365; &#65533;}&#65533;L~&#65533;B&#65533;&#65533;&#2038;m&#65533;d>&#1671;&#65533;&#65533;&#65533;&#65533;&#65533;	&#65533;&#65533;K*&#65533;X&#65533;N&#65533;&#17928;&#65533;H&#65533;&#65533;&#65533;&#65533;&#65533;@&#65533;&#65533;F&#65533;&#65533;)&#65533;&#65533;&#65533;&#65533;0&#65533;O,&#65533;y&#65533;&#586;&#65533;&#1417;Q&#65533;,&#65533;&#65533;&#65533;m&#65533;R&#65533;&v>&#65533;&#65533;&#65533;L&#65533;&#65533;&#1362;>&#65533;&#65533;&#65533;1=8&#65533;&#65533;&#65533;n&#65533;&#65533;t&#65533;&#65533;>&#65533;&#65533;&#65533;a&#65533;&#65533;&#65533;~&#65533;&#65533;<&#65533;(&#65533;&#65533;&#65533;;&#65533;1&#65533;S&#65533;&#65533;;&#65533;9&#65533;&#65533;&#65533;	&#65533;&#65533;|JJ&#1212;&#1140;&#65533;&#65533;&#65533;|&#25422;r^&#65533;n&#65533;V&#65533;&#65533;n&#65533;&#65533;&#65533;}&#1943;&#65533;+&#65533;N&#65533;]&#65533;i"&#65533; M&#65533;S&#65533;&#65533;&#797;&#65533;&#65533;Z&#65533;&#65533;&#814;&#65533;U&#1150;&#65533;$&#65533;&#65533;&#65533;d&#65533;&#65533;m&#65533;&#1965;&#65533;AN&#65533;&#65533;N&#65533;	_&#65533;&#65533;&#1341;&#65533;&#65533;&#65533;&#65533;a&#65533;&#65533;&#65533;&#65533;\&#65533;&#65533;\&#475;&#65533;&#65533;q&#65533;&#65533;c&#65533;&#65533;&#65533;&#65533;%&#65533;&#65533;&#65533;&#65533;&#65533;&#65533;Z&#65533;&#65533;&#65533;&#65533;&#65533;&#65533;9&#65533;&#65533;K}&#65533;&#65533;&#65533;&#65533;N&#65533;&#65533;n&#65533;&#65533;=&#65533;'&#65533;,/}&#65533;&#65533;&#65533;}&#65533;&#65533;&#65533;&#65533;}&#65533;e]&#65533;;&#65533;DH>&#65533;m|&#65533;&#65533;J&#65533;&#65533;&#65533;&#65533;`&#65533;&#65533;N&#65533;&#65533;9&#65533;H&#65533;&#65533;A&#65533;&#65533;&#1850;C&#65533; &#65533;&#65533;I&#65533;%6&#65533;&#65533;&#65533;&#65533;&#65533;>&#65533;&#65533;&#65533;&#65533;&#65533;S&#65533;&#65533;$S&#65533;&#65533;8&#65533;&#65533;&#65533;&#65533;&#65533;&#65533;	&#65533;&#65533;/&#65533;&#65533;&#65533;&#65533;&#65533;&#65533;&#65533;&#65533;&#65533;O&#65533;&#65533;N&#65533;&#65533;a&#65533;&#65533;&#1034;&#1096;&#65533;&#65533;;&#65533;<>&#65533;&#65533;{&#65533;&#65533;&#65533;&#1278;&#65533;&#65533;&#65533;&#65533;&#65533;&#65533;&#65533;&#65533;A&#65533;&#65533;|&#1892;&#65533;&#65533;J_&#65533;A&#65533;&#65533;	b&#65533;
&#65533;&#65533;h&#65533;&#65533;D:&#65533;&#65533;ix&#65533;&#65533;=&#65533;6~&#65533;Vk&#65533;Xz@/&#65533;&#65533;I&#65533;&#65533;&#65533;&#65533;Kz&#65533;&#65533;&#65533;z&#65533;&#65533;_&#65533;&#65533;j&#65533;&#65533;/&#65533;`&#65533;&#65533;}&#65533;	r&#65533;C&#65533;>o&#65533;&#1343;[&#65533;&#65533;%&#65533;r&#65533;&#65533;&#65533;&#65533;&#65533;*&#65533;&#65533;&#65533;2B&#65533;Z&#65533;hB&#65533;&#65533;~&#65533;t{&#65533;E&#65533;&#65533;&#65533;wi&#65533;&#65533;&#65533;&#65533;S&#65533;&#65533;&#65533;&#65533;cV&#65533;&#65533;z&#65533;&#65533;&#65533;&#65533;&#65533;&#65533;&#65533;&#65533;&#65533;Z&#65533;&#65533;&#65533;&#65533;&#65533;&#65533;&#65533;|&#65533;~&#65533;&#65533;&#65533;&#65533;&#65533;&#65533;&#65533;&#65533;y&#65533;&#65533;&#65533;&#65533;&#65533;~&#65533;y&#65533;&#65533;&#65533;&#65533;&#65533;&#65533;&#65533;{}&#65533;&#65533;&#65533;&#65533;&#65533;&#65533;&#65533;&#65533;&#65533;&#65533;d&#65533;&#65533;&#65533;&#65533;&#65533;&#65533;&#65533;&#65533;&#65533;z&#133;&#65533;&#65533;&#466;&#977;{&#65533;&#861;&#65533;&#915;&#65533;&#1498;&#65533;&#65533;&#65533;&#1733;&#65533;&#65533;&#65533;&#15143;&#65533;&#65533;Z&#65533;&#65533;&#65533;&#65533;{&#396;|&#65533;&#1242;&#65533;&#65533;&#65533;&#65533;&#65533;&#65533;&#65533;&#1451;&#65533;^&#65533;G&#65533;6F&#65533;
nB&#65533;&#65533;T@J&#65533;&#65533;
&#65533;o\&#65533;&#65533;&#65533;D]&#65533;c&#65533;&#65533;&#196;&#65533;%J&#65533;L&#65533;&#65533;s&#65533;&#65533;#&#621;&#65533;&#531;0	&#65533;&#65533;2&#27994;&#65533;&#65533;&#65533;	&#65533;&#1168;%8\&#65533;&#65533;8g&#65533;&#65533;&#1123;R`&#65533;&#65533;&#65533;j&#65533;&#65533;&#65533;g'&#65533;&#65533;&#65533;&#65533;z&#65533;&#65533;&#65533;&#65533;&#65533;&#65533;P&#65533;&#65533;H+$?&#65533;5&#65533;&#65533;&#65533;p4&#65533;&#65533;&#65533;&#65533;&#65533;Bw&#65533;5&#65533;d&#65533;C:&#65533;&#65533;&#65533;&#65533;Vl&#65533;e.G&#65533;Xu[&#65533;H&#65533;&#65533;&#65533;[&#65533;&#65533;&#65533;&#65533;&#65533;5&#65533;&#65533;OA<&#65533;&#65533;9H&#65533;&#65533; &#65533;&#65533;s,s,&#65533;6&#65533;f5bz^2&#65533;Vw&#65533;&#65533;&#65533;i&#65533;&#65533;&#65533;&#65533;o&#65533;'z&#65533;&#65533;P&#65533;&#65533;0&#65533;&#65533;i>E&#65533;&#65533;oYJ`K&#65533;l&#65533;&#1408;U&#65533;W{q$P,/3&#65533;:&#65533;&#65533;&#65533;_#&#65533;&#65533;'@&#65533;&#65533;a(&#65533;&#65533;&#65533;&#65533;&#65533;&#65533;&#65533;&#65533;&#65533;OZLU&#65533;&&#65533;&#65533;&#65533;&#65533;f&#65533;&#65533;B,&#65533;&#65533;gK&#65533;@H&#65533;I&#65533;&#65533;M&#65533;&#65533;\&#65533;&#1180; &#65533;&#65533;Huzr&#65533;\&#65533;V^&#65533;w&#65533;E2&#65533;&#65533;&#65533;&#65533;&#65533;B&#65533;'&#65533;&#1027;	>&#65533; &#65533;&#65533;&#65533;&#65533;R#tw&#65533;&#65533;&#65533;v!)%8`@y&#65533;&#65533;p&#65533;&#65533;B&#65533;|&#65533;&#65533;=&#65533;X8&#65533;c&#65533;&#65533;Rp.M&#65533;&#65533;o|&#65533;&#418;&#65533;p&#65533;t&#65533;Y&#65533;n	l&#65533;&#65533;;j&#65533;z&#65533;&#65533;&	0&#65533;&#65533;&#466;{&#441; B'i&#65533;&#65533;j&#1065;&#65533;m&#1856;&#65533;#bj&#65533; &#65533;&#65533;&#65533;H^^&#65533;&#65533;XI&#65533;5&#65533;U&#65533; s&#65533;&#65533;jL&#65533;rDQ2&#65533;i0&#65533;N&#65533;a&#65533;&#65533;&#37989;J&#65533;&#65533;&#65533;&#65533;q&#65533;i&#65533;&#65533;&#65533;&#65533;&&#65533;&#65533;]&#65533;&#65533;l%&#65533;&#65533;&#65533;*&#65533;&#65533;&#65533;a{&#65533;#&#65533;5&#65533;&#65533;i2&#65533;C&#65533;L&#65533;&#65533;&#65533;&#65533;D&#65533;*&#65533;&#65533;H&#65533;&#65533;&#65533;({&#65533;h&#65533;O&#65533;&#65533;&#65533;iHhi`D&#65533;&#65533;\&#65533;&#65533;c&#65533;&#65533;&#65533;&#65533;&#65533;
D&]&#65533;&#65533;l!
&#65533;I&#65533;
l&#65533;&#65533;
&#1402;M&#65533;R&#65533;B&#65533;2D&#65533;&#272;&#65533;&#65533;Hm}&#65533;&#65533;wfn&#714;&#65533;&#65533;|&#65533;&#65533;&#65533;&#65533;(oE!&#65533;&#65533;&#65533;&#65533;&#986;|&#65533;.e&#65533;&#65533;&#65533;I&#65533;0&#65533;&#65533;&#65533;&#65533;Y-&#65533;PG&#65533;M&#65533;&#65533;r&#65533;*&#65533;&#65533;ma&#65533;(&#65533;&#65533;`G&#65533;c{ &#65533;&#65533;3&#65533;&#65533;tMW&#65533;&#1468;&#630;&&#65533;%!&#65533;&#65533;&#65533;&#65533;&#65533;&#65533;&#65533;&#65533;&#65533;&#1938;&#65533;&#65533;&#1228; l&#65533;&#65533;>apL&#1542;,&#65533;b&#65533;T&#65533;l&#65533;&#65533;-&#65533;O&#65533;&#65533;&#65533;&#65533;&#65533;&#65533;&#65533;&#1059;&#65533;&#65533;v&#65533;&#65533;&#65533;&#65533;q&#65533;&#65533;(b&#65533;&#65533;?&#65533;&#65533;w&#65533;e&#65533;3&#65533;&#65533;j]X&#65533;/r&#65533; V&#65533;&#65533;;&#1984;/B&#65533;"&#65533;&#65533;&#65533;&#65533;h&#65533;&#65533;m&#65533;O&#65533;!&#65533;&#65533;mi&#65533;&#65533;&#32675;&#65533;X&#65533;e0&#65533;&#65533;t&#65533;&#65533;&#65533;&#65533;0&#65533;&#65533;&#643;&#65533;&#65533; &#65533;&#65533;N&#65533;U'K&#1545;&#65533;&#65533;&#65533;8&#65533;&#65533;{&#65533;!	&#65533;&#65533;&#65533;&#65533;&#65533;&#65533;&#65533;&#65533;&#65533;&#65533;&#65533;&#65533;&#65533;n&#65533;&#65533;68ij&!D&#65533;@&#65533;&#65533;&#65533;i-H&#65533;FM&#65533;&#65533;-:$a&#65533;;	&#65533;&#65533;&#65533;Bx&#65533;mSH&#65533;B0$a
H &#65533;	0&#65533; &#65533;z6&#65533;&#65533;&#65533;&#1189;!^&#65533;j~;&#65533;6&#65533;N&#135;&#65533;(&#65533;&#65533;&#65533;C&#65533;&#65533;a FDb&#65533; &#65533;6<o^&#65533;y"cn&#65533;&#65533;]L&#65533;;A&#65533;&#65533;&#223;&#65533;oR&#65533;&#65533;(%&#65533;&#65533;&#65533;&#65533;f4aPD&#65533;&#65533;&#65533;"&#65533;U^E&#65533;&#65533;&#65533;&#65533;Bl&#65533; D&#65533;C &#65533;sOuYD&#65533;)&#65533;tA&#65533;&#65533;&#65533;b0&#65533;&#65533;` #X&#65533;I&#65533;N&#65533;R&#707;%'&#65533;&#65533;=aU0`i&#65533;G&#65533;?tP&#65533;&#65533;&#65533;!&#65533;.&#65533;E&#65533;P&#65533;&#65533;hH&#65533;1&#65533;B#&#1089;3&#65533;&#65533;j&#65533;&#65533;e&:&#65533;~Pp&#65533; wv&#1464;ro;TD)&#65533;G>&#65533;~l!dY&#65533;MD&#65533;P&#65533;&#65533;&#65533;&#65533;p&#65533;&#65533;Ab&#65533;&#65533;a&#65533;a&#65533;ml&#65533;&#65533;&#65533;&#65533;2&#65533;&&#65533;&#65533;&#65533;g*&#65533;x&#65533;U*&#65533;&&#65533;G&#65533;F6&#65533;&#65533;&#65533;\&#65533;#&#65533;&#65533;&#65533;E&#65533;&#65533;&#65533;[L&#65533;&#65533;@}&#65533;{>`#&#65533;iMb&#65533;&#65533;5&#65533;&#65533;&#65533;n&#65533;1	I&#65533;e[:&#65533;2&#65533;3<&#65533;s&#65533;&*&#65533;0&#65533;)b-&#65533;&#65533;&#65533;EQ&#65533;^&#65533;&#65533;:P&#720;&#65533;EC&#65533;&#65533;&#65533;&#65533;&#65533;&#65533;I&#65533;>&#65533;&#65533;Ex&#65533;&#65533;,eY&#65533;E&#65533;&#65533;7&#65533;\aN#*	K&#65533;/&#65533;@sR&#65533;1&#65533;	b&#65533;&#2598;5&#65533;z&#65533;-&#65533;Py&#65533;$P!&#65533;&#65533;H&#65533;&#65533;&#65533;BPQ&#65533;&#65533;R&#65533;-lS&#65533;!&#65533;D&#65533;Q&#65533;k&#65533;J&#65533;Q&#65533;&#65533;I&#65533;Eu&#65533;c&#65533;&#65533;&#1295;z0&#65533;\&#65533;cE&#65533;|&#65533;&#65533;@\&#65533;#Q&#65533;&#65533;8j!&#65533; &#65533;85I&#65533;&#65533;C=&#730;&#65533;Zl&#65533;&#65533;I&#65533;0&#65533;&#65533;t&#65533;y}UVi&#65533;&#65533;&#65533;&#65533;Mr&#65533;&#65533;&#65533;V&#65533;YQ0W &#65533;=&#65533;X}&#65533;T&#65533;&#65533;	&#65533;&#65533;]&#65533;5&#65533;s[&#65533;i!V&#65533;&#65533;&#65533;	1.D&#65533;k/V]&#65533;&#65533;&#65533;&#65533;b#&#65533;[F&#65533;&#1526;< w&#65533;&#65533;.&#1146;&#65533;W&#65533;&#65533;&#65533;/&#65533;&#65533;&#1699;&#65533;&#65533;&#65533;&#65533;&#65533;	3&#65533;
&#65533;&#65533;-Dvq&#65533;`Fd&#1470;&#65533;B&#65533;&#65533; &#65533;B+&#65533;y&#659;&#65533;&#65533;&#65533;&#1625;G3[}V&#65533; &#65533;1Q&#65533;}&#65533;	&#65533;t&#65533;&#65533;&#65533;&#65533;_&#65533;&#65533;&#65533;&#65533;v&#65533;s&#65533;&#65533;&#65533;&#65533;bI&#65533;j&#65533;n&#65533;|&#65533;&#65533;?&#65533;`0&#65533;&#65533;&#65533;_&#65533;&#2021;&#1537;$&#65533;5&#65533;&#65533;&#1814;2}k&#335;8&#65533;{&#65533;&#65533;N&#65533;03&#65533;,8v&#65533;&#65533;<y&#65533;7&#65533;&#65533;\&#65533;&#65533;PvK1}&#65533;{Qd&#65533;M&#65533;&#65533;s&#65533;&#65533;&#65533;xl&#65533;&#65533;q&#65533;_uaA&#65533;&#65533;&#65533;;&#65533;&#65533;~ &#65533;&K&#479;K &#65533;YGjc&#65533;3y&#65533;&#65533;&#557;&#65533;&#65533;\0&#65533;3&#65533;&#65533;&#1600;&#65533;&#65533; kY&#65533;&#65533;&#248;~&#65533;F{&#65533;M'`&#65533;&#65533;SD&#65533;&#65533;P&#65533;&#65533;&#65533;&#65533;1uK&#1682;&#65533;Gzos C&#65533;&#65533;&#65533;&&#65533;&#65533;&#65533;&#196;&#65533;&#65533;Z&#65533;&#65533;&#65533;&#65533; &#65533;s'&#65533;&#65533;&#65533;&#65533;2&#65533; &#65533;&#65533; &#65533;PG&#65533;&#1294;x7&#65533;&#65533;&#65533;&#65533;&#65533;K&#65533;l&#65533;2t&#65533;}9i	`&#1096;h&#65533;$n&#65533;L&#65533;&#65533;^@&#65533;.&#65533;J[:E)&#65533;&#65533;&#65533;#.&#65533;.&#65533;A	&#65533;&#65533;&#57741;=&#65533;&#65533;&#65533;s&#65533;&#65533;&#65533;N&#65533;&#65533;'1t'&#65533;]l&#65533;t &#65533;&#65533;	&#65533;&#65533;&#65533;&#65533;6&#65533;&#65533;q&#65533;&#65533;&#65533;&#65533;h&#65533;&#65533;&#65533;&#65533;&#65533;&#65533;E&#65533;&#65533;&#65533;])&#65533;&#65533;/T&#65533;&#65533;&#947;&#65533;&#65533;&#1869;`&#65533;{&#1320;%F_&#65533;&#65533;&#65533;&#65533;&#65533;>c&#65533;&#65533;&#65533;XI&#65533;\&#65533;>{a&#65533;p&#65533;&#65533;<&#65533;pG&#65533;&#65533;P&#65533;&#65533;&#273;H&#65533;&#65533;&#65533;
 J @ &#65533;6&#65533;&#65533;&#65533;Z&#65533;&#65533;&#65533;}@?;&#65533;&#65533;5&#65533;y9M&#65533;"c&#65533;?&#65533;D&#65533;&#65533;&#65533;&#65533;\)BjP5T&#65533;ps&#65533;&#65533;	&#65533;&#65533; &#60407;&#65533;&#17286;&#65533;&#65533;	7&#65533;&#65533;B&#65533;&#65533;&#65533;&#65533;&#65533;=&#65533;_&#65533; &#65533;?&#65533;&#65533;&#65533;7~ &#65533;&#65533;&#65533;&#65533;&#65533;&#65533;&#65533;&#65533;&#65533;I&#65533;q&#65533;&#65533;&#65533;&#65533;f&#65533;&#572;mj10vyT&#65533;&#65533; &#65533;&#65533;&#65533;&#65533;&#65533;!p&#65533;7o&#65533;&#1090;P&#65533;&#65533;&#65533;B&#65533;&&#65533;&#65533;A&#65533;&#65533;&#65533;&#65533;&#65533;&#65533;&#65533;3 &#65533;P 1Pw
&#65533;P&#1744;w
&#65533;{M7|&#65533;'x|&#65533;G|(x&#65533;&#65533;&#65533;&#65533;!j&#65533;&#65533;&#65533;
&#65533;#9cy&#65533;l&#65533;`<&#65533;&#65533;A@F&#65533;yRR`2&#65533;a%p~&#65533;W7&#65533;:&#65533;UP/ n1q&#65533;&#65533;z&#65533;PJ&#65533;&#65533;&#65533;&#65533;X (3P x&#65533;v&#65533;&#65533;&#65533;HM&#65533;P&#65533;&#65533;w} &#65533;&#65533;&#65533;|&#65533;|&#65533;&#65533;|&#65533;fx&#65533;f`&#65533;x&#65533;[&#65533;&#65533;qkxb&#65533;eN&#65533;w*! &#65533;yh[pBR22&#65533;2 &#65533;&#65533; 5`&#65533;&#34243;&#1408;pp&#65533;&#65533;A&#65533;t&#1590;A&#65533;&#65533;&#65533;&#452;O&#65533;&#65533;&#65533;e&#65533;&#65533;&#65533;p&#65533;[&#65533; ]h&#65533;&#65533;&#65533;e&#65533;&#65533;(&#65533;&#65533;8x&#65533;k&#65533;xl&#65533;}|fl&#65533;Py&#65533;PlZ'X&#65533;"<-X[&#65533;yq)F0 e O0&#65533;&#65533;g&#65533;&#65533;&#65533;&#65533;5`&#65533;&#65533;&#65533;sCxDxs&#65533; >&#65533;&#65533;&#65533; (&#65533;&#65533;&#65533; &#65533;8&#65533;&#65533;(=0&#65533;&#599;&#65533;`H&#65533;&#65533;&#1486;&#65533;&#65533;k&#65533; kPh&#65533;pQ&#65533;&#65533;Rg&#65533;R&#65533;&#65533;&#65533;n&#65533;'j&#1575;x&#65533;P\p&#65533;&&#65533; &#65533;d&#65533;@&#664;OP~0&#65533;y~&#65533;8&#65533;&#65533;h
&#65533;n&#65533;s&#65533;&#65533;&#65533;&#65533;&#65533;M&#65533;&#65533;3&#1028;O8	&#65533;HtN&#65533;&#65533;&#65533;&#65533;&#65533;a&#1546;8&#65533;&#65533;X&#65533;&#65533;X|&#65533;Hx&#65533;&#65533;x&#65533;Wb&#65533;t_5K1l&#65533;T}&#65533;&#65533;'&#65533;&#65533;8	"&#65533;&#65533;&#65533;	&#65533;&#65533;&#65533;&#65533;Bp&#65533;X@&#65533;&#65533;&#65533;&#65533;&#65533;&#65533;&#65533;&#65533;&#65533;&#65533;a{It&#65533; {qT&#65533;&#65533;&#65533;iPO&#1494;&#1029;&#295;&#65533;&#65533;&#65533;H&#65533;2&#65533;`&#1546;&#49674;:9&#65533;bs&#65533;@&#645;#&#65533;&#65533;&#65533;)f &#65533;$8&#65533;q&#65533;&#65533;(w(&#65533;~&#65533;%&#65533;X&#65533;&#65533;	&#65533;Y&#601;&#65533;&#65533;&&#65533;'&#65533;&#65533;&#65533;dY`&#65533;&#65533;&#65533;H&#65533;T&)N&#65533;&#65533;&#65533;&#65533;t x&#65533;6	&#65533;4y&#65533;2&#65533;&#65533;&#65533;&#65533;&#65533;xQ&#65533;&#65533;&#65533;&#65533;d`&#65533;P&#65533;&#65533;@&#65533;v}&#65533;F&#65533;&#65533;A&#65533;&#65533;
&#65533;"&#65533;X-&#65533;()&#65533;&#65533;&#65533;&#65533;X&#65533;^&#65533;(
 &#65533;N&#65533;Q&#65533;&#65533;>'&#65533;yY&#65533;@ &#65533;&#65533;&#65533;b&#65533;&#65533;&#65533;n&#65533;&#65533;g&#65533;e&#526;1&#65533;|v)&#65533; &#671;y&#65533;}Yh&#65533;c&#65533;&#65533;&#357;g&#569;i&#65533;e&#65533;&#65533;&#65533;g&#65533;	&#65533;$&#65533;*'&#65533;&#65533;`P&#65533;%0&#65533;&#1849;&#65533; &#65533;&#65533;]&#65533;.%P N`&#65533;(
&#65533;&#65533;&#65533;P r&#65533;8ph&#65533;&#65533;9	&#65533;'&#65533;&#65533;9&#65533;&&#65533;&#65533;&#65533;;&#65533;&#65533;79&#65533;&#65533;&#65533;&#65533;&#65533;&#65533;A&#65533;&#65533;&#65533;&#65533;&#65533;&#65533;x}&#348;&#65533;&#65533;&#65533;E&#65533;$?0&#65533;1`&#65533;J&#65533;&#65533;"`q&#65533; z&#65533;&#65533;q 4iP `&#65533;9z&#65533;&#65533;&#65533;&#65533;~&#65533;&#598;<&#65533;k&#65533;&#65533;&#65533;&#65533;|&#65533;&#65533;&#65533;u&#65533;&#65533;{:&#65533;2Ixg&#65533;&#65533;I&#65533;&#65533;V&#65533;&#65533;&#65533;&#65533;&#65533;"&#65533;&#65533;&#65533;o&#65533;&#65533;W&#65533;&#65533;m&#65533;&#65533;&#65533;&#65533;"&#65533; &#65533;&#65533;&#65533;&#65533;a6&#65533;gZ&#65533;f&#65533;N&#65533;&#65533;&#65533;&#65533;&#65533;2&#65533;&#65533;&#65533;&#27209;&#65533;y;&#65533;&#65533;w&#65533;&#65533;&#65533;y&#65533;&#65533;&#603;&#65533;&#65533;&#65533;A
&#65533;k&#65533;&#65533;p&#65533;P&#65533;&#65533;&#65533;i&#65533;&#65533;&#65533;&#65533;U&#65533;;y6&#65533;0y&#65533;N&#65533;&#65533;&#65533;X&#65533;*Z&#65533;&#65533;&#65533;&#65533;`&#65533;&#65533;6&#65533;P&#65533;g&#65533;&#65533;&#65533;&#1058;-&#65533;/&#65533;'	&#65533;i&#65533;&#65533;&#65533;:&#65533;O&#65533;v&#65533;&#65533;w&#65533;&#65533;ah&#65533;&#65533;&#683;&#647; &#65533;&#65533;Yr&#506;S&#65533;D&#65533;&#65533;qy5eb&#65533;l&#65533;`Q&#65533;&#65533;&#65533;&#65533;&#65533;;&#65533;j0&#65533;oS &#65533;hz&#65533;&#65533;&#65533;&#65533;K8{3&#1706;2&#1706;&#65533;g &#65533;&#65533;&#65533;&#65533;+&#65533;&#65533;Y&#65533;&#65533;&#667;&#65533;&#1627;&#65533;&#667;&#65533;z&#65533;Au<9b&#65533;&#65533;#&#65533;yy0&#65533;'#9
'Z*&#65533;&#65533;Z&#65533;&#65533; &#65533;b&#65533;50Pi&#65533;&#65533;&#65533;&#65533;&#65533;
&#65533;&#65533;@{p&#65533;2&#65533;&#65533;&#65533;p&#65533;z&#65533;&#65533;&#1650;&#65533;`&#65533;s*&#65533;&#65533;&#65533;&#65533;&#615;&#65533;
&#65533;5K&#65533;&#65533;g k&#65533;&#65533;&#65533; &#65533;=i&#65533;&#65533;&#65533;&#65533;&#65533;&#65533;&#65533;z6&#65533;Mz&#65533;
	&#65533;&#65533;-&#65533;&#65533;K&#65533;&#65533;&#65533;&#65533;<&#65533;	5y&#65533;U;&#65533;X&#65533;t&#65533;&#65533;&#65533;9{&#65533;y&#65533;&#65533;&#65533;&#1032;!y&#65533;&#65533;Z R&#65533;&#65533;9&#65533;&#65533;&#65533;&#65533;&#65533;&#65533;I&#65533;&#65533;&#65533;&#65533;3&#65533;&#65533;CJ&#65533;&#65533;Z&#65533;u;&#65533;&#65533;@&#65533;j&#65533;WyZrz@G&#65533;"&#65533;&#65533;_&#65533;&#65533;&#65533;&#65533;&#65533;&#539;&#65533;&#65533;&#65533;Z&#65533;#j10P^&#65533;k9&#65533;&#65533;&#65533;`&#65533;&#65533;h&#1054;-&#1081;&#65533;[&#65533;A&#65533;&#65533;&#65533;&#65533;&#65533;&#65533;&#65533;&#65533;t&#698;q&#65533;&#65533;r&#65533;J&#65533;v&#65533;|i&#65533;&#65533; y&#65533;&#65533;&#65533;j&#65533;k&#65533;6_&#65533;&#65533;K&#65533;&#65533;&#603;&#65533;&#65533;&#1898;('&#65533;-9&#65533; &#1435;T&#65533;&#65533;&#65533;&#65533;&#65533;8&#65533;&#65533;&#65533; { &#65533;&#65533;&#65533;&#65533;&#65533;h&#65533;&#65533;&#65533;&#65533;h&#65533;&#65533;&#65533;&#65533;*&#65533;&#65533;+&#65533;3+&#65533;&#65533;[&#65533;&#65533;&#691;&#65533;	|&#65533;e&#65533;!&#65533;&#65533;&#65533;x&#65533;	&#65533;&#65533;6&#65533;+&#65533;	&#65533;&#65533;FL&#65533;\&#65533;&#65533;"?'y&#65533;&#65533;	&#65533;O7&#65533;&#65533;X&#65533;\&#65533;Xk%&#65533;&#65533;/&#65533;&#65533;h&#65533;&#65533;+w!&#65533;&#65533;&#65533;+k&#65533;[&#65533;&#65533;&#433;&#1650;&#65533;
 4@&#65533;o&#1835;r&#53168;&#65533;b8&#197; &#65533;5|!&#65533;&#65533;j#&#65533;&#65533;4&#65533;I&#65533;&#65533;&lp&#65533;|&#268;\&#258;5&#65533;&#287;&#65533;&#65533;'&#65533;&#325;&#65533;&#305;76 &#65533;3 &#65533;&#803; &#65533;&#65533;(&#65533;&#65533;&#65533;&#65533;&#65533;h&#65533;&#65533;<&#65533;9&#65533;&#65533;@&#415;[&#65533;&#65533;&#734;&#65533;+&#65533;-&#65533;&#65533;/&#65533;&#65533;&#65533;;&#65533;&#65533; DP&#199;c&#65533;{&#65533;&#454; &#65533;=+Ig@Z r&#65533;&#65533;&#65533;&#65533;&#65533;	C&#65533;&#65533;L&#65533;&#525;&#65533;&#65533;p&#65533;&#65533;&#65533;j&#65533;&#65533;s&#65533;/&#65533;&#65533;&#65533;&#65533;&#285;\&#926;&#65533;&#65533;&#1179;&#65533;T|&#65533;&#65533;&#65533;&#65533;&#65533;&#65533;&#65533;&#65533;&#65533;&#65533;h0_&#65533;&#65533;&#65533;!,#&#65533;~%|&#65533;j&#65533;&#65533;&#65533;+&#65533;q&#65533;&#65533;&#65533;|u&#65533;P&#65533;-&#65533;&#65533;g05\&#773;&#65533;&#65533;&#65533;&#65533;&#65533;&#65533;Jl&#65533;p&#65533;)&#65533;a&#750288;&#65533;&#65533;Pw- &#65533;&#65533;&#65533;P&#65533;J{&#65533;&#65533;&#65533;&#65533;+&#65533;&#65533;&#65533;&#65533;&#65533;8@k3&#65533; i9&#65533;p&#65533;&#350;<&#65533;&#65533;
&#65533;&#65533;<&#1315;\&#65533;&#65533;&#873;&#65533;&#65533;&#65533;&#65533;&#65533;g{a&#65533;&#65533;&#65533;pP&#65533;2Z&#65533;Q&#65533;&#434;&#65533;&#765;&#65533;&#65533;z)&#65533;^&#65533;&#65533; M&#65533;c&#65533;vk&#65533;&#65533;p&#65533;&#65533;&#65533;&#65533;&#65533;gu}&#65533;)&#65533;&#65533;&#65533;&#65533;{9?&#65533;+&#65533;&#65533;z&#65533;&#65533;&#539;jj&#65533;&#65533;&#65533;&#65533;&#65533;&#65533;&#65533;-&#65533;~3w&#65533;9&#65533;&#65533;8&#65533;h&#65533;&#65533;d&#65533;&#65533;&#65533;&#65533;&#65533;&#65533;&#65533;&#65533;&#65533;&#65533;&#65533;&#65533;l&#65533;&#1980;&#369;&#65533;&#65533;&#65533;]&#65533;&#65533;&#1845;P&#1913;R=e\&#65533;&#65533;{&#1380;{&#65533;&#65533;&#65533;&#65533;&#65533;3&#65533;&#1026;G|&#65533;D` &#65533;m @&#65533;P&#65533;m&#65533;w&#65533;h=&#1095;0&#65533;c&#247;8r&#65533;&#65533;&#65533;&#65533;&#65533;t&#65533;9&#65533;=+ &#65533;J&#65533; &#65533;&#65533;+&#65533;&#65533;,&#65533;j&#65533;&#65533;/`&#65533;&#65533;z&#65533;&#65533;8W&#65533;&#65533;dl&#65533;&#65533;O&#65533;&#65533;?&#1642;&#1682;m9&#65533;i&#65533;&#65533;&#65533;&#65533;&#65533;&#65533;t&#65533;&#666;8&#65533;&#673;&#1917;60&#65533;/&#65533;p&#65533;&#65533;&#65533;&#65533;&#65533;&#65533;&#65533;&#65533;Z]&#65533;.9&#65533;[&#65533; &#65533;&#65533;&#65533;D@&#65533;-&#65533;m &#65533;&#65533;&#65533; &#65533;;&#65533;&#65533;#^&#65533;&#65533;&#65533;&#65533;&#65533;&#65533;&#65533;s&#65533;^&#65533;0&#65533;@&#65533; &#65533;,&#65533;&#65533;:~&#65533;&#65533;*&#65533;~>&#65533;&#65533;]&#65533;7&#65533;m&#65533;&#65533;h&#65533;&#65533;f&#65533;&#65533;&#65533;&#65533;&#65533;&#672;<&#65533;&#65533;&#65533;&#65533;&#65533;&#898;&#65533;&#65533;&#65533;&#65533;Y&#65533;&#65533;&#65533;&#65533;c&#65533;&#65533;&#65533;&#3436;&#65533;W-&#65533;&#65533;&#65533;&#65533;n&#65533;&#65533;^H4&#65533;&#65533;Q&#65533;&#65533;&#1788;&#65533;&#1787;&#65533;"n&#65533;&#65533;&#65533;&#65533;{&#65533;&#65533;}Nm&#65533;&#65533;&#65533;;&#65533;&#65533;q&#65533;&#65533;I&#65533;@Q1'&#1750;4N &#65533;&#65533;&#65533;~&#65533;i&#65533;&#1789;&#65533;;&#65533;@&#65533;&#65533;C^&#65533;&#65533;YN&#65533;&#65533;8&#65533;M.&#65533;&#65533;&#65533;&#65533;t*&#65533;Un&#65533;s&#65533;&#65533;J=&#65533;[&#65533;&#65533;&#65533;&#65533;&#65533;&#686;&#65533;&#65533;S&#65533;&#65533;l&#65533;*;&#65533;:&#65533;&#65533;&#65533;m&#65533;&#1697;&#65533;x&#65533; &#65533;&#65533;&#65533;&#65533;&#65533;&#65533; &#65533;&#65533;&#65533;e=&#65533;r&#65533;&#317;S&#65533;|,^b&#65533;&#65533;&#65533;&#65533;e&#65533;&#65533;&#65533;3&#65533;Nc&#65533;&#65533;&#65533;&#65533;&#65533;P &#65533;&#65533;&#65533; , &#1853;&#65533;=&#65533;&#65533;&#65533;&#65533;~?&#41424;&#65533;&#65533;&#65533;&#65533;9]&#1929;-{&#65533;&#1302;;&#1314;l&#65533;&#65533;L&#23470;&#65533;G&#65533;&#65533;P&#65533;K&#65533;&#65533;&#65533;>&#1724;&#65533;&#65533;&#1928;@&#65533;&#65533;6&#65533;&#65533;p&#65533;&#65533;4&#65533;&#65533;^X &#65533;&#65533;8&#65533;&#65533;&#65533;&#65533;&#65533;uN&#65533;&#65533;>&#65533;&#65533;M&#1416;&#65533;&#65533;y	&#65533;&#65533;&#65533;=&#65533;&#65533;&#65533;erQ	!
&#65533;&#65533;F/;Y&#1044;?s&#528;&#65533;&#65533;\&#65533;&#65533;	&#65533;&#65533;^&#65533;{&#65533;&#65533;&#65533;&#65533;(`&#65533;&#65533;Z&#65533;&#65533;&#65533;O&#65533;&#65533;zO&#65533; &#65533;&#65533;&#65533;&#65533;&#65533;\&#2024;&#65533;&#65533;&#65533;M&#65533;&#65533;&#65533;&#65533;O&#65533;X&#65533;&#65533;J&#65533;&#65533;&#65533;&#65533;&#65533;&#65533; &#1992;d^&#65533;&#65533;7&#65533;o\h&#65533;&#65533;*&#65533; &#65533;&#65533;*&#65533;&#65533;&#65533;OQ&#65533;&#65533;&#65533;	&#65533;-&#65533;!~&#65533;;&#65533;&^&#65533;&#65533;G&#65533;&#65533;&#65533;&#311;&#65533;&#65533;&#1559;X&#65533;&#65533;&#65533;&#65533;&#65533;&#65533;&#65533;&#65533;&#65533;&#65533;&#65533;&#65533;R_ &#65533;w&#65533;&#65533; Z&#65533;&#65533;&#65533;&#65533;E&#65533;&#65533;&#65533;s&#65533;&#65533;&#65533;&#65533;&#65533;&#65533;N&#65533;&#65533;&#65533;&#65533;}&#343;&#65533;&#65533;&#65533;@&#65533;&#65533;&#65533;r/&#65533;\n&#992;&#65533;&#65533;P&#65533;z&#65533;&#65533;&#65533;&#65533;&#65533;&#65533;h&#65533;&#65533;g*&#65533;&#65533;&#65533;&#65533;7&#65533;&#65533;&#65533;&#65533;&#65533;&#65533;,&#65533;.?&#65533; &#65533;$&#65533;&#65533;?&#65533;&#65533;86&#65533;;"]&#65533;&#65533;y&#65533;&#65533;&#65533;&#65533;&#65533;&#65533;&#65533;&#65533;&#65533;+&#65533;+&#65533;&#65533;&#65533;&#65533;&#65533;&#65533;&#65533;&#65533;&#65533; &#65533;&#65533;&#65533;&#65533;&#65533;&#65533;(&#65533;&#65533;&#65533;&#65533;*&#65533;*&#65533;&#65533;&#65533;3&#65533;&#65533;&#65533;&#65533;&#65533;&#65533;&#65533;ji&#65533;&#65533;&#65533;i&#65533;&#65533;i&#65533;i%&#65533;&#65533;&#65533;&#65533;&#65533;h&#65533;&#65533;&#43824;&#32435;&#65533;&#65533;&#65533;&#65533;&#65533;**i &#65533;j&#65533;&#65533; !&#65533;&#65533;2R&#65533;&#65533;&#607;5&#65533; &2$q"&#65533;CZ&#65533;&#65533;1t&#65533;P&#393;&#65533;&#1187;&#65533;&#531;&#65533;&#65533;&#65533;\&#594;%-B^ p*p&#65533;&#65533;!&#65533;&#65533;&#65533;&#65533;&#65533;R5P&#65533;&#65533;&#65533;
&#65533;&#65533;&#65533;+&#65533;&#65533;z&#65533;)&#65533;h&#65533;&#65533;&&#65533;&#65533;cX&#65533;ee&#65533;&#65533;&#65533;A&#65533;U&#65533;FvO&#1342;A
&#65533;c\&#65533;&#65533;&#65533;9&#65533;&#65533; &#65533;|Mg&#65533;&#65533;+o_,U{Y &#65533; Ja&#65533;	&#65533;@DP&#65533;&#387;&#65533;0liH&#65533;&#65533;&#65533;'-&#65533;&#65533;&#65533;&#65533;GC[&#1953;&#65533;L&#65533;&#65533;&#65533;&#65533;&#65533;&#65533;&#65533;&#65533;&#65533;&#65533;&#65533;&#65533;i&#65533;D[S'iPZ&#65533;h&#65533;H&#65533;&#65533;J&#65533;&#65533;_&#65533;&#65533;&#65533;&#65533;&#65533;&#65533;y&#65533;c&#65533;&#65533;:3&#65533;&#65533;D&#65533;&#65533;&#65533;2&#65533;=K&#65533;;8&#65533;&#65533;X&#65533;&#65533;&#65533;&#65533;|;W&#65533;&#65533;&#65533;S&#65533;&#1387;&#65533;&#65533;,&#65533;G &#65533;&#258;$&#65533;&#65533;&#65533;5&#653;&#65533;aV&#65533;ftV&#65533; &#65533;Z&#65533;5&#65533; K&#65533;EL3&#65533;F&#65533; &#65533;d&#65533;&#65533;l&#65533;&#65533;SO&#65533; o&#65533;&#65533;c&#65533;:&#65533;&#65533;a&#65533;^&#65533;m&#65533;&#65533;&#65533;8'&#65533;s3`#t]&#22022;&#65533;T7Y&#65533;d&#65533;&#65533;'&#65533;&#65533;Z8&#65533;&#65533;xt&#65533;h&#1491;&#65383;byt&#65533;&#65533;OQ&#65533;`_}&#65533;=&#65533;&#65533;&#65533;"&#65533;&#65533;&#65533;Ed&#65533;&#65533;&#65533;\&#65533;&#65533;g&#65533;&#65533;6&#65533;G&#65533;&#65533;&#65533;"
&#65533;D&#65533;*&#65533;=&#1568;-&#65533;DXNk&#1697;l&#65533;j[k&#65533;u&#65533;&#65533;W@W&#65533;H#&#65533;76Wi :f
&#65533;5&#65533;@[vfyR	%8@B@8J&#65533; &#65533;xU&#65533;&#65533;N]&#65533;&#65533;&#65533;
&#65533;&#65533;&#65533;&#65533;*]&#65533;"@&#65533;Q&#65533;Jc&#65533;&e&#65533;&#65533;&Jl&#65533;F&#65533;$&#65533;&#65533;&#65533;&#65533;&#1801;&#65533; &#65533;&#65533;Y&#65533;&#65533;&#65533;&#65533;&#65533;u&#65533;&#65533;&#65533;~*&#65533;l&#65533;T&#65533; &#65533;d)&#65533;6&#65533;`&#65533;1&#65533;Nj#2&#65533;&#65533;;&#65533;&#65533;&#65533;] &#65533;&#65533;&&#65533;&#65533;&#65533;pj&#65533;3x
&#848;&#65533;xw*&#65533;J~&#65533;&#65533;&#65533;&#65533;&#65533;J&#65533;&#65533;U&#65533;&#65533;&#65533;N&#65533; 7f &#65533;&#65533;&#65533;P&#65533;&#65533;&#65533;&#65533;&#65533;&#65533; &#65533;	R,!&#65533;&#65533;&#497;-&#65533;	I&#578;&#65533; &#65533;f&#65533;&#65533;&#964;&#65533;&#65533; &#65533;&#65533;&#65533;m&#65533;&#65533;D&#65533;S&#65533;&#65533;&#65533;6&#65533;&#65533;&#1238;&#65533;u&#65533;&#65533;&#1291;L&#65533;&#65533;nz&#65533;u@2$&#148;p&#65533;&#168;&#65533;&#65533;&#65533;&#65533;&#65533;6y&#65533;:&#65533;&#65533;&#65533;I&#397;j &#65533;&#65533;)l&#515;&#65533;&#65533;PC&#65533;!&#65533;&#65533;&#65533;&#65533;2Dc&#65533; 4&#65533;&#65533;D&#65533;&#65533;I&#65533;&#65533;&#65533;_>+&#65533;&#65533;-&#65533;"$&#65533;v~&#65533;&#65533;~+&#65533;&#65533;&#65533;&#65533; &#65533;&#65533;:&#65533;&#65533;L}z&#1239;V&#65533;:&#65533;V&#65533;&#65533;oW&#65533;&#19986;&#65533;[&#65533;&#65533;&#1545;&#65533;I&#65533;&#65533; w&#65533;I^\&#65533;&#65533;&#65533;sk&#65533;&#65533;cOp*(&#65533;&#65533;&#1491;&#65533;P&#65533;)+&#65533;&#65533;&#712;(&#65533;"&#65533;&#65533;&#65533;?/;&#65533;&#65533;M&#65533;&#65533;,H&#1959;&#65533;&#65533; -	&#65533;FkB&#65533;&#65533;&#65533;2&#65533;:&#65533;R&#65533;&#65533;&#65533;&#65533;%&#65533;&#65533;FX&#65533;]&#65533;
A&#65533;U&#65533;&#65533;+d!&#65533;Y&#65533;'&#65533;HDOn&#65533;&#224;&#65533;&#65533;D&#65533;&#65533;M o@&#65533;C&#65533;G29&#65533;&#65533;}{H&#65533;&#65533;#&#65533;&#65533;=&#65533;$&#65533;&#65533;_&#65533;>s&#65533;&#65533;&#65533;&#65533;:N&#65533;?&#65533;&#65533;r2T&#65533;&#1208;&#65533;&#65533;"f&#65533;6&#65533;s&#42264;:&#65533;&#201;&#65533;&#65533;&#65533;&#65533;E&#65533;&#65533;%p%&#65533;&#65533;
&#65533;H m&#65533;E&#65533;&#65533;&<(&#65533;2&#65533;&#1091;,
&#65533; &#65533;&#65533;z'4&#65533;M&#65533;4!&#65533;&#65533;&#65533;&#65533;&#65533;A&#65533;&#65533;4 J9&#1332;&#65533;q&#65533;&#65533;&#65533;&#65533;>&#65533;@<&#65533;&#65533;&#65533;&#65533;m&#65533;&#65533;&#65533;&#65533;&#65533;w&#65533;&#65533;&#65533;F&#65533;c&#65533;&#65533;&#65533;&#65533;&#65533;&#65533;7&#65533;Wn&#65533;&#65533;&#1156;%&#65533;^&#65533;&#65533;&#65533;(*&#65533;&#65533;d'	&#1761;&#65533;h&#65533;K&#65533;&#65533; &#65533;&#65533;&#65533;~&#65533;&#65533;&#65533;8&#657;d&#65533;&#65533;;a&#65533;&&#65533;=&#65533;&#65533;ley!J&#205;&#65533;D=&#65533;&#65533;6KcD &#65533;6&#65533;&#65533;&#65533;6&#65533;&#65533;&#65533;!-&#65533;&#65533;c"&#65533;&#65533;(&#65533;SF&#65533;&#65533;
P&#65533;&#65533;e&#65533;+:&#65533;&#65533;gK&#65533;&#65533;+&#65533;&#65533;&#65533;]&#65533;Fii&#65533;0&#65533;RlEBB &#65533;5&#65533;,&#65533;&#65533;|h&#65533;H2&#65533;&#65533;e&#65533;^!g&&#65533;M1|SK&#65533;&#65533;&#65533;d&#65533;&#65533;&#65533;lS!&#65533;&#65533;ns&#65533;&#65533;i&#65533;<&#65533;	"f&#65533;&#65533;&#65533;cb(U&#65533;:&#65533;&#65533;2&#65533;&#65533;&#65533;j&#65533;!&#65533;&#65533;B&#65533;X&#65533;e&#65533;&#65533;hQ&#65533;&#65533;&#65533;&T'&#65533;&#65533;-b&#65533;W &#65533;&#65533;
&#771;&#65533;  "C&#1138;&#65533;&#65533;&#65533;&#65533;&#65533;&#65533;&#65533;2
&#65533;
bLk &#65533;&#65533;:*&#65533;E&#65533;&#65533;XqSHW&#1172;&#65533;&#65533;&#65533;&#65533;&#65533;I&#65533;&#65533;3&#65533;&#65533;&#153881;&#65533; *&#65533;&#65533;\&#65533;&#65533;&#65533;j&#65533;&#1305;&#65533;&#65533;&#65533;H&#65533;7B&#65533;6v&#65533;&#65533;y&#65533;1 &#65533;9&#65533;&#65533;,&#65533;`R]&#65533;?&#65533;&#65533;&#65533;e&#65533;X&#65533; &#65533;J&#65533;&#65533;J&#65533;"w&#65533;&#65533;2&#1658;B&#65533;6&#65533;|,&#65533;&#65533;&#65533;&#65533;&#65533;&#65533;2'9&#65533;I&#65533;&#65533;BzF{$&#65533;&#65533;8D&#65533;4.&#65533;Hv&#65533;&#65533;&#65533;#h&#65533;&#65533;P&#65533;UN&#65533;rk&#65533;k _&#65533;:6n&#65533;W&#65533;&#146;&#65533;&#65533;$,9&#65533; &#65533;&#65533;5P&#65533;Z}&#65533;&#65533;&#65533;*Ht&#65533;&#65533;+&#65533;P&#65533;l&#65533;H &#65533;&#65533;hZ&#65533;Q&#65533;&#65533;&#65533;u5S&#65533;&#65533; M&#65533;&#65533;u&#65533;&#65533;&#65533;]73D&#65533;3&#65533;<	j&#65533;&#65533;C&#65533;Z&#65533;\Ij]&#65533;&#65533;&#65533;&#65533;&#65533;%&#65533;&#65533;&#65533;&#65533;&#65533;&#65533;&#65533;N&#65533;&#65533;K&#65533;&#65533; &#65533;"&#65533;0Z&#65533;&#65533;~z&#1393;&#65533;&#65533;1 &#65533;&#65533;R&#65533;5O &#65533;&#65533;&#65533;g&#65533;|&#65533;&#1634; CS&#65533;U&#65533;V3&#65533;Q!&#65533;0&#65533;6jf6Wd.&#65533;&#65533;_,g&#65533;&#65533;h
&#65533;&#65533;A|&#65533;&#65533;&#65533;&#65533;g&#65533;b)wQ[&#65533;&#65533;&#65533;&#65533;&#65533;1!;?&#65533;a-&#65533;, &#65533;&#65533;&#536;>2&#65533;&#65533;c&#65533;&#65533;r&#819;_*&#65533;h&#65533;&#65533;&#65533;&#65533;Ppku&#65533;&#65533;ynY&#65533;&#65533;mn&#65533;&#65533;o,&#65533;&#65533;&#65533;
&#65533;7&#46755;e&#65533;&#65533;q	Q&#65533;Dt&#65533;@1&#65533;Y&#65533;Bz&#65533;@
&#65533;&#65533;&#65533;&#65533;I&#65533;$&#213;&#65533; &#65533;)&#65533;e&#65533;9&#65533;&#65533;Y&#65533;K&#65533;@&#65533;&#65533; &#65533;[*&#65533;A&#65533;2&#65533;-a&#65533;K&#65533;b&#65533;Cf&#65533;&#65533;(&#65533;7&#65533;&#65533;&#65533;&#65533;i&#65533;&#65533;OVC&#65533;&#65533;>0
d&#65533;1Q&#65533;&#65533;-9Y"&#65533;=&#65533;&#65533;u&#65533;&#65533;&#65533;!$r&#65533;:+.r&#65533;>&#65533;&#65533;&#65533;?&#65533;u&#65533;~]I&#65533;&#65533;&#65533;)&#65533;8&#65533;&#65533;!]C&#65533;&#65533;$&#65533;&#65533;H>T&#65533;&#65533;Y&#65533;`&#65533;&#65533;4|{&#344;&&#65533;&#65533;K&#1399;&#65533;a&#65533;&#65533;&#65533;&#65533;&#65533;E&#65533;g&#65533;Nd&#65533;&#944;&#65533;Q&#65533;&#65533;{&#65533;&#65533;vz!&#65533; m&#65533;&#65533;&#65533;|&#65533;&#65533;K&#65533;l\&#65533;&#65533;H&#65533;&#65533;w&#65533;j5h6&#65533;x&#65533; zIl&#65533;&#1026;&#65533;&#65533;w&#65533;&#65533;&#65533;'b&#65533;&#65533;<{&#65533;&#65533;&#65533;#&#1223;&#65533;&#65533;&#65533;y&#65533;:[_&#65533;&#65533;6&#65533;&#65533;:&#65533;@
Un&#65533;~&#65533;&#65533;O&#65533;|"&#576;B@z&#65533;K&#65533;3;&#65533;&#65533;p6&#65533;&#65533;&#65533;&#65533;&#65533;&#65533;3&#65533;1>&#65533;l&#65533;&#65533;&#65533;&#65533;&#65533;&#65533;q&#65533;\&#65533;&#65533;&#65533;&#65533;&#65533;HLB&#65533;a&#65533;(A&#65533;IP&#65533;&#65533;C&#65533;}&#65533;84zp&#65533;rA&#65533;&#65533;E&#65533;&#65533;&#65533;^b1&#65533;v| &#65533;	&#65533;a&#65533;&#65533;%&#65533;0&#65533;&#65533;&#65533;&#65533;<&#65533;&#65533;&#65533;&#65533;5&#65533;&#65533;<&#65533;&#65533;t&#65533;?&#65533;A"&#65533;&#65533;@&#65533;&#65533;&#65533;+ &#65533; &#65533;6P &#65533;  {g&#65533;
&#65533;z&#65533;5{!&#65533;&#838;q&#65533;&#65533;&#65533;&#65533;&#65533;&#65533;dW&#65533;!Q&#65533;{&#65533;m,&#65533;&&#65533;&#65533;*A9&#1637;.&#65533;n&#65533;|+&#65533;m?t'&#65533;bw&#65533;&#65533;w&#65533;&#65533;:&#65533;&#65533;|&#65533;w|&#65533;&#65533;P&#65533;&#65533;W&#65533;+H&#65533;d&#65533;&#65533;Y&#65533;cG%Ca&#65533;&#65533;&#65533;MGu&g!&#65533;&#65533;G)&#65533; ^&#65533;&#65533;&#65533;]&#65533;&#65533;c8&#65533;&#65533;0b&#65533;&#65533;&#1472;k&#65533;z&#65533;G&#65533;a 4&#65533;&#65533;&#65533;8&#550;W&#65533;&#65533;g&#65533;5]G&#65533;,&#65533;&#65533;gegm%&#65533;|&#65533;&#65533;|&#65533;eY&#65533;;T&#65533;"&#65533;&#65533;(Ja9&#65533;2&#65533;>(}&#1957;&#65533;g9&#65533;&#65533;
Puq"&#65533;2&#65533;&#65533;&#65533;+&#65533;&#65533;+&#65533;&#65533;yrQO&#65533;[qk&#65533;U&#65533;&#65533;&#65533;G&#65533;  @ &#65533;`&#65533; ? &#65533;&#65533;&#248; 0 &#65533;8c(p&#65533;&#1472;l&#65533;b}&#65533;x&#65533;8&#65533;ap&#65533;>'R&#65533;r7Z&#65533;8X&#199;(&#65533;]&#65533;x.x]&#65533;;&#65533;<>$2(&#65533;&#65533;Q&#65533;&#65533;q&#65533;?I@X&#65533;H1l&#65533;6&#65533;&#65533; p&#65533;&#65533;s&#65533;S_s$&#65533;2O&#65533;V&#65533;7p&&#65533;'u'&#65533;2o&#65533;&#65533;&#65533;]&#1035;_&#65533; 1 &#65533;	&#65533;&#65533;&#65533;&#65533;$90`&#65533;&I&#65533;&#65533;&#65533;&#65533;n&#1542;&#65533;&#65533;z&#65533;tp&#65533;v1w&#65533;&#65533;&#65533;&#65533;&#65533;G&#65533;&#65533;&#65533;&#581; &#65533;!R&#65533;&#65533;|&#65533;m&#65533;8&#65533;&#65533;&#65533;&#65533;&#65533;&#65533;&#65533; &#65533;h&#65533;&#65533;0&#65533;&#65533;&#61461;Zy1&#787;A&#65533;&#65533;1&#65533;&#516;sG&#65533;&#65533;&#65533;sQ&#65533;q&#65533;&&#65533;&#65533;p&#65533;&#65533;i&#65533;&#65533;+&#65533;&#65533;$&#65533; {I1&#65533;0&#65533;%&#65533;c`&#65533;&#65533;y&#65533;0&#65533;&#65533;o&#65533;&#65533;&#65533;&#65533;&#65533;&#65533;QWbn"&#65533;&#65533;qlZ&#65533; &#65533;&#65533;,t&#65533;b&#1476;X\&#65533;R04{&#65533;u&#65533;&#65533;3J&#65533;&#65533;&#65533; 0	F&#65533;&#65533;A0<L)&#65533;&#65533;&#65533;(&#65533;&#65533;&#65533;&#65533;D=&#65533;&#65533;&#65533;&#65533;]&#65533;1&#65533;&#65533;<f4&#65533;&#65533;vy&#65533;72dEa&#65533;&#65533;Qn&#65533;&#65533;&#65533;yVWSXv Z^&#65533;&#65533;&#65533;}&#599;1&#65533;&#65533;?&#65533;__&#65533;= =&#65533;40V0&#37458;&#65533;)&#65533;f n&#65533;z&#65533;&#1478;&#65533;&#65533;{&#65533;GCq|5)R&#65533;&#65533;>&#519;&#65533;&#589;1&#65533;&#65533; &#65533;03&#65533;&#65533;u&#65533;@|&#65533;'-&#407;&#65533;&#65533;&#65533;&#65533;&#65533;Z&#65533;&#602;&#65533;F&#65533;&#65533;&#65533;DA&#65533;X&#65533;&#65533;&#65533;&#65533;&#65533;$;&#65533;g$=&#65533; !&#65533;$G?GV&#65533;r2k&#65533;Lq&#65533;p&#65533;&#65533;l&#65533;B&#65533;'	 &#65533;6p&#65533;^&#65533;&#65533;~I?&#65533;&#65533;&#65533;-&#65533;1 &#65533;&#65533;Y&#65533;y&#65533;&#54872;0&#65533;&#65533;&#65533;&#65533;`	&#65533;&#65533;&#65533;&#65533;&#65533;&#65533;&&#65533;&#65533;&#65533; &#65533;q&#65533;iM&#65533;&#65533;z*&#1357;&#65533;m
:M&#65533;H<&#65533;"@&`Jp&#65533;&#65533;Z&#823;&#65533;&#65533;&#65533;e&#65533;&#65533;EJAJA&#65533; &#65533;&#65533;&#1640;&#65533;TF;q*&#65533;&#65533;DJ&#65533;&#1546;wC2o&#65533;&#65533;
&#65533;2&#65533;&#65533;L*tpY &#65533;&#576;&#322;bA&#65533;u&#65533; o 6&#65533;;&#1041;|&#605;L&#65533;&#65533;L&#65533;&#65533;&#65533;N &#65533;$y&#65533;y&#65533;&#22117;&#65533;(c`&#65533;&#1426;&#65533;&#65533;z&#65533;&#65533;Mx&#65533;,&#65533;&#1299;~&#65533;\7]f*&#65533;&#65533;&#1217;&#65533;&#65533; &#65533;&#65533;&#65533;c&#65533;3&#65533;1H&#65533;&#65533;uYP&#65533;{:&#391;7&#65533;&#65533;'&#65533;jLA &#65533;&#65533;&#65533;b&#232;Kia&#65533;	&#65533;$P&#65533;&#65533;$&#233;&#484;&#65533;&#65533;%Gw&#65533;&#65533;&#65533;&#65533;i&#1424;f&#65533;&#65533;pV&#65533; o&#65533;DQ ?&#1029;I:&#65533;&#65533;K&#65533;?&#65533;?01&#176345;&#65533;$I&#65533;_p&#65533;&#65533; ) &#65533;'&#65533;&#1708;n(&#65533;&#1493;&#65533;&#65533;&#685;&#65533;&#65533;&#1695;J8&#65533;{&#1690;&#65533;&#65533;&#65533;7&#65533;p&#65533;f`&#65533;&#65533;&#65533;w&#10727;&#65533;|&#65533;&#65533;Y&#65533;o&#65533;:[&#65533;y&#65533;&#65533;&#65533;&#65533;,&#65533;a&#65533;G&#65533;&#65533;L&#708;B&#65533;q&#65533;)#&#65533;V:*&#65533;&#65533;&#65533;p7&#65533;&#65533;b	>&#65533;&#1730;=&#1047;&#65533;&#1629;&#65533;"&#747;&&#65533;&#65533;&#65533;&#65533;&#65533;Y&#65533;&#65533;&#65533;= 0&#65533;{&#65533;&#65533;:9gF{{r:h&#65533;&#65533;&#65533;&#1189;q&#594; &#65533;
X&#65533;n`"@&&#65533;&#65533;*&#65533;&#65533;&#65533;jV&#1786;Q&#1402;&#65533;e&#65533;&#65533;iq&#65533;&#65533;&#65533;&#65533;&#65533;&#65533;&#65533;A0pa&#65533;&#65533;&dB	[B&#65533;cG&#65533;&#65533;&#1907;&#65533;)&#65533;&#65533;&#65533;&#65533;7&#1017;&#65533;l&#65533;~&#65533;'&#405;&#65533;-<&#65533; &#65533;&#1649;+&#65533;&#65533; &#747;&#65533;&#65533;&#65533;9&#65533;$&#65533;[&#65533; 0T! &#65533;&#65533;'&#65533;5&#65533;r&#65533;&#65533;&#65533;&#65533;HY&#65533;&#65533;,&#65533;&#1709;&#65533;&#1407;xX&#65533;x&#65533;Jp&#65533;|&#65533;&#65533;8:&#65533;&#65533;&#65533;	,&#65533;&#65533;D&#65533;&#65533;5&#65533;&#65533;%&#65533;&#331;&#65533;"&#65533;&#65533;/&#65533;l&#65533;G&#65533;&#65533;&#65533;&#65533;uI&#65533;se &#65533;zl&#65533;&#65533;\&#65533;i&#65533;&#65533;&#65533;pp&Q  &#65533;&#65533;&#65533;K&#65533;&#65533;{&#192;K&#65533;JJ&#65533;&#65533;&#65533;&#65533;&#65533;&#65533;?&#65533; &#35582;&#65533;&#65533;1&#65533;&#938;&#65533;&#65533;&#65533;&#65533;h: &#65533;&#65533;b&#65533;&#65533;M:&#65533;<&#65533; &#65533;&#1311;n&#65533;&#65533;&#65533;&#65533;&#65533;&#65533;&#65533;&#65533;&#65533;&#52873;&#65533;&#65533;&#65533;&#65533;ap&#65533;nP&#65533;n&#65533;&#65533;j&#1840;&#65533;k*&#65533;&#65533;&#65533;= &#65533;x&#65533;&#65533;&#65533;p&#65533;2&#1074;v)<]&#65533;Uu&#65533;&#65533;B&#65533;&#65533;&#65533;&#65533; B ~&#765;&#65533;&#65533;&#65533;&#65533;&#65533;$;&#65533;?&#65533;&#65533;&#65533;\&#65533;_&#65533;&#65533;CLzEqc&#65533;&#65533;&#65533;C4&#65533;&#65533; &#65533;8&#65533;`&#65533;cg&#65533;&#65533;&#65533;&#330;&#65533;M&#1208;&#65533;&#65533;&#65533;&#65533;&#65533;<@&#65533;{&#65533;&#65533;&h	l&#65533;&#65533;&#65533;tfP&#65533;l g&#65533;=&#65533;,&#65533;&#65533;&#65533;B+s&#65533;&#620;&#65533;}&#65533;&#65533;&#65533;&#1855;&#65533;&#65533;,(v&#65533;&#65533;,&#65533;W\"L&#65533;0z&#65533;&#65533;  0&#65533;&#1053;8|&#899;&#65533;#+&#65533;&#65533;$&#65533;&#65533; &#1499;&#65533;&#65533;&#65533;&#65533;&#1534;
&#65533;zH&#65533;&#793;;&#65533;&#65533;fRa&#65533;#&#65533;&#65533; sJ&#65533;&#65533;&#65533;&#65533;&#65533;&#65533; '&#65533;&8&#65533;&#65533;W&#65533;&#65533;&#65533;^&#65533;|+&#65533;&#65533;&#65533;&#65533;`j&#65533; k&#65533;&#65533;&#65533;&#65533;<&&#65533;&#1699; &#65533;&#65533;&#65533;Ba&#65533;$&#65533;u&#65533;&#65533;&#65533;V.&#65533;B&#65533;#2&#65533;&#65533;&#65533;&#65533;D&#65533;&#65533;&#65533;&#65533;&#65533;$p?P &#65533;J&#65533;L&#65533;! &#65533;&#65533;'&#65533;"&#65533;&#65533;&#65533;&#65533;&#1057;&#65533;&#65533;&#65533;&#65533;,v\g&#65533;&#65533;&#65533;&#65533;&#65533;&#65533;Rmv&#65533;&#65533;{&#65533;&#65533;&#65533;M&#65533;dI&#65533;`Y&#65533;&#65533; &#65533;&#65533;&#65533;&#65533;&#65533;&#65533;/&#65533;&#65533;&#65533;+&#65533;0&#65533;p&l&#65533;<&#234;0s&#65533;L&#65533;%&#65533;Z&#65533;&#1158;&#65533;+#D&#65533;&#65533;&#65533;&#65533;:&#65533; &#65533;R N&#65533;&#65533; {&#1661;:% &#65533;&#65533;/&#65533;#&#65533;&#65533;&#65533;Q&#65533;&#65533;t&#65533;5&#65533;\&#65533;4&#65533;9I&#65533;&#65533;o&#65533;&#65533;qz &#65533;~&#65533;&#65533;U&#65533;&#65533;&#65533;&#65533;&#65533;&#65533;0&#65533;&#65533; &#65533;n&#65533;T&#65533;&#65533;}&#65533;&#65533;&#65533;P&#65533;~&#65533;&#65533;\&#65533;&#65533;&#65533;&#65533;ql&#65533;B@&#65533;&#65533;Q&#65533;&#65533;V'\&#65533;=c&#65533;,A&#65533;/]&#1274;&#65533;LkL&#65533;r&#65533;&#376;&#65533;&#65533;4&#65533;&#65533;&#65533;&#65533;&#65533;i&#65533;&#65533;&#65533;&#65533;&#65533;@&#65533;&#65533;&#65533;.&#65533;,&#65533;H&#65533;`"&#65533;p&#65533;&#65533;r&#173;&#65533;(&#65533;&#65533;&#65533;&#65533;&#65533;&#65533;T-m&#65533;&#65533;&#310;&#833;&#65533;R&#65533;@&#65533;&#65533;&#65533;S&#65533;&#65533;&#65533;&#65533;&#1716;&#65533;&#878;&@T&#65533;&#65533;5&#65533;&#65533;&#65533;&#65533;&#65533;&#65533;y&#65533;&#65533;&#65533;yf&#65533;(LS&#65533;&#65533;&#65533;S&#65533;&#65533;=&#65533;&#65533;&#65533;&#65533;&#65533;&#65533;&#65533;&#65533;&&#65533;&#65533;&#65533;&#528;&#65533;&#65533;&#65533;&#65533;&#65533;&#65533;&#65533;0&#65533;&#65533;D&#65533;&#824;&#65533;&#65533;&#65533;gP&#65533;&#300;&#65533;vv&#65533;&#65533;	&#65533;&#65533;u&#65533;&#65533;M&#65533;&#65533;9&#65533;&#65533;@
&#65533;&#65533;&#65533;\&#65533;B\}&#65533;&#65533;1&#65533;	0|f`Y&#65533;2&#65533;\'v&#65533;&#65533;;&#65533;&#65533;&#65533;&#65533;M.&#65533;{&#65533;gb&#65533;&#482;&#65533;&#65533;&#65533;T&#65533;&#65533;Q&#65533;&#65533;"&#65533;&#65533;h&#65533;B&#65533;KR9i&#65533;&#65533;&#65533;B&#65533;F)&#65533;&#65533;J&#65533;.G&#65533;&#65533;&#65533;&#65533;k&#65533;&#1590;&#65533;K&#65533;&#65533;&#65533;&#65533;2&#65533;m&#65533;&#65533;6&#65533;E&#65533;W&#65533;q&#65533;2&#65533;&#65533;u&#65533;,a&#65533;t&#65533;&#65533;l&#65533;&#65533;&#65533;(&#65533;&#65533;*&#65533;&#65533;&#65533;&#46809;8&#65533;| &#502;&#65533;&#907;&#65533;&#65533;&#65533;&#65533;&#65533;)c J&#65533;F&#65533;#&#65533;&#65533;:MC&#65533;^&#65533;X&#65533;D4&#65533;&#65533;&#65533;(zh+:&#65533;&#65533;&#65533;(H>&#65533;;9&#65533;&#65533;W*R&#65533;&#65533;&#65533;b>d&#65533;&#65533;&#1256;&#65533;3+&#65533;&#65533;&#65533;>&#65533;&#65533;x}&&#65533;&#30747;!{&#65533;&#65533;&#907;f&#65533;8zF&#65533;Tb&#65533;Q&#65533;*/&#65533;R&#65533; 0i<&#65533;^&#65533;&#65533;&#65533;&#65533;>&#65533;&#65533;&#65533; &#65533;y&&#65533;&#65533;&#65533;&#65533;&#766;&#65533;&#65533;\&#65533;&#65533;N&#65533;>	&#65533;&#65533;$&#65533;a&#65533;X&#65533;z&#65533;{[^&#65533;&#65533;&#65533;{&#65533;&#65533;&#65533;CO&#65533;r&#65533;&#65533;&#65533;>&#65533;&#65533;l&#65533;&#65533;QB&#65533;&#1388;&#65533;*&#65533;<cA@ [&#65533;&#65533;&#65533;Kp&#65533;6_ &#65533;;&#65533;&#65533; &#65533;&#65533;C&&#65533;&#65533;^&#65533;&#65533;y&#65533;&#65533;&#65533;E,:>&#65533;s&#65533;&#65533;&#65533;&#65533;&#65533;ut>&#65533;&#65533;&#65533;b&#65533;&#65533;&#65533;&#3086;e&#959;&#65533;&#65533;2&#65533;&#65533;&#65533;=&#65533;3l2&#65533;&#65533;^q&#65533;&#65533;&#65533;%&#65533; &#65533;&#1907;({ &#65533;&#65533;&#65533;&#65533;&#65533;_&#65533;&#65533;Ti&#65533;&#65533;&#65533;&#65533;&#65533;(&#65533;&#65533;x&#65533;&#65533;&#65533;&#65533;&#65533;&#65533;o~&#65533;=&#65533;&&#65533;&#65533;&#65533;7:&#65533;2&#65533;&#65533;&#65533;*&#65533;{a&#65533;\q&#65533;W&#65533;&#65533;u8&#65533;&#65533;{&#65533;&#65533;=&#65533;&#65533;C/&#65533;-]&#65533;H&#65533;FO&#65533;&#65533;&#65533;J&#65533;i&#65533;&#65533;'!h+1>1&#65533;,@&#65533;{&#65533;&#65533;?&#65533;&#65533;&#65533;&#65533;&#65533;k+C&#1545;&#65533;&#65533;`&#65533;&#65533;&#65533;0d@d&#65533;QQ&#65533;&#65533;r&#65533;kgng&#65533;&#65533;ny&#65533;&#65533;&#65533;gZ&#65533;w&#65533;yZZyz&#65533;&#65533;&#65533;&#65533;&#65533;&#65533;&#65533;&#65533;	&#65533;&#65533;&#65533;&#65533;&#65533;&#65533;z{&#65533;&#65533;&#65533;&#65533;&#65533;&#65533;&#65533;&#65533;&#65533;&#65533;&#65533;&#65533;w&#65533;&#65533;&#65533;&#65533;&#65533;p&#65533;&#65533;Z&#65533;&#360;&#65533;&#1008;&#1206;&#65533;&#65533;&#65533;l&#1655;g&#65533;&#65533;&#1712;&#1829;&#65533;&#65533;n<A&#65533;&#65533;&#65533;A&#65533;&#65533;,&#65533;&#65533;,&#65533;&#65533;&#65533;,&#65533;&#65533;0&#65533;&#65533;&#65533;*T&#65533; &#65533;Hl&#65533;b"0 b`Q&#65533;&#65533;n2&#65533;&#65533;&#65533;&#65533;$Kg4]&#65533;N&#65533;o&#65533;H&#65533;I 3&#65533;)^&#65533;&#707769;W&#65533;&#65533;&#622;	J&#65533;&#65533;&#65533;YA&#65533;;&#65533;+UMR&#65533;&#65533;;CN\)&#65533;&#65533;&#65533;&#65533;a&#65533;&#65533;Ws&#65533;p`G&#65533;&#65533;&#65533;&#65533;&#65533;&#65533;X&#65533;V&#65533;?,l&#65533;{Pa&#1859;&#65533;&#65533;L&#65533;+&#65533;&#65533;&#65533;&#65533;&#65533;&#65533;&#65533;$%7pR*^&#65533;&#65533;&#65533;&#65533;Tzd&#65533;&#65533;<&#65533;Y&#65533;Y&#65533;&#65533;&#65533;&#65533;J&#65533;&#65533;&#65533;LC&#65533;=&#65533;&#65533;Q&#65533;E&#65533;&#65533;B&#65533;&#65533;j&#65533;&#1216;&#65533;j&#1418;&#65533;&#65533;&#65533;`J&#65533; &#65533;,;xh&#65533;&#1659;&#65533;&#65533;&#65533;&#65533;&#65533;&#65533;&#65533;+&#65533;&#65533;
&#65533;w&#65533;&#65533;RQ &#65533;&#65533;&#65533;a&#1304;&#65533;#&#65533;3&#1820;4,i&#65533;&#65533;&#1693;&#65533;^&#65533;&#65533;*s&#65533;P=&#65533;&#65533;$&#65533;X|&#65533;&#65533;z&#65533;&#65533;&#65533;&#65533;&#65533;&#65533;8&#65533;TQ&#65533;L5&#65533;k&#65533;&#65533;6 )&#65533;PUGV^%&#65533;&#65533;&#65533;&#65533;[&#65533;=&#65533;&#65533;&#65533;q$&#65533;&#65533;&#65533;&#65533;&#1033;XPU&#65533;&#65533;E%&#145;&#65533;0&#65533;&#65533;F&#65533;%&#65533;i&#65533;&#65533;'&#1984;&#65533;+&#65533;&#65533;2
+&#65533;&#65533;bU:&#65533;2&#65533;z&#65533;&#65533;&#65533;.&#65533;&#65533;G1&#65533;@	&#65533;&#65533;5`&#65533;&#65533;X&#65533;&#65533;Q&#65533;)C&#65533;6&#65533;&#65533;&#154;TQ&#65533;	&#65533;LfXh&#4469;lqxw&#65533;&#65533;o&#65533;I&#65533;&#745;&#65533;&#65533;&#65533;&#65533;&#65533;&#65533;!&#65533;5&#1954;&#65533;&#65533;Gy<v&#65533;&#65533;+5&#65533;&#394;:=&#65533;T~&#65533;Pi&#65533;&#65533;&#65533;&#65533;&#742;]&#65533;T&#65533;0K&#65533;*T2[&#65533;&#65533;Z25a&#65533;&#65533;&#65533;&#65533;[&#65533;4&#65533;&#65533;R&#65533;&#65533;&#65533;,&#65533;EY&#65533;y&#65533;:&#65533;&#1593;!yzx&#1842;&#65533;&#65533;&#65533;&#65533;&#65533;: &#65533;&#65533;&#65533;&#65533;_0"&#65533;&#65533;&#65533;&#65533;&#65533;&#65533;&#65533;XG$*5&#65533;&#65533;&B&#65533;),&#65533;!3&#65533;&#65533;&#65533;&#2043;y&#65533;&#65533;&#65533;~&#65533;&#65533;K&#65533;&#65533;\9&#65533;&#65533;&#65533;,01c&#65533;&#65533;&#1921;&#65533;&#65533;&#65533;|15&#65533;k&#65533;&#65533;&#65533;&#65533;L&#65533;&#65533;&#65533;&#1776;&#65533;&#65533;&#65533;g]&#65533;,&#65533; &#65533;&#65533;&#65533;&#65533;&#854;L&#65533;>J`D&#65533;v&#65533;v&#65533;A"&#65533;&#65533;&#65533;m&#65533;&#65533;$6&#65533;&#65533;&#65533;&#65533;z&#65533;cE&#1444;d6LZ&#65533;)&#65533;A&#65533;&#65533;J#&#65533;P&#65533;&#65533;&#65533;&#65533;&#228;&#65533;0&#65533;e&#65533;*5/&#65533;[W&#65533;&PGXX`&#65533;&#65533;.&#65533;v,&#65533;&#65533;&#1459;(&#65533;&#65533;&#65533;f&#65533;&#65533;5*j#&#65533;&#65533;W&#65533;Y]&#65533;&#65533;&#65533;[&#65533;&#65533;M=&#65533;&#65533;&#65533;&#65533;d{&#65533;$&#65533;&#65533;&#65533;&#65533;	&#65533;/Ms	&#65533;&#65533;G&#65533;&#65533;&#65533;&#65533;&#65533;	&#65533;T)&#65533;Z&#65533;Ii&#65533;&#65533;&&#65533;% &#65533;&&#65533;Ml&#65533;gIa&#65533;&#500;&#65533;&#65533;\&#65533;"|4&#65533;s&#65533;\&#65533;6.J&#65533;&#65533;)&#65533;&#280;J&#65533;E&#65533;&#1339;&#65533;&#65533;&#65533;&#65533;Nz@Iy&#65533;&#65533;&#65533;&#1785;&#65533;5m&#65533;/K&#65533;8&#65533;K&#65533;&#65533;*&#65533;&#65533;R&#65533;&#1006;&#65533;&#65533;M&#65533;&#65533;&#683;X,Y&#65533;&#65533;z&#435;l|V)&#65533;&#65533;fHp&#65533;H&#65533;&#65533;&#65533;&#65533;&#65533;?&#65533;&#65533;k&#65533;M&#65533;r&#65533;&#65533;&#65533;&#65533;j&#65533;&#65533;r&#65533;
&#65533;)&#65533;sE&#65533;'&#65533;j&#65533;+{&#65533;&#65533;W&#65533;>&#65533;?&#65533;&#65533;'&#65533;&#65533;dC&#161;asG&#65533;&#65533;&#65533;7=&#49496;q&#65533;kv&#65533;?&#65533;&#65533;Zn&#65533;&#65533;2&#65533;!&#65533;fL&#65533;&#65533;&#65533;a&#65533;m<&#65533;&#65533;&#65533; 	&#65533;&#65533;'&#65533;&#65533;Yx&#65533;&#65533;'&#65533;&#65533;&#65533;&#65533;&#65533;h&#65533;&#65533;&#65533;&#65533;*0=/z{&#65533;&#806;R&#65533;&#65533;Z L(&#65533;&#65533;8&#65533;&#65533;&#65533;4&#65533;&#65533;&#65533;
+GC&#65533;R&#65533;RU&#1380;244&#65533;
c!&#65533;b&#65533;+2&#65533;&#65533;W&#65533;&#65533;&#65533;4&#65533;JD&#65533;*&#65533;a/T&#65533;r&#65533;!&#65533;&#65533;&#65533;LR&#164;
&#65533;B2&#65533;&#65533;I&#65533;6&#65533;&#65533;~F|&#65533;`-&S-&#65533;&#65533;_&#65533;&#65533;0&#65533;B&#1124;&#65533;&#65533;:<&#65533;2&#65533;C&#65533;d$&#65533;	&#1564;(&#65533;h&#65533;&#65533;&#65533;&#65533;}&#65533;&&#65533;R&#65533;&#65533;R &7&#65533;R (U&#65533;&#65533;&#65533;&#65533;Gg@g*&#1225;&#65533;&#65533;0&#65533;V&#65533;3E&#65533;*&#249;Q,n&#65533;&#65533;&#65533;)&#65533; &#65533;&#65533;&#65533;&#65533;&#65533;&#65533;&#65533;z&#1213;YP	`t&#65533;&#65533;&#65533;nb m	&#65533;&#65533;D&#65533;b&#65533;&#65533;&#65533;&#65533;C&#65533;&#65533;0&#65533;&#65533;>!&#65533;&#65533;\CRn&#65533; &#65533;T+R&#65533;&#65533;P&#1205; T&#516;RDJ#&#65533;$J&#65533;&#65533;&#65533;Bq!,E&#65533;&#65533;&#65533;&#65533;&#65533;1_&#65533;&#65533;&#65533;0&#65533;&#65533;>`4'&#65533;&#65533;P&#65533;&#1126;E&#65533;&#65533;8&#65533;.hu&#65533;_&#65533;&#65533;2&#65533;i&#65533;&#65533;&#65533;o&#65533;&#65533;g`E&#65533;h`&#65533;I&#65533;&#65533;&#65533;&#65533;&#65533;OU0&#65533;y&#65533;H&#65533;	M&#65533;:&#232;&#65533;*S&#65533;&#65533;=&#65533;&#65533;rRuj1&#65533;&#65533;S&#65533;&#65533;]BD&#65533;&#65533;&#65533;)>!&#65533;)p&#65533;&#65533;}&#65533;&#65533;!J&#65533;&#65533;&#65533;afgQ&#65533;&#65533;
i&#65533;&#65533;&#65533;&#65533;&#1706;&#65533;]hC'&#65533;&#65533;&#65533;F(&#479;&#65533;"_&#65533;&#65533;&#65533;&#65533;&#65533;&#65533;]&#1248;&#65533;(&#65533;.&#65533;&#65533;&#65533;&#65533;&#65533;&#65533;&#65533;J&#65533;&#65533;&#65533;&*&#1575;&#65533;+]&#65533;I&#65533;&#65533;&#65533;-q.>&#65533;J-
^&#65533;F3Y&#65533;&#65533;#{&#65533;]&#65533;I>&#65533;&#65533;!T&#65533;y&#65533;V&#65533;D'&#65533;&#65533;&#65533;&#65533;n-&#65533;&#65533;~&#65533;	&#65533;&#303;&#65533;&#65533;b&#65533;&#65533;u&#65533;4&#65533;&#65533;`&#65533;&#764;&#65533;!nq&#65533;&#65533;F&#65533;b&#413;&#1488;&#65533;X&#2005; {&#65533;K&#65533;3&#65533;&#65533;J{&#65533;^\&#65533;&#65533;&#65533;&#65533;&#65533;&#65533;&#65533;&#65533;3&#65533;&#65533;&#65533;3&#65533;&#65533;*&#65533;&#343;_|(&#65533;&#65533;&#65533;&#65533;_&#65533;b&#65533;&#65533;&#65533;mQV&#65533;&#65533;&#65533;&#65533;&#65533;&#65533;Q&#65533;&#65533;&#65533;JO&#65533;&#65533;E&#65533;B^R9&#65533;*&#65533;-&#65533;ZAG&#65533;&#65533;&#65533;&#65533;&#65533;XEA&#65533;&#65533;&#65533;\&#65533;k{Z&#65533;W&#65533;&#65533;&#65533;/&#1674;&#65533;&#65533;&#65533;&#65533;M&#65533;4&#65533;&#65533;i0&#65533; &#65533;,&#65533;4e&#65533;q&#65533;^&#65533;&#1682;H&#65533;&#65533;&#65533;62&#65533;L&#65533;&#65533;n&#65533;&#65533;%
G&#65533;VD&#65533;3&#65533;&#65533;X&#65533;`k=&#65533;&#65533;t{W&#65533;#R&#65533;&#65533;&#65533;&#65533;&#65533;&#65533;J&#65533;t/&#65533;&#65533;Q&#65533;&#65533;&#65533;&#65533;a&#65533;4R&#65533;&#65533;>&#65533;&#65533;L&#65533;U,i&#65533;V'&#65533;&#65533;&#65533;&#65533;&#65533;&#65533;1
&#65533;&#65533;b^Mdb]x(&#65533;:&#65533;
-&#65533;k=&#65533;&#36426;*&#65533;+&#65533;o&#65533;|&#65533;&#65533;&#65533;&#65533;`pX&#65533;9m&#65533;&#65533;&#65533;&#65533;&#65533;&#65533;E&#65533;&#65533;M&#65533;`&#65533;h&#65533;5&#65533;&#65533;&#65533;&#65533;g&#65533;&#65533;*&#65533;rv&#65533;&#65533;E&#65533;d&#150;&#809;&#65533;^&#65533;&#65533;z&#65533;&#1750;&#65533;&#65533;B}&#65533;-x&#65533;m~&#65533;&#65533;v&#65533;uc&#65533;&#65533;&#65533;&#65533;v&#65533;q&#65533;&#65533;&#65533;~m&#1238;&#65533;&#821;&#65533;&#65533;f&#1245;&#65533;k&#65533;x&#65533;-&#65533;N&#65533;{&#65533;P&#65533;q'&#65533;&#65533;W&#65533;d[&#65533;&#65533;zz&#65533;O&#65533;
1&#65533;'&#65533;>s&#65533;/=L!&#379;&#65533;&#65533;&#65533;&#65533;
cNG&#65533;&#65533;&#65533;&#426;&#1577;&#65533;&#65533;ktE&#65533;&#862;&#65533;&#65533;&#65533;]$&#65533;`&#65533;&#65533;&#1453;8&#65533;&#65533;A&#65533;'&#65533;//&#65533;&#65533;&#65533;~&#65533;&#65533;&#65533;&#65533;&#65533;&#65533;&#65533;&#65533;&#65533;&#305;&#65533;&#65533;&&#65533;&#65533;~&#65533;&#65533;&#65533;|&#65533;&#65533;3;Rul&#65533;mk]&#65533;&#65533;y&#65533;&#65533;&#65533;&#65533;&#65533;&#65533;Y&#65533;U&#65533;d&#65533;&#65533;&#65533;V&#65533;&#65533;&#65533;Zz&#65533;&#65533;)'&#65533;&#65533;&#65533;&#65533;@&#65533;-&#65533;&#65533;&#65533;&#65533;&#65533;&#65533;&#65533;`&#65533;&#65533;&#65533;W&#65533;)&#65533;&#1500;&#65533;&#65533;{T+s!2&#65533;&#65533;&#65533;&#178;&#65533;&#65533;4&#65533;&#65533;&#65533;J%&#65533;C&#65533;&#65533;x&#65533;&#65533;&#65533;&#65533;r}&#65533;&#65533;&#65533;_wt#4=g*&#65533;&#65533;T&#65533;K&#65533;&#65533;n&#65533;n&#65533;&#65533;&#65533;&#65533;+&#65533;&#65533;+.;&#65533;&#65533;>&#65533; &#65533;&#65533;&#65533;
&#65533;&#65533;0/&#65533;&#65533;&#65533;&#65533;&#65533;&#65533;&#65533;&#65533;&#65533;&#65533;&#65533;&#65533;&#65533;$&#65533;&#65533;_&#65533;&#65533;&#1214;(p|&#65533;&#65533;&#65533;W&#65533;&#65533;>&#65533;w&#65533;&#65533;K&#65533;U4n&#65533;A&#65533;&#65533;5L&#65533;&#65533;W/&#65533;L&#65533;&#65533;)&#65533;p/w8&#65533;
l7X&#65533;pC&#65533;c&#65533;&#65533;|"&#65533;Bp&#65533;&#65533;s&#2005;S&#65533;n2&#65533;wa&#65533;/&#65533;g&#65533;&#65533;&#65533;4&#65533;l&#65533;T&#65533;`o&#65533;&#65533;ro&#65533;z$&#65533;smd&#65533;wo&#65533;&#65533;|$&#65533;QDG
iFT&#65533;&#65533;NAiFH17K(0&#65533;&#65533;&#65533;&#65533;P&#65533;&#65533;&#65533;A~&#65533;2&#65533;&#65533;&#65533;69&#65533;tk=(V@&#65533;&#65533;XHs&#65533;6LlfH7&#65533;=|&#65533;r&#65533;&#65533;&#65533;vo&#65533;x-w*&#65533;$z&#65533;K&#65533;&#65533;&&#1541;M&#65533;&#65533;'Q&#65533;0&#65533;JC8&#65533;l&#65533; VL&#65533;wq&#65533; &#65533;(Z&#65533;W
FT&#65533;z&#65533;p}&#65533;&#65533;&#65533;x&#65533;E&&#65533;F&#65533;&#65533;&#65533;S5v"UW&#65533;98$M&#65533;&#197;&#65533;&#65533;p&#65533;9wUG&#65533;=|&#65533;~&#65533;&#65533;a&#65533;Atf&#65533;r&#65533;G&#65533;e&#65533;[r&#65533;W&#65533;&#65533;g '&#65533;&#65533;&#65533;^&#65533;&#65533;&#65533; \&#65533;H:&#65533;&#65533;&#65533;LV&#65533;&#65533;&#65533;&#65533;~cX*&#65533;0P&#65533;g&#65533;v&#65533;&#65533;g%70C&#65533;y&#1811;&#65533;&#65533;B&#65533;&#284600;f&#65533;&#65533;e&#65533;&#65533;h&#65533;&#65533;&#65533;&#1550;&#65533;X&#65533;1^&#65533;&#65533;Gr&#65533;[Bw7&#65533;ft&#65533;V*&#536;&#65533; &#65533;&#65533;&#1718;&#65533;;&#65533;&#65533;4z3x&#65533;}&#65533;X&#65533;&#65533;&#65533;*&#65533;vZB&#65533;]n&#65533;wp&#65533;
&#1432;&#65533;&#65533;&#65533;&#65533;&#65533;&#65533;&#65533;&#65533;&#65533;&#1222;l&#65533;BL&#65533;H&#65533;&#65533;p&#65533;&#65533;Q&#65533;&#65533;w*GE%6IT&#65533;Cc;&#65533;&#65533;"&#65533;b~(&#65533;&#65533;&#65533;&#128;~&#65533;4T&#65533;x&#65533;&#65533;X&#65533;-&#65533;~&#65533;&#65533;&#65533;&#65533;&#65533;&#65533;&#65533;n&#65533;&#65533;x&#65533;&#65533; &#65533;K)&#65533;G&#65533;=&#65533;&#65533;oR&#65533;&#65533;2)o&#65533;&#65533;&#65533; !&#65533;  ,    &#65533;&#65533;@&#65533;&#65533;&#65533;&#65533;&#65533;&#65533;&#65533;&#65533;&#65533;&#65533;&#65533;&#65533;&#65533;&#65533;&#65533;Z&#65533;&#65533;w&#65533;&#65533;&#65533;y&#65533;&#65533;&#65533;&#65533;&#65533;&#65533;{&#65533;&#65533;&#65533;&#65533;&#65533;&#65533;&#65533;&#65533;&#65533;&#65533;&#65533;&#65533;&#65533;}|&#65533;&#65533;&#65533;&#65533;&#65533;&#65533;&#65533;&#65533;~&#65533;&#65533;&#65533;&#65533;&#65533;&#65533;&#65533;&#65533;&#65533;&#65533;&#65533;&#65533;&#65533;&#65533;&#65533;&#65533;&#65533;&#525;&#65533;&#65533;&#65533;&#65533;&#65533;&#323;&#508;&#65533;&#65533;&#65533;&#1163;&#65533;&#65533;&#65533;&#65533;&#1805;{&#135;&#1528;&#65533;&#65533;&#65533;&#30545;&#65533;&#65533;&#65533;&#65533;&#65533;&#65533;&#65533;&#65533;}&#1659;&#65533;&#65533;&#65533;&#65533;&#65533;&#65533;&#65533;&#65533;&#65533;&#65533;|&#65533;x.&#65533;>e&#65533;&#65533;&#65533;X&#65533;&#65533;&#65533;&#65533;a&#65533;&#65533;&#65533;(&#65533;&#65533;&#65533;ZW&#65533;cEN+j&#65533;E&#65533;&#65533;&#527;&#65533;B
&#65533;&#65533;SIF/QF&#65533;&#483;&#65533;&#65533;&#65533;Z&#65533;2&#65533;&#65533;&#65533;"&#65533;&#65533;lb&#65533;&#65533;&#65533;&#65533;T)&#65533;&#65533;&M&#65533;&#65533;n*&#65533;Z&#65533;&#65533;&#65533;&#1130;&#65533;&#65533;&#65533;%&#65533;3>4]&#1380;&#65533;X2?&#65533;&#65533;jzh&#65533;G&#65533;&#65533;&#65533;&#65533;f&#65533;&#65533;5&#65533;&#65533;B&#65533;&#65533;F&#65533;&#65533;&#65533;&#65533;&#65533;&#65533;}[&#65533;pBY{&#65533;&#65533;&#1187;&#1581;!&#65533;&#65533;Btf&#65533;\&#386;&#65533;&#65533;+9x&#65533;&#65533;F5&#65533;&#65533;&#65533;Yt"&#1222;&#65533;=&#65533;,&#65533;&#65533;0z2&#65533;&#65533;1(&#607;&#65533;n A&#65533;&#65533;&#65533;B&#65533;&#65533;&#65533;0d&#65533; &#65533;&#65533;	J/\&#65533;&#65533;P/&#65533;^H&#65533;&#65533;?&#65533;&#65533;&#65533;&#65533;l&#65533;&#65533;&#65533;&#65533;&#65533;Q&#65533;&#65533;YA&#65533;&#65533;&#65533;>&#561;(V&#65533;&#65533;&#65533;^o&#65533;&#65533;&#65533;&#65533;&#65533;m&#65533;&#65533;&#65533;a&#65533;	&#65533;&#65533;p&#65533;WT5&#1185;B-&#65533;&#65533;&#65533;V&#65533;&#1544;&#65533;&#65533;&#65533;&#65533;&&#65533;n&#65533;\&#65533;&#65533;r&#65533; S&#65533;D&#65533;&#65533;&#65533;#&#65533;%Cz$P&#513;r&#65533;&#65533;&#65533;pfhcE. &#65533;&#65533;&#65533;&#65533;7H&#65533;&#65533;&#65533;A&#65533;&#65533;&#65533;x#(F&#65533;Qa&#65533;&#65533;G&#65533;&#65533;&#65533;\hR
&#65533;&#65533;&#65533;H)&#65533;V&#65533;cV:sGShpa&#65533;&#65533;6&#65533;I&#65533;&#65533; &#65533;A&#65533;"EAf&#65533;"mzSWy&#1692;&#65533;&#65533;e6i&#65533; j	s&#65533;&#65533;&#65533;&#65533;(&#65533;&#65533;.z&#65533;.D&#65533;A&#65533;sS)#oF&#65533;&#65533;&#65533;&#65533; &#65533;&#65533;&#65533;&#65533;1&#65533;&#65533;&#65533;7&#65533;!j$S&#65533;G&#65533;&#65533;>:&#65533; &#65533;&#65533; &#65533;)&#65533;,c&#65533;&#65533;&#65533;^.&#65533;(!&#65533;&#65533;&#65533;&#65533;&#65533;\&#65533;\&#65533;),&#65533;&#65533;(F#&#65533;&#65533;	&#427;.$!C
), HX&#65533;&#65533;&#65533;&#65533;R&#65533;&#65533;d&#65533;&#65533;&#227;&#65533;&#65533;9H&#65533;&#65533;L&#65533;&#65533;"]6#!]&#65533;&#177;&#65533;@&#65533;&#65533;&#65533;	G&#65533;&#65533;&#65533;y&#65533;&#1774;&#65533;&#65533;&#549;J&#65533;)&#1211;I&#65533;&#65533;&#65533;V&#65533;&#65533;z@&#65533;&#65533;&#65533;&#65533;&#65533;&#65533;[,H&#397;h<H&#65533;&#65533;&#65533;1&#65533;;<&#65533;&#65533;&#65533;&#65533;\&#65533;&#65533;&#65533;k&#65533;x&#65533;&#65533;.,&#65533;"u&#65533;&#65533;6I &&#65533;~&#65533;0n&#65533;&#666;&#65533;U&#65533;&#65533;@H&#65533;t&#65533;TQ&#65533;&#65533;&#65533;\&#65533;&#456;<&#65533;&#65533;&#1372;X&#65533;u$^l&#1077;x&#65533;&#65533;d&#448;&#65533;&#65533;&#65533;nC&#65533;&#65533;&#65533;v&#65533;&#65533;&#65533;)&#65533;Bk&#65533;e&&#65533;&#65533;L&#539;&#65533;."W&#65533;K&#65533;&#785;&#65533; &#65533;6[&#65533;q&#65533;"|&#65533;1&#65533;&#65533;&#65533;&#65533; Tn&#65533;&#65533;}45&#65533;&#65533;&#65533;"`&#65533;&#65533;|B&#65533; c&#65533;&#65533;&#65533;6&#65533;&#65533;:3&#65533;&#65533;&#65533;h&#65533;&#65533;&#65533;&#65533;&#65533;&#65533;@&#65533;&#65533;~&#65533;F O&#65533;&#65533;&#65533;&#65533;&#65533;&#65533;j&#65533;A\&#65533;}&#65533;P&#65533;&#65533;&#65533;7&#65533;&#65533;&#65533;&#30363;&#65533;&#65533;&#65533;&#65533;L&#65533;&#65533;X&#65533;	&#65533;p&#65533;&#65533;4`&#65533;> @1&#65533;&#65533;&#65533;&#65533;`#&#65533;?C&#65533;hb&#65533; &#65533;&#65533;C&#65533;X&#65533;A&#65533;;&#65533;&#65533;&#65533;&#65533;&#65533;&#65533;v&#65533;A!&#65533;'&#65533;&#65533;&#65533;&#65533;&#65533;&#65533; &#65533;&#65533;&#65533;5&#65533;x&#65533; &#65533;&#65533;&#65533;py<&#65533;&#65533;&#65533;&#65533;5d&#65533;&#65533;k&#65533;&#65533;&#65533;V&#65533;6"o&#1859;&#65533;&#65533;&#65533;$&#65533;n&#65533; &#65533;i&#65533;&#65533;x&#65533;>&#65533;&#65533;&#65533;D4b&&#65533;&#65533;q&#65533;i&#65533;pB*P&#65533;T&#65533;D#&#65533;E4&#65533;&#65533;&#65533;&#65533;&#65533;&#65533;:&#65533;&#65533;t&#65533;@&#65533;&#65533;&#65533;&#65533;&#65533;I&#65533;&#65533;&#65533;&#65533;.&#65533;&#65533;
&#65533;p&#65533;&&#291;
9x&#65533;&#65533;a&#65533;&,^&#65533;Z&#65533;Bd@6&#65533;&#65533;&#65533;&#65533;tQ&#65533;(&#65533;&#65533;&#1099;R&#65533;&#65533;sxr&#65533;[&#65533;'!b &#65533;&#65533;Ft&#65533; D&#65533;&#65533;?&#65533;&#65533;%&#65533;\&#22022;&#65533;+ &#65533;&#65533;65&#65533;`&#65533;i(An&#65533;&#65533;&#65533;m&#65533;&#65533;l >P&#65533;&#65533;&#65533;t,&#65533;< &#65533;7&#65533;&#65533;q&#65533;`4&#54844;&#65533;0&#65533;u$G(&#65533;&#65533;&#65533;q&#65533;&#65533;l&#65533;!)DB&#65533;&#65533;&#65533;&#65533;$Uq&#65533;a]&#65533;&#65533;yg"&#65533;S&#65533;wf+&#65533; P L&#65533;&#65533;(@&#65533; &#65533;JQ"&#65533;&#65533;G4b)&#65533; &#65533;&#65533;&#65533;&#65533;&#65533;&#65533;\&#65533;&#65533;`}&#65533;4&#65533;&#65533;&#65533;Lc&#65533;&#65533;&#65533;FJR&#65533;&#65533;&#65533;PC&#65533;&#65533;&#65533;?&#65533;&#65533;&#65533;&#65533;&#65533;`	&#65533;0&#65533;AL &#65533;&#65533;&#65533;>0&#65533;&#65533;	&#65533;aK&&#65533;&#65533;L4&#65533;&#65533;&#65533;&#65533;i&#870;&#65533;&#65533;&#65533;&#65533;&#65533;f &#65533;&#65533;&#487;V&#1219;&#65533;&#65533;(&#65533;iN9&#65533;&#65533;pk&#65533;&#65533;&#65533;,M%&#65533;y0.&#65533;&#65533;&#65533;&#65533;&#65533;A}&#65533;?@ &#65533;&#65533;ag&#65533;&#65533;&#65533;&#65533;&#65533;O&#821; ( @&#65533;H&#260;&#65533;}i&#1536;&#65533;&#65533;4&#65533;hT!6z&#65533;?hm##&#65533;H&#65533;&#65533;[&#65533;&#65533;,&#65533;)5i&#65533;&#65533;&#1170;v&#65533;y&#65533;&#65533;&#1528;&#1246;z&#65533;&#65533; &#65533; &#65533;&#65533;	&#302; &#65533;&#65533;T&#65533;:&#65533;&#65533;&#65533;1&#65533;&#65533;mp&#65533;&#65533;Ti.&#65533;&#65533;Q  &#65533;&#65533;&#65533;&#65533;&#65533; &#65533;9&#65533;H&#65533;&#65533;n&#65533; +&#65533;&#65533;&#65533;=B&#65533;!f&#65533;I&#65533;"&#65533;&#65533;&#65533;B	U&#1626;Q'&#65533;&#65533;&#65533;N&#65533;v&#65533;+|&#65533;&#65533;W&#65533;&#695;&#65533;&#65533;- &#65533;&#65533;&#65533;&#65533;&#65533;&#65533;&#65533;&#65533;&#65533;,!&#65533;&#65533;&#65533;E&#65533;&#65533;;&#65533;&#65533;<&#65533;&#65533;&#65533;&#65533;&#65533;(X&#65533;&#65533;g?&#65533;&#65533;&#65533;&#65533;&#1303;&#65533;8jq&#65533;&#1244;&#65533;&#65533;&#65533;&#65533;&#65533;c[&#65533;:&#65533;&#65533;hH&#65533;n&#65533;&#65533;&#65533;J&#65533;&#65533;8&#65533;e!&#65533;&#65533;6&#65533;&#65533;&#65533;]&#65533;=]&#65533;&#1274;&#65533;&#65533;Cy&#65533;L"s7&#65533;&#65533;d&#65533;&#65533;&#65533;&#65533;&#65533; &#65533;,e&#65533;&#962;U&#65533;&#65533;&#65533;?t&#65533;&#278;&#65533;'P&#65533;&#65533;&#65533;53&#65533;\4?&#65533;&#65533;&#65533;&#65533; PPS&#65533;B&#229;-&#65533;L&#65533;g&#65533;&#65533;y&#65533;~&#65533;NY@L|`&#65533;[&#60361;1&#65533;&#65533;f&#65533;&#65533;vt&#65533;'&#65533;&#65533;
&#65533;&#65533;&#65533;96&#65533;&#65533; "&#65533;&#65533;&#1219;&#65533; t&#65533;&#65533;HEPO&#65533;e&#65533;&#65533;!&#906;&#65533;F&#65533;)uP&#65533;+&#65533;k&#65533;|&#65533;&#65533;;&#65533;r&#65533;wM&#65533;+&#65533;&#65533;+&#65533;&#65533;&#65533;K&#65533;a&#65533;&#65533;&#65533;>&#65533;K&#65533;&#65533;&#65533;R|V&#65533;&#65533;(&#65533;qK&#65533;&#65533;&#65533;&#65533;NC?! &#65533;~&#65533;&#65533;&#65533;~& &#65533;&#65533;&#65533;A&#65533;&#65533;N7&#65533;&#1517;&#65533;D&#65533;{&#65533;@&#65533;&#65533;&#65533;m&#65533;s;9D&#65533;B&#65533;&#65533;&#65533;&#65533;OZ&#65533;&#65533;ut3` &#65533;
&#171;DF&#65533; &#65533;@&#65533;Z&#65533;Z&#65533;z&#65533;S:&#65533;:bk&#65533;&#65533;&#65533;&#65533;}W&#65533;&#65533;&#65533;&#65533;5&#65533;S&#65533;&#65533;lA&#65533;4@&#65533;&#65533;&#65533;@&#65533;<
`i&#65533;M&#65533;?&#65533;&#65533;7&#65533;&#65533;q8B&#65533;&#65533;&#65533;0})&#65533;5&#65533;&#65533;~&#65533;tg&#65533;&#65533;&#65533;&#65533;&#65533;&#65533;o&#65533;, 4&#65533;&#65533;t&#65533;&#65533;{,&#65533;`C p&#65533;&#65533;&#65533;&#65533;&#65533;.&#65533;&#65533;&#65533;&#65533;&#65533;&#65533;W3&#65533;&#65533;F&#1831;&#7232;&#65533;"&#65533;~C7&#65533;&#65533;&&#65533;B&#65533;&#65533;&#65533;&#65533;&#65533;&#65533;&#65533; &#65533;&#65533;o@&#65533;d-&#65533;xCX&#65533;&#65533;&#65533;&#65533;Y &#65533;=@&#65533;<&#65533;&#65533;&#65533;&#65533;&#28577;6&#65533;&#65533; r&#65533;&#65533;(&#65533;^&#2024;'&#65533;To&#65533;&#65533;&#65533; &#65533;&#65533;&#65533;&#65533;&#65533;{s&#65533;&#1756;&#65533;&#65533;([u&#65533;&#65533;&#65533;&#65533;l&#65533;s&#65533;m&#65533;V@&#65533;
&#65533;&#65533;v &#65533;&#65533;+   &#65533;&#65533;&#65533;&#65533;}&#65533;r&#65533;u9&#65533;&#65533;&#65533;&#65533;&#65533;&#65533;&#65533;&#65533;&#65533;adX&#65533;&#65533;<&#65533;&#65533;!$>Yd&#65533;&#65533;Xr"&#65533;m&#65533;&#65533;&#65533;&#65533;&#65533;3&#65533;/&#65533;u,0&#65533;&#65533;n&#65533;nPx&#65533;g&#65533;&#65533;&#65533;*&#65533;&#65533;&#65533;7i&#65533;vQ&#65533;&#65533;Sx&#65533;vi&#65533;pz&#65533;&#65533;o&#65533;&#65533;z &#65533;u&#65533;&#65533;m&#65533;g8&#65533;'P&#65533;w&#65533;&#65533;W`|&#65533;D!p&#65533;Hg%tG7&#65533;& P30^&#65533;?&#65533;:&#65533; @7&#65533;slW7Q&#65533;k&#65533;]&#65533;G=^5~E&#65533;&#65533;@V~&#65533; 3he&#65533;tI&#65533;&#65533;&#65533; 8&#65533;&#65533;nk&#65533;6qP&#65533;&#65533;&#65533;{&#65533;7&#65533;&#65533;&#65533;A`|&#65533;&#65533;G ~&#65533;w&#65533; xH&#65533;&#65533;&#65533; x&#65533;]v^f]&#65533;&#65533;^Fo&#65533;fo&#65533;Dh&#65533;Vn8n, ` &#65533;p$(]aGv&#65533;dH/tv&#65533;~D6=g7dtwv<&#65533;fK1`6+$&#65533;&#65533;&#65533;X&#65533;0 0 = &#65533;=000&#65533;(3&#65533;&#65533;0S7us~u#U&#522;^&#65533;&#65533;&#65533;	&#65533;">y&#65533;j&#65533;pu"&#65533;B&#65533;n<& &#65533;&#65533;&#65533;w&#65533;@k&#65533;@&#65533;&#65533;g&#65533;&#65533;&#65533;}&#65533;{&#65533;|wuWA@ }&#65533;&#65533;&#65533;&#65533;G&#65533;a~%xG&#65533;6&#65533;Qv_&#65533;&#65533;&#65533;8v&#65533;g&#65533;k &#65533;&#65533;X&#65533;0$dYX'^&#65533;x]&#1299;pkEx&#65533;"I+@&#65533;$	K&#65533;&#65533;-&#1035;1&#65533;
 N <=P&#65533;1&#65533;B&#65533;?&#65533; &#65533;&#65533;u0s~0&#65533;g &#65533;C93Q
?iCHI
&#65533;V&#65533;a&#65533;P&#65533;
Z&#65533;&#65533;w&#65533;&&#65533;&#65533;&#65533;y&#65533;^&#65533;&#65533;7&#65533;&#65533;&#65533;{}&#65533;&#65533;%f0}&#65533;'&#65533;m&#65533;&#65533;l&#65533;Bo&#65533;v\X&#65533;&#65533;s&#65533;g'dg&#65533;]&#65533; d&#65533;W Bf]CI&#65533;&#65533;w&#65533;`vG&#65533;&#65533;aN&#65533;&#65533;&#65533;!&#65533;  &#65533;&#65533; `&#65533;+p&#65533;&#65533;&#65533;&#65533;&#65533;9&#65533;t+-&#65533;&#65533;&#65533;&#65533;IN  &#65533;&#65533;>8X&#65533;&#32218;E&#65533;&#65533;&#65533;)I&#65533;6^9&#65533;&#65533;da&#65533;.&#65533; >&#65533;]&#65533;@$&#65533;P&#65533;&#65533;&#65533;7 <@X&#65533;&#65533;&@&#65533;X{G<&#65533;f`Y&#1046;g&#65533;@&#65533; nV #&#65533;	3&#65533;`&#65533;&#65533;&#65533;&#65533;;&#65533;&#65533;&#65533;&#65533;&#65533;&#65533;Wd&#65533;x]&#65533;1&#65533;8&#65533;&#65533;j&#65533;u!PD@&#65533;7<T&#65533;fi EfV N`EV$E&#1044;&#65533;&#65533;&#65533;|&#65533;&#1619;&#1054;k&#65533;&#65533;wr&#65533;&#65533;&#602;&#65533;Y091&#65533;&#65533;&#596;&#65533;&#65533;&#65533;&#65533;&#65533;&#65533;&#65533;&#65533;{p&#1056;=&#65533;&#65533;&#65533;&#65533;&#65533;x%.&#1697;&#65533;`&#65533;&#65533;rd&#65533;~&#65533;@&#65533;O&#65533;&#65533;.&#278;nyH&#65533;&#65533;B! "&#65533; <  &#65533; &#65533;n&#65533;&#65533;|  G+&#65533;br&#65533;:&#65533;&#65533;&#65533;&#65533;V&#65533;&#1255;&#65533;&#65533;&#65533;o&#65533;&#65533;&#65533;&#1626;.&#65533;&#65533;N&#65533;E&#65533;&#65533;9'j3eq&#65533;&#65533;b&#65533;	,y0z&#65533;&#65533;&#65533;
+&#65533;	&#65533;$p&#65533;N&#65533;&#65533;N&#65533;&#65533;&#65533;@8s&#65533;-!&#65533;A&#65533;&#65533;&#65533;&#655;&#65533;&#65533;&#65533;@ &#65533;J&#65533;x&#65533;&#65533;h&#65533;&#65533;&#65533;&#65533;h(&#65533;0&#65533;&#65533; &#65533; &#65533;B*&#65533;&#65533;&&#65533;p&#65533;&#65533;&#65533;&#65533;)dmy~l&#65533;B&#65533;&#65533;&#65533;&#65533;a&#65533;&#65533;i
&#65533;m&#65533;&#65533;&#65533;&#65533;&#65533;#&#65533;&#65533;&#65533; &#65533;&#65533;	&#65533;&#65533;	"$1&#65533;6s&#65533;&&#65533;&#65533;On&#65533;Y@&#65533;&#65533;&#65533;&#65533;&#65533;&#65533;xW&#65533;&#65533;&#65533;&#65533;*&#65533;,p&#65533;&#65533;&#65533;&#65533;
&#65533;x&#65533;&#65533;x&#65533;&#65533;xh&#65533;&#65533;&#65533;i&#65533;&#65533;zz&#65533;J&#65533;&#65533;&#65533;&#65533;&#65533;*&#65533;&#65533;
&#65533;:&#65533;&#65533;z&#65533;j
&#65533;
&#65533;xI&#65533;PeQ&#65533;&#65533;&#65533;0"zp;^G!p&#65533;	{&#65533;&#65533;L&#65533;	&#65533;&#65533;p&#65533;i&#65533;Q&#65533;Y&#65533;&#65533;!X &#65533;z&#65533;&#65533;&#65533;&#65533;&#65533;3&#65533;&#1586;&#65533;&#65533;&#65533;&#65533;zW&#65533;&#65533;&#65533;&#65533;&#65533;< p&#65533;&#65533;u&#65533;:&#65533;_&#1514;	zHY&#65533;&#65533;<&#65533;`:&#65533;b&#65533;&#65533;g&#65533;- &#65533;&#65533;Tr&#65533;&#1382;E&#65533;N:Vmj3Z%&#65533;|&#65533;&#65533;&#65533;&#65533;&#65533;P&#65533;&#65533;#&#65533;R&#65533;x&#65533;&#65533;&#65533;&#65533;&#65533;&#1644;&#65533;&#65533;:&#65533;543&#65533;AO&#65533;^"&#65533;jw`Z &#65533;))&#65533;my&#65533;&#65533;@j;3&#65533;&#65533;&#65533;&#65533;&#65533;&#65533;&#65533;&#65533;R&#65533;T&#65533;&#65533;S+&#65533;V&#747;&#65533;&#65533;&#65533;&#65533;p&#65533;A"&#65533; r"&#65533;+&#65533;0&#65533;&#65533;&#65533;&#65533;a&#65533;&#65533;&#65533;
~&#65533;e&#65533; &#65533;&#65533;Y
EQ&#65533;?&#180;;
&#65533;&#65533;&#65533;p&#65533;&#65533;&#65533;Z[&#2018;&#65533;q&#65533;&#65533;k=WkC&#736;{p
L&#65533;%&#65533;&#65533;&#65533;&#65533;&#65533; &#65533;LA&#752;YB&#65533;&#65533;&#65533;&#65533;&#65533;&#65533;)&#784;&#65533;&#65533;]t&#65533;3#m&#65533;&#65533;&#65533;p&#65533;&#65533;&#65533;e&#65533;.&#65533;&#65533;#1"&#65533;&#65533;9&#65533;&#65533;&#65533;
&#65533;=B"&#65533;&#65533;&#65533;&#65533;{&#65533;&#65533;&#65533;&#65533;RQ&#65533;&#65533; &#65533;&#65533;&#65533;B&#65533;0&#65533;/
&#65533;&#65533;&#65533;&#65533;	&#65533;&#65533;&#65533;1V&#65533; &#65533;@&#65533;&#65533;\&#65533;&#1470;f&#380;t;&#65533;cu	&#65533;&#65533;!~p&#65533;+A^&#65533;&#65533;&#65533;&#1081;q&#65533;&#65533;P&#65533;&#65533;&#65533;&#65533;0&#65533;&#65533;[&#65533;%<}p@&#65533;&#65533;&#65533;&#65533; &#65533;&#65533; &#65533;&#65533;~&#65533;&#65533;.Z&#65533;&#65533;["&#65533;0&#65533;4|&#65533;Zq&#65533;:&#438;0Q&#65533;	!!&#65533; la&#65533;&#65533;&#65533;#G&#65533;&#65533;X&#65533;&#65533;&#65533;@&#65533;&#65533;6&#65533;p	pZ
&#65533;&#65533;R\&#65533;&#65533;&#65533;K&#65533;L&#1849;&#65533;`&#65533;K&#65533;&#65533;&#65533;@M<&#65533;&#65533;&#65533;*&#65533;&#495;P}&#65533;a&#65533;&#65533;&#65533; 
LKp,&#65533;&#65533;&#65533;&#65533;U&#65533;&#65533;&#65533;0&#696;&#65533;&#65533;|&#65533;&#670;&#65533;&#65533;&#65533;&#682;|&#65533;Q&#65533;B&#707;L&#65533; &#65533;&#65533;#&#65533;&#65533;&#65533;&#65533;&#65533;X&#65533;&#65533;1&#65533;h&#65533;	<&#65533;&#65533;&#65533;&#65533;~&#65533;&#444;	&#65533;&#65533;&l`1&#65533;Q	&#65533;&#65533;&#65533;l&#65533;&#65533;`&#65533;%a&#65533;&#65533;&#65533;\&#65533;&#1196;&#65533;&#65533;&#709;&#65533;&#65533;&#65533;&#65533;&#65533;&#65533;&#65533;&#65533;`&#65533;&#65533;&#65533;
&#812;&#65533;&#65533;&#65533;&#65533;@|&#65533;&#65533;$LA&#65533;&#65533;0u&#65533;p&#65533;X+&#65533;&#65533;&#65533;7&#65533;#:&#65533;&#65533; &#65533;&#65533;&#65533;&#65533;&#65533;jq&#65533;\&#65533;p&#65533;&#65533;:&#65533;&#65533;\&#937;q&#65533;&#65533;&#65533;&#65533;
e&#65533;/Q&#65533;&#65533;&#65533;!&#65533;<&#65533;W&#65533;&#65533;&#65533;&#65533;&#65533;;&#65533;)&#65533;&#65533;&#65533;&#65533;&#65533;N&#65533;&#65533;&#65533;K&#65533;!V&#65533;&#65533;&#65533;&#65533;&#65533;u&#65533;qr>&#65533;?}#g&#65533;&#1489;P(&#65533;&#65533;$0O 9&#65533;apf&#65533;&#1095;&#65533;YB$H&#65533;&#65533;&#65533; "&#65533;&#65533;&#65533;F0 H&#65533;8p&#65533;H0&#65533;&#65533;&#65533;p&#65533;"&#65533;!&#1236;P#&#65533;&#65533;~&#65533;0h&#65533;El&#65533;&#1184;&#1030;&#65533;&#65533;qz&#65533;a&#65533;#&#65533;&#65533;&#65533;&#1680;d&#65533;@B&#1535;&&#65533;]&#1669;z&#65533;J&#65533;&#65533;&#65533;P&#65533;O&#65533;'L6&#65533;&#65533;&#65533;&#65533;&#65533;[ &#65533;K&#65533;&#65533;J&#65533;&#65533;&#65533;&#576;&#65533;VX1X&#65533;(&#65533;([&#65533;&#65533;&#65533;&#65533;B&#65533;&#65533; !{&#65533;&#65533;&#65533;@&#65533;&#65533;&#65533;&#65533;&#65533;,&#65533;R*&#912;(&#65533;&#65533;&#1872;&#65533;. &#65533;&#65533;@_0)&#65533;&#65533;s>&#65533;P&#65533;LV|3&#65533;&#1801;&#65533;&#65533;&#1744;&#1550;0/&#65533;&#65533;)t&#65533;(&#65533;&#65533;3&#65533;&#65533;(.&#65533;*&#65533;"-&#65533;2&#1570;]&#65533;&#65533;&#65533;-&#65533;&#65533;N"O&#65533;&#65533;&#65533;U&#65533;U&#65533;!i"&#65533;+&#65533;/B@0&#65533;	&#65533;/&#65533;&#65533;&#1745;&#65533;+&#65533;a-&#65533;&#65533;&#65533;&#65533;&#65533;&#65533;	&#65533;	&#65533;-&#65533;`&#65533;&#65533;6&#65533;p&#65533;nE&#65533;O&#65533;1V&#65533;&#65533;2^>&#65533;J;&#65533;&#65533;&#65533;&#65533;",,&#65533;])&#65533;$&#65533;d> t $&#65533;x&#192;&#65533;&#65533;	&#65533;`^&#65533;`1&#65533;/&#65533;&#65533;&#65533;b&#65533;A&#65533;&#65533;&#65533;&#65533;&#65533;2&#65533;&#65533;&#65533;&#65533;`&#1869;@&#65533;&#65533; &#65533;&#65533;&#65533;8&#65533;&#65533;' +&#65533; FC9G&#65533;%&#65533;&#65533;&#65533;	U&#65533;h&#65533;`&#65533; `&#65533;p:Z&#65533;&#65533;06&#65533;&#65533;:&#65533;&#65533;&#65533;d6&#65533;3&#65533;`-&#65533;&#65533;;l&#65533;&#65533;<$&#65533;B&#65533;&#65533;&#65533;&#65533;&#65533;N&#65533;N&#65533;}&#65533;P&#65533;&#65533;&#816;&#65533;&#65533;&#65533;>&#65533;  &#65533;2-D39 &#65533;&#65533;&#65533;C?&#65533;^9&#65533;^9&#65533;&#65533;:&#65533;A&#65533;&#65533;?eD&#65533;&#65533;&#65533;3:&#65533;		DT&#65533;nD&#65533;3NP;&#65533;S-&#65533;&#65533;;&#65533;&#65533;G(TB{&#65533;B&#65533;G&#65533;&#65533;BPh7&#65533;U~>	&#65533;r=&#65533;A%&n#&#65533;&#65533;
&#65533;DPFD&#65533;s, &#65533;E&#65533;&#65533;L&#65533;;_4L"6F&#65533;5Y&#65533;&#65533;&#65533;&#65533;&#65533;@&#65533;#&#65533;LRfrP&#65533;A&#65533;&#65533;<&TU&#65533;&#65533;G%tG&#65533;T&#65533;&#65533;n&#65533;0&#65533;}&#65533;IC4$&#65533;&#65533;&#65533;&#65533;KIV&#65533;&#65533;&#65533;S! D&#65533;P&#65533;&#65533;I&#65533;t&#65533;
%J	&#65533;P(?p#R&#65533;R&#65533;&#65533; ?&#65533;F]bhh&#65533;F&#65533;&#65533;Lt[1E&#65533;!G\X&#65533;&#65533;$DU{&#65533;s&#65533;&#65533;&#65533;-&#65533;}?f&#65533;T&#65533;f&#65533;&#65533;CV&#65533; 8&#65533;&#65533;&#1114;&#65533; w&#65533;&#65533;&#65533;&#65533;@&#65533;&#65533;P&#65533;&#65533;&#65533;;oD&#65533;&#65533;PEP`4L&#65533;J&#65533;&#65533;&#65533;&#65533; Q
&#65533;JpR&#65533;cc&#65533;&#65533;/6&#65533;/&#65533;&#65533;&#65533;:&#65533;&#65533;R&#65533;&#65533;R&#65533;&#65533;m&#65533;T&#65533;&#65533;&#65533;&#65533;sS&#65533;d&#65533;&#65533;Z$:&y&#820;F&#65533;&#65533;S&#65533;[&#65533;&#65533;N&#65533;&#65533;a&#65533;!dBv4<&#65533;Nb&#65533;&#65533;&#65533;Y'_&#65533;0l&#65533;&#65533;T&#65533;+|&#65533;	v_&#65533;&#65533;m|&#65533;Wu5&#65533;&#65533;D<&#65533;CtP&#65533;EP(Pb&#65533;jb&#65533;eb&#65533;Q&#65533;@Y6c&#65533;&#65533;&#65533;b3&#65533;&#65533;Y&#65533;Z;7e&#65533;eGfZ&#65533; ;0&#65533; VL&#65533;&#65533;h3h&#65533;&#65533;&#65533;&#65533;&#65533;&#65533;i&#65533;&#65533;&#65533;&#65533;&#65533;&#65533;&#65533;&#65533;&#65533;&#65533;&#65533;&#65533;&#65533;&#65533;&#65533;&#65533;&#65533;r&#65533;k&#65533;&#65533;&#65533;&#65533;&#65533;g&#65533;&#65533;&#65533;y&#65533;&#65533;z&#65533;&#65533;&#65533;&#498;Y<&#65533;&#65533;&#65533;&#65533;&#986;&#1175;;&#65533;h&#65533;&#1815;&#65533;&#65533;&#65533;&#65533;&#65533;&#65533;&#65533;&#1803; &#65533;&#65533;&#65533;i&#65533;&#65533;&#65533;&#65533;&#65533;&#65533;&#65533;&#1403;&#65533; &#65533; &#65533;&#65533;`&#65533;&#65533;?Nf8&#65533;&#65533;&&#65533;&#199;q&#65533;&#65533;S&#65533;&#65533;&#65533;&#65533;&#65533;,j&#65533;&#65533;n&#65533;	?|&#65533;&#65533;&#65533;&#65533;&#65533;&#65533;&#65533;&#65533;A&#65533;M&#65533;&#65533;b&#65533;&#65533;&#297;&#65533;%&#65533;8]&#356;&#65533;GS&#65533;??qI&#65533;CD&#65533;d&#65533;n&#65533;&#65533;&#46044;YMs&#65533;ii&#65533;Ky&#65533;&#65533;&#65533;f&#65533;&#65533;&#65533;`&#65533;"s&#65533;m&#65533;&#435;&#1106;K&#65533;&#65533;b&#65533;	<B&#65533;&#65533;.&#65533;&#65533;Thz&#65533;w&#65533;A
+8\s&#65533;`O%&v8Q&#65533;,&#65533;%
L&#65533;&#65533;&#65533;&#65533;:&#65533;&#65533;E&#65533;t&#65533;&#65533;n&#65533;zT`t&#65533;i|&#65533;&#65533;&#65533;&#65533;&#65533;j&#65533;z/&#65533;@&#65533;&#65533;&#65533;&#65533;mM&#65533;&#65533;j&#65533;&#1385;&#65533;&#65533;&#65533;zL&#65533;&3&#65533;&#65533;USb&#65533;&#65533;s&#65533;]&#65533;&#65533;&#65533;&#65533;&#65533;o&#65533;)~K&#65533;jRL&#65533;6k&#65533;/&#65533;|&#65533;&#65533;&#65533;&#65533;&#65533;bq{&#376;&#65533;D&#65533;D9Mu&#65533;&#65533;_&#65533;&#452;&#65533;|0&#65533;,lVRI$&#65533;&#65533;
&#65533;X&#65533;&#65533;&#65533;&#65533;&#65533;&#65533;5W&#65533;xDE&#65533;&#65533;!PCU&#65533;&P&#65533;HK,&#65533;D&#65533;%&#65533;|Lq&#65533;P&#65533;.&#65533;&#65533;R&#65533;&#65533;&#65533;&#65533;&#65533;	>n$k&#65533;l&#65533;&#65533;p$EfeWw&#65533;&#65533;4I'&#65533;&#65533;g%yX^Y&#65533;C(@&#65533;B&#65533;&#65533;&#65533;&#65533;e4YF&#65533;}RW&#65533;&#65533;~&#1840;&#65533;d&#65533; &#65533;0&#65533;&#65533;/X&#65533;&#65533;&#65533;&#615;H~&#65533;)&#65533;&#65533;v
` "&#65533;&#65533;8&#65533;&#65533;G&#65533;&#65533;@&#65533;[&#65533;0&#65533;&#65533;&#65533;&#65533;&#65533;&#1096;K>.&#65533;39^&#65533;&#1807;&#65533; &#65533;L&#65533;(&#65533;&#65533;?W&#65533;&#65533;&#65533;%#&#65533;A&#65533;&#65533;Q&#65533;&#65533;&#65533;n 	`&#65533;P&#65533;&#65533;&#660;&#65533;&#1088; &#65533;q&#65533;&#65533;mjHDD&#65533;H&#65533;Dd+&#2038;|&#65533;&#65533;&#65533;y	&#65533;&#65533;D&#65533;&#65533;%&#65533;&#65533;2_&#65533;&#65533;f&#65533;&#65533;6K&#65533;s&#65533;&#65533;&#65533;&#65533;d&#65533;  B&F&#1704; p&#65533;&#65533;&#65533;!&#65533;Oi&#65533;&#65533;.+N&#65533;	&#65533;L&#65533;&#65533;c&#65533;&#65533;h&#65533;&#65533;Z&#1816;&#65533;&#65533;9&#476;,&#65533;*&#65533;hBD&#65533;&#65533;$&#65533;&#65533;&#65533;+&#65533;<&#65533;&#65533;Z@&#65533;&#65533;&#65533;&#65533;k&#65533;&#65533;&#1452;&#65533;^&#65533;&#65533;Z&#65533;&#65533;T[mo4P&#65533;%&#65533;)&#65533;!P&#65533;BK&#65533;D0&#1650;&#65533;iu&#65533;&#65533;&#65533;j&#65533;&#65533;&#65533;&#65533;]&#65533;&#65533;&#65533;&#65533;t&#65533;g&#65533;<&#65533;K&#267;&#65533;p&#65533;&#65533;&#65533;&#65533;Bi&#65533;x/&#65533;&#65533;{&#65533;&#65533;&#65533;&#65533;0&#65533;rU	&#65533;&#65533;&#65533;_A&#65533;&#65533;&#65533;&#65533;&#65533;&#65533;&#65533;q"P`*X&#65533;3&#65533;&#65533;b~&#65533;&&#65533;^16W&#65533;}&#65533;&#65533;&#65533;&#65533;K&#65533;&#65533;,&#65533;:&#65533;&#65533;p&#65533;~&#65533;&#65533;l&#65533;&#65533;&#65533;~3&#65533;&#65533;&#65533;&#1679;&#65533;&#65533; &#65533;>	&#65533;&#65533;&#65533;&#65533;da@&#65533;j&#65533;(&#65533;P3&#65533;(&#65533;&#65533;N]&#65533;D  &#65533;&#65533;&#65533;k&#65533;&#65533;&#65533;\&#65533;p*BN@&#65533;&#65533;&#65533;&#65533;&#65533;&#65533;&#65533;k&#65533; !,|&#65533;k&#65533;_&#65533;&#65533;w&#65533; &&#65533;&#65533;&#65533;PW&#65533;&#65533;&#65533;&#65533;qS&#65533;E&#65533;`&#65533;`r&#65533;kF&#65533;.&#65533;&#65533;&#65533;i&#65533;"sa&#65533;&#65533;V6&#65533;&#65533;-&#65533;#@Tx&#65533;&#1225;I&#65533;&#65533;a&#65533;Z&#65533;$ul&#65533;U&#65533;0&#65533;d&#65533;&#65533;	I@ &#65533;g&#65533;"&#65533;HR&#65533;^&#65533;&#65533;8&#65533;&#65533;&#65533;7&#65533;&#65533;&#65533;v&#65533;&#65533; 3h&#65533;V&#65533;&#65533;&#65533;&#65533;+&#65533;&#65533;&#65533;&#65533;&#65533;&#65533;&#65533;1&#65533;&#65533; &#65533;&#65533;c&#65533;&#65533;{ &#65533;/&#65533;#&#65533;&#65533;&#65533;&#65533;&#65533;q&#65533;&#65533;&#65533;&#65533;&#65533;&#65533;g&#65533;&#65533;b&#1152;`5&#65533;&#65533;H&#65533;&#65533;&#65533;&#65533;&#536;,h&#65533;H\d@<&#65533;&#65533;	4&#65533;b&#65533;!&#65533;Fy&#65533;&#65533;e&#65533;dAhU&#65533;&#65533;D <&#65533;&#65533;$`&#65533;&#65533;RE&#65533;&#65533;^-u&#65533;&#65533;&#65533;&#65533; -j&#65533;&#65533;&#65533;&#65533;c&#65533;&#65533; &#2386;&#65533;&#65533;=&#65533;!H&#65533;&#65533;&#65533;&#65533;&#65533;&#65533;&#65533;6&#65533;&#1602;?t&#65533;-&#65533;&#65533;&#920;&#65533;r&#65533;&#65533;?X 	`&#1078;&#65533;I&#65533;&#65533;{$<&#65533;&#65533;q&#65533;&#65533;&#65533;t&#65533;f&#65533;&#65533;f&#65533;&#65533;S&#65533;P&#65533;3 )&#377;A&#1060;B3&#65533;&#65533;r&#65533;m&#65533;&#706;2&#65533;Gy&#65533;&#65533;&#65533;&#65533;&#65533;l&#65533;&#65533;&#65533;Q&#65533;&#65533;&#65533;F/&#65533;G&#65533;&#65533;sp%&#65533;&#65533;&#65533;&#65533;7*.3&#65533;&#65533;Sf&#42750;e 
!&#65533;   &#65533;&#65533;&#65533;&#65533;P&#65533;&#65533;&#65533;Y&#65533; !P&#65533;&#65533;N&#65533;&#65533;3,&#802;&#65533;'/8&#65533;	&#65533;S+&#65533;&#65533;EZ&#65533;&#65533;DF&#65533;A&#1074;&#65533;&#65533;U&#65533;Ye&#65533;&#65533;&#65533;	&#65533;&#65533;d0&#65533;:&#65533;C&#65533;5+x=&#65533;s&#65533;W&#1388;^&#65533;&#65533;a&#65533;&#65533;`-&#65533;LE&#65533;&#65533;&#65533;T&#65533;&#65533;&#65533;u&#65533;&#65533;&#65533;&#65533;O%&#65533;&#65533;
X&#65533;&#65533;&#65533;.&#1737;&#65533;@&#65533;&#65533;&#65533;&#65533;lI&#65533;`&#65533;o~&#65533;&#65533;E'&#65533;&#65533;&#65533;&#34143;}5W&#65533;&#65533;&#65533;i
&#65533;w&#65533;Y&#65533;I&#65533;&#65533;&#65533;&#65533;&#65533;&#65533;&#65533;r&#65533;&#65533;
&#65533;&#65533;&#65533;KpgI&#65533;^&#65533;&#65533;&#65533;(&#65533;&#65533;&#65533;f&#65533;Vb&#65533;&#65533;&#65533;%>&#65533;L&#65533;&#65533;&#65533;a$&#65533;hG;&#65533;"3 &#65533;-Lo/&#65533;&#65533;&#498;.v&#331;o&#65533;&#65533;4  &#442;&#65533;&#65533;vz&#65533;&#65533;b&#65533;hV&#65533;=#&#65533;&#534;|&#65533;&#65533;i&#65533;H>y&#65533;s&#65533;&#65533;,^y&#1773;LR&#65533;&#65533;&#65533;r;]MW&#65533; &#65533;>&#65533;&#65533;]&#65533;&#65533;&#313;&#65533;&#65533;%&#65533;>8W&#65533;`y1s&#65533;&#65533;gJ&#65533;tU!w&#65533;]&#65533;n&#65533;f&#65533;@&#65533;L&#65533;"&#65533;p&#65533;&#65533;% {&#65533;_&#65533;d&#65533;&#65533;n&#65533;&#65533;&#65533;&#65533;&#65533;&#800;&#65533;&#65533;EA3&#65533;&#65533;&#65533;x&#65533;&#1035;&#65533;&#65533;q9&#1097;:5&#65533;&#65533; &#65533;&#65533;z&#1531;Rx8&#65533;E&#65533;&#65533;\&#65533;X&#221;&#65533;J&#65533;[X7|N&#65533;?&#65533;&#65533;\^&#65533;+&#65533;&#65533;&#65533;t[{&#35508;&#65533;"(&#65533;&#65533;'&#65533;&#65533;%&#65533;,KV&#65533;&#65533;&#65533;&#65533;2&#65533;&#65533;&#65533;&#1267;u&#65533;& &#65533;&#65533;EA&#65533;3i&#65533;P&#65533;2&#65533;&#65533;&#65533;j>de&#65533;&#65533;	g&#65533;&#65533;&#65533;\&#65533;,&#65533;\=&#65533;A4&#65533;&#65533;&#65533;g&#65533;b&#65533;&FF&#65533;Qh_&#65533;5&#65533;x&#65533;&#65533;s&#65533;-S&#65533;&#65533;_&#65533;&#65533;U&#65533;:&#65533;]H&#65533;q&#65533;1&#65533;&#65533;"K&#65533;&#65533;&#65533;V&#65533;&#65533;3&#65533;&#65533;fAPB,%>&#65533;&#65533;r&#65533;&#65533;&#65533;&#65533;6fX&#65533;&#65533;&#65533;n&#65533;
&#65533;&#65533;fx&#442;&#65533;n&#65533;5V&#65533;[&#65533;&#65533;&#65533;&#65533;s&#65533;&#65533;R&#65533;Z&#65533;BwF.&#65533;q7&#65533;&#65533;=&#65533;&#65533;8&#65533;&#1205;u&#65533;a?8&#65533;&#65533;&#65533;&#65533;*&#65533;|&#65533;&#24695;&#65533;C&#65533;1&#65533;&#65533;r	&#65533;f&#65533;y&#65533;8&#65533;-&#65533;E&#65533;&#65533;&#65533;&#65533;ve&#65533;&#65533;&#65533;&#1718;&#65533;&#65533;%&#65533;[8c&#65533;&#65533;w&#65533;.T&#65533;&#65533;&#65533;&#65533;&#65533;~P&#65533;&#65533;&#65533;>&#65533;\&#65533;`&#65533;v3&#65533;&#65533;?g&#65533;&#65533;&#506;&#65533;^(&#65533;&#65533;&#65533;&#685;&#65533;b&#65533;&#65533;SZ&#65533;C&#430;mc&#65533;&#65533;&#65533;S5~&#65533;$&#65533;&#65533;&#65533;&#65533;~*&#65533;l/&#65533;&#65533;&#65533;&#65533;rg|%&#65533;C&#65533;&#65533;&#65533;&#1454;&#65533;A&#65533;E&#65533;?"&#65533;&#65533;c&#1921;p7&#65533;Z&#65533;&#65533;&#65533;f&#65533;&#65533;&#65533;&#65533;&#65533;U*&#65533;.&#65533;&#65533;&#629;&#65533;&#65533;&#65533;&#65533;k&#65533;W&#65533;&#65533;W&#65533;&#65533;/a&#65533;&#65533;&#65533;&#65533;q&#65533;&#65533;&#65533;&#65533;&#65533;&#65533;&#65533;e&#65533;&#65533;&#65533;&#65533;&#65533;&#65533;&#65533;yY<~&#639;&#65533;&#65533;{&#65533;&#65533;&#65533;&#65533;&#65533;&#65533;&#65533;&#65533;&#65533;&#65533;&#65533;,&#65533;&.&#65533;&#65533;/xa@&#65533;;&#65533;}&#65533;?,&#65533;&#65533;&#65533;&#65533;&#65533;~?&#65533;&#65533;&#65533;&#65533;W}&#65533;&#65533;&#65533;&#65533;&#65533;&#65533;&#65533;&#65533;&#65533;&#65533;&#65533;&#65533;&#65533;Wy&#65533;fy&#65533;W&#1799;{&#65533;w im&#65533;&#65533;x"&#65533;Oh5&#65533;&#65533;&#65533;xm&#65533;	X&#65533; &#65533;&#65533;~&#65533;\&#65533;&#65533;q IXA#)& xy~ &#65533;&#1207;2&#65533;Xb4B&#560;&#65533;&#65533;y{&#65533;&#65533;bA&#65533;&#65533;&#65533;<&#65533;|{&#65533;y &#65533;&#65533;&#65533;G&#65533;&#65533;Gb&#65533;&#65533;Hh&#65533;O&#65533;'&#65533;&#65533;G|&#65533;&#65533;&#65533;G&#65533;7_&#65533;V&#65533;&#65533;u&#65533;&#65533;[&#65533;&#65533;\m&#1345;&#65533;w|&#65533;&#65533;A(&#65533;&#65533;VF&#65533;z&#65533;P&#65533;u&#65533;{ &#65533;a7&#65533;tX&#65533;&#65533;&#65533;&#65533;b&#65533;xxh&#65533;&#65533;QI&#65533;'c&#519;&#65533;8&#65533;e&#65533;y&#65533;x#{8u&#65533;&#65533;&#65533;a&#279016;O&#65533;&#65533;&#65533;~&#65533;$&#65533;&#65533;}&#65533;&#65533;&#65533;&#65533;&#65533;&#65533;Cr&#65533;H&#65533;&#65533;&#521;&#65533;8&#65533;&#65533;&#65533;w	r&#65533;-&#65533;O&#65533;H&#65533;&#65533;&#65533;&#65533;&#65533;&#65533;&#65533;&#65533;&#65533;(\&#65533;&#1546;&#65533;&#65533;&#65533;&#65533;x&#65533;&#176;/&#65533;l&#65533;&#65533;&#65533;&#65533;&#65533;&#65533;&#65533;(&#65533;&#65533;8$&#65533;&#65533;x~&#65533;U}&#65533;&#65533;X\&#65533;(h&#65533;&#65533;&#65533;&#523;&#65533;&#65533;{&#65533;&#65533;&#65533;A(&#65533;ox#K&#65533;&#65533;H&#65533;&#65533;'&#65533;>&#65533;&#65533;(&#65533;4&#65533;;xy(h&#65533;&#65533;&#65533;&#65533;|b&#65533;&#65533;d&#65533;&#65533;&#65533;&#65533;&#65533;&#65533;X&#65533;&#1551;;&#65533;&#65533;&#65533;&#65533;&#65533;&#65533;&#65533;@&#65533;x&#65533;n&#65533;| I&#65533;O	h&#65533;&#65533;0&#65533;8h&#65533;g&#65533;&#65533;&#65533;&#936;&#65533;x&#65533;&#65533;(&#65533;&#65533;&#65533;	}$I&#65533;i&#65533;7~9&#65533;|&#387;&#65533;(&#65533;"&#65533;}}&m4	X&#65533;wbQW&#65533;%I&#65533;ew&#65533;&#65533;&#65533;&#65533;!&#1613;&#65533;x&#65533;N&#65533;y&#65533;&#65533;&#65533;&#65533;g&#65533;&#65533;8&#65533;A&#65533;O&#532;&#65533;&#65533;&#65533;&#65533;u&#65533;&#65533;&#65533;&#65533;&#65533;&#65533;&#65533;&#65533;&#65533;@&#65533;&#1556;&#65533;&#65533;&#65533;@i&#65533;&#65533;&#65533;&#65533;&#65533;&#65533;h&#65533;&#65533;f1&#1553;X&#65533;&#65533;&#65533;w&#65533;&#65533;h&#65533;^9&#65533;.&#65533;V&#65533;g&#65533;$&#65533;z&#485;	&#65533;G#&#65533;H&#65533;&#65533;H&#65533;E&#65533;]&#1611;&#65533;&#65533;mI&#65533;&#65533;V&#65533;&#65533;&#65533;}n&#65533;&#65533;t&#65533;&#65533;&#65533;&#65533;&#65533;&#65533;&#65533;kum&#65533;(&#65533;&#65533;&#65533;y&#65533;hw&#65533;l&#65533;&#1476;&#65533;&#65533;&#65533;&#456;&#65533;&#65533;&#65533;&#65533;&#65533;&#1184;z&#65533;x	8&#65533;Ww&#65533;p}&#65533;&#65533;&#65533;&#65533;\C&#1171;&#65533;&#65533;&#65533;r9&#65533;&#1317;O&#65533;&#65533;&#65533;H{p&#65533;&#65533;]&#65533;ype&#65533;s)&#65533;&#65533;&#65533;~zF{=&#65533;&#15899;&#65533;&#65533;P&#65533;&#65533;U&#65533;&#65533;X~&#65533;&#65533;z&#65533;y'`&#65533;>&#65533;F&#65533;t0&#65533;&#65533;&#65533;`F&#65533;&#65533;@p	9&#65533;>&#65533;&#65533;&#65533;&#65533;&#65533;	v&#65533;&#65533;&#65533;|x&#65533;&#65533;)\&#65533;&#38640;&#65533;&#65533;&#65533;&V&#65533;0 &#65533;&#65533;&#544;&#65533;EV&#65533;&#351;Z&#65533;&#65533;&#1563;:m5&#65533;:&#65533;t&#2052;&#65533;&#65533;&#65533; &#65533;a&#65533;&#65533;&#65533;&#65533;@&#65533;pjw&#65533;&#65533;&#65533;&#65533;&#65533;O*&#65533;&#65533;%&#65533;&#65533;&#65533;&#65533;Y&#65533;	&#65533;`p&#65533;a1 O&#65533;p#&#65533;&#675;&#65533;&#65533;&#65533;
*&#65533;Dz	t@&#65533;&#65533;9&#65533;|&#65533;&#65533;
cT&#65533;&#65533;&#65533;:P&#65533;
&#65533;&#65533;Z&#65533;&#65533;bq&#65533;&#65533;|W'&#65533;2&#65533;[&#65533;&#65533;&#65533;&#65533;&#65533;&#65533;Q&#65533;&#65533;Od*T
b?&#65533;m&#65533;p&#65533;7&#65533;&#65533;e:&#65533; &#65533;	&#65533;&#65533;&#65533;&#65533;&#65533;)|ph&#65533;&#65533;J&#65533;y*h&#65533;V1&#65533;&#65533;#&#65533;&#65533;a&#65533;	&#65533;&#65533;&#65533;Z&#65533;d&#65533;&#65533;&#65533;&#65533;)&#65533;&#65533;&#65533;~&#1472;&#65533;&#65533;&#65533;H&#65533;:p&#65533;j&#65533;Mjv&#65533;&#65533;w&#65533;&#65533;^9&#65533;&#65533;&#65533;3` &#65533;&#65533;&#65533; &#65533;&#65533;&#65533; &#65533;&#65533;&#65533;&#65533;&#65533;AW&#65533;&#65533;&#65533;pj&#65533;&#65533;*&#65533;&#1320;&#65533;8&#65533;&#65533;&#65533;&#65533;&#65533;&#65533;H&#65533;d&#65533;&#65533;&#65533;U&#65533;d&#65533;&#65533;&#65533;&#65533;&#65533;&#65533;a&#65533;&#65533;&#65533;&#65533;&#65533;Z&#65533;&#65533;J&#65533;.&#65533;2&#65533;&#65533;&#65533;&#65533;&#65533;	&#45737;&#65533;&#65533;&#65533;
~&#65533;&#65533;1@&#65533;&#65533;&#65533;&#65533;&#65533;( &#65533;&#65533;&#65533;x*&#65533; . &#65533;&#65533;{&#65533;&#65533;&#65533;&#65533;&#65533;Zhp&#65533;&#65533;	&#65533;&#65533;H&#65533;&#65533;&#65533;&#65533;&#65533;&#65533;P&#65533;&#65533;&#65533;5&#65533;K&#65533;&#65533;S0  +${	$pZ&#65533;&#65533;HU&#65533;FU&#65533;&#65533;R*g&#65533;&#65533;&#65533;&#65533;&#65533;;&#679;&#65533;I&#65533;&#897;&#65533;K&#65533;=&#65533;&#65533;&#65533;I`&#65533;&#65533;&#65533; _&#65533;d@1&#65533;&#65533;&#65533;
b&#65533;:&#65533;&#65533;&#65533;&#65533;&#65533;&#65533;&#65533;&#65533;&#65533;&#65533;&#65533;&#65533;	>&#65533;&#65533;"&#65533;0 C+F{	H&#65533;@@	&#65533;v_QV&#65533;b&#65533;w	t&#1396;&#65533; &#65533;&#424;&#65533;&#1152;&#65533;&#65533;&#65533;&#649;&#65533;&#65533;&#65533;&#1717;&#65533;J&#65533;`p&#65533;S&#65533;$&#65533;&#65533;Bp&#65533;$0)&#65533; &#65533;q[&#65533;&#65533;&#65533;v|&#65533;z&#65533;&#65533;x&#65533;&#1446;&#65533;&#65533;&#65533;JB&#65533;?&#65533;&#65533;&#65533;g&#65533; &#65533;k&#65533;`&#65533;&#65533;&#65533;:c&#65533;&#28144;;&#65533;&#65533;&#65533;&#65533;&#65533;&#65533;&#65533;``&#65533;&#65533;&#65533;p &#65533;&#65533;&#65533;&#65533;?&#65533;&#65533;l&#65533;U&#65533;&#65533;&#1065;V&#65533;&#710;&#65533;1&#65533;&#65533;&#961;&#65533;v8[&#65533;&#65533;&#65533;&#65533;-&#65533; &#65533;&#65533;&#65533;&#65533;&#48813;&#1786;&#65533;&#65533;8&#1237;a&#65533;Pj&#65533;{	&#65533;&#65533;&#65533;I0&#139;&#65533;&#65533;&#65533;&#65533;[&#65533;&#65533;&#65533;&#65533;&#65533;8;&#65533;&#65533;M&#65533;;&#65533;&#65533;(G&#65533;&#65533;q&#65533;&#65533;H&#65533;&#65533;&#65533;`&#65533;x&#65533;&#65533;&#65533;&#65533;&#65533;s1&#65533;&#574;&#65533;`&#65533;&#65533;H. &#65533;&#65533;&#65533;&#65533;q	&#65533;&#65533;@&#65533;&#65533;^`;&#65533;)&#65533;&#65533;?m+&#65533;)&#65533;&#65533;H&#65533;&#65533;y&#65533;z&#65533;HC&#10947;&#65533;;&#65533;&#65533;g&#65533;&#65533;&#65533;&#65533;BP5&#65533;&#65533;LPUP&#65533;Kb&#65533;&#65533;&#65533;3S\&#65533;D&#191;&#65533;&#65533;&#65533;&#65533;&#65533;Z,-,?&#65533;&#65533;b<&#65533;&#65533;4&#65533;{T&#65533;q&#65533;&#65533;&#65533;&#65533;&#65533; ?&#1792;7<&#65533;&#65533;&#65533;&#65533;&#65533;&#65533;&#960;&#65533;$0_&#65533;&#65533;`&#65533;&#65533;g&#65533;$&#65533; 
&#65533;&#65533;P&#65533;&#65533;&#65533;L&#65533;&#65533;U&#65533;&#65533;,
&#65533;&#65533;+<&#65533;&#65533;&#65533;&#65533;q&#65533;&#65533;&#65533;l&#65533;&#65533;&#65533;#?&#65533;&#65533;@H;&#418;<&#65533;c&#65533;)&#65533; 0`Y&#65533; &#65533;Ax&#65533;&#65533;&#65533;`&#65533;&#65533;&#65533;&#65533;&#65533;r,&#65533;"@J'$&#65533;&#65533;&#65533;&#65533;&#65533;&#65533;2&#65533;U&#65533;  &#524;&#774;&#65533;&#773;\&#65533;L&#65533;#&#65533;&#65533; r&#65533;0&#65533;&#65533;[&#151;&#65533;&#601;&#65533;h`&#65533;&#65533;&#65533;&#606;&#65533;|&#65533;p&#930;&#53097;|&#65533;&#65533;&#65533;&#65533;&#1003;l@&#65533; &#65533;I&#65533;|&#1798;&#65533;wIU&#65533;&#65533;&#47769;/&#65533;z!&#65533;	]&#65533;$&#65533;&#65533;&#65533;&#3415;@&#65533;"; e&#65533;&#65533;&#65533;&#65533;&#65533; 5 &#65533;&#65533;&#764;&#65533;&#65533;&#770;&#65533; -&#65533;&#65533;h&#65533;&#65533;&#65533;&#65533;&#65533;&#65533;P&#1208;p&#65533;&#65533;&#65533;&#65533;&#65533;`&#65533;l+&#65533;3@7=&#65533;\&#65533;l+?&#65533;_PG&#65533;&#65533;(p&#65533;&#981;p&#65533;&#65533;&#65533;&#65533;&#65533;&#65533;$7&#65533;kll&#65533;&#65533;P7l&#65533;&#65533;k&#65533;&#65533;r&#65533;t,&#65533;C&#65533;&#65533;&#1210;&#65533; T&#65533;&#65533;&#65533;|&#65533;&#65533;&#65533;h&#65533; &#65533;&#1456;&#65533;30&#65533;7&#65533;(&#65533;	1&#65533;&#65533;p&#65533;&#65533;&#65533;&#65533;&#65533;&#65533;&#1178; &#65533;&#65533;&#65533; &#65533;u&#65533;3 ?_P= &#65533;J&#65533;&#1296;&#65533;&#1298;&#1617;&#65533;&#65533;&#65533;|*&#65533;u&#65533;&#1700;&#65533;)y&#65533;)&#65533;&#65533;&#65533;&#65533;v&#65533;a&#1817;&#443;&#65533;&#65533;&#65533;B&#65533;`&#65533;Y N@&#1782;&#65533;i!J&#65533;+&#65533;&#65533;M1&#65533;#+&#65533; &#65533;&#65533;&#65533; &#65533;-Q&#65533;9&#65533;&#1760;&#65533;&#65533;@&#1619;&#1876;&#65533;	&#65533;&#65533;&#65533;}Z&#65533;vP&#65533;&#65533;&#1012;&#65533;&#65533;&#65533;&#65533;
&#65533;k&#65533;&#288;&#65533;&#65533;&#65533;-q&#65533;p9&#65533;&#65533;&#65533;&#65533;&#65533;&#1710;&#65533;&#65533; &#65533;`&#65533;&#65533;NPY&#65533;&#65533;&#2009;&#65533;	&#65533;&#65533;&#65533;&#65533;5&#65533;&#65533;+&#65533;$&#65533;P&#65533;}m&#65533;&#65533;&#65533;6&#65533;&#65533;&#65533;
&#65533;m&#65533;&#65533;
&#65533;&#65533;
&#65533;&#65533;7&#65533;&#808;&#65533;Z&#65533;9<&#65533;&#65533;&#65533;W&#65533;&#65533;&#65533;AB\^a&#65533;4 &#65533;-&#65533;<<" &#65533;&#65533;&#65533;&#65533;&#65533;%&#65533;a&#65533;&#65533;&#65533;q	7&#65533;&#65533;&#65533;&#65533;~&#65533;&#65533;&#65533;&#65533;`$&#65533;}&#65533;?&#65533;
&#65533;	&#65533;m&#65533;IM&#65533;&#65533;&#65533;^&#65533;&#65533;&#65533;&#65533;&#65533;&#1821;&#1883;&#65533;&#65533;&#65533;*&#65533;\h	&#65533;&#65533;x&#65533;$`v-&#65533;&#65533;&#65533;3&#65533;&#65533;&#65533;=&#65533;-&#65533;L&#65533;&#65533;&#65533;&#65533;&#65533;PY~&#65533;%&#65533;&#65533;q&#65533;CDN&#65533;l&#65533;r&#65533;&#65533;x&#65533;&#65533;-a&#1211;&#65533;
P&#65533;&#1825;@&#65533;V&#65533;&#1302;&#65533;&#65533;&#65533;	[N=&#65533;&#65533;Z&#65533;&#65533;&#65533;&#65533;&#65533;&&#65533;&#65533;&#65533;t&#65533;&#65533;&#65533;&#65533;&#65533;&#65533;	&#65533;&#65533;&#65533;&#65533;&#65533;&#65533;&#65533;1t&#65533;&#65533;&#65533; &#65533;4y&#65533;&#774;<&#65533;
 !&#65533;&#65533;&#65533;~&#599;l^&#65533;&#65533;60&#65533;&#65533;&#65533;[&#65533;&#65533;&#65533;&#65533;&#1633;	(M&#1543;.&#65533;m&#65533;	&#65533;&#1484;-&#65533;&#65533;&#65533;A&#7072;&#65533;&#65533;~&#65533;V>&#65533;&#988;&#65533;&#65533;c &#65533;L,%t&#65533;&#65533;b&#65533;&#65533;&#65533;&#65533;VZ&#65533;zR&#65533;<&#65533;&#65533;&#65533;3&#65533;&#65533;E&#65533;@&#65533;3&#65533;&#65533;&#65533;&#65533;o&#65533;&#65533;]&#65533;&#65533;&#65533;&#65533;m-8&#65533;r&#65533;&#65533;&#65533;&#65533;&#65533;&#65533;2&#65533;&#65533;	&#65533;&#65533;$&#65533;&#65533;/&#65533;&#974;
%&#65533;&#65533;&#65533;	&#65533;&#65533; &#65533;&#65533;&#65533;`&#838;&#65533;`&#1229;p&#65533;A&#65533;:&#65533;&#1304;@
&#65533; &#65533;&#65533;n	&#65533;&#65533;&#1300;&#65533;&#65533;&#65533;&#65533;&#65533;#&#65533;&#65533;&#65533;>{o<&#65533;d&#65533;&#65533;&#65533;~&#65533;_&#65533;&#65533;&#65533;8&#65533;&#65533;Y&#65533;. D&#65533;`&#65533;_&#65533;^&#65533;&#65533;  5&#65533;&#263;&#65533;&#65533;P&#65533;!!&#65533;!T&#65533;ro&#65533;&#65533;&#65533; &#65533;3&#65533;&#65533;&#65533;&#65533;{_&#65533;&#65533;'?Q&#65533;/1-&#65533;&#65533;a&#65533;	&#65533;&#65533;&#65533;&#65533;5&#65533;u&#65533;
&#65533;&#65533;=&#65533;&#65533;&#65533;|&#65533;&#65533;&#65533;&#65533;&#65533;&#65533;O
&#65533;&#65533;&#65533;&#65533; 7&#65533;RM&#65533;&#65533;U&#65533;8&#65533;&#65533;&#65533;4BU&#65533;&#65533;&#65533;S&#65533;&#65533;OkXX&#65533;&#1952;&#65533; &#65533;/&#65533;&#65533;&#65533;&#65533;S&#65533;.&#65533;	/&#65533;&#65533;`2B&#65533;&#65533;3&#65533;&#65533;W<&#65533;R&#65533;O&#65533;&#65533;9&#65533;&#65533;[&#65533;&#65533;P&Q&?&#65533;&#65533;&#65533;&#65533;Q&#65533;Dn&#65533;%qr&#65533;&#65533;&#65533;&#65533;&#65533;P&#65533;O&#65533;&#65533;&#922;_&#65533;&#65533;&#65533;&#65533;P	&#65533;&#941;&#65533;M &#65533;&#65533;k&#65533;&#65533;kr&#65533;&#65533;&#65533;&#65533;&#65533;&#65533;&#65533;	&#65533;&#65533;&#65533;&#65533;y&#65533;&#65533;&#65533;&#65533;Z&#65533;u&#65533;&#65533;J&#65533;&#65533;&#65533;&#65533;&#65533;&#65533;3&#65533;&#65533;&#65533;&#65533;&#65533;&#65533;&#65533;&#65533;&#65533; &#65533;<&#65533;&#65533;i&#65533;&#65533;&#65533;&#977;&#65533;&#65533;&#1362;;&#65533;&#1666;&#65533;&#65533;;&#65533;;6&#65533;N(iji&#65533;i&#54387;%&#65533;&#65533;&#65533;&#65533;&#65533;h&#65533;h>|&#65533;0&#1027;^&#65533;0&#65533;&#65533;
@&#65533;&#65533;&#65533; &#65533;&#65533;*&#65533;8&#65533;"G&#65533;/&#65533;&#65533; &#65533;&#65533;&#65533;&#65533;D$&#65533;A&#65533;&#65533;Qt&&&#65533;3&#65533;Na&#65533;&#65533;&#65533;&#65533;&#65533;&#65533;&#65533;&#65533;&#65533;&#65533;&#65533;&#65533;H'I&#65533;T&#65533;	&#65533;
@&#65533;e&#65533;O&#65533;[Uq&#65533;4&#65533;&#65533;^&#65533;	*&#65533;&#793;Yh&#65533;a3&#65533;&#65533;7&#65533;&#65533;&#65533;K&#1478;&#65533;&#65533;&#65533;&#65533;&#65533;}'O&#65533;&#65533;&#65533;&#65533;&#65533;u&#65533;&#65533;jBC 
x&#65533; &#65533;?>x8&#65533;b&#400;A&#65533;	&#65533;&#223;BO&#65533;"&#65533;4&#65533;.&#65533;&#65533;D&#65533;'&#65533;&#65533;&#65533;tf&#65533;lK;K&#1889;-&#1298;&#65533;&#65533;&#65533;#iq#&#65533;&#65533;$&#403;&#65533;&#65533;f&#65533;&#65533;&#65533;Zs&#65533;J&#65533;:&#65533;&#65533;^N&#65533;&#65533;&#65533;f&#65533;&#65533;&#65533;n&#65533;A6&#65533;&#65533;&#65533;&#65533;&#65533;&#65533;&#65533;&#65533;&#1893;A&#65533;W&#1083;I&#65533;&#65533;I&#65533;&#65533;/u&#65533; &#266;-&#65533;&#65533;&#65533;)$&#65533;M&#65533;Y&#65533;a&#65533;&#65533;&#65533;&#65533; &#65533;&#65533;&#65533;	&#65533;@&#65533;&#65533;&#65533;&#65533;h&#65533;&&#65533;j&#65533;&#65533;["&#65533;&#65533;&#65533;P&#65533;&#65533;&#65533;&#65533;$;&#65533;8&#65533;N&#65533;I&#65533;&#65533;$3)g&#65533;),&#65533;h&#65533;[&#65533;~&#65533;&#65533;a\&#65533;WZ&#65533;2A3&#65533;9&#65533;&#65533;A&#65533;&#65533;u$&#65533;H&#65533;N&#65533;&#65533;{&#65533;&#65533;%&#65533;&#65533;&#1127;W'&#65533;&#65533;&#65533;>&#65533;a&#65533; &#65533;p&#65533;&#65533;&#65533;&#65533;/|&#65533;&#65533;*&#65533;g&#65533;y&#65533;&#65533;g&#65533;&#65533;&#65533;'&#65533; Eh&#65533;&#65533;&#65533;i&#65533;&#65533;&#65533;J#&#65533;&#65533;&#65533;l@e
&p&#65533;&#65533;cP&&#65533;A&#678;&#65533;Bb&#65533;y=i*&#65533;Djw&#65533;&#65533;&#65533;&#65533; f9&#65533;&#65533;{8Q &#65533;@&#65533;&#65533;&#65533;&#65533;&#65533;&#65533;&#65533;&#65533;&#65533;&#65533;k{&#65533;z&#65533;C&#65533;g&#65533;&#65533;O	@&#65533;fT&#65533;0p&#65533;&#65533;&#65533;&#35667;&#65533;I#&#864;&#65533;&#65533;).d&#65533;X&#65533;.&#65533;&#65533;n&#65533;E!&#65533;&#65533;&#65533;Mb &#65533;&#65533;$2&#65533;M&#65533;&#1320;&#65533;@&#65533;Iz&#65533;&#65533;[o&#65533;&#65533;&#65533;&#65533;&#65533;&#65533;&#65533;&#65533;&#65533;F&#65533;7&#65533;&#65533;!)&#65533;&#65533;F&#65533;&#65533;&#65533;&#65533;&#65533;&#65533;2&#65533;&#65533;l$}&#1619;F	i@&#65533;r;%&#65533;&#65533;&#65533;&#65533;&#65533;&#65533;&#65533;&#65533;&#65533;&#65533;%&#65533;-&#65533;.Z&#65533;&#65533;$&#65533;&#65533;&#65533;&#65533;@ Q$&#65533;tD0-AKD'&#65533;&#65533;{&#65533; 1&#65533;)&#65533;>!I&#65533;7&#65533;G+&#65533;p$16&#65533;&#65533;&#1667;<l&#65533;&#65533;p&#65533;7&#411;i&#401;E&#65533;r&#65533;#&#65533;&#52719;&&#65533;&#65533;&#65533;$&#65533;&#65533;&#65533;l.&#65533;&#65533;Esv&#65533;M`m&#65533;,L&#65533;&#65533;&#65533;&#65533;&#65533;l4&#65533;&#65533;_> c&#65533;&#65533;c&#65533;&#65533;c5&#65533;&#65533;=-&#65533;&#65533;&#65533;V&#65533;&#65533;&#65533;&#65533;&#65533;&#65533;3&#65533;+&#65533;&#65533;&#65533;&#65533;&#65533;&#65533;]&#65533;&#65533;&E&#65533;&#65533;6&#1730;|*	Gg&#65533;ZL&#65533;&#65533;A&#65533;&#65533;X5O&#65533;rc&#65533;k&#65533;&#65533;&#65533;w&#65533;&#65533;&#65533;&#65533;&#65533;4&#65533;&#65533;&#65533;+&#65533;`K&#578;&#65533;3H&#662; &#65533;&#65533;\a&#985;g.&#65533;&#65533;>&#65533;Xk?&#65533;&#65533;/&#65533;&#65533;&#65533;&#65533;&#65533;?&#65533;&#65533;c&#65533;&#65533;&#65533;&#65533;tW3&#65533;&#65533;\s&#65533;&#1460;&#65533;&#65533;h&#65533;&#65533;@&#65533;HTPE&#65533;&#65533;&#65533;6;&#65533;h"@&#65533;&#65533;&#65533;&#65533;&#65533;&#65533;&#65533;&#65533;&#65533;&#65533;&#65533;&#65533;1&#65533;&#65533;&#65533;&#65533;&#65533;G:&#65533; &#65533;]*Q	&#1218;h &#65533;&#65533;/_U&#65533;&#65533;,&#65533;9Ol_$&#60646;&#65533;@ &#65533;&#65533;&#9838;3?\&#65533;&#203;&#65533;&#65533;&#65533;&#65533;82&#65533;&#65533;ZWTB&#65533;&#65533;?A5pT&#65533;&#65533;Xg5^&#65533;&#65533;&#65533;&#65533;J&#65533;&#65533;&#1685;w&#65533;&#65533;(&#65533; H&#65533;&#65533;&#65533;l&#65533;&#65533;$&#65533;g
&#65533;CK&#65533;&#65533;&#65533;&#65533;&#65533;&#65533;&#65533;&#65533;P&#65533;T&#65533;r&#65533;&#65533;&#65533;&#65533;&#65533;&#931;<n6T&#1026;&#65533;@&#65533;&#65533;$4'&#65533;&#65533;f&#65533;x1m&#65533;*)b&#65533;&#65533;D5&#65533;&#62531;Cr&#65533;&#65533;&#65533;G&#65533;&#324;D&#65533;E+^q:W&#65533;b-&#65533;&#65533;C!&#65533;Z&#65533;&#65533;&#65533;mz&#65533;&#65533;r0@X&#65533;&#65533;&#65533;&#65533;8#&#65533;&#65533;&#1584;&#65533;&#65533;&#65533;&#65533;&#65533;&#65533;&#65533;?.Llj&#65533;&#65533;&#65533;0~&#65533;B}A&#65533;D&#65533;"&#65533;&#65533;&#65533;&#65533;&#65533;&#65533;<&#65533;
-&#65533;Il&#65533;;&#65533;&#65533;&#65533;5&#65533;!I&#65533;&#65533;y N&#65533;D&#65533;aCe&#65533;&#1178;6:&#65533;!&#65533;&#65533;-&#65533;&#65533;
X@`
&#65533;|Rt9&#1242;F&#65533;&#65533;&#65533;&#65533;&#65533;8 &#65533;^Q&#65533;%&#65533;N')D&#65533;&&#65533;&#65533;&#1488;T&#65533;sn&#65533;`!&#65533;&#65533;	&#65533;k&#65533;T&#908;js&#65533;z&#65533;d&#65533;T&#65533;&#65533;,&#65533;;&#65533;A&#65533;&#65533;rF&#65533;&#65533;b&#65533;t?&#65533;&#65533;
ZP&#65533;&#65533;&#65533;N&#65533;&#65533;&#65533;&#65533;&#65533;Mn&#65533;&#65533;e)K&#65533;&#65533;&#65533;Km&#65533;,&#65533;!xu&#65533;C"-i&#65533;t&#65533;4$FS|&#65533;+&#65533;NuZS&#65533;T&#65533;&#65533;&#65533;,O9&#65533;&#65533;&#65533;&#65533;!&#65533;&#65533;&#65533;@E&#65533;dkH@&#1584;&#1650;a&#65533;|&#65533;&#65533;&#65533;[&#65533;&#65533;&#65533;%&#65533;a&#65533;N&#65533;&#65533;&#65533;L&#1792;"&#65533;&#363;&#65533;Dr&#1382;	yl&#65533;&#65533;n$&#65533;&#65533;&#65533;&#65533;&#65533;&#65533;D
[&#65533;&#65533;F98&#65533;&#65533;F{&#65533; t&#65533;*c&#65533;&#65533;\&#65533;&#65533;&#65533;"&#65533;|&#65533;+C&#65533;&#65533;B&#65533;
&#65533;&#65533;	&#84257;.i&#65533;&#65533;&#251;j	&#65533;[&#65533;&#65533;i&&#65533;ck &#65533;t&#65533;:&#65533;&#65533;&#65533;9&#65533;a #&#65533;$zNX	w&#65533;!&#65533;k&#65533;  &#65533;&#1029;&#65533;&#65533;&#65533;&#65533;&#65533;&#65533;&#65533;&#65533;x-h&#65533; 	&#65533;&#65533;&#65533;k&#65533;j&#65533;3&#65533;&#65533;
"'H&#65533;D<k&#65533;&#65533;P&#1384;&#65533;&#65533;i&#65533;"7!&#65533;&#65533;&#65533;&0&#65533;("!&#65533;z&#65533;&#65533;E&#65533;|&#65533;^]&#65533;&#65533;~,&#65533;o}&#65533;|&#65533;&#65533;&#65533;&#65533;&#65533;](&#65533;&#65533;&#1475;&#65533;v&#65533;\&#65533;(&#65533;&#65533;&#65533;&#65533;&#65533;N&#65533;&#65533;N&#65533;G&#65533;t&#65533;^&#65533;A]j&#65533;S&#65533;&#65533;R&#65533;&#65533;&#65533;}gMQ&#65533;d&#65533;i&#65533; flcw:B &#65533;`0&#65533;R&#65533;`X&#65533;&#65533;&#65533;&#1374;&#65533;&&#65533;&#65533;&#65533;l&#65533;)&#65533;
lI&#65533;M&#65533;i#&#65533;Z)l4(&#65533;eP&#65533;&#65533;&#65533;z9&#65533;L&#65533;&#1533;&#153;&#472;&#65533;j&#65533;&#65533;&#65533;>&#65533;$>0n&#65533;r&#65533;&#921;&#65533;xF&#65533;&#65533;@&#65533;.&#65533;&#65533;on3&#65533;&#65533;&#65533;*&#65533;&#65533;GXy&#65533;&#65533;9.m$&#65533;b/&#65533;&#65533; +&#65533;&#65533;N&#65533;&#65533; ?&#65533;A&#65533;&#65533;&#65533;0&#65533;A&#65533;0&#65533;&#192;&#1319;&#65533;&#65533;$&#65533;&#65533;W37&#65533;&#65533;&#65533;x&#65533;S&#65533;&#65533;'&#65533;&#65533;&#65533;cY&#65533;"e[&#65533;=&#65533;]O&#65533;`&#65533;aG&#65533;&#65533;&#65533; &#427;s&#65533;Ah93E&#65533;z&#65533;&#65533;&#65533;&#65533;>&#65533;&#65533;H&#65533;&#65533;&#65533;&#65533;&#65533;0&#65533;C&#65533;&#65533;&#65533;&#65533;&#65533;&#65533;Mu&#65533;&#65533; ( @18.&#65533;B&#65533;D&#65533;6 S&#65533;o&#65533;&#65533;&#65533;&#65533;V&#65533;t&#65533;&#65533;5H 3&#65533;&#65533;
v`&#240576;8&#65533;&#65533;Z&#65533;&#65533;&#65533;/\&#65533;&#65533;&#65533;{&#65533;&#65533;_|_H&#65533;&#65533;&#1361;3&#65533;&#65533;g[&#65533;a&#65533;&#65533;&#65533;BB&#1488;0&#65533;"&#65533;&#65533;kQ&#65533;D&#65533;?&#65533;* #A&#65533;&#65533;\&#65533;=W+'&#65533;&#65533;sH&#1556;&#65533;&#65533;[{z&#65533;&#65533;b)q&#65533;`&#65533;h&#65533;+&#65533;=>t&#65533;NG&#1400;;&#1135;);l&#65533;
	IM&#65533;&#65533;X&#65533;DrM.T`&#32845;cp&#65533;&#65533;&#65533;&#65533;&#65533;o&#65533;
&#65533;&#65533;w&#65533;+&#65533;&#65533;v&#65533;&#65533;/&#65533;_Xc&#65533;&#65533;<r&#65533;&#65533;&#65533;&#2042;&#65533;&#1549;&#65533;RN&#65533;&#65533;<&#65533;&#65533;d&#65533;&#65533;;z 6&#65533;&#65533;6(	&#65533;4y&#65533;4h"`z8&#65533;V&#65533;z&#65533;&#65533;
&#65533;7t&#65533;0S&#65533;&#65533;&#65533;&#65533;J&#65533;a!0|&#599;&&#65533;'&#65533;|&#65533;Av&#65533;0"&#65533;&#65533;:&#65533;&#65533;hCA\&#65533;1b&#65533;EA&#65533;&#65533;N&#65533;&#65533;G&#65533;PT&dr(&#65533;  &#65533;=@px&#65533;w&#65533;~J&#65533;c&#65533;O&#65533;&#65533;|&#65533;w}W&#65533;pp?&#65533; Plk!&#65533;U_&#65533;q&#65533;&#65533;r&#65533;l&#65533;u;&#65533;&#65533;	y &#65533;Tf
&#65533;&#65533;&#65533;q&#65533;p@6&#65533;&#65533;ymh&#65533;&#65533;u&#65533;k&#65533;H&#65533;&#65533;yD&#65533;	&#65533;&#65533;pzY&		X
6@B%Y&#65533;D&#65533;x&#65533;pD&#65533;&#65533;n0kDdY&#65533;/&#65533;&#65533;&#65533;&#65533;&#65533;&#65533;&#65533;&#65533;U&#65533;Eii&#65533;&#65533;/&#65533;/&#65533;E\r&#65533;Z&#352;&#65533;   B&#65533;&#65533;K&#65533;&#65533;&#65533;8	$&#65533;&#65533;&#65533;p&#65533;Z&#517;Q &#65533;&#65533;x&#65533;	(&#65533;0&#65533;&#65533;`&#65533;]&#65533;`6&#65533;V&#65533;@&#65533;&#65533; &#65533;&#65533;*c&#65533;B&#65533;&#65533;&#65533;&#65533;k&#65533;&#65533;u`"`Y&#65533;&#65533;&#65533;6	&#65533;&#65533;rZf`Y&#65533;n&#65533;yp_&#65533;&#65533;`&#65533;&#65533;g;&#65533;&#65533;"&#65533;V
&#65533;&)&#65533;#\&#65533;&#65533;GS5h!P&#65533;p&#65533;&#65533;*&#65533;
&#65533;}&#65533;&#65533;&#65533;M&#65533;-0&#65533;&#65533;s&#65533;<&#65533;&#65533;CU&#65533;&#65533;U&#65533;&#65533;&#65533;&#65533;&#65533;]
H^&#65533;&#65533;&#65533;)&#65533;zw&#65533;&#65533;&#65533;&#65533;0&#65533;Xe&#65533;PO&#65533;	&#65533;8	&#65533;&#65533;&#65533;&#1043;l&#65533;@&#65533;	&#65533;&#65533;&#65533;H< &#65533;&#65533;H&#65533;&#65533;&#65533;g&#65533;Q&#65533;w&#65533;V&#65533;]&#65533;vT	^&#65533;"=1#&#65533;&#65533;U&#65533;@"&#65533;d&#65533;U&#65533;&#65533;&#65533;&#65533;&#65533;&#65533;&&#65533;M&#65533;&#65533;&#65533; &#65533;&#65533;&#65533;%&#65533;&#65533;%&#65533;B+&#65533;A&#65533;&#65533;"&#312;&#65533;&#65533;k&#65533;&#65533;&#65533;y&#65533;&#65533;j&#1292;QI&#65533;&#65533;&#65533;&#65533;&#65533;&#65533;H&#65533;0D&#65533;&#65533;&#65533;&#65533;k&#65533;&#65533;&#65533;	s&#65533;&#65533;PFyn&#65533;r &#65533;&#65533;g&#65533;/&#65533;"&#65533;&#65533;<q&&#65533;k&#65533;5]@1Y&#65533;SU&#65533;m	v&#65533;&#65533;@! 9&#65533;#&#65533;A&#65533;&#65533;+)&#65533;t&#599;&#65533;pi&#65533;&#65533;v#&#65533;&#65533;&#65533;&#65533;&&#65533;&#65533;&#65533;W&#65533;*&#65533;)H&#65533;)&#65533;&#65533;(&#65533;&#65533;k(&#65533;&#65533;~&#65533;&#65533; &#65533;&#65533;&#65533;.&#65533;&#65533;&#65533;&#65533;&#65533;))z&#65533;&#65533;k^&#65533;&#65533;&#65533;&#65533;&#65533;&#65533;`&#65533;]9(O&#65533;vD&#65533;&#65533;&#1017;[!  &#65533;ct`&#65533;&#65533;6Wk&#65533; <&#65533;3>&#65533;   rY&#65533;J&#65533;%Q[&#65533;&#65533;4&#65533;2Y&#65533;&#65533;M&#873;&#65533;&#65533;&#65533;&j&#65533;p&#65533;&#65533;ox;)&#42533;&#65533;&#920; ?1V&#65533;w0&#65533;h	|&#65533;9&#65533;@&#65533;&#65533;E&#65533;,&#65533;rL&#65533;0&#65533;(&#65533;&#65533;&#65533;&#853;&#65533;&#65533;&#65533;\D;&#65533;&#65533;&#65533;!@&#65533;AP&#65533;J'm&#65533;l&#416;\&#65533;3&#65533;bz&#65533;.&#65533; x&#65533;`&#65533;h&#65533; &#65533;.l&#65533;4&#65533;`&#65533;f %A&#65533;y&#65533;VY&#65533;R&#65533;&#65533;B&#65533;&#65533;G&#1693; 6&#65533;&#65533;0z0:)&#65533;<&#65533;0&#65533;Y&#65533;&#65533;@&#65533;&#65533;hk&#65533;&#65533;&#231;L&#65533;&#65533;S&#65533;&#65533;&#65533;U&#65533;\jw	 P&#65533;&#65533;&#65533;&#65533;&#1158;&#65533;g&#65533;&#65533;,p&#65533;&#65533;f^&#65533;_x"!&#65533;Q&#65533;&#65533;&#65533;.&#65533; !`&#65533;&#65533;&#65533;4p&#668;%&#65533;g&#65533;&#65533;&#65533;&#65533;g&#65533;&#65533;W9&#65533;|0
s6&#65533;&#65533; 3V&#65533;&#65533;&#65533;&#65533; &#65533;/*;&#65533;&#65533;}&#65533;ry&#65533;&#65533;&#65533;&#65533;6Z&#65533;&#65533;c)&#65533;a&#65533;&#65533;&#65533;kL
&#65533;*&#65533;&#65533;&#65533;U#&#65533;f&#65533;*&#65533;&#65533;z&#65533;&#65533;_:&#65533;&#65533;&#677;x.a&#65533;I&#65533;b.&#65533;&#65533;m&#65533;r&#65533; &#65533;4\&#65533;&#65533;:"&#65533;Y&#65533;&#65533;v&#65533;YI&#65533;w&#65533;&#65533;pH&#65533; &#65533;&#65533;86&#65533;&#65533;&#65533;&#65533;8&#65533;&#65533; &#65533;&#65533;&#65533;&#1530;&#65533;&#65533;9&#65533;!;&#65533;&#65533;S#j8^6[&#1618;&#65533;3	&#65533;&&#65533;&#43937;&#65533;tMwI&#65533;&#65533;&#65533;u_E&#65533;yug0&#65533;&#65533;Fm:/oJ&#65533;&#65533;&#65533;&#1430;&#65533;vZXy&#65533;&#65533;.&#65533;&#65533;&#65533;_&#1362;X&#65533;&#65533;Y&#65533;&#65533;&#65533;&#65533;&#65533;j	&#65533;&#65533;&#65533;&#65533;J&#65533;k&#65533;&#65533;&#65533;&#65533;!&#47938;&#65533;;&#65533;0*"&#65533;&#65533;&#65533;&#65533;&#65533; !&#65533;4&#65533;&#65533;7;&#65533;8;&#65533;9k&#65533;m&#65533;;PpJ&#65533;q&#65533;4&#41371;&#65533;&#65533;&#65533;&#65533;&#65533;N[&#65533;&#65533;&#65533;&#65533;]yz&#65533;&#65533;:zf&#65533;,&#65533;{&#65533;&#65533;j&#65533;&#826;&#65533; &#65533;&#65533;@&#65533;_V&#65533;;&#65533;j;	=&#65533;A7:&#65533;&#65533;&#65533;5&#65533;Y&#65533;T&#65533;H;&#65533;a&#65533;&#65533;4R&#65533;<&#65533;4&#65533;&#65533;&#1335;&#65533;IJ&#65533;c&#65533;0|&#65533;&#412;&#65533;w&#65533;D&#65533;&#65533;E&#65533;&#65533;
y&#65533;&#65533;]&#65533;&#65533;?Q&#65533;/&#65533;&#65533;C&#65533;3&#693;[&#65533;(&#65533;&#65533;&#65533;B&#65533;z&#65533;(&#65533;&#65533;&#65533;y@&#65533;&#65533;+
}&#65533;&#65533;&#65533; {#&#65533;&#65533;&#65533;&#65533;&#65533;&#65533;&#65533;&#65533;&#65533;k}(	&#65533;p6D)B&#65533;&#1609;H&#65533;&#65533;	D6RFH&#65533;&#65533;"Y@s&#65533;h=vY&#65533;"&#65533;&#65533;&#65533;K&#65533;&#65533;&#65533;&#65533;&#65533; &#65533;(y-&#65533;&#65533;&#65533;X&#65533;&#65533;&#65533;&#65533;'Y&#65533;&#65533;Ze&#65533;\&#1741;&#65533;&#1654;=z0&#65533;~&#65533;&#65533;y&#65533;&#65533;&#65533;&#65533;=z&#65533;@&#65533;&#65533;&#44354; &#65533;@&#65533;&#65533;&#65533;[&#65533;&#65533;&#65533;&#65533;$&#65533;F&#65533;	3&#65533;&#65533;&#65533;&#65533;&#65533;
&#65533;&#65533;{&#65533;~&#65533;TH_iAZ)&#65533;&#65533;&#65533;&#65533;&#65533;&#65533;M:&#157;&#65533;',&#65533;&#65533;d&#65533;&#734;V&#65533;	6&#65533;	.y;&#1223;&#65533;&#65533;&#65533;
#6:\e&#65533;
&#65533;&#65533;{&#65533;&#65533;&#65533;&#65533;&#65533;K&#65533;&#65533;&#65533;&#65533;&#65533;|&#65533;&#65533;<A&#65533;"&#65533;&#65533;[&#269;&#65533;A&#65533;&#65533;&#65533;&#45676;&#65533;&#733;$&#65533;&#65533;*&#65533;
L&#65533; &#65533;l&#65533;2&#65533;]xjdZI&#65533;(k&#185;#	&#1261;p&#797;&#65533;&#65533;&#65533;&#65533;&#65533;&#65533;&#65533;y@&#65533;&#65533; &#65533;g{&#65533;&#65533;&#65533;&#65533;e+&#65533;6&#65533;&#265;\&#65533;&#65533;@&#830;&#65533;)3\&#65533;&#65533;&#65533;&#65533;{&#65533; &#65533;&#65533;&#65533;&#65533;
&#65533;Z;&#65533;&#65533;U&#65533;y	&#65533;&#65533;&#65533;d&#65533;&#65533;&#337;&#65533;&#65533;sE	&#65533;&#65533;&#65533;&#65533;&#65533;&#65533;&#65533;&#1728;&#65533;&#65533;U&#65533;&#65533;&#65533;&#65533;&#762;lk&#65533;&#65533;&#771;&#65533;&#963;P&#962;&#65533;&#65533;C&#65533;i+	&#65533;&#65533;&#773;&#65533;&#65533;&#65533;	&#65533;&#65533;&#65533;&#1299;=&#65533;&#65533;&#65533;&#65533;&#65533;"&#65533;&#65533;m&#65533;&#65533;&#65533;L&#65533;O&#65533;
&#65533;&#65533;&#65533;&#660; &#65533;&#65533;A&#65533;&#65533;&#677;p&#65533;&#65533;&#65533;&#65533;&#145;&#65533;RF&#529;0&#272;&#65533;&#65533;&#65533;&#65533;t&#65533;0&#65533;&#65533;&#65533;&#65533;&#795;r&#65533;&#65533;&#1753;M&#65533;A&#65533;&#65533;	-&#65533;&#65533;*&#65533;6r&#65533;&#65533;u&#65533;)z:O&#65533;&#1146;&#65533;]&#65533;+&#65533;&#65533;E&#65533;&#65533;&#65533;I&#65533;&#65533;S&#65533;El&#65533;&#65533;&#65533;&#1416;&#65533;\m	&#65533;&#65533;&#520;&#65533;&#988;@&#65533;E&#65533;&#1248;&#65533;&#65533;J	{&#65533;&#65533;[&#1424;&#65533;&#65533;&#65533;l	&#65533;&#65533;&#429;&#65533;|x&#65533;7B&#65533;A&#65533;&#65533;-	{`&#65533;&#65533;
&#1564;&#65533;&#65533;_&#65533;&#65533;|&#65533;&#65533;t&#65533;&#65533;
*?&#65533;&#1315;&#65533;&#65533;!&#65533;&#65533;&#65533;&#1234;)&#65533;-&#65533;&#65533;x-V&#65533;@&#65533;8&#1662;ol&#798;&#65533;5Z}&#1490;&#65533;&#65533;&#65533;&#65533;&#65533;)
&#65533;&#65533;&#65533;]	&#65533;=&#65533;&#65533;&#51112;&#65533;&#65533;&#65533;&#65533;&#65533;&#1460;}&#65533;I&#65533;&#1718;}
&#65533;&#65533;&#65533;9&#65533;&#65533;&#65533;;&#65533;	&#65533;&#65533;&#65533;&#65533;,z~&#65533;&#65533;&#65533;&#65533;&#65533;&#65533;&#65533;D&#65533;&#65533;K,	&#65533;&#744;L&#65533;&#65533;&#65533;M&#65533;a&#65533;|&#65533;&#65533;&#604;&#1425;P&#65533;V&#65533;&#974;<&#65533;&#65533;&#65533;	&#65533;&#65533;&#1251;&#65533;&#65533;&#65533;=&#65533;&#65533;L&#1311;-&#65533;&#65533;A&#65533;&#65533;k&#65533;	X&#1896;&#65533;&#65533;(&#889;\&#65533;&#65533;&#65533;&#65533;
&#65533;{ &#65533;R&#65533;{p&#65533;&#65533;
&#65533;BL&#65533;&#65533;=	&#65533;[&#65533;]
&#65533;l&#65533;a&#65533;0=&#65533;&#65533;H&#1460;&#65533;&#1827;&#65533;*&#65533;&#65533;&#65533;&#65533;l'{&#65533;&#65533;Z&#65533;k&#65533;&#65533;m#.&#65533;&#65533;&#65533;&#65533;0&#65533;&#65533;xM&#65533;a&#65533;&#65533;&#65533;M&#65533;&#65533;}&#65533;*n#&#65533;6=H&#65533;M&#65533;=&#65533;{&#65533;o{
C&#65533;	0M&#1558;&#65533;&#65533;8n&#65533;&#65533;&#65533;&#65533;}&#65533;&#65533;/-&#65533;&#65533;&#1822;E-&#65533;&#65533;&#65533;b&#65533;&#65533;&#65533;&#65533;&#65533;&#65533;^u&#65533;&#65533;m&#65533;Y&#65533;&#65533;&#65533;&#65533;&#65533;O&#65533;&#65533;&#65533;-	&#65533;&#744;&#65533;&#65533;&#65533;&#65533;3n&#65533;a&#65533;&#65533;&#65533;&#1832;&#65533;Ea&#65533;&#65533;Q&#30544;&#65533;#m&#1874;&#65533;p&#65533;&#65533;f;&#65533;&#65533;&#65533;&#65533;-&#65533;&#65533;&#65533;&#23243;&#65533;&#65533;&#65533;&#65533;&#65533;{&#65533;&#65533;&#2025;	8]&#65533;I1&#65533;`N&#65533;e^&#65533;c&#65533;&#65533;&#1922;&#65533;&#65533;~#&#65533;=&#65533;w&#65533;o&#65533;&#65533;&#65533;&#65533;&#65533;`&#65533;&#65533;k&#65533;&#65533;&#65533;&#65533;&#65533;f&#65533;&#65533;&#65533;&#65533;&#65533;&#65533;&#65533;N>	&#65533;&#52638;&#65533;]&#65533;ON&#65533;&#65533;M&#65533;,&#65533;&#65533;&#65533;&#65533;&#65533;&#65533;&#65533;&#65533;&#1246;&#54978;&#65533;!&#65533;&#65533;L&#65533;&#65533;&#65533;>	&#5027;&#65533;&#65533;&#65533;&#65533;&#65533;H&#65533;&#65533;&#65533;n
&#65533;&#65533;&#65533;&#65533;&#65533;&#65533;w.&#65533;&#65533;&#173;&#65533;M<&#65533;y &#65533;=&#65533;&#65533;&#65533;&#65533;_&#65533;&#65533;&#65533;	a@&#65533;&#65533;r&#65533;&#65533;&#65533;&#65533;0&#65533;&#65533;&#65533;&#65533;&#65533;.&#65533;*/&#935;@&#65533;&#977134;k&#65533;j&#65533;&#65533;j&#65533;&#65533;&#65533;&#65533;<&#65533;(&#65533;&#550;&#65533;*o&#65533;&&#65533;&#65533;2&#65533;3&#65533;0&#65533;&#65533;&#65533;&#65533;^&#65533;&#65533;A&#65533;:&#65533;&#65533;a&#65533;&#65533;&#65533;&#65533;&#65533;&#433;&#65533;&#65533;&#65533;&#65533;&#65533;B&#1508;N&#65533;@&#65533;&#65533;&#65533;01&#65533;&#65533;&#65533;&#65533;&#65533;&#65533;&#65533;T&#1953;"&#65533;N&#65533;&#65533;$&#65533;&#65533;W&#65533;&#65533;&#65533;n&#65533;`?&#65533;d_&#65533;&#65533;&#65533;&#65533;h&#65533;&#65533;&#65533;&#65533;&#65533;f&#65533;&#65533;n&#65533;&#65533;=&#65533;&#65533;&#65533; &#65533;&#65533;^&#65533;d?&#65533;&#65533;&#65533;&#65533;E>&#65533;;O&#65533;l&#65533;&#65533;&#65533;&#65533;&#65533;&#65533;Ha&#65533;l&#65533;&#65533;Ia&#65533;&#65533;&#65533;&#65533;&#65533;&#65533;&#65533;&#65533;&#65533;h_&#65533;tO&#65533;7&#65533;&#65533;v?&#65533;&#65533;&#65533;&#65533;{&#65533;&#65533;I&#65533;&#65533;#&#65533;&#65533;/&#65533;&#65533;&#65533;&#65533;H&#65533;&#65533;S&#65533;&#65533;&#65533;&#65533;6&#65533;>&#65533;h&#65533;&#725;&#65533;&#65533;a&#65533;&#1530;&#65533;&#65533;&#65533;&#65533;&#65533;&#65533;&#65533;~&#65533;@&#65533;A&#65533;&#65533;&#65533;&#65533;&#1722;&#65533;&#65533;&#1425;&#65533;k<&#65533;&#65533;&#65533;&#65533;k&#65533;;&#65533;&#65533;:&#65533;&#65533;&#65533;&#65533;r&#65533;/&#65533;&#65533;&#65533;&#65533;&#65533;&#65533;N&#65533;&#65533;&#65533;&#65533;?&#65533;&#65533;&#65533;&#65533;b/&#65533;Z~&#65533;&#65533;&#65533;
&#65533;&#65533;&#1183;&#65533;&#65533;&#65533;&#65533;9&#65533;3/&#568;>&#65533;HZ&#65533;&#65533;&#65533;&#65533;|&#65533;&#65533;&#65533;&#65533;&#65533;&#65533;&#65533;&#65533;{~&#65533;&#65533;&#65533;&#65533;&#65533;}&#65533;&#65533;&#65533;&#65533;&#65533;&#65533;&#65533;&#65533;&#65533;&#65533;&#65533;&#65533;&#65533;&#65533;&#65533;&#65533;&#65533;&#65533;&#65533;&#65533;&#65533;&#65533;&#65533;&#65533;&#65533;&#65533;&#65533;&#65533;a&#65533;&#65533;&#65533;&#65533;&#65533;&#65533;&#65533;}&#65533;&#65533;&#65533;&#65533;&#65533;&#65533;&#65533;&#65533;&#65533;&#65533;&#65533;&#701;&#65533;&#536;&#65533;&#939;{&#65533;&#1173;&#65533;&#65533;&#65533;&#65533;&#1785;&#1587;&#65533;&#65533;&#65533;y&#65533;&#146;&#139;d&#635;&#65533;&#65533;&#65533;&#65533;&#65533;&#65533;&#65533;&#65533;&#65533;&#65533;&#65533;&#65533;z&#65533;&#65533;&#65533;&#51928;&#65533;zul&#65533;~&#65533;&#65533;d&#65533;&#65533;&#1955;w}&#65533;!$&#65533;p"&#65533;&#65533;1&#65533;*&#65533;_%&#65533;&#65533;@&#65533;&#65533;&#10630;&A&#65533;,&#65533;o&#65533;KEi,&#65533;h&,&#65533;&#65533;"&#65533;y$V&#791;@a&#65533;|&#65533;2&#65533;T8o&#65533;&#65533;&#65533;&#65533;Ih&#65533;B&#65533;&#65533;_*j&#65533;&#65533;&#65533;t&#65533;&#65533;X&#65533;&#1071;&#65533;&#65533;&#65533;3U&#65533;,>McYU&#65533;&#65533;*ME	&#65533;Vl&#65533;&#65533;v&#65533;&#65533;+*n#&#65533;|&#65533;R&#65533;&#65533;V`nw?=,
o&#65533;fy&#65533;&#65533;&#65533;#,i&#65533;W}(&#65533;z&#65533;&#65533;#&#557;&#65533;&#65533;2>&#65533;X&#65533;&#65533;&#1149;&#686;-&#65533;v5$&#65533;&#65533;&#65533;T&#65533;&#65533;&#65533;pa&#65533;&#65533;&#65533;&#65533;&#65533;&#65533;&#65533;M&#65533;&#65533;J{uW&#65533;&#65533;&#65533;.t&#65533;dE&#65533;&#1498;t&#65533;<#pUEw&#65533;\&#65533;&#65533;&#65533;|&#65533;2W7{&#65533;&#65533;w&#65533;9o&#65533;c{&#65533;uyZ:&#65533;&#65533;&#1488;&#65533;&#65533;?{.&#65533;&#65533;&#65533;lw5&#65533;&#65533;&#65533;W&#65533;h&#65533;|w&#65533;s&#65533;&#65533;&#65533;&#65533;&#65533;&#65533;&#65533;&#65533;t8&&#536;U&#65533;&#65533;Z&#65533;&#65533;!@z&#65533;Q&#65533;&#65533;&#65533;d&#65533;\|&#65533;PYy&#65533;L&#65533;&#65533;&#65533;N&#65533;&#65533;&#65533;&#65533;&#65533;L$r&#65533;&#65533;"$&#65533;5?:zx&#65533;$&#65533;&#65533;&#65533;%&#658;&#65533;+k&#65533;&#65533;&#65533;%42&#65533;\+&#65533;1$c6&#1193;x$s?b&#65533;8i&#65533;V49z&#65533;&#456;&#65533;e^&#65533;bJ&#65533;&#65533;&#65533;e&#65533;pP&#65533;ye/Z&#65533;&#143;7&#65533;&#65533;&#65533;"&#65533;&#65533;B&#65533;&#65533;)&#65533;`&#65533;&#65533;.sg<&#65533;&#65533;m&#65533;&#65533;(jy&S&#1882;&#65533;&#65533;b&#65533; e&#65533;!\d&#65533;p&#65533;&#65533;F&#65533;&#65533;&#65533;0&#65533;&#65533;&#65533;&#65533;x&#65533;7&#65533;>&#65533;&#65533;&#65533;$P&#65533;.:&#65533;"&#65533;&#65533;zK>&#65533;`&#65533;&#65533; &#65533;
h&#1032;&#65533;P,&#65533;&#65533;}&#65533;&#65533;5z&#65533;B	6&#65533;&#65533;&#1582;{&#65533;&#65533;-c'&#65533;&#65533;<a&#65533;&#65533;&#65533;(;&#65533;A&#65533;&#65533;&#65533;A&#65533;-&#65533;&#65533;y&#65533;&#65533;&#1258;&#65533;&#65533;y/Uj&#65533;-&#65533;&#65533;A!&#65533;"&#65533;&#65533;&#65533;&#65533;&#65533;&#65533; \?&#65533;y&#65533; U&#65533;)W&#65533;nt&#65533;&#65533;&#65533;00&#65533;f&#65533;&#65533; &#342;;&#65533;p&#65533;&#65533;&#65533;z&#65533;f&#65533;&#65533;"c&#65533;&#65533;D>&#65533;&#65533;0&#65533;&#65533;&#65533;&#65533;9?D)&#65533;&#1342;K]v@&#65533;*&#65533;&#65533;&#65533;&#65533;&#65533;&#65533;&#65533;&#65533;!F,&#65533;t6S&#65533;A&#65533; I&#65533;&#65533;^Y&#65533;b9&#65533;&#65533;Z&#65533;W[&#65533;&#65533;&#65533;y&#65533;&#65533;A&#65533;9&#65533;m&#65533;&#65533;&#65533;| 8&#65533;&#65533;&#65533;
6&#65533;&#140;&#65533;5&#65533;&#65533;;&#65533;`&#65533;&#65533;&#65533;&#65533;&#65533;&#65533;&#65533;A]&#65533;&#65533;d&#1025;&#1350;+&#65533;&#65533;`&#65533;&#65533;&#65533;&#65533;}{&#1013;&#65533;p&#65533;&#483;(&#65533;
&#65533;&#65533;&#65533;&#65533;Vk~_&#65533;&#65533;&#702;&#65533;&#65533;&#65533;&#65533;&#54463;&#65533;hd_&#65533;\Q&#65533;P"&#65533;&#65533;&#65533;&#65533;VH&#65533;&#65533;O{CD&#563;&#65533;&#65533;&#65533;l9&#65533;{&#65533;&#65533;&#65533;!q&#65533;	2p&#65533;&#65533;_?&#65533;&#65533;T&#65533;&#65533;&#65533;&#65533;&#65533;&#65533;h&#65533;&#65533;&#65533;&#65533;&#65533;`L-&#65533;&v&#65533;88&#65533;OD>.k&#65533;&#65533;&#65533;&#65533;&#65533; &#65533;&#65533; &#65533;/N&#65533;&#65533;&#65533;+`&#65533;&#65533;&#65533;&#65533;|&#65533;&#65533;1&#65533;&#65533;&&#65533;&#65533;;&#65533;&#1603;$0h&#65533;&#65533;&#65533;&#65533;S&#65533;=&#65533;&#65533;&#65533;,k&#65533;F&#65533;&&#65533;=Ch&#65533;&5&#65533;&#65533;
Y(;&#135;&#65533;_&#65533;&#65533;&#65533;&#65533;ed`&#65533;&#65533;,&#65533;x&#65533;&#65533;&#65533;"6&#65533;}X&#65533;&#65533;YHX@Tb&#65533;X&#65533;&#65533;f&#65533;&#65533;^t'Fiqs&#65533;&#65533;
A&#65533;F&#65533;&#65533;&#732;&#65533;&#1025;:&#65533;&#1897;&#264;fQ#&#65533;b&#65533;&#65533;&#65533;&#65533;&#65533;7b&#65533;8&#65533;"&#65533;D.&#65533;&#65533;&#65533;&#65533;#&#65533;E&#65533;&#65533;'{&#65533;&#65533;
y&#65533;&#65533;M&#65533;7&#65533;;&#65533;Z&#65533;w&#65533;&#65533;&#65533;@&#65533;(T&#65533;
D&#65533;&#65533;`0&#22694;&#65533;9&#65533;&#65533;&#65533;l&#65533;	&#65533;WFq&#65533;&#65533;\&#65533;&#791;  &#65533;E:&#209;&#65533;&#65533;!&#65533;&#65533;&#65533;`^i .H&#65533;&#65533;&#65533;&#65533;&#65533;l&#65533;&#65533;B&#65533;e&#65533;&#65533;&#65533;LF&#65533;&#65533;&#65533;&#65533; g,&#65533;'&#65533;&#65533;Q&#65533;\&#65533;j&#65533;5L\&#65533;z8&#65533;&#65533;D& \|&#65533;&#65533;&#65533;2&#65533;Ye&#65533;B&#65533;C&#160;&#65533;BV&#65533;&#65533;;&#65533;!&#65533;&#65533;&#65533;&#65533;&#65533;&#65533;<&#65533;&#201;&#970;RTidL&#65533;F2Z`&#65533;`&#65533;-&#65533;I&#65533;s&#65533;&#65533; &#54536;&#65533;N&#65533;SZ&#65533;C7(NqB&#65533;&#65533;&#65533;&#65533;g#&#65533;&#65533;&#320;r-qSH&#65533;@&#65533;:T&#65533;n&#65533;&#65533;&#65533;&#65533;&#65533;&#65533;;&#65533;&#65533;"&#65533;e&#65533;p&#65533;JSQM&#65533;*&#65533;:@&#65533;L&#65533;&#65533;&#65533;Yt&#65533;NA&#65533;&#65533;G=
&#1201;&#65533;&#65533; uR&#65533;&#65533;&#65533;ri&#65533;M&#65533;S&#65533;CA"&#65533;SE&#65533;L&#376;&#65533;&#65533;&#65533;^5&$ljdz!b&#65533;&#65533;3&#65533;&#65533;&#65533;&#65533;&#65533;E&#65533;h,&#65533; ,B0 QB&#65533;a	&#65533;&#65533;-&#65533;P3&#144;&#65533;+&#65533;&#65533;%_m&#65533;&#65533;*&#65533;&#65533;&#65533;&#1205;m%&#65533;d&#65533;&#65533;&#65533;&#65533;!&#65533;&#514;R&#65533;&#65533; %@&#65533;i*&#65533;}N&#65533;*&#65533;J&&#65533;
&#65533;&#65533;&#65533;&#65533;&#65533;,&`&#65533;PLTV:eD&#65533;&#65533;&#65533;&#65533;&#65533;&#65533;&#65533;-[&#65533;@Y&#65533;v&#65533;&#65533;&#65533;@WkTg&#65533;tR&#65533;&#65533;&#65533;PA&#65533;5As`&#65533;!N&#65533;J&#65533;&#65533;&#65533;&#65533;&#65533;XmO&#65533;!&#65533;5&#1474;&#65533;&#65533;Eke&#65533;&#65533;&#65533;&#65533;&#65533;&#65533;&#65533;&#65533;3&#65533;{	bm3&#65533;&#65533;&#65533;&#65533;&#65533;\&#65533;&#65533;&#65533;&#65533;&#65533;G%+ye&#1025;&#65533;~an&#65533;N&#65533;[Z&#65533;&#65533;*&#65533;&#65533;)<&#65533;]*&#65533;&#65533;&#65533;&#65533;&#65533;sk&#65533;&#65533;&#65533;&#65533;Bi&#65533;hc&#65533;&#11630;&#65533;&#65533;I`&#65533;&#65533;0&#65533;&#65533;z&#65533;1$<&#65533;&#65533;&#65533;Ru&#65533;&#65533;|i&#65533;8 &#65533;f&#65533;&#65533;`n&#65533;+!&#65533;&#65533;Y2(&#65533;?&#65533;&#65533;&#65533;&#65533;M&#65533;q	&#330;&#65533;&#1537;Z&#65533;F^-&#65533;&#65533;
6&#65533;&#65533;=eJ&#65533;&#65533;&#65533;&#65533;&#65533;&#675;&#65533;{&#65533;&#65533;Ap9&#65533;&#65533;&#65533;&#65533;&-3\&#65533;onX&#65533;
&#65533;&#65533;b&#65533;&#65533;0&#662491;Lc.@&#65533;&#65533;&#65533;z&#65533; &#65533;&#523;	4C&#65533;&#65533;7&#65533;c&#65533;Ll&#65533;&#65533; Bx5p8&#65533;,/&#65533;	&#65533;W&#65533;&#65533;&#1298;&#65533;&#65533;&#65533;&#65533;W&#65533;)&#65533;&#65533;&#65533;&#65533;&#65533;&#65533;p#&#65533;&#65533;&#65533;D&#65533;&#65533;&#1356;&#65533;n* &#65533;dC&#65533;02(&#65533; =&#65533;Buv L]&#65533;l&#65533;&#65533;Y 5&#65533;&#65533;&#65533;o&#65533;&#65533;&#65533;&#65533;8&#65533;&#65533;&#65533;n;&#65533;Ec C&#65533;&#65533;0&#65533;&#65533;&#131;&#65533;F!T&#65533;%&#65533;*0&#65533;W+&#65533;0_8&#65533;oU~&#65533;?&#65533;9&#1216;&#65533;&#65533;"&#65533;l&#65533;&#65533;&#65533;&#65533;&#65533;&#65533;8&#65533;x&#65533;]%l&#531;&#65533;&#65533;&#65533;&#65533;&#65533;&#65533;>L$M&#65533;z&#65533;6&#65533;&#65533;-~ &#65533;j#&#65533;&#65533;HB&#65533;?&#65533;HE&#65533;&#65533;$D&#65533;	&#65533;&#1263;&#65533;&#65533;&#65533;A&#65533;7&#65533;&#65533;&#65533;7<0@`&Ni&#65533;&#65533;&#65533;&#65533;V&#65533;r&#65533;&#65533;&#65533;no&#65533; Wf&#1557;Ix&#65533;&#65533;S&#1096;W&#65533;&#65533;&#65533;v/&#65533;&#65533;H?y^:&#65533;6&#65533;&#65533;&#1958;&#65533;f&#1771;wQ&#65533;&#65533;g&#65533;&#65533;c&#65533;&#65533;%&#65533;`&#65533;&#65533;&#65533;n&#65533;.&#65533;&#65533;&#65533;&#65533;&#65533;&#65533;&#65533;&#65533;&#65533;&#65533;&#65533;&#65533;&#65533;&#65533;4<&#65533;{y&#252;)&#65533;(K7&#65533;&#65533;&#65533;<.H^O&#65533;&#65533;g@H&G+&#65533;
UP{&#65533;Y/v&#65533;/b&#65533;&#65533; &&#65533;&#65533;&#65533;&#65533;&#1883;&#65533;&#65533;6&#65533;<&#65533;_&#65533;&#65533;&#65533;C|&#65533;*W&#65533;(&#65533;&#65533;&#65533;(&#65533;7&#65533;P&#65533;&#43823;B&#219;&#65533;Ve0,&
P&#65533;&#65533;UPUP&#65533;EWt&#65533; ~&#65533;0{&#65533;x&#65533;&#65533;&#65533;&#65533;^&#65533;&#65533;&#65533;&#65533;-&#65533;{&#65533;&#65533;/F&#65533;w&#65533;(h^&#65533;&#65533;g&#65533;&#65533;U&#65533;l&#65533;&#65533;7Tgf&#65533; &#65533;@ &#65533;&#65533;u&#65533; dV&#65533;4&#1175;8&#65533;'X&#65533;&#65533;L&#65533;&#65533;&#65533;&#1024;&#65533;P&#65533;{q&#65533;&#65533;u&#1537;&#65533;6&#65533;1&#65533;~g&#65533;&#65533;dX&#65533;&#65533;&#65533; z&#386;&#65533;&#65533;rkX	&#65533;&#65533;g|[v&#65533;&#65533;&#65533;&#65533;g&#65533;	&#65533;&#65533;s&#65533;V*t[0p&#65533;K&#65533;&#65533;L&#516;&#65533;&#65533; &#65533;&#65533;&#65533;'@&#65533;V&#65533;Z&#1541;]&#65533;6&#65533;&#65533;h&#65533;l&#65533;W&#65533;&#65533;&#65533;&#65533;&#65533;&#65533;8&#65533;)&#65533;'h^&#65533;&#65533;_&#65533;= &#65533;(&#65533;&#65533;g&#65533;W&#65533;diR&#65533;G&#65533;4$A&#65533;g&#1907;&#65533;&#65533;&#65533;WX	&#65533;&#65533;ddV&#65533;7I&#65533;) &#65533; &#1320;&#65533;&#65533;&#1416;&#65533;&#65533;&#65533;&#65533;P&#65533;U&#65533; h~&#65533;&#65533;u 
&#65533;&#65533;&#65533;&#65533;N^&#65533;\&#65533;&#65533;&#65533;&#65533;h0&#65533;&#65533;p&#65533;&#65533;n&#65533; &#65533;&#65533;H&#65533;&#65533;&#65533;~&#65533;&#65533;&#65533;&#65533;&#65533;&#65533;&#65533; &#65533;@&#65533;!&#65533;&#65533;g&#65533;8&#65533;k&#65533;&#65533;&#65533;&#65533;eq!5&#65533;f0:&#65533;
C7$ &#65533;S0}*d^=P&#1288;&#65533;X&#65533;&#1416;&#65533;&#65533;&#1549;&#65533;([&#65533;&#65533;&#65533;pXf&#65533;&#65533;&#65533;&#1038;&#65533;&#65533;8h0<&#585;&#65533;8&#65533;&#65533;&#65533;h&#65533;V&#65533;C9&#65533; 0 &#65533;&#65533;&#65533;&#65533;&#65533;X&#65533;J&#65533;i &#65533;
&#65533;@&#65533;&#65533;[R&#65533;		&#65533;r&#65533;&#65533;#&#65533;&#65533;&#65533;@&#65533;&#65533;&#65533;&#65533;&#65533;&#65533;EYs@&#65533;7 &#65533;X}&#65533;H&#65533; p&#65533;r&#65533;&#65533;(&#594;&#65533;&#65533;&#65533;&#65533;&#65533;&#65533;&#65533;&#65533;&#65533;j&#65533;h&#65533;l	p&#65533;&#53779;&#65533;<&#595;0&#65533;(&#65533;&#65533;&#65533;&&#65533;B&#65533;&#65533;_p&#65533;&#65533;&#65533;&#65533;&#65533;&#65533;&#65533;&#65533;&#65533;&#65533;&#65533;y&#65533;	&#65533;&#65533;t|&#65533; &#65533;&#65533;`&#65533;&#65533;&#65533;w1gC&#65533;`&#65533;&#65533;&#65533;  &#65533;wx&#65533;0P&#65533;g&#65533;&#65533; j &#65533;&#65533;s)&#65533;&#65533;H&#65533;&#65533;i&#65533;&#65533;&#65533; &#65533;P8&#65533;&#65533;&#65533;6&#65533;&#65533;&#599;&#65533;&#65533;{&#65533;u&#65533;&#65533;]$&#65533;j&#65533;&#65533;&#65533;h&#65533;&#65533;&#65533;9&#65533;N&#65533;y&#65533;&#65533;Y&#65533;&#65533;&#65533;&#65533;J&#596;P	&#65533;&#65533;&#65533;&#1620;&#65533;P9&#65533;z&#65533;&#65533;
YR.'&#65533;&#65533;1&#65533;&#65533;I&#65533;&#65533;G&#65533;PM1&#65533;&#65533;_&#65533;&#65533;S\2&#65533;&#392;	d&#65533;=&#1051; &#65533;&#65533;9&#65533;q&#38655;)&#65533;|&#65533;&#65533;:&#65533;&#65533;&#65533;&#65533;&#65533;&#65533;&#65533;&#65533;&#65533;&#65533;&#65533;H39T(&#65533;v&#65533;&#1422;;&#65533;&#65533;&#65533;&#65533;&#65533;&#38979; &#65533; _ 0p&#65533;&#65533;&#65533;&#65533;&#611;;&#65533;?&#665;&#65533; ikp&#65533;&#65533;&#65533;8U&#65533;t1Ex&#65533;xtk&#65533;QqZ&#65533;%^R&#65533;&#65533;&#65533;&#65533;&#65533;&#1056;&#65533;p&#65533;&#65533;X&#65533;'i&#65533;'&#65533;&#65533;Ig&#65533;&#1062;l&#65533;&#65533;&#65533; &#65533;{&#1628;&#65533;&#65533;|&#1628;%:&#65533;(&#65533;&#65533;&#65533;&#65533;&#65533;v&#65533;&#65533;&#65533;&#65533;&#65533;&#1053;&#65533;&#65533;&#65533;&#65533;=&#65533;&#65533;  &#65533;&#65533;&#65533;9&#65533;&#65533;&#65533;&#65533;&#670;&#65533;Z&#65533;O&#65533;&#65533;Sy&#65533;+x&#65533;&#65533;9&#65533;&#65533;yN&#65533;p&#65533;xTo&#65533;%&#65533;N&#65533;&#65533;&#65533;I&#64608;&#65533;D&#65533;"&#65533;<`b&#65533;/k&#65533;&#65533;&#65533;&#65533;&#65533; &#65533;&#65533;8!:&#65533;%&#65533;&#65533;2&#65533;&#65533;&#65533;
'&#65533;-&#65533;&#65533;&#65533;&#65533;&#65533;&#65533;&#65533;&#65533;&#65533;&#65533;&#65533;&#65533;&#65533;y&#65533;>:&#65533;>&#65533;&#65533;&#54893;Ez&#65533;&#65533;@J&#65533;K&#65533;VRl&#65533;&#65533;&#65533;&#65533;&#65533;&#65533;&#65533;&#65533;&#65533;&#65533;Y&#65533;z&#65533;	&#65533;f"&#65533;Z&#65533;^&#65533;&#65533;&#65533;&#65533;&#65533;o@&#65533;&#65533;&#65533;&#65533;&#65533;&#65533;i &#65533;&#1067;&#65533;Z	&#65533;&#65533;&#1033;&#65533;6@&#65533;#:&#65533;&#1225;&#65533;&#65533;&#65533;&#65533;&#65533;:Y&#65533;&#65533;&#65533;Z&#65533;&#65533;&#65533;&#65533;&#65533;&#675;&#65533;&#65533;&#65533;&#65533;"{&#65533;&#65533;&#65533;H&#65533;&#65533;0&#65533;n(&#65533;j&#65533;&#65533;V&#65533;&#65533;&#65533;4&#65533;h&&#65533;P)&#65533;
&#65533;&#65533;&#65533;>&#65533;&#65533;&#65533;q &#65533;&#1042;&#65533; &#65533;0&#65533;iP&#65533;&#65533;&#65533;&#65533;&#65533;j&#65533;|&#65533;&#65533;&#65533;"&#65533;&#65533;&#65533;uX &#65533;&#1697;&#65533;z&#65533;&#65533;&#625;&#65533;&#621;&#65533;j&#65533;@&#1709;&#65533;:F&#65533;\ &#65533;&#65533;&#682;K&#65533;K/ES&#65533;0&#65533;&#65533;&#65533;&#65533;>F&#65533;b&#65533;&#65533;&#65533;=&#65533;&#65533;@K&#65533;&#65533;%@&#65533;&#65533;RK&#65533;&#65533;I+&#65533;R&#65533;@&#65533;&#65533;&#65533;&#65533;&#65533;8P&#65533;"&#65533;@&#65533;{:}:&#65533;&#65533;&#65533;&#65533;&#65533;&#65533;P&#65533;&#65533;&#65533;b;&#65533;+&#65533;&#65533;{&#65533;&#65533;k&#65533;&#64109;D&#65533; &#65533;&#65533;&#65533;&#65533;&#65533;&#65533;&#65533;=S&#65533;4*eU%e&#65533;&#65533;"2&#65533;e&#65533;z&#65533; :&#65533;R&#65533;y&#65533;0&#65533;&#65533;*&#65533;&#65533;&#65533;&#65533;;&#65533;y'&#65533;&#65533;&#65533;&#1723;&#65533;&#1210;_&#727;p&#65533;&#65533;i&#65533;/&#65533;&#65533;|&#65533;&#65533;&#65533;x&#65533;&#65533;&#3334;&#65533;&#65533;:&#65533;eK&#65533;g&#65533;&#65533;&#675;&#65533;&#65533;&#65533;{&#65533;*{&#65533;*&#65533;G&#65533;&#1778;&#65533;&#65533;wv{&vOT&#65533;&#65533;r&#65533;'eY&#65533;
	&#65533;+&#65533;&#65533;{&#65533;&#1355;<&#65533;&#65533; k!% &#65533;&#133;:&#144;;&#65533;p:&#65533;&#65533;&#65533;8&#1052; *&#65533;P&#65533;&#65533;&#65533;K&#65533;\&#65533;&#65533;
&#65533;ip&#65533;&#65533;&#65533;&#65533;&#65533;J&#65533;&#65533;;&#65533;+&#65533;'K&#65533;&#65533;&#65533;M&#65533;&#65533;&#65533;g&#65533;M&#65533;!&#65533;&#65533;&#65533;?&#65533;lX
	&#65533;~*
&#65533;5&#65533;&#65533;&#65533;&#65533;&#325;[&#65533;V0&#65533;&#65533;#&#140;&#1780;&#65533;;&#65533;$<&#65533;&#65533;-&#1797;&#65533;[&#65533;&#65533;&#65533;&#40669;&#65533;&#3992;*&#65533;|L&#65533;i&#65533;!&#65533;r&#65533;&#65533;&#65533;&#291;2z&#65533;&#65533;&#65533;&#31391;&#65533;W73&#65533;&#65533;]&#65533;4!&#65533;
&#65533;&#65533;`|&#65533;`'i&#65533;&#65533;-&#65533;+&#65533;&#65533;&#65533;+&#65533;&#1723;&#65533;&#65533;&#65533;&#65533;&&#792;&#65533;&#65533;h&#65533;p&#1797;&#65533;[&#65533;0&#65533;&#24103;P&#65533;2*&#65533;:&#817;}&#65533;&#495;&#65533;@&#65533;&#65533;&#65533;&#65533;&#65533;8&#65533;&#65533;&#65533;LU|6&#65533;3K&#65533;6|&2&#65533;&#65533;p&#65533;&#65533;\l&#65533;a&#65533;&#65533;&#65533;<&#65533;ui&#65533;&#65533;&#65533;&#65533;3&#65533;&#65533;{&#65533;&#65533;R&#632;&#65533;k&#65533;&#65533;&#65533;lL&#65533;&#65533;&#65533;&#65533;p&#474;&#65533;&#65533;&#65533; /&#65533;x&#65533;x&#65533;z,&#65533;&#65533;L&#818;[&#65533; &#65533;&#65533;\&#65533;&#65533;&#65533;&#65533; &#65533;&#65533;&#65533;&#65533;&#795;t&#65533;&#65533;$vE
&#65533;R&#65533;`&#65533;)2&#65533;&#65533;&#65533;&#65533;<&#65533;<&#65533;#&#65533;&#65533;&#65533;X&#65533;&#65533;`&#65533;&#65533;&#65533;1&#65533;&#65533;y&#65533;&#65533;h&#65533;6P&#1230;k&#65533;I&#65533;&#65533;K+&#998;&#65533;&#65533;6&#65533;&#65533;&#65533;&#65533;&#65533;&#65533;&#65533;&#1593;&#65533;&#65533;J&#65533;
&#65533;;l&#65533;~&#65533;&#65533;
 e+&#65533;S&#65533;&#65533;P&#65533;.&#65533;&#65533;&#65533;f*&#65533;I1k&#861;t&#65533;o&#65533;>&#65533;Y	&#65533;&#1144;&#65533;&#65533;&#876;P (&#65533;&#65533;&#65533;$]&#65533;&#65533;)&#65533;&#65533;&#1864;&#65533;&#65533;\8&#652;&#65533;5=&#65533;3]&#1539;}&#65533;6 &#65533;9&#65533;9&#65533;&#65533;&#65533;&#682;&#65533;&#65533;<)<&#65533;&#65533;&#65533;&#65533;L&#65533;{&#1721;h0&#65533;&#65533;=&#65533;R=&#65533;]&#65533;&#65533;l ` &#65533;,&#65533;&#65533;&#65533;&#65533;&#65533;&#65533;LL&#65533;|&#65533;O&#65533;&#65533;OG&#65533;V&#65533;?&#65533;&#65533;&#1040;p&#65533;&#65533;Q  &#65533; <&#65533;&#65533;t}&#65533;#&#65533;&#604;&#65533;&#65533;&#65533;&#65533;&#1513;&#65533;&#65533;&#65533;* &#65533;&#65533;&#65533; &#1309;{(&#65533;v&#65533;&#1543;=6&#65533;&#65533;I+&#65533;j&#65533;&#1575;&#65533;&#65533;$<_;&#65533;)&#65533;K&#65533;%*&#65533;&#65533;&#65533;&#65533;&#65533;X &#65533;&#55136;&#65533;m&#65533;&#65533;&#65533;&#65533;S&#65533;&#65533;`&#65533;&#65533;p&#260;&#65533;&#65533;&#36522;&#65533;I&#65533;z&#65533;,u&#65533;r5f&#65533;& &#65533;-&#65533;>&#65533;(  0v&#65533;&#65533;&#65533;y&#65533;&#65533;&#65533;&#65533; &#65533;&#65533;&#65533; &#65533;-&#1867;&#65533;&#65533;m&#65533;,&#65533;vK\h&#65533;&#65533;]&#65533;&#65533;&#851;N07&#65533;&#65533;&#65533;m&#678;\&#65533;&#65533;&#65533;&#65533;&#65533;:9&#65533;&#65533;&#65533;&#65533;8 &#65533;&#65533;H&#65533;&#65533;&#1894;&#65533;&#65533;&#65533;&#65533;&#65533;},&#65533;!p&#65533;&#65533;&#65533;[-&#65533;&#65533;&#65533;&#65533;&#65533;	`=q&#65533;&#65533;VIn&#65533;&#65533;&#65533;,&#65533;j^&#65533;&#65533; @&#65533;&#65533;&#1815;&#65533;x]L &#65533;$&#65533; &#65533;&#65533;|&#65533;&#65533;)n(&#65533;&#65533;&#65533;&#65533;&#531;&#65533;|&#65533;&#65533;i0&#65533;&#65533;&#65533;&#65533;&#65533;&#65533;&#65533;&&#65533;&#65533;&#737;&#65533;&#65533;&#65533;m&#65533;E&#65533;&#65533;&#65533;&#65533;&#65533;&#65533;&#65533;&#65533;&#65533;&#1638;&#65533;&#65533;R&#65533;&#65533;
&#65533;&#65533; &#65533;&#65533;&#65533;H|&#65533;[&#65533;&#65533;&#65533;&#65533;|*&#65533;&#65533;>msX|&#65533;`&#65533;&#1079;&#65533;&#65533;&#65533;&#65533;p&#65533;&#1062;l&#65533;&#65533;&#65533;^&#65533;ir&#65533;&#65533;&#65533;&#65533;&#65533;!&#65533;&#65533;&#65533;&#65533;&#65533;&#65533;&#65533;&#65533;)>*&#65533;&#65533;&#65533;&#65533;&#65533;}HxFgt&#65533;&#65533;&#65533;&#65533;&#65533;<&#65533;&#65533;&#65533;&#65533;&#65533;&#65533;&#65533;&#65533;)<&#65533;.&#65533;&#1016;&#65533;&#65533;&#522;&#65533;&#65533;&#65533;=&#65533;A*&#65533;M&#65533;&#65533;&#65533; &#65533;&#65533;&#65533;2&#65533; &#65533;&#1709;&#65533;&#65533;&#65533;&#65533;4&#65533;J&#65533;&#65533;&#65533;&#65533;&#65533;kZ&#65533;@n&#65533;&#65533;&#65533;`&#65533;}i^&#65533;	&#65533;p&#65533;j&#65533;(&#65533;&#65533;l&#65533;&#65533;&#65533;%&#65533;&#65533;z.&#65533;&#1246;&#18318;&#65533;&#65533;&#65533;&#65533;&#65533;&#2046;P&#65533;&#1551;&#65533;&#1550;&#65533;K:&#574;=?&#65533;-&#65533;&#60345;$*&#65533;&#65533;&#65533;&#65533;&#65533;mz&#65533;&#65533;&#65533;&#65533;&#65533;&#65533;&#65533;&#65533;4&#65533; Q@&#65533;&#65533;&#65533;&#65533;&#65533;
&#65533;4&#65533; &#65533;&#65533;&#65533;&#65533;&#65533;&#2208;&#65533;&#65533;4&#318;&#65533;&#1066;&#65533;&#65533;&#65533;l&#65533;i&#65533;~&#65533;iP&#65533;)&#65533;&#65533;&#65533;N&#65533;n}&#65533; &#65533;&#65533;&#65533;Wx2&#65533;&#65533;&#889;&#33662;&#13374;&#65533;@.&#65533;9&#65533;&#65533;&#65533;[&#65533;&#65533;&#65533;@&#65533;&#65533;[&#65533;&#65533; 2,&#207;8I_&#65533;P&#65533;&#65533;&#65533;P?&#65533;i&#65533;&#65533;S&#65533; !&#65533;D` &#65533;?&#65533;^&#65533; &#65533;&#65533;&#65533;&#1694;&#65533;&#65533;&#65533;N&#65533;&#65533;g&#1808;?b&#65533;vC&#65533;&#65533;&#65533;p&#65533;&&#65533;&#65533;&#65533;&#65533;j_&#65533;&#141;&#65533;&#446;&#65533;&#655;&#65533;&#702;&#65533;&o&#65533;&#65533;&#65533;y&#65533;H&#65533;hxE&#65533;O&#65533;WtP&#65533;&#65533;&#65533;m&#65533;&#65533;p&#65533;&#65533;&#65533;&l&#65533;?&#993;0&#65533;0&#65533;&#65533;&#65533;/0&#65533;F_&#65533;@&#65533;R-&#65533;&#65533;.&#65533;&#65533; &#65533; QD&#65533;&#65533;&#65533;&#65533;r&#65533;k&#65533;&#65533;&#65533;&#65533;&#65533;&#65533;l&#65533;&#65533;&#65533;&#65533;z&#65533;	&#65533;g&#65533;&#65533;&#65533;&#65533;&#65533;&#65533;&#65533;w&#65533;Z&#65533;&#65533;&#65533;&#65533;&#65533;&#65533;&#65533;;$&#65533;&#65533;&#65533;&#65533;&#65533;&#65533;&#65533;&#65533;&#65533;&#65533;&#65533;( &#65533;&#65533;i&#65533;&#65533;&#1778;*&#65533;&#65533;;&#65533;;&#65533;&#65533;&#65533;;3N&#65533;Niij&#65533;&#65533;&#65533;&#65533;&#65533;&#575;&#65533;&#65533;&&#257;fB&#65533;h>|&#65533;&#1050;5n&#65533;&#65533;X &#65533;&#331;&#65533;d&#1832;&#65533;bG&#65533; +@&#65533;O&#65533;KQ&#65533;&#65533;D&#65533;&#528;&#65533;F&#65533;.ep&#65533;&#65533;	'J&#65533;p&#65533;:&#65533;&#29862;LR&#65533;&#65533;&#65533;U&#65533;<D?}&#65533;&#65533;s&#65533;&#65533;ZPU&#65533;J&#65533;B&#65533;c&#65533;|&#65533;k1b&#578;&#65533;&#65533;&#65533;&#65533;Y&#65533;i&#1386;]S&#65533;&#65533;&#65533;&#65533;q&#65533;6<x&#65533;&#65533;;&#65533;&#65533;&#65533;&#1587;7&#65533;&#65533;^&#65533;~/&#65533;&#65533;&#65533;Y&#65533;] '&#65533;&#65533;`&#455;?
2&#65533;`&#65533;&#374;&#65533;p&#65533;rcg&#65533;4*TH&#65533;&#65533;A&#65533;9x&#65533;&#65533;&#65533;E&#65533;&#65533;&#65533;D=&#65533;P&#65533;&#1183;33o&#65533;$
&#65533;&#65533;&Q?&#65533;
ozi&#65533;KM&#65533;&#65533;&#65533;$JB&#1640;J^q&#65533;dx&#65533;&#65533;F3&#1086;&#65533;&#65533;&#65533;c&#708;)&#65533;'|xf&#65533;&#65533;b[&#65533;&#65533;&#65533;&#65533;M_&#65533;#&#65533;g&#65533;&#65533;r7&#1584;&#65533;&#65533;	&#65533;4(&#65533;&#65533;`&#65533;&#65533;&#65533;
%&#65533;&#65533;&#65533;8,&#65533;&#65533;ADYZm&#65533;}fg&#1541;&#65533;5&#65533;&#65533;U&#1992;&#65533;l@C(&#65533;&#65533;&#65533;J&#65533;&#65533;&#65533;)k<&#65533;&#65533;g&#65533;&#65533;%gp&#65533;&#65533;%&#65533;&#65533;D&#65533;&#65533;5&#65533;u&#65533;&#65533;B&#65533;%V&#65533;&#65533;*L &#65533;.&#65533;w^W&#65533;U&#65533;&#1365;&#164;Q&#65533;zv&#65533;&#65533;*Y&#65533;H|&#65533;&#65533;N&#65533;&#65533;i&#65533;&#65533;fy&#65533;&#65533;&#65533;@&#65533;F?T&#65533;BP@Ead9&#65533;&#65533;Z&#65533;}&#65533;Y &#1701;&#65533;&#65533;&#65533;x&#65533;&#65533;c~&#65533;BD*&#65533;&#10610;&#65533;DDL/>&#65533;"&#65533;7vb&#65533;*M&#65533;b&#65533;%@&#65533;&#65533;#&M&#65533;4j&#65533;K&#65533;rE&#65533;&#709;&#65533;&#65533;&#65533;DVyRne&#65533;2\&#65533;&#65533;KxyI&#65533;5|y
&#65533;1k&#65533;&#65533;&#1352;&#65533;&#65533;&#65533;&#614;=&#65533;3&#65533;+i&#65533;&#65533;-y&#65533;&#65533;&#65533;X?1f&#65533;&#65533;&#65533;&#65533;&#65533;&#65533;T&#790867;N&#65533;G~&#65533;<&#65533;&#65533;&#65533;&#65533;&#65533;+&#65533;5o`&#65533;&#65533;j&#65533;hJ&#65533;+&#65533;Ub#T9b&#65533;\'A&#65533;&#65533;G&#65533;&#65533;&#65533;b&#65533;&#65533;&#65533;jq'&#65533;6yIw&#65533;U&#65533;G9l2i$d&#65533;z&#65533;&#65533;9&#65533;)z&#65533;f>0&#65533;#s&#65533;4&#65533;E&#65533;<8&#65533;&#65533;_	&
&#65533;+.?&#65533;&#65533;&#65533;k&#65533;&#65533;&#65533;&#65533;&#65533;&#65533;&#65533;7&#65533;XpY&#65533;&#65533;&#427;/&#1381;Ye!&#65533;*&#65533;&#65533;&#65533;J&#65533;&#65533;&#65533;!d2S&#65533;&#65533;<&#65533;'	&#65533;&#65533;SQoc&#65533;&#619;&#65533;mJr&#65533;&#65533;&#65533;&#65533;&k&#65533;r&#65533;s&#65533;&#65533;&#65533;&#65533;&#65533;&#612;&#65533;l&#65533;&#65533;/&#65533;&#65533;&#65533;&#65533;$&#65533;'U&#65533;&#65533;3&#65533;&#1012;3&#65533;^s&#65533;&#65533; hz_&#65533;xg&#65533;&#65533;&#65533;\&#65533;&#65533;&#65533;&#65533;Y&#65533;80&#65533;&#65533;J+=&#65533;&#65533;@}&#65533;&#65533;R&#65533;&#64723;>&#65533;e&#65533;[&#65533;&#65533;&#65533;D&#65533;&#65533;&#65533;&#65533;&#65533;l&#65533;&#65533;i&#65533;&#65533;&#65533;&#65533;&#65533;&#65533;o&#65533;&#1756;4&#65533;&#65533;&#65533;5x#~[W&#65533;&#65533;,&#65533;&#65533;M'&#65533;y P#Q6.&#65533;&#65533;&#65533;&#65533;&#504;=&#65533;Q#&#584;&#65533;@3&#65533;&#65533;&#65533;&#65533;S&#65533;Lg&#65533;F40&#65533;u	&#65533;&#65533;^g&#65533;&#65533;&#65533;&#65533;\&#65533;&#65533;&#65533;&#65533;&#65533;&#65533;;&#65533;EmR&#65533;&#65533;&#65533;&#65533;&#65533;l<&#65533;as&#65533;
&#65533;W&#36164;&#65533;&#65533;&#65533;M&#65533;&#65533;J&#65533;M{&#65533;&#65533;&#65533;&#65533;&#1533;UInk&#296;TQ&#65533;M&#65533;oG&#65533;9&#65533;&#65533;&#65533;&#65533;~&#65533;1&#65533;&#65533;&#65533;&#65533;&#65533;&#65533;Jr&#65533;&#65533;&#65533;+8:&#65533;yqt`&#65533;eo&#65533;&#65533;0w&#65533;&#65533;&#65533;&#65533;&#65533;&#65533;&#65533;i&#65533;&#65533; 	=8&#65533;m&#65533;K&#65533; V(A@&#965;&#65533;0&#65533;&#65533;&#65533;g&#65533;&#65533;&#65533;4tKOr&#65533;	&#65533;9&#65533;R&#65533;X&#65533;!^&#65533;KlD^&#65533;&#65533;#9 *&#65533;&#65533;&#65533;&#65533;&#65533;d&#65533;*&#65533;&#65533;_&#65533;&#65533; j&#65533; &#65533;&#65533; a&#65533;	&#65533;&#65533;&#65533;&#65533;&#65533;&#65533;&#65533;K<Pw"&#65533;&#65533;&#65533;&#65533;&#65533;]&#65533;&#65533;&#65533;c&#65533;&#65533;&#65533;&#65533;&#65533;&#65533;&#65533;i&#1629;&#65533;p&#65533;;&#65533;&#65533;&#65533;&#65533;+&#65533;0&#65533;D&#545;&#65533;&#65533;&#65533;&#65533;&#65533;&#65533;&#65533;CI&#65533;&#65533;t&#65533;+&#65533;&#65533;&#65533;I&#65533;&#65533;&#65533;&#65533;'&#712;&#65533;&#65533;&#65533;=&#65533;&#65533;&#10335;x&#65533;V&#65533;2&#65533; &#65533;%/&#65533;@&#65533;&#65533;4T&#65533;y&#65533;4&#65533;+&#65533;&#65533;&#1401;X&#65533;'h&#65533;&#65533;&#65533;4&#65533;&#65533;&#65533;&#65533;2Mw&#65533;&#797;E'&#1024;m&#65533;&#65533;50D#bc&#65533;x*&#65533;&#65533;&#65533;&#1712;&#65533;M&#31155;&#65533;&#65533;^&#65533;&#65533;t&#65533;EjDb&#65533;IyZ&#65533;Q&#65533;&#65533;L&#65533;&#65533;a&#65533;(&#1423;+~&#65533;&#65533;+]IUZ&#65533;s&#65533;X=&#65533;_x	 &#65533;&#38377;&#65533;?
&#65533;&#65533;&#65533;X&#65533;Q&#65533;1'@Q&#65533;f0&#65533;p&#65533;h\&#65533;&#65533;&#65533;s&#65533;<&#65533;T!&#65533;&#65533;)&#65533;&#65533;&#65533;&#65533;u&#65533;&#65533;8&#65533;0&#65533;&#65533;]&#988;&#65533;&#65533;&#65533;Nmz&#65533;&#65533;l&#1000;&#65533;&#65533;&#65533;*&#65533;:&#65533;&#65533;t&#65533;&#65533;&#65533;&#65533;&#65533;&#65533;T&#65533;9&#65533;&#65533;&#65533;&#65533;Po&#65533;&#65533;ZU#&#65533;D&#65533; &#65533;&#65533;&#65533;&#65533;`&#65533;&#65533;^&#65533;&#65533;:&#65533;&#65533;+NJ+$&#65533;[&#65533;&#65533;&#65533;&#65533;u&#65533;&#65533;&#65533;|&#65533;&#65533;&#65533;&#65533;&#65533;&#65533;&#65533;e
&#65533; &#65533;&#24723;&#65533;&#65533;&#65533;L&#65533;&#65533;9&#65533;&#65533;&#489;;&#65533;=&#65533;P&#65533;&#65533;&#65533;<	YL&#65533;&#65533;&#65533;&#65533;&#876;u&#65533;&#65533;A&#65533;\x&#65533;&#65533;&#65533;&#65533;Z&#65533;&#65533;f&#1366;4&#65533;B &#65533; &#65533;N&#65533;&#65533;0&#65533;@&#65533;&#65533;V&#65533;k&#65533;&#65533;Z&#65533;q&#65533;W&#1581;&#65533;yKa&#65533;Z&#65533;&#65533;FOB0&#65533;&#65533;&#65533;&#65533; &#65533;]Du#!&#65533;j&#65533;&#65533;&#65533;&#65533;m6&#65533;Y28&#2021;J&#65533;|j1L&#65533;@}&#65533;&#65533;&#65533;&#65533;&#65533;&#65533;c&#65533;&#65533;*&#65533;&#65533;{&#65533;&#65533;	&#65533;&#65533;7&#65533;H&#65533; i&#65533;B&#65533;C&#1067;_A&#65533;&#65533;&#65533;[&#65533;&#65533;K&#65533;a&#65533;&#65533;.f&#65533;cf2n;&#65533;+*&#65533;;&#1737;0&#65533;pa&#65533;rg&#65533;F&#65533;&#65533;&#65533;REL&#65533;&#2012;a&#65533;"Ab&#65533;&#65533;)&#65533;k&#65533;&#65533;0YL&#65533;C-&#65533;&#65533;&#65533;&#65533;&#65533;O&#65533;&#65533;&#65533;n&#65533;&#65533;&#65533;&#65533;(L&#65533;~&#65533;`/c.&#65533;U&#65533;2&#65533;&#65533;e2P&#65533;G`S&#65533;&#65533;%&#65533;_&#65533;8&#65533;\6&#65533;&#65533;&#65533;2&#65533;Y&#65533;v&#65533;&#65533;u&#65533;&#22251;}
c&#65533;Y&#65533; &#65533;a&#65533;&&#65533;&#1263;x&#65533;nM&#65533;MXsZ&#966;&#65533;0g&#65533;l&#65533;b&#65533;P&#65533;1n&#65533;N&#65533;&#65533;&#65533;&#65533;:&#1982;&#246;&#65533;&#65533;&#65533;2&#65533;&#65533;&#65533;&#65533; &#65533;&#65533;&#65533;&#65533;&#466;&#65533;4&#65533;C&#65533;p6 9r~&#65533;`&#65533;K&#65533;{y)t^K&#65533;)e&#65533;b  dE&#65533;d&#65533;U&#65533;z5&#65533;\&#65533;&#65533;l=&#65533;0&#65533;&#65533;&#65533;&#376;Y{M D&#65533;&#65533;&#65533;&#65533;m&#1874;&#65533;&#65533;&#65533;Mp)&#65533;&#65533;&#65533;&#65533;I&#65533;&#36493;H&#65533;M&#1686;&#65533;&#65533;&#65533;&#65533;<al-&#65533;I&#65533;1&#65533;&#1841;&#65533;#&#65533;SPt&#461;p4&#65533;&#65533;&#65533;&#65533;J&#65533;&#65533;&#1879;&#65533;D(&#65533;c.&#65533;^&#65533;3&#65533;70&#65533;~&#65533;&#65533;&#65533;aS&#65533;&#65533;.B&#65533;&#65533;&#65533;&#65533;h&#65533;&#65533;&#65533;:&#65533;zu&#65533;&#65533;&#65533;t*[&#65533;&#65533;&#65533;
zY&#65533;nV&#65533;&#65533;&#65533;&#65533;r y&#65533;c&#65533;&#65533;&#65533;KwF&#65533;!l&#65533;&#65533;&#1028;f&#65533;&#65533;&#65533;&#65533;&#65533;N&#65533;Y&#65533;j&#65533;&#65533;&#65533;v'&#65533;`s&#863;&#65533;&#65533;[,&#65533;&#65533; &#65533;&#994;&#65533;:V&#65533;&#65533;U&#65533;tH&#65533;&#65533;&#65533;&#65533;&#65533;&#65533;g/)Y&#65533;&#65533;&#65533;(&#65533;&#65533;&#65533;&#65533;&#65533;&#65533;&#65533;&#65533;h&#65533;0!&#65533;&#65533;&#65533;z&#65533;&#65533;&#65533;&#65533;&#65533;&#65533;-|&#65533;o&#65533;x&#65533;O1&#65533;F&#778;@&#65533;~&#65533;&#65533;%&#65533;&#65533;q6&#65533;YN&#65533;&#65533;?~&#264;&#65533;%&#65533;@&#65533;&#65533;&#65533;&#65533;`6/&#65533;&#65533;&#65533;6&#65533;&#65533;&#65533;&#58136;&#30930;&#65533;&#65533;'&#65533;b&#65533;&#65533;@sw	&#65533;Wd&#65533;&#65533;[&#65533;V&#65533;Q&#65533;n&#65533; {MgP&#65533;t&#65533;'&#65533;&#65533;c&#65533;&#65533;V&#65533;>]v&#65533;7v*&#65533;{&#65533;jR6H!&#65533;pg&#65533;}&#65533;&#65533;p&#65533;&#65533;@^&#65533;3&#65533;&#65533;(&#65533;C&#65533;U     &#65533;&#65533;&#65533;gb+S&#65533;r&#65533;'&#65533;&#65533;GS>m&#65533;&#65533;5Gy&#65533;IA&#65533;161&#65533;&#65533;
&#65533;&#65533;&#65533;Dn&#65533;8&#65533;hJ&#65533;&#65533;&#65533;E`\6&#65533;GtA@J&#65533;+&#65533;V&#65533;{&#65533;&#65533;tL7&#65533;L&#65533;&#65533;&#65533;&#65533;&#65533;tW/&#32845;P|*4&#65533;&#65533;sv&#647;k&#65533;j&#65533;'k2&#65533;&#1265;&#65533;c&#65533;@&#65533;&#65533;U2&#65533;@9&#65533;&#65533;=&#65533;=&#65533;	&#65533;$#&V&#65533;&#65533;ScN&#65533;&#65533;~I&#65533;&#65533;2w&#65533;&#65533;#&#65533;a7;c&#65533;$>%>&#65533;G^&#65533;G+&#65533;&#65533;7v$&#65533;I&#65533;&#65533;$&#65533;&#65533;&#65533;PY&#65533;6tz&#65533;T&#65533;3a&#65533;&#65533;&#65533;&#65533;&#65533;&#65533;&#65533;h{8{&#65533;6&#882;/rB&#65533;&#65533;u&#65533;&#65533;oaGv"&#65533;j&#551;|~%!e&#65533;&#65533;
7&#65533;&#65533;(&#65533;o'&#65533;&#65533;G !&#65533;&#65533;&#65533;1	&#65533;&#65533;&#65533;&#65533;!`&#65533;&#65533;&#65533;a&#65533;w5R&#65533;4r&#65533;9&#65533;m&#65533;~6&#132;8&#65533;	&#65533;&#65533;H&#65533;>*&#65533;,&#65533;ST&#65533;C&#65533;&#65533;0k&#65533;&#65533;&#1409;^&#65533;&#65533;J&#65533;!	q&#65533;7&#65533;&#1783;Og&#65533;hQ&#65533;&#65533;p&#65533;(&#65533;4	uNuZia&#65533;,#DG&#65533;d&#65533;&#65533;<&#65533;7&#65533;&#65533;&#65533;|S6e&#960;p&#1687;}s7&#65533;&#65533;8&#65533;<`&#65533;&#65533;&#65533;#Q&#65533;&#65533;6&#65533;^&#65533;+@`&#65533;^`-&#65533;!8Hk&#65533;&#65533;&#65533;Im&#1587;6NXS&#65533;&#65533;X&#65533;!z&#65533;	&#65533;&#65533;X&#65533;S&#65533;&#65533;&#65533;$fPzST&#1137;>&#65533;XT&#65533;&#65533;4&#65533;&#65533;gx&#65533;&#65533;&#65533;fwuW&#65533;hQ&#65533;&#65533;H8&#65533;&#65533;,t&#65533;&#65533;%M&#65533;4 &#65533;|$p&#1091;%&#65533;\&#65533;'"&#65533;U&#999;p5&#65533;&#65533;&#65533;5WSv&#65533;#	  P^ &#65533;&#65533; B&#65533;&#65533;&#65533;&#65533;c&#65533; &#65533; 0&#65533;1&#65533;?P&#65533;E&#65533;I&#65533;4"&#65533;&#65533;&#65533;6qim&#65533;&#65533;&#65533;&#65533;*g&#65533;Ho&#65533;&#65533;3*Z&#65533;s&#1907;&#65533;&#65533;a$A"	&#65533;Y&#65533;I&#65533;#&#65533;"&#65533;&#65533;&#65533;4&#65533;4h&#65533;e&#65533;&#65533;&#65533;a&#65533;&#65533;&#65533;&#65533;/&#1600;&#65533;&#65533;&#65533;M&#65533;	phG&#65533;&#65533;h&#65533;&#65533;L&#65533;;&#576;#&#65533;MD&#65533;&#65533;&#65533;a&#65533;UHG&#65533;&#65533;&#65533; &#65533;r&#1028;T&#65533; r&#65533;i&#65533;0&#65533;&#65533;-&#65533;B &#65533;0 0&#65533; c &#65533;&#65533;0&#65533;aP&#65533;&#65533;9&#65533;&#65533;&#37140;@sY&#65533;D&#65533;C&#65533;&#65533;;&#65533;&#65533;usx&#65533;&#65533;&#65533;&#65533;
&#65533;O&#65533;&#65533;&#65533;"&#65533;&#65533;I&#65533;i&#65533;&#65533;&#65533;&#65533;&#65533;&#65533;&#65533;&#65533;&#159;&#65533;d&#65533;&#65533;&#65533;&#65533;Q&#65533;(&#65533;&#65533;i&#65533;&#65533;4&#65533;&#65533;Q&#65533;"W&#65533;e\l!` z&#65533;G&#65533;l&#1189;x&#65533;w&#65533;&#51664;&#65533;#&#65533;&#65533;		&#65533;P)p ^&#65533;&#65533;BB&#65533;&#65533;1&#65533;&#65533;J&#65533;0&#65533;00=0&#65533;&#65533;&#65533;8:#&#65533;&#65533;&#1693;&#1065;	&#65533;&#65533;&#65533;V&#554;&#65533;6&#65533;&#65533;Ec&#65533;&#325;Q&#65533;&#65533;|Y&#65533;&#65533;y%&#65533;$)&#65533;&#65533;&#65533;&#1637;&#65533;&#65533;&#65533;&#65533;)&#65533;&#65533;A&#65533;&#65533;&#1612;&#65533;&#65533;&#65533;&#486;&#65533;&#65533;&#65533;&#65533;*&#65533;&#65533;SQ&#65533;u\5d&#65533;w&#65533;&#65533;&#550;l&#65533;&#65533;l&#65533;Wb3#&#65533;:
&#65533;H	p&#65533;&#65533;.&#65533;@1&#65533;&#65533;&#65533;0&#65533;0&#65533;&#65533;&#65533;&#65533;V&#1071;&#65533;Z&#65533;p&#65533;&#65533;&#65533;i&#65533;&#65533;&#65533;&#65533;X:r&#65533;:&#65533;	&#65533;&#65533;	W&#65533;&#65533;D&#65533;1&#65533;&#65533;sA&#65533;"&#65533;&#65533;&&#65533;&#65533;&#65533;!YE&#65533;&#65533;&#65533;&#65533;qM&#65533;&#65533;&#65533;&#65533;&#65533;&#65533;k&#65533;&#65533;&#65533;&#65533;zn&#842;	&#65533;&#65533;1\jEQ&#65533;
g&#65533;&#65533;&#65533;&#65533;&#65533;( &#65533;&#65533;&#65533;a&#65533;&#65533;r&#65533;4~&#65533;&#65533;~%&#65533;&#1254;I 6&#65533;&#65533;_&#65533;&#65533;&#65533;&#65533;1 &#65533;&#65533;N&#65533;&#65533;
&#65533;&#65533;=&#65533;40V00&#65533;G`&#65533;j&#65533;y&#65533;G&#65533;o&#65533;&#65533;	^&#65533;&#65533;C&#1945;	E&#65533;K2I&#65533;h}[&#65533;O&#65533;y&#1054;`&pD&#65533;H&#65533;+&#65533;"k&#65533;&#65533;k&#65533;&#65533;&#65533;}z&#65533;&#65533;&#65533;&#65533;&#65533;&#65533;/{	&#65533;&#65533;+&#65533;&#65533;&#65533;p&#65533;f&#160;&#65533;&#65533;i'&#65533;6&#65533;u&#65533;&#65533;&#65533;&#65533;&#1447;&#65533;7&#65533;Yb42&#65533;&#65533;JsH&#65533;
n&#65533;n&#65533;&#65533;&#1109;;p&#65533;&#65533;*&#65533;+&#65533;&#65533;?&#65533;&#65533;&#65533;&#65533;0P]&#745;_&#745;&#65533;&#65533;&#65533;&#65533;V&#65533;&#65533;&#65533;*&#65533;q[&#65533;&#65533;&#65533;0&#65533;Vy&#65533;&#65533;&#65533;
&#65533;&#624;P&#65533;&#65533;x&#65533;&#65533;Qqc7&#65533;&#65533;&#65533;&#65533;&#65533;&#65533;s&#65533;&#65533;^&#65533;&#65533;SQ?O&#65533;c&#65533;&#65533;WTL&#65533;&#65533;p&#65533;&#65533;_~Ux&#65533;M&#65533;NB&#65533;g}&#65533;x5&#65533;#&#65533;&#65533;&#65533;&#65533;&#65533;&#65533;&#65533;	&#65533;&#65533;O;&#65533;S&#65533;U&#65533;&#65533;K&#65533;-&#65533;&#65533;Y&#65533;&#65533;&#65533;&#1781;]K]&#65533;&#65533;&#65533;&#65533;&#65533;;z&#65533;l+&#65533;.l&#65533;&#65533;&#65533;JD&#65533;&#65533;!&#65533;&#65533;&#65533;F&#65533;7K&#65533;sk
z&#65533;&#65533;&#65533;&#65533;Y&#65533;&#65533;&#65533;&#65533;	G|	7&#440;&#65533;&#65533;&#65533;&#65533;{&#65533;s'&#65533;&#65533;k&#65533;&#65533;&#65533;D&#65533;aqX&#1855; &#65533;&#65533; &#65533;i &#65533;er&#65533;sx &#65533;D&#65533;.g&#65533;&#65533;&#65533;s&#65533;]PA&#65533;N&#65533;$@&#65533;&#65533;&#65533;-&#65533;&#65533;z&#65533;-&#65533;60X[&#65533;&#65533;&#65533;&#65533; % &#65533;1*&#65533;o&#65533;a&#65533;&#65533;&#1065;S&#65533;7n&#65533;&#65533;97&#65533;+Grh&#65533;&#65533;&#65533;&#65533;4*&#65533;&#65533;0&#65533;&#65533;&#65533;+&#65533;&#65533;&#65533;V&#65533;&#65533;&#65533;&#65533;&#65533;&#65533;&#65533;&#65533;&#65533;N<ta6&#65533;p&#65533;&#65533;&#65533;S&#65533;&#65533;0W&#65533;&#65533;R&#65533;&#65533;cX&#65533;w]D&#65533;x&#65533;x&#65533;&#65533;&#65533;&#65533;k&#65533;&#65533;Xs&#65533;[&#65533;&#65533;&#65533;&#65533;&#65533;a &#65533;&#65533;@B &#65533;&#65533;&#65533;w&#65533;&#65533;?@&#65533;&#65533;&#65533;?&#65533;&#65533;&#65533;l&#65533;&#65533;:&#65533;&#65533;\&#65533;&#65533;&#65533;&#65533;#&#65533;n&#65533;&#1065;&#65533;&#273;&#65533;U&#65533;&#65533;@&#65533;w#D&#65533;&#65533;&#629;&#65533;&#65533;&#65533;&#65533;&#65533;&#232;&#65533;&#976;&#65533;Sz&#65533; u&#94571;&#65533;&#65533;&#65533;}
I&#1848;M<&#65533;&#65533;P&#65533;&#65533;&#36379;P&#65533;L&#65533; @R&#579;*wx%-X&#1317;r&#65533;~?x&#65533;\&#65533;&#65533;)&#65533;&#65533;(	&#65533;&#65533;&#65533;4$&#65533;&#65533;K&#65533;&#65533;&#65533;y&#65533;&#65533;&#65533;&#796;}L&#65533;&#65533;
&#65533;&#65533;J&#65533;&#65533;&#65533;&#65533;=&#65533;&#908;&#65533;&#65533;N&#65533;&#65533;&#65533;&#65533;&#65533;X&#65533;L4V*,&#65533;&#1380;&#65533;&#65533;&#65533;&#1271;&#65533;aICts_My &#65533;&#65533;Q&#646;&#65533;&#65533;KL&#65533;	&#65533;	&#65533;q&#65533;)&#65533;Y&#65533;ln@X&#65533;&#65533;&#65533;*s9B&#65533;G{-	j,&#65533;ly7&#65533;&#65533;nY&#65533;ml
4"&#65533;&#65533;h0&#65533;&#1359;&#65533;&#65533;&#65533;\&#65533;&#761;&#65533;>&#65533;&#65533;z&#65533;&#65533;&#65533;&#65533;\&#65533;?&#1698;}&#65533;U;L}&#65533;&#65533;&#65533;&#1297;&#65533;&#65533;&#65533;&#65533;]&#65533;&#65533;&#65533;&#65533;&#65533;Mqp&#65533;?&#65533;*&#1670;&#65533;&#65533;d&#65533;&#65533;&#65533;&#1995;
&#65533;&#65533;{&#65533;>&#65533;&#881;&#65533;k&#65533;a&#65533;&#65533;l&#65533;
&#65533;&#65533;daj&#1763;4&#65533;&#65533;j<&#65533;&#65533;&#65533;#&#65533;&#1870;`&#65533;&#65533;&#65533;&#65533;&#1542;&#65533;&#65533;&#65533;&#65533;&#65533;&#65533;&#65533;&#65533;n\	9&#65533;&#65533;7&#65533;	&#65533;&#42370;*&#65533;&#65533;a&#65533;&#65533; Y&#65533;&#65533;y&#65533;<&#65533;&#2010;&#65533;&#65533;&#65533; &#65533;&#65533;-&#65533;#A&#65533;&#550;:&#65533;	&#65533;&#65533;?&#1117;&#65533;,&#65533;M&#1050;W
Z&#65533;&#65533;&#65533;T&#65533;&#65533;?&#65533;&#65533;wY&#65533;&#65533;&#194;&#1446; &#65533;&#65533;`<&#65533;&#1446;&#65533;&#1834;V&#702;&#65533;t&#65533;Q&#65533;&#65533;r&#65533;&#65533;&#1065;&#65533;&#65533;\&#65533;&#65533;m&#65533;&#65533;&#65533;	&#65533;1&#65533;b}]m&#65533;K&#65533;&#65533;&#65533;&#65533;
&#65533;&#65533;&#1593;&#65533;7m74
&#65533;&#65533;|&#65533;7&#65533;&#2009;&#65533;&#65533;&#65533;Z&#65533;&#65533;@}	N-@3&#65533;7h&#2023;&#65533;&#65533;ji&#65533;&#65533;}&#65533;&#65533;Cn&#65533;e]Mq&#65533;&#65533;&#65533;{&#65533;A&#65533;&#65533;+&#65533;&#65533;	|&#65533;8&#53119;&#65533;	&#65533;&#65533;
z&#65533;&#65533;&#65533;&#65533;&#65533;&#65533;!&#65533;&#65533;-n!&#65533;&#1435;&#65533;I&#65533;&#65533;&#65533;&#65533;&#65533;<&#65533;&#65533;S:&#65533;&#65533;&#1385;&#426;h&#65533;'&#65533;XkS&#65533;4&#65533;&#65533;&#65533;lyG&#144;|&#65533;b&#65533;-&#65533;&#1493;D&#65533;aU&#65533; 7h&#65533;&#65533;&#65533;&#65533;&#65533;&#65533;&#65533;@&#65533;&#65533;`7x&#2023;]b&#65533;&#65533;&#65533;~&#65533;8&#65533;S&#1370;g&#65533;WZp&#65533;N*&#65533;0!N&#65533;&#65533;Nq&#65533;&#65533;@5&#65533;Q&#65533;#?&#1822;&#65533;h&#65533;&#65533;&#65533;&#65533;P&#65533;"&#65533;&#65533;YPl&#65533;&#65533;R8&#65533;&#65533;S&#65533;&#65533;&#65533;J&#65533;7&#65533;&#65533;&#1561;&#65533;&#65533;&#65533;&#65533;&#65533;&#65533;&#65533;&#65533;&#65533;K(c&#65533;&#65533;X&#65533;&#65533;&#65533;}]np&#65533;p&#65533;F&#65533;Q:&#65533;&#65533;z&#65533;6@&#65533;&#65533;P&#65533;"&#65533;ie&#65533;&#65533;&#65533;(&#65533;=&#65533;&#65533;N}&#65533;&#65533;&#65533;&#65533;6&#65533;N&#65533;A&#65533;7}Y>&#65533; &#65533;#&#65533;&#65533;a&#65533;&#65533;&#1520;&#65533;~&#622;&#65533;&#65533;<&#65533;&#65533;Y&#65533;Y&#65533;&#65533;n&#65533;&#65533;>&#65533;&#65533;&#65533;&#65533;9&#65533;O&#65533;)&#65533;R&#65533;&#65533;8Q&#65533;L&#65533;0&#65533;7&#65533;&#65533;&#65533;2&#65533;]&#65533;&#65533;&#65533;&#65533;&#65533;&#65533;&#65533;%&#65533;'f&#65533;&#65533;&#65533;h&#65533;	" &#65533;.&#65533;&#65533;&#1379;&#65533;&#65533;&#65533;&#622;&#65533;sK&#976;&#65533;)+&#65533;&#65533;&#65533;xcSz&#65533;06L&#65533;3&#65533;&#65533;&#65533;&#65533;	&#65533;~&#65533;&#65533;&#65533;H:&#1378;P&#65533;Y&#65533;&#65533;&#164;l~&#65533;/&#65533;&#65533;$^&#65533;&#65533;&#65533;&#65533;>&#1393;h/&#65533;P&#65533;*f7&#65533;^s&#65533;-&#65533;S&#65533;}6&#65533;%&#65533;&#65533; b&#2040;&#65533;!a&#65533;_&#65533;&#65533;&#65533;&#65533;tu[&#65533;&#65533;	j&#1827;%&#65533;&#65533;5&#65533;&#65533;+&#65533;&#65533;e&#65533;0UM&#65533;S&#65533;&#1730;&#65533;_&#65533;&#65533; F&#65533;\&#548;&#65533;t&#65533;&#65533;&#1943;)O&#65533;n&#65533;&#65533;n&#65533;&#65533;o&#65533;T&#65533;&#65533;&#65533;&#65533;8&#65533;	v;CNS&#65533;&#65533;<&#65533;&#65533;&#65533;&#65533;r&mH  6  4&#65533;&#65533;i&#65533;&#65533;&#65533;&#65533;&#65533;&#65533;!Qr&#65533;&#65533;grngn&#65533;g&#65533;&#65533;&#65533;&#65533;yg&#65533;&#65533;y&#65533;&#65533;Z&#65533;&#65533;&#65533;Zyz&#65533;&#65533;&#65533;p&#65533;w&#318;&#310;&#65533;&#65533;&#315;&#65533;&#1017;&#65533;&#65533;&#65533;&#65533;~~&#65533;&#65533;&#65533;&#65533;&#65533;&#65533;&#65533;d&#65533;&#65533;&#65533;g&#65533;&#65533;&#65533;&#65533;&#65533;&#65533;&#65533;&#65533;&#65533;&#65533;&#65533;&#65533;l&#65533;&#65533;&#65533;	&#65533;&#65533;&#65533;&#65533;&#65533;&#65533;&#65533;g&#65533;&#65533;&#65533;&#65533;&#65533;&#65533;&#65533;&#65533;&#65533;&#65533;V&#65533;L&#65533;Y&#65533;a&#65533;&#65533;&#65533;Y&#65533;&#65533;&#65533;,>&#65533;pP@ &#65533;- M&#65533;  &#65533;&#65533;&#65533;R&#65533;LB&#65533;1&#65533;CS&#1440;&#1721;
&#65533;6n^&#65533;&#65533;	&#65533;&#65533;&#65533;Z&#65533;v&#1873;&#65533;&#65533;.=&#65533;&#65533;i&#65533;&#65533;&#65533;&#65533;.{&#65533;&#65533;&#65533;y&#1447;&#65533;=Y&#65533;f&#65533;&#65533;n&#1778;&#65533;y^a&#65533;
&#65533;&#65533;>&#65533;&#65533;&#65533;c&#65533;&#65533;w&#65533;&#65533;(&#65533;o&#65533;|&#65533;&#65533;&#65533;&#65533;O&#65533;?nJ&#65533;&#65533;&#65533;F&#65533;<"\!@ &#65533;&#65533;&#65533;7:&#65533;&#65533;&#65533;!&#65533;!&#65533;&#65533;&#65533;&#65533;&#65533;&#728;&#65533;&#65533;H&#65533;)&#65533;@&#263;n&#65533;Q&#65533;&#679;&#1698;&#65533;p&#65533;&#65533;&#1868;-Vs&#65533;&#65533;&#65533;&#65533;K[0&#65533;S&#65533;J&#1738;&#65533;1&#65533;&#65533;&#65533;&#65533;a&#65533;&#65533;&#65533;&#1473;5%f&#65533;&#65533;&#65533;bm&#65533;&#65533;&#65533;&#65533;L&#65533;]&#65533;&#65533;&#65533;&#65533;&#65533;&#65533;mT&#65533;&#65533;&#65533;&#65533;&#65533;O	"&#65533;p&#65533;L &#65533;,T&#65533;&#65533;&#65533;&#65533;P&#65533;g&#65533;&#65533; ^&#65533;&&#65533;&#65533;ED`&#65533;&#65533;&#1604;&#65533;(&#65533;v&#65533;O&#65533;5&#65533;PH%&#65533;T&#2045;&#65533;&#65533;/ViV&#1728;&#65533;[w1c]v7&&#65533;&#65533;u&#65533;`&#65533;2&#7027;&#65533;1t&#65533;wL&#65533;c&#65533;&#65533;&#65533;M&#65533;s&#65533;3O&#65533;w&#65533;,&#65533;&#65533;A&#65533;&#65533;e&#65533;Q f"x&#65533;&#65533;hZ&#65533;G"0!&#65533;&#65533;StF&#65533;&#65533;&#65533;hh &#65533;&#65533;&#1828;O$&#65533;&#672;&#65533;&#1313;EQ&#65533;&#65533;&#914;Q&#65533;&#65533;&#65533;YU&#65533;&#65533;OM&#65533;t&#65533;&#65533;A&#65533;Y&#65533;&#65533;&#65533;~&#65533;&#65533;^rP&#65533;s\2H&#65533;&#65533;c&#65533;&#46867;&#65533;R&#65533;&#65533;3&#65533;&#65533;3&#65533;&#65533;<nTyJ-&#65533;&#65533;K"t),]&#65533;&#65533;&#65533;bD &#65533;n&#65533;&#65533;8k&#65533;&#65533;jn&#65533;&#65533;&#65533;Ao&#65533;A&#65533;w&#65533;y&#65533;&#65533;&#65533;&#65533;&QC&#65533;&#65533;Jn&#65533;&#65533;DUS*&#65533;cZSrG&#65533;&#65533;m&#65533;c&#65533;&#65533;&#65533;&#65533;c&#65533;l&#65533;&#65533;&#65533;&#65533;&#65533;W&#65533;K&#65533;W&#65533;.36&#65533;&#65533;&#65533;&#1960;&#65533;&#151;&#65533;&#65533;Q>!p&#65533;&#65533;&#65533;&#65533;&#65533; V&#65533;l&#65533;&#65533;>k&#65533;
&#65533;&#65533;&#65533;/&#65533;&#65533;r&#65533;&#65533;n&#65533;&#65533;&#65533;&#65533;9n'&#65533;&#65533;&#65533;&#65533;M&#65533;&#65533;J&#65533;&#65533;M&#65533;Q&#65533;=&#65533;&#65533;/ph1L&#65533;,&#65533;q&#65533;Q&#65533;&#65533;)&#65533;&#65533;&#65533;&#65533;&#65533;w&#1909;&#65533;&#65533;&#653;&#65533;^&#65533;c&#65533;_R&#41300;&#65533;&#65533;q&#65533;"&#65533;&#65533;c&#65533;&#65533;&#65533;&#65533;B&#65533;&#65533;,&#65533;3&#65533;&#65533;&#65533;&#65533;&#65533;&#65533;&#65533;&#65533;&#65533;3&#65533;{&#65533;&#65533;M&#65533;&#65533;
D:T/&#65533;j&#65533;$&#23864;HSI5&#65533;@;&#65533;H&#1357;&#65533;&#65533;&#65533;)u&#65533;8&#65533;&#65533;\&#65533;&#65533;&#65533;X`&#65533;&#65533;0&#65533;P&#65533;Jq&#65533;&#65533;&#65533;X&#65533;n&#65533;&#65533;&#65533;p&#65533;M2&#65533;'_&#65533;&#65533;&#65533;2&#65533;~7m&#65533;&#65533;&#2012;&#65533;!&#65533;&#65533;&#65533;k~&#65533;6tOC&#65533;&#65533;&#65533;&#65533;n&#65533;}&#42327;VT;&#65533;&#65533;&#65533;&#65533;&#65533;54&#65533;&#65533;:&#65533;&#65533;&#65533;&#65533;&#65533;'yv&#65533;&#65533; w&#65533;3&#65533;&#65533;&#65533;*&#65533;&#65533;Lm{Fa&#65533;&#65533;&#65533;9nr&#65533; &#65533;&#65533;6&&#65533;&#65533;C&#65533;&#804;&#65533;gy&#65533;Z&#65533;&#65533;C
w8	&#65533;fO&#65533;E#&#65533;S@r&#65533;;&#65533;n&#65533;c&#65533;E&#65533;&#65533;&#65533;&#65533;&#65533;&#65533;&#65533;9&#65533;&#65533;f+Z`_&#65533;&#65533;&#65533;k,:&#65533;&#65533;XWH&#65533;&#65533;h&#65533;u&#65533;+&#1738; &#65533;GEql&#65533;xRh&#65533;&#65533;&#65533;&#65533;&#792;G2`&#65533;/xA&#65533;&#65533;&#65533;67\&#65533;&#65533;n&#65533;&#65533;&#65533;&#65533; &o&#65533;&#65533;&#65533;&#65533;`&#65533;4&#65533;L\x"&#65533;LR&#65533;BR&#65533;P&#65533;&#65533;&#65533;&#65533;&#65533;&#65533;H&#65533;&#65533;C&#65533;#q&#65533;_&#65533;8&#65533;t&#289;:[&#65533;nu&#65533;&#65533;t&#65533;x&#65533;R&#65533;&#65533;l&#1177;&#65533;&#65533;&#65533;T&#65533;*F&#65533;!F&#65533;lQ.&#65533;&#65533;&#65533;1"&#65533;F&#700;1@&#65533;&#65533;&#65533;0/&#65533;<:fp&#65533;ud &#65533;&#65533;f&#65533;&#65533;&#65533;P&#776;z&#65533;:m7&#65533;zU,&#372;zA&#65533;R6&#676;[$&#65533;&#65533; &#65533;R&#65533;&#65533;&#65533;&#1388;&#65533;Db&#65533;r&#65533;:]5HiJM&#65533;&#65533;&#1003;&#65533;a&#65533;#!&#65533;7`&#65533;&#65533;&#65533;Qd)&#65533;&#65533;i#\&#65533;B.&#65533;&#65533;&#65533;4&#65533;&#65533;o&#65533;h&#65533;&#65533;T&#65533;&#65533;&#65533;&#65533; &#65533; &#65533;h&#65533;&#65533;3l&#65533;.&#65533;&#65533;B&#65533;&#65533;L,&#65533;H&#65533;&#65533;&#65533;=&#65533;!K&#65533;&#65533;&#65533;&#898;V&#14750;&#65533;4&#65533;&#65533;&#65533;0&#65533;&#65533;b)&#65533;=&#65533;IT&#65533;avX&#65533;Q#i$E&#65533;&#65533;&#65533;&#400;&#65533;,&#65533;"&#65533;&#65533;&#65533;c
E&#65533;C&#65533;K^^&#65533;&#65533;&#65533;&#65533;&#65533;D&#65533;&#65533;^H\&#65533;&#65533;&#65533;>=&#65533;Q&#65533;&#65533;&#65533;7&#65533;&#65533;&#65533;&#65533;D&#736;V&#65533;&#65533;&#65533;&#65533;^A&#65533;a2D	#K&#65533;&#65533;&#65533;c&#65533;j&#65533;&#65533;?&#1055868;&#65533;P&#65533;&#65533;]g&#65533;<&#65533;l&#65533;vd&#65533;J&#65533;&#65533;&#65533;)&#65533;&#65533;*&#65533;&#65533;&#65533;c&#65533;=&#65533;&#65533;e&#65533;^&#65533;&#65533;&#65533;&#65533;j&#65533;!&#65533;\x&#65533;&#65533;&#65533;+&#65533;9&#65533;&#65533;g&#65533;!&#65533;k}+(&#65533;&#65533;&#65533;&#65533;6v&#65533;&#65533;*&#65533;)&#65533;w&#65533;&#65533;r&#65533;H@&#65533;&#65533;a!&#65533;`c&#65533;&#65533;&#65533;)&#65533;&#65533;M&#65533;i2&#65533;e&#65533;2&#65533;&#65533;+*&#65533;{&#65533;H,U&#65533;xe&#65533;&#65533;&#258;*&#65533;(&#65533;&#65533;&#65533;&#715;:&#65533;&#65533;
 &#65533;m&#536;&#65533;K)&#65533;VnJ&#65533;&#65533;&#65533;s&#65533;0&#65533;r&#65533;&#65533;N&#65533;\&#65533;&#154;(E&#65533;`&#65533;a]&#65533;&#65533;&#65533;&#65533;&#912;&#65533;fY&#65533;)~ NQ&#1501;&#65533;2e&#65533;(/3pT&#65533;&#65533;&#65533;E=&#65533;&#65533;&#65533;&#65533;Jl$&#65533;v&#65533;@&#65533;tu&#65533;M&#65533;&#65533;&#65533;&#65533;r&#65533;s&#65533;&#65533;Z% n0&#65533;x@&#65533;&#65533;R&#65533;&&#65533; x eP$@&#65533;(&#65533;)J&#65533;2'1&#65533;&#65533;&#65533;&#1436;aB%
&#65533;/%N&#65533;&#65533;&#65533;4e@%tDb&#65533;wm&#65533;>&#65533;&#65533;&#65533;&#65533;&#65533;&#1512;&#65533;&#65533;&#65533;<^&#65533;&#65533;y&#65533;&#626;&#65533;&#65533;&#1135;#C?g&#65533;S&#65533;&#65533;&#65533;&#65533;&#65533;&#65533;&#65533;&#46564;&#65533;&#65533;Q&#65533;&/&#65533;@6h&#65533;&#607;&#65533;
A&#65533;&#65533;H@&#65533;uu&#65533;G&#65533;&#65533;RvX89<&#65533;w&#65533;&#1662;&#65533;&#65533;&#65533;,&#65533;&#65533;4&#65533;&#65533;&#65533;y&#65533;&#65533;&#65533;&#65533;&#65533;K&#65533;q
&#65533;&#65533;&#65533;&#65533;&#1184;&#65533;&#65533;&#65533;V&#65533;+&#65533;&#65533;6&#65533;oD&#65533;&#65533;&#65533;9D=&#1294;%&#65533;X&#65533;0&#65533;&#65533;d&#65533;&#65533;&#65533;&#65533;#&#65533;S&#65533; 4&#65533;N&#65533;L]{&#634;&#65533;&#65533;R&#65533;x&#65533;&#65533;&#65533;&#1293;w+&#65533; K&#65533;&#65533;6&#65533;E7&#65533;&#65533;{x&#65533;&#65533;S&#65533;?h&#65533;C&#65533;]zx&#65533;&#65533;h.&#65533;&#1718;7>&#1947;&#65533;&#65533;&#65533;&#65533;&#65533;&#65533;Q&#65533;&#65533;:0q&#41959;&#65533;&#65533;js&#65533;&#65533;E:&#65533;b&#65533;H&#65533;_F&#65533;N&#65533;&#65533;&#65533;S&#65533;1&#65533;ot&#65533;@&#65533;&#65533;&#65533;c|&#65533;&#65533;j&#65533;/&#890;t $&#65533;s&#65533;B&#65533;&#29642;&#65533;&#65533;K&#610;&#65533;&#65533;"&#65533;&#737;&#1880;2&#65533;&#404;&#65533;&#65533;<N&#65533;&#65533;&#65533;~&#65533;;&#65533;&#65533;>&#65533;5=&#65533;&#65533;&#65533;t.&#65533;&#65533;&#65533;W&#65533;&#65533;>,{&#65533;Oo&#65533;E&#65533;&#65533;e&#65533;&#65533;.&#65533;mUVht&#65533;&#65533;lW&#65533;&#65533;&#65533;&#1697;&#65533;&#65533;&#65533;&#65533;2&#213;&#65533;'&#65533;x&#65533;&#65533;&#65533;O)&#65533;&#65533;q&#65533;=D&#65533;TrZ*I&#65533;&#65533;&#65533;k&#65533;&#65533;l&#65533;&#1265;&#65533;_&#65533;(&#65533;1q&#65533;&#2003;U&#65533;&#65533;&#65533;&#65533;u^D^&#65533;&#65533;{&#65533;.<_&#65533;C}&#65533;J&#65533;&#65533;]H&#65533;T&#65533;B&#65533;|go&#720;&#65533;&#65533;f &#65533;Y&#65533;&#65533;%&#65533;&#65533;YCs&#65533;&#65533;&#65533;&#65533;&#65533;y{O&#65533;_Q&#65533;&#65533;&#65533;&#65533;/&#1943;:&#65533;g&#338;<&#65533;&#65533;&#1013;&#65533;&#65533;w&#65533;Q&#65533;!|&#816;JI&#65533;z&#65533;c&#65533;I&#65533; 6R&#65533;&#65533;5z&#65533;#&#65533;&#65533;&#65533;u&#65533;&#65533;]&#65533;&#65533;]&#65533;&#65533;l&#65533;q&#65533;px&#65533;dx&#65533;&#65533;{&#65533;70&#65533;'$ tDyV&#65533;'&#65533;d1bQ&#65533;~&#65533;&#65533;&#65533;&#65533;&#65533;c&#65533;&#65533;lT&#65533;*&#65533;&#65533;Y&#65533;&#65533;o9r;O&#65533;&#65533;A)&#65533;P0&#65533;sN&#65533;&#65533;5&#65533;[&#65533;w&h&#65533;&#65533;Px9&#65533;&#65533;F6Dl&#65533;&#65533;&#65533;&#65533;QgT&#65533;&#65533;x0&#65533;&#65533;@&#65533;&#1558;&#65533;&#65533;lN1&#65533;Rb71>&#65533;9D&#65533;kD&#65533;t&#65533;F&#65533;D&#65533;g&#65533;5&#65533;0?&#65533;&#65533;&#1072;h&#65533;P{&#65533;)xcc&#65533;SSA&#1521;l&#65533;&#65533;wR'$L_a;s|&#65533;Ps&#65533;&#65533;#&#1457;c7B&#65533;&#65533;)TO&#65533;fJ%&#65533;%&#65533;&#65533;&#65533;XJ[!6Uu&#65533;&#65533;h&#65533;!&#65533;0i8V;&#65533;&#65533;&#65533;&#65533;&#65533;K&#65533;z8&#65533;k&#65533;h&#65533;t&#65533;0|ph&#65533;G&#65533;&#65533;K&#65533;^&#65533;dP&#624;&#65533;&#65533;':GG&#65533;&#65533;b&#65533;&#65533;&#29197;&#65533;&#65533;&#65533;&#65533;`&#65533;^&#65533;&#65533;&#65533;&#65533;&#65533;>&#65533;S&#65533;&#65533;V7c&#65533;7%&#65533;`A&#65533;4&#65533;&#65533;&#65533;&#65533;#J@&#65533;^g{&#65533;D&#65533;0&#65533;E&#65533;;e&#65533;&#65533;s#D&#65533;>Vw&#65533;S&#65533;&#65533;&#65533;#`&#65533;&#65533;v&#65533;C&#65533;#G&#65533;&#65533;%>&#65533;'h&#1792;&#65533;&#65533; q6&#65533;&#65533;h&#65533;4(x_&#65533;h&#65533;|L&#65533;&#65533;&#65533;h&#65533;&#65533;&#65533;>&#65533;x&#65533;&#65533;p&#65533;7c&#65533;&#65533;_&#65533;*&#65533;&#65533;&#65533;4&#65533;&#65533;DzPp&#65533;hp7y&#65533;&#65533;pX&#65533;h,&#65533;&#65533;&#65533;N|Pa&#65533;&#65533;&#65533;&#65533;5.h&#65533;&#65533;&#65533;#^l&#65533;&#65533;&#65533;&#65533;*:&#65533;:&#65533;&#65533;5&#65533;&#65533;lkaCE&#65533;#&#65533;aN0R&#65533;&#65533;eD&#65533;l&#65533;CJ&#65533;0&#65533;&#65533;)&#65533;l&#65533;&#65533;b&#65533;X&#65533;&#65533;@&#65533;?`&#65533;&#65533;3&&#65533;W&#65533;z&#65533;&#65533;X&#65533;S&#65533;X&#65533;X&#65533;&#65533;*&#65533;{&#65533;WN[&#65533;N&#65533;?&#65533;&#65533;C4&#65533;:&#65533;%&#65533;~&#65533;a@&#65533;&#65533;&#1156;&#65533;%&#65533;&#65533;&#65533;&#65533;&#65533;&#65533;&#65533;I&#65533;h&#65533;&#65533;&#65533;&#65533;&#65533;X&#65533;&#457;&#65533;r&#65533;H&#65533;&#65533;et&#65533;Rl9ux#&#65533;!h&#65533;@&#65533;&#65533;G?daq&#65533;3?&#65533;80&#65533;&#65533;&#65533; &#65533;&#65533;0&#65533;&#65533;%&#65533;&#65533;)&#65533;&#65533;&#65533;u&#65533;D{&#65533;&#65533;&#65533;2I&#65533;&#1555;a&#65533;&#65533;(&#65533;u;&#65533;&#65533;&#65533;I;&#65533;&#65533;&#65533;E?&#65533;"&#65533;:&#65533;9&#65533;s5&#65533;&#1625;&#65533;G&#65533;	&#65533;&#65533;&#65533;&#65533;N&#65533;&#65533;!&#65533;a&#65533;)a&#65533;Xb&#1235;YC&#65533;&#65533;y&#65533;U|0&#65533;<b&#65533;C*&#65533;PS[&#65533;N&#65533;^'i&#65533;A9&#65533;&#65533;&#1548;&#65533;&#65533;6&#65533;&#65533;.&#65533;&#65533;2&#65533;&#65533;]C&#65533;&#1560;&#65533;?&#65533;&#65533;#&#65533;&#65533;(&#65533;&#65533; z J	I&#65533;&#1473;&#65533;&#11298;&#65533;ItY{&#65533;&#65533;}&#65533;t&#65533;q&#65533;&#604;Z&#65533;X&#65533;Y&#65533;&#65533;&#65533;&#65533;y&#65533;&#1560;!:&#65533;}&#65533;o&#65533;&#1045;S&#65533;&#65533;&#65533;hWhx&#65533;&#65533;&#65533;W&#65533;&#65533;Gha&#65533;/*yd!&#65533;<&#1181;&#65533;&#65533;&#65533;<&#65533;o&#65533;8&#65533;&#65533;G&#65533;&#65533;&#65533;I7&#65533;&#65533;&#65533;S&#65533;)&#65533;&#65533;x&#65533;&#65533;#&#65533;9&#65533;&#65533;&#65533;&#65533;U&#65533;&#65533;W&#65533;&#65533;&#65533;&#65533;+	&#65533;Zw&#65533;G&#65533;&#65533;Z1g&#65533;Xt&#65533;&#65533;&#65533;&#65533;&#65533;&#65533;&#65533;&#65533;&#65533;&#65533;&#65533;z^i&#1632;5hp&#30967;&#65533;{&#65533; ha&#65533;&#65533;D&#65533;8&#65533;&#65533;NZ&#65533;&#65533;l&#65533;d?%h&#65533;&#65533;&#65533;&#65533;&#65533;&#65533;57_	&#65533;&#65533;&#65533;&#65533;:J|&#2204;t~&#65533;&#65533;(&#65533;&#1248;&#65533;b&#65533;t&#65533;Kh&#65533;&#65533;&#65533;I&#65533;&#65533;J&#65533;`&#65533;&#65533;&#65533;&#65533;&#65533;cg&#1126;&#65533;&#65533;o&#65533;&#65533;&#65533;D&#65533;&#65533;&#65533;&#65533;zYa?|&#65533;&#65533;&#65533;&#65533;&#65533;&#65533;&#1685;}&#65533;&#65533;&#65533;&#65533;&#65533;&#65533;&#65533;N
&#65533;@&#65533;&#65533;&#65533;N{&#65533;&#65533;&#65533;5&#65533;&#65533;&#65533;&#65533;&#65533;&#65533;&#1519;&#65533;&#65533;&#65533;&#65533;R&#65533;&#65533;&#65533;i;^8c&#65533;i&#65533;O&#65533;&#65533;	&#65533;&#65533;J&#65533;&#65533;&#65533;7&#65533;&#65533;v&#65533;&#65533;&#65533;&#1647;&#65533;&#65533;&#65533;  !&#65533;  ,    &#65533;&#65533;@&#65533;&#65533;&#65533;&#65533;&#65533;&#65533;&#65533;&#65533;&#65533;&#65533;&#65533;&#65533;&#65533;&#65533;&#65533;|&#65533;&#65533;}&#65533;&#65533;&#65533;&#65533;&#65533;&#65533;&#65533;Z&#65533;&#65533;&#65533;Z~&#65533;&#65533;&#65533;&#65533;&#65533;&#65533;&#65533;&#65533;&#65533;&#65533;|y&#65533;&#65533;&#65533;&#65533;&#65533;&#65533;&#65533;&#65533;&#65533;&#65533;&#65533;{&#65533;&#65533;y&#65533;&#65533;&#65533;&#65533;&#65533;&#65533;&#65533;&#65533;&#65533;&#216;&#65533;&#65533;&#65533;&#746;&#65533;&#65533;&#65533;&#65533;&#1096;|&#65533;&#65533;&#65533;&#65533;&#65533;&#65533;&#65533;&#65533;&#65533;&#65533;&#898;&#65533;&#65533;&#65533;&#1400;&#65533;&#25271;|&#1670;&#65533;&#1904;&#64253;&#65533;&#65533;&#65533;y&#65533;&#65533;&#65533;&#65533;&#65533;&#65533;&#65533;V&#65533;#&#65533;n&#65533;3R&#65533;&#65533;&#65533;&#65533;'&#65533;!&#65533;c!D&#65533;h&#65533;&#65533;d&#234;&#65533;&#65533;&#65533;n&#65533;&#65533;&#65533;&#65533;"&#65533;"E&#65533;P&#65533;Z&#65533;
R&#65533;&#65533;&#65533;#&#65533;&#1920;&#65533;dF&#65533;&#65533;&#65533;s&#65533;&#65533;&#892;$jg&#708;}n&#65533;h&#65533;MM>&#65533;r&#65533;&#65533;&#65533;0&#65533;&#65533;`&#65533;&#65533;l&#65533;N&#65533;&#65533;&#65533;&#65533;&&#65533;R&#1482;_6&#65533;+&#1651;&#65533;&#65533;&#65533;&#65533;&#65533;&#65533;&#65533;&#65533;R&#65533;&#65533;&#65533;"&#65533;n&#65533;)&#65533;&#65533;J;&#65533;&#65533;G&#65533;&#65533;&#65533;&#65533;&#694;"&&#65533;&#64897;&#65533;:&#647;&#65533;(0&#65533;&#65533;N@&#65533; H#I&#65533;h@Bh&#65533;&#65533;``&#65533;FB&#65533;&#65533;)&#65533;&#65533; D&#65533;C&#65533;&#65533;.&#65533;&#65533;&#65533;&#65533;&#65533;iyM&#65533;&#65533;i&#65533;?a|&#65533;1 &#65533;&#65533;x&#65533;&#65533; &#65533;&#65533;D&#65533;&#963;&#65533;3&#65533;Y&#65533;_&#65533;&#65533;f'K&#65533;&#65533;'o&#65533;j&#65533;M&#65533;x}&#65533;&#65533;0r&#65533;&#65533;&#65533;&#65533;&#65533;&#65533;&#65533;;&&#65533;&#65533;a&#1480;&#65533;&#65533;&#65533;&#65533;9 qZy&#65533;5&#65533;:LEHq&#65533;$p&#65533;d&#65533;&#65533;&#65533;&#1080;&#65533;is8&#65533;I&#65533;&#65533;$Fh&#65533;Q^h$&#65533;&#65533;&#65533;&#65533;&#1485;&#65533;&#65533;`&#65533;w&#65533;$&#1570;&#65533;l&#65533;&#65533;&#65533;&#65533;Ed&#65533;h&#65533;w=C&#65533;&#65533;&#65533;<
&#65533;&#65533;i&#65533;&#1572; b&#65533;VH&#65533;&#65533;9'&#65533;&#65533;&#65533;Ca-_"i&#65533;JNY #X&&#65533;&#65533;6`&"b&#65533;.8W&#65533;t&#65533;ygx&#65533;9&#349;&#65533;&#65533;&#65533;o&#65533;&#65533;$&&#65533;2f!a&#65533;&#65533;#J}I&#547;&#65533;&#65533;y&#65533;s&#65533;B# &#65533;&#65533;&#65533;&#65533;z&#65533;	&#65533;&#65533;&#1113;&#65533;2&#65533;&#65533;j!0&#65533;gPZH&#65533;&#65533;R&#65533;$z$*&#65533;&#65533;&#65533;z&#65533;&#65533;&#65533;&#65533;j)&#65533;&#65533;&#65533;!F&#65533;&#65533;&#65533;&#65533;&#65533;&#65533;&#65533;+{&#65533;&#65533;"&#65533;%&#65533;&#65533;:&#65533;&#65533;Ftmv!8"&#65533;"&#65533;"B&#65533;5.p@"&#65533;&#65533;&#65533;<&#65533;&#65533; &#65533;&#65533;&#65533;&#65533;&#65533;&#65533;
R&#65533;3&#65533;&#432;&#65533;B&#65533;&#65533;*	&#65533;&#65533;&#65533;&#65533;&#65533;J&#65533;&#65533;&#65533;&#65533;m!&#65533;&#65533;f&#65533; &#65533;P&#615;&#65533;b&#65533;&#65533; h0@&#65533;&#65533;&#65533;&#65533;U&#65533;&#65533;&#65533;&#65533;$3 &#65533;&#65533;L&#65533;\&#65533; L&#65533;Q"U&#65533;&#65533;&#65533;&#777;&#1851;&#65533; 7&#65533;C";&#65533;<H&#1022;&#65533; &#65533;;&#65533;&#65533;&#65533;h&#65533;&#65533;g &#65533;4&#65533;C=!P5&#65533;&#65533;&#65533;{&#65533; ` &#65533;-6c&#65533;@&#65533;&#65533;f&#65533;}&#65533; &#65533;&#65533;%x&#65533;&#65533;t{ L&#913;&#1803;&#65533;7&#65533;&#65533;w1(&#65533;&#65533;&#65533;&#65533;ZK&#65533;&#65533;&#65533;B&#65533;7&#65533;&#65533;]&#65533;&#65533;F&#65533;&#65533;&#65533;&#65533;g&#65533;aH&#65533;&#65533;|)&#65533;;&#65533;F&#65533;RL*&#65533;&#65533;H&#65533;&#65533;&#65533;&#65533;^&#65533; x&#65533;"&#65533;N&#65533;<&#65533;&#65533;&#65533;>C&#65533;&#65533;P&#65533;&#65533;&#65533;&#65533;&#65533;&#65533;&#1867;&#65533;&#65533;&#569;^&#65533;m&#65533;6|&#65533;&#65533;h^&#65533;&#65533;&#65533;&#65533;+&#65533;W&#65533;&#65533;&#65533;i&#65533;&#65533;&#65533;&#65533;&#65533;o>&#65533;&#65533;&#65533;&#65533;~i&#65533;&#65533;&#65533;\T&#921; \&#65533;&#65533;&#65533; &#65533;OZ&#65533;&#65533;;p"&#65533;&#65533;&#931;&#65533;&#65533;?`(A&#65533;D&#65533;&#65533;`&#65533;&#1609;&#65533;&#65533;C&#65533;*&#65533;
d&#65533;&#65533;&#65533;*&#65533;A&#65533;u0&#65533;"
&#65533;&#65533;y8#&#65533;&#65533;&#65533;&#65533;I&#65533;8&#65533;8&#65533;
&#65533;&#65533;&#65533;&#65533;[_&#65533;r&#65533;C
&#65533;&#65533;&#65533;K2  &#65533;D&#65533;&#65533;G&&#65533;&#65533;&#65533;L&#65533;&#65533;&#65533;%,I&#65533;A%	S/&#65533;&#65533;EE}&#65533;T&#65533;&#65533;1&#65533;&#65533; ( 
&#65533;&#65533;bvo&#256;&#65533;&#65533;&#65533;
&#65533;v!&#65533;&#65533;P2n&#65533;&#65533;
&#65533;Z`&#65533;Rh^&#65533;`Y&#65533;E&#65533;&#65533;$l&#65533;&#65533;b&#65533;&#65533;&#65533;D&#65533;&#65533;&#65533;&#65533;D&#65533;&#65533;x&#395;!mH&#65533;&#65533;&#65533;;<&#65533;*s&#65533;J&#65533;&#1159;B4@&#65533;(&#65533;&#513;Nl&#65533;&#65533;&#65533;&#65533;CL&#65533;-V&#65533;&#65533;Jw&#65533;1&#65533;uQ&#65533;&#65533;q&#65533;4&#65533;1&#65533;&#65533;&#65533;"&#65533;L46&#1241;i&#65533;&#65533; "GA&#65533;&#65533;%&#65533;A	*&#65533;&#65533;R&#65533;&#65533;@&#65533;&#65533;&#65533;&#65533;&#65533;&#65533;&#65533;\&#65533;n&#65533;&#65533;y&#65533;&#65533;&#65533;$&#65533;&#65533;&#65533;u1&#1169;&#65533;d_	&#65533;7PA&#65533;0&#65533;&#65533;;&#65533; b&#65533;&#65533;N&#65533;&#65533;-&#65533;&#65533;&#65533; 7&#65533;&#1868;&#65533;h&#65533;&#65533;7J&#65533;R&#65533;&#65533;,*GZ&#65533;&#65533;R&#65533;&#65533;&#192;,WZDBd&#65533;	&#65533;D&#65533;Ta!&#1364;&#65533;&#65533;&#65533;&#65533;&#65533;i&#65533;q&#65533;$&#65533; &#65533;HTgu&#65533;&#65533;T&#65533;&#65533;Y&#65533;x&#1286;&#65533;&#65533;;&#65533;&#65533;E&#65533;&#65533;^&#65533;&#1051;&#65533;&#65533;e&#65533;&#65533;&#65533;&#65533;ihd&#65533;>&#65533;&#65533;t&#65533;
&#65533;&#65533;@&#65533;y&#65533;	&#65533;&#65533;&#65533;h&#65533;@\]&#65533;&#65533;&#883;&#65533;&#65533;&#65533;@F7&#65533;Qs&#65533;&#1324;&#65533;0&#65533;HU9&#65533;XJ&#65533;&#65533;8&#65533; `zK``&#65533;&#4118;&#65533;&#65533;]&#65533;C&#65533;&#65533; .&#65533;FiB&#65533;`Uk&#65533;&#65533;	L&#65533; n%<{&#65533;&#1398;&#1448;&#65533;=hR&#65533;Z&#65533;P&#1309;&#65533;&#65533;*v&#65533;S&#65533;&#65533;L&#65533;&#65533;&#65533;p&#65533;:XB&#65533;&#65533;&#65533;&#65533;&#65533;4&#65533;J &#1342;s}h?&#65533; &#65533;J&#1373;&#65533;h_q&#65533;&#65533;&#1436;8&#65533;( &#65533;t+
D8&#65533;&#1163;&#916;1&#65533;&#65533;M|&#65533;#]&#65533;&#65533;Q&#65533;U&#65533;v&#1672;
&#65533;&#65533;&#65533;&#65533;&#65533;+&#938;N&#65533;A D&#65533;A+&#65533;&#65533;:&#65533;&#65533;@&#65533;&#65533;&#65533;	[&#65533;^p jA{&#65533;&#65533; N&#65533;w&#65533;&#65533;&#65533;s&#65533;.&#65533;&#65533;&#813;!2&#65533;&#65533;"&#65533;wp&#65533;&#65533;0&#65533;&#65533;MDA&#1264;&#65533;&#65533;&#1369;&#1116;&#65533;i&#65533;l&#1671;y&#65533;&#1469;m;9&#65533;&#65533;&#65533;&#65533;&#65533;|&#65533;
&#65533;Lev&#65533;&#65533;&#65533;W&#65533;&#212;&#1653;&#65533;z&#65533;&#65533;xh&#65533;&#65533;	&#65533;F&#65533;g&#65533;b&#65533;h&#65533;12&#65533;&#65533;nV&#65533;&#65533;&#65533;&#65533;EPH&#65533;&#65533;8 &#65533;&#65533;&#65533;	&#65533;&#65533;&#65533;<&#65533;Y&#65533;2&#65533;&#65533;&#65533;d&#65533;!\&#1075;zs&#65533;>@&#65533;	T&#65533; &#65533;- &#65533;?<b&#65533;&#65533;&#13553; D&#65533;>&#65533;&#65533;cEA#QP&#65533;<&#65533;&#65533;&#65533;P&#65533;&#65533;6w&#65533;.&#65533;^&#65533;P&#65533;&#65533;&#65533;&#65533;;&#65533;&#65533;h&#65533; &#65533;&#65533;N&#65533;&#65533;&#65533;&#65533;&#65533;u&#65533;&#65533;&#65533;&#65533;&#65533;&#65533;&#65533; j[&#65533;e&#65533;B&#65533;&#65533;&#65533;AhV&#65533;loL&#65533;9M<&#65533;&#65533;&#145;&#65533;&#65533;&#65533;&#65533; &#65533;&#65533;&#65533;&#65533;&#65533;&#65533;&#65533;YB/XB&#65533;4&#65533;\UE[&#65533;&#65533;*06!&#65533;Iy&#65533;&#65533;N&#65533;&#65533;;&#65533;&#65533;O&#65533;&#65533;@ 0&#65533;m&#65533;&#65533;7@&#393;&#65533;&#65533;( @&#65533;&#65533;CT&#65533;&#65533;4&#65533;&#65533;&#65533;D9#b&#65533;&#65533;+&#65533;<&#560;u&#65533;Pq&#65533;p&#65533;N&#65533;7&#65533;&#65533;|&#65533;&#65533;&#65533;&#65533;?&#65533;9u&#65533;&#65533;&#65533;&#65533;&#65533;>O:&#65533;Y&#65533;&#65533;4&#65533;&#65533;U/{&#65533;-K4&#65533;&#1622;&#65533;&#65533;&#65533;&#65533;&#65533;7SKx(&#65533;&#65533;ks/&#65533;&#65533;3p&#982;&#65533;&#65533; &#65533;&#65533;&#65533;&#65533;V{&#65533;[.&#65533;&#65533;B &#65533;0&#65533;/&#65533;V&#65533;3=&#65533;&#65533;&#65533;&#65533;m&#65533;Px&#65533;&#65533;&#65533;g&#65533;A&#65533;{:~&#656;&#65533;rVU&#65533;&#65533; &#65533;as&#65533;&#65533;&#65533;&#65533;o&#65533;&#65533;&#65533;6z&#65533;&#65533;&#65533;j&#1800;&#65533;&#65533;&#65533;y&#65533;z&#65533;&#65533;&#65533;&&#65533;&#65533;&#65533;g&#65533;B&#65533;&#65533;&#65533;=n9&#65533;a&#65533;&#65533;&#65533;&#65533;6&#1987;X&#65533;&#65533;&#65533;&#65533;&#65533;	&#65533;4
 `&#65533;4Q&#65533;H&#65533;&#65533;&#65533;k&#65533;[n&#65533;r&#65533;+cc&#65533;vlu&#65533;C<&#65533;&#65533;&#65533;!w&#65533;&#65533;]&#65533;p&#65533;&#65533;&#65533;h&#65533;&#65533;&#65533; &#65533;&#65533;&#65533;?&#65533;[&#65533;&#447; &#65533;&#65533;:&#65533;W&#65533;&#65533;&#65533;&#65533;&#65533;I8&#65533;m&#1557;b&#65533;&#65533;&#65533;&#65533;y&#65533;@z&#65533;WDhD&#65533; 0r(r&#65533;W&#65533;X&#65533;&#65533;&#65533;6 &#65533;x&#65533;&#59842;p&#65533;k&#65533;?0^`6&#65533;8 &#65533;W  !&#65533;f&#65533;@(?k &#65533;D&#65533;u&#65533;w}&#65533;#?&#65533;XIX&#65533;&#65533;}&#65533;&#65533;&#65533;t	Q&#65533;,o&#65533;f@&0~yv\X&#65533;&#65533;&#65533;Y&#65533;uo&#65533;`s&#65533;&#65533;`7&#65533;`L&#65533;tJ&#1478;=&#65533;&#65533;&#65533;p~&#65533;k&#65533;&#65533;w&#65533;&#65533;^Xu-%}&#1111;H&#65533;Q&#65533;Wp&#65533;&#65533;&#65533;(@&#65533;'f&#1027;&#65533;#&#65533;Sk  8&#65533;;&#65533;+ F&#65533;1@&#65533;&#65533;
&#65533; 0&#65533; =&#65533;&#65533;&#65533;8B&#65533;&#1779; c&#1032;pr@&#65533;&#65533;cv&#65533;&#65533;kpnPnUh&#65533;&#65533;
&#1879;		&#65533;&#65533;h&#65533;p&#65533;&#65533;(4&#65533;p`"`&&#65533;&#1256;
&#65533;	&#65533;&#65533;Y&#65533;&#65533;`&#65533;xw&#1928;w&#65533;D&#65533;&#65533;&#65533;yM#&#65533;F &#65533;&#65533;|D&#65533; }rpD&#65533;rP&#65533;&#65533;&#65533;&#65533;&#65533;x&#65533;&#65533;u&#65533;&#65533;u2&#65533;&#65533;&#65533;&#65533;9&#65533;a&#65533;&#65533; &#65533;&#65533;?&#65533;&#65533;+&#65533;&#1616;- 8N%&#65533;0P=P=P	&#65533;C8" ;&#65533;x&#65533;x&#65533;&#65533;H&#65533;&#65533;&#65533;&#65533;&#65533;&#65533;&#65533;xWD5&#65533;p&#65533;E&#65533;&#65533;"&#65533;&#65533;&#65533;:&#65533;o&#65533;=I&#65533;&#65533;vl&#65533;!i&#65533;&#65533;&#1547;n&#65533;&#65533;f&#65533;&#65533;&#65533;&#65533;Ji&#65533;&#65533;h?&#65533;H&#65533;&#65533;U&#65533;)&#65533;&#65533;&#65533;&#65533;KXn&#65533;#&#65533;&#65533;9&#65533;&#65533;!]&#65533;&#65533; yK&#65533;&#65533;&#65533;nQ&#65533;&#65533;m&#65533;+@s&#65533;&#65533;vi&#65533;t&#65533;Q&#65533;{&#65533;~&#65533; &#65533;  <`^" [y&#65533;&#65533;X&#65533;&#65533;JI&#65533;&#65533;&#65533;&#65533;+g&#65533;&#65533;&#65533;&#65533;&#65533;iad&#65533;&#65533;&#65533;&#65533;&#65533;&#65533;&#65533;&#65533;z&#65533;&#680;&#65533;np&#65533;&#65533;&#65533;&#65533;&#65533;&#65533;y&#65533;H&&#65533;0&#65533;&#65533;&#65533;Y&#65533;q&#65533;u&#65533;h&#65533;S&#65533;4&#65533;&#65533;&#65533;&#65533;&#65533;S&#65533;&#65533;&#65533;!0; q   PC&#65533;T&#65533;B&#65533;NNB&#65533;N B7>&#65533;&#65533;)q`^0&#65533;N&#65533;>&#65533;&#65533;*I&#65533;%&#65533;$&#1626;SY&#65533;0Yn&#65533;%&#65533;&#65533;X&#65533;&#276;&#65533;&#65533;	&#276;n&#65533;&#65533;&#65533;&#1042;&#65533;i	f&#65533;&#65533;H)&#65533;&#65533;	&#65533;&#65533;$?\&#65533;q&#329;<&#65533;&#65533;7&#65533;t&#65533;&#65533;&#65533;&#65533;&#65533;I[&#65533; &#65533;@&#65533;5q&#65533;&#1398;&#65533;&#65533;&#65533;&#65533;&#169;u&#65533;&#65533;&#65533;L&#65533;&#65533;(&#65533;&#65533;&#65533;&#65533;0&#65533;&#65533;&#65533;y@!3&#65533;&#65533;?&#65533;&#65533;0]4F&#65533;0&#65533;&#65533;&#65533;&#65533;?&#65533;0&#65533;&#65533;$&#65533;a_or&#65533;&#65533;0&#65533;&#65533; #Ux&#65533;&#65533;nA R`&#65533;V&#65533;w,@ [&#65533;&#65533;AWt&#182;&#65533;&#65533;ld&#65533;l&#65533;Fy&#65533;&#65533;&#65533;&#65533; o&#65533; "Q&#65533;$
&#65533;&#65533;&#65533;&#65533;&#65533;Y&#65533;>&#1570;&#65533;&#65533;&#65533;'Y&#65533;&#65533;&#65533;&#65533;Y&#65533;1BUFZ&#65533;+&#65533;&#65533;%&#65533;J:b&#65533;&#65533;&#65533;pQ,q~&#65533;&#65533;(@&#681;&#65533;&#1065;&#65533;&#65533;&#65533;&#65533; &#65533; &#65533;&#65533;&#65533;&#65533;&#65533;&#65533;9&#65533;@R*TZ&#65533;&#65533;&#65533;&#65533;{G @&#65533;&#65533;x&#65533;&#65533;tE7x&#65533;Vx&#65533;&#65533;&#65533;&#65533;fO &#65533;&#65533;&#65533;&#65533;6&#65533;X&#65533;v:&#65533;P&#65533;&#21086;'&#65533;'i&#65533;&#65533;&#65533;&#65533;&#65533;&#65533;&#65533;9&#65533;&#65533;z&#65533;+&#65533;&#65533;&#65533;&#65533;*&#65533;E&#65533;&#43849;&#65533;!6&#65533;&#65533;:&#65533;&#65533;P@&#65533;:#"&#65533;U&#65533;&#65533;&#65533;@v"&#65533;&#65533;&#65533;&#65533;&#65533;&#65533;:B%&#65533;:&#65533;Z&#65533;&#65533;'&#65533;&#65533;M<&#65533;&#65533;,&#65533;R&#65533;&#556;&#65533;&#65533;xJ&#65533;+&#65533;&#1767;&#65533;&#666;2&#65533;&#65533;&#65533;J:&#65533;	xA&#65533;&#65533;&#65533;5&#65533;&#65533;{&#65533;#&#65533;&#65533;&#65533;&#65533;3&#65533;&#65533;&#65533;![&#65533;2&#65533;&#65533;&#65533;}2F&#65533;&#65533;(&#340;&#65533;*_&#65533;&#65533;&#65533;&#34309;P&#65533;&#65533;e&#65533;&#65533;&#65533;&#65533;&#65533;/J&#65533;&#65533;&#65533;1
&#65533;&#65533;&#65533;&#65533;&#65533;&#65533;&#65533;&#65533;'w&#65533;&#65533;&#65533;z&#65533;Y&#65533;&#65533;&#65533;T&#65533;%&#1962;&#50281;&#65533;
	{&#65533;Y3&#65533;} 
kk&#65533;&#353;&#65533; )Q&#65533;&#65533;&#65533;@&#65533;&1&#65533;I&#65533;&#65533;&#65533;&#65533;
7k&#65533;Fz&#65533;3vV&#65533;&#65533;T&#65533;&#65533;P22&#65533;&#65533;&#65533;&#65533;&#65533;&#65533;&#65533;Ug&#65533;&#695;&#65533;&#65533;&#65533;&#65533;W[#g&#1073;JaJ&#65533;!&#65533;&#65533;&#65533; Z&#65533;&#65533;{&#65533;|@&#65533;~`N&#65533;&#65533;P
&#65533;P&#65533;&#65533;@~P5&#65533;;&#65533;P	&#65533;&#65533;&#65533;&#65533;&#65533;&#65533;
&#65533;&#65533;&#65533;&#65533;A s&#65533;&#11377;&#65533;&#65533;&#65533;&#65533;Z*Q6&#691;&#65533;Z&#65533;"&#65533;v&#65533;f&#65533;)&#65533;Z&#65533;&#65533;p+	&#65533;&#65533;x&#65533;y &#65533;&#65533;&#65533;z`&#65533;&#65533;&#65533;+&#65533;0&#65533;&#65533;%	&#65533;&#65533;&#65533;v&#48861; 	&#65533;P&#65533;&#65533;  /&#65533;&#65533;;&#65533;F&#65533;&#65533;&#65533; &#65533;k&#65533;&#65533;&#65533;&#65533;&#65533;&#65533;0&#65533;&#65533;&#65533;&#65533;&#65533;&#65533;&#65533;P&#65533;q&#1468;5&#65533;E&#65533;y!|&#65533;}&#65533;z&#65533;&#65533;&#1780;|&#65533;~p&#65533;&#65533;&#65533;|&#65533;
|&#65533;&#65533;/&#65533;N&#65533;&#65533;&#65533;&#65533;&#65533;&#65533;&#65533; &#65533;&#65533;&#65533;&#65533;&#65533;K!&#65533;&#241;&#65533;&#65533;	&#65533;&#65533;&#65533;&#65533;(Qa&#315;&#65533;q&#65533;D>L&#65533;&#65533;&#65533;
&#65533;&#65533;&#65533;q&#65533;B&#65533;&#65533;&#65533;f&#65533;&#65533;[Q&#65533;&#65533;k&#65533;&#65533;&#65533;@&#65533;&#65533;
&#65533;Ky&#65533;F&#65533;&#65533;&#65533;&#65533;`&#65533;&#65533;&#65533;n\&#65533;s&#65533;K;&#65533;&#65533;&#65533;&#65533;&#65533;&#65533;&#65533;&#65533;3&#65533;&#65533;&#65533;&#65533;;&#65533;Q&#65533;@A&#65533;&#65533;&#65533;m;&#65533;&#65533;&#65533;&#65533;8&#65533;&#65533;7<&#487; &#628;&#65533;F&#65533;&#65533;&#65533;&#65533;&#65533;&#65533;&#65533;&#379;&#65533;&#65533;&#65533;2&#65533;&#65533;w&#65533;c&#65533;&#222;@&#65533;&#65533;&#65533;&#65533;&#65533;P&#284;&#65533;
&#65533;\&#65533;&#65533;&#767;&#65533;&#65533;&#65533;o&#65533;4&#65533;&#65533;zq&#65533;&#65533;&#481;	&#65533;&#65533;&#755;&#65533;&#65533;&#65533;&#65533;&#65533;&#65533;fb&#65533;{+I&#65533;&#65533;&#65533;&#828;&#65533;&#65533;&#65533;\&#65533;&#1808;&#854;&#65533;&#65533;&#65533;&#65533;&#65533;&#65533;&#65533;q&#65533;&#65533;&#65533;^&#65533;&#65533;&#65533;&#65533;&#65533;&#65533;&#65533;&#65533;&#65533;&#65533;&#65533;&#65533;&#884;&#65533; &#65533;&#65533;&#65533;&#65533;`~&#65533;&#65533;&#65533;&#65533; &#65533;&#65533;&#65533;&#65533;|	&#65533;\&#65533;&#65533;h)&#65533;A	&#65533;,&#65533;&#65533;&#65533;&#594;&#65533;&#65533;&#65533;&#1065;/|&#65533;&#65533;&#974;&#65533;&#65533;y&#1082;&#65533;&#65533;(&#65533;#&#65533;&#65533;&#65533;&#65533;&#65533;&#65533;&#65533;T3&#65533;&#524;}&#1177;@&#65533;&#65533;&#1085;V&#65533;BA&#65533;&#65533; 3-1&#65533;,&#65533;c	&#65533;&#65533; &#65533;&#65533;&#65533;K	&#65533;p&#65533;&#65533;Q&#65533;
&#65533;&#65533;&#65533;&#65533;&#1101;&#65533;&#328;&#65533;&#65533;9&#65533;0&#47699;jM&#65533;&#65533;&#65533;&#65533;&#65533;&#1205; Op7@&#65533;b)
&#65533;&#65533;&#65533;&#65533;=&#65533;
&#65533;L&#65533;&#65533;&#65533;?&#65533;&#1416;&#65533;@&#65533;d&#65533;ir&#1278;&#65533;&&#65533;9&#65533;a&#65533;&#65533;&#65533;&#65533;&#65533;&#65533;&#65533;2&#65533;&#65533;	F&#65533;"&#65533;&#65533;O&#65533;&#65533;&#65533;&#65533;&#65533;&#65533;2&#65533;'&#65533;x]1&#65533;m&#65533;b&#65533;&#1579; &#65533;&#65533;&#1558;u&#65533;\`&#65533;&#65533;b&#65533;&#689;&#1644;m>r&#65533;&#65533;S&#65533;&#65533;&#65533;&#65533;"&#1722;q&#65533;]&#65533;SB&#740;)p,kb)&#65533;&#65533;_I&#65533;&#65533;&#1708;&#1336;p\`&#65533;&#1517;}&#65533; GpL&#65533;G&#65533;S&#65533;&#65533;}&#65533;=<&#65533;-A&#1479;&#65533;&#65533;&#65533;&#65533;&#65533;S&#65533;#V&#65533;&#65533;&#65533;)&#65533;)}*.&#65533;Cb&#65533;&#65533;&#65533;+&#65533;&#65533;0r(b$_&#65533;&#65533;&#65533;,M&#65533;&#65533;&#65533;&#1904;`&#65533;&#1607;$y&#65533;&#65533;&#65533;&#65533;&#65533;tt2 &#65533;&#65533;&#65533;"(&#65533;&#65533;&#65533;&#65533;p&#65533;&#65533;S&#65533;&#65533;&#65533;&#65533;1[ &#8672;5Bc8&#65533;&#65533;,&#65533;&#65533;&#1860;:&#65533;]&#65533;&#65533;	&#65533;&#65533;$&#65533;R&#65533;P&#65533;&#65533;`&#65533;&#65533;b@&#65533;&#65533;S&#65533;q &#65533;&#65533;,&#65533;&#65533;*&#65533;+a7&#65533; &#65533;&#65533;&#65533;&#65533;&#65533;&#65533;}&#65533;@~	&#65533;&#65533;	b&#65533;q).
2&&#65533;28`.2&#65533;.&#65533;&#65533;&#65533;S&#65533; 4&#65533;&#65533;&#65533;&#65533;4n&#65533;4O&#65533;  &#65533;?&#65533;3-T&#65533;&#65533;,&#65533;a&#65533;&#65533;&#65533; %&#65533;&#65533;&#65533;&#65533;1&#65533;&#65533;&#65533;&#65533; 
&#65533;Gb6gS2&#65533;^2&#65533;d2&#-&#65533;/&#65533;DC4&#65533;pU&#992;U&#65533;&#65533;&#39358;^0&#28899;&#65533;&#65533;&#65533;8&#65533;39L&#65533;;+&#65533;&#65533;&#65533;&#65533;?&#65533;2&&#65533;&#65533;&#65533;v&#65533;A&#65533;	&#65533;\#;&#65533;&#65533;X 6i&#65533;6m&#65533;
&#65533;3@=&#65533;>=&#65533;@=&#1888;<&#65533;7u&#65533;<@&#65533;8&#65533;&#65533; &#65533;&#65533;&#65533;&#65533;8&#65533;&#65533;8&#65533;N&#58003;8_&#65533;=N&#65533;&#65533;*>@A&#65533;&#65533;K$&#65533;&#65533;&#65533;&#65533;&#1285;@0o&#65533;&#1912;&#65533;&#65533;&#65533;&#65533;&#65533;C&#65533;xDGDAq6&#65533;&#65533;&#65533;Qk&#65533;I&#65533; e&#65533;d&&#65533;$dB&#65533;&#65533;B&#65533;&#65533;.&#65533;&#65533;&#65533;&#65533;Iz&#65533;Qr&#65533;h0V&#65533;W&#65533;&#65533;(&#65533;&#65533;@&#65533;>k&#65533;&#65533;HT&#65533;&#65533;4l&#65533;&#65533;C5&#65533;@E&#65533;&#65533;X&#1205;&#65533;c2&#65533;&#65533;@&#65533;q!&#65533;&#65533;&#65533;GL/A&#65533;S;T02f&#65533;6&#65533;EVd5&#65533;4I&#65533;&#65533;Z`&#65533;&#65533;I&#65533;&#65533;&#65533;&#65533;I&#65533;C&#1038;&#65533;EJ&#65533;&#65533;&#65533;&#65533;J,&#65533;JBDDF&#1294;<&#65533;&#65533;$,&#65533;S&#65533;UD&#65533;&#65533;&#14532;p9&#65533;~lG&#65533;_(&#65533;&#65533;T&#65533;TTl&#65533;&#65533;?&#65533;&#1890;D&#65533;"&#65533;&#65533;&#65533;-&#65533;2&#65533;4NL6&#65533;&#65533;QOO&#65533;&#65533;OO&#65533;W&#65533;&#65533;&#65533;&#65533;&#65533;&#65533;j&#65533;&#65533;V2d&#65533;$Q&#65533; 7&#65533;T&#65533;.d<%&#65533;]m&#65533;'Xp&#65533;C&#65533;&#65533;&#65533;d&#65533;&#65533;&#65533;Pq&#65533;&#65533;&#65533;&#65533;K&#65533;!&#65533;&#65533;h	Y~&#65533;&#65533;&#65533;`&#304;&#65533;F5TI&#65533;&#65533;J[&#65533;&#65533;v&#65533;&#65533;ii@]&#65533;&#65533;h&#65533;&#65533;U&#65533;&#65533;&#65533;Y&#65533;3&#65533;&#65533;^07&\&#65533;3V'EB&#65533;oP&#65533;&#65533;h3&#65533;h&#65533;&#65533;&#65533;h&#65533;&#65533;&#65533;&#65533;&#65533;&#65533;&#65533;&#65533;&#65533;&#65533;&#65533;&#65533;&#65533;&#65533;&#65533;&#65533;&#65533;&#65533;&#65533;iD&#65533;&#65533;Mk&#65533;&#65533;&#65533;g&#65533;&#65533;&#65533;p&#65533;	&#65533;&#65533;&#65533;&#65533;y&#65533;&#65533;&#578;&#65533;&#65533;&#65533;&#65533;&#65533;&#1704;(&#65533;&#65533;A&#65533;&#65533;&#65533;*3&#65533;&#65533;&#65533;&#65533;&#65533;&#65533;&#65533;&#65533;&#65533;&#65533;&#65533;&#65533;&#65533;&#65533;P&#65533;&#18460;1K&#65533;,!,&#65533;&#65533;B&#65533;&#65533;%&#65533;q&#65533;&#65533;U&#65533;V.&#65533;{&#65533;1&#65533;&#65533;}&#65533;&&#65533;@3&#65533;"E&#65533;>D&#65533;4&#65533;&#65533;&#65533; &#65533;bu,&#65533;*X&#65533;b~&#65533;9&#65533;&#65533;&#65533;x	&#65533;cP07&#480;&#65533;&#65533;&#461;5Tz&#65533;Q#&#65533;T&#65533;Qg&#65533;=FATo&#65533;8&#65533;&#65533;&#65533;@&#65533;p&#65533;X&#65533;E&#65533;&#65533;9m	&#65533;'&#65533;^&#65533;x&#65533;&#65533;&#65533;&#1257;&#65533;&#65533;&#65533;&#65533;&#65533;&#65533;c&#65533;&#136;&#65533;Q&#65533;&#65533;&#65533;&#65533;.B&#65533;&#65533;&#65533;2&#65533;&#65533;&#65533;i.9SJ6&#65533;&#65533;a&#65533;&&#65533;;QW&#65533;&#65533;FR&#65533;s*&#65533;&#1536;&#65533;A&#65533;cQ&#65533;!&#65533;*]&#65533;t
X&#65533;3G&#65533;Q&#65533;&#65533;&#65533;&#65533;?&#979;=&#65533;&#1312;&#65533;rJ&#65533;d&#65533;&#65533;D&#65533;&#65533;`&#65533;u&#65533;0&#65533;&#65533;&#65533;&#65533;&#65533;Q&#65533;&#65533;&#65533;&#65533;P.&#65533;q&#65533;VP&#65533;&#65533;&#65533;&#65533;@@&#65533;&#65533;Pt&#65533;&#65533;^&#65533;&#65533;&#65533;$X
&#65533;V&#65533; &#65533;&#65533; &#65533;&#1540;&#65533;&#65533;&#65533;XbF>B&#65533;&#65533;:&#65533;q&#65533;_J*&#65533;	%&#65533;X&#65533;&#65533;&#65533;&#65533;&#65533;&#65533;l&#65533;=&#65533;&#65533;l1&#65533;6&#65533;
-&#65533;&#65533;&#65533;l&#65533;a&#1743;&#65533;&#65533;&#65533;(D&#65533;v&#65533;p&#65533;e&#65533; K.Ys&#65533;]&#65533;`Q>&#65533;&#65533;T&#65533;&#65533;&#65533;&#65533;m&#65533;&#65533;W&#1992;&#65533;]&#65533;b&#65533;Qfy&#23143;&#65533; &#65533;'_A&#65533;&#65533;W&#1994;*&#65533;w&#65533;`&#65533;&#65533;8|&#1413;^&#65533;&#65533;dM&#65533;&#65533;B&#65533;069&#65533;&#65533;&#65533;&#65533;&#65533;D&#65533;&#65533;&#65533;&#65533;E&#65533;D$&#65533;E&#65533;9&#65533;&#65533;&#65533;&#65533;W=&#49208;&#65533;,L&#65533;&#65533; &#1706;&#65533;*PK(&#65533;*+&#65533;&#65533;&#65533;&#65533;&#65533;D&#65533;&#65533;&#65533;Y&#65533;o&#65533;&#65533;!&#65533;&#65533;&#65533;&#65533;!&#65533;P&#65533;&#65533;AQFUi&#788;&#65533;&#65533;&#65533;0&#65533;&#65533;\6Qey4"&#65533;%`&#1729;&#65533;0W&#65533;5&#65533;dA&#65533;uz&#65533;&#65533;&#65533;&#65533;WP|&#65533;&#1238;&#65533;o	&#65533;A&#65533;&#65533;W&#65533;TP&#65533;&#65533;&#65533;&#65533;&#65533;V&#65533;&#65533;&#65533;&#65533;&#65533;&#65533;FF&#65533;&#65533;a&#65533;&#65533;&#65533;&#65533;C&#65533;B&#65533;
&#65533;z2&#524;&#65533;u&#65533;&#65533;&#65533;	&#65533; &#65533;I&#65533;!<&#65533;&#65533;*&#65533;&#65533;&#65533;Ls&#65533;&#65533;&#65533;Z&#65533;&#65533;&#65533;&#65533;&#65533;6An&#65533;&#65533;&#65533;KP &#65533;t(&#65533;&#65533;&#65533;Kk@&#65533;&#65533;&#65533;L&#65533;M52WS&#65533;<5.*&#65533;j&#65533;&#65533;W_&#65533;+h&#65533;&#65533;v&#65533;&#65533;&#65533;v&#65533;&#65533;&#65533;&#1980;o&#65533;&#65533;&#65533;vn&#65533;&#65533;&#65533;&#65533;&#65533;&#65533;&#2035;9&#65533;&#65533;&#247;E&#65533;&#65533;&#65533;&#65533;&#65533;&#65533;DXl&#65533;"8&#65533;1
{s&#65533;&#65533;b&#65533;&#1741;&#65533;&#65533;&#65533;&#65533;j&#65533;&#65533;&#65533;N^&#65533;d&#65533;&#65533;6^&#65533;&#65533;&#65533;`&#65533;&#65533; Je&#65533;&#65533;&#65533;/M&#65533;&#180;&#65533;J&}&#850;YgY&#65533;T&#1606;&#65533;&#65533;&#65533;$_&#65533;(H&#65533;p]&#65533;EQ&#65533;&#65533;&#65533;&#65533;&#65533;i&
isPn&#65533;&#65533;%HY!]&#65533;*&#65533;&#65533;'H&#65533;&#65533;X@+%&#65533;&#65533;&#65533;%&#65533;&#65533;H&#65533;&#65533;&#65533;k&#65533;&#65533;&#65533;rK&#1145;&#65533;X&#65533; P&#65533;{(&#65533;&#573;.&#65533;&#65533;&#65533;&#65533;&#65533;P&#65533;  &#65533;&#65533;&#65533;&#65533;&#65533;&#65533;@ &#65533;b&#65533;&#65533;&#65533;P&#65533;!&#65533;&#65533;0&#65533;xa@@&#65533;&#65533;3@&#65533;&#65533;rXCox&#65533;"&#65533;v&#65533;&#65533;!Q&#65533;6&#65533;&#65533;AI&#65533;L&#65533;&#65533;q8&#65533;yF,GD&#65533;&#65533;&#65533;&#65533;zT&#65533;"&#65533;<w&#65533;&#65533;&#65533;&#65533;?&#22745;&#65533;&F&#65533;&#65533;Cx	E
PA&#65533;&#65533;hJ&#65533;@&#65533;2@&#65533;&#65533;A&#65533;k&#65533;#&#65533;&#65533;&#65533;CA &#65533;n&#65533;a1&#65533;&#65533;&#65533; ^X&#65533;H&#65533;&#65533;&#65533;&#65533;&#65533;l&#65533;
~&#65533;&#65533;4&#65533;	B&#65533;A	z&#1027;1t&#65533;j&#65533;A2&#65533; &#65533;1
&#65533;&#65533;Y&#65533;@&#65533;2&#65533;&#1712;,B&#65533;-	&#12915;4Hp&#65533;&#65533;3&#65533;!f&#65533;&#65533;&#65533;&#65533;&#65533;k\&#65533;xd&#65533;^X&#65533;&#65533;&#65533;&#65533;&#65533;&#65533;cJ&#65533;`$ &#65533;;V&#65533;&#65533;&#65533;f&#65533;&#65533;;&#65533;i3&#65533;x&#65533;&#65533;mH&#65533;2I&#65533;&#65533;FS&#65533;&#65533;,u&#65533;&#65533;}&#65533;CT0 &#65533;&#65533;+&#65533;&#65533;$W&#65533;&#65533;~&#65533;3&#65533;&#65533;h&#65533;,&#65533;&#514;4?@&#65533;J&#65533;L&#65533;6$+	Q&#65533;&#658;:&#65533;&#65533;&#693;&#65533;k&#65533;RS&#65533;&#65533;Vx&#65533;&#65533;&#65533;A&#65533;"&#65533;&#65533;wVjEa&#65533;I&#65533; D`3d!=&#65533; -i&#65533;&#65533;&#65533;&#65533;&#65533;&#65533;1&#65533;Hv&#65533;&#1039;S&#65533;V &#65533;&#65533;&#65533;&#65533;w&#65533;F&#65533;r&#65533;&#65533;=&#65533;&#65533;p(&#65533;
&#65533; `"&#65533;&#65533;X&#65533;&#65533;Oc&#65533; Pi  &#65533;&#65533;&#65533;i&#65533;PYm&#65533;*&#65533;&#65533;'RZ&#65533;F&#65533;ZR+&#65533;y&#65533;y&#65533;H&#65533;z&#65533;>lK&#65533; &#65533;`{&#65533;&#65533;&#65533;]&#328;&#65533;]&#65533;lq&#65533;D&#298;	&#65533;&#65533;n&#65533;@f&#65533;)&#480;-
=+U&#65533;J&#65533;&#65533;&#65533;4&#65533;rB
&#65533;Z&#1252;&#65533;^&#65533; [3&#65533;&#65533;&#898637;h &#65533;&#65533;&#650;&#1461;&#65533;<&#65533;&#65533;]&#65533;h%h,Oz&#65533;6&#65533;&#65533;&#65533;&#65533;fTS&#65533;&#65533;&#65533; E&#65533;^C$&#65533;Fv&#65533;`K&#65533;zw&#65533;&#8748;r&#65533;%&#65533;&#646;&#65533;&#65533;@&#65533;S)&#65533;9&#65533;&#65533;Ap[|&#65533;&#65533;6 ^&#65533;&#367;&#65533;le&#65533;&#65533; &#65533;]&#65533;V&#65533;` &#65533;k@'[8&#65533;&#65533;&#65533;ff&#65533;h&#65533;
&#65533;&#65533;&#65533;u&#65533;CS&#65533;j\&#65533;&#65533;&#65533;Ft&#65533;&#65533;&#65533;6#*&#65533;
iIU&#65533;
&#65533; &#65533;&#65533;}&#65533;u&#65533;&#65533;%>&#65533;&#65533;p&#65533;x&#65533;&#65533;]c&#65533;8&#65533;=&#65533;R&#65533;&#65533;&#65533;\&#65533;&#65533;@&#65533;&#65533;&#65533;&#65533;%;&#65533;&#65533;f&#65533;&#65533;&#65533;.p_&#65533;^P&#65533;&#65533;&#1575;"G3&#65533;B&#65533;&#65533;&#65533;5 
Vp,&#65533;w6&#1340;&#65533;&#65533;&#65533;[C&#65533;&#65533;&&#65533;q?|&#65533;e&#65533;&#65533;&#65533;M&#65533;kG&#65533;q8&#65533;&#65533;Q&#65533;1&#65533;&#65533;&#65533;&#65533;t&#65533;&#65533;pt(&#65533;I&#65533;x&#65533;&#65533;&#58307;&#65533;\O&#65533;&#65533;&#371;&#65533;b&#65533;&#1684;3&#65533;&#65533;&#65533;KF&#65533;&#65533;W&#65533;&#65533;P&#65533;mT&#65533;&#65533;&#65533;&#65533;&#65533;&#65533;&#65533;&#65533;=Y&#949;&#65533;&#65533;g&#526;&#892;&#65533;&#65533;&#65533;&#65533;g:Vs&#154;&#65533;so!&#65533;&#65533;&#65533;2&#65533;&#65533;gH&#65533;&#65533;&#65533;&#65533;&#65533;&#65533;&#65533;$&#65533;%q&#65533;&#65533;&#65533;i&#65533;&#65533;&#496;&#65533;&#65533;&#65533;&#65533;-#&#65533;&#65533;&#65533;>7&#65533;&#65533;&#65533;h#&#65533;&#65533;j&#65533;uu#&#65533;,w&#65533;&#65533;F)&#65533;&#65533;d)8&#65533;&#65533;K&#65533;r&#65533;#&#65533;&#65533;?&#519; &#65533;f&#65533;&#65533;n6&#65533;&#65533;&#65533;m&#65533;&#65533;&#65533;&#65533;&#65533;3&#65533;n&#65533;&#65533;&#65533;
&#55190;&#65533;&#193;qt&#65533;&#65533;]-dC&#448;&#65533;&#65533;&#65533;m&#65533;&#65533;&#65533;&#65533;&V&#65533;&#65533;=&#65533;rc&#65533;&#65533;&#65533;&#65533;aE&#65533;&#65533;&#65533;fi&#65533;F&#65533;M&#65533;&#65533;)u&#65533;&#65533;&z(&#65533;&#65533;d<&#65533;&#65533;D&#65533;&#65533;3&#65533;&#65533;&#65533;&#65533;&#65533;&#65533;8&#65533;1&#65533;&#65533;&#65533;l&#65533;*G$&#65533;&#65533;>Ta<v&#65533;&#65533;vt&#65533;r&#65533;6&#65533;!M&#65533;&#65533;@ih#[&#65533;&#65533;&#65533;g|s&#65533;x&#65533;=&#311;&#65533;,&#65533;&#65533;Y
|m&#65533;
&#65533;2&#65533;&#65533;&#65533;4&#65533;&#65533;&#65533;um&#65533;&#65533;&#65533;8z&#65533;s&#65533;W\*&#65533;W)F&#35937;a=&#65533;&#65533;&#65533;&#65533;S&#65533;&#65533;
z&#65533;7:&#65533;H&#65533;&#65533;G&#65533;r_&#65533;&#65533;&#65533;;&#65533;&#65533;J&#65533;&#65533;&#65533;&#65533;|@1&#65533;&#65533;&#65533;&#65533;&#65533;&#65533;&#65533;kk|,&#65533;&#65533;&#65533;{ &#65533;&#65533;&#65533;
>&#65533;&#65533;
&#65533;&#65533;&#65533;W&#65533;&#65533;&#65533;|Q&#65533;r&#65533;&#65533;2&#65533;&#65533;&#65533;N/&#65533;&#65533;&#65533;&#65533;&#65533;&#65533;&#65533;t&#65533;~pw&#65533;&#65533;&#607;?&#65533;A]>&#65533;&#65533;&#65533;&#65533;&#65533;|&#65533;6|{&#65533;xu&#65533;&#65533;&#65533;x;&#65533;&#65533;'&#65533;'}&#65533;&#65533;@}}&#65533;b&#65533;&x&#65533;G5wP~&#65533;\T&#65533;}WtB7&#65533;AF]&#65533;&#65533;$Ei&#65533;&#385;:V]Haw&#65533;&#65533;&#65533;b&#65533;&#65533;r&#65533;`XX|&#65533;Px&#65533;&#65533;w2&#65533;
X&#65533;&#65533;(i&#1333;s&#65533;w&#65533;&#65533;&#65533;&#65533;X&#65533;yE&#65533;w&#65533;&#65533;?&#65533;Q&#65533;w &#65533;K
W&#65533;&#65533;(&#65533;[&#65533;Rxx;wb8&#65533;$H&#65533;xi&#65533;&#65533;&#65533;&#65533;&#65533;&#65533;&#65533;&#65533;o(&#65533;&#65533;Fo&#65533;Vn&#1009;wIA&#65533;q&#65533;&#65533;&#65533;&#65533;:&#65533;h&#65533;P&#65533;&#65533;&#65533;xn
h&#65533;S&#65533;&#65533;&#65533;&#65533;;W&#65533;k(Y"&#65533;&#65533;hmxxs&#65533;7K=gcE&#65533;&#65533;|&#65533;&#65533;sy&#65533;}&#65533;&#65533;&#65533;_&#65533;m6V&#65533;r&#1520;&#65533;&#65533;&#65533;_&#1537;&#65533;WK8&#65533;&#20483;&#65533;&#65533;&#1698;h&#65533;&#65533;&#65533;=&#65533;}&#65533;&#65533;&#65533;X&#65533;&#65533;&#65533;&#65533;&#65533;(Y&#65533;&#518;&#65533;&#65533;}&#65533;7^&#65533;&#65533;&#65533;|&#65533;<5j&#65533;8X/v&#65533;&#65533;X&#65533;&#65533;H%&#65533;&#65533;sQ&#65533;&#65533;x&#65533;8&#65533;&#65533;&#65533;&#65533;&#65533;!&#65533;&#1445;&#65533;h&#65533;&#65533;&#65533;&#65533;&#65533;jX&#65533;&#65533;&#65533;&#65533;x&#65533;&#65533;(&#65533;&#65533;&#65533;&#65533;&#65533;&#1551;&#65533;8y&#65533;&#65533;&#65533;&#65533;&#527;&#65533;G&#65533;&#416;	~&#65533;&#65533;&#1616;&#65533;&#65533;Y&#65533;b	9&#65533;&#65533;&#65533;&#65533;&#65533;Ym&#65533;&#65533;&#65533;4&#65533;X&#65533;h&#65533;&#1560;K!&#65533;&#65533;&#65533;R&#65533;E1&#65533;"Y&#65533;9y(i&#65533;&#1056;&#65533;&#65533;&#1033;E&#65533;&#65533;&#65533;&#65533;x52&#65533;&#65533;+&#65533;&#65533;&#65533;&#1555;9&#65533;&#65533;hs&#65533;&#65533;%~`&#65533;&#65533;vxY&#65533;;y&#65533;&#65533;&#65533;&#65533;H7y&#65533;X&#65533;&#65533;&#523;&#65533;&#65533;&#65533;AV&#65533;A|+y&#65533;%&#65533;&#65533;X)RJ&#65533;/&#65533;&#872;&#65533;a9y~`&#65533;&#65533;6cu&#65533;]&#65533;h&#65533;3h&#65533;&#65533;&#65533;~!&#1539;&#65533;&#1044;)I&#65533;Y&#65533;&&#65533;|9&#65533;m(&#65533;l9K&#65533;&#65533;'&#1610;&#65533;hU&#65533;2&#65533;xWH&#65533;x)
&#65533;&#65533;&#65533;&#65533;&&#65533;&#65533;N)
~&#65533;&#65533;&#65533;&#65533;r&#65533;Y&#65533;i&#37850;)&#65533;&)
&#65533;&#65533;x&#65533;&#65533;n&#65533;I&#65533;5&#65533;&#65533;&#65533;&#65533;&#65533;v&#65533;KH]n(&#65533;&#65533;&#65533;&#65533;&#65533;n&#65533;K&#65533;i&#65533;&#65533;&#65533;&#65533;&#65533;&#65533;&#65533;b&#65533;9X&#65533;i9X-&#65533;&#65533;&#745;&#65533;AvtV&#65533;<&#65533;&#65533;&#65533;&#65533;&#65533;!h&#65533;&#65533;&#65533;~&#65533;9&#65533;&#65533;(&#65533;&&#65533;i&#65533;(&#65533;&#65533;&#65533;&#65533;&#505;&#65533;&#65533;&#65533;&#65533;Y;Y&#65533;T&#65533;]?V&#65533;&#65533;&#65533;&#65533;Y&#65533;y5&#65533;9&#65533;&#65533;i&#65533;1&#65533;&#65533;&#65533;P&#65533;&#65533;	K(Y&#65533;&#65533;	&#65533;&#448;&#65533;&#65533;h&#65533;&#65533;&#286;T&#65533;{T&#65533;&#65533;&#65533;&#65533;x&#65533;h&#65533;/&#593;9&#30779;iy&#65533;&#65533;&#65533;&#65533;d&#65533;&#65533;&#65533;&#65533;&#65533;&#1555;d&#65533;m&#65533;y&#65533;#H5:K&#65533;&#65533;w5&#65533;s&#65533;&#65533;&#65533;Ys&#65533;)a&#65533;9&#65533;:&#65533; &#65533;O&#65533;F&#65533;I&#65533;&#65533;@`&#65533;&#65533;&#65533;Op\&#65533;~y&#65533;&#65533;&#65533;z&#65533;N&#545;T&#65533;n&#1848;&#65533;&#65533;V&#65533;&#65533;&#65533;*?&#65533;&#65533;&#65533;&#65533;&#65533; &#65533;@&#65533;&#65533;8&#65533;@&#65533;KZ]S
j&#65533;&#65533;J&#65533;&#65533;&#65533;&#65533;&#65533;%&#65533;&#65533;n&#65533;yp&#65533;&#1062;Yc&#65533;&#65533;%&#65533;&#65533;D&#65533;&#1728;j&#65533;<P&#65533;&#65533;&#65533;&#65533;_&#65533;&#65533;&#35205;&#65533;x&#65533;'&#65533;OT&#65533;#
&#65533;Q&#65533;9&#65533;b&#65533;&#65533;t&#65533;Xd:&#65533;&#576;&#65533;&#65533;:&#65533;j&#65533;h&#65533;&#65533;&#65533;d&#65533;&#65533;&#65533;&#65533;7&#65533;:&#65533;a &#65533;&#65533;&#1696;&#65533;&#416;&#65533;*R&#65533;
K&#65533;&#65533;&#65533;&#65533;&#65533;&#65533;J&#65533;&#65533;&#65533;:0 `&#65533;&#65533;&#65533;&#65533;
o&#1039;&#65533;J&#65533;&#65533;&#65533;js
&#65533;*-x&#65533;&#65533;&#65533;&#65533;,F&#65533;&#65533;&#65533;&#65533;&#65533;z&#65533;~&#684;&#1488;&#65533;&#65533;&#671;&#65533;&#65533;i&#1479;&#65533;&#250;&#65533;&#65533;Jo&#65533;z&#65533;*&#65533;&#65533;&#1710;%d &#65533;Q4&#65533;&#65533;&#65533;@&#65533;Z&#65533;&#65533;b&#687;
+@p&#65533;&#65533;&#65533;-KDb&#65533;e&#65533;*6&#65533;&#65533;&#65533;K&#65533;*P	&#65533;A:&#65533;	+RF&#65533;&#65533;&#65533;&#622;&#65533;0&#65533;
v&#65533;t&#65533;"Vn&#65533;&#65533;i.{>@&#65533;&#65533;[&#65533;
p&#65533;&#65533;S s&#65533;&#65533;7&#65533;'&#65533;rw&#65533;&#65533;&#1074;+4; 7&#65533;!K&#65533;;&#65533;$&#65533;&#65533;9H@&#65533;Q&#65533;&#65533;gt&#65533;H&#1521;&#65533;j&#65533;X&#65533;&#65533;A&#65533;.&#65533;,&#65533;&#65533;k&#65533;&#65533;&#65533;(&#65533;Wg&#1909;%y&#65533;&#65533;&&#65533;&#65533;I&#65533;&#65533;&#1075;=&#65533;&#65533;$@&#65533;&#65533;V&#1772;. &#65533;X&#65533;&#1104;%O&#65533;b^+v&#65533;&#65533;&#65533;&#586;N&#65533;&#65533;&#727;z+
}&#65533;&#65533;$&#65533;&#65533;&&#65533;f&#44613;&#65533;&#65533;;&#65533;&#65533;&#65533;&#65533;&#65533;&#65533;&#65533;&#65533;&#65533;&#1080;&#65533;&#65533;&#65533;H
d&#65533;b&#65533;i&#65533;&#65533;+I&#65533;&#65533;&#65533;&#65533;&#65533;&#65533;&#65533;&#65533;&#65533;&#65533;K&#65533;&#65533;[&#65533;S0 &#65533;&#65533;. ] &#65533;pd &#65533;&#1360;&#65533;&#65533;K5&#65533;&#65533;h&#65533;&#65533;-&#65533;i&#65533;e&#827;&#65533;&#65533;&#65533;&#65533;hK&#65533;jZ&#65533;&#65533;&#65533;&#65533;&#65533;k&#65533;&#65533;k&#65533;&#65533;&#65533;2 )&#65533;&#65533;&#65533; &#65533;$&#65533;;-M&#65533;<&#65533;D&#1465;r&#65533;&#65533;&#65533;fy&#65533;&#65533;&#65533;&#65533;k&#65533;&#65533;&#65533;&#65533;&#65533;&#65533;&#49026;&#65533;B&#65533;(o@&#1094;D&#65533;`,&#65533;o&#65533;&#65533;Q &#65533;&#65533;Kb&#65533;c&#1035;&#65533;&#65533;x&#65533;@)&#65533;&#65533;&#65533;A!$&#65533;&#65533;&#65533;,m&#65533;w&#65533;&#65533;(&#65533;,fS&#65533; K%&#65533;&#65533;&#65533;&#65533;&#65533;+&#65533;+~I0 &#65533;{S&#65533;E|&#65533;&#65533;A"&#272;mO&#65533;&#65533;&#65533;&#65533;&#65533;*&#65533;D&#14714;&#65533; &#65533;V&#65533;&#65533;&#65533;&#65533;&#65533;( L5+&#65533;
^&#1037;p (&#65533;&#65533;&#65533;&#65533;&#65533;&#65533;&#65533;v<P&#65533;&#65533;f&#65533;&#65533;%&#65533;U&#65533;\&#65533;<h&#684;,[p _l1&#65533;&#454;!x&#516;\&#65533;S{&#65533;K&#1807;&#65533;kl&#65533;&#65533;s&#65533;I[&#366;&#65533;I&#65533;|"&#65533;a"
S;&#65533;&#65533;G&#65533;6&#65533;p&#65533;) &#65533; UP&#65533;&#682;\LP&#65533;&#65533;5 U&#65533;/&#65533; &#65533;&#65533;&#65533;WS&#65533;&#65533;&#711;
&#65533;<X;0&#65533;&#65533;|&#65533;!&#65533;&#65533;o&#65533;5&#65533;N]&#65533;{&#65533;&#65533;&#65533;&#1362; 4&#65533;Q&#65533;-&#1500;&#65533;@IE&#371;&#65533;&#65533;wx&#65533;&#65533;!T&#65533;&#65533;&#939;&#65533; &#65533;&#65533;&#65533;&#65533;&#1005;&#65533; &#65533;&#65533;`&#994;&#65533;&#65533;&#448;;&#65533;&#65533;&#1104; =&#65533;`B&#65533;&#65533;&#65533;&#65533;&#65533;	&#65533;g&#65533;&#65533;&#65533;,&#65533;&#65533;&#65533;^&#65533;^&#65533;&#65533;&#65533; &#65533;z`Wy:m&#1898;v"&#65533;C "R.&#65533;&#1854;&#65533;&#65533; &#65533;&#65533;,&#65533;&#65533;.&#65533;&#65533;0&#65533;&#65533;2-&#1218;&#65533;&#65533;=V8 	^ 0&#65533;&#65533;8&#515;|&#65533;&#65533;<MB&#396;&#1035;%&#65533;&#65533;&#65533;L&#65533;&#65533;)&#65533;&#65533;&#65533;C\&#65533;D}<&#65533;;^S|&#65533;&#65533;&#65533;&#65533;&#515;e&#65533;S&#65533;&#65533;nd  +&#65533;&#65533;j&#65533;@&#65533;&#65533;X`q=&#65533;A%&#65533;&#65533;i<&#65533;zmG&#65533; H`&#898;&#1540;&#65533;&#65533;K&#65533;&#65533;_&#65533;0@
&#65533;"OW5=&#65533;Y[&#65533;&#65533;&#65533; &#65533;&#65533;&#65533;&#65533;&#65533;&#65533;  &#448;&#65533;1Xdt&#65533;V &#65533;&#65533;3&#65533;&#1710;-&#65533;pu&#65533;
&#65533;-w-]S&#65533;z&#65533;&#65533;r&#65533;3p&#65533;~&#65533;&#1506;0&#65533;&#65533;=&#65533;&#65533; _&#65533;&#65533;&#65533;%&#65533;&#65533;
&#65533;
&#65533;&#65533;y47d&#65533;C%&#65533;mm&#65533;dW<&#65533;&#65533;&#65533;&#65533;&#65533;4, PLX&#1703;&#65533;&#636;&#65533;-"&#65533;&#65533;t&#65533; &#65533;&#65533;]&#65533;N&#65533;
Q&#65533;&#65533;E&#65533; &#65533;&#65533;&#65533; ^p &#65533;Mf6&#65533;6`"&#65533;&#65533; &#65533;
&#65533;&#65533;=&#65533;&#65533;%&#65533; &#65533;=&#65533;.&#65533;8!&#65533;~&#65533;&#65533;kx&#65533;$&#65533;R&#65533;G&#65533;&#65533;Y&#65533;m,&#65533;&#65533;&#65533;&#1376;&#1427;'E;&#65533;&#65533;d&#65533;A&#65533;-&#65533;-O&#65533;&#65533;fY&#65533;	&#65533;%&#16850;%&#65533;&#65533;EA&#65533; &#65533;	.3&#65533;&#65533;	&#65533;U>&#65533;&#65533;M&#65533;T&#65533;
&#65533;&#65533;0GB&#65533;&#65533;=Y&#65533;&#65533;&#65533;&#65533;L&#65533;&#65533;It&#65533;&#65533;IK&#1648;wb-&#65533;&#65533;&#65533;&#65533;( &#65533;&#65533;8&#65533;&#65533;9&#65533;&#65533;8n&#65533;f&#65533;&#65533;"&#65533;&#65533;1&#65533;r
&#1776;&#2017;&#65533;&#65533; &#65533;C&#65533;&#1789;l&#65533;&#65533;&#65533;&#65533;%&#65533;&#65533;a &#65533;p&#65533;Y&#65533;&#65533;W&#65533;&#65533;U&#65533;&#65533;@s&#65533;N[&#65533;&#65533;0{c&#65533;]&#65533;w&#65533;Jo&#65533;<&#65533;&#65533;]% ;t.:N&#65533;&#65533;t&#65533;m&#65533;".&#65533;&#65533;&#65533;&#65533;&#65533;	&#65533;&#65533;E>p&#2032;]&#65533;`&#65533;&#65533;&#65533;&#432;&#65533;q&#65533;.(&#65533;&#65533;&#65533;~&#65533;&#1358;[&#65533;Y#"m&#65533;&#65533;&#65533;m&#65533;&#65533;	`hpHs&#65533;&#65533;&#65533;Z -0&#65533;&#65533;}&#65533;:&#65533;&#65533;&#65533;5&#65533;p&#65533;&#65533;M&#65533;;>&#65533;!&#65533; q 3m&#1264;T&#738;P&#65533;R	&#65533;a3`rm&#65533;&#65533;&#1749;@&#65533;&#65533;^&#65533;	&#65533;&#65533;&#65533;&#65533;&#65533;&#1735;&#65533;&#65533; &#65533;&#65533;
&#1497;0&#65533;&#1278;&#65533;~&#65533;&#65533;~&#65533;&#65533;@H#M&#65533;&#65533;U!&#65533;&#65533;&#65533;&#65533;X<b&#65533;-&#65533;!vy7&#65533;&#65533;&#65533;&#65533;&#65533;]&#65533;7W&#65533;&#65533;&#65533;P&#65533;HOA&#65533;&#32513;&#65533;&#65533;-=&#65533;&#65533;<&#65533;&#65533;&#65533;%&#65533;U&#65533;&#65533;&#65533;&#65533;^&#65533;&#65533;&#65533;>&#65533;xR	&#65533;Nf0&#65533;h&#65533;&#65533;&#65533;&#65533;&#65533;p)&#480;&#65533;&#65533;p'&#65533;&#65533;K&#65533;
w$Q
Q&#65533;&#65533;7Q&#65533;O&#1895;@F&#65533;&#65533;QD[&#65533;&#65533;{\k&#65533;rG&#65533;&#65533;&#65533;6LF$&#65533;&#65533;za&#65533;&#65533;H&#65533;%&#65533;VO_&#65533;(&#65533;P *+&#65533;3&#65533;&#65533;&#65533;n	&#65533;"&#65533;a	&#65533;A&#65533;&#65533;&#65533;&#65533;&#65533;q&#65533;A
p&#65533;E&#65533;@$&#65533;K	&#65533;1&#65533;&#65533;&#65533;%Q&#65533;2A&#65533;a&#65533;&#65533;S&#65533;6a&#65533;&#65533;V,`.&#8105;(&#65533;&#65533;&#65533;&#65533;t8&#65533;&#65533;q&#65533;&#616;&#65533;&#65533;&#65533;&#65533;FyaF_rh&#65533;&#65533;&#65533;&#65533;&#65533;i&#65533;&#65533;2.&#65533;&#65533;*&#65533;&#65533;&#65533;&#65533;&#65533;&#65533;&#65533;&#65533;&#65533;ii&#65533;&#65533;i&#65533;&#65533;&#65533;&#65533;&#65533;&#65533;&#65533;83hh&#65533;&#65533;&#65533;&#65533;&#65533;h&#65533;&#65533;&#65533;&#65533;&#65533;&#65533;&#65533;&#285;&#65533;&#412;&#65533;&#65533;&#65533;&#65533;&#65533;&#65533;&#65533;&#65533;D&#65533;&#65533;gkg&#1744;&#1986;&#65533;	p&#65533;&#65533;y&#65533;&#65533;&#65533;&#65533;&#65533;&#65533;&#65533;w&#65533;n"&#65533;&#65533; &#65533;&#65533;&#65533;&#65533;&#65533;v5&#65533; IA&#65533;&#65533;&#65533;&#134;CAE1&#65533;&#197;&#65533;!&#65533;U&#65533;&#65533; &#65533;&#65533;&#65533; &#65533;&#65533;C&#65533;&#65533;=&#65533;7)&#65533;%K&#65533;.&#65533;&#65533;t&#65533;Y&#65533;?7)dX&#65533;@&#65533;V&#65533;&|*&#65533;&#65533;-&#65533;&#65533;&#65533;&#65533;&#65533;&#65533;&#65533;P&#65533;=&#65533;&#65533;,R&#65533;`&#65533;&#65533;`&#65533;I[&#65533;5&#65533;&#257;4&#65533;&#65533;x&#65533;>&#65533;C&#65533;M&#65533;'&#65533;&#65533;	rI&#65533;&#65533;&#65533;)8/&#65533;&#65533;X@&#65533;P&#65533;_H)&#65533;\&#65533;TB&#65533;#O&#65533;(Q&#65533;U4H&#65533;yX&#1127;&#65533;&#65533;&#65533;&#65533;&&#65533;&#65533;&#65533;U&#65533;&#1892;&#65533;&#65533;&#222;?&#65533;ET-[&#65533;i&#65533;&#1720;q&#1384;&#814;
&#2040;iw !a&#65533;&#65533;&#65533;&#65533;O&#65533;&#65533;<O&#684;ZHh&#65533;&#65533;&#65533;&#65533;{&#65533; q&#65533;&#65533;cc&#65533;&#65533;| @&#65533;<&#136;&#65533;&#671;<&#65533;2&#65533;_34&#65533;&#65533;&#65533;Y&#65533;&#65533;&#65533;	&#65533;&#65533;&#65533;X`'j&#65533;&#65533;&#65533; iD&#65533;N&#65533;&#65533;D&#65533;j=&#65533;7L&#65533;
mD&#65533;rK.|&#65533;&#65533;p&#65533;(s&#1993;&#65533;D&#65533;&#65533;G&#65533;&#65533;I&#65533;!&#65533;&#65533;&#65533;3]$&#65533;&#65533;!&#65533;t@&#65533;S&#65533;<l&#65533;czH&&#65533;&#65533;x&#65533;_&#65533;&#65533;	R%(&#65533;&#65533;&#65533;&#65533;&#65533;&#65533;#D	&#65533;7&#2008;'&#65533;&#65533;*&#65533;TH&#65533;8"O# y0C$i&#65533;&#65533; j3m&#65533;&#387;&#65533;&#65533;Bt&#65533;l&#1958;.&#65533;&#65533;&#65533;/,b&#65533;&#65533;J&#65533;"&#65533;"&#65533;&#65533;&#65533;@&#65533;b
&#65533;&#65533;&#65533;&#65533;V&#65533;&#65533;&#65533;&#65533;B"&#65533;\ &#65533;
I=&#65533;&#65533;S$v&#65533;&#65533;&#65533;>&#65533;&#65533;&#65533;>&#65533;&#65533;	&#65533;(&#65533;&#39191;&#65533;	&#65533;&#65533;&#65533;U:p&#65533;a&#65533;&#65533;&#65533;&#65533;*dH&#65533; &#65533;D+&#65533;&#65533;yp&#588;8b &#65533;8q&#65533;&#640;+n&#65533;&#65533;Q&#65533;%%&#65533;i'&#65533;y2XL&#65533;&#65533;&#65533;|
&#65533;S&#65533;B	U&#34937;&#65533;&#65533;&#65533;&#65533;&#65533;&#65533;+)&#65533;&#65533;&#65533;&#65533;&#65533;&#65533;&#65533;&#65533;&#65533;&#65533;&#65533;(&#65533;&#65533;&#65533;~B&#65533;a&#2024;I&#65533;&#65533;	\&#1788;&#65533;&#65533;&#65533;B&#65533;s&#65533;&#65533;&#65533;&#65533; Ix&#65533;&#65533;AyPB+H+&#65533;&#65533;&IIN&#65533;&#65533;&#65533;&#65533;-F%d&#65533;S&#65533;QU&#65533;T&#65533;.2
&#65533;y&#634;&#65533;;S&#65533;}&#65533;&#65533;&#65533;b&#65533;&#65533;&#65533;A&#65533;&#65533;y&#65533;&#65533;&#65533;l`&#65533;&#65533;&#65533;
l&#65533;&#65533;g&#65533;&#65533;v&#65533;ao&#65533;A&#65533;Q&#65533;(&#65533; &#65533;r&#65533;	&#65533;&#65533; D&#65533;&#65533;&#977;&#65533;*&#65533;&#65533;&#65533;G&#65533;'<&#65533;&#65533;W$&#65533;&#65533;&#65533;&#65533;^&#65533;&#65533;&#65533;&#65533;&#65533;&#65533;&#65533;&#65533;&#65533;&#65533;|&#65533;Y
&#65533;&#65533;J&#65533;D&#165;&#65533;&#65533;E&#65533;&#1085;-stj&#65533;&#65533;UI&#1513;&#65533;&#65533;&#65533;&#65533;&#65533;<&#65533;&#65533;W@ /}aM&#65533;&#65533;&#65533;r&#65533;&#65533;P&#65533;&#65533;&#65533;&#65533;&#65533;&#65533;&#65533;&#65533;&#65533;&#65533;&#65533;r&#65533;&#65533;&#65533;m}&#65533;K&#65533;&#65533;&#65533;p&#65533;&#65533;r&#65533;&#65533;&#65533;&#512;&#65533;q&#65533;<&#65533;N&#65533;&#65533;3&#65533;W(&#65533;r&#65533;&#65533;8&#65533;&#65533;1&#65533;&#65533;&#65533;&#65533;&#65533;&#65533;U:&#65533;&#65533;&#65533;,&#65533;T
&#65533;&#65533;2&#65533;&#65533;&#65533;Q&#65533; &#65533;&#65533;&#65533;'T&#65533;&#65533;b&#65533;&#65533;&#65533;h&#65533;4 
0@&#65533;&#65533;;&#65533;]3YW&#65533;&#65533;&#1336;y&#65533;Iw&#65533;&#712;k&&#65533;&#65533;&#65533;w&#65533; &&#65533;&#65533;&#65533;&#65533;&#65533;f&#65533;&#65533;&#65533;&#65533;H<&#65533;&#65533;&#65533;&#65533;b&#65533;&#1747;&#65533;&#65533;&#65533;pU1&#65533;&#65533;&#65533;&#65533;Q&#65533;.F&#65533;	&#139;&#65533;&#65533;&#65533;&#65533;&#65533;Q2A&#65533;/,&#65533;8&#65533;&#65533;&#65533;	&#65533;p&#65533;i&#65533;"1;&#65533;&#65533;qI&#65533;j&#65533;&#65533;&#65533;H3&#65533;&#65533;&#65533;X&#65533; h@D$f<&#65533;&#65533;T&#65533;f&#65533;&#65533;/&#65533;&#65533;'y=(Z&#65533;&#65533;Z&#65533;&#65533;5&#65533;&#65533;  ^&#65533;&#65533;&#65533;\!&#65533;OS&#65533;&#65533;)O)&#65533;VX&#65533;&#65533;&#65533;"@g&#65533;&#65533;Z&#65533;p&#65533;&#65533;dA.oi&#65533;^&#65533;&#65533;#&#1962;A&#65533;kd&#65533; Y&#65533;$&#65533;&#65533;&#65533;lcDBY&#436;S&#65533;y&#65533;&#65533;*K&#65533;&#65533;&#65533;&#1393;&#65533;@A8!p?'9)Z&#65533;&#65533;.&#65533;uK3&#586;&#65533;&#65533;Y&#65533;B&#65533;#1p&#65533;+&#65533;&#328;&#65533;&#1247;
S&#65533;&#65533;&#65533;TS&#65533;&#65533;&#65533;&#65533;&#65533;&#65533;S&#65533;&#65533;&#65533;&#65533;&#65533;B  P&#65533;&#65533;
&#65533;t
&#65533; &#65533;}&#65533;}R&#65533;s&#65533; &#65533;t&#65533;&#65533;+S&#726;&#65533; 0&#65533;@KeJ&#1241;D	 &#65533;&#65533;&#65533;cf&#65533;&#65533;ZTf6&#65533;&#65533;&#65533;L&#65533;d&#65533;@jR&#65533;&#65533;&#65533;od&#65533;K5&#65533;B&#65533;&#65533;%&#65533;e&#65533;[&#65533;'&#65533;.I&#65533;/&#65533;9&#65533;t&#65533;rX&#65533;sg&#65533;&#65533;&#65533;"l&#65533;&#65533;&#65533;=?&#65533;&#65533;&#65533;l&#65533;&#65533;&#65533;&#65533;&#1529;}&#65533;}b&#65533;I&#65533;j 3&#65533;&#65533;E&#65533;&#65533;Q;:N&#65533;&#65533;`&#65533;&#65533;&#65533;&#65533;&#65533;&#65533;!&#65533;&#65533;*&#65533;&#65533;&}&#65533;IB&#65533;&#65533;&#65533;&#65533;@ 0&#65533;k&#65533;&#65533;?-*2g&#65533;Ip4&#65533;GF-&#65533;T&#65533;98r&#65533;UgT&#65533;S&#65533;8&#65533;mue(h&#65533;&#65533;W&#65533;&#577;&#65533;&#65533;s&#65533;&#65533;&#65533;&#65533;Yk&#65533;&#65533;&#65533;&#65533;&#65533;&#65533;C]&#65533;&#4609;B`&#65533;&#65533;WI<&#65533; If&#65533;zu(a&#65533;x&#65533; 
ejS&#65533;Q&#65533;&#65533;G&#65533;&#65533;{&#65533;d&#65533;Q&#65533;&#65533;]!&#65533;a&#65533;/9&#65533;;`&#65533;>&#612;PD`	d &#65533;cA&&#65533;t&#65533;m&#65533;%&#65533;d1*&#65533;&#65533;3&#65533;&#65533;&#65533;,`&#65533;&#65533;&#65533;&#65533;&#65533;.5p&#65533;&#65533;&#65533;r&#65533;&#65533; &#65533;|d&#65533;W3cp`&#1393;_m&#65533;&#65533;_v&#65533;&#65533;&#65533;&#65533;&#65533;&#65533;&#65533;n6d""Y&#65533;&#65533;.&#65533;&#65533;&#65533;&7@ &#65533;(&#65533;D&#65533;&#65533;&#65533;&#65533;&#65533;&#562;{&#65533;)&#65533;&#65533;
&#65533;&#65533;&#329;;2&#65533;W&#65533;e.&#65533;&#65533;&#65533;\&#65533;&#1705;^ 	R&#65533; !&#65533;&#65533;&#65533;u^AV&#65533;g&#65533;&#65533;	 &#65533;&#65533;7&#65533;&#65533;a&#65533;S&#65533;a>4&#65533;&#65533;&#65533;/*&#65533;&#1057;&#65533;-7&#65533;&#65533;b&#65533;&#65533;1&#65533;&#65533;&#65533;&#65533;&#65533;&#65533;&#65533;<t&#65533;&&#65533;q>&#65533;&#65533;&#65533;l&#65533;&#65533;&#65533;ka~&#233;&#65533;<&#65533;&#65533;&#138;D+&#65533;&#65533;K?&#65533;&#65533;t'-t}&#65533;^#q&#65533;&#65533;&#65533;!-{&#65533; KV&#65533;&#65533;&#65533;&#65533;l*>&#65533;&#65533;&#65533;&#65533;&#65533;&#65533;&#65533;&#65533;$ &#65533;%@( 	&#65533;&#65533;! A&#65533;&#65533;n&#65533; 
&#65533;z &#65533;1&#65533;&#65533;&#65533;&#65533;n&#65533;&#65533;T&#65533; &#65533;&#65533;&#65533;oH&#65533;&#65533;Gt)U&#65533;x&#65533;&#65533;2&#65533;&#65533;'n&#65533;]&#65533;D&#65533;&#65533;n&#65533;lh#(&#65533; &#65533; 	&#65533;&#65533;m&#65533;U&#65533;FvI&#65533;&#65533;&#65533;ge&#1432;Y&#65533;40&#65533;%&#65533;zHS&#1428;&#65533;&#65533;&#65533;{&#65533;@&#65533;-&#65533;4&#65533;&#65533;&#65533;@&#65533;&#65533;&#65533;g@&#65533;4Yn&#65533;&#65533;x&#65533;&#65533;&#65533;Av&#65533;&#65533;s&#65533;`1P7&#65533;[&#65533;&#65533;u&#65533;@0&#65533;@z0&#65533;X&#65533;&#65533;d&#65533;&#65533;m\&#65533;n&#65533;&#65533;&#65533;&#65533;p&#65533;_&#65533;&#65533;6]&#1521;HX&#65533;|o&#65533;&#65533;?&#65533;&#65533;7&#65533;&#65533;J&#65533;&#65533;&#65533;1&#65533;&#65533;s&#65533;&#65533;+J"&#65533;&#1242;v&#65533;?HFT&#65533;Za>&#65533;G&#65533;&#65533;1&#65533;.tt&#65533;&#65533;_1x\D&#65533;t&#65533;:&#65533;:!&#65533;&#65533;v&#65533;&#65533;&#65533;&#65533;^&#65533;+&#65533;&#65533;&#65533;[&#65533;&#65533;&#65533;;A%(A&#270;&#65533;&#65533;&#65533;&#65533;&#65533;^@&#800;m&#65533;&#65533;&#65533;&#65533;&#65533;&#65533;;&#65533;&#65533;&#65533;&#65533;&#65533;U&#65533;&#1944;o&#65533;&#598;3X&#65533;r&#65533;4&#65533;&#65533;&#65533;&#65533;:&#65533;&#65533;58jl&#65533;&#65533;&#65533;&#65533;'w|&#65533;&#202;G&#65533;A&#65533;<&#65533;Kj&#65533;&#65533;m?&#65533;&#65533;&#65533;[B7&#65533;&#65533;&#65533;mDuzB'&#65533;@*b!wqwf*&#65533;&&#65533; V&#65533;uZG&#65533;&#65533;{&#65533;g&#65533;&#65533;-&#65533;&#65533;N v*(hn&#65533;&&#65533;Z!p*g &#65533;tW&#65533;7&#65533;7hb&#1857;}&#65533;&#65533;7>&#65533;*&#65533;1&#65533;&#65533;&#65533;U&#65533;\&#2039;x&#65533;&#65533;u&#65533;&#65533;q&#65533;&#65533;U&#65533;&#65533;~&#65533;v&#65533;&#65533; Y&#65533;&#65533;mm&#65533;:&#65533;&#65533;4&#65533;b&#65533;&#65533;&#65533;q$g&#65533;a,&#65533;&#65533;!*8d&#65533;p%&#65533;7&#65533;p*&#65533;	&#65533;;&#65533;&#65533;1&#65533;&#65533;&#65533;+&#65533;&#65533;&#65533;g&#65533;&#65533;{%&#1544;&#65533;&#65533;&#65533;1&#65533;{6&#65533;1&#65533;Y&#65533; &#65533;(&#65533;`&#65533;7&#65533;&#65533;&#65533;XxH&#65533;&#65533;$&#65533;`Ecm1&#65533;0F&#65533;VM&#452;&#1364; u&#65533;dW&#65533;&#65533;7&#65533;&#65533;m"&#65533;`f &#65533;582&#65533;8&#65533;6&#65533;zv&#65533;75&#65533;8{C*&#65533;&#65533;hN&#65533;1x&#65533;L'&#65533;p&#65533;<	&#65533;&#65533;L&#65533;&#65533;F51&#65533;    N&#65533;&#65533;&#65533;&#65533;&#65533;&#51720;&&#65533;$&#65533;?&#65533;&#65533;&#65533;H? &#26121;_&#65533;&#65533;q&#65533;&#65533;&#65533;&#65533;|&#65533;&#65533;pA	l&#65533;)U&#65533;	&#65533;&#65533;&#1393;&#65533;F&#65533;gd&#65533;L&#65533;&#65533;'&#65533;z&#65533;f j@&#65533;&#1029;<&#65533;|Y&#65533;hXg&#65533;g02&)F'FbDwGw&#65533;&#65533;*&#65533;F&#65533;w&#65533;&#65533;L&#65533;&#65533;_&#65533;h&#1600;&#65533;&#65533;&#65533;t!&#65533;P&#65533; n0&#65533;1`&#65533;&#65533;&#65533;&#65533;|f&#65533;&#65533;&#65533;	)&#65533;&#65533;&#65533;8&#65533;&#65533;Uw&#264;&#65533;&#65533;qt'F&#65533;q&#65533;&#65533;&#65533;h&#65533;&#65533;&#65533;&#65533;p&#65533;c&#65533;@b &#1226;&#65533;&#65533;&#65533;&#65533;[O&#65533;}p&#594;&#65533;&#65533;&#65533;i&#65533;2&#65533;&#1927;&#65533; &#65533;,&#65533;}5&#1622;<&#65533;hD&#65533;&#772;h&#65533;7[r&#65533;=m'&#65533;D&#65533;(&#65533;1.&#65533;A&#65533;&#65533;i&#65533;4&#65533; &#65533;i &#65533;1&#65533;&#65533;&#65533;&#65533;m&#65533;&#65533;&#65533;&#65533;V&#65533;&#65533;&#65533;&#65533;3&#65533;g&#65533;}&#65533;&#65533;
&I&#65533;&#1076;	&#65533;	&#65533;L&#65533;&#65533;mYix&#65533;$&#65533;S&#65533;S58&#65533;&#65533;&#65533;&#65533;&#65533;E|H&#65533;a&#1561;&#65533;&#65533;s%K<&#65533;N&#65533;4p&#65533;&#65533;&#65533;	T&&#65533;	&#65533;r 0&#65533;&#65533;&#65533;tX$a&#65533;&#65533;hh&#65533;&#65533;&#65533;&#65533;&#65533;X&#65533;%&#65533;1))U&#65533; &#65533;CX&#65533;vibfa}z&#65533;&#65533;1&#65533;239x|&#65533;&#65533;&#65533;yi&#65533;8&#65533;&#65533;&#65533;&#1604;J&#9697;x2Cbj&#65533;u&#65533;&#65533;pA S K&#65533;9K&#65533;&#65533;k&#65533;D  &#65533;&#65533; z&#65533;&#65533;&#65533;C&#605;&#65533;A!&#65533;D&#65533;6&#65533;'adX&#65533;&#65533;)&#65533;&#65533;'&#65533;&#65533;'&#65533;&#65533;x}&#65533;&#65533;u	&#65533;&#65533;'2&#65533;&#65533;}i&#65533;*x&#470;&#65533;i&#65533; &#65533;J&#65533;7PU$&#65533;&#65533;&#65533;L&#65533;&#65533;&#65533;&#65533;J&#65533;&#65533;B\&#1701;0&#65533;
S&#65533;&#65533;&#65533;$D&#65533;&#65533;d_&#65533;&nS &#1737;&#65533;&#65533;n&#65533; !P=)&#65533;P&#65533;e&#65533;7&#65533;/&#65533;&#65533;x&#65533;&#65533;&#65533;,&#65533;&#65533;&#65533;&#65533;&#65533;&#65533;*&#65533; U?Z&#65533;Z &#65533;&#65533;&#65533;&#65533;&#65533; n\&#65533;&#65533;&#65533;}`&#65533;&#65533;&#65533;	Hzw	&#65533;8&#65533;w&#65533;		}&#65533;&#65533;W&#65533;&#65533;&#65533;*iH}}		"&#1061;&#65533;&#1509;\&#65533;&#65533;&#65533;*&#65533;0&#65533;&#65533;Tke&#65533;5&#65533;&#65533;<&#65533;,&#65533;0u6&#65533;pP&#65533;)u&#65533;&#65533;w&#65533;&#65533;(&#65533;&#65533;"&#65533;X&#65533;p0&#65533;~*&#65533;&#65533;)U&#65533;&#65533;	&#65533;b&#65533;&#65533;&#65533;ypQ&#65533;y&#65533;&#65533;E&#1577;&#65533;&#65533;&#65533;pFJJ&#65533;&#65533;&#65533;2:&#65533;&#65533;0F&#65533;&#1390;&#65533;&#65533;&#65533;&#65533;&#65533;&#65533;bwp1zXp&#65533;&#65533;:&#65533;ZVj&#65533;&#65533;T&#65533;&#65533;5b&#65533;m&#65533;<&#65533;C&#65533;&#65533;"{5&#65533;)Z&#65533;P&#65533;m,&#65533;`&#65533;G&#65533;&#16981;&#65533;*&#65533;&#65533;:&#65533;q&#65533;&#65533;<:q,f&#65533;-K&#65533;&#65533;&#65533;>&#65533;w&#65533;&#65533;&#65533;&#65533;&#65533;Z&#65533;&#65533;&#65533;J&#65533;>;i&#65533;*&#65533;kM&#65533;&#65533;}Y&#65533;\j&#65533;J{&#65533;^
&#65533;&#65533;T&#65533;PK P[k&#65533;&#65533;&#65533;&#65533;&#65533;NFt<!b&#65533;&#65533;&#65533;c&#65533;+&#65533;`\&#65533;8&#65533;&#65533;&#65533;|&#65533;7&#65533;b&#65533;&#65533;)&#65533;&#65533;&#65533;&#1704;&#1943;&#65533;&#65533;@>1K&#65533;&#65533;j&#65533;n&#65533;&#65533;&#65533;Z&#65533;&#65533;&#65533; &#65533;x	{`&#65533;&#65533;	&#65533;&#1686;&#65533;&#65533;&#65533;&#65533;&#65533;&#65533;&#65533;&#65533;	9&#65533;&#65533;&#65533;&#65533;5&#65533;fp&#65533;&#756;^*]&#65533;&#65533;&#65533;+&#65533;&#65533;`k&#65533;@<&#65533;S&#1782;m&#65533;EL&#65533;&#65533;e8&#65533;|z&#65533;n&#65533;&#65533;oi&#65533;m&#65533;1A&#65533;b@&#43242;8&#65533;+vq&#65533;ft&#65533;&#65533;&#65533;17&#65533;&#65533;&#696;&#65533;X>kTiyqk&#65533;w)h&#1114;&#65533;&#65533;&#65533;&#65533;`&#65533;&#65533;&#65533;\
,&#65533;&#65533;U&#12126;K  &#65533;&#65533;`&#26343;&#794;&#65533;"+&#65533;&#65533;8&#65533; &#65533;&#65533;&#65533;k&#65533;w&#65533;&#65533;q&#65533;&#65533;&#65533;:&#65533;&#65533;&#65533;&#65533;
&#65533;&#65533;&#65533;&#65533;&#65533;P&#65533;&#65533;F=&#65533;&#65533;yp&#65533;&#379;l&#65533;F&#65533;&#65533;&#65533;&#65533;B2&#65533;&#65533;&#65533;+&#65533;&#65533;&#65533;	&#65533;&#65533;s&#65533; &#65533;&#65533;&#65533;&#65533;&#65533;&#65533;&#65533;|&#65533;`")&#65533;y&#65533;&#903;hu&#65533;&#65533;&#65533;&#65533;&#65533;&#65533;&#65533;&#65533;&#568;&#65533;&#65533;&#65533;&#65533;&#65533;S&#65533;qy&#65533;\	&#65533;&#65533;&#65533;s&#65533;&#65533;y&#65533;	pG&#35710;{&#65533;HJxH7&#65533;&#65533;+&#65533;&#65533;&#65533;&#65533;v&#65533;&#65533;&#65533;:M&#65533;w&#65533;&#65533;&#65533;&#65533;H&#65533;&#65533;&#65533;&#257;&#65533;|&#65533;$ly&#65533;&#65533;&#65533;&#65533; &#65533;&#65533;&#65533;2&#599;q&#65533;&#65533;b&#65533;&#65533;*,&#1435;&#65533;&#65533;&#65533;}i&#65533;&#65533;&#65533;&#65533;0&#65533;{<&#65533;&#65533;&#65533;p&#1659;&#65533;[&#65533;c)+&#65533;&#65533;1&#65533;k&#65533;S&#1832;&#1271;&#65533;wJ(&#65533;&#65533;&#65533;EB&#65533;I2&#65533;&#65533;&#65533;
|&#65533;&#65533;p&#65533;ly>~&#65533;U&#65533;&#65533;d,&#65533;&#65533;&#462;&#65533;&#65533;&#65533;&#65533;-&#65533;&#65533; l&#65533;&#65533;&#65533;&#65533;d&#65533;&#65533;&#65533;pk&#65533;&#65533;&#65533;&#65533;}&#65533;&#1834;C&#65533;&#65533;5Y&#65533;q&#65533;&#65533;#&#65533;&#65533;(&#65533;&#65533;\&#65533;>&#784;p!+&#65533;&#65533;&#65533;&#65533;&#65533;	2~&#65533;Bl&#65533;9&#65533;&#65533;&#65533;w&#331;&#65533;M&#386;&#65533;&#65533;J&#65533;&#65533;&#65533;&#65533;&#65533;&#65533;&#65533;&#65533;&#65533;&#65533;y&#65533;V&#65533;&#65533;j&#65533;e&#65533;T&#65533;*&#65533;IFf<&#65533;&#65533;&#65533;%)UBK&#65533;B&#65533;&#65533;&#65533;&#65533;&#65533;&#65533;&#65533;w&#65533;&#65533;&#65533;na&#65533;&#65533;j&#65533; &#65533; #&#65533;&#65533;\&#65533;&#65533;&#65533;|&#65533;	0&#65533;l9&#65533;&#65533;h&#65533;&#65533;&#65533;&#65533;&#65533;&#65533;&#65533;<&#42665;&#65533;	--&#65533;&#65533;1&#65533;d<&#65533;J2&#65533;&#65533;&#65533;F&#65533;&#65533;&#65533;5y>|&#65533;&#65533;y&#65533;&#65533;M&#1004;&#65533;$&#65533;h1&#65533;&#65533;&#65533;&#65533;s$	&#65533;>&#65533;&#65533;;&#65533;&#65533;&#65533;&#65533;&#763;&#65533;&#65533;&#65533;Z &#65533;"&#854;&#65533;&#65533;0&#65533;~&#65533;Y&#65533;}&#65533;X,&#65533;8&#65533;	mM&#65533;&#65533;&#65533;&#65533;&#65533;&#65533;&#65533;z&#65533;Gr&#65533;&#65533;&#65533;&#65533;o
(M&#65533;~&#65533;&#65533;:&#65533;&#65533;&#65533;p&#65533;&#65533;&#65533;E&#1891;&#65533;&#65533;&#65533;&#65533;&#65533;&#65533;V&#65533;&#589;&#65533;&#65533;
&#65533;&#65533;|&#65533;1&#65533;&#65533;&#65533;&#65533;&#65533;&#65533;L&#1241;&#65533;Q&#65533;&#65533;i-&#65533;7&#65533;&#65533;n}&#935;&#65533;l&#65533;&#65533;&#1367;&#65533;&#65533;-&#65533;&#65533;]&#65533;g&#65533;&#1175;&#65533;&#65533;&#65533;p&#65533;&#65533;&#65533;&#65533;&#65533;&#65533;&#65533;&#65533;y`&#65533;&#65533;2&#65533;&#65533;&#65533;&#65533;&#65533;pc&#65533;\&#65533;&#65533;&#1619;&#65533;&#353;	&#65533;&#65533;&#65533;&#38569;Z&#65533;&#65533;&#65533;aL&#65533;&#65533;

&#65533;&#65533;&#65533;1&#65533;&#65533;&#65533; &#65533;&#65533;&#65533;&#65533;&#65533;&#65533;(&#65533;&#65533;&#65533;-&#1896;-&#65533;x&#65533;{&#65533;&#65533;
a&#65533;&#65533;&#65533;*&#65533;&#65533;i]&#65533;Dc&#65533;&#784;&#65533;c&#65533;&#65533;&#65533;&#65533;&#340;,&#684;&#65533;&#65533;%&#65533;&#65533;&#65533;&#65533;&#65533;&#65533;&#65533;&#65533;&#65533;&#65533;&#65533;}&#65533;\&#65533;xW&#65533;yP&#65533;&#65533;
.&#65533;!&#65533;&#65533;&#65533;L&#6525;&#65533;&#65533;&#1956;&#65533;&#65533;|&#65533;&#65533;&#65533;&#65533;&#65533;&#65533;&#65533;&#65533;&#65533;&#65533;>D&#65533;&#523;&#65533;&#65533;b|&#1627;&#65533;&#65533;p&#65533;&#65533;&#65533;&#65533;&#65533;p$.1&#65533;}&#65533;\&#65533;&#65533;j&#65533;&#65533;&#65533;l&#65533;-m&#65533;&#65533;]&#65533;'&#65533;#&#65533;&#65533;&#65533; &#65533;&#65533;&#362;&#65533;$	&#65533;&#65533;E"&#65533;&#65533;@&#65533;&#1937;&#65533;]&#65533;\&#65533;b&#65533;&#65533;7+&#65533;O&#65533;j&#65533;]&#65533;&#65533;&#65533;$&#1454;Y&#65533; ]&#988;&#65533;>&#65533;z0&#65533;&#65533;&#65533; q&#65533;-&#65533;&#65533;`&#65533;o&#65533;&#65533;|m&#65533;%^&#65533;c&#65533;&#65533;&#65533;L&#65533;|&#65533;&#65533;}&#65533;&#65533;&#65533;&#65533;&#65533;&#1805;&#65533;d&#65533;&#65533;&#65533;&#65533;&#1069;&#896;&#65533;&#65533;&#65533;&#65533;w&#65533;&#65533;\&#2034;}&#65533;p&#1661;&#65533;2@}&#65533;.&#65533;&#65533;&#65533;&#65533;&#65533;E&#65533;&#65533;&#65533;=&#65533;M&#65533;uQ&#1775;&#65533;&#65533;&#65533;_.&#65533;7&#65533;&#65533;a&#65533;&#65533;&#65533;*&#65533;&#65533;]>&#65533;N&#65533;%>&#65533;&#65533;&#65533;&#1818;&#65533;&#65533;{&#65533;&#65533;A>&#65533;&#65533;N&#65533;7&#65533;&#65533;@~&#1706;.&#65533;
-&#65533;&#65533;Jr&#65533;&#65533;&#65533;&#65533;
&#65533;&#65533;&#65533;&#65533;N&#65533;&#1358;$r&#65533;&#65533;q.&#65533;n&#65533;H"&#65533;&#65533;n&#65533;^>*^&#65533;&#65533;&#65533;n-&#65533;&#65533;&#65533;&}&#65533;&#65533;-&#65533;^&#65533;*h&#65533;&#65533;1&#65533;&#65533;&#1202;M&#65533;&#65533;&#65533;&#65533;&#65533;&#65533;&#65533;&#65533;&#65533;&#65533;.&#65533;2x&#65533; &#65533;O&#65533;&#65533;&#65533;V&#65533;&#1246;$1&#65533;$K&#65533;&#65533;=&#65533;y&#65533;0?&#65533;&#65533;&#65533;H&#65533;&#65533;x%&#65533;F:&#65533;&#65533;0&#65533;LH6o&#65533;&#65533;y&#65533;8&#65533;il&#65533;&#65533;&#65533;Q&#65533;&#65533;a|&#65533;&#65533;T&#65533;M&#65533;&#65533;a&#65533;&#65533;&#65533;&#65533;&#65533;LX&#65533;?[&#65533;Q?&#65533;i&#65533;&#65533;&#65533;@&#65533;c&#65533;j&#65533;&#65533;!&#964;r?&#65533;&#65533;&#65533;&#65533;H&#65533;&#65533;&#65533;&#65533;&#65533;a/&#65533;D>&#65533;h&#65533;&#65533;&#65533;&#65533;&#65533;&#1929;~&#65533;z&#65533;&#65533; &#20975;&#65533;&#65533;&#65533;&#65533;&#65533;&#65533;my&#65533;?&#65533;&#65533;&#65533;&#65533;&#65533;&#65533;&#65533;&#65533;&#65533;&#65533;&#65533;&#65533;O&#65533;(}&#65533;&#65533;&#65533;x|`&#65533;&#65533;&#65533;&#65533;&#65533;&#65533;&#65533;&#65533;&#1767;_M&#65533;&#65533;&#65533;&#65533;&#1198;&#65533;&#65533;&#65533;O&#65533;&#65533;&#65533;&#65533;&#65533;&#65533;JR&#65533;]&#65533;&#65533;?&#65533;&#65533;&#65533;&#65533;&#65533;&#65533;&#65533;&#65533;]&#65533;&#65533;&#65533;&#65533;&#65533;&#65533;&#65533;?&#65533;&#65533;&#2015;&#65533;&#964;&#65533;&#65533;&#65533;(&#65533;&#319;i&#65533;_&#65533;X&#65533;c&#65533;&#65533;&#65533;[_O&#65533;&#65533;&#65533;&#65533;&#65533;&#2047;i&#65533;&#65533;&#65533;&#65533;&#65533;/&#65533;&#65533;?&#65533;&#65533;Q&#65533;&#65533;&#65533;&#65533;+&#65533;&#65533;&#65533;y&#65533;&#65533;&#65533;&#65533;&#65533;&#65533;&#65533;|&#65533;&#65533;&#65533;&#65533;&#65533;&#65533;&#65533;&#65533;&#65533;&#65533;&#65533;&#65533;&#65533;{&#65533;{Z&#65533;&#65533;&#65533;&#65533;&#65533;&#65533;&#65533;&#65533;&#65533;&#65533;&#65533;&#65533;&#65533;~&#65533;&#65533;&#65533;&#65533;&#65533;&#65533;&#65533;&#65533;&#65533;|&#65533;&#65533;&#65533;&#65533;&#65533;&#65533;&#65533;&#65533;{}&#65533;&#65533;&#65533;&#65533;&#65533;&#65533;&#65533;&#65533;&#65533;&#65533;&#65533;&#65533;&#278;Z&#65533;&#65533;&#65533;&#397;&#606;&#1165;&#983;&#1425;a&#65533;&#1674;&#65533;&#65533;&#1068;&#65533;&#65533;&#65533;&#65533;&#65533;&#65533;&#65533;&#1795;&#65533;&#65533;&#1544;&#65533;y&#65533;&#65533;|&#594;&#65533;&#65533;&#65533;&#65533;&#65533;&#65533;&#65533;&#65533;&#65533;M "- O&#65533;&#65533;'&#65533;BJ&#65533;&#65533;&#65533;hQ=&#65533;&#65533;R]&#65533;h&#65533; &#65533;D&#65533;"r$&#65533;&#65533;&#65533;+&#65533;&#65533;RR&#618;"!&#65533;&#65533;X"z&#65533;&#65533;&#65533;GL&#65533;&#65533;&#65533;9H&OV&#65533;6J&#65533;&#65533;3&#65533;&#1051;&#65533;&#65533;&#65533;R
&#65533;&#27469;{P&#65533;t&#65533;&#65533;REi(&#65533;&#65533;L$&#65533;&#65533;&#65533;&#204;&#65533;6&#65533;'.i&#65533;f&#65533;D&#65533;&#65533;I&#65533;k/U&#65533;&#46481;S`{&#65533;
+45&#1914;&#65533;&#65533;&#65533;&#65533;
xW&#65533;e&#65533;&#1877;&#65533;&#65533;&#1479;&#65533;&#65533;
Fx&#65533;&C&#65533;$&#65533;r3&#65533;&#65533;&#65533;c.\&#65533;fK&#65533;VZ&#65533;&#1587;&#65533;H&#65533;&#65533;Y&#440;&#65533;&#65533;&#65533;&#65533;
&#65533;B&#65533;Tqq!&#1998;l&#65533;&#65533;&#65533;&#65533;p&#65533;2&#65533;.&#65533;&#65533;8&#65533;P&#65533;~&#65533;&#65533;&#65533;&#65533;&#65533;#&#65533;&#65533;J&#65533;#&#1841;&#65533;&#65533;&#65533;&#65533;|>s&#65533;o^Nlv!&#30653;&#65533;&#1767;z&#65533; &#65533;&#65533;&#65533;'W/	>&#65533;d&#65533;&#65533;&#65533;&#65533;d	&#65533;&#65533;&#65533;q&#65533;&#65533;&#65533;&#65533;,&#65533;1r&#65533;5&#65533;6O&#65533;&#65533;(N&#65533;[&#65533;&#65533;I&#65533;L&#65533;&#65533;&#65533;&#65533;a&#65533;&#65533;-m!&#65533;&#65533;k$&#65533;h&#65533;[&#65533;&#65533;G&#65533;~x&#65533;&#65533;&#65533;&#65533;&#65533;`-&#65533;&#65533;&#65533;&&#65533;&#65533;&#65533;H:&#584;h&#65533;&#65533;&#65533;&#65533;&#452;~D&#65533;!F6&#65533;&#65533;z&#65533;E&#13201;UV&#65533;&#65533;S&#65533;&#65533;_+8&#65533;R&#1555;]&#65533;&#65533;p
&#65533;&#65533;)m&#65533;&#65533;&.&#1489;	yS&#65533;&#65533;o\&#65533;7&#65533;yO&#65533;IL&#65533;G>&#65533;&#65533;&#65533;K&#65533;&#65533;&#65533;&#65533;&#65533;0J&#65533;n&#65533;)&#65533;&#65533;&#65533;&#65533;8($&#65533;&#65533;>&#65533;v*&#65533;C&#65533;&#65533;&#65533;&#65533;H&#65533;:&#65533;<&#65533;&#65533;-&#65533;&#65533;&#65533;&#65533;g&#65533;&&#65533;&#65533;.&#65533;&#65533;{&#65533;&#65533;*&#37652;&#65533;9+&#65533;Wbt+O&#65533;&#65533;&#65533;kx;&#65533;Z&#65533;&#65533;&#65533;&#52184;v&#65533;&#65533;&#65533;9&#65533;&#65533;&#65533;l3&#65533;8i%i>&#65533;,&#65533;&#65533;&#65533;&#65533;.&#65533;&#65533;Q&#65533;'&#1601;&#65533;&#1146;&#65533;&#65533;&#65533;&#65533;&#65533;&#65533;l$&#65533;y&#65533;&#10350;&#65533;Ph"&#65533;&#65533;&#65533;&#65533;1&#65533;&#65533;H<&#65533;&#65533;&#65533;Nbp&#65533;&#65533;&#65533;[HB!>Zd"&#65533;&#400390;&#65533;&#65533;&#65533;&#65533;&#65533;D&#65533;	Z&#65533;&#65533;\r&#65533;g&#65533;&#65533;2&#65533;&#65533;&#65533;&#1656;C&#65533;&#65533;%5&#65533;&#65533;&#65533;j&#65533;&#65533;N*&#65533;pC&#65533;&#65533;A&#65533;"\&#65533;&#65533;@t&#65533;&#65533;F 1&#65533;&#65533;2@&#65533; 1 t&#65533;&#65533;S"&#65533;X2&#65533;&#65533; &#65533;&#65533;-"s&#222;me#&#65533;&#65533;h"&#65533;wF&#643;t@&#65533;&#1285;0&#65533; I&#65533;&#65533;Q&#1476;$1&#65533;!a&#65533;v!o&#65533;}H&#925;
&#65533;&#65533;c&#65533;[&#65533;&#308;&#65533;&#65533;&#65533;O&#65533;&#65533;&#65533;&#65533;&#65533;m(&#65533;K&#65533;&#65533;&#65533;&#65533;&#65533;S	'&#65533;:y%&#61758;:$&#65533;&#65533;&#65533;U&#65533;&#65533;&#65533;S&#65533;&#65533;p&#65533;&#65533;&#65533;2sD&#65533;c&#65533;^I&#37112;0&#65533;)&#65533;&#65533;&#65533;&#65533;&#65533;+&#65533;k&#65533;~	/,&#65533;d&#65533;&#65533;&#65533;+&#65533;&#65533;&#65533;&#65533;B&#65533;>&#65533;&#65533;&#65533;&#65533;7Qo&#65533;&#315;&#65533;2&#65533; i&#65533;&#65533;&#65533;e&#65533;&#65533;&#65533; &#65533;&#65533;&#65533;&#65533;&#65533;&#65533;9&#65533;&#1107;&#65533;&#65533;Hs&#65533;.&#65533;&#1025;&#65533;&#1089;y4Kw&#65533;"&#65533;&#65533;&#65533;&#65533;&#1331;AD&#65533;&#65533;jzB8a(&#65533;]&#65533;8&#930;D* &#65533;&#65533;&#65533;&#65533;5&#65533;&#65533;&#65533;&#65533;05&#1729;KA&#65533;;UQ&#65533;"
A&#65533;MG61&#65533;&#65533;&#65533;D&#19331;C\&#65533;&#65533;T.&#65533;-&#65533;&#65533;r&#65533;&#65533;&#65533;(O&#65533;P	Wj6=&#65533;&#65533;&#65533;&#65533;&#65533;&#65533;"&#1808;0&#65533;&#65533; &#65533;`jZB&#65533;f9Ef&#65533;&#65533;&#65533;h(&#65533;\ Pag&#65533;&#65533;!&#65533;&#65533;&#65533;:&#65533;&#65533;&#65533;cq&#65533;&#65533;&DQn1&#65533;&#65533;&#65533;&#65533;&#65533;&#65533;'&#65533; a&#65533;@#&#65533;&#65533;&#65533;&#65533;&#65533;&#65533;v&#65533;d&#65533;&#65533;&#65533;6G&#65533;&#1607;%5)@:&&#1108;.&#548;&#65533;'&#65533;^p&#65533;,&#65533;8&#65533;']HR"&#596;&#65533;0e&#65533;&#65533;VJvIN&#65533;&#65533;&#65533;H4&#65533;F&#65533;&#65533;	H&#65533;-I&#65533;Q&#65533;ry%&#65533;&#65533;&#65533;:&#65533;&#65533;\&3&#65533;&#65533;&#65533;&#65533;8&#65533;&#65533;NC&#65533;&#65533;1uY&#65533;.N&#65533;#&#911;[&#65533;./1O&#65533;j&#65533;*&#65533;x &#65533;&#65533;&#65533;&#65533;qu&#65533;&#65533;'	q C&#65533; ^H&#65533;\&#65533;nB&#65533;m&#65533;8&#65533;$&#65533;|&#65533;&#65533;&#65533;"&#65533;	&#65533;yenf&#65533;`&#65533;'&#65533;00*P6!C&#65533; /P&#65533;&#65533;&#65533;&#65533;&#65533;,&#65533;&#65533;f>&#65533;a&#65533;$(!
:&#65533;&#65533;&#65533;&#65533;&#65533;8&#65533;!&#65533;&#65533;&#65533;&#65533;&#65533;&#65533;&#65533;&#65533;dd&#65533;9&#65533;&#65533;&#65533;&#65533;8')(
&#65533;&#65533;&#65533;O&#65533;&#65533;&#65533; { b&#65533;i&#65533;&#65533;.&#65533;K&#65533;&#65533;#&#65533;@U&#65533;A&#65533;&#65533;p&#65533;+&#65533;&#65533;H&#65533;}&#65533;B&#65533;C^&#65533;&#65533;&#65533;&#65533;]&#65533;D&#65533;^&#65533;$&#65533;,&#65533;(.t>&#65533;&#65533;?&#65533;#&#65533;&#1025;&#65533;&#65533;i&#65533;&#65533;&#65533;T&#65533;e)a&#65533;*&#65533;k &#325;&#65533;v&#680;&#65533;&#65533;&#65533;j&#65533;&#1532;&#175;&#65533; &#65533;n&#65533;&#65533;6&#65533;&#65533;&#65533;&#65533;]&#65533;\&#65533;9&#65533;$&#65533;af&#65533;,/&#65533;Y&#65533;	&#65533;&#65533;yH%&#65533;\&#65533;&#65533;&#65533;&#65533;IaEB&#65533;&#65533;.&#65533;&#65533;=&#65533;O&#65533;&#714;&#65533;>&#65533;b&#65533;&h&#65533;)&#65533;&#1532;&#65533;,R&#65533;&#65533;&#65533;&#151;4}&#65533;U&#65533;^I&#1121;j&#65533;\&#65533;^&#65533;&#65533;jS Ca&#65533;<`&#65533;&#65533;&#65533;~(&#65533;\q>&#65533;&#65533;&#65533;D&#65533;&#65533;&#65533;
&#65533;&#65533;&#65533;%w &#65533;CUdJL"&#65533;&#65533; qA=|&#65533;&#65533;&#65533;&#65533;&#65533;&#65533;x&#65533;&#65533;&#65533;&#65533;&#65533;&#65533;&#65533;1y &#65533;&#65533;`&#65533;&#65533;h&#65533;$&#1290;&#65533;&#1802;VGgpCn&#65533;X&#65533;&#65533;c&#65533;&#65533;Ey&#65533;&#65533;L&#65533;m&#65533;\`&#65533;&#65533;2&#65533;&#65533;d0&#65533;.&#65533;:VnS&#65533;&#65533;?&#65533;/MF&#65533;&#65533;&#65533;&#65533;9R&#65533;0&#65533;!&#65533;F&#65533;x&#65533;x&#65533;s&#65533;&#65533;&#65533;&#65533;Bx&#65533;^p&#65533;L;&#65533;&#65533;&#65533;&#65533;&#65533;%&#65533;_&#65533;&#65533; &#65533;&#65533;&#65533;IH&#65533;&#65533;&#65533;&#65533;7&#65533;&#65533;&#65533;v&#65533;&#65533;4IO&#65533;Q?&#65533;E&#65533;&#65533;&#65533;&#65533;>&#65533;B &#65533;&#65533;&#65533; &#65533;6&&#65533;8&#65533;Q~&#65533;&#65533;']&#65533;&#65533;&#65533;_3$&#65533;&#65533; N;X&#1477;f&#65533;&#65533;f&#65533;t&#65533;&#65533;-D&#65533;&#65533;&#1345;r&#65533;&#65533;&#65533;U6B	&#65533;G&#65533;&#1379;&#65533;0&#65533;&#65533;&#65533;}&#65533;&C&#65533;&#65533;YN1&#65533;`&#65533;/&#65533;!&#65533;vD&#65533;O&#65533;iC&#65533;&#65533;&#65533;(Z#A&#65533;JX&#65533;gb&#65533;%&#65533;\&#65533; &#65533;~&#65533;&#65533;iI&#65533;@&#1796;&#65533;~/&#65533;&#65533;&#65533;&#65533;&#65533; &#65533;&#65533;&#65533;:&#65533;~&#65533;z	&#65533;[ha&#1293;XW1r$T&#1530;&#65533;h&#65533;+&#65533;&#65533;]S&#65533;s&#65533;&#65533;&#65533;S@d&#65533;3'&#65533;v&#65533;%&#65533;K&#65533;&#65533;&#65533;a#&#65533;&#65533;&#65533;&#65533;&#65533;&#65533;&#65533;<&#272;0z.&#65533;&#65533;t&#65533;&#65533;&#65533;&#65533;&#65533;V&#65533;\&#65533;n&#65533;q&#65533;8
&#65533;&#65533;&#65533;&#65533;_J&#65533;&#65533;&#65533;&#65533;sj&#65533;&#65533;r&#65533;/&#65533;&#65533;S&#65533;K&#65533;}&#65533;l&#65533;&#65533;&#65533;9"(&#65533;k&#65533;&#65533;&#65533;)&#33296;@GOe0&#307;&#65533;-&#65533;)&#65533;Ox#G&#65533;&#65533;&#65533;A&#65533;m&#65533;t&#65533;' &#65533;&#65533;yE&#65533;&#65533;&#65533;pR&#65533;&#65533;<&#65533;&#65533; 1&#1043;&#65533;&#552;.&#65533;;.d&#65533;&#65533;&#65533;+&#65533;&#65533;{&#65533;7k&#65533;&#65533; &#65533;&#65533;&#65533;&#5087;&#65533;&#65533;&#65533;&#65533;&#65533;"&#65533;&#65533;&#1387;T]&#65533;9lA&#65533;9&#65533;+&#65533;z&#65533;;&#65533;?]p&#65533;x&#65533;2w&#65533;~&#1523;&#65533;|+&#65533;Q&#65533;.&#65533;}&#65533;I&#65533; T&#65533;&#65533;B &#65533;&#65533;	&#65533;&#65533;s?&#65533;&#65533;Hpv&#65533;&#65533;(lH&#65533;&#65533;\&#856;&#65533;c&#65533;b+y&#65533;N&#65533;&#65533;&#65533;&#65533;&#65533;p}&#65533;C]p &#65533;&#65533;&#65533;~&#65533; &#65533;&#65533; &#65533;H(&#65533;~H&#65533;X&#65533;p ;&#65533;&#65533;&#65533;z*&#65533;>&#65533;{+r{p&#65533;&#65533;n&#65533;&#65533;J'y&#65533;b&#65533;p]&#65533;&#65533;{&#65533;0 eP5&#65533;$&#65533; 
&#65533; $&#65533;&#65533;&#65533;}&#65533;x&#65533;&#65533;&#65533;	u~&#65533;&#65533;&#65533;&#65533;z*&#65533; &#65533;v&#65533;&#65533;(p&#65533;F&#65533;&#65533;&#65533;pi&#65533;&#65533;A&#65533;z&#65533;6xMss0^Y&#65533;z
P5P&#65533;&#65533;mXl&#1542;8&#65533; v&#65533;xh&#65533;&#65533;&#65533;&#65533;H~&#65533;&#65533;g&#65533; &#65533;&#65533;&#65533;&#65533;w&#65533;&#65533;&#65533;Rx'8	p&#65533;YX{&#65533;&#65533;s&#65533;&#65533;&#65533;-"   	&#65533;T	&#65533;&#65533;"&#65533;&#65533;e0s&#65533;O&#65533;&#65533;&#65533;m&#65533; q&#65533;&#65533;o&#65533;&#65533;&#65533;&#65533;P%P}x&#65533;&#65533;&#65533;~&#65533;&#65533;H&#65533;
&#65533;	&#65533;	&#65533;X&#65533;^&#65533;x&#65533;&#65533;x&#65533;&#65533;&#65533;&#65533;&#65533;`&#65533;&#65533;|O&#65533;T&#65533;'f&#65533;8&#65533;&#65533;&#65533;&#65533;0&#65533;&#261;fqo&#65533;<  AP,	[p&#65533;&#65533;&#65533;8F&#65533;;8&#65533;&#65533;[&#65533;&#65533;l&#65533; &#65533;&#65533;&#65533;&#65533;&#65533;&#65533;&#65533;`&#65533;&#65533;`&#65533;U&#65533;&#65533;&#65533;&#65533;&#65533;&#65533;&#65533;&#65533;&#65533;&#65533;&#65533;W]&#65533;&#65533;k&#65533;&#65533;&#888;&#65533;&#65533;&#65533;I&#65533;&#65533; .&#65533;L&#65533;Bq*8*Y`&#65533;&#65533;0&#65533;^'&#65533;SO}&#65533;8&#65533;thO&#65533;&#65533;=&#65533;&#65533;E &#65533;  &#65533;&#65533;&#65533;&#65533;8&#65533;&#65533;h&#65533;&#65533;x	-@&#65533;&#65533;P&#65533;&#1543;&#65533;	|&#65533;WxeA&#65533;^`&#65533;&#65533;&#65533;&#65533;&#65533;&#65533;v&#65533;)&#65533;&#65533;&#824;|b&I&#65533;Hq&#65533;F&#65533;&#65533;Xu)&#65533;&#65533;&#65533;&#65533;+&#65533;&#65533;&#65533;y&#65533;@ &#65533;&#65533;6` &#65533;P&#65533;&#65533;(
&#65533;&#65533; xy&#65533;&#65533;|I&#65533;p&#65533;&#65533;&#65533;&#65533;Hy&#65533;&#65533;&#65533;&#65533;`&#65533;&#65533;&#65533;&#65533;&#65533;)&#65533;&#65533;&#65533;P9&#65533;&#65533;&#65533;	&#65533;Tyk&#65533;Tm&#65533;c&#65533;Hv0&#65533;s2&#65533;&#65533;&#65533;&#65533;&#65533;&#65533;0&#65533;&#65533; P&#65533;&#65533;&#65533;&#65533;&#65533;&#65533;.&#1623;{&#1610;&#65533;&#65533;&#65533;7&#65533;8&#65533;^&#65533;&#65533;&#65533;&#65533;&#65533;>%&#65533;&#65533;&#65533;- K&#65533;&#65533;&#65533;&#65533;v&#65533;&#1564;0&#65533;&#65533;	&#65533;_P&#65533;@&#65533;&#65533;&#65533;&#65533;Yh&#65533;&#65533;&#65533;vffqY&#65533;&#65533;&#65533;&#65533;&#65533;c&#65533;)&#65533;&#65533;Cx&#65533;&#65533;&#65533;&#1630;&#65533;&#65533;&#65533;@&#65533;&#65533;-&#65533;&#65533;6&#65533;&#65533;Yh&#65533;
&#65533;Im&#65533;&#1043;&#65533;P&#65533;&#65533;&#65533;1&#65533;&#65533;&#65533;8	&#65533;&#65533;&#65533;
&#65533;&#65533;&#65533;&#65533;&#65533;_&#65533;0P&#1401;\&#65533;&#65533;&#65533;y&#65533;&#65533;_&#65533;\G3&#21069;&#65533;&#65533; G?&#65533;&#65533;G&#65533; T&#65533;&#65533;&#65533;&#65533;0&#65533;R`h&#65533;&#65533;:J&#65533;I	=J&#65533;9&#65533;&#65533;&#65533; &#65533;}T&#65533;&#65533;J:f&#65533;&#65533;&#65533;&#65533;R&#65533;J&#65533;&#65533;&#1628;
0&#65533; &#65533;&#2372;&#65533;&#65533;&#65533;T&#65533;Yf&#65533;c&#65533;g&#65533;W&#65533;Y&#65533;&#65533;ivZ&#65533; _&#65533; F&#65533;&#65533;&#65533;&#65533;&#65533;&#65533;p&#65533;&#65533;&#65533;&#65533;@&#65533;&#65533;&#65533;*q&#65533;@&#65533;&#65533;$6&#65533;&#65533;3&#65533;&#65533;&#65533;&#65533;&#65533;
	p&#65533;&#65533;`&#65533;&#65533;&#65533;UPIz&#65533;9&#65533;&#65533;i&#65533;	GS:&#65533;V&#65533;&#65533; N0&#65533;&#65533;`&#65533;a&#1706;&#65533;:&#65533;&#65533;&#65533;&#65533;z&#65533;&#65533;&#461;&#65533;&#65533;&#65533;&#65533;&#65533;&#65533;&#65533;
&#65533;&#65533;&#65533;&#65533;&#65533;w&#65533;P <@&#65533;&#65533;&#65533;&#65533;&#65533;V &#65533;b&#65533;0&#65533;&#65533;&#65533;P &#65533;@&#65533;30&#65533;&#65533;&#65533;&#65533;&#65533;&#65533;&#65533; +p &#65533;&#65533;&#65533;&#65533;&#65533;&#65533;h&#65533;&#65533;&#65533;&#65533;G&#65533;0 &#65533;]JJ0&#65533;J&#65533;`&#65533;&#65533;&#65533;&#65533;&#65533;Z&#65533;&#65533;&#65533;-&#65533;&#65533;&#65533;\&#65533;|z&#65533;l&#65533;`&#65533;Jo&#65533;&#65533;s		|
~
&#65533; &#65533;&#65533;&#65533;R3`&#65533;[ N&#65533;@!&#65533;
&#65533;J	&#65533;&#65533;&#65533;&#65533;&#65533;&#65533;h&#65533;h&#65533;&#65533;z&#65533;_ &#677;a&#65533;&#65533;&#65533;&#691;&#65533;&#1706;&#65533;0&#65533;=;&#65533;?+&#65533;&#1369;&#65533;j&#65533;&#65533;&#65533;&#65533;&#65533;&#65533;\&#65533;&#65533;n&#65533;c&#65533;&#65533;&#65533;m &#1009;&#65533;&#65533;&#65533;! &#65533;&#65533;o&#1034;&#65533;&#65533;&%P i&#65533;e[NP&#65533;&#65533;
8&#65533;&#65533;&#65533;`&#65533;B&#65533;&#65533;-&#65533;&#65533;2&#1768;&#741;&#65533;&#65533;|{&#65533;&#65533;>&#65533;&#65533;&#65533;&#65533;&#65533;&#65533;&#65533;bJ&#65533;&#65533;&#65533;&#65533;	+yU&#65533;	&#65533;&#65533;J&#65533;n&#65533;&#65533; ^Q&#65533;&#65533;v&#65533; 0&#65533;&#65533;&#65533;&#65533;0&#65533;Z[&#65533;&#65533;]kzi&#65533;&#65533;
%`&#65533;&#65533;&#65533;&#65533;&#65533;A&#65533;6 &#65533;D&#65533;]&#65533;&#65533;&#65533;8&#65533;]&#682;&#65533;&#65533;&#65533;&#65533;&#1787;&#65533;*&#65533;&#65533;&#65533;&#65533;:&#65533;&#65533;;&#65533;&#65533;&#65533;&#65533; U&#65533;&#65533;,&#65533;i&#65533;z&#65533;M&#65533;I&#65533;&#65533;&#65533;g&#65533;&#65533;K{&#17566;&#65533;&#65533;&#65533;]+&#65533;&#65533;&#65533;a&#65533;%&#1082;&#65533;{&#65533;&#65533;&#65533;&#65533;&#65533;m&#65533;&#65533;&#65533;[&#65533;i&#65533;A&#65533;0&#65533;&#65533;&#65533;&#65533;|&#746;{&#746;D&#65533;@&#1791;&#65533;&#1787;&#65533;0&#65533;&#65533;&#65533;&#65533;b&#65533;&#65533;l&#65533;&#65533;&#65533;&#65533;X8&#65533;&#1541;&#65533; &#65533;&#65533;d2&#65533;&#65533;J&#65533;&#65533;E&#65533;&#65533;&#65533;"&#65533;K&#65533;&#65533;&#65533;&#65533;&#65533;K&#65533;&#65533;&
P&#65533;&#65533; &#65533;&#1786;&#65533; &#65533;&#65533;&#65533;&#65533;h&#65533;&#148;:&#65533;&#65533;&#65533;g&#65533;6&#65533;8&#65533;&#65533;&#65533;/&#65533;&#65533;|&#1765;^J&#65533;D&#65533;&#65533;&#65533;&#65533;D&#767;&#65533;&#65533;&#65533;&#651;&#65533;&#907;&#65533;&#65533;&#65533;&#65533;r:e&#65533;i&#65533;l&#65533;&#65533;7&#65533;Zl&#65533;R&#65533;&#65533;&#65533;`&#65533;&#65533;&#65533;&#65533;&#65533;	X&#65533;&#65533;&#65533;&#65533;&#65533;&#65533;&#65533;&#65533;eR&#65533;( ip&#65533;u&#52908; &#65533;&#65533;9&#65533;D*&#65533;7&#65533;&#65533;;&#65533;&#242;&#65533;&#65533;&#65533;D&#65533;_z&#65533;[&#65533;;{&#65533;` &#65533;,&#65533;&#65533;&#65533;@&#65533;&#65533;&#65533;L&#1560;&#65533;&#65533;&#65533;&#65533;i&#65533;&#65533;&#65533;&#65533;
&#65533;&#65533;&#65533;*B&#65533;&#65533;&#65533;&#65533;&#65533;k&#65533;"P|9%&<&#65533;]Z&#65533;&#65533;+	%;&#65533;:&#1786;&#65533;@:&#65533;&#65533;	&#65533;&#65533;&#65533;?&#65533;&#245;L&#65533;s&#65533;&#65533;&#65533;&#65533;H&#1851;F,&#65533;&#65533;\&#65533;&#65533;` &#65533;&#593;&#65533;&#65533;&#65533;&#65533;&#65533;&#65533;&#65533;&#65533;&#65533;&#65533;<&#65533;&#65533;&#65533;&#65533;&#65533;&#65533;&#65533;&#65533;&#65533;`&#65533;&#65533;A&#65533;(&#65533;Z&#65533;&#65533;&#821;kL&#65533;&#65533;&#65533;&#65533;&#65533;&#65533;j@
1&#65533;&#65533;&#65533;^&#65533;&#65533;@&#65533;&#65533;&#65533;&#65533;
h&#1078;&#65533;&#65533;&#65533;5&#65533; >&#65533;Wu&#65533;]&#65533;&#65533;&#759;&#65533;+&#65533;&#65533;&#65533;&#65533;&#1148;&#263;&#65533;&#558;*&#65533;&#65533;,&#65533;&#65533;&#65533;M&#65533;&#65533;K&#65533;&#851;&#65533;&#65533;,I&#65533;&#65533;&&#65533;&#65533;&#65533;&#589;BH&#65533;&#65533;&#65533;<f&#65533;bGd<&#65533;&#65533;`&#65533;"&#65533;&#65533;D {	&#65533;Q1&#65533; 806p&#65533;&#65533;&#65533;;P&#65533;V&#65533;&#65533;&#810;&#65533;&#65533;&#65533;&#1069;&#65533;:&#65533;k&#65533;&#65533;0&#1846;2<&#65533;&#774;Y~0&#197;p&#65533;Z&#891;#&#65533;&#1391;+&#65533;]&#65533;"&#65533;&#65533;&#65533;&#65533;&#65533;<&#65533;&#65533;@&#65533;,&#581;&#65533;2&#65533;&#65533;K&#65533;Y&#65533;.1&#65533;&#65533;&#65533;i&#65533;0_lf&#65533;&#65533;|c?&#65533;=D;&#65533;&#1238;W&#65533;&#65533; V&#65533;&#65533;&#65533;&#65533;1&#65533;6&#65533;
&#65533;Z&#65533;Pj &#65533;(,&#65533;~&#65533;6 &#65533;Q&#65533;&#65533;&#65533;&#1051; &#65533;&#65533;&#65533;{&#65533;(&#65533;&#65533;&#65533;a&#65533;&#65533;l&#65533;&#65533;@&#65533;&#65533;&#65533;&#65533;v&#65533;0,&#65533;&#65533;&#827;&#65533;&#65533;&#65533;&#65533;<&#65533;x&#65533;&#65533;l&#65533;|&#65533;&#1108;L&#65533;K&#65533;&#852;&#65533;cR&#65533;&#65533;&#65533;k*W&#65533;&#244;Z&#65533;:&#65533;&#65533;=&#65533;}&#65533;=&#65533;&#65533; C&#65533;&#65533;&#65533;+&#65533;~i4&#65533;&#65533;Y&#65533;}&#65533;&#65533;&#65533;&#65533;&#65533;&#65533;&#65533; &#65533;&#65533;&#65533;&#65533;iu&#65533;&#65533;}&#65533;u	%&#65533;&#65533;x&#65533;/&#65533;,&#754;&#65533;&#1619;&#65533;&#65533;&#65533;&#65533;|&#65533;&#65533;|&#65533;&#65533;L&#65533;wm&#65533;&#65533;,&#65533;&#65533;&#65533;&#65533;&#65533;"&#65533;&#65533;P&#853;F&#65533;=&#65533;}&#1590;&#65533;c&#65533;'=	&#65533;&#65533;Wlf&#65533;Y&#65533;&#65533;&#65533;&#65533;&#65533;&#65533; &#65533;&#65533;0g&#65533;&#65533;&#65533;&#65533;=&#65533;D~&#65533;(&#65533;&#65533;  &#65533;&#65533;[+&#65533;&#65533;x&#65533;%&#65533;%&#65533;&#65533;{&#65533;&#65533;3&#65533;&#65533;&#65533;^&#65533;&#65533;`&#65533;&#65533;&#65533;&#1863;&#1043;f&#65533;f]&#195;&#65533;&#65533;&#65533;xl&#1478;&#65533;&#65533;&#1914;&#717;z&#65533;0&#65533;&#65533;&#65533;&#65533;/&#65533;{&#65533;&#2013;&#680;<&#65533;&#65533;&#65533;&#65533;&#65533;m&#65533;&#65533;&#65533;L&#65533;I&#65533;&#65533;a:&#849;&#65533;&#65533;e&#1914;
l&#65533;lm&#65533;n`)N&#65533;+lr&#65533;C&#65533;#B&#65533;l;&#65533;&#1241;}&#17997;&#65533;>M&#65533;Ln&#65533;L&#65533;O&#65533;&#65533;&#65533;&#65533;};&#65533;o&#65533;&#65533;,&#65533;&#65533;&#65533;}&#65533;&#65533;e&#65533;&#65533;>&#1600;}&#65533;&#65533;&#1563;&#65533;&#65533;&#65533;&#65533;&#65533;&#65533;&#65533;p&#65533;&#65533;m&#65533;&#65533;.&#65533;&#65533;1&#65533;}&#65533;&#65533;&#65533;&#65533;&#856; &#65533;&#936;&#65533;&#65533;&#65533;&#65533;>&#65533;&#65533;n&#65533;&#65533;n&#65533; &#1482;|&#65533;&#1308;&#65533;=r@&#65533;N&#65533;&#65533;
&#770;&#65533;Zp&#1355;&#65533;~:&#65533;&#65533;R &#65533;&#65533;&#65533;&#65533;J&#65533;H&#65533;&#65533;~&#65533;&#65533;&#65533;&#65533;`&#65533;&#65533;&#65533;&#887;@&#65533; &#65533;i^b&#512;&#65533;&#65533;&#65533;&#1028;&#65533;6&#65533;&#65533;Y&#65533;&#65533;=&#65533;&#1135;&#65533;&#65533;&#1834;&#65533;&#65533;&#1704;|&#52371;&#690;p&#65533;|n&#65533;&#65533;;&#65533;&#65533;&#65533;&#65533;:&#65533;&#65533;&#65533;&#65533;&#65533;<&#65533;&#65533;&#65533;&#65533;}m&#835;&#65533;&#65533;&&#65533;&#65533;Y&#65533;a9&#65533;	&#65533;&#65533;q&#65533;&#65533;&#65533;/&#65533;&#65533;&#65533;&#65533;&#65533;&#65533;&#65533;&#65533;&#65533;&#65533;&#65533;&#65533;&#65533;&#65533;&#65533;F&#65533;&#65533;`&#65533;&#65533;&#65533;	&#65533;&#65533;f&#65533;&#65533;&#65533;&#65533;&#65533;Z&#65533;\>&#65533;&#65533;&#65533;O&#65533;&#65533;tO~&#65533;XyH&#65533;&#65533; &#65533;i&#65533;&#65533;C&#65533;&#65533;&#65533;:&#65533;&&#65533;&#65533;&#65533;/&#1468;&#65533;.&#65533;&#65533;&#65533;&#2028;&#65533;&#65533;&#65533;4O&#65533;s&#65533;&#65533;&#65533;&#65533;&#65533;&#65533;~&#65533;s]&#65533;&#65533;&#65533;@O&#65533;\#m&#65533;&#65533;&#65533;&#65533;&#65533; &#65533;&#65533;8&#65533;l`&#65533;z&#65533;&#880;I&#65533;~#&#65533;9&#65533;&#65533;`&#65533;P&#1216;&#65533;u&#65533;&#65533;]&#65533;&#65533;]o&#65533;N&#65533;&#65533;?&#65533;&#207;&#65533;&#65533;&#65533;&#1971;&#951;t&#65533;&#65533;&#65533;;&#1798;&#65533;&#65533;&#960;{&#65533;&#65533;|&#65533;&#65533;&#65533;&#65533;&#65533; &#29007;&#65533;G^ /<&#65533;&#65533;/&#65533;&#65533;&#65533;&#65533;&#65533;}&#65533;5?&#65533;&#65533;&#65533;&#539;&#65533;&#65533;&#65533;&#65533;&#65533;o&#65533;&#65533;&#65533;&#65533;&#65533;&#65533;@&#65533;&#65533;&#65533;k&#65533;&#65533;&#65533;	&#65533;&#65533;&#65533;yZ&#65533;g&#65533;&#65533;yz&#65533;&#65533;&#65533;&#65533;&#65533;&#65533;&#65533;&#65533;&#65533;&#65533;&#65533;f&#65533;&#65533;&#65533;&#65533;&#65533;&#65533;&#65533;;$8&#65533;&#65533;&#65533;&#65533;&#65533;&#65533;&#65533;W&#65533;&#65533;&#65533;&#65533;&#65533;&#65533;i&#65533;&#65533;&#65533;&#65533;&#65533;&#65533;&#966;&#65533;&#65533;&#65533;*&#1478;&#65533;&#1575;i&#65533;j&#65533;&#65533;i&#65533;&#65533;&#65533;%&#65533;&#65533;&#65533;83h&#65533;zx&#4128;lhN8&#65533;&#65533;&#65533;v&#65533;I&#65533;Hq&#65533;&#330;/&#65533;k&#1584;&#65533;"e&#65533;&#65533;PIA&#65533;B&#65533;&#1204;&#65533;&#1126;Fp.A:&#65533;r&#65533;,"x&#65533;`&#65533;&#65533;&#65533;&#65533;&#65533;&#65533;&#65533;&#65533;Y&#65533;&#65533;&#65533;&#65533;&#65533;B`&#65533;&#65533;F&#65533;U,&#65533;14&#790;M&#65533;&#65533;l+5T&#65533;&#65533;l&#65533;4j&#65533;&#65533;&#65533;&#1083;x&#65533;p&#1883;&#65533;G&#65533;h~&#65533;l&#65533;&#65533;&#65533;q<&#65533;&#65533;DE&#65533;B&#496;&#65533;&#65533;c&#65533;(&#65533;P&#65533;&#65533;&(&#65533;&#65533;<4&#65533;Tg&#65533;&#65533;=J&#65533;&#65533;&#65533;&#65533;&R&#65533;4&#65533;V&#65533;P&#65533;E?[u &#65533;&#65533;&#65533;X&#65533;&#65533;&#65533;W&#65533;&#268;5&#65533;&#65533;Ak3C^US&#65533;&#1283;CDwlHCn8&#65533;&#65533;&#65533;i?&#65533;Q&#1083;v&#65533;&#65533;&#65533;_`B&#65533;	w&#65533;&#65533;&#65533;AYqy3$\&#65533;~a&#65533;&#65533;&#65533;?&#65533;A&#65533;@&#65533; &#65533;&#65533;$&#65533;'&#65533;%&#65533;G&&#65533;Y&#65533;$&#65533;5&#65533;&#65533;!&#65533;9&#65533;&#65533;(&#65533;&#65533;)xrA)&#65533;&#65533;&#65533;&#65533;&#65533;I-&#65533;A&#65533;b.('X{9&#1054;W&#65533; &#65533;&#769;c=&#65533;&#65533;&#1161;S]u&#65533;&#65533;&#65533;&#65533;v&#65533;&#65533;#&#65533;=op&#65533;&#65533;&#65533;&#65533;z&#65533;&#65533;&#65533;&#65533;&#65533;&#65533;&#65533;9&#65533;eI&#65533;&#65533;(&#65533;p&#65533;&#65533; &#65533;&#65533;d&#65533;&#65533;&#65533; ^vRfXF&#65533;&#65533;&#65533;&#65533;&&#65533;&#65533;v'Ku2&#65533;&#65533;i&#65533;DrG!&#65533;R&#65533;a&#65533;&#65533;p`&#65533;k&#65533;&#310;H&#65533;!&#65533;&#386;&#65533;&#65533;(%&#65533;!(&#65533;"&#65533;n&#65533;s&#65533;1dEJr==7&#65533;;&#65533;&#65533;&#65533;thQ&#65533;cv&#65533;lxH;&#65533;HU@&#65533;&#65533;c&#65533;&#65533;&#65533;&#65533;@&#65533;&#65533;&#65533;&#65533;&#65533;Y&#65533;&#65533;&#65533;"4&#65533;&#65533;G!Q&#65533;m!h&#65533;&#65533;f!&#65533;yR&#65533;&#65533;&#388;t&#65533;	&#65533;&#65533;&#65533;R&#65533;!&#65533;jr.&#65533;&#65533;PPH&#65533;(&#65533;(&#65533;&#166;&#519;&#65533;D
&#65533;`),&#65533;X&#65533;T&#65533;MY&#351;U&#65533;~ &#65533;&#167;&#65533;Z&#65533;7&#65533;&#65533;X&#65533;&#65533;&#65533;3&#65533;&#65533;&#1709;&#349; &#65533;&#65533;&#65533;0&#65533;&#65533;&#65533;&#65533;&#65533;N&#65533;&#65533;?Pz0cA&#65533;$&#65533;&#65533;\Z&#65533;&#65533;18Q@@&#65533;&#65533;&#65533;G2&#65533; &#65533;&#65533;&#65533;&#65533;&#65533;h&#65533;&#65533;&&#65533;G&#65533;&#65533;J&#65533;dI"
&#65533;D!)&#65533;&#65533;S*&#65533;f*H&#65533;p&#65533;O,\p&#65533;&#65533;F
)hL&#65533;[&#65533;&#1986;&#65533;x&#65533;&#65533;&#65533;)&#65533;&#65533;54&#65533;&#65533;=A&#65533;&#554;&#65533;&#1309;&#65533;&#65533;v&#65533;o\&#65533;&#65533;&#65533;&#1230;S&#65533;&#23204;&#65533;&#65533;&#65533;`2&#65533;&#47708;&#65533;h&#65533;&#65533;&#65533;&#65533;NT&#65533;&#65533;7&#1001;&#65533;&#65533;&#65533;x@f=/&#65533;3&#65533;&#65533;J&#65533;&#65533;&#65533;&#65533;a&#65533;&#65533; &#65533;4-&#65533;"*&#65533;Ig	tR&#65533;&#65533;&#65533;&#65533;$&&#65533;Y&#65533;&#65533;&#65533;B&#65533;k^&#65533;&#65533;e&#65533;&#65533;J&#65533;}`&#65533;&#65533;&#65533;(0&#65533;&#65533;&#65533;&#65533;927&#65533;&#65533;	&#65533;&#65533;6&#65533;=&#65533;&#65533;4	&#65533;&#65533;&#65533;&#65533;&#65533;&#65533;&#65533;&#65533;GZ&#65533;&#65533;&#65533;a[&#236;&#65533;x&#65533;I&#65533;&#643;^M *&#65533;KA&#65533;63u(i&#65533;/&#65533;&#65533;&#65533;H'1&#65533;	e&#65533;P&#65533;&#1920;&#65533;&#65533;Bh&#65533;	&#65533;&#65533;&#65533;:A&#65533;Iv&#65533;+&#65533;&#65533;Er&#65533;O.&#65533;]!:&#1225;t&#65533;&#65533;B6&#65533;Pj&#65533;'&#65533;^&#65533;26&#65533;&#65533;&#65533;k\;Dl&#65533;&&#65533;&&#65533;!&#65533;A&#65533;&#65533;&#65533;&#65533;6&#65533;b{ [
4W&#65533;&#65533;&#65533;&#65533;&#232;&#65533;&#65533;&#65533;V 1&#65533;oK&#65533;&#65533;D&#65533;w&#65533;&#65533;&#65533;j&#65533;Iw&#65533;&#65533;#ME<&#65533;&#65533;&#65533;J&#65533;+(&#65533;&#65533;=|9&#65533;&#65533;6&#65533;Bbp&#65533;&#65533;&#65533;&#65533;A>&#65533;&#65533;&#65533;lB5&#65533;)i(D&#65533;&#65533;	&#65533;.&#65533;X&#65533;),&#65533;&#65533;&#65533;nj&#65533;p&#65533;&#65533;"`&#65533;?&#65533;&#65533;D$&#65533;&#65533;F&#65533;F	&#65533;&#65533;&#65533;3&#65533;!&#65533;&#65533;
L&#65533;(&#65533;-&#65533;&#65533;[	'&#65533;&#65533;@&#65533;s&#65533;&#1575;;&#65533;Z&#65533;&#65533;A&#65533;&#65533;&#65533;&#65533;p&#65533;&#65533;&#65533;-Pp&#65533;`&#65533;_&#65533;+&#65533;?&#65533;&#65533;&#65533;&#65533;&#65533;=q&#65533;&#65533;&#65533;&#65533;r&#65533;&#65533;4&#65533;V%&#65533;xbR&#65533;&#65533;`&#65533;&#65533;ACX&#65533;PS!2&#65533;4&#65533;&#9458;9%&#65533;T&#65533;&#65533;"x&#65533;H&#65533;(S&#65533;&#65533;CT&#65533;@&#65533;W&#65533;H/z&#65533;&#65533;&#65533;&#65533;P.&#65533;pL&#65533;&#65533;&#65533;&#65533;F&#65533;&#65533;&#790;F&#65533;;&#65533;<E&#65533;8&#65533;&#65533;&#65533;&#65533;HR&#65533;&#65533;S&#65533;"&#541;&#65533;d&#65533;;&#65533;&#65533;&#65533;&#65533;A&#65533;&#1246;&#65533;LjX&#65533;&#65533;|@&#65533;<&#65533;&#65533;R7&#65533;&#65533;I&#65533;E3&#65533;"\&#33353;&#65533;"5/&#65533;&#65533;&#65533;%&#65533;&#65533;&#65533;&#65533;0&#65533;&#65533;&#65533;&#65533;wQ&#65533;GsQ/&#65533;:&#65533;x&#65533;&#65533;&#65533;&#65533;&#65533;&#65533;C&#65533;&#65533;P&#65533;&#65533;I&#65533;&#65533;&#65533;&#65533;&#65533;#&#65533;S&#65533;&#65533;&#65533;&#65533;2"&#1316;)M5&#65533;&#65533;[<e&#65533;&#1988;&#65533;O&#65533;:&#65533;3 CeF;&#65533;&#65533;&#65533;{&#65533;&#65533;&#65533;l&#65533;h70&#65533;}6&#65533;=&#1767;&#65533;&#65533;&&#65533;j}&#65533;&#65533;m&#65533;&#65533;J
z&#65533;&#65533;&#65533;&#65533;&#65533;V{&#147;&#65533;&#65533;&#1365;&#65533;&#65533;&#65533;\o&#65533;&#1146;&q&#65533;&#65533;.Ac&#65533;]U&#65533;q&#65533;&#65533;Xh>&#65533;/&#65533;iM'k&#65533;&#65533;2N*&#65533;C
&#65533;Y&#65533;&#65533;S&#65533;&#65533;q&#65533;|&#65533;&#1702;&#1373;&#65533;&#65533;&#65533;j&#1641;&#65533;&#65533;&#65533;&#65533;&#65533;&#65533;&#65533;&#65533;&#65533;%&#65533;h&#65533;&#65533;&#65533;&#65533;&#65533;&#65533;&#65533;&7&#65533;)&#65533;*<WaC?&#836;&#65533;=&#580;oSa&#65533;E&#65533;uV&#65533; k^)D&#65533;n4&#65533;)&#65533;s&#65533;&#65533;'
&#65533;Q$m &#65533;&#1646;&#65533;&#65533;`&#65533;&#65533;RK3&#65533;&#65533;&#65533;7s&#65533;&#14694;"&#65533;W&#65533;6Z&#65533;q<M&#65533;z	&#65533;Y&#1010;&#65533;&#65533;t &#65533;2&#65533;&#65533;&#65533;&#65533;&#65533;&#65533;&#65533;:&#65533;[&#65533;e&#65533;&#65533;8&#65533;L|0`"&#65533;Y&#65533;&#65533;&#65533;-E&#65533;&#275;&#65533;&#65533;&#65533;-l&#65533;	/B&#65533;&#65533;&#65533;s!X&#65533;C q&#65533;&#597;+\&#65533;0W&#65533;&#1621;&#65533;a&#65533;&#65533;&#65533;=&#65533;&#65533;U&#65533;&#65533;&#65533;&#1636;`&#1688;&#65533;&#65533;&#19343;!R&#65533;N&#65533;&#65533;Y&#65533;j PP&#65533;&#65533;&#65533;&#65533;&#65533;E	&#827;&#65533;&#65533;&#65533;I&#65533;&#65533;&#65533;<&#65533;)&#65533;'&#65533;&#65533;&#885;&#65533;&#65533;|&#65533;?&#65533;g&#65533;&#65533;&#65533;,&#65533;{&#65533;&#65533;Ts&#65533;3` &#65533;P&#65533;&#65533;mR%)j'N&#65533;y&#65533;&#65533;x&#65533;&#65533;&#65533;a=[&#65533;&#65533;&#65533;&#65533;"&#65533;&#65533;Y~&#65533;&#65533; ]bS&#65533;&#65533;&#65533;&#336;&#65533;&#65533;&#65533;&#65533;&#65533;&#65533;Ef&#65533;&#1154;U&#65533;&#65533;&#65533;k&#65533;l&#65533;0@ &#65533;&#65533;4<&#65533;\5^&#65533;u&#65533;&#65533;&#65533;T&#65533;&#65533;&#65533;W&#65533;&#65533;&#605;&#65533;&#65533;&#65533;&#65533;&#65533;&#65533;&#65533;J&#65533;&#65533;&#65533;&#65533;&#65533;i&#65533;&#65533; &#65533;f&#65533;&#65533;&#65533;n&#65533;&#65533;&#65533;<&#65533;&#65533;#&#65533;L&#65533;&#65533;&#1069;&#65533;&#65533;rhjN&#65533; vu&#65533;"h&#65533;&#65533;&#65533;Kp&#65533;&#65533;&#65533;F&#65533;G&#65533;6h@&#65533;&#65533;g&#65533; $#-(&#65533;&#65533;&#65533;&#65533;0&#65533;cO&#65533;Y&#65533;#&#65533;&#65533;&#398;f4DM&#65533;&#65533; &#65533;s K&#65533;&#65533;C&#65533;!&#65533;&#65533;&#65533;&#65533;m=&#65533;,&#65533;&#65533;&#65533;q&#65533;j\&#65533;$&#65533;?&#65533;<&#65533;&#65533;&#65533;&#65533; ,HCH&#65533;&#1395;&#65533;\@&#65533;'&#576;b>&#1878;&#65533;&#65533;&#54045;I&#65533;&#65533;&#65533;&#65533;&#65533;s&#65533;p!Ns&#65533;S&#65533;&#65533;=.&#65533;&#65533;~&#65533;s&#65533;&#65533;&#65533;ONw&#65533;&#65533;hH&#65533;X&#1961;ly @7&#65533;&#65533;pB&#65533;&#65533;I&#65533;&#65533;X&#65533;ff|&#65533;&#65533;PDa&#65533;h&#65533;&#65533;&#65533;T&#65533;}&#65533;&#184;{,&#65533;Y&#366;&#65533;&#65533;&#65533;&#65533;M&#65533;Y&#65533;&#65533;&#65533;&#65533;&#65533;g2
&#65533;&#65533;<&#65533;&#65533;rhs&#825;%&#65533;l&#65533;&#65533;&#65533;&#65533;&#65533;&#65533;j&#65533;&#65533;A&#65533;&#65533;&#65533;'@&#65533;P&#65533;tz+q\q&#65533;Q&#65533;&#65533;&#65533;&#65533;nL&#65533;n&#65533;&#65533;h&#65533;&#65533; &#65533;&#65533;h&#1221;
'&#65533;%&#65533;&#65533;|!:$:&#65533;d:&#65533;7&#65533;&#65533;e`eFvf&#65533;x&#65533; &#65533;8@&#65533;&#65533;wrt
*&#65533;w&#65533;}&#65533;Uc&#65533;N&#1027;=&#65533;~@~|&#65533;LfC&#65533;&#65533;l&#65533;fq2&#65533;Fs&#65533;kpS&#65533;4&#65533;&#65533;4&#65533;&#65533;&#65533;!R&#65533;&#65533;R&#65533;mCw
n>&#65533;(&#65533;&#65533;J&#8576;r%K&#65533;&#65533;n&#65533;tx&#65533;&#65533;n0eOG&#65533;&#65533;D&#65533;&#65533;D|H=&#65533;&#65533;&#65533;tH&#65533;$H[6[V[)&#65533;|&#65533;<@S&#65533;GS0(&#65533;&#65533;qM&#65533;&#65533;pwMq6&#65533;&#65533;9L&#65533;&#65533;&#65533;&#65533;&#65533;&#65533;&#65533;`&y&#65533;&s&#65533;FsU&#33027;&#65533;yog&#65533; m&#65533;V&#65533;&#65533;	&#65533;&#65533;&#65533;&#65533;gy&#65533;e&#65533;.&#65533;}&#65533;\&#65533;Ewt':&#65533;&#65533;r&#65533;d`#rw&#65533;e&#65533;i&#65533;&#65533;K*&#65533;&#65533;&#65533;XOp:&#65533;g&#65533;&#65533;x&#65533;e&#65533;xg&#65533;!&#65533;OQSm7&#65533;0wrw
&#65533;b&#65533;&#65533;x&#65533;&#65533;P&#65533;+B&#65533;p&#65533;&#524;&#65533;(&#65533;&#65533;&#65533;!\@ &#65533;&#65533;&#65533;-kF&#65533;	m&#65533;7&#65533;tB&#65533;&#65533;fu&#65533;&#65533;&#65533; \&#65533;&#65533;m&#65533;&#65533;g1&#65533;&#65533;&#65533;
&#65533;Gb&#65533;bk&#65533;Qpeb&#65533;&#65533;Q&#65533;&#1536;]&#65533;KM{&#65533;&#65533;hxX&#65533;&#65533;&P4"&#1472;&#65533;}&#65533;Z$HU&#65533;HlW&#65533;l&#65533;&#65533;|j&#65533;&#65533;55&#65533;&#65533;D+&#65533;('Y&#65533;&#65533;&#23948;&#65533;X&#65533;VA&#65533;&#65533;(@<&#65533;&#65533;-)sr&#65533;&#65533;&#65533;e&#65533;I&#65533;vP87&#65533;&#65533;p.x(:Da&#65533;Pa@Q&#65533;P&#65533;&#65533;?t&#65533;g&#65533;&#520;&#65533;&#65533;ft)yw&#65533;&#1475;-&#65533;x&#65533;1&#65533;!&#65533;P&#65533;&#65533;7&#65533;&#1888;Z&#65533; <3&#65533;&h&#65533;)&#65533;&#65533;&#65533;&#65533;|}m}0&#65533;(JIDDg
&#65533;(h&#65533;&#65533;vH&#65533;&#65533; &#65533;'&#65533;&#65533;QY&#65533;[&#1621;Q@P%Q&#65533;&#65533;&#65533;-&#65533;"&#65533;&#1014;f&#65533;&#65533;-&#65533;&#65533;&#65533;&T&#65533;d&#65533;&#1099;q&#65533;&#65533;&#65533;&#65533;;&#65533;m|&#65533;	t&#65533;g&#65533;p&#65533;f&#65533;{&#65533;&#325;\&#65533;x&#65533;C&#65533;?F&#65533;X&#65533;QJ&#65533;d&#65533;&#65533;t&#65533;&&#65533;&#689;&#65533;&#65533;&#65533;	!&#65533;_&#65533;_&#65533;5`|Q&#65533;&#65533;&#65533;wU&#65533;&#65533;|&#65533;0H&#65533;(&#65533;&#65533;&#65533;H&#65533;( Ko&#1376;&#65533;9D&#65533;jtE&#65533;W&#65533;  &#65533;&#65533;!&#65533; &#65533;&#65533;-&#65533;&#65533;gp&#65533;&#65533;8&#65533;qr&#65533;kys&#65533;&#65533;I&#65533;B&#65533;&#65533;'
&#65533;&#65533;Tcm"&#65533;&#65533;&#65533;m&#65533;y8!&#65533;&#65533;RQ&#65533; &#65533;&#65533;"&#65533;&#65533;B&#65533;&#65533;e&#65533;n&#65533;&#600;&#65533;&#65533;&#65533;5&#65533;y&#65533;u_&#65533;i&#65533;[&#65533;e&#65533; &#65533; &#65533;&#65533;&#65533;&#65533;&#65533;&#65533; 1&#65533;U0jGy&#65533;&#1678;&#65533;)hCDp&#65533;:&#65533;H&#65533;v5&#65533;$&#65533;$&#65533;&#65533;$&#65533; +&#65533;^&#65533;6&#65533;$ &#65533;y&#65533;&#65533;g &#65533;&#65533;&#65533;&#65533;:&#65533;&#65533;`y&#65533;@2&#65533;c&#65533;
g&#65533;P&#65533;aC&#65533;&#65533;y&#65533; &#65533;&#65533;&#65533;&#65533;yVy&#1440;E&#65533;&#3686;&#65533;&#65533;,&#65533;<&#65533;bQ&#65533;&#65533;Q5&#65533;&#65533;&#65533;%&#65533;}&#65533;ktN&#65533;5`&#65533;&#65533;r&#65533;&#65533;x&#65533;Y&#65533;@!&#1026;k:&#65533;&#65533;&#65533;&#65533;&#684;&#65533;&#602;&#65533;G&#65533;&#65533; 0D&#65533;+&#65533;  &#1850;&#65533;&#65533;&#685;B0&#65533;+`6 8&#65533;l&#65533;&#65533;&#686;&#65533;:&#65533;&#65533;&#65533;J&#65533;ZM
+&#65533;
&#65533;&#65533;&#65533;&#65533;qyJ&#65533;m&#65533;&#1385;U&#65533;&#65533;Py &#65533;"@&&#65533;a=A&#65533;uQ"Yb&#65533;5&#65533;&#65533;]J&#65533;&#65533;	&#65533;&#65533;6e&#65533;&#65533;&#65533;k&#65533;&#65533;&#65533;&#65533;q%&#65533;d&#65533;&#65533;*&#65533;|&#65533;&#65533;&#65533;&#65533;f &#65533;&#65533;v0&#65533;vt:D&#65533;&#65533;:&#65533;\)" &#65533;l  ]&#65533;&#65533;&#65533;&#65533;BB&#65533;0 M&#65533;N&#65533;IK3&#65533; &#65533;g&#1070;Z&#65533;-Y&#65533;&#65533;XX&#65533;&#65533;js&#65533;a&#65533;Z
&#65533;&#65533;&#65533;\X

&#65533;;&#65533;&#65533;sz&#65533;Y`z)t{iQ&#65533;&#65533;&#5732;=A&#65533;&#65533;&#65533;LgN&#65533;&#65533;&+x&#65533;Y@&#65533;d&#65533;&#65533;&#65533;z[	s&#65533;W&#65533;&#65533;&#65533;&#65533;&#65533;j&#65533;&#65533;(`&#65533;"`Ak-Pc	&#65533;   &#1594;/&#65533;&#65533;&#65533;&#65533;&#65533;&#65533;M
&#65533;&#65533;0&#65533;=0&#65533;&#65533;:0"`&&#65533;yX&#65533;&#65533;Y&#757;&#65533;&#65533;	&&#1099;&#65533;&#65533;B&#65533;H&#65533;&#65533;"g&#65533;&#65533;&#65533;[Z&#65533;ki{&#65533;&#65533;y&#65533;&#65533;VsQ&#65533;&#65533;pN	&#65533;&#65533;`h &#65533;K&#65533;&#65533;!&#65533;&#65533;&#65533;&#65533;7~&#&#65533;&#65533;G&#65533;`&#65533;g&#65533;`&#65533;&#65533;&#65533;Is&#65533;IP4&#65533;&#65533;&#65533;<&#1083;@K&#65533;&#65533;-&#65533;&#65533;s&#65533;&#65533;40&#65533;&#65533;-&#65533;&#65533;&#65533;1 &#65533;10&#65533;&#65533;N;&#65533;&#65533;&#65533;V&#65533;&#65533;j0&#65533;0&#65533; oP`&#65533; &#251;&#65533;Y&#65533;&#65533;e&#65533;4&#779;&#65533;&#65533; &#65533;+&#65533;	g&#65533;&#65533;a&#65533;J&#65533;&#65533;Z5&#65533;&#65533;P8&#65533;&#65533;&#65533;&#65533;p\&#65533;@b+&#65533;5&#65533;&#65533;u&#362;&#29425;?&#65533;&#65533;~F&#65533;&#65533;&#65533;&#65533;t&#65533;~Ls&#65533;&#65533;&#65533;"Js(\&#65533;&#65533;xa&#65533;0&#65533;P6&#65533;&#65533;&#65533;&#65533;nL&#65533;1&#65533;
 %@&#65533; &#65533;40V0Gp&#65533;&#11963;&#680;&#65533;&#65533;&#65533;(L&#65533;,,g&#65533;&#65533;&#65533;&#65533;:&#65533;&#65533;&#65533;gP5&#65533;em[X	lI5y&#65533;rk>&#65533;&#752;&#65533;&#65533;&#65533;r&#302;&#65533;&#65533;+&#65533;&#65533;&#65533;&#1039;&#65533;&#65533;&#1751;w,&#65533; &#65533;)k&#65533;&#65533;&#65533;&#65533;$&#65533;&#65533;&#65533;[&#65533;%&#65533;Bq&#65533;&#65533;&#65533;J&#65533;*d&#65533;&#65533;&#65533;Ir&#65533;3`-&#65533;&#65533;J&#65533;+$p&#65533;&#65533;-01&#65533; N[&#65533; &#65533;&#65533;c`&#65533;&#65533;&#65533;p^i&#65533;Z{&#65533;&#65533;<&#65533;&#1579;;&#65533;b&#65533;~&#1206;B&#65533;&#65533;&#65533;&#65533;&#65533;wgu`"&#65533;&#602;<t&#65533;\
&#65533;r&#65533;G\&#65533;&#65533;&#1017;&#65533;Q&#65533;y&#65533;&#65533;&#65533;\&#65533;v&#65533;&#65533;&#65533;<Z&#65533;&#1078;&#65533;&#65533;&#65533;+&#65533;+&#1326;p&#65533;sk&#65533; &#65533;c1&#65533;&#65533;M&#65533;L&#65533;&#65533;&#65533;&#65533;?0&#65533;&#65533;u&#65533;&#65533;&#65533;&#65533;&#65533; ,_&#65533;&#65533;&#65533;J&#65533;4]&#65533;Yk
xB&#65533;y&#65533;&#65533;TC&#65533;2&#65533;&#65533;|&#905;,=&#65533;&#65533;KV&#65533;&#65533;V&#65533;f
&#65533;&#53096;g&#65533;&#65533;@n&#65533;9&#65533;&#65533;PD&#65533;`&#65533;&#65533;&#65533;&#65533;&#1633;"&#65533;I&#65533;&#65533;&#65533;a&#65533;P&#65533;-&#65533;&#65533;&#65533;&#65533;&#680;&#65533;&#65533;&#65533;&#65533;'&#65533;&#65533;&#65533;i&#65533;&#65533;&#65533;&#65533;&#732;&#65533;&#65533;z&#65533;x
&#65533;<&#65533;&#65533;,&#65533;0&#65533;t&#65533;@&#496;1&#65533;&#65533;_ &#65533;9&#65533;&#65533;K&#519;:&#65533;&#65533;:g<}&#65533;|
0<&#1282;0&#65533;&#65533;S&#65533;&#65533;&#65533;&#65533;,z&#65533;Ck&#65533;&#65533;&#65533;j&#65533;&#966;`@D&#65533;VN}&#65533;BD*&#1345;&#65533;Q&#65533;&#65533;&#42317;J&#65533;]&#65533;Y&#1100;J&#65533;&#459;&#65533;)&#65533;&#65533;[{&#65533;&#65533;&#65533;&#65533;*	! e!`&#65533;  &#65533;&#65533;&#65533;z&#65533;&#65533;&#65533;&#65533;&#65533;&#65533;&#65533;&#65533;
 &#65533;&#65533;&#65533;&#65533;&#65533;&#65533;&#65533;&#65533;&#65533;&#65533;&#65533;&#65533;&#65533;&#65533;}&#65533;y&#65533;.&#65533;&#65533;{mj&#47703;&#1000; &#1016;&#65533;m&#65533;&#65533;F&#65533;&#65533;i&#65533;&#65533;=&#65533;&#615;P&#65533;&#65533;&#65533;E&#1727;&#65533;&#65533;&#65533;&#808;r&#65533;$
&#65533;n&#65533;I%&#65533;&#65533;UH&#65533;&q&#65533;&#65533;&#65533;&#65533;&#65533;7M&#65533;qPb&#738;&#65533;`k&&#65533;&#65533; &#1533;&#65533;\&#65533;&#1725;&#65533;&#65533;&#65533;&#65533;&#65533;? &#65533;p<&#65533;?&#65533; ?@&#65533;&#65533;*L&#65533;&#65533;k&#541;zL.&#65533;0&#65533; .&#65533;&#2022;&#65533;&#65533;&#65533;&#65533;&#65533;Bm	8&#65533;&#65533;n&#65533;H]&#65533;&#65533;&#65533;&#22999;&#65533;&#65533;n=&#1785;&#65533;$z&#65533;&#65533;&#65533;)!&#65533;S&#65533;&#1418;*&#65533;p>&#65533;&#65533;&#65533;&#235;I&#65533;@&#65533;&#65533;&#65533;&#166;P0&#65533;&#65533; <&#65533;6~&#65533;|&#65533;&#65533;&#65533;&#65533;?&#65533;&#65533;<=&#65533;=&#65533;&#65533;&#65533;p&#16668;&#65533;X&#65533;&#65533;{&#65533;&#65533;O&#65533;PZ&#65533;C&#65533;&#65533;a&#905;	&#65533;&#65533;&#65533;&#65533;M&#65533;&#65533;G&#65533;&#65533;&#65533;&#65533;
&#65533;&#65533;L&#65533;m&#65533;N&#65533;&#65533;&#65533;&#65533;&#65533;oE&#65533;f`Y &#65533;j&#65533;&#65533;&#65533;)&#65533;&#65533;Y&#65533;$&#65533;W&#65533;&#65533;&#65533;&#65533;X&#65533;B&#65533;`&#65533;(&#65533;J&#65533;&#65533;&#65533;&#65533;E'&#65533;&#65533;  &#65533;  %&#65533;&#65533;7&#65533;&#65533;&#65533;L&#65533;5&#65533;&#65533;&#65533;&#65533;&#65533;&#65533;&#65533;M=^&#65533;'&#65533;>&#913;]&#1236;&#65533;(&#65533;&#65533;&#1462;m;$&#65533;A-&#65533;K&#65533;&#1640; &#65533;&#65533;&#65533;&#65533;`&#65533;&#65533;&#65533;&#65533;e<z&#65533;\&#65533;[n&#1318;p\&#65533;&#65533;&#65533;&#65533;&#65533;Y&#65533;u&#65533;&#65533;<&#65533;&#65533;X[J&#65533;\J&#65533;}&#65533;{"<)&#65533;&#65533;z&#1502;&#65533;=&#65533;*&#65533;&#65533;#_
,&#65533;f#&#65533;&#65533;TX&#65533;<&#65533;&#65533;W&#65533;&#65533;7^&#65533;5n&#65533;y&#65533;&#65533;-&#65533;&#65533;&#65533;&#65533;&#65533;&#65533;&#65533;&#65533;&#65533;&#65533;k&#65533;&#65533;	&#65533;&#65533;mv&#431;&#65533;&#65533;&#65533;&#65533;&#65533;P&#65533;$5&#65533;J&#65533; &#65533;&#65533;g5?\v&#65533;(e&#65533;q&#65533;&#65533;`&#65533;k&#65533;&#65533;&#65533;&#65533;&#65533;&#65533;&#65533;&#545;&#65533;&#65533;&#65533;&#65533;x&#65533;&#65533;w&#65533;&#65533;&#65533;	rVJ&#65533;Im&#65533;gpF&#394;0&#65533;=QP&#65533;nk&#65533;&#65533;r &#65533;&#65533;&#65533;>&#65533;&#65533;&#65533;&#65533;&#65533;&#65533;&#65533;&#65533;&#65533;&#65533;&#65533;&#65533;&#65533;&#65533;0&#65533;&#65533;Y&#65533;&#65533;g`&#65533;)&#65533;3&#65533;&#65533;&#65533;&#65533;&#65533;	&#65533;
&#65533;&#65533;[x&#65533;V&#65533;1&#65533;&#65533;&#65533;7Q&#65533;2&#65533;B&#65533;&#65533;j&#65533;&#1323;&#65533;T&#65533;&#65533;&#65533;^&#65533;&#65533;G&#65533;w&#65533;&#607;&#65533;&#65533;&#65533;&#65533;&#65533;_J&#2025;&#65533;&#20357;&#65533;&#65533;&#380;&#65533;&#65533;&#65533;&#65533;&#65533;&#65533;y&#65533;&#65533;3&#65533;&#65533;
j&#65533;&#65533;#&#65533;&#65533;&#1761;&#65533;&#65533;&#65533;&#65533;8N03&#65533;&#65533;8&#65533;&#65533;&#65533;$&#65533;&#65533;&#65533;&#65533;&#65533;&#39784;&#685;&#65533;gglg	gy&#65533;p&#65533;Z&#65533;	&#65533;&#65533;&#65533;&#65533;&#65533;w&#65533;&#65533;&#65533;&#65533;&#65533;&#65533;&#65533;&#65533;&#65533;&#65533;&#65533;z&#65533;&#65533;&#65533;&#65533;&#65533;&#65533;&#65533;&#65533;&#65533;&#65533;&#65533;&#65533;&#65533;&#65533;&#65533;&#65533;Z&#65533;gZp&#65533;Z&#65533;&#65533;&#65533;&#65533;&#65533;&#65533;&#65533;&#65533;&#65533;&#65533;&#65533;l&#65533;&#65533;&#65533;&#65533;&#65533;&#812;&#65533;k&#236;n&#65533;&#65533;&#65533;&#65533;rrkkrr&#65533;&#65533;!!  &#65533;i&#65533;iN&#65533;&#65533;&#65533;i&#65533;&#65533;&#65533;&#65533;&#1577;C&#65533;!&#65533;&#65533;9g&#65533;9&#65533;&#65533;&#65533;&#134;g"&#65533;&#65533;G&#65533;g&#65533;HER&#65533;&#65533;VG&#65533;yhEJ&#65533;(O-G##&#65533;*&#65533;&#65533;&#65533;&#727;&#65533;&#65533;&#65533;&#65533;&#1644;&#65533;/\&#65533;2&#65533;&#65533;y&#65533;%i(G&#65533;	&#65533;'&#801;&#65533;&#65533;
j&#65533;5&#65533;O&#205;&#65533;Z&#65533;@&#65533; &#65533; @&#65533;&#65533;&#1915;&#65533;&#65533;&#65533;&#65533;W&#65533;&#65533;&#65533;?&#65533;&#65533;&#65533;(&#65533;};&#65533;&#65533;&#65533;&#1864;&#65533;&#65533;T&#65533;&#10506;9u&#65533;sj0&#65533;&#65533;&#65533;[&#65533;)t&#65533;&#65533;&#65533;BVL&#65533;&#65533;&#65533;4g~&#828;&#65533;&#65533;&#65533;j&#65533;H]%&#65533;(&#65533;&#65533;B[eJ&#65533;&#65533;EJ&#65533;,6&#65533;t-5j
&#65533;&#65533;&#65533;*&#65533;@&#65533;V `A&#65533;&#65533;&#65533;4[&#65533;&#147;&#65533;^&#65533;
&#65533;&#65533;T@&#65533;V&#65533;&#65533;V{S&#65533;k&#65533;&#136;#&#65533;&#65533;K&#1645;g@&#65533;G
&#65533;&#1177;&#65533;&#65533;zP&#65533;T&#65533;
&#65533;&#65533;&#65533;z&#65533;p&#65533;&#65533;&#65533;&#65533;j=E&#65533;_+&#65533;&#610;&#65533;*&#65533;&#65533;&#65533;&#65533;4v=T&#65533;7&#65533;QPU&#65533;&#65533;f&#65533;k&#65533;0&#65533;&#65533;&#65533;&#65533;&#65533; &#968;`&#65533;C&#65533;Z[&#65533;&#65533;:a&#65533;&#1685;##wx&#65533;&#65533;F!&#65533;&#65533;R&#65533;&#65533;&#65533;&#18531;&#65533;&#65533;<&#65533;S$j&#65533;GO&#65533;&#65533;rJH#1B&#65533;	P&#65533;e&#65533;@F&#65533;,&#65533;&#39365;|&#65533;&#65533;'&#1984;&#65533;&#65533;&#65533;(&#65533;i&#640;&#65533;!5J"&#65533;U&#65533;5i&#65533;&#65533;nL&#65533;&#65533;!&#65533;@ @@&#65533;q&#65533;&#65533;L&#65533;&#65533;W&#65533;&#65533; 0&#65533;&#65533;4&#65533;x!pQ&#65533;&#65533;B&#65533;9T#`&#65533;&#65533;&#65533;-&#65533;&#65533;&#65533;J&#65533; &#65533;@&#65533;&#65533;$RdVF2&#65533;J&#65533;&#65533;b_&#65533;&#65533;,U&#65533;+&#65533;&#65533;&#65533;&#619;&#65533;g&#65533;&#394;&#65533;;&#65533;&#65533;1&#65533;(&#65533;&#65533;R&#65533;&#65533;&#65533;w&#65533;H&#65533;gA`&#65533;&#65533;&#65533;j&#65533;,pKh&#65533;|&#65533;&#65533;0&#65533;(&#65533;*&#65533;&#65533;&#65533;&#65533;F&#65533;.&#65533;&#65533;@&#65533;2&#65533;YW&#65533;x}&#65533;!&#65533;&#65533;&#65533;.&#144;&#65533;&#65533;B"&#65533;&#65533;&#65533;f&#65533;&#65533;&#65533;&#169;T&#65533;&#65533;(&#65533;E&#65533;&#65533;&#65533;C&#65533;&#65533;4&#65533;&#1625;&#65533;I&#65533;"&#65533;3a&#65533;&#65533; #;&#65533;&#65533;f&#65533;I &#65533;P&#65533;2&#65533;&#65533;j(&#65533;&#65533;l&#65533;&#65533;,.&#65533;&#65533;&#65533;&#65533;&#65533;&#65533;n&#65533;&#65533;J
&#1508;-V&#65533;vr&#65533;&#65533;&#65533;&#65533;7F&#65533;&#424;&#65533;&#65533;h&#65533;(pT
&&#65533;v&#65533;&#65533;'Q&#65533;&#65533;&#65533;&#65533;&#65533;%&#65533;|&#65533;&#65533;&#1646;&#65533;&#65533;-&#65533;K&#65533;&#65533;=&#65533;2]&#65533;14?&#65533;&#65533;h&#65533;&#65533;&#65533;&&#65533;l&#65533;&#65533;A-'&#65533;r&#65533;0&#764;-&#65533;5[&#65533;&#65533;&#65533;W^&#65533;X&#65533;&#65533;&#65533;F x&#65533;&#1088;&#65533;&#65533;^&#65533;&#65533;&#65533;J0&#65533;&#65533;T(&#65533;8&#65533;&#65533;[&#65533;&#65533;&#65533;&#65533;&#65533;I&#65533;#&#65533;B&#65533;&I>&#65533;&#65533;&#65533;&#65533;&#1638; &#65533;&#65533;|_&#65533;J&#65533;]L&#65533;&#65533;&#65533;V\7&#65533;&#65533;&#65533;&#65533;&#65533;&#65533;&#65533;&#65533;I&#65533;$@&#65533;&#65533;&#65533;&#65533;Pb&#65533;&#65533;A&#65533;x&#65533;&#65533;|&#65533;&#65533;l&#65533;&#65533;X&#65533;&#65533;*&#65533;&#65533;&#65533;&#65533;&#65533;&#65533;&#65533;&#65533;&#65533;&#65533;h&#65533;(MI&#65533;&#65533;of!&#65533;xjv&#65533;&#65533;K&#65533;&#65533;&#65533;&#65533;&#65533;U(&#65533;MJr&#65533;0u"$&#65533;&#65533;D&#65533;&#65533;&#65533;&#65533;+&#65533;B?&#65533;&#65533;*&#65533;V&#65533;z/&#65533;&#65533;K0&#65533;U&#65533;&#65533;$&#65533;O&#65533;B&#65533;&#65533;&'&#65533;;&#65533;&#65533;G-&#65533;-f&#65533;&#65533;)&#65533;&#65533;&#65533;M&#65533;~&#65533;  &#61945;4&#65533;&#65533;+ &#65533;&#65533;&#378;&#65533;&#65533;&#65533; &#65533;&#65533;x&#65533;#9&#140;!Y&#65533;#Zu&#65533;&&#65533;Qyc[&#65533;61&#65533;&#65533;&#65533;&#65533;T&#65533;&#65533;&#65533;&#65533;6&#65533;&#65533;y&#65533;&#65533;&#65533;&#65533;&#65533;B&#65533;?|s&#65533;&#65533;dR&#65533;&#65533;&#65533;&#65533;#&#65533;&#65533;H&#599;1.fI4&#65533;&#65533;9'&#65533;&#65533;&#65533;&#65533;&#65533;DI&#65533;&#65533;y &#65533;Y<&#65533;&#65533;&#65533;4&#65533;&#65533;&#65533;i&#65533;&#1703;"&#65533;&#65533;	&#65533;&#65533;&#65533;&#65533;>&#65533;8&#65533;&#65533;0[&#65533;&#65533;/3&#65533;&#65533;&#65533;WZ2!&#65533;Hx&#65533;?&#65533;xS&#65533;&#65533;&#198;&#65533;%Er&#65533; &#65533;&#65533;&#65533;&#65533;&#65533;M&#65533;&#65533;AL &#65533;rR&#65533;Z&#65533;$&e&#65533;I&#65533;]&#65533;f&#65533;&#65533;d&#65533;(W&#65533;4&#65533;tF{W&#65533;2&#65533;&#65533;&#65533;8"&#65533;&#65533;&#65533;&#65533;V5&#65533;&#65533;0;&#65533;&#65533;2&#65533;&#65533;$	O&#65533;d&#65533;&#65533;&#65533;&#65533;+[&#65533;&#65533;(t&#65533;5&#65533;5=b&#65533;kK&#1710;Y&#850;&#65533;D&&#1667;&#65533; &#65533;&#65533;1m&#65533;&#65533;z&#65533;&#65533;97S"&#65533;&#65533;&#65533;&#65533;&#65533;&#65533;2&#65533;&#65533;vr&#65533;&#65305;P/&#65533;&#65533;hD&#65533;&#65533;&#1402;j&#641;P&#65533;&#65533;&#65533;&#65533;]&#65533;$&#65533;j&#65533;1&#65533;&#65533;&#65533;&#65533;#&#65533;&#65533;&#65533;&#65533;"&#65533;&#65533;&#65533;&#65533;&#65533;LI~:R&#65533;&#65533;&#1380;p&#65533;LU
&#65533;&#65533;&#65533;&#421;&#65533;&#65533;$&#65533;I&#282;&#65533;&#63249;h_&#65533;&#65533;&#65533;N%jrf?&#65533;&#65533;0G &#65533;h&#65533;{,S1&#65533;&#65533;&#65533;_R&#65533;&#65533;@A&#65533;&#65533;&#65533;&#65533;"&#65533;V&#65533;&#65533;1&#65533;CZ&#41333;2&#65533;&#65533;&#65533;)&#65533;VWj&#65533;&#876;&&#65533;#&#65533;>&#65533;&#1720;&#65533;&#65533;&#65533;&#65533;&#65533;$&#65533;&#65533;&B&#65533;b&#65533;{2&#65533;&#65533;9IJ&#65533;!&#65533;}Y:&#65533;I&#65533;&#65533;Zk&#65533;2&#65533;&#65533;&#65533;+&#65533;&#3153;M`&#65533;&#65533;Y&#65533;q&#65533;&#65533;^&#65533;u&#65533;f1&#1051; 0&#65533;3&#65533;$1&#65533;Ihu#&1#}&#65533;&#65533;$6&#65533;V&#65533;y&#65533;D2s_gn&#52088;&#65533;&#65533;_&#65533;H&#65533;BU&#65533;o4!?B&#35561;&#65533;oz&#65533;&#65533;"w&#65533;&#65533;0&#800;&#65533;&#65533;$&#65533;&#65533;&#65533;e&#65533;&#65533;&#65533;&#65533;&#65533;&#654;C.N&#65533;jE&#65533;C&#65533;&#65533;&#65533;Y;C&#65533;k6.&#65533;3c%&#65533;)&#65533;&#470;V&#10403;&#65533;&#65533;~&#65533;&#65533;ZF&#65533;&#65533;2\&#850;&#65533;&#65533;{&#65533;c&#65533;&#65533;x+&#65533;*K"&#65533;9oJ&#65533;Jd83&#65533;&#65533;{&#65533;?&#65533;&#65533;
"&#65533;Qp&#65533;Y!&#65533;#&#65533;]&#65533;&#65533;&#65533;&#65533;&#65533;&#65533;<&#65533;&#65533;h&#65533;;Z&#65533;v&#65533;&&#65533;&#65533;`&#65533;P&#65533;&#65533;&#65533;&#65533;&#65533;&#1455;&#65533;&#65533;&#65533;%&#644;&#65533;SrZL&#40409;&#65533;@&#65533;L&#65533;pa2&#65533;&#65533; &#65533;&#65533;&#65533;XTdX
&#65533;&#65533;@&#65533;&#65533;VK&#571;&#65533;&#65533;&#65533;&#65533;J&#65533;&#65533;&#65533;%&#65533;TEoN8x0&#65533;&#65533;9xf&#65533;D-.s&#65533;S&#65533;&#65533;|p&#65533;&#65533;d&#65533;&#65533;&#65533;&#65533;&#65533;P&#65533;0&#65533;[
!Kz&#1326;&&#65533;i6&#65533;&#65533;&#65533;2&#65533;&#65533;&#1694;&#65533;M&#65533;]&#65533;Y&#65533;&#65533;&#65533;&#65533;YSJ
&#65533;&P&#65533;&#1213;&#65533;ME&#65533;i&#1937;&#65533;&#65533;#&#65533;&#65533;&#65533;M&#65533;+&#65533;&#65533;&#65533;&#65533;&#65533;\~&#65533;G6AR&#65533;&#65533;5S&#65533;&#65533;b&#65533;#*&#65533;&#65533;6L<&#65533;4&#65533;o)&#65533;&#1899;&#65533;M<&#65533;&#65533;E&#65533;0&#65533;&#65533;Gd?&#65533;&#13638;&#65533;7O#&#65533;&#65533;&#65533;1&#65533;kk\&#65533;Aw&#1553;&#65533;d&#65533;@&#65533;&#528; 2&#65533;&#1405;Z8&#65533;&#65533;&#65533;&#65533;&#65533;&#65533;&#65533;&#65533;N[&#65533;@&#65533;&#65533;NuG16R&#65533;&#65533;0d&#65533;<&#65533;q&#65533;bZ&#65533;VF_~&#65533;t$&#65533;&#65533;&#854;&#65533;&#65533;%oM&#65533;,&#65533;&#1459;&#65533;&#65533;&#65533;&#65533;xv&#65533;`2<&#60535;&#65533;H #~&#65533;M&#65533;2&#65533;&#65533;&#65533;"&#65533;&#65533;98&#65533;a"&#65533;&#65533;S&#65533;kC&#65533;RH&#65533;&#65533;&#264;&#65533;&#65533;A&#65533;hU&#65533;K&#65533;&#65533;&#65533;&#65533;&#65533;&#65533;xh+&#65533;&#65533;@d&#65533;v&#65533;&#65533;&#65533;~&#65533;~&#65533;>i&#65533;v&#65533;'\&#65533;&#65533;G&#1095;l_&#65533;`O}%&#65533;&#53717;`&#65533;&#65533;&#65533;&#65533;&#65533;&#65533;)&#1688;ah>VL&#65533;:&#65533;lx&#65533;&#65533;&#65533;&#65533;&#65533;f&#65533;b#$&#65533;&#65533;#m"|l(&#65533;xh&#65533;&#65533;T&#65533;&#65533;&#65533;0&#65533;|U&#65533;&#65533;&#65533;m&#1621;&#65533;cd#i&#65533;&#65533;W&#65533;C&#65533;4&#65533;&#65533;&#65533;&#65533;&#65533;&#65533;=%.&#65533;&#65533;&#65533;&#65533;D&#65533;2&#65533;m%&#65533;v&#65533;@r&#65533;WpG1]2W&#65533;&#65533;	&#65533;$+yecn5&#65533;w&#65533;&#65533;w&#65533;	&#65533;W`&#65533;f1&#65533;&#65533;$5G	%qA&#65533;6+&#1652;FL&#65533;Q&#65533;W_&#65533;&#65533;G"&#65533;Q$w{T&#65533;(Q&#65533;&#65533;	&#65533;meSm{ &#65533;&#65533;qq&#65533;&#65533;l&#1943;Q&#65533;&#65533;{@H15&#65533;Ug`&#65533;&#65533;~0ds&#65533;-H&#65533;&#65533;<&#65533;M2$=ws
&#65533;g&#65533;*&#65533;G
Q&#65533;g(6&#65533;ud&#65533;{&#65533;&#65533;B&#65533;c%
&#65533;&#65533;+}0{&#65533;&#65533;V&#65533;3W&#65533;m&#916;m{&#65533;;&#33166;&rT8r3&#65533;Z&#65533;G[I&#65533;H &#65533;Ro&#65533;6g&#65533;p&#65533; &#65533;0TU&#65533;g	6Gx&#65533;5
'qA&#65533;Kx]&#65533;k&#65533;~:&#65533;$&#65533;eh&#65533;&#65533;G58&#65533;(Q&#65533;&#65533;7ve%&#65533;&#65533;&#65533;.!&#65533;&#65533;&#65533;&#65533;&#65533; R&#65533;&#65533;
(&#65533;B&#65533;&#65533;&#65533;&#65533;7&#65533;&#65533;+a&#65533;p&#65533;4&#65533;&#65533;;=&#65533;c;&#65533;*lQ>&#65533;dt7}H_bt&#65533;&#65533;Z&#65533;r>r0A&#65533;k<#q&#1956;e&#65533;QD&#65533;G&#65533;C&#65533;&#65533;&#65533;&#1486;&#65533;&#65533;_&#65533;&#65533;(&#65533;
&#312;x&#65533;
&#65533;V&#65533;&#65533;q&#65533;&#65533;&#65533;fR_&#65533;<\&#65533;&#65533;F,&#259;4al}&#65533;(eW&#65533;&&#65533;&#65533;&#65533;&#65533;&#65533;B+Qq&#65533;r
nS[z&#65533;y&#65533;G&#65533;`&#65533;n&#65533;B&#65533;<p&#65533;&#65533; &#65533;(&#65533;4A&#65533;&#65533; `&#65533;HV8y&#65533;x&#65533;&#65533;6&#65533;x&#65533;&#742;m&#65533;',g&#65533;q4&#65533;|u5&#244;^4vl&#65533;&#65533;_&#65533;&#65533;M&#65533;&#65533;Qa&#65533;&#65533;Z0Rub&#1358;$&#65533;Q&#65533;&#65533;a&#29836;&#65533;~~&#65533;q5&#65533;<he&#65533;&#65533;&#65533;&#65533;oGd.&#65533;{&#65533;m&#65533;
&#65533;	&#65533;&#65533;{&#65533;&#65533;&#65533;&#2038;&#65533;AIir7&#65533;&#65533;&#65533;&#65533;&#65533;
&#65533;&#65533;y5&#65533;+&#65533;FCC&#65533;&#65533;&#65533;&#65533;e|&#65533;&#65533;&#65533;&#65533; b&#65533;%9vn&#65533;&#65533;(	{&#49682;&#65533;&#65533;&#65533;t&#65533;&#65533;`&#65533;Gm&#65533;&#65533;G&#65533;w&#65533;&#65533; &#65533;&#65533;|X
&#65533;I&#65533;&#599;@&#65533;F&#65533;[&#65533;B&#65533;H	|P9&#65533;&&#65533;&#65533;)&#65533;0&#65533;&#65533;&#65533;&#65533;
&#65533;V|&#65533;&#65533;$&#65533;GD&#65533;v6&#65533;&#65533;&#65533;&#65533;uo&#65533;w&#539;e&#65533;w8{&#1817;<y&#65533;&#65533;D&#65533;&#65533;&#65533;&#65533; &#65533;&#65533;&#65533;Y W&#65533;q&#65533;&#370;&#65533;/&#65533;J&Vs&#65533;&#65533;-5n&#1400;&#211;|&#944;%9&#65533;&#65533;y&#65533;&#65533;&#65533;{&#65533;&#65533;mv&#65533;hzz&#65533;{&#65533;Q&#65533;H&#65533;&#65533;g&#65533;&#65533;YV&#65533;F&#65533;h&#65533;$&#65533;&#65533;&#65533;&#65533;Vo&#65533;&#65533;&#65533;q&#65533;G&#65533;&#65533;P&#65533;&#65533;&#65533;&#65533;&#65533;&#65533;&#65533;+9)&#65533;&#65533;9,&#65533;&#65533;d&#65533;&#65533; e&#65533;&#65533;P&#65533;l&#65533;P&#65533;&#65533;&#65533;(&#1102;z&#65533;V}&#65533;&#65533;"&#65533;_m&#65533;&#65533;W&#65533;&#65533;&#65533;G	&#65533;&#65533;`&#65533;z3&#612;o&#33763;&#65533;|&#65533;_x&#65533;&#65533;&#65533;d&#65533;3![(M&#65533;Dm7&#65533;v&#65533;&#65533;&#65533;QUh
t&#65533;&#65533;&#65533;&#65533;&#65533;&#65533;&#65533;QzT&#65533;6&#65533;&#65533;m&#65533;d&#65533;&#65533;G&#65533;&#65533;|@&#65533;&#65533;_B&#65533;&#65533;!&#65533;&#65533;&#65533;'&#65533;&#1959;l"&#65533;&#65533;7&#65533;&#65533; &#65533;3q&#65533;&#244;&#65533;Y&#65533;(&#65533;&#65533;&#65533;&#65533;&&#65533;6h&#65533;&#65533;I&#65533;+8&B&#65533;~&#65533;&#65533;&#65533;.XQ&#65533;[&#65533;&#65533;&#65533;&#306;$&#65533;&#65533;{&#65533;:&#65533;3&#598;&#65533;I&#65533;o&#65533;J&#65533;Q&#65533;&#65533;&#65533;&#65533;&#65533;G&#65533;&#65533;0&#285;&#65533;7
&#29093;q&#65533;^&#65533;&#65533;&#51734;O&#65533;&#65533;I&#65533;/A&#65533;a&#65533;&#65533;i5&#65533;&#65533;&#556;&#65533;fJ&#65533;i%q&#65533;y&#65533;&#65533;X&#65533;&#65533;&#65533;&#65533;g&#65533;	&#65533;J&#65533;&#65533;G &#65533;Qy&#65533;&#65533;&#1654;_&#42653;a&#65533;B&#65533;z&#65533;&#65533;i&#65533;&#65533;&#65533;&#65533;&#65533;z.&#65533;&#65533;2&#65533;&#65533;&#65533;&#65533;W&#65533;&#65533;&#65533;H&#65533;&#65533;&#65533;TcY
&#65533;A&#65533;&#65533;&#1706;a&#685;t&#65533;&#65533;&#65533;&#65533;	&&#65533;j=h&#65533;&#65533;r&#65533;Qqg&#65533;&#65533;&#65533;F&#65533;&#65533;&#394;m&#65533;&#65533;0Iz9&#65533;&#65533;&#65533;z&#1569;&#65533;4&#65533;r&#65533;&#65533;X2Izd'&#65533;&#65533;&#65533;{&#65533;&#65533;&#65533;&#65533;6&#65533;&#65533;&#65533;V&#65533;.&#65533;&#65533;&#65533;&#65533;H&#65533;&#192;&#65533;&#65533;I&#65533;&#65533;&#65533;&#65533;Qr&#65533;&#1454;&#65533;|&#65533;~&#65533;J&#65533;&#65533;&#65533;h&#65533;&#65533;.&#65533;&#65533;J&#65533;&#65533;g&#65533;;&#1441;a&#65533;6&#65533;&#687;Ax&#65533;e&#65533;&#65533;&#1622;&#65533;&#65533;&#65533;&#65533;!&#65533;&#65533;K&#65533;&#65533;&#65533;!&#65533;i&#1498;/&#65533;&#65533;Q&#65533;&#65533;{x(&#65533;&#65533;&#65533;&#65533;&#65533;&#65533;Vz&#65533;&#65533;&#65533;&#65533;
&#65533;g&#1377;&#65533;Y&#65533;&#1430;&#65533;&#890;{nk&#65533;&#65533;vY&#65533;_7&#65533;&#65533;0&#65533;Xz&#65533;B&#65533;:&#65533;&#65533;R&#65533;&#65533;;12&#618;&#65533;vc&#65533;&#65533;&#65533;h&#65533;&#65533; &#65533;&#65533;R&#65533;:&#65533;v9&#65533;Dz&#65533;&#65533;U&#65533;&#65533;'&#65533;&#65533;&#65533;&#65533;Pr&#65533;[&#65533;&#65533;&#65533;&#65533;j&#65533;&#65533;l&#65533;&#65533;&#65533;6&#1607;&#65533;&#31618;&#1700;&#65533;F&#65533;`&#65533;&#65533;Q&#65533;&#65533;&#65533;9H&#65533;i&#65533;&#65533;e&#65533;&#65533;p&#65533;&#65533;z&#65533;{v&#1632;} @k&#65533;&#65533;&#65533;r&#65533;p&#65533;&#65533;&#65533;&#65533;&#65533;&#65533;&#65533;u&#65533;&#65533;&#65533;BK&#65533;[Q&#65533;$&#65533;&#65533;pZ0	`&#65533;x&#65533;G&#65533;&#65533;Wk&#65533;I:{p&#65533;&#65533;s;&#65533;&#65533;k&#65533;&#65533;9q&#65533;&#65533;&#65533;x&#65533;&#65533;&#65533;&#65533;&#65533;&#65533;&#65533;&#65533;K{[&#65533;&#65533;&#65533;Vf;&#65533;|&#65533;&#65533;Z&#26355;&#65533;&#65533;&#65533;,&#65533;&#65533;&#1764;&#65533;P&#65533;_&#65533;&#65533;&#65533;<&#65533;&#65533;&#65533;&#65533;
&#65533;&#65533;
e&#65533;;
3;&#65533;&&#65533;vB&#65533;&#65533;)&#65533;&#65533;'&#65533;x*&#65533;&#65533;&#65533;6&#65533;&#65533;L>&#65533;v k&#65533;&#65533;&#65533;&#65533;E{&#65533;&#65533;&#65533;&#65533;&#65533;&#65533;&#65533;U,&#142;&#65533;&#65533;;`c&#65533;&#65533;&#65533;&#65533;z&#65533;P&#65533;N{&#65533;&#65533;
&#65533;&#65533;&#65533;.	&#65533;jI&#65533;,&#65533;J&#65533;&#65533;&#65533;:Q4&#65533;&#794;&#65533;&#65533;&#1690;&#65533;&#65533;&#65533;&#65533;*&#65533;&#65533;&#65533;r&#65533;C
&#65533;:&#65533;&#65533;&#65533;k&#65533;&#65533;&#1791;&#65533;:&#65533;&#65533;k&#65533;&#65533;T&#65533;&#243;W&#65533;B
&#65533;&#65533;g&#65533;Q&#804;^{&#65533;x&#65533;Q&#65533;&#65533;&#65533;&#65533;J&#65533;&#757;&#65533;qA\1i&#65533;
&#65533;<&#65533;&#65533; !&#65533;  ,    &#65533;&#65533;@&#65533;&#65533;&#65533;&#65533;&#65533;&#65533;&#65533;&#65533;&#65533;&#65533;&#65533;&#65533;&#65533;&#65533;&#65533;&#65533;w&#65533;a&#65533;&#65533;&#65533;&#65533;&#65533;&#65533;&#65533;&#65533;&#65533;&#65533;{&#65533;&#65533;&#65533;&#65533;}&#65533;&#65533;&#65533;&#65533;&#65533;&#65533;&#65533;&#65533;|&#65533;&#65533;&#65533;&#65533;&#65533;y&#65533;&#65533;&#65533;&#65533;&#65533;&#65533;&#65533;&#65533;&#65533;&#65533;&#65533;&#65533;~&#65533;&#65533;&#65533;{&#190;&#65533;&#500;&#65533;&#65533;&#65533;&#65533;&#507;&#65533;&#673;&#357;&#65533;&#65533;&#65533;&#878;&#65533;&#1562;&#1475;&#65533;&#1699;&#65533;&#65533;Z&#1735;&#997;&#1228;&#65533;&#1154;&#65533;&#65533;&#65533;&#65533;&#65533;&#65533;&#65533;&#65533;&#65533;&#65533;&#65533;&#65533;&#65533;&#65533;&#65533;&#65533;&#65533;&#65533;&#65533;&#65533;34&#65533;&#65533;:C3&#65533;&#65533;"&#65533;&#65533; 2L&#65533;&#65533;VENQ&#65533;&#65533;&#65533;&#65533;N&#65533;&#65533;WH&#65533;&#65533;&#65533;&#65533;2N&#65533;Vi&#65533;I_/	&#65533;k&#65533;&#65533;&#65533;&#65533;&#65533;&#65533;b&#65533;|&#65533;&#65533;&#65533;4&#65533;&#65533;BJJ&#65533;K&#65533;2p6&#65533;Q&#65533;S&#1062;&#65533;&#65533;rHLg#&#65533;Pc=&#65533;&#65533;&#65533;&#65533;Cpi&#65533;*g&#65533;&#65533;Y&#65533;qt&#65533;&#65533;&#65533;&#65533;Xh&#65533;Q&#65533;z&#65533;&#65533;`-&#65533;}u5D&#65533;&#65533;[&#65533;&#65533;&#65533;;&#65533;pS&#65533;QYE&#65533;w+C&#65533;&#65533;r&#65533;&#65533;&#65533; J|&#65533;&#65533;$	&#65533;A7!3(	iS&#65533;dd&#65533;&#65533;.[N&#65533;&#65533;J&#1731;&#150;5ES&#65533;,&#65533;	&#65533;as|&#65533;xPA&#65533;gI&#65533;Z&#65533;&#65533;)&#65533;&#65533;&#65533;(s&#65533;Et&#65533;:&#65533;&#65533;&#65533;&#358;&#65533;g]&#65533;6&#65533;&#65533;A&#31723;&#65533;&#65533;&#65533;O'&#65533;P~^&#65533;|Q&#10690;&#65533;/&#65533;&#65533;&#65533;O &#65533;Gz&#65533;h`%&#65533;&#65533;H&#65533;&#65533;$&#65533;9:&#65533;&#65533;&#65533;
V&#65533;&#65533;t&&#65533;`d&#65533;@&#65533;&#65533;f&#65533;Q7&#65533;&#65533;!'&#65533;X&#65533;`&#65533;&#65533;&#65533;&#65533;xI\&#65533;&#65533;D7R&#65533;&#65533;3&#65533;"&#65533;"a&#35866;&#65533;&#65533;m#&#65533;&#65533;&#65533;&#65533;&#65533;&#65533;G&#65533;&#65533;&#65533;&#65533;<r&#65533;&#65533;&#65533;&#65533;Z(y&#527;K&#65533;&#65533;&#65533;NG"Se&#65533;&#65533;&#65533;`bZ&&#65533;&#65533;H&#65533;@F!i&#65533;&#65533;&#65533;&#65533;V&#1559;&#65533;&#65533;i&#65533;&#388;&#65533;&#65533;&#65533;DI&!`Lq&#65533;"&#65533;)&#538;&#65533;&#65533;&#65533;h&#65533;&#65533;&&#6692;&#65533;N&#65533;&#65533; .Xj&#65533;&#65533;2t&#1669;&#65533;&#65533;&#65533;[)v&#65533;&#1187;E&#65533;&#65533;y]b:&#65533;
B&#65533;B&#65533;1&#65533;`c&#65533;&#4316;&#65533;&#107055;&#65533;&#65533;&#1676;&#65533;M&#65533;&#65533;#&#65533;6&#65533; &#65533;j&#65533;&#65533; e&#65533;&&#65533;&#65533;j&#532;&#65533;&#49160;&#65533;&#65533;&#65533;&#65533;m&#65533;&#65533;&#65533;&#65533;&#65533;&#65533;&A&#65533;&#65533;&#65533;&#65533;&#65533;&#65533;&#461;&#65533;&#1440;&#65533;l!C
)&#65533;+DL0 &#65533;&#65533; H&#65533;&#65533;&#65533;k&#65533;&#65533;&#65533;&#65533;7&#65533;0!5&#65533;1&8<&#65533;&#65533;&#65533;&#65533;A"&#65533;&#65533;!&#65533;\&#65533;&#65533;&#65533;6&#65533;C&#65533;&#65533;&#65533;	Gd&#65533;&#65533;D&#65533;&#65533;&#65533;&#65533;&#65533;L&#65533;&#844; &#65533;G&#65533;&#65533;*&#65533;&#65533;&#65533;)/T&#65533;b&#65533;!$&#65533;&#65533; 0&#65533;&#65533;&#267;|&#65533;&#65533;&#65533;L&#65533;&#65533;&#65533;x&#65533;&#65533;&#450;&#65533;q&#16797;&#65533;D0&#65533;&#65533;&#65533;&#65533;1&#65533;[8&#65533;"&#65533;&#901;&#65533;&#65533;%&#65533;y&#65533;rFl&#65533;8`&#65533;&#65533;&#65533;	H+-&#65533;&#65533;&#65533;&#65533;0&#65533;q@&#65533;&#65533;z80&#65533;&#65533;D>C!&#65533;Q&#65533;&6@&#65533;q"&#65533;&#65533;&#65533;&#65533;,6&#65533;&#65533;,&#65533;G&#65533;/&#65533;&#65533;&#43703;&#65533;:&#65533;&#65533;&#65533;&#65533;&#65533;_&#65533;&#65533;h&#65533;,&#65533;Q&#65533;&#65533;H&#65533;&#65533;&#65533;&#65533;39&D&#65533;9:X&#65533;&#65533;&#65533;24*u&#65533;	&#65533;&#65533;&#65533;&#65533;&#65533;&#65533;&#65533;&#65533;&#65533;&#65533;&#65533;K&#65533;&#65533;&#65533;&#65533;V(&#65533;tV
&#65533;QBiT&#65533;~&#65533;&#65533;/&#65533;'&#65533;w&#65533;^T&#65533;&#65533;~&#65533;&#65533;&#65533;&#65533;'pL X@&#65533;&#65533;&#65533;&#65533; rG&#65533;&#65533; x&#65533;C&#65533;&#65533;&#65533;3&#65533;&#65533;y&#65533;&#65533;&#65533;&#65533;&#65533;<8&#65533;&#65533;W&D&#65533;q&#65533;&#65533;
H*(&#65533;@ C&#65533;&#65533;&#65533;4&#65533;au&#65533;&#65533;&#65533;p	&#65533;&#65533;&#65533;g	&&#65533;&#65533;&#65533;&#65533;@"!JP&#65533;&#65533;&#65533;s&#65533;&#65533;&#65533; E4&#65533;&#65533;&#65533;6&#65533;b&#65533;&#65533;p&#65533;i(&#65533; &#296;&#65533;&#65533;-br&#65533;&#65533;&#65533;&#65533;&#65533;&#65533;	k&#65533;&#65533;&#65533;&#65533;&#574;&#65533;Q&#65533;&#65533;C&#65533;&#65533;;:P&#65533;&#65533;&#65533;vWABd&#65533; &#65533;&#65533;&#65533;&#65533; <F*"&#65533;\D	-&#65533;B&#65533;#I&#65533;p&#65533;#&#65533;v	pb&#65533;sQ&#65533;@DIJA@&#65533;&#65533;&#65533;&#65533;sx&#65533;?&#65533;&#1045;:&#65533;,&#65533;H&#65533;?&#1024;{L<&#65533;&#65533;&#65533;&#65533;~&#65533;p&#65533;
&#65533;&#65533;&#65533;7&#65533;!&#65533;&#65533;&#65533;8&#65533;=^B&#65533;d&#65533;&#65533;0&#65533;&#65533;M&#65533;&#65533;&#1328;&#65533;&#65533;_&#65533;O&#65533; &#65533;&#65533;&#65533;I&#65533;<&#65533;&#65533;|&#65533;#&#65533;(T&#65533;&#65533;&#65533;&#65533; 5H&#65533;5&#294;&#65533;\8C>I&#65533;&#65533;&#65533;&#65533;[,&#65533;&#65533;D  **p@&&#65533;&#65533;?&#65533;r&#65533;8&#65533;Dg&#65533;&#65533;Zt&#65533; &#65533;&#65533;&#65533;&#65533;Y&#65533;i&#65533;&#65533;j&#65533;SD1pL5&#65533;/&#65533;Df2(&#65533;h.q&#65533;&#65533;&#65533;&#65533;&#65533;i^sh&#65533;&#65533;v*&#65533;m&#65533;&#65533;&#65533;'G&#65533;9&#65533;&#65533;&#1241;E=&#65533;&#65533;&#65533;T&#65533;&#65533;&#65533;x BIwJ &#65533;&#65533;&#65533;D&#65533;6z:r"*(&&#65533;&#65533;G&#65533;&#65533;Fg&#1541;!&#65533;Dd&#65533;&#65533;&#65533;0&#1516;l&#65533;&#65533;k^	&#65533;&#65533;&#669;&#1199;&#65533;&#65533;ki&#65533;&#65533;&#65533;	h&#65533;%&2&#65533;5A0P)2QpR&#65533;&#65533;t&#65533;b&#65533;&#65533;&#65533;,&#65533;Y>&#65533;&#65533;mNs&#65533;4&#65533;&#65533;@m7&#65533;'Tp&#65533;&#65533;J}&#65533;R&#65533;JT&#65533;"&#1392;r&#65533;*!&#65533;JD^&#65533;&#65533;&#65533;j"&#65533; &#65533;&#65533;&#65533;U&#65533;s&#65533;Y&#65533;4^&#65533;q'a&#65533;S&#65533;&#65533;&#65533;dD&#65533;>0&#65533;&#65533;
&#140;&#65533;$&#65533;(&#65533;&#65533;9J&#65533;&#65533;&#65533;ze&#65533;*Nq&#65533;T&#65533;&#65533;
&#65533;&#65533;&#65533;&#65533;`&#65533;N&#65533;o &#1920;L/&#65533;w&#65533;}|&#65533;)7S&#725;2r&#65533;ehw&#65533;&#65533;&#65533;&#65533;`&#65533;/P&#65533;&#65533;x&#65533;&#65533;&#65533;&#65533;&#1456;Bu&#65533;&#65533;6@:V rh&#65533;%/&#65533;&#65533;T&#65533;(D&#65533;&#65533;&#65533; B&#65533;-Hyf&#1054;&#549;XiV&#65533;&#4789;x"Ds&#65533;&#65533;&#65533;xi5&#65533;t&#65533;
&#65533;&#588;&#65533;&#65533;&#65533;&#439;)"&#65533;&#65533;x&#65533;&#65533;K @&#65533;&#65533;m&#65533;kaKf&#65533;&#65533;&#65533;&#65533;T&#65533;c&#65533;+&#65533;f'&#65533;wT&#65533;&#65533;&#65533;W&#65533;&#65533;@A4Y:&#65533;&#65533;Nt&#65533;&#65533;&&#65533;&#65533;'&#65533;&#65533;7&#65533;&#65533;&#65533;&#65533;&#65533;&#65533;^n&#65533;*&#65533;@&#65533;'-&#65533;J?&#65533;&#65533;&#65533;4cU&#65533;i&#466;8&#65533;x&#65533;p&#760;&#65533;W&#65533; &#65533;7&#65533;&#1579;&#65533;&#65533;E&#65533;1&#65533;&#1437;&#65533;k&#65533;n&#65533;D &#65533;&#65533;*!&#65533;&#65533;&#65533;80&#65533;&#65533;M~&#65533;!<&#65533;&#65533;f&#65533;{&#65533;&#65533; &#65533;&#65533;&#65533;OW&#65533;(@&#65533;&#65533;&#65533;a6&#65533;w!^&#65533;
<@&#65533;&#65533;&#65533;&#1827;>&#65533;&#65533;&#65533;&#65533;&#65533;&#65533;&#65533;U&#65533;&#65533;&#65533;U&#65533;U&#65533;F&#65533;^\&#65533;&#65533;&#65533;&#65533;@>&#65533;&#65533;UH&#65533;Qz&#65533;,&#65533;@&#65533;&#65533;&#65533;D&#65533;&#65533;&#65533;wt&#65533;'.&#65533;S&#65533;&#65533;w  &#65533;&#65533;&#65533;&#65533;&#65533;D&#65533;o&#65533;&#65533;F9I&#65533;[&#65533;A7up&#65533;,LD]&#65533;dW&#65533;&#65533;&#1373;&#65533;+w&#65533;&#65533;&#65533;A@&#65533;C&#65533;m&#65533;f7&#1747;,&#65533;&#65533;.&#65533;t8&#65533;&#65533;&#65533;&#65533;4$K,Sz&#65533;h&#65533;&#65533;&#1373;bR&#65533;&#65533;&#65533;&#65533;&#65533;x&#65533;a&#65533;[	&#65533;&#65533;&#65533;$ v&#65533;&#65533;V^&#65533;{&#65533;&#65533;&#65533;&#65533;CH&#65533;&#65533;8x+%h&#65533;&#65533;&#65533;&#704;'&#65533;&#65533;	&#65533;&#65533;&#65533;&#65533;+&#65533;&#65533;&#65533;O&#65533;&#65533;x&#65533;S3&#65533;fB` &#65533;&#65533;&#65533;&#65533;f&#65533;b&#65533;j&#65533;+2&#65533;&#65533;Pk#&#65533;&#65533;H-&#65533;E&#65533;@&#65533;U&#65533;&#65533;&#65533;&#65533;[&#65533;a&#65533;&#65533;&#65533;&#65533;&#65533;t&#65533; {%&#65533;&#1101;&#65533;&#65533;?(]&#65533;&#65533;&#1235;&#65533;|_f|&#1149;|>&#65533;=&#65533;h&#65533;Z&#65533;h&#65533;T;.HwZ&#65533;&#65533;&#65533;&#65533;&#65533;/(&#65533;&&#65533;&#65533;4|{&#65533;{^w&#65533;&#65533;&#65533;&#65533;&#65533;&#65533;Ny&#65533;&#65533;&#65533;	6&#65533;&#65533;f`O@&#65533;8&#65533;{&#65533;6&#65533;&#65533;l&#65533;w&#65533;&#65533;&#65533;&#65533;(&#65533;=!&#65533;j"wHr&#65533;j&#65533; ]E\&#65533;&#65533;\&#65533;&#65533;A&#65533;&#65533;&#65533;r&#65533;&#65533;z&#65533;G&#385;!&#65533;&#65533;cps&#65533;@=.HW&#65533;0WEl&#65533;&#65533;~`&#65533;&#65533;v&#65533;w&#65533;&#65533;P0M5xBx]&#65533;P]&#65533;&#65533;G&#65533;P&#10564;
&#65533;&#65533;J&#65533;y&#65533;gc6&#65533;6&#65533;&#65533;cJ&#65533;v(&#65533;~]&#65533;&#65533;&#65533;Wl&#65533;&#65533; &#65533;;&#65533;`&#65533;1&#65533;&#65533;+&#1030;1&#65533;1`;
 %&#65533;x&#65533;j&#65533;&#65533;=&#65533;2
  l k@&#65533;l#w&#65533;&#65533;&#65533;6&#65533;&#65533;k&#65533;3&#65533;k&#65533;j&#65533;&#65533;%&#65533;d&#65533;	&#65533;&#65533;	&#65533;!&#65533;&#65533;&#65533;3v&#65533;&#65533;tbI0G&#65533;&#65533;&#65533;&#65533;&#65533;G&#65533;7&#65533;&#65533;@l&#65533;&#65533;&#65533;&#1349;bx&#65533;]&#65533;&#65533;78&#65533;7&#65533;&#65533;&#65533;#.&#65533;&#65533;Xh&#65533;Wh&#65533;&#65533;&#65533;&#65533;&#65533;&#520;&#65533;&#65533;&#65533;<Fd&#65533;435s&#65533;&#65533;&#65533; <`kj&#65533;&#65533;- &#65533;-0&#65533;&#65533;&#65533;3&#65533;N&#65533; %P&#65533;wx&#65533;&#65533;uX&#65533;10.&#65533;&#65533;wc&#65533;g@&#65533;;&#65533;&#65533;&#65533;V&#373;H&#65533;&#65533;.&#31753;&#65533;&#65533;}&#65533;&#65533;&#65533;E&#65533;&#65533;&#65533;&#65533;z&#65533;&#65533;&#65533;)&#65533;&#65533;dJ@&#65533;< H&#65533;Y&#65533;&#65533;np&&#65533;V%&#65533;&#65533;gP&#65533;,&#65533;&#65533;.Y&#65533;&#65533;&n&#65533;xb&#65533;D&#402;&#65533;%%I38&#1615;&#65533;50&#65533;&#65533;7&#65533;r&#65533;(&#65533;&#65533;&#65533;y&#65533;&#65533;Al&#65533;;&#65533;  &#65533; &#65533;&#65533;&#65533;&#65533;+P&#65533;V&#65533;U&#65533;&#65533;&#65533;\&#65533;&#65533;^&#65533;^9&#65533;&#65533;=)&#65533;&#65533;&#65533;&#65533;X&#65533;&#65533;&#65533;&#65533;;)&#65533;"&#65533;%\&#65533;po&#65533;q&#65533;r!&#65533;	&#65533;r}&#65533;'&#65533;0&#65533; ,&#65533;&#65533;	&#65533;&#65533;g&#65533;	(&#65533;.(&#65533;&#65533;%&#65533;&#65533;&#65533; &#65533;%&#65533;U\&#65533;&#1548;&#65533;&#65533;2&#65533;&#65533;4&#1044;N	 i&#65533;^&#65533;&#65533;i@E&#65533;F_&#65533;&#65533;&#65533;&#65533;f&#65533;a  &#65533;&#65533;=&#65533;hO&#65533;&#1544;g&#65533;&#65533;&#65533;&#530;&#65533;	&#65533;1i&#24585;&#65533;7&#65533;&#65533;F&#65533;	&#65533;&#1097;s&#65533;#&#65533;&#65533;{&#65533;\&#65533;&#65533;&#65533;wr&#65533;&#65533; &#65533;A&#65533;&#65533;&#65533;'&#65533;&#65533;&#65533;&#65533;&#65533;x6V&#65533;jK)I&#65533;&#65533;&#65533;&#65533;&#65533;&#65533;`&#65533;Si  4 &#65533;&#65533;a&#65533;j&#65533;&#65533;&#65533;I&#65533;&#1625;o0&#65533;&#65533;wy&#65533;V&#65533;&#65533;$&#65533;wC&#65533;/y&#65533;-i&#65533;)Ida&#65533;&#65533;s&#65533;r&#65533;r?rIy0Iy	t&#65533;&#65533;%&#65533;&#65533;Y&#65533; "&#65533;&#65533;&#65533;&#65533;J/&#65533;&#65533;&#65533;c&#65533;!V#&#65533;&#65533;pi,&#1698;-&#65533;{&#65533;|xu&#65533;I&#65533;&#65533;&#65533;&#65533;h&#65533;Vi&#65533;&#65533;9&#65533;&#65533;9&#65533;&#65533;Y&#65533;pn&#65533;&#65533;}&#65533;fy&#65533;&#65533;2&#65533;&#1631;&#65533;( &#1682;)&#65533;iu&#65533;x&#65533;D&z&#65533;x^Z&&#65533;gd2&#65533;&#65533;&#65533;&#65533;&#65533;&#65533;"&#65533;>&#65533;&#65533;&#65533;a!	!&#65533;&#65533;&#65533;&#65533;A&&#65533;&#65533;&#65533;&#65533;&#65533;&#65533;&#65533;&#65533;A@&#65533;&#65533;&#65533;.
&#65533;&#65533;@ &#65533;J&#65533;&#65533;I&#65533;4*}gq&#65533;&#65533;M jS&#65533;&#65533;&#65533;&#65533;;&#63775;&#65533;H&#65533;#9&#65533;R:&#65533;Tj&#65533;&#65533;&#65533;&#65533;&#65533;&#65533;&#65533;&#65533;&#65533;&#65533;&#65533;&#65533;&#65533;5*F&#65533;t:P&#65533;&#65533;&#1104;&#65533;q&#65533;&#65533;&#65533;&#65533;&#65533;p=&#65533;d#&#65533;&#65533;&#65533;sI`*&#65533;l&#65533;k-J&#65533;,*&#65533;&#65533;&#65533;&#65533;P|N&#1448;&#65533;&#65533;&#65533;&#65533;&#1709;%&#65533;W&#65533;&#65533;&#65533;*~/&#1252;&#65533;&#65533;&#34956;"&#65533;&#65533;&#65533;z&#65533;j&#65533;y&#65533;&#65533;&#65533;d&#65533;&#65533;&#65533;&#65533; &#65533;zp
i&#65533;&#65533;&#65533;&#65533;&#65533;!&#65533;&#65533;&#65533;&#65533; &#65533;{*&#65533;&#65533;&#65533;&#664;W&#65533;Vh&#1371;&#65533;&#65533;+&#65533;&#65533;h&#65533;.&#65533;.0&#65533;&#65533;&#65533;&#65533;&#65533;D&#65533;&#65533;&#65533;&#65533;&#65533;&#65533;&#65533;&#672;&#65533;&#65533;v&#65533;&#65533;&#65533;&#65533;r&#65533;&#65533;s&#65533;z&#65533;&#65533;&#65533;&#65533;`&#65533;&#65533;@
{1{&#65533;&#65533;@&#65533;&#65533;Y&#65533;a&#65533;&#65533;	&#65533;&#65533;&#65533;&#65533;j&#65533;&#65533;b&#65533;C&#65533;%&#728;AC&#65533;
z&#65533;&#1177;\&#65533;p&#65533;)"&#65533;'"&#65533;&#65533;O&#65533;Pz&#65533;&#65533;&#65533;&#65533;Rz&#65533;&#65533;&#65533;&#65533;&#65533;a&#65533;z&#1052;N!d&#65533;Z&#65533;J&#65533;&#65533;&#65533;&#65533;&#65533;&#65533;&#65533;&#65533;&#1142;&#65533; &#65533;&#65533;&#65533;&#687;1}&#65533;&#65533;6k&#65533;P&#65533;&#65533;&#65533;&#17458;O;&#65533;j&#65533;&#65533;\b&#65533;&#65533;&#65533;&#65533;!&#65533;}&#65533;Z;&#65533;cj&#65533;&#65533;&#1782;&#65533;	&#65533;&#65533;&#65533;&#65533;&#65533;!&#65533;&#65533;~&#65533;y &#65533;&#65533;Z&#65533;&#65533;&#65533;&#1067;&#65533;@
OQ&#65533;&#65533;{`&#65533;^&#6584;&#1781;&#65533;&#65533;&#65533;;Z&#65533;&#65533;&#65533;q&#65533;&#65533;1&#65533;&#65533;&#65533;&#59450;oZ&#640;&#65533;&#65533;&#65533;	&#65533;;|`&#65533;}&#65533;
[1&#65533; m&#65533;&#65533;G&#667;&#65533;&#65533;&#65533;&#65533;&#65533;&#65533;/&#65533;l&#1147;&#65533;a&#65533;&#24313;%!&#65533;&#65533;&#65533;`&#65533;&#65533;&#65533;&#65533;&#65533;&#65533;&#65533;&#65533;&#65533;	>&#65533;&#65533;|`&#65533;&#65533;a&#65533;&#65533;&#65533;&#65533;&#65533;+&#65533;&#65533;&#65533;&#65533;&#65533;&#65533;&#65533;K&#65533;$a}&#65533;
&#65533;&#65533;0&#65533; &#65533; {=&#65533;&#65533;{V&#65533;&#65533;&#65533;L7&#65533;$&#65533;&#65533;&#65533;&#65533;&#65533;&#219;&#65533;&#65533;6<{&#65533;&#65533;9&#65533;	<&#65533;&#218; '&#65533;YQ&#65533;DL?|&#65533;&#704;&#203;&#65533;&#65533;&#65533;	I&#65533;~&#65533;&#302;0&#65533;[
&#65533;A&#65533;&#250;
&#65533;&#65533;&#65533;y`J<&#65533;&#65533;Z|&#65533;&#65533;&#65533;&#65533;al
I!ba&#65533;{V&#65533;v[&#65533;j&#65533;&#65533;&#65533;&#65533;&#278; &#65533;|&#65533;}&#65533;&#65533;_&#65533;&#65533;&#65533;&#65533;&#65533;&#472;&#65533;xl&#65533;&#763;&#385;&#65533;&#65533;&#336;@
&#65533;&#512;&#65533;
\&#65533;&#65533;&#65533;&#65533;&#65533;P&#65533;&#65533;&#65533;&#65533; &#65533;\	&#65533;t,#_&#65533;w G&#65533;&#65533;L&#65533;&#583;&#65533;&#65533;&#65533;&#65533;&#433;\{&#65533;&#65533;&#65533;rH&#65533; &#65533;&#65533;&#65533;
	),p&#65533;&#65533;&#65533;&#65533;`&#307;+&#65533;<&#65533;&#65533;@&#581;&#65533;
&#65533;",&#65533;*&#65533;&#65533;&#65533;&#65533;&#65533;&#65533;s&#65533;l{&#65533;&#65533;b&#65533;&#65533;L&#65533;&#65533; &#65533;&#65533;&#899;&#65533;&#65533;&#65533;|&#65533;&#65533;&#65533;;&#489;	[&#65533;!&#65533;&#65533;&#65533;&#65533;L&#65533;&#65533;&#65533;&#65533; &#65533;&#65533;`|&#65533;&#65533; &#65533;&#65533;: &#65533;&#65533;&#65533;
'&#65533;O&#65533;&#65533;Mq&&#65533;'&#839;!
&#65533;<&#65533;&#65533;m	O&#65533;&#65533;@(&#65533;&#65533;RS&#65533;=9&#65533;&#929;&#65533;8mb&#65533;g &#437;&#65533;3,&#65533;&#65533;l&#65533;2|&#65533;&#65533;6&#65533;&#65533;d2&&#464;"&#65533;&#65533;%&#65533;%	&#1126;9&#65533;	uH&#65533;&#65533;&#65533;!B'2 H&#65533;oB&#1083;Z&#65533;&#65533;&#65533;'&#65533;B&#65533;&#65533;,&#65533;&#65533;&#65533;&#65533;`-K" r # d&#65533;$z&#65533;<&#65533;t&#65533;>&#65533;d&#65533;&#65533;&#65533;&#65533;&#65533;&#1282;&#65533;&#65533;&#65533;  &#65533; &#65533;&#65533;H" I&#65533;&#1323;&#65533;(,&#1616;&#65533;(&#65533;=&#1613;r+4&#65533;&#65533;z#&#65533;G&#65533;&#1105;#&#65533;&#65533;b!b&#65533;"&#65533;&#65533;&#65533;S&#65533;,.&#65533;,&#65533;&#65533;).&#65533;)&#65533;&#65533;/&#65533; &#65533;&#65533;S
o&#65533;?M?&#65533;&#1553;&#65533;)&#65533;&#65533;s&#65533;&#65533;B&#65533;&#65533;!1 6&#65533;Ac&#65533;.&#65533;&#65533;&#1777;@7i=7&#65533;.&#65533;	l&#65533;,&#65533;&#65533;&#65533;&#65533;&#65533;I&#65533;&#65533;&#65533;/B&#65533; UP#D&#65533;&#65533;&#65533;&#65533;&#65533;]&#65533;&#1986;P$p &#65533;-\Cu&#65533;&#65533;&#1999;&#65533;&#2021;0:&#65533;&#65533;o &#65533;.^5&#65533;&#65533;&#65533;&#65533;8b>&#65533;&#65533;7&#65533;&#65533;&#65533;&#65533;4 C0^0~0&#65533;0D&#65533;P&#65533;&#65533;9&#65533;#&#65533;DL&#65533;P&#65533;'&#65533;	+ :c&#65533;0p60#3lc&#65533;3 	
&#65533;&#65533;&#65533;i	 &#65533;
_&#65533;v&#65533;
^&#65533;&#65533;#>V S 8&#65533;Kh`Mb&#65533;&#65533;M&#65533;&#65533;MT&#65533;R&#65533;W&#65533;M&#65533;&#65533;&#65533;&#65533;5&#65533;6&#65533;0&#65533;&#65533;&#65533;:&#65533;s&#65533;)&#65533; &#65533;&#65533;1&#65533;	Z&#65533;<"&#65533;3&#65533;2<&#65533;&#65533;&#65533;	f@&#65533;&#65533;&#65533;7&#65533;@J&#217;&#65533;C8&#65533;&#65533;&#65533;8&#65533;N4_&#65533;&#65533; ^)&#65533;&#65533;?&#65533;&#65533;,N.&#65533;s&#65533;&#65533;&#65533;&#65533;1 
&#65533;f&#65533;&#65533;@&#65533;Ny$ADv&#65533;
&#65533;$#&#65533;&#65533;&#65533;#&#65533;9&#65533;&#65533;&#65533;&#65533;&#65533;&#65533;&#65533;&#65533;5&#65533;C3&#65533;v:0&#65533;(`>;Qc$X&#628;L&#65533;&#65533;&#65533;0M&#65533;&#65533;5@%&#65533;&#65533;&#65533;G&#65533;$&#65533;&#65533;^&#65533;O5A&#65533;&#65533;;&#65533;Wc&#65533;F&#65533;&#65533;&#65533;V&#2014;#&#65533;.&#1351;&#65533;e&#65533;&#65533;'&#65533;&#65533;&#1034;|&#65533;J&#65533;&#65533;&#1830;4pp&#65533;J&#65533;.C&#65533;&#65533;&#47780;&#65533;(&#65533;j&#65533; &#65533;] Ea&#65533;E&#1878;QAEG&#65533;&#65533;> &b&#65533;&#65533;@JY&#65533;3`R]&#65533;>&&#65533;&#65533;&#65533;&#65533;>&#65533;&#65533;T&#65533;V>9Y&#65533;F&#65533;&#65533;FQ.Tt4&#65533;&#65533;N&#65533;&#65533;&#65533;&#65533;&#65533;L&#65533;&#65533;}&#65533;&#65533;Y&#65533;Um&#65533;O&#65533;d&#65533;&#65533;&#65533;3&#65533;<!tB[;&#65533;p'&#65533;Y&#65533;&#65533;&#65533;&#65533;Z&#65533;_&#65533;&#65533;&#654;CP&#65533;J&#65533;nQ&#65533;tQ&#65533;&#65533;&#65533;&#65533;T&#65533;0&#65533;&#65533;Q&#65533;p]&#65533; L&^] (uR&#65533;u&#65533;&#65533;p[&#65533;E&#65533;M&#65533;&#65533;M7EM;&#65533;M&#65533;4b&#65533;&#65533;MbVXI&#65533;^&#65533;&#65533;&#65533;&#65533;&#65533;T&#65533;Ub&#65533;;XE&#65533;&#65533;g3&#65533;&#65533;O&#65533;&#65533;V+;&#65533;a&#65533;Z2&#65533;'&#65533;&#65533;&#65533;]&#65533;&#65533;&#65533;&#65533;&#646;w&#65533;w'Ca&#65533;E&#65533;E[r&#65533;&#65533;^La&#65533;&#65533;B$&#65533;L&#65533;&#65533;_&#65533;&#65533;Rc&#65533;T&#65533;&#65533;Yb&#65533;W&#65533;&#65533;&#65533;d&#65533;8&#65533;S&#65533;&#65533;ST&#65533;K&fR&#65533;^&#65533;/&#65533;&#65533;&#65533;T&#65533;&#65533;&#65533;&#65533;D&#65533;cOYU~&#65533;&#65533;U&#65533;T#6C&#65533;\&#65533;&#65533;&#291;&#65533;tIV&#65533;&#65533;3J&#1200;&#65533;+&#409;&#65533;&#65533;G&#150;&#65533;&#65533;I&#65533;&#1494;i&#65533;]&#65533; ^&#2005;J&#65533;t&#65533;c&#65533;&#65533;&#65533;&#65533;N&#65533;&#65533;&#65533;&#65533;&#65533;&#65533;&#65533;;&#65533;3i&#65533;&#65533;&#65533;(i&#65533;&#65533;&#65533;%&#65533;&#65533;&#65533;&#65533;&#65533;&#65533;h&#65533;&#65533;h&#65533;N&#65533;&#583;&#65533;&#65533;&#65533;&#65533;&#65533;&#65533;&#1031;&#65533;&#65533;&#1291;&#65533;i&#65533;i&#65533;xDQDD&#65533;&#65533;rk&#65533;g&#65533;&#65533;&#65533;&#65533;&#65533;	&#65533;y&#65533;&#65533;z&#65533;&#65533;&#65533;&#65533;&#65533;?7&#65533;&#65533;&#65533;1E!&#65533;&#65533;&#65533;&#65533;8&#65533;8&#65533;$&#65533;0&#65533;Q&#65533;&#65533;"$B&#65533;bE&#65533;&#65533;T&#65533;U&#65533;&#65533;&#65533;%&#65533;g0&#65533;&#65533;d&#65533;&#65533;&#65533;n&#1700;@&#65533;&#65533;B&#65533;[e)JW&#65533;`&#586;U&#65533;&#65533;&#65533;]P{}&#65533;&#65533;&#65533;&#228;&#65533;9P&#65533;&#65533;&#65533;_&#65533;f&#65533;S&#1614;f9e&#65533;T&#65533;M&#65533;&#65533;&#65533;&#65533;&#65533;&#65533;;&#65533;&#1080;px&#65533;EJ&#65533;&#65533;x&#65533;&#65533;$&#65533;&#65533;&#129;&#65533;ST,&#65533;&#65533;);&#65533;Mi&#65533;&#65533;&#65533;a&#65533;H#H&#65533;	&#65533;+&#65533;<&#65533;M(&#65533;&#65533;S,N9&#65533;&#65533;&#65533;F&#65533;&#65533;9^v@@d&#65533;&#65533;d&#65533;Q&#65533;&#603;&#65533;&#796;&#65533;
&#65533;@&#65533;<o&#65533;4&#65533;F&#65533;  @&#65533;X&#65533;&#65533;T&#65533;&#65533;&#65533;J&#65533;&#65533;&#65533;&#65533;{&#65533;&#65533;@&#65533;Mk&#65533;|&#65533;&#65533;C&#65533;&#65533;S&#65533;&#65533;&#65533;&#65533;&#65533;&#65533;&#65533;w&#65533;&#1013;?&#65533;&#65533;&#65533;Q" Q,g`$w&#65533;^&#65533;&#65533;&#65533;;&#65533;r&#65533;;&#65533;]&#65533;A&#65533;Y&#65533;&#65533;)&#65533;X&#1606;&#65533;fYv
g&#65533;H $&&#65533;&#65533;&#65533;&#65533;&#65533;&#65533;&#65533;(p&#65533;A*A@&#65533;cI%E&#65533;&#65533;?&#65533;&#65533;Zk8 &#65533;&#65533;u&#1297;l&#65533;&#65533;E&#65533;&#65533;P&#65533;@&#65533;U&#65533;GWf&#65533;e]Q&#65533;&#65533;&#855;D&#65533;#&#65533;&#65533;&#65533;)&#65533;&#65533;&&#65533;0&#65533;&#65533;&#65533;&#65533;&#65533;Y*&#65533;}&#65533;]x(&#65533;&#65533;L&#65533;'&#65533;N&#65533;&#65533;&#65533;0{,&#65533;&#65533;&#65533;(U,P&#65533;&#65533;&#65533;>
&#65533;{(&#65533;K]v&#65533;&#65533;8$&#65533;FR`U(&#65533;Dgt&#65533;&#6758;&#65533;:&#65533;&#65533;&#65533;m&#65533;&#65533;&#65533;&#65533;&#65533;D/&#65533;A&#65533;&#65533;&#65533;&#65533;&#1613;&#65533;&#65533;c&#65533;&#65533;	d&#65533;,\&#65533;l&#65533;&#65533;V&#65533;Hr&#65533;&#65533;X&#65533;$&#65533;
&#65533;&#65533;$m&#65533;%&#65533;y&#65533;&#65533;[&#65533;[&#65533;&#65533;s&#65533;&#65533;8&#65533;J&#65533;&#65533;db&#65533;&#65533;W&#1035;h&#65533;&#65533;;&#65533;&#65533;&#65533;HH&#65533;&#65533;A ,U&#65533;w'%&#65533;I&#65533;&#65533;hm?&#803;&#65533;C&#65533;g&#65533;&#65533;&#65533;p&#65533;s&#65533;&#65533;&#65533;&#65533;&#65533;&#65533;:&#65533;&#65533;&#65533;&#936;&#65533;&#65533;&#65533;X&#65533;	ex&#65533;&#65533;&#65533;&#65533;&#65533;&#65533;cp&#65533;!&#65533;	-&#65533;&#33837;&#65533;&#65533;&#65533;@C2&#65533;&#65533;C&#65533;&#65533;&#65533;K,&#65533;&#65533;&#65533;%|Bb(&#65533;&#65533; &#65533;&#65533;&#65533;&#65533;&#65533;U&#65533;.\&#65533;&#65533;H!! &#65533;`&#65533;&#65533;&#65533;&#65533;&#65533;&#65533;&#727;r&#65533;m&#65533;;&#65533;&#65533;(75&#65533;V&#65533;&#65533;&#65533;p&#65533;F ]&#65533;@&#65533;&#65533;.D&#65533;&#65533;@&#65533;&#65533;&#65533;&#65533;
3p&#1933;&#65533;&#65533;4
&#65533;B&#65533;&#65533;C&#65533;;&#65533;@H&#65533;&#65533;&&#65533;&#65533;&#65533;:&#65533;&#65533;#&#65533;&#65533;:&#65533;&#65533;&#65533;&#65533;*&#65533;&#65533;y&#65533;&#65533;:$&#65533;CbP> &&#65533;%&#65533;&#65533;&#65533;&#65533;Y&#65533;&#65533;C8S&#65533;&#65533;D<&#65533;Y&#65533;A-#!&#65533;;&#65533;i&#65533;E&#65533;&#65533;9&#65533;=&#65533;&#65533;&#65533;&#65533;&#65533;&#65533;/L0
&#65533;&#65533;A&#65533;Mp&#65533;6:!:&#65533;&#65533;~z&#65533; 7&#65533;P  <&#65533; &#65533;&#65533;c&#65533;@BP 4xaq1hAV&#65533;@&#65533;9P&#65533;8&#65533;A&#65533; &#65533;&#65533;@=C&#65533;&#65533;&#65533;x&#65533;&#65533;B&#65533;&#65533;zp9&#65533;&#65533;&#65533;&#65533;&#65533;&#65533;!&#65533;&#65533;&#65533;&#65533;&#65533;&#65533;Hg
&#65533;&#65533;w&#65533;&#65533;C&#65533;&#65533;&#65533;;KL&.&#65533;&#65533;&#65533;&#65533;aW&#622; &#65533;&#65533;&#65533;&#65533;8+&#65533;&#65533;x8;&#65533;&#65533;P&#65533;&#65533;&#65533;&#65533;&#65533;x&#1749;&#65533;g&#65533;d&#65533;&#65533;&#65533;&#65533;&#65533;\x2&#65533;&#65533;&#65533;kP!<&#1336;&#65533;&#65533;&#65533;l&#65533;`.D*&#65533;&#65533;#"&#65533;&#65533; @&#65533;+p` 7HA&#65533; q
&#65533;&#65533;4R&#65533;&#65533;&#65533;A0&#65533;&#65533;&#765;-&#65533;+&#65533;&#65533;&#65533;Z8&#65533;3&#65533;&#65533; &#65533;&#65533;)&#65533;CH&#65533;n&#65533;&#65533;&#65533;*&#65533;&#65533;-&#65533;J4L$ rD&#65533;t&#65533;v{x&#65533;Cj&#65533;JK&#65533;un&#65533;&#65533;a &#65533; 7&#65533;&#65533;g&#65533;B&#65533;&#65533;yLc23U&#65533;<&#65533;4/&#65533;&#65533;Of&#65533;&#65533;&#65533;&#65533;&b&#65533;&#65533;l&#538;&#65533;L&#65533; &#65533;9&#65533;&#65533;s&#65533;&#65533;$% &#65533;  &#65533;#&#65533;<&#65533;9OB&#65533;?&#65533;&#65533;;&#1609; P&#1170;m&#65533;_'Y&#65533;I&#65533;|2&#65533;&#65533;&#65533;B&#65533;i&#65533;&#65533;&#65533;&#65533;&#65533;&#65533;az&#65533;&#65533;VIT&#65533;&#65533;LHF&#65533;>8&#65533;&#65533;&#65533;H_5&#1170;!&#65533;t&#65533;9&#65533;&#65533;&#65533;J&#65533;&#65533;&#65533;C&#65533;B05? 4p&#65533;nXr&#65533; &#65533;&#65533;&#65533;C &#65533;&#65533;N~&#65533;&#65533;&#65533;&#65533;s[K&#65533;&#1102;&#65533;&#65533;&#65533;&#65533;&#65533;dT&#65533;PH,TU&#65533;l&#65533;+&#65533;&#65533;&#65533;B&#171;^&#65533;&#65533;&#65533;&&#65533;&#65533;&#65533;&#65533;&#65533;&#65533;&#65533;S"Hy&#65533;&#65533;&#65533;!&#65533;&#65533;&#65533;&#65533;&#65533;&#65533;&#65533;&#65533;&#65533;v}&#65533;px!&#65533;"FfB&#65533;i(P A&#65533;&#65533;&#65533;&#65533;X Y&#65533;j&#65533;&#65533;|&#65533;2&#65533;&#65533;8`&#65533;'nJ&#65533;&#65533;&#65533;&#65533;&#65533;&#65533;(&#65533;&#65533;K&#65533;:&#65533;K_
&#1254;f&#65533;h&#65533;&#65533;l&#65533;*&#1387;&#65533;C&#65533;&#65533;nwK&#65533;&#65533;&#65533;U&#65533;	&#65533;]&#65533;""&#65533;5E,o&#65533;VS&#65533;&#65533;v&#65533;&#65533;&#65533;r&#65533;&#65533;&#1532;Z&#65533;&#65533;&#65533;&#65533;kE&#65533;&#65533;k&#65533;Q&#65533;&#65533;0&#65533;&#65533;&#65533;&#65533;&#65533;"&#65533;&#65533;&#65533;%&#65533;&#65533;$&#65533;X&#65533;Jv&#65533;&#65533;&#65533;&#65533;&#65533;&#65533;&#65533;&#65533;?*&#65533;&#65533;r0&#65533; &#65533;&#65533;&#65533;&#65533;=&#65533;&#65533;T&#65533;&#65533;f&#65533;+&#65533;mm&#65533;*&#65533;hFu&#65533;&#65533;&#15275;r&#65533;U:&#65533;#U&#65533;&#65533;0D&#65533;&#65533;%f&#65533;H&#65533;&#65533;o)&#65533;a=&#65533;C}n]&#65533;K&#65533;G&#65533;&#65533;&#1549;Lu&#65533;z&#65533;&#65533;&#65533;&#65533;Aywl&#65533;&#65533;&#65533;&#65533;<Z/K&#65533;&#65533;&#1661;&#65533;&#65533;T&#65533;&#65533;&#65533;e@&#65533;|&#65533;&#65533;&#65533;&#65533;o&#65533;&#65533;&#65533;}&#65533;&#65533;&#65533;8[&#65533;B&#1235;X&#65533;m?&#65533;!
C&#65533;&#65533;AkYy&#65533;&#65533;&#65533;&#65533;&#65533;0&#65533;&#65533;&#65533;QB&#65533;&#65533;&#65533;Hn&#65533;&#65533;
+&#65533;&#65533;U&#65533;z&#26731;&#65533;:&#65533;&#65533;J&#65533;&#65533;nU&#65533;	Ki&#65533;&#65533;?&#65533;&#65533;y/&#65533;4)&#65533;&#65533;&#65533;&#65533;&#65533;,&#65533;&#65533;&#65533;&#65533;&#65533;&#65533;&#65533;&#65533;)&#65533;&#65533;&#65533;&#65533;4&#65533;9&#1351;&#65533;Z&#65533;b&#65533;(J&#65533;&#65533;C Q\&#65533;X&#65533;=/V&#65533;&#65533;&#65533;c&#65533;+&#65533;&#65533;&#357;&#65533;1u&#65533;&#65533;&#65533;V5D&#65533;L&#65533;&#65533;&#65533;&#65533;!&#65533;&#65533;&#65533;=6]&#65533;&#65533;&#65533;&#65533;&#1300;&#65533;.&#65533;]K6dC&#65533;&#65533;<F&#65533;8&#65533;Z&#65533;	&#65533;&#21263;m	w&#65533;&#1557;o&#65533;&#65533;&#65533;*v&#65533;u&#65533;&#65533;&#65533;&#197;g&#65533;&#65533;]&#65533;&#65533;&#65533;&#65533;-%&#65533;&#65533;&#65533;*&#65533;&#65533;&#65533;&#65533;U&#65533;&#65533;{&#65533;&#65533;&#65533;&#65533;&#65533;&#65533;B&#65533;&#65533;K\&#65533;&#65533;&#65533;&#65533;&#65533;&#65533;&#65533;&#65533;&#65533;&#65533;&#65533;u&#65533;u&#65533;&#65533;&#65533;?&#65533;AU|&#1539;&#65533;e&#65533;:&#65533;&#65533;&#65533;&#65533;&#249;k&#65533;&#65533;"%8&#65533;#Jt&#65533;Q&#65533;&#442;&#65533;yE&#65533;K&#65533;&#65533;&#65533;q&#65533;&#65533;s]&#65533;V&#65533;&#65533;&#65533;9&#65533;&#65533;G&#65533;`u&#65533;&#65533;U&#65533;-&#65533;&#65533;O&#65533;&#65533;o&#65533;&#65533;{X+&#65533;&#65533;mWz&#65533;A&#65533;&#65533;)&#1434;K?p&#65533;&#65533;>&#65533;&#65533;*w&#65533;&#65533;&#65533;v&#65533;(&#65533;&#65533;&#65533;&#65533;&#65533;&#65533;&#65533;&#65533;wy&#65533;&#65533;&#65533;W&#65533;&#65533;}f"_&#65533;&#65533;&#65533;'~&#65533;w]b&#1519;>&#65533;&#65533;&#65533;&#65533;&#65533;!&#65533;:&#65533;K&#65533;&#65533;&#65533;&#65533;~f&#65533;4&#65533;&#65533;ry&#65533;C&#65533;&#65533;(=$&#65533;&#65533;&#65533;Od&#65533;'|&#65533;O&#65533;&#65533;8&#65533;&#65533;&#65533;&#65533;V/&#65533;D;Tz&#703;=&#65533;q&#65533;($&#65533;&#65533;Q&#65533;_}&#65533;&#65533;&#65533;&#65533;E*}R&#65533;&#65533;&#65533;&#65533;&#65533;h&#65533;_o&#65533;&#65533;&#65533;&#65533;0~&#65533;&#65533;&#65533;]>&#65533;&#65533;&#65533;&#65533;~H;$6_z?&#65533;&#65533;&#65533;g&#65533;&#65533;1&#65533;&#65533;&#65533;&#65533;&#65533;&&#65533;=&#65533;&#65533;&#65533;&#65533;OD&#65533;&#65533;g&#65533;&#65533;k&#65533;&#65533; &#65533;
&#65533;&#65533;&#65533;&#65533;&#65533;&#448;
&#65533;&#65533;8&#65533;(l&#65533;&#65533;y%&#65533;&#65533;&#65533;&#65533;x&#1473;&#65533;&#65533;&#1541;&#65533;"(l&#1591;~&#65533;&#65533;&#65533;%&#65533;&#65533;u&#65533;+&#65533;2&#1538;&#65533;@&#65533;&#65533;&#65533;h&#65533;&#1799;&#65533;&#65533;2y%&#65533;y?Xy&#65533;wv:&#65533;vBH>8&#65533;&#65533;wL&#512;I&#65533;QKx
Nt	&#65533;s&#1607;$&#65533;&#65533;&#65533;&#65533;7&#65533;&#65533;Dx8&#65533;K&#65533;^&#65533;X&#65533;v|w&#65533;U&#65533;&#65533;`hg&#65533;wl^x&#65533;Z	c{&#65533;ws&#65533;t&#65533;]wR&#65533;v&#65533;/vCH&#1473;k&#65533;z\&#65533;&#65533;&#65533;X&#65533;8&#65533;?$&#65533;\hog&#65533;u&#65533;g&#65533;&#65533;&#65533;7&#65533;&#1911;&#65533;&#65533;q&#65533;KD&#65533;1&#65533;&#65533;K&#65533;t&#65533;xl&#65533;x]&#65533;&#65533;k&#65533;&#65533;&#65533;&#65533;No&#65533;&#65533;&#1477;&#65533;U&#65533;bX&#65533;&#65533;|&#65533;w&#65533;&#65533;&#65533;&#65533;m&#65533;[&#521;&#65533;&#65533;&#65533;"U&#65533;&#65533;eo&#65533;&#65533;:u&#65533;Q&#65533;&#65533;2c&#65533;2$&#65533;&#65533;&#65533;&#65533;&#65533;&#65533;&#65533;x&#65533;&#65533;b'&#1419;&#65533;g&#65533;)&#65533;&#65533;Y&#65533;&#65533;&#65533;1&#65533;&#65533;&#65533;&#65533;&#65533;&#65533;]&#65533;&#65533;x8&#65533;&#280;W&#65533;s&#65533;v&#65533;&#1461;&#65533;&#65533;h&#65533;Fw&#65533;&#65533;&#65533;!5&#65533;&#1192;&#65533;!&#65533;&#65533;&#65533;&#65533;&#65533;V&#65533;&#65533;&#65533;&#65533;(&#65533; &#65533;u&#65533;2oW&#65533;&#65533;&#65533;5c&#853;&#65533;&#65533;&#65533;+8&#65533;&#65533;&#65533;&#65533;&#65533;&#65533;&#65533;&#65533;&#65533;&#65533;&#65533;&#65533;8&#65533;&#65533;&#65533;v^&#65533;&#65533;6K&#65533;&#65533;&#65533;*c&#65533;cE&#65533;&#65533;X]&#528;"&#65533;D&#65533;&#65533;#&#65533;&#65533;*&#65533;w&#65533;|&#65533;hW&#65533;l&#65533;&#65533;Nm&#65533;['&#65533;&#65533;Qb&#65533;l&#65533;q N#)&#65533;&#65533;&#33643;&#65533;&#65533;t8t&#65533;&#65533;BY&#65533;2&#65533;&#65533;tv&#65533;!&#65533;v&#65533;&#65533;\&#65533;&#65533; &#65533; &#65533;O&#65533;F&#65533;I`t&#65533;I&#65533;y9&#65533;&#65533;&#65533;g&#65533;`&#65533;&#65533;&#1557;'&#65533;kN8&#65533;D&#65533;b U&#65533;QiR&#65533;$&#65533;&#65533;e&#65533;	&#65533;I&#65533;IF@H@ 	S&#65533;&#65533;`&#65533;&#65533;&#1625;0 &#65533;&#65533;:@c&#65533;;Vx&#65533;&#65533;v	&#65533;b&#65533;&#65533;~_&#65533;&#65533;&#65533;J&#65533;&#65533;&#65533;I&#65533;&#65533;9&#65533;&#65533;&#65533;!&#65533;&#65533;&#65533;t0&#65533;&#65533;7&#65533; &#65533;	S&#1601;&#65533;	]"e&#65533;q&#65533;:Hy&#65533;&#65533;t&#65533;&#65533;&#65533;&#65533;&#65533;&#65533;&#65533;&#65533;	&#65533;*C&#65533;&#65533;&#65533;&#65533;&#65533;&#65533;&#65533;N&#65533;&#65533;!&#65533;&#65533;!&#65533;&#65533;&#65533;&#65533;&#65533;&#65533;&#65533;	&#65533;&#65533;&#65533;H&#65533;9p&#65533;9&#65533;z&#65533;&#65533;7&#65533;&#65533;&#65533;a&#65533;O&#65533;&#65533;&#65533;&#585;&#65533;	&#48140;&#65533;&#580;&#65533;k&#65533;J@H0 s&#65533;&#65533;zO&#65533;a&#65533;&#65533;&#65533;&#65533;&#65533;&#65533;&#661;&#65533;&#65533;&#65533;&#65533;+&#65533;&#65533;&#65533;&#65533;@&#65533;&#609;&#65533;&#65533;&#65533;&#65533;2*&#65533;88&#65533;7&#65533;&#65533;&#65533; &#65533;&#65533;D$&#419;&#65533;'W&#65533;&#65533;&#65533;)&#65533;&#65533;&#65533;&#65533;&#65533; &#65533;K&#65533; &#65533;f&#65533;&#65533;&#65533;z6&#65533;|&#65533;&#65533;i	I&#65533;1&#65533;&#65533;^j
&#65533;&#65533;&#65533;&#65533;&#65533;z&#65533;Fma&#65533;O&#65533;J&#65533;&#65533;&#249;&#65533;&#65533;)v5G&#65533;&#65533;Y&#65533;>:&#1145;D&#65533;ql+&#65533;&#65533;{6;N&#65533;]:`&#65533;&#65533;8&#65533;&#65533;p &#65533;&#65533;`@&#65533;&#649;&#65533;&#65533;*-&#1692;^Z&#65533;vzy&#65533;&#65533;&#65533;
&#65533;[&#65533;&#65533;c&#65533;y&#65533;4&#65533;g&#65533;&#65533;2g&#65533;&#65533;\&#65533;&#65533;p&#65533;&#65533;*&#65533;1&#65533;#&#234;BDoQ&#65533;?&#1576;&#1208;&#65533;O&#65533;.&#65533;%&#65533;&#65533;G&#65533;w5&#65533;&#65533;&#65533;&#65533;7&#65533;&#65533;#	p&#65533;&#65533;&#65533;&#65533;I &#65533;	&#65533;&#65533;&#65533;&#65533;!U(&#65533;&#65533;zC&#65533;&#640;:z
&#65533;&#65533;&#65533;&#65533;&#65533;&#65533;)I&#65533;&#65533;&#65533;&#65533;i&#65533;&#65533;&#65533;&#65533;j&#65533;H&#65533;a&#23270; &#65533;&#65533;9&#65533;&#65533;U&#65533;&#65533;`&#65533;LH&#65533;&#65533;z&#65533;&#65533;&#65533;7t&#65533;&#65533;J&#65533;&#686;[&#65533;{&#65533;
&#65533;&#65533;7 &#65533;6&#65533;!&#65533;&&#65533;&#1337;&#65533;b&#65533;&#65533;&#65533;&#65533;z
&#65533;&#65533;&#65533;.0`&#65533;&#65533;&#65533;&#65533;&#689;&#65533;&#689;&#65533;&#14000;`0 &#65533;:*k&#65533;&#65533;*0&#65533;2&#65533;)`	&#65533;7&#65533;$0D@l4&#218;#5&#65533;a&#65533;BzY &#65533;t &#65533;&#474;&#65533;&#65533;: N&#65533;&#65533;&#65533;0&#65533;)P&#65533;9&#65533;B&#65533;&#65533;&#65533;&#65533; D&#65533;"&#65533;7Wv&#65533;s`&#65533;K&#470;&#65533;&#65533;p&#65533;&#1189;&#65533;&#65533;&#65533;&#65533;&#65533;@&#65533;s&#65533;&#65533;9^D&#65533;&#65533;ekWD&#704;&#65533;B.`&#65533;L8&#65533;ok	&#65533;z&#65533;&#65533;&#65533;&#65533;&#65533;Z+0&#65533; HG0Fw&#65533;{;Z@&#65533;&#65533;&#65533;:&#65533;j]+l:&#65533;&#65533;0 e0 &#65533;{&#65533;z)&#65533;2&#65533;&#65533; B&#65533; UP5&#65533;P&#65533;&#65533;5@p &#65533;&#65533;&#65533;&#65533;&#65533;&#65533;&#65533;&#65533;K&#65533; Rs&#65533;&#65533;8r&#65533;E&#65533;&#65533;&&#65533;;&#65533;&#65533;xk	&#65533;&#65533;&#65533;&#1594;:6&#65533;*&#65533;&#65533; &#65533;`&#65533;&#65533;&#65533;0&#65533;+&#65533;&#65533;&#65533;&#65533;+&#65533;&#65533;&#65533;&#65533;&#65533;&#65533;  &#65533;&#65533; &#1086;&#65533;&#65533;&#65533;&#65533;;&#65533;&#65533;&#65533;&#65533;&#65533;{&#65533;&#65533;[&#65533;&#65533;PL&#65533;5&#65533;-&#65533;0&#65533;	1&#65533;Mr	&#65533;&#65533;&#65533;&#65533;A8B&#65533;&#65533;t&#65533;0&#65533;Z&#65533;&#65533;1G&#65533;A&#65533;
	&#65533;;&#65533;&#65533;&#65533;	&#65533;k&#65533;&#3471;$`q&#65533;*&#65533;&#65533;*&#830;.&#65533;/&#65533;&#65533;+&#65533;&#65533;&#65533; `&#65533;!U&#65533;&#65533;&#65533;=&#65533;-&#65533;f&#65533;B&#65533;*&#65533;&#65533;F&#65533;
&#65533;.U&#65533;1D\0&#65533;33_kl&#65533;%&#65533;&#65533;2=T&#65533;&#65533;WK&#65533;&#65533;#&#65533;$ &#65533;s9"&#65533;&#65533;+	6&#65533;&#65533;&#65533;h^&#65533;mL&#65533; &#491;&#487;P	&#65533;b&#65533;&#65533;&#65533;&#196;&#65533;F&#65533;o ic >&#65533;&#65533;&#65533;q
&#65533;|{&#65533;K&#65533;&#65533;;J	&#65533;&#65533;&#65533;p&#65533;R&#65533;&#65533;&#65533;p	bL&#65533;c< &#65533;&#65533;?&#65533;0&#65533;6&#65533;6&#65533;h 	&#65533;	&#65533;l	&#65533;	t	^&#65533;v&#65533;x&#65533;^ &#65533;-p&#65533;G&#65533;v\&#65533;) &#65533;K,tAN&#65533;&#65533;&#65533;&#65533;$p&#65533;k&#65533;&#65533;{
&#65533;P&#65533;Y&#65533;j&#422;&#65533;#?&#65533;+&#65533;$0&#65533;&#65533;s9&#65533;&#65533;1!@P&#65533;&#65533;1&#65533; h0&#65533;&#65533;&#65533;&#65533;8&#65533;&#65533;
&#65533; &#65533;q&#656;`&#65533;Q&#65533;y&#65533;&#65533;>&#65533;&#65533;&#65533;&#65533;*s&#65533;t&#65533; &#65533;[&#65533;}&#65533;m&#65533;&#65533;&#65533;&#65533;) 1e6r&#65533;&#65533;&#65533;&#65533;&#65533;p&#65533;&#65533;&#65533;Cm&#65533;&#65533;D&#65533;]&#65533;*oWE&#65533;@=&&#65533;&#65533;!&#65533;c&&#65533;&#65533;1"&#65533;&#65533;&#1854;%X&#65533;5}&#65533;:&#65533;&#65533;033&#65533;2&#65533;&#65533;&#65533;*_1&#65533;&#65533;Dm&#65533;8&#65533;&#65533;H&#65533;&#65533;J&#65533;&#65533;&#65533;k&#65533;&#65533;!0&#65533;0&#65533;&#65533;P
&#65533;&#65533;&#65533;&#65533;&#65533;Se&#65533;<2r&#790;@&#65533;&#65533;&#65533;&#65533;&#65533;&#65533;&#65533;&#65533;`&#65533;	"^5c&#65533;&#65533;C&#65533;Kd-&#65533;" &#65533;T)&#65533;&#65533;l&c/,&#65533;U N&#65533;&#1680;{&#65533;&#976;`&#65533;&#65533;mlX80&#65533; 0P&#65533;&#65533;&#65533; '&#65533;&#65533;&#65533;&#65533;&#65533;&#65533;&#65533;\m6&#65533;&#1466;&#65533; &#65533;|
&#65533;&#775;J&#65533;2&#65533;D&#65533;rf&#65533;&#65533;7&#65533;&#65533;"u/&#65533;?&#65533;&#65533;&#1210;&#65533;&#65533;!&#65533;1&#1793;&#65533;&#65533;&#65533;m&#1566;m
&#65533;-R&#65533;M&#65533;]&#189;&#941;W=&#65533;'&#65533;	&#65533;m&#1822;]&#65533;&#65533;T&#65533;6&#65533;&#65533;&#65533;@&#65533;&#65533;-&#65533;	&#65533;&#1426;&#65533;W&#65533;I}[Cf&#65533;3&#65533;mR&#65533;b'&#65533;]&#65533;i&#65533;&#65533;-&#65533;1&#65533;&#65533;i&#65533;v:	5&#65533;
&#65533;&#65533;&#65533;&#317;&#65533;q23&#65533;&#65533;&#65533;&#65533;&#65533;!&#400;&#65533;&#65533;&#65533;/&#65533;2&#65533;m
&#65533;]&#65533;&#65533;&#65533;&#65533;&#65533;&#65533;@&#1686;&#65533;&#65533;}&#65533;&#65533;;&#65533;&#65533;&#65533;P&#65533;&#65533;<&#65533;&#65533;0&#65533;"%&#65533;&#65533;-R?&#65533;&#65533;q
&#65533;l&#65533;vb&#65533;!'0&#65533;&v&#65533;&D~&#65533;&#1675;&#65533;&#18848;&#400;P&#65533;&#65533;&#65533;&#65533;&#65533;T.&#65533;=&#65533;&#65533;W&#65533;&#65533;
&#65533;S;&#65533;j 	_&#65533;	Q&#65533;'&#65533;&#65533;&#65533;&#65533; &#65533;`&#65533;&#65533;YN&#65533;&#1860; '&#65533;]&#65533;&#65533;&#65533;U&#65533;.&#65533;&#65533;)&#65533;&#65533;9&#65533; &#1937; &#65533;&#65533;g&#65533;&#65533;1n;&#65533;&#65533;sn &#65533;"	A&#65533;#%&#65533;&#1839;&#65533;s&#65533;&#65533;&#65533;A&#65533;+B~&#65533;(&#65533;&#973;R&#65533;&#1822;N&#22558;4&#65533;k&#65533;&#65533;u&#65533;&#65533;0&#65533;&#65533;{#&#65533; &#65533;s&#65533;&#65533;@&#65533;&#65533;&#65533;&#65533;&#65533;&#65533;Q&#65533;&#65533;&#65533;&#1549;&#65533;&#65533;n&#65533;on&#1887;&#65533;&#7678;&#65533;n&#1816;&#65533;d&#65533;Z|&#65533;)&#65533;&#252;s&#290;&#65533;&#65533;2&#65533;&#65533;*&#1678;D&#65533;&#65533;&#65533;&#65533;&#65533;g&#65533;&#65533;Vd	&#1596;gv&#65533;zB&#65533;(a&#65533;=&#65533;&#65533;&#65533;&#65533;[&#65533;&#65533;n	3.&#65533;l	&#65533;m	@l	&#65533;&#65533;
&#65533;&#816;&#65533;ND1&#1006;&#65533;&#702;&#65533;&#65533;&#65533;&#65533;&#65533;^1	P&#65533;&#430;	&#65533;&#65533;&#65533;tn&#65533;or&#65533;&#65533;&#65533;&#65533;.&#65533;2&#65533;&#65533;&#65533;9&#65533;&#65533;}&#65533;2&#65533;nVH&#65533;W&#65533;Q#&#65533;&#65533;&#65533;&#65533;t&#65533;=3P{&#65533;8{b	&#65533;&#65533;W`'s&#65533;&#65533;&#65533;1&#65533;&#65533;&#65533;&#65533;~&#65533;qL&#65533;&#65533;>&#65533;&#65533;	&#65533;&#65533; &#65533;j&#65533;i&#65533;&#65533;&#65533;`&#65533;a>&#1313;&#65533;&#65533;&#65533;&#65533;0&#65533;&#65533;&#65533;&#65533;&#65533;0&#160;&#65533;?&#65533;&#65533;&#1398;&#65533;&#65533;uo&#65533;&#65533;]#&#65533;)&#65533;&#65533; )o M ?}&#65533;&#65533;&#65533;'z&#65533;&#65533;w&#65533;&#65533;Mo*&#65533; &#65533; 	&#65533;^&#65533;B0&#65533;&#65533;&#65533;&#65533;N&#65533;&#65533;`&#65533;|"<?&#65533;&#65533;&#65533;&#65533;&#65533;&#65533;Z&#65533;&#65533;[&#65533;Y&#65533;&#65533;
f/f&#65533;&#65533;&#65533;&#3744;&#65533;RA&#65533;V&#65533;q&#65533;b;&#65533;&#65533;&#65533;/&#65533;&#65533;&#65533;{&#65533;Z&#65533;&#65533;  &#65533;&#65533;&#65533;%&#65533;&#65533;Q&#65533;3&#65533;&#65533;&#65533;`W&#65533;&#65533;yC&#65533;m!&#65533;&#65533;9&#65533;&#65533;#&#65533;O&#65533;&#65533; E_&#65533;&#65533;&#65533;&#65533;&#65533;&#65533;&#65533;hP	&#65533;&#65533;&#65533;&#65533;  &#65533;
&#65533;.
&#65533;&#65533;&#65533;/&#65533;&#65533;&#65533;&#65533;&#65533;5R&#65533;h&#65533;&#65533;&#65533;&#65533;&#65533;&#65533;&#65533;&#65533;&#65533;&#65533;&#65533;&#65533;&#65533;&#65533;i&#65533;&#65533;&#65533;&#65533;&#65533;xDQD&#65533;&#65533;D&#65533;&#65533;Mk&#65533;&#65533;g&#65533;n&#65533;&#65533;&#65533;&#65533;&#65533;p	y&#65533;&#65533;&#65533;&#65533;&#65533;&#345;z&#65533;&#783;&#65533;&#954;&#65533;&#65533;&#65533;&#1310;&#65533;&#1597;*&#65533;&#65533;&#65533;&#65533;&#65533;&#65533;&#65533;i&#65533;&#54999;&#65533;&#65533;N&#1661;&#65533;&#65533;hi&#65533;	&#65533;&#65533;N&#65533;J&#65533;;&#65533;&#476;&#65533;s&#65533;9&#65533;&#65533;'&#65533;	&#65533;0~&#65533;&#65533;@&#65533;C&#65533;1jD)R&#65533;x'&#65533;\Io&#65533;H&#65533;&#65533;&#65533;&#65533;&#65533;&#65533;J&#1375;V83d&#65533;&#65533;&#65533;&#65533;G&#65533;le6,&#65533;Qa&#854;&#65533;&#65533;&#65533;_/iN=&#65533;3&#65533;&#65533;&#65533;X&#65533;u&#65533;&#65533;m&#65533;&#65533;&#65533;E|&#65533;&#1210;&#65533;&#65533;&#2652;&#65533;&#65533;&#65533;&#65533;zN&#65533;|&#65533;&#65533;h&#65533;&#65533;&#65533;&#65533;&#65533;{P &#65533;&#65533;&#65533;&#65533;)&#1285;Nb&#1649;&#65533;LP<&#65533;&#65533;&#333;	:&#65533;&#65533;	I&#65533;&#65533;L&#65533;&#65533;t&#65533;e&#31959;&#65533;&#65533; <B<Bu&#65533;H&#860;&#65533;&#65533;&#65533;&#65533;s&#65533;9&#65533;p&#65533;z+&#65533;^Mu%VM)2]&#65533;&#65533;?&#65533;#!&#65533;&#65533;iJPh&#65533;&#65533;&#65533;4&#65533;,&#65533;&#65533;&#65533;&#65533;>,&#65533;.~DNl&#65533;&#65533;&#1122;l&#65533;I&#65533;&#65533;ON&#65533;[~4&#65533;O|&#65533;4  &#65533;L&#65533;&#65533;&#65533;&#65533;(Ia9AD&#65533;-6&#65533;&#65533;d9@&#65533;e&#65533;V&#65533;|&#65533;> &#65533;&#65533;&#65533;]&#65533;=&#65533; jh&#65533;+&#65533;&#65533;&#65533;*D&#65533;(AM7&#65533;&#65533;&#65533;N&#65533;&#65533;V&#65533;m&#65533;%&#65533;3&#65533;e&#65533;RB%&#65533;I0Ja&#65533;Iy&#65533;&#65533;S&#65533;yBU&#65533;&#65533;A>,&#65533;&#65533;&#65533;&#65533; w&#65533;q&#65533;&#65533;7&#1796;&#65533;Y AZ&#65533;9&#65533;V{o&#65533;&#65533;Y%&#65533;&#65533;C'&#65533;N&#65533;@&#65533;ge/ f&#65533;Fai&#65533;
&#65533;e&#65533;&#65533;&#65533;&#65533;9&#65533;&#65533;I(!H&#65533;l`&#65533;
`&#65533;&#65533;&#65533; &#65533;&#65533;&#65533;&#65533;&#65533;i&#65533;#z&#65533;_)&#65533;b&#65533;35w&#65533;&&#65533;&#65533;&#65533;.&#65533;&#65533;&#1747;N5&#65533;Lp&#65533;&#491;&&#65533;&#65533;r&#65533;Zd&#65533;&#468;&#65533;Jbu&#65533;8&#65533;d&#65533;vt&#65533;%vaj&#65533;&#65533;_&#65533;IQ&#65533;o)"'{&#65533;&#65533;&#65533;|&#65533;&#65533;&#65533;D&#65533;`&#65533;_%&#65533;g6&#65533;>&#65533;&#65533;&#65533;&#65533;&#1025;&#65533;F&#65533;&#65533;b&#65533;&#65533;JJ&#65533;XJ&#65533;g&#65533;0&#65533;&#65533;$&#816;vT&#65533;*&#65533;->&#170;L&#65533;>&#65533;&#683;&#65533;d&#65533;&#65533;&#65533;q&#65533;,&#65533;&#65533;jd3&#65533;&#65533;')g&#65533;&#65533;&#65533;Ej2l&Y$&#65533;GQ-&#65533;,Ci6&#65533;e&#65533;X0mv&#65533;V&#65533;&#65533;gr&#65533;&#65533;z&#65533;&#65533;&#65533;G &#65533; &#65533;i7E)1f&#65533;&#65533;*\`@ &#65533;;oAYY&#65533;#&#65533; Bb&#65533;;/C&#65533;B&#65533;&#65533;b&#1606;&#65533;&#65533;&#65533;&#65533;d&#65533;
|&#65533;&#65533; YZp&#65533;`J&#65533;&#65533;&#65533;'&#65533;BV7^&#65533;&#65533;&#65533;g&#65533;&#65533;'&#65533;&#65533;&#65533;&#65533;T&#65533;@&#65533;&#65533;p@%&#65533;&#65533;&/&#65533;&#65533;&#65533;I&#65533;a&#65533;8gbB&8&#65533;~%&#65533;qp&#65533;&#65533;&#65533;G&#65533;#Y&#65533;&#65533;I&#65533;&#1094;I&#65533;vE&#65533;&#65533;&#65533;&#65533;&#65533;Q&#65533;]&#65533;>&#65533;&#65533;&#65533;&#65533;{&#65533;|&#65533;*&#1024;&#65533;&#65533;UWm1&#65533;&#65533;&#65533;&#65533;=&#65533;\&#65533;&#65533;"&#65533;&#65533;&#161;&#65533;
&#65533;&#65533;Up&#65533;C/&#65533;&#10982;&#65533;u&#65533;&#65533;y;&#65533;&#65533;&#65533;&#65533;&#65533;&#65533;&#65533;&#65533;"!&#65533;	&#65533;&#65533;H&#65533;&#65533;&#65533;D&#857;5J&#65533;	6#X&#65533;&#65533;&#65533;&#65533;&#65533;&#65533;'%)&#65533;&#65533;F&#65533; lD&#65533;&#65533;{&#65533;s&#65533;u3&#65533;&#65533;&#65533;&#65533;;!&#65533;&#65533; @&#65533;v=&#65533;C&#65533;%&#65533;&#65533;&#65533;K&#65533;&#65533;Vw&#65533;&#65533;=&#65533;Z&#65533;P$P&#65533;&#65533;&#65533;&#65533;)JU&#65533;6&#65533;&#65533;mok&#65533;&#65533;&#65533;&#65533; 0>&#65533;TQ&#65533;:&#65533;&#65533;&#65533;s&#65533;+&#65533;&#65533;&#65533;&#65533;&#65533;f&#65533;2"FMh&#65533;&#65533;W&#65533;76&#65533;y&#219;&#65533;H&#65533;9&#65533;&#65533;m&#65533;#X&#65533;&#65533;G&#65533;H&#65533;hNN:&#65533;]&#705;&#65533;Y&#792;&#65533;$&#65533;&#65533;&#65533;&#65533;#9&#65533;&#65533;}p!&#65533;F&#65533;xB&#65533;&#65533;&#65533;p&#65533;&#65533;&#65533;&#65533;&#65533;z&#65533;a&#1062;&#65533;&#65533;&#65533;r&#65533;x&#65533;D,&#65533;&#65533;&#65533;Z2&#65533; E&#65533;&#65533;&#65533;D'b-&#65533;\&#65533;&#65533;&#1506;&#65533;&#65533;C&#65533;
VD&'9&#65533;2&#65533;1}&#65533;B&#65533;Y&#65533;2&#65533;Qn/&#65533;&#65533;)5z&#65533;&#65533;&#65533;&#65533;7&#65533;&#387;&#65533;&#65533;F&#65533;&#65533;r&#65533;:kb&#65533;&#65533;&#65533;&#65533;&#45391;&#65533;I&#65533;jg&#65533;&#65533;&#65533;&#65533;Hw&#65533;<d&#65533;$a&.	&#65533;G&#65533;N&#65533;3!&#65533;8 JP&#65533;A&#65533;/&#65533;&#65533;6{&?&#65533;N&#65533;&#65533;R%&#65533;&#65533;&#65533;,/y	$&#65533;X&#65533;Dj&#65533;A&#65533;K&#65533;&#65533;&#65533;X&#65533;S&#65533;&#65533;R&#65533;&#65533;+&#65533;6 S&#65533;'&#65533;&#65533;&#65533;2&#65533;s4t&#65533;&#1236;&5&#65533;9&#65533;l^&#65533;5&#65533;R&#65533;j&#65533;m&#65533;P&#65533;&#65533;\q&#65533;&#65533;&#65533;&#65533;M:3&#65533;zz&#65533;I-s&#65533;>&#65533;&#65533;}>&#65533;f&#65533;&#65533;#2&#1579;?H@0&#65533;A&#65533;&#65533;:$&#65533;&#65533;&#65533;Y^&#65533;&#65533;N2&#65533;
&#65533;($&#65533;&#65533;&#65533;P$w&#65533;pVb-j&#65533;&#65533;&#65533;oo&#65533; &#65533;:bGe&#65533;h&#65533;&#65533;\&#65533;&#65533;&#65533;3&#65533;&#65533;h&#65533;&#65533; s&#65533;&#65533;Lm_&#65533;&#65533;&#65533;&#65533;Y&#65533;	^ &#65533;
 &#65533;&#65533;&#65533;&#65533;&#65533;^X&#65533;l&#65533;&#65533;&#65533;&#65533;ta&#65533;&#65533;&#65533;&#65533;^&#65533;A&#65533;&#65533;&#65533;&#65533;&#545;ck&#65533;X-p$&#65533;&#65533;d&#65533;nXC.v&#65533;&#65533;D&#940;&#65533;a&#65533;&#65533;3.XOJ&#65533;&#65533;"P&#65533;\&#65533;&#65533;
t&#65533;	&#65533;&#65533;j&#65533;&#65533; <&#65533;&#65533;&#65533;$,E5ArP&#65533;&#65533;&#65533;&#65533;&#65533;&#65533;#&#65533;5&#65533;+f0&#65533; &#65533;&#65533;@vV&#65533;R|&#65533;N&#65533;&#65533;&#65533;&#65533;&#65533;BP&#65533;&#65533;Y&#65533;.&#65533;6X&#65533;V&#65533;!&#65533;8&&#65533;A&#65533;b!&#65533;@=&#65533;&#65533;z &#65533;1&#65533;+&#65533;&#65533;&#65533;@&#65533;'W!p&#65533;&#65533;l&#65533;"W&#65533;&#65533;&#1653;&#65533;,&#65533;Pa&#65533;&#65533;&#65533;&#591;&#65533;U3&#65533;&#65533;U&#65533;Q&#65533;&#65533;X&#65533;&#65533;$&#65533;1&#65533;&#65533;w9&#65533;0&#65533;"3&#65533;&#65533;.&#65533;&#65533;&#65533;&#65533;\&#65533;&#65533;)!&#65533;e&#65533;&#65533;X&#65533;a&#65533;&#65533;&#1534;&#65533;&#65533;sq&#65533;&#65533;&#65533;&#65533;)5"j&#65533;&#65533;&#65533;&#65533;JM5&#65533;aF&#65533;T&#65533;s #&#65533;tTD&#65533;&#65533;=I_&#65533;2T	4@CF&#65533;&#65533;&#65533; +&#65533;&#65533;&#65533;?&#65533;&#65533;%&#65533;A&#65533;&#65533;&#65533;1&#65533;Z&#65533;4&#65533;m0&#65533;&#65533;3&#65533;f&#567;&#65533;&#65533;30&#65533;&#65533;p57Nng&#65533;3O&#65533;ee&#65533;#$y&#65533;&#65533;6%&#65533;&#1795;&#65533;&#65533;&#268;/{"pU&#65533;JPf&#65533;&#65533;!&#65533;&#65533;&#65533;Z&#1739;+=&#65533;&#65533;,P
Ji&#65533;;&#65533;@&#65533;
" &#65533;&#65533;6&#7818;&#65533;n&#65533;+&#65533;Gk&#65533;&#65533;8:&#65533;&#65533;j9&#65533;&#65533;G&#65533;Y&B&#1048;&#65533;&#65533;
%&#65533;4&#65533;'&#1922;&#65533;&#65533;&#65533;&#65533;^&#65533;J&#65533;&#65533;&#65533;&#65533;&#15046;u&#65533;aP[5&#65533;`&#65533;&#65533;&#65533;U&#65533;k&#65533;&#65533;&#65533;&#65533;Q&#65533;&#65533;S&#65533;&#65533;]j4&#65533;&#65533;&#65533;&#65533;	&#65533;&#65533;< C&#65533;&#65533;&#65533;&#65533;e&#65533;&#65533;&#65533;(ZpCx`W&#65533;&#65533;&#65533;9s(5&#65533;&#65533;&#65533;LV&#15247;&#65533;&#65533;R(_O&#65533;0&#65533;Vn&#65533;Md&#65533;&#65533;]8&#65533;&#65533;&#65533;&#65533;&#65533;&#65533;'&#65533;]&#65533;=&#65533;M&#65533;&#976;)!&#65533; 0&#65533;&#65533;&#65533;&#65533;-&#65533;&#65533;&#65533;+&#65533;&#65533;?&#65533;`w&#65533;&#65533;7.&#65533;(&#65533;	(&#65533;mi}&#65533;]&#65533;&#65533;&#65533;;&#1897;A&#65533;$&#65533;&#65533;&#65533;&#65533;ES&#65533;@fjK0y`&#65533;&#65533;&#155;A-|&#65533;&#65533;&#65533;&#65533;&#65533;5&#65533;&#65533;&#65533;! u&#65533;&#65533;&#65533;&#65533;p&#65533;0&#65533;>&#65533;/&#65533;a&#65533;h&#65533;x-2[&#65533;&#65533;&#65533;g`&#65533;&#65533;&#65533;y&#65533;\]&#65533;v&#65533;v&#65533;*&#65533;&#65533;Qo&#65533;&#65533;d&#65533;&#65533;*&#65533;BD&#65533;Z&#65533;&#65533;&#65533;_&#65533;+&#65533;
2aq&#65533;&#65533;&#65533;&#65533;&#65533;&#65533;&#65533;&#65533;}@&#65533;&#65533;&#65533;L&2r&#65533;y"&#65533;9&#65533;&#65533;	&#65533;&#65533;&#65533;1&#65533;&#65533;l&#65533;Wz&#65533;&#65533;e&#65533;&#65533;&#65533;&#65533;)&#65533;z&#65533;&#65533;&#65533;f0S{&#65533;$&#65533;&#65533; A&#192;mq&#65533;f&|&#65533;&#65533;g,hY&#65533;n&#65533;|&#65533;	PAMBVM&#65533;$&#65533;v&#65533;&#65533;O&#871;yA&#65533;&#65533;wzi&#65533;&#65533;~&#65533;k*&#65533;&#65533;&#65533;dR&#65533;;!&#1751;~&#65533;V   &#65533; \&#1541;[Hb&#65533;a8&#65533;b(&#65533;?`  &#65533;Qo&#65533;}&#65533;&#65533;rH&#65533;B&#65533;8&#65533;&#65533;&#65533;&#65533;]\&#65533;&#65533;&#65533;&#65533;&#65533;&#65533;Kbe&#65533;&#65533;s &#65533;|&#65533;HHOX:&#65533;&#65533;@de&#65533;&#65533;&#65533;DV<&#65533;&#65533;n&#65533;A{(tE(t&#1392;y=&#65533;UM&#65533;&#65533;o 'GkV&#65533;&#65533;&#65533;P&#29036;&#1541;?0&#65533; jp&#65533;&#65533;&#65533;&#65533;&#65533;]&#65533;w=}=&#65533;yt&#65533;&#65533;G$&#65533;8$&#65533;&#65533;&#65533;0$&#65533;ty&#65533;V&#65533;A&#65533;&#65533;GWm&#65533;w&#65533;&#65533; I&#65533;&#65533;&#65533;&#65533; m&#65533;03&#65533;&#521;&#65533;(O&#65533;&#65533;Qa,&#65533;]P&#65533;Z&#65533;|&#65533;&#65533;&#65533;0a&#65533;~o0k&#65533; 4p&#65533;i&#65533;&#65533;&#65533;&#65533;&#65533;aP&#65533;&#65533;&#65533;i&#65533;&#65533;&#65533;&#65533;'&#65533;hfpE&#65533;&#65533;?}&#65533;g&#65533;7~&#65533;&#65533;$&#65533;&#128;&#65533;p~(&#65533;)&#65533;s&#65533;&#65533;H&#65533;&#65533;y&#65533;&#65533;&#65533;Y&#65533;eV&#65533;G&#65533;g&#65533;&#65533;S&#65533;d&#65533;N&#65533;:&#65533;&#1422;&#65533;Gp&#65533;iP&#65533;&#65533;&#65533;&#65533;&#65533;&#65533;&#65533;&#65533;&#65533;&#65533;&#65533;X&#65533;&#65533;G&#65533;&#65533;h&#65533;&#65533;&#65533;&#65533;&#65533;p&#65533;@H}&#65533;&#65533;Hxi&#65533;&#65533;0&#65533;27&#65533;&#65533;&#65533;&#65533;	&#1430;$9G#&#65533;{&#65533;&#65533;&#65533;&#65533;&#1192;&#65533;&#65533;m&#65533;*iz&#65533;&#1037;,Y^C&#65533;HX}&#65533;}&#65533;&&#65533;&#532;&#65533;%@-t`&#65533;, ?&#65533;G&#65533;3Y T WHi8&#65533;D&#65533;aY&#65533;&#65533;&#65533;V&#65533;Y&#65533;&#65533;I	&#65533;&#65533;Wa&#65533;&#65533;&#65533;&#65533;&#65533;&#65533;&#65533;9&#65533;ODb&#65533;w&#65533;H,&#65533; z&#65533;&#65533;z&#65533;q"fo9&#65533;&#65533;	}&#65533;&#65533;&#65533;&#65533;k&#65533;$&#65533;&#65533;&#65533;&#65533;B&#65533;A&#65533;u&#65533;?&#65533;H&#65533;&#65533;&#65533;&#65533;!@A0&#65533;U&#65533;&#1780;M&#65533;&#65533;&#65533;&#65533;&#65533;Xz#0!&#65533;?v&#65533;&#65533;&#65533;@&#65533;&#65533;&#65533;&#65533;M$.&#1369;v]M&#65533;]&#65533;&#65533;&#65533;&#65533;&#65533;&#65533;&#65533;&#65533;&#65533;$&#65533;&#65533;&#65533;{&#524;&#65533;&#65533;n&#65533;A&#65533;&#65533;&#65533;d&#65533;&#65533;W&#65533;j&#65533;t	&#65533;&#65533;&#65533;s&#65533; &#65533;&#249;HJBex&#65533;&#65533;0,&#65533;&#65533;(A&#65533;*J&#65533;9X z&#65533;&#1657;&#65533;p&#65533;X&#65533;s8&#65533;4*&#65533;&#65533;&#65533;&#65533;C"&#65533;&#65533; E&#65533;&#65533;V#@Q&#65533;&#65533;&#1422;&#65533; &#65533;&#65533;&#65533;&#65533;g&#65533;>&#65533;&#65533;&#65533;&#65533;(&#65533;&#328;2BQ&#65533;^&#65533;h&#65533;&#65533;&#65533;z&#65533;&#65533;&#65533;rA &#1563;$I&#65533;&#65533;&#65533;&#65533;9&#65533; G&#65533;&#65533;u&#65533;OA&#65533;|X&#65533;&#65533;x	 &#65533;&#65533;&#673;&#65533;9&#65533; *Q"z&#65533;&#65533;Y&#65533;&#65533;&#65533;7 &#65533;&#65533;&#65533;"8&#65533;/&#65533;Q @&#65533;Y&#65533;)&#65533;1&#65533;&#65533;q&#65533;&#65533;&#65533;<&#515;8x&#65533;\&&#65533;"t&#65533;&#65533;&#65533;&#65533;&#65533;`&#1601;$y&#65533;&#65533;&#65533;Vf&#65533;
&#65533;&#65533;&#65533;&#65533;&#65533;el&#65533;l&#528;&#65533;&#65533;S&#65533;Jh&#65533;_zY _k&#65533;&#65533;m&#65533;&#65533;i&#65533;&#1732;&#65533;&#65533;I&#65533;&#65533;&#65533;X&#65533;&#65533;?a &#65533;z5&#65533;&#478;5H&#65533;&#65533;&#65533;&#65533;&#65533;@&#65533;&#65533;&#887;A@&#65533;&#65533;&#65533;*&#65533;&#65533;U&#65533;&#65533;V+C^&#65533;&#65533;&#65533;&#65533;&#1549;&#65533;~&#1037;&#65533;&#65533;&#65533;&#65533;(&#65533;&#65533;:{&#65533;&#65533;&#65533;&#65533;	 &#65533;&#65533;&#65533;h&#65533;&#65533;&#65533;j:&#65533;l&#1702;&#65533;&#65533;&#65533;u&#65533;&#65533;&#65533;&#65533;&#65533;&#65533;&#65533;pDp&#65533;&#65533;&#65533;&#65533;&#65533;R6&#1694;8:&#65533;&#65533;\:&#65533;&#65533;z&#65533;&#65533;&#451;&#65533;j&#65533;&#65533;&#65533;9&#65533;e_y$Aa&#65533;&#65533;+&#65533;&#65533;5&#65533;&#65533;i&#65533;I!&#65533;&#65533;&#65533;&#65533;$ &#65533;)k&#65533;&#65533;&#65533;2z&#65533;&#65533; &#65533;&#65533;&#65533;&#65533;&#65533;:g&#65533;AM&#65533;&#65533;	&#65533;&#65533;&#65533; d&#65533;:&#65533;&#65533;J&#65533;&#65533;`;F{&#65533;&#65533;y&#65533;,"&#65533;&#65533;&#65533;&#65533;\Y&#65533;|Y&#65533;&#65533;&#65533;&#1648;&#65533;&#65533;A&#65533;&#65533;&#65533;&#65533;&#65533;EBV0]&#65533;&#65533;&#65533;&#976;&#65533;&#65533;ZT&#65533;$&#65533;&#65533;^mK&#704;+&#65533;&#1160;x&#65533;&#65533;l&#65533;&#18077;3&#65533;;+{A&#65533;sz&#65533;}&#65533;&#65533;O-&#65533;\.(1(=&#65533;&#65533;N&#65533;}&#65533;&#65533;7&#65533;&#65533;wP&#65533;&#65533;&#65533;&#65533;&#65533;&#65533;D:&#65533;&#41636;&#65533;&#65533;&#65533;&#1256;&#65533;83&#65533;&#65533;&#65533;e9f&#438;&#65533;&#65533;&#65533;&#65533;&#1078;&#65533;&#393;q&#65533;a&#40372;&#65533;&#65533;&#65533;&#65533;9X&#65533;&#65533;@QAx&#65533;&#65533;0{&#65533;+&#65533;&#65533;K&#65533;&#65533;Iw&#65533;&#65533;!&#515;&#65533;&#65533;7H&#65533;&#65533;&#65533;&#65533;&#65533;e&#65533;&#65533;&#65533;h$;&#65533;&#65533;J&#65533;&#65533;&#65533;&#65533;&#65533;&#65533;&#65533;&#65533;$V&#65533;V&#65533;
&#65533;&#65533;&#65533;n&#65533;&#65533;*&#65533;`y&#65533;"y&#65533;l(&#65533;6St&#65533;&#65533;#&#65533;&#65533;w(&#65533;&#65533;Cp&#65533;&#65533;&#65533;&#65533;&#65533;&#65533;&#65533;&#65533;^&#65533;&#65533;&#1585;H&#65533;l&#65533;t&#65533;DB&#65533;&#65533;&#65533;&#65533;&#65533;]a&#1622;&#65533;[^&#65533;&#65533;&#65533;&#65533;p&#65533;
&#65533;&#65533;&#337;b	&#65533;H&#65533;JR&#65533;&#65533;ps48&#65533;&#65533;2&#65533;H&#65533;&#65533;&#65533;D&#65533;&#65533;&#65533; &#65533;,3L&#65533;&#65533;!&#65533;&#65533;n)&#65533;s&#65533;L*E&#449;&#65533;@&#65533;&#65533;&#65533;&#65533;,&#65533;j&#65533;2&#65533;&#65533;&#65533;&#65533;&#745;&#65533;&#65533;&#65533;&#65533;P&#65533;	&#65533;H&#65533;&#65533;D<&#65533;$&#65533;eN,&#65533;Z&#1851;&#65533; &#65533;Fz&#65533;&#65533;&#65533;d;:Ll&#65533;&#1544;&#65533;&#65533;Mq~&#1032;&#65533;&#65533;V\YhI&#65533;|&#65533;&#65533;&#65533;Z&#65533;&#65533;&#65533;X&#65533;&#65533;&#65533;p&#65533;&#65533;&#65533;&#65533;&#65533;&#65533;&#65533;&#65533;&#65533;&#65533;&#65533;&#65533;&#65533; &#65533; &#649;z&#65533;&#65533;&#65533;&#65533;+&#65533;&#65533;e&#65533;,&#577;e&#65533;&#65533;&#297;&#65533;&#1672;s&#65533;&#65533;&#65533;K&#65533;&#65533;L&#65533;J&#65533;_&#65533;&#65533;IR&#65533;Z&#65533;&#65533; &#35662;l&#65533;&#65533;&#690;&#65533;&#65533;&#65533;;&#65533;ii&#65533;&#65533;ll&#65533;&#65533;&#65533;z&#65533;,&#65533;z&#573;,&#65533;K&#1722;&#1976;&#65533;#&#65533;+&#65533;P&#65533;{&#65533;&#65533;&#65533;2{L&#65533;&#65533;&#65533;&#65533;^~&#65533;~L&#65533;P&#65533;&#1190;&#65533;JL&#65533;|&#65533;&#65533;`&#65533;&#65533;8&#921;@&#65533;&#65533;&#65533;t&#65533;&#65533;&#65533;$&#65533;&#1228;Z`m&#1946;&#65533;a&#65533;&#65533;Q&#65533;&#65533;&#65533;&#65533;&#1436;	&#65533;&#65533;&#492;|&#884;&#65533;&#937;L&#922;P&#65533;&#65533;&#1078;&#65533;$&#65533;;&#65533;Z&#65533;&#65533;&#65533;9~&#65533;&#1082;&#65533;&#65533;Qq&#65533;&#65533;&#1755;&#65533;&#65533;&#1190;&#65533;&#65533; &#65533;A&#65533;&#65533;&#65533; m &#65533;&#65533;&#65533;&#65533;&#65533;&#65533;&#65533;T&#1691;&#65533;&#359;Z&#65533;&#65533;&#52914;&#65533;	}@&#65533;Q&#65533;&#65533;h&#65533;.&#65533;&#65533;M&#65533;=&#65533;&#65533;;&#65533;2&#65533;&#65533;&#65533;,tEM&#65533;:&#65533;L&#65533;&#65533;&#1499;&#1688;A&#65533;k&#65533;&#65533;&#65533;&#65533;&#65533;&#996;c&#957;y&#1295;&#65533;k{&#65533;A&#65533;H&#65533;&#50608;;&#65533;=&#65533;&#65533;&#65533;=M:i&#65533;&#65533;&&#65533;&#65533;`&#65533;&#65533;Q&#65533;HXM&#1447;\&#65533;&#65533;L&#65533;&#610;&#65533;} &#65533;s&#65533;&#65533;&#65533;&#65533;|&#1051;&#65533;T&#65533;&#1400;}&#65533;&#65533;&#65533;&#65533;;&#65533;&#65533;&#65533;&#65533;&#65533;&#65533;	|&#1343;&#617;&#65533;&#702;{`&#65533;&#65533;&#65533;&#1476;]&#65533;p&#65533;&#65533;&#65533;&#65533;&#65533;X&#65533;&#65533;&#65533;&#65533;&#65533;&#65533;,&#65533;}&#65533;+P-&#65533;.C&#65533;&#65533;&#65533;&#65533;,&#65533;Y&#65533;k&#859;&#65533;&#65533;y m)&#65533;2&#65533;&#65533;&#65533;&#65533;l&#537;&#65533;w&#65533;&#65533;&#65533;&#882;&#65533;&#65533;	&#65533;&#65533;	&#220;2q&#65533;&#65533;x&#65533;&#65533;&#65533;&#65533;&#65533;o+-s&#65533;V&#65533;&#65533;&#65533;\&#65533;m&#65533;&#65533;A&#65533;&#65533;&#65533;&#65533;&#65533;&#65533;&#603;&#65533;&#1621;&#65533;&#65533;&#65533;&#65533;&#65533;&#65533;&#65533;&#65533;mf=-&#65533;m&#65533;}&#65533;&#65533;]&#65533;
&#65533;&#65533;&#65533;&#65533;MI&#65533;=&#65533;&#65533;&#65533;&#65533;&#65533;&#65533;^&#65533;&#65533;&#65533;&#65533;&#65533;]&#65533;&#65533;&#65533;&#65533;N&#65533;&#65533;&#65533;&#1690;&#65533;n&#65533;&#65533;&#65533;&#65533;&#65533;&#65533;B&#65533;RL&#65533;&#65533;P&#65533;N:&#65533;,&#65533;-&#65533;g&#65533;&#65533;]&#65533;X1&#65533;&#65533;&#65533;&#65533;&#65533;&#65533;&#65533;&#65533;&#65533;)>|&#65533;&#65533;6s&#65533;&#65533;&#65533;&#65533;J&#65533;&#65533;#&#65533;&#65533;&#&#65533;5&#65533;(&#65533;&#65533;B&#65533;&#1926;,&#65533;&#65533;&#65533;&#65533;Q&#65533;&#65533;&#65533;\&#65533;/C&#65533;E&#65533;R&#65533;&#65533;.&#65533;&#65533;&#65533;H&#65533;&#65533;Y^&#65533;L>&#65533;M&#65533;S&#65533;&#65533;&#65533;&#65533;&#65533;b~&#65533;h&#65533;H&#65533;-&#65533;&#1052;&#65533;n&#65533;&#65533;RN&#65533;&#65533;fff&#65533;&#65533;&#1254;&#65533;&#65533;M&#65533;[&#65533;&#65533;U&#65533;&#65533;h&#65533;&#65533;Q&#65533; n&#376;mf0&#65533;&#65533;Xq&#65533;&#141;&#65533;&#65533;&#65533;_&#65533;&#65533;&#65533;&#65533;h&#65533;&#1868;&#65533;&#65533;-&#65533;6^&#65533;&#65533;P&#65533;&#65533;~=&#65533;&#65533;&#65533;i&#65533;&#65533;TAuA&#65533;]&#65533;&#65533;&#65533;&#1535;9&#65533;>&#65533;&#65533;p&#65533;&#65533;&#65533;&#65533;&#65533;&#65533;]&#65533; &#65533;&#65533;&#65533;&#65533;&#65533;k&#65533;A&#65533;-&#65533;Z= &#65533;&#65533;&#65533;&&#65533;~&#65533;&#65533;v&#65533;&#65533;&#65533;&#65533;&#65533;&#65533;&#65533;N!&#65533;&#65533;N&#378;&#65533;&#65533;q&#65533;&#65533;a &#65533;^&#65533;&#65533;&#1508;&#65533;&#65533;&#65533;&#65533;&#65533;4>&#65533;&#65533;&#65533;&#65533; &#65533;(&#65533;&#65533;6&#65533;&#65533;&#65533;.t&#65533;|&#65533;@&#65533;*Vi&#65533;q&#65533;&#65533;&#65533;&#65533;==&#65533;&#65533;m&#1312;&#65533;&#65533;>&#65533;&#65533;&#292;=&#65533;B&#65533;&#65533;t&#65533;&#65533;Jb&#65533;&#65533;&#65533;&#1685;N&#65533;&#65533;&#65533;^&#48032;{.&#65533;&#65533;H&#65533;&#65533;N&#65533;_-&#65533; &#65533;&#65533;&#65533;&#65533;&#65533;P&#65533;&#65533;n&#65533;&#65533;$[&#65533;~&#65533;&#65533;&#65533;n&#65533;/&#65533;&#65533;&#65533;&#65533;,_&#65533;&#65533;f&#65533;&#65533;\&#65533;k&#65533;&#65533;B&#65533;&#65533;&#65533;&#65533;&#65533;&#1723;&#65533;&#65533;&#65533;`&#65533;hN&#65533;&#65533;&#65533;&#65533;&#65533;6&#65533;&#65533;&#65533;&#65533;8.&#65533;4&#922;
&#65533;u&#65533;&#65533;&#65533;&#65533;&#65533;&#65533;&#65533;&#65533;&#65533;&#65533;x&#65533;1&#65533;F/&#65533;&&#65533;&#65533;&#65533;&#65533;&#65533;`&#65533;&#65533;}&#65533;&#65533; &#65533;9:&#65533;&#65533;&#65533;H&#65533;qI&#65533;&#65533;}&#65533;X&#65533;&#65533;L&#65533;c&#65533;&#65533;/&#65533;h&#65533;f&#65533;&#65533;e&#65533;&#1836;&#1910;{&#65533;&#65533;&#65533;&#65533;&#65533;z&#65533;&#1692;&#65533;&#65533;&#969;O&#1352;^&#65533;:&#65533;&#65533;,&#65533;2t/&#65533;&#65533;&#65533;m&#65533;	?&#65533;}&#65533;&#65533;z&#65533;&#65533;/&#65533;*k36&#65533;&#65533;&#65533;M&#65533;&#65533;]O_&#65533;&#65533;ol?&#65533;&#65533;lM&#65533;n^&#65533;&#65533;&#65533;&#65533;&#65533;&#65533;{&#65533;&#65533;Y}&#65533;b&#65533;&#65533;&#65533;&#65533;&#65533;&#65533;&#65533;&#65533;&#65533;,&#65533;&#65533;o&#65533;&#65533;&#65533;&#65533;|&#65533;&#65533;ev&#65533;L&#65533;&#65533;&#65533;&#65533;&#65533;&#65533;&#65533;&#65533;&#1647;	&#65533;&#65533;&#65533;K&#65533;&#65533;&#65533;&#65533;a&#65533;&#65533;&#65533;^&#65533;&#65533;:&#65533;&#65533;&#65533;O&#65533;y}&#65533;&#1018;&#65533;&#65533;&#65533;+&#65533;(>&#65533;&#65533;(&#65533;m&#65533;&#65533;&#65533;z&#65533;&#65533;&#65533;{&#65533;&#65533;&#65533;&#65533;&#65533;y&#65533;&#65533;&#65533;&#65533;&#65533;Z&#65533;&#65533;&#65533;&#65533;&#65533;&#65533;&#65533;&#65533;&#65533;|&#65533;&#65533;&#65533;&#65533;&#65533;&#65533;&#65533;&#65533;&#65533;&#65533;}&#65533;~&#65533;&#65533;&#65533;&#65533;&#65533;&#65533;&#65533;&#65533;&#65533;&#65533;&#65533;&#65533;&#65533;&#65533;&#65533;&#65533;&#65533;&#65533;&#65533;&#65533;&#65533;&#65533;&#65533;&#65533;&#65533;&#65533;&#65533;&#65533;&#65533;&#408;&#65533;&#65533;&#65533;&#65533;&#866;&#65533;&#255;&#65533;&#65533;&#1155;|&#65533;&#65533;d&#65533;&#65533;&#65533;&#65533;&#65533;&#65533;&#959;&#65533;&#65533;&#65533;&#65533;&#1906;&#65533;&#65533;&#65533;&#65533;&#65533;&#65533;&#65533;&#65533;~&#65533;&#65533;&#65533;&#65533;&#65533;&#1381;zz&#65533;&#65533;&#65533;#4R&#65533;&#65533;&#65533;V2&#65533;	&#65533;#}&#65533;&#65533;&#65533;&#65533;4&#65533;&#65533;&#65533;A/&#65533;&#65533;a&#65533;&#65533;?=&jCD &#65533;&#65533;&#65533;&#65533;&#65533;&#598;&#65533;R.&#65533;&#65533;&#65533;LD&#65533;&#65533;e;&#65533;&#65533;',&#65533;0c&#65533;&#65533;YOZXA?&#65533;"S!&#65533;&#65533;5&#65533;%&#65533;&#65533;k*%&#65533;&#65533;B&#65533;R&#65533;T&#65533;3&#65533;
&#65533;&#65533;l&#65533;&#65533;=&#894;&#65533;b
&#65533;MR&#65533;:&#65533;&#65533;o+!&#65533;%I\&#65533;&#65533;&#55279;~&#65533;b&#65533;[&#65533; &#65533;&#65533;&#65533;&#156;&#65533;F&#65533;8\&#65533;&#65533;&#65533;#P&#65533;&#65533;&#65533;!&&#65533;&#65533;&#65533;&#65533;p&#65533;>&#65533;&#65533;&#65533;J&#65533;&#65533;&#65533;&#65533;&#65533;ro&#65533;o&#65533;!&#1605;&#65533;H&#65533;'&#65533;@BH&#65533;&#65533;&#1795;&#65533;&#65533;&#65533;h&#915;A&#65533;&#65533;&#65533;&#65533;&#65533;O&#65533;k&#65533;&#65533;^&#65533;&#65533;&#65533;D&#65533;9&#65533;&#65533;	7R#&#65533;T3&#65533;<]Rs&#1731;&#65533;9g&#65533;E.&#65533; I&#65533;&#65533;r.L&#65533;<&#65533;&#65533;&#65533;&#65533;&#65533;l&#65533;G&#65533;x&#65533;t&#65533;&#65533;"zp&#65533;z&#65533;&#65533;&#65533;&#1921;&#65533;<HH|I&#65533;&#65533; &#65533;&#65533;&#65533;X&#65533;&#65533;"&#65533;&#65533;A&#65533;NXT5&#65533;&#65533;r&#65533;0tA&#65533;&#65533;&#65533;L&#65533;[|F&#65533;a&#1733;&#65533;@&#65533;&#65533;#&#65533;<# %&#65533;&#65533;&#65533;g&#65533;A&#65533;'A>5L&#65533;&#65533;&#65533;C"5&#65533;&#65533;p94&#65533;d&#65533;c&#65533;M&#65533;&#65533;&#65533;&#65533;`&#65533;LQT&#65533;II&#65533;!&#65533; &#65533;/&#65533;y`&#65533;`_s &#65533;	&#591;&#65533;0&#65533;&#65533;9Gz&#65533;G&#65533;&#65533;|&#65533;&#65533;#p&#65533;	&#65533;+&#65533;&#475;&#65533;*b7}:B&#65533;I&#65533;&#65533;&#65533;&#65533;:&#65533;&#65533; >j&#65533;&#65533;&#65533;vC&#65533;0I&#65533;&#65533;l&#65533;)j&#65533;a&#65533;<&#65533;&#162;&#65533;!q&#65533;&#2744;>&#65533;^nr&#65533;pT&#65533;&#65533;h&#65533;&#65533;&#65533;=&#65533;&#65533;l &#65533;&#65533;&#65533;
&#65533;&#65533;&#65533;&#65533;*-&&#65533;v&#65533;f&#65533;<&#65533;&#361;&#65533;~&#65533;
/&#65533;&#65533;I	&#65533;&#65533;e&#65533;&#65533;&#65533;&#1894;K&#65533; 7<&#65533;&#65533;b&#65533;bXk&#65533;V&#65533;Tnm&#1419;O&#65533;&#65533;&#1031;&#65533; G&#65533;&#65533;&#65533;&#65533;&#65533;R"&#65533;&#65533;>$&#1645;&#65533;V&#65533;oH&#65533; &#65533;&#65533;&#65533;&#65533;	&#65533;KxQFp!&#65533;tV&#65533;&#65533;&#65533;&#65533;&#65533;&#542; &#65533;D&#65533;&#65533;<K&#65533;&#65533;&#65533;&#65533;"&#65533;&#65533;,&#65533;9&#65533;:s&	c&#65533;&#65533;z7&#65533;,
}&#65533;&#65533;<&#65533;~&#65533;&#65533;,m(&#65533;&#65533;&#65533;7ZR&#65533;g &#65533;&#65533;"&#65533;v&#65533;&#65533;&#65533;Sj&#1424;$&#885;t0&#65533;&#595;_&#65533;&#65533;&#65533;ktv&#65533;2?&#65533;Ng&#65533;-&#65533;%c&#65533;)&#65533;&#65533;_#4I&#65533;&#65533;&#65533;H&#65533;~&#65533;&#65533;d&#65533;&#65533;<m&#1483;P1&#972;&#65533;&#65533;@o]&#65533;&#65533;&#65533;8U^&#65533;m&#65533;&#668;&#65533;]&#65533;!&#65533;;&#65533;&#65533;%&#65533;'Rz"&#65533;}&#65533;&#65533;&#65533;&#65533;x&#65533;&#65533;&#65533;&#65533;&#65533;h`&#65533;&#65533;&#65533;&#65533;&#65533; &#65533;;!&#65533;o
	.&#65533;&#1145;&#65533;.!4&#65533;&#65533;E&#65533;&#65533;2:|d&#65533;[&#65533;&#143;&#65533;:%&#65533;'&#65533;&#65533;&#65533;#&#65533;K&#65533;/&#65533;&#65533;$&#65533;m|&#65533;&#311;&#65533;&#65533;&#65533;v&#65533;&#65533;&#65533;&#65533;&#65533;&#65533;&#1551;&#65533;.%W/&#65533;&#65533;X&#65533;DH&#1072;34Wt&#65533;&#65533;eD0lU@&#65533;&#65533;,&#65533;&#65533;)B&#65533;&#65533;uy)bv&#65533;&#65533;&#65533;&#65533;&#65533;7.q,p&#65533;&#65533;FA&#65533;t&#65533; &#65533;&#65533;!&#65533;'&#65533;O&#65533;&#65533;y}q
%p&#65533;:`tha,&#65533;&#65533;&#65533;&#65533;&#65533;		&#65533;&#65533;%d&#65533;&#65533;I(&#65533;M&#65533;&#65533;&#65533;X$-#L&#65533;&#65533;+&#65533;&#65533;&#65533;&#65533;B&#65533;a&#65533;&#65533;&#65533;&#65533;&#65533;&#65533;l1s&#65533;&#65533;_&#65533;&#65533;&#65533; &#65533;&#65533;.p&#65533;&#65533;n&#1025;&#65533;&#37633;Z9&#65533;&#65533;&#65533;g r4&#65533;
!&#65533;H&#65533;0&#65533;&#65533;&#65533; "&#65533;&#65533;&#65533;AB &#65533;F&#65533;&#65533;&#65533;.8&#65533;&#65533;a2&#65533;7j&#65533;F&#65533;&#65533;&#143;&#65533;&#65533;&#65533;u&#65533;L &#65533;8&#65533;&#65533;&#65533;70*"&#65533;&#65533;&#65533;\&#65533;G1&#65533;*%&#65533;&#65533;&#65533;0t&#65533;I4&#65533;&#65533;&#65533;&#65533;&#65533;Fp	&#65533;&#65533;}&#65533;p&#65533;"&#65533;ED8]&#65533;&#65533;{&#65533;!KDY&#65533;&#65533;&#65533;&#65533;&#65533;f&#65533;&#65533;$&#65533;&#65533;T&#65533;&#65533;/_&#65533;q%B`&#65533;C&#65533;&#65533;&#65533;&#65533;&#65533;&#65533;L&#65533;&#65533;&#65533;&#65533;&#65533;&#65533;i&#65533;&#65533;&#65533;&#65533;&#65533;&#65533;&#65533;OnnS&#65533;&#1836;&#65533;-+"&#65533;r&#65533;"@&#65533;&#740;'&#65533;&#65533;&#65533;HJ&#65533;&#65533;K&#65533;&#65533;&#648;&#65533;&#65533;&#65533;&#65533;H&#65533;3A&#65533;y&#65533;&#65533;M&#65533;{&#1170;bs&#65533;(=&#65533;?&#65533;9 0&#65533;&#65533;&#65533;I@B&#65533;"&#65533;&#65533;&#65533;&#65533;+&#65533;H&#65533;&#65533;r&#65533;&#65533;&#65533;&#65533;&#65533;&#65533;&#65533;#&#65533;&#65533;&#65533;k&#65533;t&#65533;G&#65533;&#65533;&#65533;6&#65533;&#65533;&#982;&#65533;&#65533;2&#65533;&#65533;T&#65533; B,&#65533;&#65533;&#65533;&#65533;B&#65533;38&#65533;q&#65533;&#65533; k!&#65533;Z&#65533;&#65533;&#65533;&#65533;&#65533;&#65533;&#65533;&#65533;z&#65533;J&#65533;O&#65533;n&#65533;(!&#65533;H&#65533;5s&#65533;&#65533;[&#65533;d9O&#65533;&#65533;&#65533;&#65533;&#65533;4iS]:&#65533;$V&#65533;R&#1385;N&#65533;:&#65533;8v:]&#65533;&#65533;&#65533;&#65533;N&#65533;&#65533;&#65533;&#65533;ZQ&#65533;.&#65533;N&#65533;@!&#65533;!&#65533;XlaG%&#65533;S{&#65533;&#65533;&#65533;!&#65533;&#65533;&#65533;&#65533;&#65533;p!&#65533;H'qB|&#65533;d&#65533;&#65533;+=aM!&#65533;&#65533;&#65533;oE&#65533;&#65533;(&#65533;QG U&#65533;&#65533;h&#65533;F&#65533;'&#65533;'&#544;&#65533;&#65533;&#65533;:&#65533;&#65533;&#65533;g&#65533;&#65533;#&#65533;	&#710;&#65533;UD&#65533; &#65533;z&#65533;s&#260;&#65533;#0&#65533;!&#65533;7&#65533;RzCx&#65533;&#65533;&#1560;7&#65533;&#65533;Vz&#65533;&#65533;	y~&#65533;P`&#1538; &#65533;&#65533;"&#65533;&#65533;p&#65533;)R&#65533;&#1142;&#65533;&#1534;nZ@6,&#65533;Q&#65533;H&#65533;2&#65533;lS&#65533;&#65533;C3m&#65533;&#65533;&#65533;&#65533;|%&#65533;&#65533;&#65533;V&#65533;&#369;&#65533;&#65533;&#65533;#&#65533;&#65533;&#65533;;<&#65533;B&#65533;X&#65533;"&#65533;;"&#65533;"	b&#65533;,V&#65533;&#65533;?4&#65533;&#580;&#65533;&#65533;|&#65533;Y&#65533;\&#65533;&#65533;&#65533;&#65533; B&#65533;&#65533;&#65533;ph&#65533;[xSG&#65533;&#65533;Y &#65533;&#65533;&#65533;#LS&#65533;2B&#65533;%&#65533;&#65533;8&#65533;a=&#65533;&#65533;&#65533;}&#65533;&#65533;&#65533;&#980;h&#65533;'&#65533;\A&#962;&#65533;&#65533;0&#65533;&#65533;&#65533;&#65533;y&#65533;&#65533;&#65533;G<&#65533;I{&#65533;&#65533;&#65533;B&#65533;`p<h e&#65533;&#221;&#65533;&#1058;$XW)&#65533;3&#65533;kP&#257;&#65533;&#65533;5&#65533;YMkV+&#65533; &#65533;&#65533;4&#65533;&#65533;&#65533;Hd&#65533;&#650;(&#65533;
&#65533;&#65533;&#65533;&#65533;&#65533;H&#65533; B&#65533;&#65533;&#65533;HSB&#286;&#65533; &#65533;&#65533;*S&#65533;jV&#65533;&#65533;&#674;Fb&#65533;&#65533;d&#43558;Z
&#65533;B&#65533; &#65533;"0&#65533;&#65533;&#65533;~&#65533;&#65533;&#65533;&#65533;&#65533;Y&#1530;&#65533;&#65533;w
A&#65533;xa*&#65533;&#65533;zC&#65533;&#335;X&#65533;&#65533;g&#65533;hI`&#65533;&#65533;&#65533;j'&#65533;\P&#65533;6&#65533;&#65533;.P&#4307; &#1795;&#65533;&#65533;Pn&#65533;&#65533;@&#65533;^7V&#65533;rx&#65533; &#65533;0wu&#65533;&#65533;&#65533;&#474;&#65533;&#65533;&#65533;+&#65533;&#65533;&#65533;|&#65533;0&#65533;(&#65533;&#65533;&#65533;&#65533;0&#65533;o&#65533;dc7 &#65533;X&#65533;&#65533;0&#65533;G&#65533;&#65533;zp&#65533;5&#65533;RfO`&#65533;&#65533; &#65533; ~&#65533;&#65533;.P`&#65533;Eh&#65533;&#65533;[&#65533;&#65533;&#65533;&#65533;~y&#65533;&#65533;&#65533;|&#65533;&#65533;&#65533;&#60392;&#65533;&#65533;s&#65533;=&#1540;&#65533;{O&#65533;p!&#65533;w:op&#65533;&#65533;#N&#65533;&#65533;Cz#&#65533;&#65533;#&#65533;%n&#643;&#65533;P&#65533;<4&#65533;&#65533; &#65533;&#65533;B&#65533;&#65533;&#65533;&#65533;&#65533;n&#65533;;&#65533;c&#65533;&#65533;&#65533;&#65533;&#65533;&#65533;/&#65533;&#65533;&#65533;&#65533;&#65533;&#65533;'D&#65533;#!x&#65533;&#65533;&#130;&#65533;[A&#65533;a&#65533;t&#65533;&#65533;&#65533;V&#65533;&#65533;	1y&#65533;U&#65533;&#65533;'X7&#65533;&#65533;z8&#65533;;%v?&#1095;&#65533;&#65533;&#65533;n&#65533;&#65533;S&#65533;&#65533;&#65533;&#734;*8&#65533;&#65533;*&#65533;Y~&#65533;/&#65533;6@&#65533;D&#65533;*G&#65533;&#65533;&#65533;%@&#65533;&#65533;&#65533;&#65533;'>&#65533;dy&#65533;p!]&#65533;&#65533;	&#1622;&#65533;g&#65533;o&#65533;r&#65533;&#65533;zf&#65533;o8&#65533;^&#65533;&#65533;&#65533;&#65533;~&#240;B&#65533;	&#65533;&<&#65533;2Vl&#65533;7>&#65533;&#65533;a&#65533;G&#65533;&#65533;:sy&#65533;G&#65533;p!&#65533;%&#65533;gi&#65533;	&#65533;&#65533;&#65533;&#65533;&#65533;}&#65533;&#65533;&#65533;D( 0-&#65533;&#65533;6&#65533;&#65533;h@M&#1540;&#65533;`&#65533;&#65533;&#65533;UBh	&#65533;V&c)6&&#65533;.&#65533;&#65533;&#65533;e&#65533;&#65533;&#65533;@&#65533;&#65533;['4&#65533;2VwRq&#65533;&#65533;&#65533;y&#65533; z&#65533; z@&#65533;&#65533;T&#65533;r&#65533;&#65533;&#65533;6@&#65533;h&#65533;&#65533;&#65533;&#65533;P&#33044;&#65533;&#65533;R&#65533;&#65533;p&#65533;&#65533;`pYh&#65533;f&#65533;e&#65533;&#65533; &#65533;&#1353;_&#65533;)pN&#65533;h&#614;l&#65533;p&#65533;&#65533;&#65533;&#65533;&#65533;pFXyz&#65533;k&#65533;&#65533;u	&#65533;&#65533;&#65533;(
&#65533;&#65533;(&#65533;&#65533;,&#65533;P	&#65533;&#455;&#1031;V &#65533;&#65533;&#65533;&#65533;8h&#65533;&#65533;3@&#65533;&#65533;P &#65533;&#65533;&#65533;&#65533;&#65533;&#65533;&#65533;H&#65533;'&#65533;&#65533;&#65533;-Px3&#65533;&#65533;pU&#65533;&#329;&#65533;&#1545;&#30222;&#65533;&#65533;&#65533;&#65533;&#65533;&#65533;&#65533;&#65533;y&#65533;H43(&#65533;&#65533;&#65533;Y`C&#65533;&#65533;pm&#65533;&#1024;&#65533;&#1543;&#65533;x&#65533;&#65533;&#65533;&N0&#1144;&#65533;3&#65533;&#1336;&#65533;&#65533;&#65533;0&#65533; &#65533; &#65533;&#65533;X	&#65533;c{/&#65533;t&#65533;(
&#65533;&#65533;!&#65533;&#65533;&#65533;$&#585;&#65533;&#65533;&#65533;&#65533;&#65533;&#65533;&#65533;P&#65533;pD&#65533;&#65533;&#65533;&#65533;&#65533;&#65533;&#65533;p87(&#65533;:y!&#65533;&#65533;&#65533;f&#65533;&#65533;K&#65533;&#65533;&#65533;d&#65533;&#65533;&#65533;&#65533;&#65533;@v&#65533;3&#65533;DX&#65533;N&#65533;i"Pz&#65533;g'Y&#65533;)&#65533;&#65533;P&#65533;&#66256;&#65533;&#65533;&#65533;	+d{^&#65533;&#65533;&#65533;&#65533;X&[V&#65533;"&#65533;&#65533;"&#65533;&#65533;nI&#65533;&#65533;_ &#65533;Z&#65533;&#65533;i&#65533;e&#65533;h &#65533;&#65533;&#65533;&#65533;&#65533;&#65533;D&#65533;g&#65533;'D&#65533;9&&#262;g&#65533;@xai&#65533;&#65533;&#65533;&#65533;Y&#65533;&#65533;&#65533;Wv|&#65533;}O&#65533;&#65533;Q&#65533;mg'%P iP &#65533;i&#65533;Z&#65533;P&#65533;Yy&#65533;T&#65533;&#65533;&#65533;&#65533;&#65533;p\h&#65533;&#65533;Y&#65533;lYlq9&#65533;`&#65533;&#65533;&#65533;&#65533;)&#65533;&#65533;&#65533;&#65533;w&#65533;&#425;&#65533;!&#65533;&#65533;&#65533;&#65533;l&#65533;	}phN	h;&#65533;&#65533;&#65533;&#65533;&#65533;&#65533;&#65533;
&#65533;&#65533;V>(
H&#65533;&#65533;&#65533;&#340;&#65533;&#65533;&#65533;iT&#65533;r#5P&#65533;&#65533;&#65533;i&#65533;&#65533;&#65533;&#65533;&#65533;&#65533;&#65533;&#65533;@&#65533;-P&#65533;e&#603;B N &#65533;&#65533;&#65533;&#65533;&#329;&#65533;Y&#65533;&#473;&#65533;&#65533;&#65533;w&#65533;&#471;g &#65533;&#65533;&#65533;&#65533; &#65533;f&#65533;&#65533;#Q&#306344;&#65533;<  &#65533;&#65533;&#65533;@J &#65533;i&#65533;&#65533;&#65533; o&#65533;#&#65533;6&#65533;&#65533;9&#65533;&#65533;y	9&#65533;9&#65533;(&#65533;&#65533;&#65533;&#65533;&#65533;&#65533;+&#65533;&#65533;&#65533;P&#65533;G&#65533;&#65533;&#65533;&#65533;&#65533;&#473;&#65533;N&#65533;&#65533;
&#65533;OJ&#65533;&#65533;&#65533;&#65533;o&#65533;|j &#65533;^M0]V&#65533;Iy&#65533;&#65533;&#65533;&#65533;a&C7&#65533;@&#983;&#65533;&#65533;	&#65533;&#65533;&#65533;&#65533;&#65533; &#65533;@(&#65533;   &#65533;&#65533;&#65533;&#65533;&#65533;V&#65533;z&#65533;o&#65533;9&#65533;EJ&#65533;&#65533;&#65533;&#65533;&#65533; &#65533;&#65533;&#65533;&#65533;&#65533;&#65533;&#513;Dj&#65533;&#65533;Z&#65533;P&#65533;&#65533;i&#65533;
&#65533;&#65533;z&#65533;&#65533;&#65533;&#65533;&#65533;D&#65533;&#65533;&#65533;J&#65533;G&#65533;&#65533;&#65533;&#65533;&#1258;&#65533;(i&#65533;&#1280;!&#65533;p&#65533;71&#65533;&#65533;	&#65533;9@D&#65533;(&#65533;&#65533;&#65533;i  J&#65533;}J&#65533;&#65533;Vw"RF&#65533;&#65533;&#65533;J&#65533;8:
&#1114;&#65533;P&#65533;V&#65533;&#65533;&#65533;&#65533;&#65533;&#65533;j&#65533;K
&#65533;&#65533;&#65533;&#65533;&#65533;&#65533;J&#65533;&#65533;*&#65533;p&#65533;&#65533;&#65533;&#65533;D&#65533;&#65533;&#65533;&#65533;QG	_e}&#65533;&#65533;gj&#65533;L&#65533;&#65533;r&#65533;@&#65533;y&#65533;@&#65533;&#65533;&#65533;^`&Z&#65533;
&#65533;WP&#65533;&#138;&#65533;&#65533;xj&#65533;&#65533;&#65533;&#65533;&#65533;&#65533;&#65533;&#65533;o&#65533;y&#65533;j&#1068;[&#65533;&#65533;0&#65533;&#65533;&#65533;&#65533;&#65533;&#65533;&#65533;?:&#65533;&#65533;&#65533;~&#65533;:&#65533;FZ&#65533;&#65533;&#65533;&#685;&#65533;z&#65533;&#65533;&#672;&#65533;*&#65533;D&#65533;&#65533;&#65533;&#65533;:B&#65533;u&#65533;l&#65533;&#65533;x$&}&#65533;&#65533;
&#688;Y&#65533;JP&#65533;'z&#65533;&#65533;
	&#65533;P&#65533;&#65533;vZ&#65533;<&#65533;&#65533;}&#65533;1&#65533;&#65533;w&#65533;&#65533; &#65533;&#65533;P%&#65533;&#65533;&#684;93`K8H&#65533;&#65533;I&#65533;&#65533;&#65533;&#65533;&#65533;h&#65533;&#65533;G&#65533;'K&#65533;)&#65533;&#65533;.;&#65533;L&#65533;&#65533;M&#65533;/{&#65533;&#65533;&#65533;0&#65533;&#65533;6&#65533;&#1582;&#65533;)}&#65533;4&#65533;&#65533;&#65533;c
&#65533;&#65533;&#65533;D]&#65533;"0&#65533;	r&#65533;$&#65533;N{&#65533;N&#65533;&#65533;&#65533;&#65533;R&#1780;u&#65533;&#65533;**t&#501;&#65533; {&#65533;`&#65533;%p&#65533;&#65533;&#65533;&#65533;&#65533;K&#65533;&#65533;`&#65533;g&#65533;&#65533;l&#65533;&#65533;&#65533;&#65533;Z	T&#65533;@&#65533;&#65533;&#65533;X&#65533;&#65533;&#65533;&#65533;&#65533;&#65533;&#65533;&#65533;-&#1769;&#65533;&#754;.&#65533;&#65533;{;oP&#65533;Q&#65533;}y&#65533;&#65533;&#65533;]Zu&#65533;N&#65533;&#65533;=&#65533;&#65533;Sg&#65533;&#65533;&#65533;&#65533;&#65533;Y G&#65533;&#65533;;&#65533;' &#65533;k&#65533;i&#65533;&#65533;&#65533;&#65533;&#153;&#65533;&#65533;&#65533;VP&#65533;&#65533;&#65533;q&#1054;5&#65533;&#65533;Y&#65533;*&#65533;(K&#65533;E&#65533;&#65533;&#65533;&#65533;&#65533;&#699;&#872;&#65533;&#65533;&#65533;&#65533;&#3150; &#65533;&#65533;&#65533;&#65533;&#65533;&#65533;?*&#65533;@&#65533;&#65533;w&#65533;&#65533;&#65533;:&#65533;1&#65533;4&#823;~&#65533;5+&#65533;&#65533;&#65533;&#65533;&#65533;&#65533;U&#65533;u	&#65533;NiH5BK$&#65533;&#65533;V&#65533;&#65533;@^&#65533;&#65533;&#65533;&#65533;g&#65533;p:&#65533;;W&#65533;&#65533;&#65533;&#65533;&#65533;&#65533;&#65533;&#65533;&#65533;&#65533;,&#65533;&#65533;&#65533;S&#65533;\&#65533;h|&#389;Z &#65533;&#65533;&#65533; o&#65533;&#388; &#65533;Wxh&#65533;&#65533;m&#65533;&#65533;i&#65533;&#65533;&#65533;&#65533;8&#65533;&#65533;@&#65533;&#683;&#65533;SX&#65533;&#65533;h&#65533;&#65533;@&#65533;&#1307;&#65533;&#65533;&#65533;&#524;|&#65533;&#65533;&#65533;&#65533;&#65533;O&#65533;x@L&#65533;&#65533;&#65533;&#65533;&#65533;&#65533;a&#65533;&#65533;@&#751;l&#65533;K&#65533;&#65533;&#65533;yNh&#65533;'
tW&#65533;&#350;[|&#65533;&#443;X&#65533;<&#65533;&#938;&#65533;(&#1769;&#65533;&#65533;p&#65533;&#1025;t&#65533;&#65533;&#65533;~D&#65533;&#65533;m&#65533;|	&#1288;&#65533;&#65533;J&#65533;|&#65533;&#65533;&#65533;X&#65533;"&#705;&#1544;&#65533;&#65533;{&#65533;&#65533;&#65533;&#65533;RZ&#65533;&#65533;:&#65533;L&#65533;&#65533;D&#65533;&#65533;j&#65533;&#65533;^&#65533;\&#65533;S&#65533;|&#65533;&#65533;&#65533;&#65533;_&#65533;&#65533;&#65533;&#65533;|N&#65533;&#65533;B&#65533;&#65533;&#1209;&#65533;&#65533;&#65533;&#1882;&#65533;&#65533;L&#65533;^,&#65533;&#65533;&#65533;&#65533;&#65533;&#65533;&#65533;E&#65533;&#65533;&#65533;Z )t&#65533;\&#65533;&#65533;&#65533;W&#453;p&#65533;&#65533;y&#65533;j&#65533;&#65533;&#65533;I&#65533;~&#65533;&#65533;&#65533;&#65533;&#65533;8&#65533;h&#65533;h&#65533;&#65533;&#65533;&#65533;h&#65533;&#1564;&#65533;\&#65533;&#65533;&#65533;&#65533;&#818;&#65533;,&#65533;,&#596;<&#65533;&#65533;&#65533;0qT&#65533;&#65533;m
}=[&#65533;#&#65533;U&#65533;#F&#65533;&#65533;]&#65533;&#65533;a&#65533;&#65533;&#65533;&#65533;f&#65533;`!&#65533;&#65533;[ @&#65533;&#65533;&#65533;&#65533;y&#65533;&#65533;Y&#65533;&#357;&#757;&#65533;&#65533;&#65533;1&#65533;&#65533;@&#65533;s&#1827;&#65533;&#65533;f&#65533;@&#65533;w &#65533;&#65533;&#427;a&#65533;&#65533;-&#65533;&#65533;&#65533;{&#65533;&#65533;M&#65533;h&#65533;&#65533;,&#65533;&#1467;&#65533;0[&#65533;&#65533;&#874;&#65533;@&#65533;5k&#65533;.(&#65533;&#65533;&#65533;&#1226;&#65533;x&#65533;&#65533;;	&#65533;&#65533;x!Z&#65533;U&#65533;&#65533;&#65533;&#65533;_L,
8R&#331;&#65533;&#65533;&#65533;&#65533;}&#65533;&#65533;&#65533;&#65533;@ &#65533;M&#1349;&#1035;&#65533;&#65533;&#65533;&#65533;&#65533;&#65533;&#65533;&#65533;I&#65533;&#65533;9&#65533;&#65533;] }&#1471;=&#799;P&#65533;q}&#65533;&#65533;&#65533;&#1116;&#65533;&#65533;b;&#1731;`&#65533;&#1068;&#65533;%]&#65533;)&#65533;&#65533;&#65533;&#772;+&#65533;&#1852;&#520;0&#65533;.K8&#65533;&#65533;5[&#65533;Z&#65533;&#65533;:&#65533;_}&#65533;(&#65533;=&#65533;E&#65533;
&#65533;|#&#65533;6&#65533;_j&#65533;&#65533;&#65533;&#65533;&#65533;	&#65533;&#65533;&#65533;&#1673;&#65533;&#677;[&#65533;Z&#65533;`|&#65533;&#65533;&#65533;J&#65533;&#65533;&#65533;g&#65533;&#65533;&#65533;8&#65533;&#747;&#65533;M&#138;&#65533;&#1795;@&#65533;u}&#65533;w&#65533;&#65533;&#65533;z]&#65533;&#65533;&#65533;&#65533;|&#65533;i&#65533;&#65533;&#1869;&#65533;&#65533;&#1821;&#65533;*^&#65533;&#65533;&#1549;m&#899;` >&#65533;&#65533;k&#65533;5&#65533;&#209;&#65533;D&#65533;l&#65533;&#1289;&#65533;&#65533;&#65533;&#65533;&#65533;&#65533;	 &#65533;&#65533;&#65533;*&#65533;&#65533;&#65533;&#2044;&#65533;&#1795; &#65533;]&#65533;_l&#65533;&#1885;^i&#65533;hm&#65533;&#65533;&#65533;&#65533;-&#65533;&#65533;&#65533;&#65533;&#65533;&#65533;&#65533;&#65533;&#65533;&#65533;&#65533;&#65533;&#65533;&#65533;&#65533;&#65533;&#65533;H&#65533;#+&#65533;/\&#65533;&#65533;&#65533;&#65533;&#65533;&#65533;&#65533;&#1936;&#65533;&#65533;A&#65533;@&#65533;>&#65533;&#65533;&#65533;	&#2038;@4&#65533;U^r&#65533;&#65533;#6&#65533;&#65533;U&#65533;T&@&#1684;IK&#65533;L&#65533;&#65533;&#1674;&#65533;q&#65533;&#65533;&#1965;&#65533;&#65533;&#763;&#65533;&#65533;&#65533;&#65533;&#923;&#65533;,&#1089;&#65533; &#65533;]&#65533;6<&#65533;f&#560;}&#65533;&#65533;&#65533;#}&#65533;l&#65533;&#65533;*&#65533;&#384;]&#65533;z	&#65533;}&#49517;&#65533;&#65533;&#65533;&#65533;;L&#65533;&#65533;&#65533;&#65533;&#65533;Q&#65533;&#1225;&#65533;&#65533;&#65533;]&#65533;&#65533;&#65533;&#65533;&#65533;a24&#65533;&#65533;&#65533;&#65533;>&#65533;J>b&#65533;&#65533;M&#65533;&#65533;&#65533;&#65533;&#65533;&#65533;b&#65533;&#1738;\&#65533;&#65533;&#65533;&#65533;<h`&#65533;&#65533;&#65533;&#65533;&#251;~&#65533;&#876;&#65533;&#65533;(&#65533;&#65533;8 &#65533;&#897;#;&#65533;&#65533;&#65533;^&#65533;&#65533;<&#65533;^&#65533;kp&#65533;R'u&#65533;&#65533;#D&#65533;&#65533;&#65533;&&#65533;&#1075;&#65533;p&#65533;&#65533;&#65533;}&&#65533;&#65533;I&#65533;&#65533;	P &#543;&#907;yyX&#65533;&#65533;x[&#23664;h  i0&#65533;&#65533;&#65533;K~&#65533;&#65533;&#65533;&#65533;l&#65533;&#65533;&#65533;&#65533;&#65533;&#65533;&#65533;.&#65533;,&#65533;&#65533;Ho&#65533;\&#65533;Y&#65533;&#65533;9&#1615;&#65533;&#65533;^&#1938;&#65533;&#65533;&#65533;~&#65533;;&#65533;-&#65533;&#65533;&#65533;&#65533;^&#65533;&#1219;&#65533;@&#65533;P&#65533;`&#65533;&#65533;&#65533;&#65533;p&#65533;&#65533;&#65533;&#65533;N&#65533;&#65533;&#65533;&#65533;&#65533;&#65533;&#47031;t&#65533;&#65533;&#65533;&#65533;&#65533;&#65533;&#65533;&#65533;&#65533;d&#65533;0`&#65533;!&#65533;&#65533;k&#65533;`.&#65533;&#65533;&#65533;&#65533;P 8&#65533;&#65533;&#65533;&#65533;&#65533;&#65533;/&#65533;&#65533;&#65533;&#188;-+{&#65533;&#65533;<&#65533;\&#65533;O&#65533;a&#65533;&#65533;@&#65533;&#618;&#65533;V&#65533;y&#1225;&#65533;&#65533;&#65533;y&#65533;V&#65533;>#_&#65533;@&#65533;&#65533;&#65533;&#65533;&#65533;&#65533;&#65533;&#65533; &#65533;&#65533;&#65533;&#65533;&#2035;&#65533;&#65533;&#65533;&#65533;-&#65533;&#65533;Z &#65533;x&#65533;W&#65533;&#1423;&#65533; &#65533;&#65533;kk&#65533;^&#1969;&#65533;&#65533;&#65533;&#65533;&#65533;&#65533;&#65533;&#65533;&#65533;&#65533;&#65533;\&#65533;&#65533;t&#65533;&#1882;z&#65533;,&#65533;w&#65533;&#65533;L&#65533;S/&#65533;}e&#65533;&#65533;&&#65533;P&#65533;&#65533;&#65533;&#65533;Z&#65533;&#65533;&#65533;&#65533;&#65533; J&#65533;&#65533;&#65533;&#65533;&#65533;&#65533;&#65533;&#65533;&#65533;&#65533;&#65533;&#65533;&#65533;&#65533;i&#65533;&#65533;&#65533;&#65533;&#65533;&#65533;&#65533;&#65533;Nh&#65533;&#65533;&#65533;&#65533;&#65533;&#65533;&#65533;i(i&#65533;&#65533;&#272;(&#65533;i&#65533;&#666;(&#65533;&#65533;&#65533;&#65533;8&#65533;&#65533;h&#65533;&#35497;&#65533;&#65533;&#65533;&#65533;&#63777;&#65533;&#65533;DDDD&#65533;&#65533;&#65533;'C&#65533;5&#65533;L(&#65533;&#65533;&#65533;g&#65533;84&#65533;&&#65533;&#65533;&#65533;&#65533;&#65533;&#1203;&#1104;&#65533;<9&#65533;h&#65533;FD"UE&#674;&#65533;&#65533;	+&#65533;"&#65533;&#65533;r'D,jR&#65533;&#65533;&#65533;5&#65533;&#65533;!&#65533;&#65533;h*T&#65533;&#65533;":j4&#65533;'h&#1028;&#65533;&#65533;Q&#1386;i0 LY5&#65533;&#65533;&#65533;&#65533;L&#65533; d&#656;&#65533;&#65533;&#65533;&i&#1198;e&#65533;&#65533;&#65533;p&#65533;^&#65533;;o&#65533;Z&#65533;}&#65533;.M&#65533;
4&#65533;&#65533;&#65533;&#65533;fP&#65533;(D C&#65533;&#65533;/_&#65533;&#65533; e0&#65533;$C&#65533;5&#65533;%JD&#65533;&#65533;G!	:t:&#65533;?&#65533;&#65533;<&#65533;G&#65533;&#596;5&#1004;&#65533;(&#65533;&#65533;&#65533;&#65533; 1b&#16899;NU&#65533;b&#65533;m&#65533;&#65533;:&#65533;4&#65533;N&#65533;&#65533;C&#65533;&#65533;&#65533;WjU;'&#65533;&#65533;x&#65533;5Wa&#65533;!R&#65533;
B[L&#65533;&#65533;R&#65533;&#65533;C&#65533;n&#65533;>&#65533;&#65533;[n&#65533;&#65533;&#65533;&#65533;8&#65533;&#65533;T&#65533;&#147;
 x4&#65533;H&#65533;P&#65533;&#65533;?&#65533;`F&#65533;5&#65533;Br$&#65533;&#65533;&#65533;)g&#65533;E&#65533;r[G"&#65533;fQ%&#65533;&#65533; '&#65533;&#65533;H&#65533;"\!&#65533;&#1320;c,&#65533;&#65533;&#65533;&#65533;&#65533;&#65533;l&#65533;5&#65533;&#65533;	u&#65533;$&#65533;d#&#65533;=&#65533;&#1299;J&#65533;&#65533; &#65533;UW`&#65533;&#65533;Y&#65533;&#65533;&#65533;L|&#65533;P_su&#7647;&#65533;&#65533;a&#65533;pSU&#65533;	&#393;&#65533;&#65533;&#65533;&#65533;K&#65533;&#65533;&#65533;&#1842;&#65533;4&#65533;&#65533;he&#65533;&#65533;C&#65533;@&#65533;&#65533;&#65533;tH&#65533;D&#501;x&#65533;&#65533;&#65533;&#65533;&#65533;I/&#65533;&#65533;&#65533;)q&#65533;&#65533;*&#65533;&#65533;h&#65533;#&#65533;&#1368;&#65533;!42&#65533;$&#65533;%&#65533;&#65533;6ru&#137;{ &#65533;&#65533;$R&#65533;:Q&#65533;`^W&#65533;&#65533;LMm[@[&#65533;Q3&#65533;}&#65533;4&#65533;&#65533;7h&#65533;S&#65533;,&#65533;Z&#65533;&#65533;&#65533;&#65533;&#65533;&#65533;&#65533;<&#65533;&#65533;&#759;&#65533;&#65533;&#65533;&#65533;&#1698;&#65533;&#65533;&#65533;@8&#65533; &#65533;&#65533;Y@t&#65533;&#65533;&#65533;&#65533;&#65533;&#65533;(&#65533;&#65533;1&#65533;&#65533;&#65533;&#65533;&#65533;H&#65533;&#65533;&#65533;Ij4&#65533;&#65533;o5Q&#65533;"9
&#65533;J&#65533;&#65533;&#65533;d&#65533;Xbo&#65533;$+K&#65533;&#356;&#65533;IMI&#65533;^&#65533;&#65533;N&#804;&#65533;&#65533;&#65533;&#590;9&#65533;&#65533;w&#65533;&#65533;f9&#65533;"&#65533;&#65533;&#65533;p&#65533;&#65533;&#65533;&#65533;f;&#65533;&#65533;&#65533;f&#1770;
&#65533;&#65533;qn&#65533;&#65533;&#65533;?&#65533;&#65533;&#65533;Y?&#65533;uXi&#65533;p&#65533;o#&#65533;(H&#65533;&#65533;vcK&#65533;&#65533;&#65533;&#65533;E ;&#65533;&#162;&#65533;jH&#65533;@&#65533;&#490;&#65533;&#65533;&#65533;&#65533;&#1905;&#65533;z&#65533;&#65533;zC&#65533;&#65533;&#65533;!S&#65533;&#65533;&#65533;&#65533;&#65533;&#65533;&#65533;%&#65533;&#65533;60&#65533;,&#1106;&#65533;&#65533;&#65533;&#65533;V&#65533;&#65533;<&#65533;y&#65533;&#65533;mH&#65533;#&#65533;&#65533;&#65533;&#65533;@P#&#1704;&#65533;&#65533;f&#65533;&#1584;&#65533;IIq}&#65533;n&#65533;rGKy&#65533;!0M&#65533;&#65533;&#65533;=D&#65533;8&#65533;&#65533;&#65533;&#65533;v&#862;&#65533;:&#65533;8`w5&#65533;&#65533;1v&#65533;&#65533;Tzz&#65533;&#65533;&#65533; l&#583;pII	&#65533;xix&#65533;&#65533;Y&#65533;&#65533;6&#65533;&#65533;y9&#65533;:Ps&#65533;&#65533;[&#65533;&#65533;&#65533;<&#65533;V&#65533;&#65533;&#65533;3&#65533;&#65533;A&#65533;Z&#1721;"txU&#65533;&#65533;CR&#704;&#1324;&#65533;&#65533;`M9&#65533;&#65533;&#65533;HT6&#65533;&#65533;("&#65533;&#65533;&#65533;q&#65533;&#65533;&#65533;&#65533;c&#65533;p&#65533;&#65533;&#65533;6&#65533;&#65533;U:&#65533;&#65533;&#65533;6&#65533;&#65533;(&#696;N h&#65533;*&#65533;&#65533;A&#65533;1&#65533;&#65533;H&#65533;!&#65533;&#65533;<&#65533;aF&#298354;&#241;P&#65533;&#434;&P1&#65533;&#65533;&#65533;Y&#65533;&#65533;&#65533;E9ky&#65533;7&#65533;.(G&#65533;>&#65533;.t&#65533;y&#260;&#1160;&#875;^&#65533;PEaA6"T&#65533;&#65533;B&#65533;P&#65533;~&#65533;nly&#65533;&#846;nd&#65533;&#65533;&#65533;jAf5&#65533;&#65533;5b&#65533;,h!&#65533;&#65533;V3&#65533;&#65533;&#65533;&#65533;5&#65533;&#65533;Ch&#65533;&#65533;!&#65533; *&#65533;&#65533;g|&#65533;c"&#65533;J&#760;&#65533;Ct`p>&#65533;&#65533;&#65533;Yb&#65533;&#65533;&#65533;>&#65533;iB&#65533;&#1104;_&#65533;&#1528;&#65533;&#65533;&#65533;&#65533;&#65533;#9&#65533;G&#65533;r&#65533;d|&#65533;,&#65533;&#65533;4DF&#65533;H&#65533;&#890;4&#65533;:~&#539;&#65533;[&#65533;t&#65533;;&#65533;qjl&#65533;&#65533;*Z&#65533;&#65533;&#65533;&#65533;&#65533;%8&#65533;&#65533;&#65533;&#65533;?&#65533;&#65533;&#347;&#65533;	&#65533;w&#65533;SI2&#1083;&#65533;*&#65533;&#65533;	&#65533;&#65533;&#65533;DT<P&#65533;&#65533;)Nu&#65533;4Q?&#65533;It&#65533;,]&#65533;(&#65533;&#65533;&#65533;a&#65533;&#65533;:Y.&#65533;O&#65533;&#65533;p&#65533;b&#65533;&#65533;Q&#65533;*2&#65533;&#65533;&#65533;&#65533;&#65533;Lj&#65533;&#65533;&#65533;&#724;9h&#65533;<&#65533;R2&#65533;1&#65533;&#65533;&#65533;FnJ&#65533;&#65533;%0&#175;q&#65533;&#910;p&#65533;]F&#65533;&#65533;Bw&#65533;<E&#328;{&#65533;&#65533;D&#65533;i&#65533;A&#65533;&#1068;*\&#65533;&#65533;<J&#65533;o&#65533;k&#257;&#65533;-r&#65533;`NE&#65533;T&#65533;&#65533;Z&#65533;&#65533;T&#65533;`!&#65533;JCut&#65533;#&#65533; &#65533;P&#65533;[&#65533;U&#65533;&#65533;(iY&#65533;&#65533;&#65533;(&#65533;&#65533;b&#65533;i)1Y`&#65533;&#65533;"3Z3&#65533;&#65533;8BKZ4=&#65533;&#65533;P&#65533;&#65533;4&#1430;&#65533; E&#65533;&#65533;&#220;&#65533;&#65533;-"\k'mj&#65533;AH*&#65533;&#65533;U&#65533;&#65533;AB&^5Dr&#65533;Z&#65533;+hb&#65533;&#65533;DZ&#65533;p&#65533;U9&#65533;&#65533;&#65533;&#65533;&#65533;&#65533;v&#65533;&#65533;&#65533;&#65533;&#1403;z&#65533;&#65533;L&#65533;&#65533;t	v&#65533;&#65533;&#65533;&#65533;a&#65533;&#65533;&#65533;h&#65533;d&#65533;cq		e\&#185;&#65533;&#65533;&#65533;/7!El@&#65533;&#65533;m&#65533;&#65533;a&#65533;&#926;&#65533;&#65533;>&#65533;&#65533;&#65533;HH&#65533;i7ST&#65533;&#10759;&#1571;l&#65533;&#65533;/&#65533;&#65533;&#65533;k&#65533;gG6&#65533;&#65533;&#65533;&#65533;#w&#514;DD&#65533;A,W&#65533;&#65533;d,&#65533;&#65533;&#65533;F&#65533;b&#65533;Uk$&#65533;&#65533;&#65533;6&#65533;Z2z&#65533;&#65533;.%&#65533;4W&#65533;&#65533;i&#65533;E`(@&#65533;&#65533;2&#65533;m/C&#65533;&#65533;2&#65533;&#65533;-)i&#65533;EYs&#65533;C0&#65533;&#65533;&#65533;&#65533;&#65533;/E&#65533;&#65533;&#65533;&#632;&#65533;&#65533;#&#65533;E]&#65533; xi(&#65533;<"&#65533;&#65533;aO&#65533;&#65533;&#65533;&#65533;&#65533;]46&#65533;&#65533;SW&#65533;&#65533;$&#65533;&#65533;xR&#65533;&#65533;h;&#65533;p&#65533;I&#40014;U-&#65533;&#65533;	tQ&#65533;&#65533;&#65533;&#65533;ml&#65533;&#65533;&#65533; +&#65533;@z
Z&#65533;&#65533; &#65533;6@P&#65533;*a#&#65533;&#65533;&#65533;6&#65533;W&#65533;&#65533;|&#65533;&#65533;Mt&#65533;&#65533;&#65533;&#2000;&#65533;&#65533;_*[&#65533;&#65533;s&#65533;&#65533;&#65533;&#65533;&#65533;&#65533;&#1435;&#65533;L&#65533;&#65533;(&#65533;&#65533;&#65533;&#144;&#1571;9E&#65533;y&#65533;&#65533;&#1918;`&#65533;&#65533;f0A*g&#1166;PD!&#65533;;&#65533;&#65533;&#65533;&#65533;&#65533;&#65533;&#65533;1F&#65533;&#65533;NS&#65533;&#65533;&#65533;&#65533;&#65533;F3&#65533;&#65533;U&#65533;&#65533;E&#65533;<gi~&#1088;&#65533;k&#65533;EG&#65533;M&#65533;&#65533;&#65533;&#65533;R&#65533;>&#65533;k&#65533;&#65533;/&#65533;4d&#65533;3&#65533;f&#65533;&#65533;o&#65533;}=&#65533;&#65533;&#65533;<&#65533;&#65533;&#65533;&#65533;sT^&#65533;j`&#65533;&#65533;&#65533;&#65533;O&#65533;&#65533;&#65533;Y&#65533;&#65533;Wgr&#65533;!}&#65533;\&#65533;&#65533;&#65533;#U&#65533;)t&#65533;&#65533;q&#65533;&#2014;&#65533;H&#65533;&#65533;&#65533;&#65533;&#65533;&#65533;>&#65533;&#65533;&#65533;m&#65533;M&#65533;&#65533;&#65533;&#65533;&#65533;t$&#65533;&#65533;o&#65533;&#65533;;b&#916;&#65533;WMh23 Ec&#65533;&#65533;KX&#65533;o A&#65533;u&#65533;c&#65533;&#65533;&#65533;&#65533;&#65533;k&#65533;&#65533;kB&#65533;&#65533;y&#65533;&#65533;E&#65533;^&#65533;&#65533;>&#65533;&#65533;?l  !&#65533;&#65533;@&#65533;&#65533;D}F
iT&#65533;&#65533;&#891;qG&#65533;&#65533;&#65533;&#60615;KltU&#65533;&#65533;&#65533;&#65533;&#65533;H&#65533;@&#65533;&#65533;&#65533;&#65533;&#65533;&#65533;&#717;&#65533;&#65533;&#65533;mi&#65533;&#65533;G&#65533;&#65533;]&#65533;k&#65533;G=&#65533;:&#65533;A&#65533;&#65533;&#65533;&#1876;&#65533;&#65533;&#1321;h&#65533;&#65533;T>F&#65533;@&#65533;&#65533;&#65533;'&#65533;&#65533;&#65533; !0_&#65533;&#65533;w&#65533;&#65533;&#65533;&#65533;&#65533;&#65533;4&#65533;Q`{&#65533;^&#65533;&#65533;P\d&#65533;&#65533;&#65533;&#65533;/<&#65533;	?&#65533;&#65533;+&#65533;!&#65533;|&#65533;&#65533;(y&#65533;&#65533;&#65533;ca&#65533;&#65533;z&#65533;'&#65533;bC&#65533;	&#65533;qb&#65533;$#Egz*&#65533;z&#65533;&#65533;-&#65533;&#65533;aKS7V&#65533;&#65533;~%&#65533;Go:F	&#65533;'S&#65533;Z4&#1346;&#65533;&#65533;&#65533;&#65533;p&#65533;&#65533;J0!&#65533;&#65533;^7g} &#65533;3c3&_swe&#1927;w&#65533;&#65533;w&#65533;&#65533;?&#65533;+@$N&#1540;+&#65533;1&#65533;
&#1392;~&#65533;'xZE&#65533;Gx@&#65533;"@m&#65533;&#65533;
&#65533; &#65533;yq&#65533;n&#65533;&#65533;&#65533;&#65533;sTS&#65533;&a;&#1862;t]sz(&#65533;&#65533;p&#65533;&#65533;hf#i&#65533;V&#65533;w{&#65533;&#453;&#65533;wc&h&#65533;&#65533;&#65533;&#65533;8&#65533;&#65533;Y&#65533;&#65533;`&#65533;`g&#65533;f,&#65533;!&#65533;Se&#65533;m&#65533;!y&#65533;&#65533;F~7w&#65533;5w&#65533;&#65533;q&#65533;8&#65533;&#65533;&#65533;\0&#65533;$&#65533; B&#65533;BP&#65533;&#65533;8&#65533;B &#65533;&#65533;`60h&#65533;~&#65533;W&#65533;&#65533;(&#65533;&#65533;&#65533;ax:r&#65533;k&#1548;Uca&#65533;eAu&#65533; c;[&#65533;&#65533;*&#65533;m&#65533;&#65533;)&#65533;hx(t&#1750;&#65533;$&#65533;&#65533;h8&#65533;8{#&#65533;&#65533;H x&#65533;&#1477;6fV&#65533;`&#65533;&#65533;HoT&#65533;&#65533;cfl&#65533;8&#65533;&#65533;f&#678;l&#65533;&#65533;^8&#65533;^ &#65533;uV&#65533;ggx&#65533;@(_pO&#65533;&#65533;&#65533;\ @&#65533;&#65533;1 UP&#65533;1P
 
&#65533; 0&#65533; &#65533;80B&#65533;&#65533;i@ &#65533;x&#65533; &#65533;"  &#65533;q&#65533;y&#65533;&#65533;A&#65533;4A&#65533;N&#65533;("&#1432;t&#65533;ahw&#65533;t%&#65533;)&#65533;&#65533;gp&#65533;&#65533;zh"p`T``:B{&#65533;&#65533;\I{&#65533;&#65533;&#65533;o&#65533;xc&#65533;&#65533;	&#65533;&#65533;.g1u&#65533;r&#65533;f&#65533;'s&#65533;a1&#65533;yI	&#65533;&#65533;W&#65533;g&#65533;!@&#65533;&#65533;9&#65533;&#65533;8&#65533;c -&#65533;^&#65533;"&#65533;&#65533;&#65533;)&#65533;&#65533;&Y=&#65533;&#65533;&#65533;9=&#65533;&#65533;0&#65533;1 &#65533;&#65533;&#65533;&#65533;d/&#65533;	&#65533;&#65533;&#65533;H&#65533;Y&#65533;&#65533;q&#65533;&#65533;&#65533;#x$0&#65533;&#65533;&#65533;&#65533;&#65533;N	zD&#65533;Ga&#65533;W#&#65533;&#65533;&#65533;&#65533;Z&#597;-Q*`&#65533;&#277;a&#65533;&#65533;&#65533;Fu&#65533;Fu&#65533;&#65533;&#65533;&#65533;&#65533;&#65533;H&#65533;&#65533;	&#65533;&#1501;pq7&#65533;Z(&#65533;&#65533;&#65533;Ay&#65533;w&#65533;iT&#65533;&#65533;&#65533;2&#65533;&#65533;&#65533;'&#65533;&#65533;G`+&#65533;&#65533;-@&#65533;B&#65533;&#65533;-&#65533;Z&#65533;&#65533;&#65533;&#65533;ij&#65533;&#65533;&#65533;&#65533;&#65533;B@&#65533; &#65533; &#65533;9&#65533;&#65533;a&#65533;&#65533;p&#65533;&#65533;HG&#65533;&#65533;&#65533;&#65533;&#65533;A[R&#65533;;#&#65533;&#65533;!&#65533;&#65533;&#65533;)&#65533;$.&#65533;[|T&#65533;&Q&#65533;&#489; ]&#65533;q`&#65533;&#65533;b)V&#65533;&#65533;n&#65533;V&#65533;&#65533;	dEr[x&#65533;Z(r&#65533;&#65533;&#65533;b&#65533;	Yyh&#65533;&#65533;&#1107;:&#65533;&#65533;I~&#65533;7&#65533;L&#65533;&#65533;&#65533;M&#65533;x03&#65533;&#65533;+&#65533; 1&#65533; &#65533;	&#65533;j&#65533;fj&#65533;0P&#65533;Ic`s:&#65533;&#65533;&#65533;&#65533;&#65533;x&#65533;&#65533;I&#65533;&#65533;	"&#65533;&#65533;&#65533;#&#65533;&#65533;CWU&#65533;&#65533;&#65533;&#65533;&#65533;a&#65533;&#65533;A&#65533;FWd &#65533;&#65533;&#65533;&#65533;&#65533;n &#441;&#65533;}&#65533;&#569;&#65533;`8&#65533;G&#65533;F(uce{&#65533;:&#65533;&#65533;r&#65533;x &#65533;&#65533;&#65533;_&#65533;&#65533;&#65533;&#65533;&#1479;!&#65533;&#65533;&#65533;&#65533;&#65533;&#65533;&#65533;w&#65533;T&"`b8&#65533;B&#65533; Q	&#65533;4&#65533;c&#65533; &#1631;&#65533;&#65533;O&#65533;?&#65533;j&#65533;%&#65533;&#65533;= = &#65533;V&#65533;&#31385;&#65533;&#65533; o &#1703;&#65533;ZK%0v8&#65533;&#65533;HU&#65533;z)&#65533;!!)&#65533;&#168;&#65533;&#65533;TY&#65533;&#65533;'q&#65533;&#65533;&#65533;&#65533;&#65533;&#65533;&#65533;.&#65533;&#65533;&#65533;&#65533;q&#65533;&#65533;n&#528;&#65533;&#65533;&#65533;&#65533;8cu&#497;&#65533;H&#65533;&#65533;=i&#65533;$;/
a/'{&#65533;:&#65533;d&#65533;&#65533;&#65533;&#65533;|%Y&#65533;i&#65533;&#65533;-p&#65533; &#1709;:1PN &#65533;=  = &#65533;= '&#65533;&#65533;=&#65533;!P&#65533;&#65533;
&#65533;:|&#65533;g;&#65533;&#65533;b&#65533;&#65533;&#65533;	&#65533;&#65533;1&#65533;[,&#65533;G&#65533; &#65533;&#65533;&#65533;)&#65533;q&#65533;&#65533;&#65533;/&#65533;&#65533;n&#65533;T&#65533;&0&#65533;&#65533;`&#65533;&#65533;E*;
{&#65533;q&#65533;&#65533;n~[&#65533;&#65533;&#65533;&#65533;&#65533;}  &#65533;b&#65533;&#659;h&#65533;&#65533;&#65533;jA&#202;&#65533;&#65533;&#65533;&#65533;&#65533;[5!&#65533;&#65533;"l@&#65533;&#65533;X&#65533;1&#65533;&#65533;9&#65533;S&#557;-0&#65533;&#65533;&#65533;&#65533;&#65533;&#1658;IK&#65533; &#65533;&#65533;9)&#65533; &#65533; "&#65533;I&#65533;#hh`&#65533;&#65533;[{&#65533;-a&#65533;&#65533;p&#65533;&#65533;Z&#65533;k&#65533;5&#65533;:&#65533;Xh&#65533;&#1456;&#65533;&#1259;&#65533;&#65533;@&#65533;&#65533;&#65533;i\&#65533;&#65533;w&#65533;&#65533;&#65533;Us&#65533;z"&#65533;&#65533;pm&#65533;&#65533;=&#65533;!>&#65533;&#65533;&#65533;&#65533;&#65533;&#65533;j5&#65533;&#65533;M&#65533;&#65533;g&#65533;1&#65533;&#65533;&#1759;jz&#65533;&#65533;&#65533;&#65533;7{&#65533;&#65533;&#65533;&#65533;&#65533;<k&#65533;n&#65533; n*N &#65533;&#65533;K&#65533;&#65533;~&#65533;l&#65533;&#65533; &#65533;m&#65533;&#65533;&#65533;&#256;&#65533;&#65533;	&#65533;&#65533;U&#65533;&#65533;
&#715;&#65533;^&#65533;"&#65533;V&#65533;&#65533;6&#65533;&#65533;\&#65533;&#65533;&#65533;f&#65533;s{&#65533;&#65533;+*&#65533;k&#65533;w&#65533;&#1252;`h&#65533;&#65533;j8&#65533;&#65533;&#65533;;&#65533;&#62206;&#65533;&#65533;B&#65533;&#65533;&#65533;&#65533;&#65533;&#65533;/L,&#36556;&#65533;&#65533;g:&#65533;T\5`	"&#65533; 
&#65533;&#65533;&#65533;[&#65533; \&#65533;&#65533;&#65533;&#691;;+&#65533;n,&#65533;&#65533;"0&#65533;&#65533;:&#65533;&#65533;&#65533;&#65533;p&#65533;&#65533;m&#65533;b;xb&#65533;;h&#65533;&#65533;%&#65533;Q9&#65533;1*t%&#65533;&#65533;0&#65533;&#65533;&#65533;&#65533;E&#65533;8&#65533;&#65533;\&#65533;&#65533;&#65533;&#538;&#65533;&#65533;Y F\&#65533; R&#65533;&#65533;&#65533;&#65533;&#65533;&#65533;&#65533;&#65533; T&#65533;&#65533;Z&#65533;TC5&#65533;&#65533;],[k&#65533;T&#65533;L6&#65533;&#65533;&#65533;&#65533;&#65533;B <&#65533; &#65533;&#65533;y&#65533;fL&#65533;l&#65533;:k&#65533;1@&#65533;-&#65533; =&#65533;&#65533;*&#65533;&#65533;&#65533;&#65533;<&#65533;&#65533;&#65533;{&#65533;&#65533;g&#65533;&#65533;&#65533;&#65533;&#65533;,&#65533;&#65533;&#31696;p&#65533;[&#65533;[&#65533;&#1397;&#65533;@;	&#65533;&#65533;&#1691;&#65533;&#65533;&#65533;&#65533;&#65533;&#65533;a&#65533;$	 &#65533;z[&#65533;&#65533;s~&#65533;&#65533;&#65533;&#65533;<&#65533;Y&#65533;&#65533;Y&#65533;n &#65533;&#65533;z&#65533;&#65533;&#65533;"&#65533;|&#65533;&#65533;&#65533;&#65533;&#65533;"&#65533;c&#65533;&#65533;&#738;&#65533;&#683;&#65533;&#712;&#65533;&#65533;g&#65533;)0M&#65533;&#65533;&#65533;&#65533;  P&#284;&#65533;e&#65533;&#390;p&#65533;:&#65533;&#65533;1  5&#65533;tl&#65533;&#65533;&#65533;&#65533;&#65533;)&#65533;&#1612;&#65533;;-&#65533;&#5928;&#1612;&#65533;&&#1846;v)	&#65533;;=&#65533;&#65533;&#65533;-&#65533;&#65533;0r&#65533;&#65533;&#65533;&#55053;&#65533;&#65533;&#65533;#&#65533;N&#65533;N&#65533;Q&#65533;&#65533;j&#65533;&#1054;&#65533;u&#65533;&#65533;&#186;!&#65533;i&#65533;Ge&#65533;&#1082;&#65533;&#65533;}&#65533;&#65533;&#65533;&#65533;&#65533;&#65533;=&#65533;&#65533;&#65533;&#65533;&#65533;\" &#65533;&#65533;%R&#65533;&#65533;&#65533;&#65533;3&#65533;Uc&#65533;&#65533;&#65533; $&#65533; < &#65533;P&#65533;[&#65533;*&#65533;&#65533;&#65533;&#65533;,&#65533;&#65533;!&#65533;&#65533;&#65533;8&#65533;G,&#65533;&#65533;"&#65533;z&#65533;&#65533;&#65533;&#65533;&#65533;&#65533;[!&#65533;"H-*&#65533;&#65533;;$&#65533;&#65533;jk|&#65533;&#65533;#&#65533;&#65533;`C	 &#65533;&#65533;"&#65533;&#65533;m&#65533;i&#65533;&#65533;n&#65533;&#1506;&#65533;&#65533;&#65533;
&#65533;0&#65533;&#65533;&#65533;Aj&#65533;&#65533;r ! &#473;&#65533;&#65533;&#65533; &#65533;&#65533;&#65533;&#65533;&#65533;&#1789;&#1891;&#65533;$&#65533;&#65533;  &#65533; @&#65533;&#65533;:&#65533;&#65533;&#65533;&#1655;+&#65533;}&#1140;&#65533;&#65533;=M&#65533;&#65533;&#65533;F&#65533;t&#65533;}&#532;&#65533;\&#65533;&#65533;&#65533;&#65533;&#65533;&#65533;&#65533;r&#65533;&#65533;k&#65533;&#65533;Z &#65533;&#65533;&#65533;4&#65533;&#65533;&#1723;&#65533;+&#65533;v&#65533;&#65533;j&#65533;&#65533;&#65533;M&#65533;&#65533;k&#65533;&#65533;#&#65533;&#65533;4 &#65533;&#65533;
NQbj&#65533;&#65533;9&#65533;&#65533;x&#65533; 
&#65533;&#65533;$M&#65533;&#65533;{&#65533;Q\&#65533;&#65533;&#65533;&#65533;&#1534;\&#65533;&#65533;&#65533;&#65533;j&#65533;e=&#65533;'&#65533;&#65533;&#65533;&#65533;&#65533;&#65533;;&#569;&#65533;[&#65533;}~P&#65533;&#65533;g&#65533;:&#65533;[&#65533;&#65533;&#65533;&#65533;M&#65533;x&#65533;&#65533;w]&#65533;&#65533;&#65533;T\&#65533;&#65533;&#65533;r&#335;r!&#65533;&#65533;r&#65533;t&#65533;&#65533;=&#65533;%m&#65533;&#65533;Q$&#65533;p&#65533;r&#65533;p&#65533;/N&#65533;&#65533;g&#65533;h&#65533;&#65533;&#65533;k&#65533;-&#65533;&#65533;1B&#65533;B&#65533;W&#65533;&#65533;*&#65533;&#65533;&#65533;&#65533;&#65533;&#65533;&#65533;&#938;&#65533;[a&#65533;&#65533;&#65533;&#65533;&#65533;3&#65533;C;V&#65533;&#65533;T]t&#65533;&#65533;&#65533;&#65533;5&#65533;&#65533;&#275;+&#65533;<Y<i&#65533;7Jp&#65533;&#65533;&#65533;&#65533;}&#65533;n>&#65533;oN&#65533;&#65533;>&#65533;&#65533;xxQ&#65533;&#65533;
&#65533;!(k&#65533;J&#65533;&#65533;z&#65533;&#65533;&#65533;j&#65533;P&#65533;&#65533;&#65533;)&#65533;&#65533;,&#65533;m&#65533;&#65533;&#1987;&#65533;&#65533;5&#65533;&#65533; &#65533;&#65533;l&#65533;&#65533;&#65533;cY&#65533;&#65533;5!&#1316;&#65533;&#65533;@&#65533;)6p&#65533;!=G&#25442;&#65533;&#1475;o'Pf&#65533;1i&#65533;x&#65533;.&#65533;&#65533;a&#65533;&#65533;0&#65533;`&#65533;4&#65533;&#65533;$&#65533;&#65533; &#65533;Gyu&#65533;&#29435;N&#65533;~&#65533;&#1024;&#65533;&#65533;&#65533;?>&#65533;@=&#65533;&#65533;X&#65533;&#65533;&#65533;N-|&#1668;&#65533;&#65533;<U&#65533;0&#65533;KMUO&#65533;&&#65533;'&#65533;&#65533;!&#65533;&#65533;X>&#65533;>&#65533; &#1342;&#65533;&#65533;&#65533;n&#65533;7o&#65533;&#65533;k@&#65533;&#65533;`ev&#65533;&#65533;n
&#65533;P
&#65533;pP&#65533;M0&#65533;&#65533; &#65533;g~&#65533;Q&#65533;&#65533;,&#65533;&#65533;k&#65533;&#65533;&#65533;p)&#65533;&#65533;_s&#65533;M&#65533;)&#65533;<&#65533;&#65533;	&#1742;k?m&#65533;&#65533;%&#65533;&#65533;d&#65533;qo&#65533;zh&#65533;7&#65533;z&#65533;&#65533;c&#65533;&#65533;Sg!@&#65533;J0$&#65533;&#65533;&#65533;&#65533;E`&#65533;_&#1932;&#65533;&#65533; &#65533;&#65533;x&#65533;&#65533;L?kO/mg^&#65533;<&#65533;&#65533;&#65533;^&#65533;]&#65533;gp&#65533;O&#65533;v&#65533;g&#65533;[ 1&#65533;&#65533;&#65533;;&#65533;&#65533;&#65533;&#65533;&#65533;&#65533;&#65533;.&#65533;&#65533;&#65533;oO%/0P>0S&#65533;&#65533;&#65533;|b&#65533;&#44015;&#65533;&#65533;/&#65533;&#65533;M&#65533;_N&#65533;=7q$X&#65533;&#65533;W&#65533;&#65533;&#65533;&#65533;&#65533;tL&#65533;p&#65533;&#65533;C&#65533;n&#1177;&#65533;x0&#65533;&#65533;d&#65533;m&#65533;&#65533;3&#65533;&#289;l&#670;_&#65533;u &#65533;&#65533;*&#65533;f]h&#65533;M&#65533;0&#65533;&#65533;D&#65533;&#65533; h&#65533;z&#65533;&#65533;Zy&#65533;&#65533;&#65533;&#65533;&#65533;&#65533;z&#65533;&#65533;~&#65533;&#65533;&#65533;&#65533;&#65533;z&#65533;&#65533;&#65533;w&#65533;&#65533;&#65533;&#65533;&#65533;&#65533;&#65533;&#65533;Z&#65533;l&#65533;&#65533;g&#65533;&#65533;&#65533;gnn&#65533;gfJAA&#65533;&#65533;&#65533;&#65533;,,&#65533;&#65533;,&#65533;&#65533;&#65533;&#65533;&#65533;i4x&#65533;&#65533;x&#65533;Q&#65533;QD&#65533;Drn&#65533;&#65533;&#65533;&#65533;g&#65533;&#65533;gy&#65533;&#65533;&#65533;g&#65533;&#65533;&#65533;&#65533;&#65533;p&#65533;&#65533;&#65533;"&#65533; &#65533;&#65533;&#65533;&#65533;<BD)R&#65533;D/=T&#65533;g&#65533;BB&#65533;"&#65533;&#65533;X&#65533;&#454;&#65533;&#65533;|&#65533;t"&#65533;&#65533;#-&#65533;&#65533;&#65533;&#65533;)R&#65533;H&#65533;q&#65533;)X&#65533;&#65533;&#65533;B&#991;r&#65533;&#65533;&#65533;+&#65533;0c6$&#65533;&#65533;&#65533;&#65533;L(  <&#65533;dm&#65533;&#65533;6	&#65533;w&#65533;9&#65533;&#1565;Y&#65533;M&#65533;3p&#65533;&#65533;&#65533;0&#65533;A&#65533;&#65533;&#65533;iy&#65533;&#65533;}	i&#65533;#&#65533;&#65533;G(9&#65533;-&#65533;7R&#9488;1F&#65533;&#65533;qJ&#65533;O&#65533;&#65533;&#1638;&#65533;S&#65533;=&#65533;&#65533;&#65533;&#65533;&#65533;Ax&#65533;&#65533;Yk&#65533;._E	sp&#65533;&#65533;Tl&#1069;&#65533;&#65533;&#2046;uo&#65533;&#65533;F&#65533;]&#65533;j&#65533;&#65533;&#65533;sq&#65533;&#65533;U&#65533;J&#65533;ZX&#65533;&#1846;};&#65533;nM&#65533;+&#65533;4&#65533;&#2017;&#65533;&#65533;&#65533;&#65533;D&#65533;&#65533;&#65533;&#65533;c>&#65533;=&#65533;o&#65533;&#65533;!&#723;&#65533;&#65533;&#65533;&#65533;)&#65533;c&#65533;m&#65533;&#65533;&&#65533;6&#65533;&#65533;&#65533;&#65533;&#65533;*ub&#65533;&#65533;k&#65533;&#65533;&#65533;Z/s&#65533;1J&#65533;Bn&#65533;&#65533;(\&#65533;&#65533;}`&#65533;V]-&#65533;&#65533;7be &#65533;tk&#561;&#65533;+l&#65533;&#65533;&#65533;<&#65533;h1&#65533;z&#65533;&#65533;&#65533;&#65533;"&#65533;!&#65533;#	&#1169;i&#65533;&#2001;&#65533;&#65533;_?|8RI?"%&#65533;|&#65533;&#65533;&F{d&#65533;&#65533;HBJZ"c&#65533;^Kc&#65533;PinP&#65533;&#65533;"g.&#65533;&#65533;&#65533;Q&#65533;&#1814;&#65533;pL&#65533;&#65533;'n&#65533;Z&#65533;&#65533;Z&#65533;&#65533;U6x&#65533;t&#1177;&#65533;&#65533;&#65533;c#w&#65533;&#65533;f&#65533;e&#65533;&#65533;&#65533;?F6&#65533;&#65533;	rb&#65533;,&#65533;&#17879;D&#1317;J&#65533;`&#65533;&#2002;}&#65533;&#65533;'&#65533;}&#65533;&#65533;&#65533;D&#65533;bI&#65533;&#65533;&#65533;&#65533;Cj`!&#65533;&#65533;Ya&#65533;v&#1961;&#65533;SP&#65533;&#65533;&#65533;SQ&#65533;&#65533;BrQ`&#65533; X&#65533;&#65533;Y&#65533;R&#65533;]<&#65533;&#65533;#&#65533;&#65533;	&#65533;&#65533;`&#65533;&#65533;5&#65533;!CN&#65533;&#65533;&#65533;&#65533;&#65533;&#65533;$&#65533;B&#65533;&#65533;~&#65533;&#65533;k &#65533;V&#1931;&#45017;&#65533;
0&#65533;&#65533;&#65533;8&#65533;&#65533;=&#65533;c?&#65533;Y&#65533;ZH`B+&#65533;j&#65533;Y&#65533;Q&#65533;.&#65533;&#65533;SH&#65533;&#65533; X[-&#65533;&#65533;)&#65533;-9&#65533;&#65533;&#65533;A&#65533;&#65533;iG&#65533;&#65533;&#65533;&#65533;sJ&#65533;&#65533;&#65533;&#65533; ?yT&#65533;"&#65533;6&#65533;z$&#65533;&#65533;&#65533;@&k$&#65533;F&#65533;&#65533;_&#65533;&#65533;%C&#65533;&#1187;&#65533;V&#65533;&#65533;&#65533;&#65533;&#29865;E&#65533;b&#65533;	&#65533;&#65533;A&#65533;-&#1285;v&#65533;&#1457;&#65533;&#65533;&#65533;&#65533;&#65533;0&#65533;&#65533;\saAWV&#65533;fE&#65533;&#65533;&#65533;&#65533;$&#65533;&#65533;&#65533;z-l&#65533;^ %&#65533;&#65533;&#65533;&#65533;&#65533;&#65533;&#65533;)&#65533;&#65533;'&#65533;&#65533;
&#65533;&#65533;&#65533;J&#65533;c&#65533;&#65533;&#65533;&&#65533;&#65533;#B>&#65533;&#65533;&#65533;F&#65533;`Lw%&#65533;Eb&#65533;4&#65533;&#65533;&#65533;&#65533;I&#65533;&#443;l&#65533;&#65533;&#65533;fx&#65533;(&#65533;&#65533;&#65533;7&#65533;&#65533;&#65533;8/&#65533;&#65533;2:hY&#65533;w&#65533;&#65533;&#65533;&#1912;6&j&#65533;	8&#65533;z&#65533;YR%&#65533;&#65533;&#1265;f&#65533;|&#65533;`&#65533;E&#65533;&#65533;&#65533;y#&#65533;/m&#65533;&#65533;&#65533;&#634;&#65533;&&#65533;<]&#65533;&#65533;>&#65533;&&#65533;&#65533;q c&#65533;P&#65533;rw&#65533;&#1897;&#65533;w&#65533;"&#65533;&#65533;pp &#65533;&#65533;A&#65533;&#65533;&#65533;c:&#65533;X&#65533;&#65533;"&#65533;&#65533;+.&#65533;&#65533;&#65533;f:~&#65533;&#65533;&.&#65533;&#65533;"P&#65533;&#65533;1&#65533;2&#65533;"D&#65533;&&#65533;C&#65533;=}&#65533;	'&#65533;5&#65533;=B&#65533;&#65533;C4h&#65533;&#1380;S&#65533;!&#65533;&#65533;&#65533;!
&#65533;&#65533;<H&#65533;\ &#65533;&#65533;@&#65533;&#65533; _#&#65533;H&#65533;?p@X9&#65533;<&#65533;u&#65533;&#65533;&#1956;$&#65533;p&#65533;&#21436;&#65533;<6&#65533;&#65533;A1(&#65533;DD&#551;&#65533;&#737;j~&#65533;@&#65533;!z&#65533;E&#65533;%&#65533;&#65533;&#65533;e&#65533;+&#65533;&#1031;W&#65533;&#65533;&#65533;C
&#65533;&#65533;U&#65533;&#65533;&#65533;&#65533;&#65533;&#65533;na;&#65533;&#65533;c9@dA&#65533;J&#65533;t&#770;W@jr&#65533;&#65533;&#65533;uG^j&#65533;>&#65533;&#65533;K@&#65533;@CJ&#65533;&#65533;.7<&#65533;_&#65533;*^d 8$$&#65533;,&#65533;&#65533;H~&#65533;>&#65533;qd&#65533;8&#65533;&#65533;&#65533;&#65533;K&#65533;d&#65533;$qx9&#65533;&#37852;6L&#65533;&#65533;&#65533;&#65533;&#65533;&#65533;&#65533;&#65533;BD@QF`bb#&#65533;L
P&#65533;!H&#65533;&#65533;&#65533;&#914;&#65533;&#65533;&#65533;&#65533;&#65533;+&#65533;a&#65533;&#65533;9q&#65533;y&#65533;&#65533;,5&#65533;M&#65533;0!?&#65533;&#65533;E&#905;&#65533;&#65533;x&#65533;>&#65533;&#65533;&79&#65533;M&#65533;&#65533;&#65533;Y&#1365;~&#65533;&#65533;&#524;YZ^&#65533;&#65533;&#65533;S &#65533;Z&#65533;&#65533;&#65533;&#65533;G`z'N$&#65533;|BT2$&#65533;%&#65533;Q.&#65533;W&#65533;\M&#65533;&#65533;&#65533;x&#65533;=&#65533;d&#65533;SAVrLJ&#65533;kjH&#65533;H&#65533;R&#65533;&#65533;&#636;t.&#65533;'X&#65533;&#65533;!&#65533;t&#65533;"&#65533;&v
&#65533;&#65533;&#65533;d:N&#65533;&#65533;KW&#65533;&#65533;48&#65533;&#65533;&#65533;Js0H&#65533;&.&#65533;&#65533;&#65533;&#65533; &#65533;I&#65533;&#65533;l	X]0&#65533;zL&#65533;	&#65533;&#65533;&#65533;&#65533;&#65533;&#65533;&#65533;&#242;&&#65533;J&#65533;&#65533;&#65533;d>z%&#65533;0&#19216;A&#65533;#<&#65533;V&#65533;:&#65533;U&#65533;&#572;&#65533;t&#65533;&#65533;&#65533;&#65533;T\;&#65533;kV3W&#65533;O&#65533;D&#65533;K&#65533;r&#65533;&#65533;&#65533;&#65533;=K&#65533; &#65533;8&#65533;5&#65533;&#65533;$&#65533;z&#65533;&#65533;&#65533;&#65533;&#65533;UJ#&#65533;"&#65533;&#65533;z&#65533;&#65533;&#65533;&#65533;ak&#65533;&#65533; &#65533;T*L&#65533;A&#787;I&#65533;&#65533;e&#65533;&#65533;&#65533;ZX&#65533;d&#65533;&#65533;N&#65533;&#65533;
Q+&#65533;&#65533;&#65533;&#65533;&#65533;&#264;&#65533;h!&#65533;&#65533;&#65533;&#1793;f	&#65533;G&#65533;&#65533;&#65533;&#65533;&#65533;>&#65533;i&#65533;L:SZ&#65533;&#65533;&#65533;?&#65533;&#1542;&#65533;&#65533;&#65533;.&#65533;a&#65533;P&#65533; &#65533;(&#65533;XK&#65533;Mc&#65533;&#65533;&#65533;G&#65533;&#65533;'a&#65533;XAW&#65533;&#65533;&#65533; &#65533;&#65533;%E&#65533;a~&#65533;&#65533;&#65533;w&#65533;&#65533;&#65533;&#65533;J>:&#65533;{82&#65533;&#65533;n&#65533;&#65533;8!&#65533; \#&#65533;C&#65533;&#65533;&#65533;&#65533;&#65533;&#1524;7&&#1050;&#65533;8!&#65533;&#344;&#65533;&#65533;n&#65533;Q&#65533;YP&#65533;V&#65533;&#65533;&#65533;/q&#65533;&#65533;j&#65533;q&#65533;5&#65533;#%.+%&#65533;&#65533;f&#65533;&#1267;&#65533;F3&#65533;&#65533;F&#65533;&#65533;[&#65533;
&#65533;a#&#65533;f&#65533;&#65533;&#65533;0&#65533;&#65533;]R&#65533;&#65533;lD=tX&#65533;&#65533;&#65533;;&#65533;M&#65533;b&#65533;{^&#65533;1&#65533;$&#65533;&#65533;~&#65533;34&#65533;r&#65533;&#65533;&#65533;i&#65533;g+&#65533;!p&#65533;&#65533;.3&#65533;&#65533;&#65533; &#65533;l&#65533;m&#65533;h7&#65533;&#65533;&#65533;Bt&#65533;&#65533;&#65533;&#65533;p&#65533;&#1751;LB8B&#65533;&#65533;&#65533;p&#65533;f&#65533;&&#65533;&#65533;3c&#65533;K&#65533;V&#65533;:&#65533;f}&#65533;B&#65533;&#65533;U6k&#65533;=&#65533;&#65533;&#65533;eQ&#65533;i&#1936;&#65533;&#65533;&#65533;FX&#65533;&#65533;6&#65533;$c&#65533;&#65533;&#65533;&#272;+]&#65533;&#65533;~&#65533;&#65533; .&#65533;&#65533;l{&#65533;{v0Z7NdK&#65533;g&#65533;@&#65533;&#65533;Zs[&#65533;&#65533;C&#65533;&#65533;&#65533;S&#65533;}
&#65533;M&#65533;&#65533;&#65533;E &#65533;30&#65533;&#65533;/&#65533;&&#65533;&#65533;~`&#65533;b4wd&#65533;&#65533;&#65533;]r4?&#65533;&#65533;&#65533;&#65533;&#65533;A&#65533;O&#65533;&#1757;i&#65533;&#65533;:&#65533;&#65533;y&#65533;&#65533;iS&#65533;&#65533;&#65533;&#65533;&#65533;E&#65533;&#65533;&#65533;b&#65533;#/&#65533;&#1847;&#65533;&#65533;i&#1489;O&#761;&#65533;_&#65533;&#65533;G`&#65533;>&#65533;&#65533;&#65533;&#65533;[WQ|&#65533;qFz&#65533;=.aY{;&#65533;&#65533;-$&#65533;OU>&#65533;&#65533;{&#65533;&#65533;&#65533;D&#65533;&#65533;&#65533;&#65533;]?&#65533;&#65533;&#65533;&#65533;&#65533;	&#65533;&#65533;&#65533;G&#65533;&#65533;&#65533;}/&#65533;&#65533;&#65533;Z&#65533;:G@&#65533;&#65533;&#65533;~[&#65533;O&#65533;f&#65533;&#65533;&#65533;I&#65533;2V&#65533;&#65533;&#65533;&#65533;&#65533;|&#65533;~&#65533;&#1934;&#65533;&#65533;A^&#65533;&#367;&#65533;&#65533;td&#65533;&#65533;E&#65533;&#65533;&#65533;_&#65533;&#65533;<@:&#65533;&#65533;X&#65533;V&#65533;m=l&#65533;&#65533;w&#65533;M`W&#65533;&#65533;&#65533;&#477;&#65533;&#65533;&#65533;^&#65533;^*~&#65533;:&#65533;&#65533;:&#65533;_&#65533;&#65533;9&#65533;&#65533;&#65533;>&#65533;&#65533;&#65533;&#65533;m&#65533;&#65533;&#65533;&#65533;&#65533;&#328;~&#54521;pbMw,k&#65533;&#648;4&#65533;3{&#65533;&#65533;]?&#65533;4&#65533;&#65533;Po&#65533;P%&#65533;2b&#65533;7	&#65533;g|&#65533;&#65533;zL&#65533;w&#65533;7%&#65533;p&#65533;@e&#65533;v&#65533;{&#65533;&#65533;gg8WyH&#65533;&#65533;&#65533;BcwD&#65533;&#65533;	&#65533;&#65533;4_&#65533;H-&#65533;p&#65533;'Z{&#65533;M%&#65533;s&#65533;H&#65533;dD&#65533;V&#65533; s&#65533;N>7ys^%&#65533;M|&#65533;&#65533;t/W~&#65533;VGcz@ww&#65533;Zw&#65533;%=&#65533;&#65533;-&#65533;M[(&#65533;'Q&#65533;s&#65533;qC&#65533;&#65533;f&#65533;{&#65533;%@&#65533;c&#65533;&#65533;}&#65533;&#65533;&#65533;M&#65533;>&#65533;&#65533;&#65533;&#65533;&#65533;&#65533;&#65533;FZ&#65533;	c&#65533;]&#65533;pt^(&#1620;z[&#65533;&#65533;	&#65533;4tX&#65533;E'&#65533;e&#65533;&#65533;iXq&#65533;&#65533;]RR9&#65533;&#65533;8]&#65533;&#65533;C&#65533;&#65533;&#65533;4&#65533;&#65533;&#65533;N&#65533;9&#65533;Az&#65533;k-&#65533;H}&#65533;&#65533;q&#65533;G&#65533;&#65533;&#65533;Dt&#65533;&#65533;&#65533;&#65533;X&#65533;G}&#65533;&#65533;cp&#65533;&#65533;&#65533; a&#65533;&#65533;&#65533;&#65533;*&#65533;&#65533;w|&#65533;&#65533;&#65533;&#65533;Pw&#65533; wA&#65533;v&#65533;&#65533;&#65533;&#65533;&#65533;&#65533;}&#65533;&#1432;&#65533;&#65533;x&#65533;z'&#65533;jh	{`&#65533;&#65533;&#65533;8&#65533;Smj&#65533;&#65533;y&#65533;^&#952;wGq&#65533;u&#65533;&#65533;ha&#65533;&#65533;C&#65533;q&#65533;&#65533;&#65533;8k&#65533;`&#65533;&#65533;&#65533;&#65533;&#65533;t&#65533;&#65533;&#65533;&#65533;&#1781;&#65533;&#65533;H&#65533;&#65533;&#65533;&#65533;(]a&#65533;&#65533;X&#65533;/&#65533;&#65533;&#65533;Xy&#65533;W&#65533;8&#65533;8^&#65533;&#65533;8q&#65533;T&#65533;&#65533;8&#65533;&#65533;Q&#65533;&#65533;&#65533;&#65533;3x&#65533;*&#65533;Vz&#65533;&#65533;4&#65533;Vv&#65533;pIF}&#65533;&#65533;/&#65533;$&#65533;&#65533;&#65533;&#65533;&#65533;&#65533;&#65533;&#65533;&#334;&#65533;&#65533;&#65533;&#65533;p9&#37946;(&#65533;&#65533;&#65533;&#65533;&#65533;p&#65533;&#65533;&#21200;&#65533;|cg&#65533;&#65533;	;4x&#65533;NxXM#y&#65533;&#65533;z2x&#65533;	)R&#65533;s&#65533;&#65533;aH&#1486;&#65533;&#65533;&#65533;	&#65533;~ 9@&#65533;iit{&#65533;Z&#65533;&#65533;&#1175;|&#65533;&#65533;&#65533;&#65533;+MF&#65533;&#65533;&#65533;t&#65533;M&#199;N&#65533;&#65533;&#65533;&#65533;|&#65533;&#65533;&#65533; &#65533;&#65533;&#65533;I&#65533;&#65533;r&#65533;o&#65533;&#65533;u	&#65533;&#65533;&#65533;M?&#65533;(&#65533;&#65533;&#65533;&#65533;&#65533;&#65533;<&#65533;/i&#65533;4&#65533;)a&#65533;$z&#65533;&#65533;%}_8&#65533;`&#65533;&#65533;M&#65533;&#65533;>5&#65533;&#65533;i&#65533;&#65533;Eq&#65533;&#65533;&#65533;  !&#65533;  ,    &#65533;&#65533;@&#65533;&#65533;&#65533;&#65533;&#65533;&#65533;&#65533;&#65533;&#65533;&#65533;&#65533;&#65533;&#65533;&#65533;&#65533;Z&#65533;&#65533;&#65533;&#65533;&#65533;{&#65533;|&#65533;&#65533;&#65533;&#65533;&#65533;Z}&#65533;|&#65533;&#65533;&#65533;&#65533;&#65533;&#65533;&#65533;&#65533;&#65533;&#65533;&#65533;&#65533;&#65533;&#65533;~&#65533;&#65533;&#65533;&#65533;&#65533;&#65533;&#65533;&#65533;&#65533;a{&#65533;&#65533;&#65533;&#65533;&#65533;&#65533;&#65533;&#65533;&#65533;&#65533;&#65533;u&#65533;&#446;&#65533;&#177;&#65533;&#65533;&#1074;&#1165;&#65533;&#65533;&#1490;&#65533;&#65533;&#65533;&#65533;&#1863;{&#65533;&#1969;~y&#65533;&#65533;&#65533;&#65533;&#65533;&#65533;&#65533;&#65533;&#65533;&#65533;&#65533;&#65533;&#57762;&#65533;&#65533;&#65533;&#65533;&#65533;&#65533;&#65533;&#65533;&#65533;&#65533;qH&#65533; %t&#65533;&#65533;&#65533;&#65533;p!AL&#65533;&#65533;8&#65533;!!&#65533;Jd&#65533;&#65533;&#65533;F[&#65533;`}&#65533;H&#65533;&#65533;&#65533;D&#65533;&#65533;&#65533;fIT&#65533;&#65533;&#65533;&&#65533;b&#65533;&#65533;&#65533;&#65533;?k&#65533;&#65533;&#65533;&#18588;&#65533;N&#65533;&#65533;&#65533;<@}*&#65533;&#65533;&#65533;b&#65533;RNIU:n&#65533;~B)E&#65533;6&#65533;&#43812;J&#65533;&#65533;&#65533;*&#65533;&#65533;A~&#65533;&#65533;&#65533;&#928;;&#65533;&#65533;&#65533;fb&#65533;&#65533;m#&#65533;&#65533;&#65533;&#65533;&#1297;\&#65533;&#1074;&#65533;&#65533;7&#65533;&#65533;&#65533;0&#65533;&#65533;&#65533;&#65533;G&#65533;&#65533;7
&#65533;S&#65533;&#65533;&#65533;$&#65533;&#65533;dF&#65533;'&#65533;&#65533;<&#65533;'&#65533;&#65533;3&#65533;S&#65533;&#65533;wP&#65533;y&#65533;&#65533;&#65533;&#32121;E;}&#65533;5&#65533;&#65533;&#65533;0=&#65533;KG&#65533;&#65533;&#964;&#65533;9Q&#65533;&#65533;2=&#65533;|{&#65533;&#65533;&#65533;&#65533;lZ:0s&#65533;3&#65533;&#65533;wD&#65533;M&#65533;&#65533;OLl&#65533;	m&#65533;k&#65533;BKy&#65533;&#65533;&#65533;&#65533;
&#65533;&#65533;?&#65533;&#65533;&#65533;wu&#65533;&#65533;g&#65533;&#65533;E&#65533;t&#65533;<&#65533;&#65533;&#65533;Gx&#65533;5&#65533;&#65533;&#65533;9&#65533;&#65533;n&#65533;&#1379;&#65533; &#65533;&#65533;&#65533;&#65533;`6&#65533;}(e!r&#65533;&#65533;&#65533;&#65533;&#65533;&#65533;&&#65533;B&#65533;_&#65533;&#535;&#65533;-6r@I&#65533;Qb&#65533;<J&#65533;&#65533;1&#65533;(&#65533;&#65533;Wb&#65533;&#65533;&#65533;e.x&#65533;&#65533;&#65533;&#65533;&#65533;#'&#65533;I&#65533;&#65533;&#65533;&#65533;%&#65533;[&#65533;(&#65533;f&#65533;%!&#65533;gha!&#65533;&#65533;1&#65533;S.&#65533;&#65533;&#65533;&#65533;1}r&#65533;&#65533;&#65533;q|.&#65533;&#65533;` *&#65533;>&#65533;G&#65533;m&#65533;&#1048;&#65533;&#65533;&#65533;|&#65533;f[t&#65533;&#65533;&#65533;V*&#65533;&#65533;`&#65533;L&#65533;&#65533; )&#65533;&#65533;&#65533;&#65533;&#65533;&#65533;&#65533;&#65533;.&#65533; &#65533;&#65533;&#65533; C2&#65533;&#65533;j&#65533;&#65533;:&#65533;ba&#65533;$	,j&#65533;&#65533;R
r&#26186;&#65533;H&#65533;&#65533;&#65533;&#65533;&#65533; &#65533;A&#65533; &#65533;&#65533;&#65533;0&#65533; I`&#27307;)&#65533;&#65533;m
&#65533;&#65533;&#65533;B(Pn5&#65533;&#65533;@&#65533;&#65533;n&#65533; 0o&#65533;&#65533;&#65533;nL&#1819;o5&#3044;&#65533;&#65533; &#312;&#65533;&#65533;WH&#65533;&#65533;&#65533; KI&#65533;&#65533;&#65533;&#65533;&#65533;D&#65533;&#65533;&#65533;X[p&#65533;&#65533;|&#65533;p&#65533;&#65533;&#65533;(&#65533;&#65533;&#65533;&#65533;&#65533;&#65533;&#65533;&#65533;3&#65533;&#65533;&#65533;&#65533;&#65533;&#65533;&#905;&#65533;L&#65533;>&#1996;&#65533;&#65533;}&#65533;F$&#65533; A	+&#65533;0&#65533;\&#65533;e&#1317;&#65533;1Y&#65533;
&#65533;&#65533;&#65533;&#65533; &#65533;&#65533;H&#65533;&#65533;&#65533;J&#65533;A&#65533;&+"&#65533;!&#65533;A&#65533;f&#65533;!.&#65533;&#65533;&#65533;^&#3905;&#65533;&#65533;7+&#65533;&#65533;*&#65533;=&#65533;&#65533;&#65533;&#65533;t&#65533;c&#65533;!&#65533;Arq&#65533;&#65533;`&#65533;&#65533;*&#65533;&#65533;%]W&#65533;:&#622;&#65533;&#65533;&#65533;&#65533;&#65533;&#65533; &#65533;!&#65533;>&#65533;&#65533;Bt&#65533;\3&#65533;Q&#65533;&#65533;&#65533;2C$$&#65533;!&#65533;&#65533;&#65533;02x!1N&#65533;&#627;S&#65533; &#979;pD&#65533;DP&#65533;&#1551;'y9"Vn&#65533;&#65533;&#65533;&#65533;H&#65533;&#65533;s]&#65533;&#309;&#65533;!&#65533;J&#65533;&#65533;&#65533;&#65533;&#65533;p
&#65533;p&#65533;&#65533;&#65533;&#65533;i&#65533; q&#65533;&#65533;&#65533;&#19793;&#65533;H&#65533;+&#65533;'T&#65533;ih&#65533;e&#65533;A&#65533;`y4&#65533;&#65533;&#165;Ar&#65533;&#65533;1p&#65533;`B'&#65533;&#65533;&#65533;%&#65533;&#65533;&#65533;&#65533;&#65533;."h&#65533;&#65533;&#65533;4:&#65533;@&#65533;C#&#65533;&#65533;=AP&#65533;X&#65533;C&#65533;4F>&#65533;	&#65533;.&#65533;&#65533;&#65533;&#65533;&#65533;F&#65533;Al&#65533;&#65533;H@  X&#65533;&#65533;&#65533;B&#65533;&#65533;c(&#65533;C&#65533;&#65533;&#65533;
&#65533;h<#&#65533;PF6&#65533;&#65533;&#65533;pd&#65533;&#65533;&#65533;F4&#1681;&#65533;w4&#65533; &#65533;A9&#65533;Q%&#65533;1&#65533;R&#65533;&#65533;(^!&#65533;&#65533;;rQ&#65533;&#65533;x`%&#65533;&#65533;G&#65533;P]|$&a&#388;&#65533;&#65533;z4%&#65533;@&#65533;?@&#65533;&#65533; zh&#65533;U&#65533;&#65533;#_&#266;&#65533;&#65533;l<`&#65533;&#65533;&#65533;EY8&#65533;  &"&#65533;FLA&#65533;n&#65533;&#65533;&#65533;F;N&#1170;&#65533;|&#65533;4+iL8`&#65533;C&#65533;MC&#65533;&#65533;%`&#65533;&#65533;8N6&#65533;!&#65533;&#65533;,&#65533; &#65533;&#65533;A&#65533;&#65533;&#65533;;1&#65533;M &#65533;D&#65533;>PA8&#65533;&#65533;&#65533;T&#65533; &#65533;I&#65533;V&#628196;&#65533;A&#65533;&#65533; &#65533;P&#65533;&#65533;&#65533;FI&#65533;&#65533;b&#65533;bS&#65533;U&#65533;&#65533;&#65533;&#65533;N7	1RFX&#65533;&#65533;<0&#65533;y&#65533;zn&#65533;&#65533;~da3&#65533;(Jn&#1157;e&#65533;&#65533;&#28754;ns&#65533;,i!&#65533;&#65533;!a0*&#65533;&#65533;pj8=&#65533;<&#65533;p&#65533;@n&#65533;&#65533;&#65533;&#65533;@&#65533;&#65533;&#65533;}&#65533;&#65533;&#65533;&#65533;JSub&#65533;&#65533;&#1828;Z&#65533;:&#885;&#65533;1
&#65533;&#65533;+&#65533;&#65533;&#65533;&#65533;P6&#65533;H&#65533;&#65533;&#65533;WD&#65533;&#65533;b!&#65533;&#65533;%&#65533;W&#65533;&#65533;F&#65533;8 &#65533;&#65533;&#65533; 0&#65533;	&#65533;Q&#65533;x&#65533;i%)&#1345;:&#65533;&#65533;wt&#65533;&#65533;&#65533;4`FEjj`  &#65533;&#65533;&#65533;@A&	&#65533;&#919;R&#65533;&#65533;Z&#65533;-V&#65533;|&#65533;&#1259;p X&#65533;&#65533;&#65533;u&#65533;&#65533;&#65533;&#65533;Y&#65533;jP&#65533;&#161;pA W&#65533;&#65533;&#65533;&#65533;)&#65533;&#65533;&#1424;&#65533;&#65533;&#65533;&#65533;&#65533;&#65533;&#1690;,j&#65533;&#65533;Ok&#65533;([
&#65533;XF&#65533;&#65533;c&#65533;&#65533; P&#65533;8"&#65533;&#65533;&#65533;&#65533; &#65533;&#65533;&#65533;&#65533;q&#65533;i&#65533;"&#65533;&#65533;?&#65533;&#65533;&#65533;8&#65533;:O&#65533;T&#65533;6&#65533; D@@&#65533; &#65533;:[&#65533;&#65533;S&#65533;&#65533;&#65533;&#65533;n'&#65533;&#65533;tu&#65533;&#65533;X&#65533;&#65533;FF8&#65533;>+&#65533;*&#1216;&#65533;&#65533;&#65533;&#65533;5D&#65533;&#65533;z&#65533;A&#65533;X&#65533;&#65533;h&#65533;$XY&#65533;<&#65533;&#65533;R+&#65533;GysDE&#65533;2n&#65533;&#65533;	T&#65533;&#65533;Ax&#65533;&#65533;&#65533;bzILa&#65533;&#65533;,p&#65533;&#65533;lt&#65533;&#65533;&#65533;"&#65533;k_&#65533;&#65533;w&#65533;.&#65533;iM|6&#65533;&#65533;&#65533;N1!&#65533;&#65533; &#65533;&#65533;&#65533;I%&#65533;	&#65533;&#65533;&#65533;\&#65533;U&#65533;&#65533;R&#65533;&#65533;W$@=&#65533;px&#65533;&#65533;d&#65533;&#65533;&#759;k^&#65533;&#1536;
4&#65533;&#65533;MM8{ &#65533;&#65533;,&#65533;?&#65533;&#65533; u&#65533;A&#65533;&#65533;&#65533;&#65533;&#65533;&#65533;uJY&#65533;&#65533;&#65533;&#1620;&#65533;0 &#65533;&#65533;&#65533;&#65533;Fx&#65533;&#449;&#65533;&#65533;&#65533;&#65533;#C&#65533;AM&#65533;D&#65533;&#65533;&#65533;&#65533;MD`&#65533;&#65533;m&#65533;&#65533;&#513;+p`&#65533;SV&#65533;J&#65533;2&#65533;&#65533;&#65533;&#65533;&#65533;&#65533;&#65533;&#65533;&#65533;l&#65533;&#65533;&#793;&#65533;&#65533;A&#65533; u&#65533;{&#65533;&#65533;@&#65533;&#65533; <&#1339;&#65533;h@&#65533;A]Y&#65533;&#65533;&#65533;D&#65533;&#65533;&#65533;~J&#65533;&#65533;&#1717;&#65533;&#65533;l^aCP9&#65533;	&#65533;"hET&#65533;&#65533;&#65533;&&#65533;'&#65533;&#65533;HO&#1690;&#65533;&#294;&#65533;1m&#65533;Mgz&#65533;(&#65533;&#65533;S&#65533;rN&#65533;&#65533;o&#65533;&#65533;&#65533;&#65533;&#65533;&#65533;B&#1050;&#65533;5&#65533;q_3&#65533;&#65533;A&#65533;!H&#65533;&&#65533;_&#65533;m+&#65533;/A\"&#65533;e&#65533;3,&#65533;&#1625;hr&#65533;&#65533;&#65533;&S&#65533; &#65533;~md&#65533; `&#65533;&#65533;&#508;&#65533;&#65533;p&#65533;&#65533;]&#65533;2%&#65533;&#65533;v&#65533;&#65533;&#65533;&#65533;&#65533;t&#65533;&#65533;&#65533;4&#65533;|&#65533;&#65533;y&#65533;Z&#1856;&#65533;]D&#65533;&#65533; &#65533;Z&#65533;&#65533; 
 &#65533;&#65533;&#65533;&#65533;&#65533;1&#65533;y&#65533;&#65533;&#65533;m&#65533;&#1738;k1&#65533;&#65533;&#65533;x0&#65533;&#65533;&#65533;&#915;&#65533;&#65533;&#65533;rpEb&#65533;&#65533;>&#65533;&#65533;&#65533;&#65533;K&#65533;&#65533;&#65533;&#65533;&#65533;(DkM&#65533;&#65533;&#65533;x&#65533;&#65533;!&#65533;q&#65533;&#65533;&#65533;;C&#65533;&#65533;C&#65533;<&#65533;AJ&#65533;&#65533;	&#65533;~&#65533;&&#65533;lK^&#65533;&#65533;&#65533;&#65533;&#65533;'&#65533;&#65533;&#65533;P&#65533;Dd&#65533;&#65533;&#65533;&#65533;&#65533;&#1597;&#65533;&#65533;&#65533;&#495;&#65533;=&#65533;Rs&#65533;&#65533;(O&#65533;&#65533;&#65533;/&#65533;&#65533;5D&#65533;3?P&#65533;?&#65533;x&#65533;Cs?&#65533;&#65533;O?&#65533;6&#65533;&#65533;@X_4&#65533;^7&#65533;gqg6L`&#65533;y&#65533;&#65533;qf&#65533;$&#65533;R&#65533;q`&#65533;&#65533;g&#65533;&#65533;4&#65533;W0&#65533;&#65533;s&#65533;&#65533;Jk 7&#65533;&#65533;pBpt&#65533;&#65533;;X9<&#65533;q"<&#65533;|&#65533;&#65533;l&#65533;&#65533;K&#65533; uL&#65533;	O&\&#65533;1[&#65533;}R&#65533;ESv&#65533;&#65533;&#65533;\&#517;G&#65533;(&#65533;&#65533;&#65533;d&#65533;&#65533;6&#65533;&#65533;]j&#65533;&#65533;&#65533;]&#65533;ep&#65533;1<&#65533;h&#65533;+&#65533;U&#65533;B&#65533;1&#65533;8&#65533;&#65533;~&#65533;
&#65533; %&#65533; =P=&#65533;j&#65533;&#65533;&#65533;(=&#65533;&#65533;+&#65533;@&#65533;u[w&#65533;\W&#65533;XtY&#65533;u&#65533;&#65533;u&#65533;C<@2m&#65533;s&#65533;&#65533;&#65533;&#65533;z&#65533;Cz&#65533;8&#65533;=&#65533;&#65533;&#65533;&#65533;;&#65533;A&#65533;{&#65533;&#65533;n&#65533;&#65533;`&#65533;&#65533;&#65533;&#65533;5&#65533;&#65533;&P&#65533;&#65533;&#65533;>&#65533;&#65533;&#65533;K&#65533;&#65533;8e&#65533;0}&#1223;&#65533;X&#65533;(&#65533; &#65533;&#65533;#8x8&#65533;&#65533;l&#65533;&#65533;&#65533;g&#65533;&#65533;Cr&#65533;{%&#65533;q&#65533;&#47630;&#65533;&#65533;s&#65533;&#21390;#<P&#65533;F( "  V&#65533;&#65533;1&#65533;-0&#65533;Y&#65533;y&#65533;&#65533;&#65533; !d&#65533;&#65533;&#65533;&#65533;&#65533;&#65533;0P0P.&#65533;b!&#65533;&#65533;g&#65533;s&#593;Y&#65533;&#1617;&#65533;C&#65533;&#65533;>(AH	)y&#65533;&#65533;	X&#65533;{&#65533;&#65533;Y&#65533;?&#65533;&#65533;ly&#65533;c:y:&#65533;>&#65533;gp<9&#65533;>v<&#65533;G&#1619;E&#65533;F&#1620;<&#65533;&#65533;-)&#65533;&#65533;q&#65533;c%&#65533;u&#65533;&#65533;&#65533;&#65533;+Y|&#1365;&#1813;:&#65533; &#65533;8`&#65533;+&#65533;g&#65533;&#65533;&#65533;&#65533;- &#65533;&#65533;&#65533;&#65533;p&#65533;0&#65533;  &#65533;&#65533;:&#65533;&#1542;&#65533;?&#65533;&#65533;&#65533;&#65533;&#65533;&#1779;&#65533;&#65533;p&#65533;&#65533;&#65533;&#65533;FQ&#65533;&#65533;&#65533;&#65533;[&#65533;&#65533;&#65533;pG&#65533;&#65533;&#65533;4&#65533;&#65533;pl&#65533;p&#65533;mB
&#65533;&#65533;W&#65533;6&#65533;&#65533;&#65533;<W&#65533;&#65533;&#65533; &#65533;&#65533;&#65533;&#65533;&#65533;@*&#65533;&#65533;&#65533;&#65533;@&#65533;UF&#65533;  w&#65533;&#65533;@&#65533;r &#65533;j&#65533;&#65533;&#27150;?&#468;&#65533;ypr&#65533;&#65533;&#25811; #O&#65533;{&#65533;EF&#65533;&#65533;&#65533;/&#65533;&#1921;&#65533;n&#65533;{L&#65533;&#65533;&#65533;H&#65533;&#2009;&#65533;9&#65533;.&#65533;&#65533;Qa&#65533; @ &#65533;z!V  &#65533;&#65533;iF0D&#65533;g&#282;&#65533;&#65533;@x&#1627;$S&#65533;W&#65533;&#65533;&#65533;&#65533;&#65533;&#65533;&#65533;y&#65533;&#1865;&#65533;z&#65533;F&#65533;&#65533;Rd&#65533;U:(X:&#65533;&#65533;&#601;k&#65533;&#65533;	&#65533;&#65533;&#65533;PT&#65533;&#65533;EG	&#65533;&#65533;&#65533; :R&#65533;S&#65533;:&#65533;&#65533;:&#65533; &#65533;4zm4z&#65533;&#65533;&#65533;v`&#65533;&#65533;&#606;dWz &#65533;M-&#65533;r&#65533;V&#65533;&#65533;&#65533;x&#65533;&#65533;&#65533;&s!&#65533; &#65533;%]&#65533;&#65533;e8&#65533;&#65533;&#65533;]
&#65533;&#65533;	&#65533;&#65533;&#65533;L&#65533;D&#65533;&#65533;&#65533;5&#65533;&#65533;H&#65533;l&#65533;&#65533;&#65533;	&#65533;&#65533;l&#1163;&#65533;pl3&#65533;&#65533;!uZ&#65533;&#65533;y&#65533;%A&#65533;&#65533;]z&#65533;B&#65533;<&#65533;v&#65533;&#65533;&#65533;&#65533;7&#65533;&#65533;9&#65533;&#65533;`w=JvY&#65533;e&#65533;gi#'r&#65533;: &#65533; L&#65533;Q &#65533;&#65533;&#65533;K&#65533;4&#65533;&#65533;&#65533;&#65533;&#65533;&#65533;&#65533;&#65533;Z&#65533;&#65533;&#65533;&#660;O&#65533;&#65533;^*&#65533;&#985;&#65533;%Jl&#65533;&#65533;LT&#65533;e&#65533;&#65533;&#1577;	&#1121;&#65533;{&#65533;&&#65533;&#65533;&#65533;Il&#65533;`t&#65533;d&#65533;%&#65533;&#65533;&&#65533;&#65533;&#65533;&#65533;&#65533;&#65533;z&#65533;&#65533;&#65533;}f&#65533;}`&#65533;&#65533;&#65533;&#65533; &#65533;&#65533;:&#65533;&#65533;5&#65533;&#65533;W=&#65533;&#65533;0,&#65533;&#65533;&#65533;&#65533;3X&#65533;)&#65533;Y&#65533;&#65533;&#65533;&#65533;;)&#65533;Z&#65533;&#65533;&#65533;wkJ&#65533;Z&#714;^&#65533;@&#65533;y
&#65533;D&#65533;gk&#65533;&#65533;P$
D&#65533;i&#65533;&#65533;&#65533;&#65533;:&#65533;j&#65533;A&#1189;&#649;&#65533;&#1993;&#65533;&#65533;&#65533;&#65533;SY]z&#65533;J&#65533;_&#65533;&#65533;&#65533;z>SQ1!&#65533;&#65533;&#65533;&#65533;E&#65533;5&#65533;&#65533;&#65533;&#65533;q&&#65533;&#65533;+4&#65533;c&#65533;P 3!&#65533;&#65533;&#65533;Y&#65533;&#65533;p&#1136;&#65533; &#65533;&#65533;&#65533;&#65533;&#65533;(m&#65533;9&#65533;&#65533;&#65533;&#65533;&#65533;&#65533;2,y@&#65533;&#65533;Rr&#65533;&#65533;@Bt(&#65533;n&#65533;{&#65533;&#65533;&#65533;&#65533;&#65533;nq&#65533;&#65533;l&#518;&3&#65533;&#65533;D{&#65533;&#65533;:
z&#65533;#&#65533;&#65533;~ &#65533;1	N{k"&#65533;M&#65533;&#65533;&#65533;p&#65533;&#65533;&#65533; &#65533;F;Z&#65533;&#65533;1&#65533;&#65533;kl&#65533;&#65533;k^v&#65533;6&#65533;&#65533;&#65533;Q&#65533;5&#65533;&#65533;&#65533;&#65533;w1&#65533;0&#65533;&#65533;
&#65533;&#65533;	&#65533;P|&#65533;**&#65533; ;&#65533;F&#65533;&#65533;?&#65533;&#65533;&#65533;0I&#65533;!
t&#65533;&#65533;&#65533;&#65533;kTB	&#1169;&#65533;&#65533;"&#65533;&#65533;{ w+^7q&#65533;;&#65533;{&#3589;p
=A&#65533;p&#65533;`&#65533;&#65533;&#65533;&#65533;|k&#65533;}&#65533;&#65533;&#65533;&#65533;&#65533;&#65533;+&#65533;&#65533; h&#65533;	[&#65533;&#65533;&#762;} A&#65533;&j&#65533;&#65533;p&#65533;@&#65533;x&#65533;i&#65533;;q&#65533;&#65533;K&#65533;&#65533;&#65533;&#65533;&#65533;&#65533;&#65533;)&#65533;E&#65533;&#65533; 
&#65533;&#65533;&#65533;8a&#65533;&#65533;[&#65533;&#65533;{&#65533;[5&#65533;
`&#65533;	&#65533;&#65533;&#65533;B&#65533;&#65533;&#65533;&#65533; &#65533;	)!&#65533;&#65533;C&#49098;&#65533;pAY&#65533;&#65533;!&#65533;&#65533;&#65533;&#65533;5l&#279;k&#133;p&#65533;&#65533;&#65533;&#65533;&#65533;&#65533;&#65533;q&#65533;&#65533;&#65533;&#65533;+&#65533;JQ&#65533;R&#65533;U&#65533;&#190;&#65533;X\&#65533;&#65533;&#381;&#65533;\&#65533;N&#65533;&#65533;g[l
&#65533;p&#392;&#65533;&#386;@&#65533;j:P&#65533;&#345;&#65533;k\	&#65533; &#65533;v<y&#65533;-&#65533;#&#65533;&#65533;[&#65533;}|&#520;&#65533;&#65533;+&#65533;>&#65533;
&#65533;&#65533;&#491; &#65533;&#65533;&#65533;&#65533;t&#65533;uL
r&#590;<&#65533;&#1297;&#65533;7l&#65533;&#65533;a&#65533;&#65533;L	&#65533;|&#65533;&#65533;[&#65533;&#65533;!&#65533;&#65533; &#65533;&#65533;&#65533;>1b&#65533;
&#65533;&#65533;&#65533;&#65533;&#65533;&#65533;"r|&#65533;=&#65533;l6&#65533;&#65533;^&#65533;&#65533;&#65533;&#65533;&#65533;&#65533;&#65533;&#65533; &#65533;&#1152;&#65533;&#636;&#65533;&#172;&#65533;6&#65533;&#65533;&#459;&#65533;kRC&#65533;&#65533;p&#65533;&#65533;&#65533;"\&#65533;&#65533;{P&#65533;7#&#65533;&#65533;c&#65533;p#z&#65533;&#65533; &#65533;p&#65533;&#65533;&#65533;&#65533;>&#65533;p&#65533;&#1920;&#65533;&#65533;Z&#65533; &#65533;&#65533;)%&#65533;#&&#65533;$&#65533;&#65533;&#65533;&#1136;&#65533;kt&#65533;&#65533;el&#65533;J<&#65533;&#65533;&#65533;&#65533;&#65533;&#65533;&#65533;&#181;&#65533;&#65533;Fp`&#65533;&#192;&#65533;
b&#65533; &#65533;&#65533;0	&#65533;&#65533;&#713;{&#65533;T&#65533;&#65533;&#972;`H&#65533;"]&#65533;Qw&#65533;&#65533;&#65533;&#65533;l!&#65533;}A&#65533;&#65533;&#65533;&#65533;a&#65533;H07m&#65533;S0&#65533;W&#65533;&#65533;
(&#65533;&#65533;&#65533;P&#65533;&#65533;&#65533;t&#65533; K&#65533;&#65533;&#65533;q&#65533;^&#65533;&#1139; &#1435;p&#65533;,Y&#65533;&#65533;h&#65533;]
QM&#215;	&#65533;&#65533;k&#65533;&#65533;A&#65533;&#1377;#&#65533;1b&#65533;v&#65533;k&#65533;&#65533;&#1477;&#65533;&#65533;&#65533;B &#65533;&#65533;&#65533;&#65533;$||&#65533; &#65533;['s&#65533;u&#65533;k&#65533;&#65533;-(&#65533;&#65533;$&#65533;&#65533;&#65533;&#65533;&#65533;(F&#65533;&#65533;(]&#65533;&#65533;&#65533;&#65533;B&#1674;P)&#65533;'|R*&#65533;(&#65533;&#65533;*&#65533;b&#1765;r&#1783;&#65533;H&#65533;"&#65533;2&#1353;`&#65533;2&#65533;&#65533;&#65533;Q&#65533;(<&#65533;&#65533;&#65533;&#65533;&#65533;R&#65533;!&&#65533;RRD+`8&#65533;1w&#65533;&#65533;&#65533;&#65533;R&#65533;&#65533;&#65533;>&#65533;q&#65533;&#1794; 2T;)&#65533;&#65533;&#65533;=/4/&#65533;&#65533;&#65533;M/&#65533;]/0#&#65533;&#65533;P&#65533;&#65533;&#65533;P/&#65533;r &#65533;}6cA4&#65533;j@&#65533;&#65533;&#65533;<&#65533;&#65533;<>&#65533;o&#65533;	&#65533;0k&#866;&#65533;&#65533;&#65533;T&#65533;&#65533; &#65533;&#65533;&#65533;l&#65533;&#65533;1&#65533; Ek&#65533;:$# &#65533;!o;&#65533;/~&#65533; &#65533;&#65533;@&#13984;&#65533;FR&#65533;<&#65533;S4%&#65533;.x=:&#65533;4&#65533;E5&#65533;]K&#65533;&#65533;+&#65533;&#65533;tEdK&#65533;&#65533;&#65533;&#1488;K&#65533;&#65533;6&#65533;p&#65533;EC2V&#65533;2^&#65533;`&#65533;&#65533;&#65533;&#65533;&#65533;%	6&#65533;&#65533;	p&#65533;&#65533;&#65533;A2&#65533;&#65533;I	sCI&#65533;{X)X&#65533;U,ITd&#65533;&#65533;N^&K:&#65533;&#65533;&#65533;?&#65533;&#65533;(&#65533;&#65533;2&#65533;}2$&#65533;p@&#65533;Y&#65533;&#65533;3PO&#65533;&#65533;&#65533;&#675;A&#65533; &#65533;&#65533;p4&#65533;2&#43326; &#65533;.&#65533;&#65533;&#43454;&#43614;&#65533;B_q&#65533;0&#65533;xB&#65533;8`Pp&#65533; &#65533;&#65533;&#65533;D&#65533;9D&#65533;&#65533;I.D&#65533;`,&#65533;3&#65533;&#65533;7&#65533;&#65533;|&#65533;P&#65533;$&#65533;&#65533;~&#65533;x&#65533;3F&#65533;&#65533;M@&#65533;p&#1997;&#65533;&#65533;&#1992;&#65533;&#65533; &#65533;&#65533;~uGP%&#65533;c&#65533;&#65533;C?e`&#65533;&#65533;H&#65533;L&#65533;Y&#1060;b&#65533;&#65533;C	&#65533;P&#65533;&#65533;&#65533;&#65533;:&#65533;&#65533;&#65533;&#65533;J9y&#65533;&#65533;&#65533;/&#65533;,y&#65533;Q&#65533;&#65533;>#&#65533;5:&#65533;&#65533;&#65533;&#65533;&#65533;&#910;+&#65533;h&#65533;^&#65533;e&#65533;&#65533;?&#65533;&#65533;Y~&#65533;Go4G&#65533;&#65533;B&#65533;&#65533;V&#65533;4av&#65533;&#65533;&#65533;&#65533;#&#65533;M&#65533;Gfd&#65533;&#65533;I&#65533;&#65533;T&#65533;h&#65533;0O&Y&#65533;&#65533;;&#65533;D<&#65533;&#65533;&#65533;i&#65533;N7&#65533;P&#65533;^&#65533;dSl&#65533;Y&#65533;.{&#65533;:&#65533;
&#65533;&#65533;G&#65533;S&#65533;+\&#65533;&#65533;&#65533;	g &#65533;p&#65533; f&#65533;&#65533;R&&#65533;hUVy&#65533;&#65533;Ev&#65533;Y-6aI&#65533;9&#65533;Be.&#65533;&#65533;F0&#65533;&#65533;T&#65533;Tj &#65533;H&#65533;N&#65533;O&#65533;t[j&#65533;U&#65533;&#65533;[&#65533;&#65533;O&#65533;$V%&#65533;G&#65533;PP
5&#65533;&#65533;U&#65533;&#65533;Pr%JP&#65533;w&#65533;w{&#65533; &#65533;&#65533;&#65533;CQ#&#65533;&#65533;&#65533;&#65533;&#65533;&#65533;J&#65533;&#65533;&#65533;>&#65533; T&#65533;`&#65533;&#65533;R&#65533;&#65533;}	&#65533;&#65533;&#65533;eN&#65533;&#65533;P&#581;V-&#65533;&#37072;&#65533;&#65533;&#65533;&#65533;C&#65533;ZG&#65533;Ty&#65533;&#2020;<o&#65533;&#404;&#65533;>U&#65533;&#65533;U[&#65533;[^&#65533;`5b*t\p&#65533;I&#65533;IN&#65533;&#65533;&#65533;B&#65533;&#65533;&#65533;&#65533;E]{&#65533;&#65533;0&#65533;c&#65533;5&#65533;e&#65533;od&#65533;&#65533;3&#65533;&#65533;&#65533;&#65533;&#65533;&#65533;&#65533;&#65533;&#65533;&#65533;&#65533;&#65533;&#65533;&#65533;&#65533;&#65533;,&#65533;&#65533;&#65533;&#65533;i&#65533;&#65533;&#65533;&#65533;&#65533;&#65533;&#65533;N&#65533;&#65533;&#65533;N&#65533;&#65533;&#65533;&#65533;N&#65533;*CCDC&#65533;&#65533; &#65533;%&#65533;i&#194;&#387;&#65533;&#65533;&#65533;&#65533;&#65533;&#65533;&#65533;3h&#65533;&#65533;&#65533;&#65533;&#65533;&#65533;&#65533;&#65533;&#65533;&#65533;&#65533;&#65533;Q&#65533;!&#65533;&#65533;Q&#65533;D&#65533;&#65533;rk&#65533;&#65533;&#65533;&#65533;Q&#65533;&#65533;g&#65533;&#65533;0&#65533;&#65533;g
!qP&#65533;&#65533;&#65533; &#65533;$h&#65533;!&#65533;&#65533;9&#65533;&#65533;#&#65533;8&#65533;&#65533;2&#65533;&W&#65533;H&#65533;"Tj&#65533;T8o&#65533;<&#65533;&#65533;&#65533;=@yh  Mi&#65533;&#65533;T)&#65533;f&#65533;&#65533;5{&#65533;&#65533;T&&#1066;m&#65533;n&#1884;&#65533;:5&#65533;&#65533;&#65533;&#65533;d&#65533;&#65533;&#1070;-&#1783;N&#1594;z  &#65533;?&#65533;&#65533;&#65533;&#65533;&#65533;G&#65533;&#65533;?&#65533;&#65533;`@_&#65533;?r&#65533;&#65533;3$'b&#65533;&#65533;r,(&#65533;c&#65533;p
&#65533;&#65533;&#65533;gA&#65533;&#65533;H&#65533;&#65533;&#65533;&#65533;BO&#65533;&#65533;&#65533;&#65533;!X&#65533;H $&#65533;&#65533;&#65533;\&#65533;m&#65533;A&#65533;?&#65533;L&#65533;,&#65533;r&#65533;3&#65533;d&#65533;&#65533;&#65533;Q`&#65533;54&#65533;x&#65533;&#65533;a&#65533;u&#65533;4&#65533;4&#65533;&#65533;f{&#65533;&#65533;&#65533;4&#65533;&#65533;H&#65533;&#65533;D&#1191;&#65533;I$h{MB 0z&#65533;(1BM	K&#65533;,&#65533;T&#65533;Va&#65533;&#65533;Vh&#65533;, &#65533;&#834;4&#65533;&#65533;Xa&#65533;*lP&#65533;<&#65533;B&#65533;>&#65533;G&#65533;*t&#65533;&#65533;pRa&#65533;5P&#65533;^&#65533;&#65533;3Ha&#65533;d&#65533;&#65533;&#65533;O&#65533;&#65533;p&#65533;&#65533;cy&#65533;X&#65533;C&#65533;&#65533;&#65533;B&#65533;&#65533;&#65533;G~&#65533;H!&#65533;&#65533;&#65533;j&#65533;\&#65533;Ti&#65533;-&#65533;(`&#65533;A`Im&#65533;&#65533;&#65533;&#65533;]&#65533;&#1754;&#65533;&#65533;\q&#65533;&#65533;&#65533;*x&#65533;&#65533;w&#1705;&#65533;&#65533;&#65533;&#65533;&#65533;y&#65533;&#65533;W{&#65533;&#65533;(@&#65533;&#65533;&#1314;I%&#65533;LE#U4\&#65533;&#65533;5n%&#615;*V&#65533;&#65533;&#65533;&#65533;&#65533;B&#65533;&#65533;&#65533;&#65533;&#43627;&#65533;&#65533; 
&#13159;W=<"&#65533;!&#65533;&#65533;&#1007;&#65533;-&#65533;P!n&#65533;!%	!&#65533;&#65533;BD
r&#65533;&#65533;&#65533;d!&#65533;Q&#65533;Ni&#65533;&#65533;&#65533;&#65533;&#65533;)&#65533;k&#65533;&#65533;&#65533;&#65533;^z	&#65533;&#65533;&#65533;&#65533;.I&#65533;8 &#636;&#65533;J&#65533;&#65533;+k&#65533;&#65533;&#65533;M$)FO&#65533;&#65533;Z&#65533;D&#65533;&#65533;&#65533;~uX$&#65533;&#65533;&#280;^&#65533;&#65533;R&#65533;KHk&#65533;	b)3&#65533;b:&#65533;TcV&#65533;&#65533;&#605;j&#65533;Rm&#65533;&#65533;&#1330;W&#65533;&#65533;&#65533;&#65533;&#799;"&#65533;p&#65533;8/&#65533;&#65533; &#65533;v&#65533;!@&#65533;3!&#358;s&#65533;9>&#65533;&#65533;&#65533;D-!O;&#65533;4&#65533;&#65533;&#65533;&#65533;a&&#65533;&#65533;&#65533;&#65533;&#65533;y&#65533;&#1489;r&#65533;Z~&#65533;"2&#65533;FP1C&#65533;%&#65533;&#65533;&#65533;2&#65533;&#65533;9&#65533;&#65533;[eU&#65533;Y&#65533;=7(Dq&#65533;&#65533;	&#65533;paA&#65533;a@bkt`&#65533;x&#65533;YB0&#65533;&#65533;
U&#65533;&#65533;U&#65533;&#65533;&#65533;&#30343;&#65533;C-x&#65533;B3|@ k\B&#65533;zl&#65533;~)&#65533;&#65533;&#65533;]"&#65533;&#65533;&#65533;&#65533;&#65533;&#65533;&#65533;&#65533;_&#65533;&#65533;&#65533;&#65533;&#65533;&#65533;&#65533;&#65533;>&#571;A&#65533;b=&#65533;c&#65533;G&#65533;d&#65533;&#65533;&#65533;&#563;&#65533;M-Q&#65533;&#65533;&#65533;&#65533;=&#1346;XKA&#65533;&(1~!&8&#65533;&#65533;!&#65533;fH&#65533;&#65533;Z&#1626;&#65533;e&#602;&#65533;X^&#65533;&#65533;(&#65533;&#65533;&#65533;&#65533;&#65533;&#65533;  &#65533;fT&#65533;&#65533;&#463;&#65533;9&#65533;x|&#65533;>lt&#65533;5H&#65533;&#65533;&#65533;&#65533;&#65533;&#65533;a&#65533;k&#65533;Z&#65533;&#65533;&#1241;&#65533;t%&#65533;&#65533;&#65533;&#65533;%PC&#65533;0&#65533;1&#1072;8&#65533;1&#65533;4&#65533;.&#65533;Jk &#65533;&#65533;&#65533;&#65533;&#65533;A&#65533;&#65533;&#65533;&#65533;&b&#65533;#&#65533;&#65533;&#65533;&#65533;}&#65533;1VDD&#912;Ec&#65533;&#65533;&#65533;&#65533;&#65533;"&#65533;Q&#65533;R&#65533;&#65533;&#65533;"P>&#65533;Q5&#65533;&#65533;&#65533;5>
&#65533;&#65533;<&#65533; x >&#65533;&#65533;&#65533;!&#65533;B0H	&#65533;@f&#514;2&#65533;7d&#65533;&#65533;&#65533;$&#1904;7p&#65533;k&#65533;b&#65533;(("&#65533;&#65533;&#65533;,Vch&#65533;+&#65533;G&#1067;&#65533;&+t&#65533;+&#65533;%,_&#65533;&#65533;R&#65533;&#65533;&#65533;&#65533;&#65533;H&#65533;&#65533;&#65533; 1P f&#65533;&#65533; &#65533;0&#65533;&#65533; &#65533;&#65533;Z&;&#1624;HfrG&#65533;&#65533;&#1316;%1&#65533;&#65533;&#65533;&#65533;(V&#65533;5e%&#65533;&#65533;&#65533;L&#65533;&#65533;&#65533;&#65533;&#65533;|fZ&#65533;&#65533;&#65533;f&#65533;8&#65533;b&#65533;&#65533;&#65533;&#65533;&#65533;L=&#65533;V5z&#65533;&#65533;	&#65533;&#65533;&#65533;N&#65533; &#65533;D  P&#65533;&#65533;&#65533;r&#65533;&#65533;&#65533;&#65533;l9&#1096;&#65533;R&#65533;&#65533;&#65533;A;P&#65533;P&#65533;23<$&#65533;&#65533;&#65533;4&#65533;[&#65533;$&#65533;,{JO&#65533;-U&#65533;&#65533; &#65533;Ew&#65533;S&#65533;&#65533;&#1539;&#65533;
&#65533;S&#65533;&#65533;&#65533;Z&#65533;&#65533;D&#65533;&#65533;&#65533;TN&#65533;h&#65533;D'3&#65533;&&1&#65533;&#65533;"&#65533;&#65533;0LbniX( &#65533;&#1174;&#65533;&#65533;e,&#65533;&#65533;CR&#65533;&#65533;&#65533;e&#65533;QX$&#65533;(&#65533;&#65533;Js&#65533;(&#65533;d\&#65533;&#65533;R&#65533;Qo&#65533;;&#65533;&#65533;>y&#65533;&#938;&#65533;s&#65533;c&#65533;7&#65533;&#65533;y:&#65533;~@&#65533;pJX&#65533;&#65533;&#65533;X&#65533;&#65533;&#65533;#|dO&#65533;&#65533;S&#65533;&#65533;4i&#65533;2pA&#65533;i]&#65533;UYm&#916; &#65533;D_j&#65533;&#65533;@D &#65533;&#65533;&#65533;U(&#65533;L<0&#65533;&#65533;&#65533;[&#65533;/&#65533;l&#65533;[!yIK&#65533;&#65533;=&#65533;&#65533;{&#65533;&#1497;
)!{e&#1716;&#65533;&#65533;O>m&#65533;&#65533;&#65533;gv&#65533;&#65533;X&#65533;&#65533;&#65533; &#65533;&#65533;Bu&#65533;vz&#65533;2&#65533;A&#65533;x&#65533;y&#618;m&#65533;Y&#65533; Y&#65533;&#65533;&#65533;&#65533;&#65533;&#65533;.@&&#1178;&#1460;&#65533;r&#65533;u0&#65533;&#65533;&#65533;&#65533;&#65533;&#65533;&#65533;&#65533;&#65533;{G&#65533;|[&#65533;&F&#65533;&#65533;<&#65533;&#65533;&#65533;&#65533;>&#65533;G&#65533;u&#65533;L&#65533;&#65533;O&#65533;&#65533;z&#65533;4&#65533;&#65533;&#65533;&#65533;<&#65533;6&#65533;p&#65533;)&#65533;&#65533;&#65533;&#270;&#65533;&#65533;&#65533;&#65533;&#65533;b&#65533;<d&&#65533;SR&#65533;)X-z&#65533;5E<&#65533;&#65533;h&#65533;&#65533;v&#65533;&#65533;N&#65533;/~&#65533;D&#65533;&#65533;~&#65533;&#65533;X&-n&#900;&#65533;&#65533;&#65533;w%#aZ#&#65533;[z&#65533;,pS&#65533;&#65533;S&#65533;Z&#65533;34f&#65533;N&#65533;&#65533;&#65533;&#65533;=&#65533;~x&#65533;&#65533;D;&#65533;&#65533;1&#65533;X&#65533;3&#65533;'c&#65533;&#65533;&#65533;&#65533;Z| &#65533;&#65533;o,X2&#65533;&#516;&#65533;&#65533;__|&#65533;-&#65533;&#65533;y&#65533;&#65533;<&#65533;&#65533;b&#65533;
I+VG@&#65533;W&#65533;&#1461;&#65533;&#65533;&#65533;x&#65533;&#65533;&#65533;.M&#65533;&#1392;&#65533;B&#65533;&#65533; A&#65533;OP&#65533;&#65533;&#65533;&#65533;,&#65533;&#65533;&#65533;&#65533;&#65533;G&#65533;&#65533;&#65533;T7&#65533;&#65533;&#65533;M6K&#65533;&#65533;aR&#65533;x&#65533;~&#65533;&#65533;&#65533;`jj9"p&#65533;V&#65533;&#65533;K&#65533;:+&#65533;&#1667;&#65533;o*&#65533;B&#65533;&#65533;&#1030;&#558;&#65533;&#65533;&#65533;&#270;&#65533;&#65533;&#65533;&#65533;&#65533;&#65533;&#65533;&#65533;&#65533;&#65533;&#65533;+gz&#65533;%&#65533;&#526;&#65533;&#65533;pH&#65533;9I,&#65533;&#65533;&#65533;&#65533;&#65533;A&#65533;q&#65533;hLo&#65533;g;&#1747;&#65533;&#65533;&#1238;&#65533;&#65533;&#65533;&#667;H&#65533;6DF&#65533;&#65533;B&#65533;&#65533;H&#65533;&#65533;3N&#65533;&#65533;&#65533; ~P7&#65533;T&#65533;&#58791;CH&#1821;&#65533;d&#65533;35&#1319;&#1956;&#65533;>Sl&#65533;&#65533;&#65533;I&#1676;&#65533;&#65533; &#65533;d&#65533;&#1821;&#65533;&#65533;7Y^&#65533;&#65533;|&#65533;iO&#65533;&#65533;tD[\&#65533;v&#65533;&#65533;&#65533;&#65533;&#65533;&#65533;&#65533;&#65533;&#65533;X&#65533;&#65533;L&#65533;&#65533;&#65533;&#65533;&#65533;"U&#65533;1&#65533;&#65533;&#65533;h&#65533;&#65533;&#65533;?4N&#65533;&#65533;&#30798;&#65533;&#65533;&#65533;s&#65533;&#65533;&#65533;&#65533;&#531;&#57728;&#65533;&#65533;r&#65533;&#65533;&#65533;|?&#65533; 6&#65533;&#65533;
I&#65533;&#65533;{B&#65533;>0>&#65533;&#65533;&#65533;g6&#65533;&#65533;&#875;&#65533;&#65533;`&#65533;&#65533;QxC&#65533;&#65533;iG&#65533;&#65533;&#65533;&#65533;&#1291;&#65533;&#65533;"&#65533;i&#65533;&#65533;>zq&#65533;>dO&#65533;&#65533;&#65533;N&#65533;A&#65533;&#65533;&#65533;&#65533;=&#1404;&#65533;w&#65533;s&#65533;j&#1366;&#65533;&#65533;_&#65533;&#65533;=&#65533;#g<&#65533;/}A&#65533;4&#1219; {&#65533;w&#65533;z&#65533;{&#65533;&#65533;&#65533;&#65533;6^&#65533;u&#65533;&#65533;}`w&#65533;0&#65533;&#65533;7=&#65533;&#65533;&#65533;&#65533;&#65533;&#65533;u&#65533;&#65533;&#65533;&#65533;j?&#65533;&#65533;&#65533;&#65533;&#65533;3}&#65533;&#65533;&#65533;|&#65533;y&#65533;&#65533;&#65533;&#65533;S&#65533;w}&#65533;&#65533;x&#65533;W&#65533;&#65533;w]y&#65533;6&#65533;&#65533;&#65533;x&#65533;'&#65533;7&#65533;&#65533;&#65533;P}`y&#65533;&#28687;&#65533;6|cr&#65533;Gx&#20928;Hr&#65533;|&#65533;&#65533;y&#311;&#65533;&#65533;&#65533;y&#65533;&#65533;&#65533;:(&#631;&#65533;hd&#65533;&#65533;q>8&#65533;9HX&#65533;&#65533;O@&#65533;&#65533;DHJ(F&#65533;&#65533;&#65533;&#65533;8&#65533;}&#65533;xPx&#65533;&#65533;&#65533;rM&#65533;&#65533;:&#1541;&#65533;&#1027;&#65533;&#65533;&#65533;g&#65533;^x&#65533;D&#65533;v&#65533;C&#65533;&#65533;&#65533;&#65533;&#65533;&#65533;&#65533;p&#65533;c[x&#65533;:%&#65533;&#65533;&#65533;Sb&#65533;X&#65533;%&#65533;s&#65533;T&#65533;~H&#65533;+g&#65533;&#65533;y&#65533;w?&#65533;&#65533;&#65533;e&#65533;}&#65533;/&#456;a&#65533;&#65533;v(&#65533;&#65533;v&#65533;l8vh&#65533;v3h&#65533;8&#65533;&#65533;X8xK{G&#33357;&#65533;f&#65533;}&#65533;'v&#65533;u&#65533;&#65533;&#65533;&#65533;&#65533;.W&#65533;&#65533;&#65533;&#65533;@&#65533;&#65533;e&#65533;&#65533;X&#65533;&#65533;&#65533;&#65533;&#65533;[&#65533;&#65533;&#65533;X&#65533;w&#65533;&#65533;x&#65533;PX&#65533;&#65533;m"h}&#65533;&#65533;&#65533;8&#65533;&#65533;i&#65533;&#65533;&#65533;&#65533;8&#65533;&#1669;&#65533;&#65533;&#65533;&#65533;&#65533;&#65533;&#65533;&#1800;tK&#65533;&#65533;&#65533;Xqq&#65533;&#65533;&#65533;&#65533;&#65533;O&#65533;&#65533;SS&#65533;&#65533;&#65533;&#65533;a`&#65533;g&#65533;W&#65533;&#65533;&#65533;&#65533;S&#65533;|y&#65533;&#65533;H5&#1266;&#65533;&#65533;(m8&#65533;&#65533;h&#65533;&#65533;&#65533;wsedq&#65533;(F&#65533;7z&#65533;(&#65533;&#65533;Pi&#65533;&#65533;%&#65533;S&#65533;>&#65533;c&#65533;va&#65533;Tcc:&#65533;S&#65533;&#65533;&#65533;&#65533;wX&#65533;&#65533;&#65533;&#65533;&#65533;&#65533;Y3	&#65533;M&#65533;&#65533;hx&#65533;/&#65533;$&#65533;&#65533;uix6	&#65533;&#65533;&#65533;wz7&#65533;q&#43027;*&#65533;0&#65533;&#65533;&#65533;&#65533;&#65533;&#65533;R	&#65533;&#65533;&#65533;MDY&#65533;&#65533;x&#65533;&#65533;&#65533;&#65533;&#29833;55IOBb&#65533;SY&#65533;&#65533;&#1556;b&#65533;P&#65533;yNCO&#65533;W&#65533; &#1359;&#1447;&#65533;e&#65533;&#65533;&#1541;ZIX|&#65533;&#65533;&#65533;sd&#471;&#65533;&#65533;S&#65533;&#65533;y&#65533;&#65533;e&#65533;v&#65533;&#65533;J)&#65533;JRx`&#65533;]e&#65533;&#2004;&#65533;F)&#65533;4ejl&#65533;&#65533;e&#65533;&#65533;x&#65533;BrzQ&#65533;.&#65533;mCxhI&#65533;&#65533;W&#65533;&#65533;&#65533;;&#65533;n?&#65533;wAh&#65533;&#65533;p&#65533;g >&#65533;9P@0&#65533;O&#65533;&#65533;F&#65533;I&#65533;&#65533;&#65533;&#65533;	 &#65533;9&#65533;Up&#65533;&#65533;I&#65533;&#65533;n&#65533;s]inY&#65533;D&#541;&#577;&#65533;x&#65533;&#65533;h&#65533;HX&#65533;yhh&#65533;&#65533;&#65533;&#65533;&#65533;&#665;&#65533;&#65533;0 &#65533;@&#65533;&#65533;p&#65533;&#65533;9&#65533;&#65533;a ^&#65533;5&#65533;&#65533;&#65533;4&#65533;r&#65533;	Pa	o&#65533;Y&#65533;&#65533;&#65533;T&#65533;&#65533;)&#65533;&#65533;0&#65533;|&#65533;x&#65533;&#65533;W&#65533;&#65533;Y&#65533;2&#65533;&#65533;(s&#65533;`j&#65533;cr{&#586;&#65533;c&#65533;&#65533;cj&#65533;9 Z/j&#65533;&#65533;S&#65533;&#65533;&#65533;&#65533;&#65533;&#1445;cL&#1504;&#1186;c&#65533;P&#65533;2Z1&#65533;|.&#65533;>@m &#65533;&#65533;T#O:&#65533;&#65533;!&#65533;&#65533;y|!E
&#65533;&#65533;(&#65533;I&#65533;&#65533;&#65533;&#65533;t&#65533;&#65533;i&#65533;&#65533;I&#65533;&#65533;&#23838;VJ&#65533;2&#65533;H0&#65533;&#65533;S8&#65533;OJ&#65533;hJ&#65533;&#65533;q&#65533;1W:&#65533;&#65533;&#65533;S&#65533;'&#65533;&#65533;&#65533;&#65533;z&#65533;Z&#65533;&#65533;sj&#65533;z&#65533;I&#65533;&#65533;o
>v&#65533;&#65533;&#65533;&#65533; &#65533;iy&#1051;&#65533;J&#65533;&#65533;z&#65533;h&#65533;&#65533;&#65533;D@&#65533;&#65533;&#65533;&#65533;y&#65533;&#65533;Ry&#65533;qWi&#65533;&#65533;&#65533;OSs>`&#65533;j&#65533;s0J$&#65533; PFP&#65533;q8&#65533;&#65533; &#65533;&#65533;P&#65533;o&#65533;&#65533;WH]&#65533;&#65533;4&#65533;&#65533;&#65533;&#65533;O$ &#65533;*&#65533;O&#65533;
&#65533;g&#65533;&#65533;O&#65533;&#65533;&#65533;I`&#65533;&#65533;&#65533;&#65533;&#65533;8&#65533;&#65533;&#65533;&#65533;&#1644;&#65533;X&#65533;*[&#65533;&#65533;[0&#65533;h&#65533;&#65533;h4&#65533;&#65533;&#65533;&#65533;&#65533;5H&#65533;S  &#65533;)&#65533;&#65533;H&#65533;J&#65533;&#65533;&#65533;E&#65533;&#589;&#794;&#65533;b&#65533;&#65533;&#65533;&#65533;&#65533; &#65533;sC&#65533;&#65533;&#65533;&#65533;:&#65533;` X
&#65533;&#65533;&#65533;&#65533; z&#65533;&#65533;#&#65533;Q&#65533;&#65533;c&#65533;&#65533;j#&#65533;S`&#65533;&#65533;&#65533;&#65533;&#65533;>&#65533;&#65533;&#65533;$&#65533;j&#65533;T&#65533;&#2008;.02JI *&#65533;O&#65533;&#691;&#65533;@&#65533;.&#65533;&#65533;D;&#65533;F[&#65533;H{&#65533;. >@7Vz@][v0+/;&#65533;&#65533;&#65533;&#65533;LS&#65533;&#65533;D&#65533;`&#65533;&#65533;&#65533;[&#65533;&#65533;&#65533;:&#65533;b D[&#65533;G:ik&#65533;<&#65533;. &#65533;E+&#65533;FK&#65533;I{&#65533;J&#65533;&#65533;'K&#65533;[&#65533;D&#65533;"&#65533;SS&#65533;&#65533;t&#65533;&#693;&#65533;&#65533;+4&#65533;=[&#65533;`0 P&#65533;R)&#65533;&#65533;2&#65533;&#65533;)&#65533;&#65533;&#65533;&#65533; )&#65533;  &#65533;&#65533;+B0&#65533;[&#65533;&#65533; &#65533; &#65533;!&#65533;7@&#65533;x&#65533;&#65533;0&#65533;&#65533;&#65533;$&#65533;K&#65533;&#65533;&#1592;&#65533;&#65533;&#65533;3:&#65533;&#65533;
&#65533;I&#65533;0&#65533;&#65533;[&#65533;&#65533;e0 &#65533;&#1788;&#795;&#65533;&#65533;&#65533;2 &#65533;&#65533;&#65533;&#65533;&#1435;[0&#65533;K&#65533;:$&#65533;&#65533;$0&#65533;&#65533;&#65533;&#65533;`^&#65533;Qn&#65533;&#65533;4&#65533;&#65533;&#65533;!O&#65533;&#65533;&#65533;`&#65533;&#65533;&#65533;&#65533;r_ &#65533;&#65533;&#65533;X &#65533;+  E&#65533;&#831;\&#65533; &#65533; &#65533;&#65533;&#65533;&#65533;
&#65533; &#65533;&#65533;&#65533;&#65533;5 &#65533;0&#65533;\&#65533;\L&#65533;&#65533;&#65533;10&#65533;K&#65533;&#65533;!'^&#65533;;&#65533;&#65533;&#65533;&#65533;&#65533;d?E&#65533;K&#65533;m&#65533;W&#65533;,&#65533;&#65533;&#65533;&#65533;n&#65533;&#65533;&#65533;f " P`&#65533;DL&#65533;&#831;&#65533;&#65533; @&#65533;&#65533;]$   &#65533;&#65533;@&#65533;2V&#65533;XYl$&#1085;&#65533;&#48982;&#550;SE&#65533;$g&#65533;,&#65533;k&#65533;b7h&#65533;&#65533;&#65533;L&#65533;&#65533;&#65533;kX6&#65533;&#65533;&#65533;&#65533;s&#65533;&#65533;&#198;dHT &#456;;&#65533; &#65533;&#65533;&#65533;&#65533;&#65533;~&#65533;&#65533;&#65533;^&#65533; &#65533;&#65533;&#65533;[&#65533;<&#65533;&#65533;&#65533; qJ&#65533;&#65533;s&#65533;&#65533;&#65533;&#65533;&#65533;&#65533;G&#65533;p&#65533;&#65533;&#1816;&#65533;&#65533;&#65533;&#65533;&#65533;&#65533;?|H&#65533;&#65533;q&#65533;&#317;&#65533;;p&#1441;`&#65533;O^&#65533;c^&#65533;&#65533;(&#65533;&#65533;$p&#65533;&#65533;&#65533;&#65533;&#65533;&#65533;&#65533;WBua=&#65533;&#65533;BN&#65533;+O9&#65533;O7&#65533;\#F&#65533;&#65533;&#65533;{&#65533;&#65533;&#65533;C\&#65533;&#65533;A&#1281;F6P&#65533;@&#65533;P&#65533;&#65533;&#65533;&#65533;&#525;|&#65533;0&#65533;V&#65533;<&#65533;r&#65533;IJ&#65533;
,FV&#65533;&#65533;&#65533;}&#65533;=&#65533;v&#65533;&#65533;'&#65533;&#65533;&#65533;Xz&#65533;&#65533;&#1612;&#65533;}Hl&#65533;h&#65533;&#65533;&#65533;A&#65533; &#65533; &#65533;&#1093;&#65533;&#65533;`&#1091;`&#65533;&#65533;L-"&#65533;&#65533;`&#65533;&#65533;o&#65533;&#764;&#65533;+&#65533;0&#65533;7&#65533;&#65533;A&#65533;#8&#11217;>oJ$qn&#65533; &#65533;C&#65533;=V%&#65533;u&#708;&#65533;X &#65533;t&#1080;&#65533;&#65533;`H&#65533;&#65533;&#65533;&#65533;&#65533;&#65533;I&#65533;
]&#65533;&#65533;$=&#65533;&#65533;&#65533;&&#65533;&#65533;:&#65533;O&#65533;<&#65533;&#1438;;&#65533;a&#889;0&#65533;Y	&#65533;[i&#65533;&#65533;&#65533;~{#m*,OTG&#65533;&#65533;&#65533;Ko	&#65533;&#65533;H&#65533;&#65533;&#65533;&#65533;R&#65533;|&Q?&#65533;?&#65533;31&#65533;}&#65533;  &#65533;#V &#776;8P &#1618;&#65533;&#65533;&#1349; )&#65533;q&#65533;&#65533;&#65533;&#65533;&#546;&#65533;&#738;&#65533; &#65533;]&#1702;}&#1703;-&#1450;&#1913;&#65533;&#65533;&#65533; &#816;&#65533;+&#65533;&#65533;[>&#65533;&#775;&#65533;4&#65533;|{&#65533;&#65533;Wn&#65533;&#65533;&#65533;>&#65533;&#65533;6&#65533;0b&#65533;&#65533;&#65533;(i&#65533;)s&#65533;&#909;
l&#65533;qXi&#65533;p&#65533;5&#65533;&#65533;&#65533;&#65533;&#65533;&#65533;&#65533;&#65533;&#65533;&#65533;	l&#65533;	&#65533;&#1603;&#65533;&#65533;b&#65533;&#65533;&#65533;`&#1933;r&#65533;&#65533;&#65533;&#65533; &#65533;&#65533;kMp>&#65533;+12E&#65533;&#65533;m&#65533;&#65533;	p&#65533;&#65533;bdb&#65533;r&#65533; &#65533;&#65533;&#65533;$&#65533;%&#65533;&#65533;&#65533;&#65533;1n%.&#65533;&#65533;&#65533;5&#65533;>% %P.&#65533;B&#65533;P/&#65533;&#1882; ]&#65533;&#65533;&#65533;	0&#65533;&#65533;&#1549;cMU&#65533;&#65533;0&#65533;s!&#65533;&#65533;&#65533;
6&#65533;&#65533; &#65533;&#65533;&#65533;Dn5)&#65533;&#1019;&#65533;&#65533;A&#65533;}&#65533;3E*&#65533;,&#65533;&#799;&#65533;,&#65533;&4m^&#65533;:&#65533;&#65533;4g&#65533;&#65533; &#65533;&#65533;&#65533;`&#65533;&#65533;$&#65533;;&#65533;")&#65533;M6c10&#65533;&#65533;1>&#65533;*N&#65533;P&#65533;ae&#65533; &#1641;&#65533;&#65533;Q&#1409;
2&#65533;&#65533;@&#65533;m&#65533;&#65533;&#65533;&#65533;@=&#65533;0&#65533;&#65533;1Q&#65533;&#65533;&#65533;A&#65533;&#65533;&#65533;&#65533;&#65533;B&#65533;&#65533;F.&#2001;&#65533;V&#65533;&#65533;&#65533;P&#65533;&#1999;P&#65533;?&#65533;X&#65533;{$z&#65533;=$&#65533;@&#65533;0)&#65533;`CO&#65533;&#65533;&#65533;-@ &#65533;Q;&#65533;&#65533;&#65533;3.q&#65533;&#65533;0&#65533;&#65533;]&#39152;&#65533;&#510;&#65533;&#1169;/&#65533;!&#65533;&#65533;@&#65533;&#65533;M&#65533;&#65533;)j&#65533;&#65533;N-&#65533;&#65533;P&#65533;n&#65533;&#65533;&#65533;8&#1938;.&#65533;.5&#65533;&#65533;&#65533;&#65533;&#65533;N
&#65533;&#65533;&#65533;&#65533;UZ&#65533;>&#65533;7q&#65533;{-&#65533;&#65533;>Sc&#65533;&#65533;$A&#65533;~h&#65533;&#65533;2YQ;&#65533;M&#65533;M&#65533;&#65533;,&#65533;	&#65533;&#65533;&#65533;&#65533;&#65533;&#1956; &#65533;&#65533;B&#65533;&#65533;&#65533; D&#65533;E&#65533;&#65533;}&#65533;&#65533;&#65533;4q&#65533;&#65533;T&#65533;&#65533;@&#65533;&#65533; &#1025;&#65533;&#65533; &#38960;&#65533;{>&#65533;7o&#65533;2!&#65533;<?&#65533;&#65533;>&#65533;V&#65533;&#65533;=&#65533;&#1894;&#65533;1E&#65533;&#65533;&#65533;B5&#65533;u}&#1501;&#65533;$&#65533;&#65533;&#65533;c&#1487;p&#65533;n?&#65533;@XQ	&#65533;B)&#65533;&#65533;&#65533;r^&#65533;&#65533;&#65533;=/P _&#65533;&#65533;^&#65533;R&#65533;&#65533;D&#65533; &#65533;jP&#65533;P&#256;&#18624;&#65533;&#65533;5~&#65533;&#65533;0&#65533;4?&#65533;6&#65533;&#65533;&#65533;&#65533;)=&#65533;&#65533;&#65533;&#65533;&#65533;+&#65533;&#1254;&#65533;`&#65533;.<&#65533;&#65533;o&#65533;&#65533;&#65533;&#65533;&#806;zU&#65533;%#x.&#65533;a&#65533;&#65533;&#65533;&#65533;&#13614;	&#65533;|&#65533;P&#65533;a&#65533; &#65533;0&#65533;&#65533;&#65533;j&#65533;&#65533;F&#65533;&#65533;&#65533;`&#65533; >&#65533;@&#65533;&#65533;A&#1568;1/&#65533;&#65533;&#65533;&#65533;^&#65533;&#65533;%o&#65533;"/&#65533;&#65533;&#65533;%&#1660;&#65533;NM`&#65533;&#65533;&#65533;&#65533;&#65533;`N&#65533;&#65533;&#990;>&#65533;c&#65533;S.S&#65533;`O &#65533;&#65533;&#65533;:&#65533;&#65533;&#65533;&#65533;&#65533;OsC&#65533;C&#65533;Q%i&#65533;(&#65533;&#65533;&#65533;&#65533;&#65533;&#65533;&#65533;&#65533;&#65533;3h&#65533;&#65533;/N&#65533;&#65533;&#65533;&#65533;&#65533;&#65533;&#65533;&#65533;&#65533;&#65533;&#65533;&#65533;&#65533;&#65533;&#65533;&#65533;&#65533;Q&#65533;Q!&#65533;&#65533;&#65533;D&#65533;&#65533;&#65533;k&#1045;g&#65533;k&#65533;	&#1333;&#65533;&#1489;		&#65533;y&#65533;&#65533;&#65533;Z&#65533;gY&#65533;&#65533;&#65533;J&#65533;&#65533;&#65533;&#65533;&#65533;,&#65533;&#65533;&#65533;&#65533; c-&#65533;`/G&#65533;N
X&#65533;&#65533;? &#65533;R&#1120;&#65533;&#65533;&#65533;&#65533;&#65533;` @&#65533;&#65533;"E&#65533;.Apt&#65533;S&&#65533;&#65533;1aT&#65533;S&#65533;V&#65533;b(&#65533;&#630;&#65533;
sJJ&#65533;&#65533;&#65533;b&#65533;&#65533;&#65533;&#65533;&#65533;&#65533;X&#65533;&#65533;&#65533;&#65533;l&#65533;&#65533;H&#65533;o&#65533;<=&#65533;j&#65533;*&#65533;
9&#65533;&#65533;:r&#65533;&#65533;&#65533;"&#65533;I&#1323;&#65533;)&#65533;&#1212;&#65533;&#65533; .&#65533;:#&#65533;&#65533;cs&#65533;M&#65533;&#65533;;&#65533;Q&#65533; &#395;D0&#65533;&#21607;6&#65533;&#65533;JP$&#65533;@&#660;-]~&#65533;c&#660;*V&#65533;@&#277;W&#65533;&#65533;&#65533;&#65533;6f&#65533;&#65533;Q"&#65533;&#65533;5Y&#65533;&#65533;"k&#65533;&#65533;&&#65533;ju[8=&#65533;&#65533;&#65533;&#65533;5&#65533;&#65533;&#65533;&#65533;i&#65533;6&#65533;&#65533;?&#65533;F&#1510;&#65533;z&#65533;Y&#65533;|%&#65533;.&#926;&#65533;{&#65533;&#65533;Kk|&#65533;&#65533;6&#65533; EB&#65533;k&#65533;P&#65533;h&#65533;&#65533;&&#65533;&#65533;kYef&#65533;/&#65533;&#65533;@5&#65533;,&#65533;6&#65533;&#65533;.VTQ&#65533;&#65533;&#65533;&#65533;DX&#65533;l&#65533;&#39316;6&#65533;&#65533;&#65533;Y9&#65533;a$!&#65533;C&#65533;"'Jb&#65533;T&#553;&#65533;&#65533;/&#65533;&#65533;s&#65533;>&#65533;&#65533;&#65533;&#65533;]`Zh-R&#65533;#&#65533;&#65533;k&#65533;B&#1474;&#65533;&#1573;Sx&#65533;&#65533;&#65533;&#65533;MTJ&#65533;Dz&#65533;e$!D&#65533;&#407;&#65533;8I|&#65533;&#65533;TB&#65533;a&#65533;&#65533;}&#65533;&#65533;&#65533;YK&#65533;&#65533;&#1625;&#65533;&#65533;&#65533;&#65533;&#1418;&#65533;Y&#65533;&#65533;!&#65533;Cx&#65533;&#65533;&#65533;&#65533;&#65533;BD&#65533;&#65533;@&#65533;&#65533;!&#65533;R&#65533;&#65533;&#65533;&#65533;&#65533;T2&#65533;5I4&#65533;T&#65533;&#65533;m&#65533;&#65533;&#65533;8&#65533;&#65533;*-&#65533;F&#1800;-J&#65533;&#65533;&#65533;&#65533;XG&#65533;@&#129;&#65533;i&#65533;&#65533;&#65533;&#65533;X`&#65533;x&#65533;&#65533;&#65533;&#65533;?R&#65533;&#65533;Xl&#65533;&#658;&#65533;@Y&#65533;@}I&#65533;&#65533;y&#65533;&#65533;m 4&#1024;&#65533;&#65533;D&#65533;&#1977;CD&#65533;A&#65533;5&#65533;|b&#65533;&#65533;&&#65533;o&#65533;&#65533;&#2045;k&#65533;&#65533;_&#65533;:&#65533;&#65533; &#65533;X&#65533;(D&#65533;&&#65533;&#65533;&#65533;>&#65533;G&#65533;&#65533;&#1072;&#65533;;&#65533;h d|i$&#65533;.r&#65533;JH[&#65533;&#65533;Y#&#454;&#65533;&#682;$y&#65533;&#65533;&#65533;&#65533;"& \&#65533;&#65533;I@+9&#65533;.&#65533;&#65533;&#65533;0&#65533;&#65533;Nc&#65533;&#65533;B&#65533;&#65533;&#65533;&#65533;[&#65533;<"&#65533;,Y&#65533;I&#65533;&#65533;8lq&#65533;K&#65533;@&#65533;[k&#65533;0&#65533;H*v&#65533;HJv&#65533;Q%Q&#65533;M&#65533;&#65533;PhXl! &#65533;&#65533;&#65533;&#65533;&#65533;&#65533;&#65533;5&#65533;f&#65533;&#65533;&#65533;&#65533;'&#65533;}&#65533;&#65533;&#65533;&#65533;:&#65533;&#65533;&#65533;7N&#65533;&#65533;$&#65533;&#65533;&#65533;
/&#65533;&#65533;&#65533;BF&#65533;&#65533;&#65533;&#65533;&#65533;&#65533;G&#65533;p&#65533;&#65533;&#462;&#65533;&#65533;L3&#65533;<[&#65533;n<s&#65533;3&#65533;/rrSg`&#65533;T0;&#65533;U&#65533;&#65533;&#65533;r	&#65533;CA&#65533;&8&#65533;b&#65533;D&#65533;:43&#65533;x4&#65533;&=l&#65533;&#65533;&#1076;&#65533;@&#65533;&#65533;&#1332;&#65533;&#65533;&#271;&#65533;lD&#65533;&#1232;&#65533;&#65533;&#65533;&#65533;&#65533;&#65533;&#65533;-&#65533;&#65533;$c&#65533;&#65533; c&#65533;&#65533;x&#62635;$ib&#65533;&#65533;&#65533;&#65533;|&#65533;Dp\=&#65533;&#65533;T&#65533;kqOX&#65533;&#65533;&#65533;&#65533;-*"
C&#65533;&#65533;G0&#65533;A&#65533; H&#65533;&#65533;'O&#65533;&#65533;T&#1392;F&#65533;r;G@&#65533;&#65533;&#65533;]&#65533;&#65533;&#65533;p&#65533;&#65533;U&#65533;&#65533;&#686;&#65533;&#65533;?O+?&#65533;&#1611;&#65533;4&#65533;&#65533;`WW&#65533;|&#65533;+&#65533;zn!&#65533;&#1202;&#65533;&#65533;cq&#65533;&#65533;{&#65533;&#65533;&#65533;E&#65533;I&#65533;&#65533;@&#65533;p&#65533;&#65533;MJ&#65533;&#65533; &#65533;&#1746;!&#65533;&#65533;&#65533;&#65533;\&#65533;@{&#65533;-h&#65533; &#65533;"F&#65533;7&#65533;i&#65533;&#65533; =A&#65533;&p-&#65533;@&#65533;&#65533;&#65533;&#65533;BP`&#65533;X$&#65533;Hx&#65533;&#65533;&#65533;+ k&#65533;a&#65533;&#1193;&#65533;&#65533;X&#65533;&#65533;h&#65533;B&#65533;&#65533;&#65533;;&#65533;&#65533;P&#65533;&#65533;TJ&#65533;"H&#65533;&#609;G(gy>&#65533;e&#65533;&#65533;&#65533;D&#65533;1&#65533;W&#1323;&#1968;&#65533;&#65533;&#65533;E&#65533;&#65533;G&#65533;8&#65533;&Afv&#65533;&#65533;&#65533;d&#65533;&#65533;<&#65533;&#65533;2
&#65533;il&#65533;&#65533;&#65533;&#65533;F6&#65533;&#65533;"!p&#65533;P0&#65533;;&#65533;	&#65533;&#65533;&#65533;"&#65533;&#65533;@^&#65533;F&#65533;$&#65533; &#65533;&#65533;B&#65533;C&#65533;
&#270;"&#65533;H.&#65533;&#65533;&#65533;(?&#65533;&#65533;H&#65533;m&#65533;&#65533;&#65533;&#65533;X!G&#65533;&#1057;&#65533;&#65533;&#65533;&#65533;C+&#65533;&#65533;j*T95&#65533;&#65533;&#65533;n&#65533;"%z&#65533;WI-&#65533;&#65533;<&#65533;&#65533;&#65533;&#1313;&#65533;&#65533;	1&#65533;El&#65533;{&#65533;&#65533;_:&#1097;&#65533;Y&#65533;0&#65533;&#65533;&#1253;-&#65533;i&#65533;&#1054;7Tz&#65533;&#65533;^&#65533;&#65533;I&#65533;%&#65533;5P&#65533;&#65533;&#65533;2p&#65533;&#1608;&#65533;&#65533;&#65533;&#1813;&#65533;&#65533;&#65533;xmzD&#65533;^;&#65533;&#65533;N@&#65533; &#1243;^0yO&#65533;&#65533;U&#65533;-&#65533;&#65533;!&#65533;&#65533;VC m&#65533;+C&#65533;&#65533;PN&#65533; '&#65533;]&#65533; J&#65533;&#65533;&#65533;d&#65533;&#65533;FE&#65533;&#65533;&#684;&#65533;&#65533;w&#65533;a+&#65533;&#65533;X&#634;Rn&#65533;J)`&#65533;Y&#1202;=&#65533;&#65533;"&#65533;C4G4o6&#65533;:&#65533;G&#65533;O&#65533;&#65533;	&#65533;&#65533;\&#65533;&#65533;&#65533;&#65533;&#65533;&#65533;&#65533;$@$&#65533;&#423;E&#65533;zUU&#65533;&#65533;:&#65533;!<&#65533;#&#65533;V&#65533;[Z&#65533;&#65533; N&#65533;	H&#65533;!A&#1469;nv&#65533;&#65533;&#65533;x&#65533;&#65533;&#65533;&#65533;*=@&#65533;4&#1227;&#65533;z	)	&#65533;&#65533;w&#65533;&#65533;m&#65533;&#65533;9&#65533;&#65533;&#65533;(&#65533;3&&#65533;&#65533;&#65533;.&#65533;&#65533;&#65533;&#65533;$P&#65533;;SiH&#65533;&#65533;&#65533;<B4+8&#65533;x&#65533;u&#65533;K}(&#65533;&#65533;&#65533;L&#65533;I&#65533;OskZ#&#65533;&#65533;>h&#65533;|&#65533;&#65533;&#65533;6&#65533;	&#65533;&#65533;A&#65533; 	 &#65533;&#65533;&#65533;0/&#65533;TS&#65533;&#65533;CC&#65533;&#65533;C(&#65533;&#65533;&#65533;&#65533;&#65533;&#65533;&#65533;A l&#65533;&#65533;Z&#65533;
1&#65533;B&#65533;&#65533;&#65533;*&#65533;@1(&#65533;&#65533;&#65533;TYB&#65533;AZ&#65533;&#65533;P&#51415;&#65533;4&#65533;&#65533;&#65533;+f&#65533;&#65533;&#65533;&#65533;&#65533;E0ed(&#65533;&#65533;&#65533;&#65533;&#65533;G&#65533;&#65533;&#65533;&#65533;&#65533;%G&#65533;&#65533;kQm&#65533;&#65533;&#65533;&#65533;G&#65533;&#65533;&#65533;&#65533;&#65533;&#65533;&#65533;Ax&#65533;y&#65533;&#65533;&#65533;&#65533;7H &#65533;&#65533;&#65533;J%	&#65533;N&#65533;+&#65533;&#65533;i&#65533;&#65533;<0&#65533;&#65533;&#65533;3zg&#65533;&#65533;&#65533;&#65533;&#65533;&#65533;&#65533;TD&#65533;&#65533;&#65533;&#65533;&#1598;8&#65533;3&#65533;d&#65533;&#65533;P&#65533;&#65533;s&#65533;&#65533;&#65533;&#65533;c
 -X&#65533;Z&#65533;!&#65533; [>6&#65533;q&#65533;'O&#65533;=&#65533; z`&#65533;1X&#65533;c&#65533;v&#65533;&#65533;[ L`h&#65533;&#65533;&#65533;/k&#65533;+
&#65533;`&#65533;8&#65533;M~k-&#65533;;&#65533;&#65533;&#65533;M)&#65533;EY&#65533;&#65533;T&#65533;&#65533;~&#65533;&#65533;Eq(&#65533;&#65533;&#65533;&#65533;D&#65533;&#247;#R&#65533;&#65533;E&#65533;&#65533;&#533;&#65533;&#65533;&#65533;&#65533;	K&#245;|}&#385;&#65533;U&#65533;&#65533;G<&#65533;&#1028; &#65533;@m\&#65533;&#65533;sLrZ?#&#65533;@&#65533;m&#65533;p&#65533;&#1457;&#65533;)r&#65533;&#65533;w&#65533;q&#65533;% P@&#65533;&#65533;&#65533;&#65533;d&#65533; &#65533;&#65533;n&#65533;f &#65533;
&#65533;@=@&#65533;&#65533;&#65533;&#65533;++ YAP&#65533;f3&#65533;V&#65533;:&#65533;c&#65533;&#65533;3&#1817;&#48456;&#65533;&#65533;"q&#65533;&#65533;&#65533;n&#65533;&#65533;&#65533;&#65533;T.&#65533;&#65533;&#65533;&#65533;TZ&#65533;`=&#65533;;&#65533;&#65533;k&#65533;SY<3pV&#65533;&#65533;&#357;&#65533;&#65533;"&#65533;Gb&#65533;&#65533;&#65533;&#65533;E`	&#65533;\&#65533;^<Y&#65533;&#65533;)0&#1843;&#65533;&#46797;&#65533;r&#65533;)/&#65533;&#65533;&#65533;z&#65533;x' 	&#65533;&#65533;&#65533;&#65533;`&#65533;&#65533;&#65533;?O6&#65533;&#65533;&#65533;&#65533;&#65533;	Sv&#65533;&#65533;w(CY&#65533;&#65533;&#65533;[&#65533;&#916;?~&#65533;u&#65533;&#65533;&#65533;b6V&#65533;d&#65533;b&#65533;&#909;W&#65533;8&#65533;H&#65533;G&#65533;&#65533;&#65533;&#65533;&#65533;H&#1167;&#65533;9&#65533;`&#65533;&#65533;_f&#514;&#65533;&#65533;&#65533;,&#65533;!u&#65533;|&#65533;[&#65533;&#65533;?&#65533;Z&#65533;&#65533;&#65533;&#65533;&#774;3&#65533;&#65533;w&#65533;n&#65533;&#65533;x&#65533;y&#65533;g&#65533;&#65533;PJHMag&#65533;&#65533;ysvX&#743;&#65533;'*)&#65533;Q&#65533;&#65533;<  @{&#65533;&#65533;$x&#65533;&#65533;)&#65533;l,&#65533;l-&#65533;l&#65533;l&#65533;%r&#65533;&#65533;:&#65533;&#65533;&#65533;u&#65533;&#65533;H&#935;o&#65533;&#65533;h&#65533;u`&#65533;}&#65533;&#65533;;l'`G&#1540;&#65533; &#65533;&#65533;vG&#65533; (&#65533;T&#65533;2&#65533;&#65533;&#65533;&#65533;w&#65533;2,&#65533;v&#65533;~d&#65533;!EhvKQy}&#65533;R'&#65533;&#65533;   ]&#65533;W&#65533;+`&#65533;&#65533;%&#65533;&#65533;&#65533;*&#65533;&#65533;)&#65533;?Po&#1542;2(uk&#65533;&#65533;&#65533;&#65533;|0s&#65533;&#65533;r&#65533;&#65533;Q&#65533;&#65533;&#65533;#&#65533;[aCP`;&#260;&#65533;R&#16393;&#65533;&#65533;v&#1703;yPN&#65533;&#65533;`&#65533;&#65533;&#65533;&#65533;|}+)&#65533;:&#65533;X&#65533;6X&#65533;%D!&#65533;<&#65533;&#65533; &#65533;-q&#65533;e&#1909;&#65533;&#65533;&#523;[V  &#65533;&#65533;-&#65533; &#65533;(rFy6&#65533;u0&#268;8&#65533;r&#65533;W&#65533;s&#65533;o&#65533;(~&#65533;XA&#65533;o\&#65533;Q-B}&#65533;&#65533;&#65533;&#65533;&#65533;p&#65533;8w&#65533;&#65533;&#65533;`&#65533;!&#871;X*{Fc&#65533;Vc&#65533;&#65533;&#65533;o&#1030;o&#65533;-i&#65533;$i&#65533;'&#65533;&#65533;
&#65533;&#65533;&#65533;%&#65533; &#65533;8&#65533;&#65533;X&#65533;&#65533;u&#65533;W|0t&#65533;&#65533;&#65533;&#65533;&#65533;8h&#65533;&#65533;!&#65533;;&#65533;H"e&#65533;&#65533;&#1289;&#65533;`&#65533;&#65533;&#65533;" &#65533;&#65533;&#65533;&#529;2dR&#65533;}&#65533;X&#65533;&#65533;&#65533;{QfGX}EX8VcY7\y&#65533;Q&#65533;kq8i  4&#65533;-&#65533; &#65533;q&#65533;&#65533;&#65533;&#65533;R&#65533;&#65533;)u5c7Fr&#65533;&#65533;u	8&#65533;&#65533;X&#65533;X&#65533;YH&#65533;&#65533;&#65533;*&#65533;J&#65533;`C&#65533;&#65533;h&#65533;d&#65533;&Y#&#65533;~&#65533;k&#65533;i&#65533;*gY[&#65533;&#65533;iW&#65533;]&#65533;B_&#65533;o&#65533;&#65533;&#65533;&#65533;&#65533;X4&#37508;%rk&#65533;O&#65533;&#65533;&#65533;&#65533;?&#65533;8I&#65533;8&#65533;H&#65533;X&#65533;&#65533;)&#65533;BI.x`&#65533;2&#65533;C&#65533;[qD\&#65533;HX8&#65533;&#65533;&#65533;i&#65533;
&#65533;&#65533;&#65533;J&#65533;&#65533;&#65533;m'&#65533;{7&#65533;&#65533;:&#65533;CO&#65533;&#65533;v&#65533;&#65533;q&#65533;&#65533;&#65533;)&#65533;&#65533;&#65533;"&#65533;HR&#65533;&#65533;_&#65533;X&#65533;&#65533;hy&#65533;&#65533;&#65533;&#65533;W&#65533;&#65533;$<&#65533;DA&#65533;7L&#1315;&#65533;&#65533;&#65533;8&#65533;&#65533;L&#65533;0&#65533;&#65533;&#65533;&#65533;&#65533;&#65533;9FdD&#65533;[&#65533;&#1113;XGc&#65533;&#65533;T	&#65533;&#65533;&#65533;&#65533;y&#65533;&#65533;&#65533;^&#65533;w%&#65533;&#65533;!&#65533;2_&#65533;&#65533; <\&#65533;2 U&#65533;&#65533;&#65533;&#65533;9&#65533;&#65533;6&#65533;&#65533;+&#1848;J&#65533;~A&#65533;Q&#65533;&#65533;&#65533;&#65533;yz&#65533;&#65533;D&#65533;&#65533;&#65533;D&#65533;)E&#65533;&#65533;H&#65533;&#65533;8`t9_s9&#65533;&#65533;o&#65533;)&#65533; 0&#65533;Q &#65533;&#65533;&#65533;X&#65533;:8&#65533;c&#65533;U	y&#65533;&#65533;&#65533;&#1626;&#65533;"g &#65533;Y"[&#65533;oPC&#65533;s&#65533;Iq"&#65533;&#65533;{p&#65533;P&#65533;4&#65533;&#65533;!&#65533;V&#65533;&#65533;&#65533;&#65533;a9&#65533;&#65533;&#65533;Q&#65533;&#65533;B&#65533;&#65533;Y&#65533;cA&#65533;&#65533;j&#65533;&#65533;&#65533;&#1241;&#65533;&#65533;&#65533;&#65533;&#65533;849&#65533;(&#65533; &#65533;I6d&#65533;&#65533; ?&#65533;	X&#65533;c&#65533;&#65533;&#65533;;&#65533;&#65533;p&#65533;&#65533;J&#65533;&#65533;y&#65533;&#65533;3&#65533;Ya;\)&#65533;4&#13393;`&#65533;&#65533;&#65533;&#65533;z&#65533;&#65533;O&#65533;vQjp&#65533;&#65533;&#65533;@&#65533; &#1189;a&#65533;&#65533;&#65533;&#1682;&#65533;&#65533;&#65533;j&#65533;i:&#65533;k&#65533;Dlz&#65533;7&#353;&#65533;s&#65533;&#65533;=H&#65533;=r
&#65533;&#65533;A,@F.Z&#65533;P{&#1369;4f&#65533;&#65533;&#65533;&#65533;&#65533;I&#65533;V&#65533;&#65533;&#65533;&#65533; x;&#65533;9&#65533;&#65533;&#65533;w&#65533;)&#65533;&#1256;$&#65533;&#65533;&#1705;&#65533;P&#65533;&#65533;&#65533;&#65533;H&#65533;&#65533;&#65533;:&#65533;&#65533;&#1046;h&#65533;&#65533;
` "&#65533;&#1503;&#65533;&#65533;$&#65533;*&#65533;&#65533;"@h&#65533;.&#65533;f`A&#65533;&#65533;z&#65533;&#678;5US&#65533;*&#65533;&#65533;&#65533;&#65533; &#65533;&#65533;&#65533;&#1619;W7&#65533;P&#65533;&#65533;&#65533;&#880;&#65533;5
&#65533;&#904;&#65533; &#65533;&#65533;w&#65533;y&#65533;&#65533;&#65533;y&#65533;&#65533;&#39466;&#1161;&#65533;&#1064;R&#1128;&#65533;h"&#65533; &#65533;A}&#65533;h&#65533;&#65533;&#65533;&#65533;vY&#65533;<&#1750;}&#65533;&#65533; &#65533;@&#65533;&#65533;&#65533;&#65533;&#65533;&#65533;q&#65533;&#65533;[A&#65533;&#65533;J&#65533;+&#65533;}&#65533;p&#65533;&#65533;&#65533;&#65533;`Z	&#65533;z&#65533;DH3`&#65533;~g&#65533;{&#65533;&#65533;j#&#65533;&#65533;D&#65533;&#65533;3 &#65533;&#65533;X&#65533;Wl&#65533;&#65533;Y &#65533; &#65533;&#65533;&#65533;un0&#65533;&[&#65533;)&#744;&#65533;'h&#1658;&#65533;&#65533;
&#65533;I*&#65533;&#65533;C&#65533;Y&#65533;&#65533;F&#65533;M&#65533;&#65533;&#65533;;i&#65533;G[	&#65533;&#489;&#65533;k&#65533;&#65533;&#65533;&#65533;&#65533;&#65533;&#65533;&#65533;&#65533;y&#65533;+&#65533;&#65533;w&#1640;&#15383;&#65533;i&#65533;E&#65533;&#65533;y&#65533;XZ&#65533;;nP&#65533;&#65533;x&#65533;&#65533;~&#65533;H&#65533;&#65533;&#1246;&#65533;y&#65533;p&#65533;5&#65533;B&#65533;W&#65533;&#65533;X&#65533;&#65533;&#65533;Y&#65533;&#65533;&#443;&#65533;&#65533;&#65533;&#65533;&#65533;&#65533;!
6&#65533;&#65533;&#65533;}&#65533;K&#65533;:&#65533;&#65533;[&#65533;*&#65533;&#65533;!&#65533;&#65533;&#65533;&#65533;&#65533;:&#65533; &#65533;&#65533;xY&#65533;:&#65533;&#65533;&#65533;d&#44625;0&#65533;(I&#65533;xh%&#65533;xK&#65533;	&#65533;y>X&#65533;&#65533;&#65533;vYh&#65533;&#65533;K&#65533;^&#65533;&#65533;&#1664;&#65533;	&#65533;z&#65533;o&#65533;`&#65533;vW&#65533;.s&#65533;&#65533;6&#65533;&#65533;&#65533; &#65533;&#65533;&#65533;&#1664;&#65533;	LK|&#65533;&#65533;&#65533;{&#65533;&#65533;&#1259;}<&#65533;&#1744;"&#65533;A&#65533;\&#65533;&#163;X&#65533;AX&#65533;&#65533;&#1320;YQ&#65533;Fh&#65533;&#65533;g&#1770;h&#65533;}gY&#65533;&#65533;&#65533;Z	&#65533;Z&#65533;&#65533;yW&#139;&#65533;&#65533;&#65533;&#65533;&#65533;&#65533;&#65533;&#1163;H&#65533;&#65533;&#65533;@,&#65533;&#65533;&#65533;&#65533;U.&#65533;&#330;F<&#65533;B'"w&#65533;&#65533;&#65533;&#65533;z&#65533;",&#65533;&#65533;J&#65533;,&#65533;r&#65533;&#65533;m&#65533;&#65533;&#65533;0&#65533;k&#65533;X&#51550;&#65533;&#65533;&#65533;sL&#65533;&#763;&#65533;&#65533;W

+4&#65533;&#65533;&#65533;&#65533;v&#65533;&#65533;&#65533;:7&#47452;&#1558;&#65533;&#65533;&#65533;A&#65533;&#65533;&#65533;&#65533;L	&#65533;&#65533;&#65533;CK} &#65533;&#65533;&#65533;}&#65533;&#65533;B	&#65533;\&#65533;y&#65533;&#65533;&#65533;;;&#641;&#552;<p&#65533;&#65533;=&#65533;&#65533;&#65533;&#65533;F&#65533;&#65533;|&#65533;4&#65533;&#65533;	u&#65533;&#65533;\&#65533;u&#65533;&#65533;&#65533;&#65533;m"} C&#65533;&#654;0&#65533;O&#65533;&#65533;&#65533;&#824;&#65533;&#65533;&#65533;\&#849;&#1046;&#65533;&#65533;L,`BK&#65533;|&#65533;&#65533;<&#65533;&#65533;&#626;&#65533;"&#65533;&#65533;`&#65533;,C&#65533;{&#65533;$i&#184;&#65533;{&#65533;&#65533;&#65533;5&#307;\&#65533;&#65533;&#65533;&#65533;J&#65533;&#65533;&#65533;&#65533;&#65533;&#65533;0&#65533;&#65533;&#65533;&#65533;&#65533;&#65533;G["&#65533;|f&#65533;&#853;&#65533;&#540;&#65533;{lp&#854;K&#65533;&#65533;\	 }&#65533;&#65533;\&#65533;m	&#65533;&#65533;(&#65533;&#1772;G{&#65533;&#65533;1&#65533;&#1116;&#65533;&#65533;&#65533;,&#523;&#65533;&#1468;L&#65533;&#65533;L&#65533;
fYL;&#65533;{&#65533;&#65533;&#65533;&#65533;&#65533;'}&#65533;&#65533;K&#65533;0&#65533;&#65533;"&#65533;&#65533;@}&#65533;z<&#65533;&#65533;&#65533;&#1115;;&#65533;&#65533;&#65533;&#65533;&#65533;&#65533;l&#65533;&#65533;,&#65533;&#65533;C&#65533;&#65533;&#65533;l&#65533;&#65533;0&#1045;&#65533;vy`&#65533;&#44083;&#65533;|&#65533;&#65533;C&#65533;&#65533;&#65533;&#65533;&#65533;a&#65533;&#65533;mM&#65533;h]&#65533;,&#65533;p&#65533;&#65533;&#65533;&#65533;:=&#1260;&#65533;&#65533;&#661;k&#65533;qm&#65533;/&#65533;&#65533;I&#65533;n&#65533;&#65533;`}&#65533;<&#65533;&#65533;&#65533;&#65533;&#65533;;&#65533;c&#65533;&&#1268;&#65533;&#65533;&#65533;	&#65533;&#65533;f}&#850;&#65533;&#1528;&#65533;&#65533;&#65533;&#65533;Zm&#1493;&#65533;&#1217;]R&#65533;&#65533;&#65533;&#65533;}]&#65533;&#658;p&#65533;}@| &#65533;;&#65533;}&#65533;C&#65533;{@&#1500;}&#65533;N8&#1118;&#65533;&#681;&#65533;&#65533;&#65533;&#65533;a&#65533;&#65533;&#65533;&#1717;&#65533;&#65533;&#65533;&#65533;&#65533;&#65533;K&#65533;Z&#65533;&#65533;7&#65533;&#65533;&#65533;&#65533;v&#65533;;~@&#65533;2&#863;l&#1548;&#65533;Z &#65533;&#65533;<&#1825;Z&#65533;&#65533;|&#65533;&#65533;\&#65533;&#65533;&#65533;&#65533;;&#65533;&#65533;&#65533;L&#65533;&#65533;&#65533;&#65533;&#65533;&#65533;&#65533;&#65533;o&#65533;&#65533;&#65533;"&#65533;&#65533;,&#65533;&#65533;&#65533;&#65533;&#602;&#65533;&#65533;&#65533;<&#2017;M&#65533;&#1277;&#65533;Y&#65533;&#65533;|&#65533;&#65533;&#65533;l&#65533;&#65533;&#65533;M&#1277;M&#65533;&#65533;&#65533;&#65533;&#65533;&#65533;&#65533;&#65533;&#65533;&#1853;&#65533;&#6060;&#805;&#65533;g&#1337;-&#65533;&#65533;}&#65533;q-&#1249;&#65533;&#909;&#65533;.N&#65533;&#65533;l&#65533;&#65533;&#1820;&#65533;ry&#65533;&#65533;&#65533;&#65533;&#65533;p&#65533;&#65533;p&#65533;N&#65533;&#65533;+e]&#65533;Z&#65533;&#65533;H&#65533;&#65533;|&#65533;&#65533;+@&#65533;O]&#1713;&#65533;&#65533;&#65533;&#65533;X+&#65533;&#65533;QaP&#65533;&#65533;&#65533;+_&#65533;e-`ZP&#65533;&#65533;&#65533;JO&#65533;&#65533;\&#65533;]&#65533;&#65533;&#65533;P&#65533;&#65533;&#564;q&#65533;&#65533;;D&#65533;r~&#65533;D&#65533;&#65533;|&#65533;C$&#65533;m&#65533;&#65533;L&#65533;FN&#65533;>&#65533;Q&#65533;&#1601;&#65533;&#65533;&#65533;&#65533;
v&#65533;I&#65533;&#65533;&#65533;&#65533;&#65533;&#65533; i&#65533;&#65533;&#65533;n&#14174;Jo&#65533;&#22109;&#65533;o&#65533;&#65533;&#65533;&#65533;&#65533;&#65533;&#65533;&#65533;&#65533;;N&#65533;I&#65533;&#65533;&#65533;&#494;&#65533;&#65533;.&#65533;{.&#65533;K&#65533;&#65533;}&#65533;&#1463;&#65533;"&#65533;N&#23108;&#65533;N&#65533;&#65533;&#65533;&#65533;&#65533;&#65533;&#1696;&#65533;&#65533;&#65533;&#65533;&#65533;n&#65533;&#65533;&#65533;-&#65533;&#51022;&#65533;M^&#65533;&#65533;'.&#65533;&#65533;n&#65533;&#65533;A&#65533;n&#65533;&#65533;dp&#65533;&#65533;&#65533;&#65533;`&#49894;&#65533;
&#65533;&#65533;&#820;&#942;&#65533;&#65533;^L&#65533;&#65533;&#65533;.&#65533;&#65533;&#65533;&#65533;^&#65533;&#65533;&#65533;&#65533;t&#65533;&#65533;&#65533;&#65533;&#65533;&#65533;&#65533;
&#65533;J&#65533;;&#65533;&#65533;&#65533;&#65533;&#65533;&#65533;&#65533;&#65533;&#65533;&#65533;&#65533;&#65533;&#65533;t~&#65533;*&#65533;&#65533;G&#65533;_&#65533;&#65533;!&#65533;N&#65533;&&#65533;&#65533;?.&#65533;&#65533;\&#65533;&#65533;&#65533;&#1807;^&#65533;ZP&#65533;&#65533;&#65533;"=&#65533;[&#65533;&#65533;&#65533;y`&#65533;1&#65533;2&#65533;&#65533;P&#65533;&#65533;&#65533;&#65533;&#6142;&#65533;<&#65533;&#65533;&#65533;&#65533;A&#65533;e&#65533;&#65533;6&#65533;&#65533;f^&#65533;K&#65533;)&#65533;&#65533;1o&#65533;&#65533;>&#65533;W&#65533;&#65533;&#65533;&#65533;d&#65533;&#65533;d&#65533;&#65533;x&#65533;&#65533;>&#65533;nN&#65533;&#65533;]&#65533;	&#65533;l&#65533;&#65533;=&#65533;&#65533;&#65533;&#65533;.&#65533;&#65533;&#65533;&#65533;
&#65533;&#65533;&#65533;(&#65533;[a&#65533;d/Y&#65533;&#65533;&#65533;~&#65533;&#65533;&#65533;&#65533;&)&#65533;Em&#65533;i&#65533;&#65533;O&#65533;T&#65533;&#65533;To&#65533;m&#772;O/&#65533;T&#65533;&#65533;&#65533;&#65533;&#65533;K>&#65533;[&#65533;&#65533;Q&#65533;&#454;&#65533;&#850;&#65533;w&#65533;&#65533;&#65533;&#65533;&#65533;&#65533;}P&#65533;c&#65533;&#65533;P&#65533;&#65533;&#65533;&#65533;&#65533;<&#65533;F~&#18815;h&#65533;&#65533;&#381;&#65533;Q:&#65533; &#65533;&#65533;/&#65533;z&#65533;&#65533;z&#65533;&#65533;&#65533;?&#65533;&#65533;&#65533;K&#65533;&#65533;o&#65533;&#318;&#65533;_&#65533;&#1231;&#65533;K&#65533;&#65533;E&#65533;&#65533;&#65533;&#65533;&#65533;&#65533;J&#783;&#65533;&#879;`&#65533;_&#65533;&#65533;&#65533;&#65533;c&#65533;&#16365;2s<&#65533;&#65533;&#65533;&#65533;&#65533;&#65533;&#65533;&#65533;&#65533;&#65533;m&#65533;<&#65533;&#65533;h&#878;&#65533;&#65533;&#65533;&#65533;&#65533;&#65533;&#65533;&#65533;&#65533;&#65533;&#65533;&#65533;&#65533;&#65533;&#65533;&#65533;~&#65533;&#65533;&#65533;&#65533;&#65533;&#65533;ZZ&#65533;{&#65533;&#65533;z&#65533;&#65533;&#65533;&#65533;&#65533;&#65533;&#65533;&#65533;&#65533;&#65533;&#65533;&#65533;&#65533;&#65533;|&#65533;&#65533;&#65533;&#65533;&#65533;&#65533;&#65533;|y&#65533;&#65533;&#65533;&#65533;&#65533;&#65533;&#65533;&#65533;&#65533;&#65533;&#65533;&#65533;&#263;&#65533;&#368;&#65533;&#65533;}&#65533;&#65533;&#65533;&#65533;&#65533;&#65533;&#65533;&#65533;&#65533;y&#65533;&#65533;&#1544;&#674;&#65533;&#65533;&#65533;&#65533;&#65533;&#65533;&#65533;&#65533;&#65533;&#65533;&#1246;&#65533;&#1491;&#65533;&#65533;&#65533;&#65533;&#65533;&#65533;&#13082;&#65533;&#65533;&#65533;&#210;Z&#65533;&#65533;&#65533;&#462;&#29046;&#65533;HP\:m&#65533;&#65533;&#65533;s&&#65533; &#65533;&#65533;&#65533;&#544;&#65533;&#25617;&#65533;&#65533;	&#65533;Y&#33235;@a3&#65533;&#808; 2?&#65533;>&#65533;,&#271;&#65533;JB/&#65533;m&#65533;)+O&#65533;'&#65533;\&#65533;&#65533;X+&#65533;=e&#65533;4&#65533;QC&#65533;!e&#65533;&#65533;4[&#65533;? ?&#65533;TQ&#65533;`O&#65533;&#65533;&#65533;&#65533;&#65533;&#65533;H&#65533;{&#65533;=%j#&#65533;&#65533;j&#65533;&#65533;d&#65533;"&#65533;&#65533;f&#65533;B&#65533;W&#65533;&#65533;TmeY&#65533;&#65533;A~&#225;v&#65533;.&#65533;&#65533;&#350;&#65533;-e8&#65533;&#65533;K&#65533;&#65533;&#65533;&#1159;&#65533;&#65533;&#65533;iy&#65533;\5&#65533;h&#65533;&#65533;&#65533;c&#65533;+&#65533;;&#65533;&#65533;>-&#65533;&#65533;&#65533;&#65533;&#65533;&#65533;r&#65533;&#65533;uq2L&#558;!^&#65533;&#65533;f&#65533;)$-&#65533;&#65533;:&#65533;T&#65533;?&#65533;&#65533;&#65533;&#65533;&#65533;Q&#65533;?&#65533;&#65533;&#65533;9!&#65533;{&#65533;BaN&#65533;G&#65533;G&#65533;F-&#65533;&#65533;h&#65533;&#65533;]{&#65533;W[i&#65533;6&#65533;<&#65533;&#65533;c&#65533;+V_&#383;&#65533;]&#65533;AG&#65533;t&#65533;e&#65533;\!&#65533;	w&#65533;&#65533;&#65533;: &#65533;!F q&#65533;&#65533;&#65533; &#65533;&#65533;&#1121;&#65533;&#65533;`h!&#65533;`<1&#65533;p&#65533;BT%&#65533;GY&#65533;Y&#65533;m&#65533;&#65533;&#65533;&#65533;&#65533;&#65533;&#65533;X&#65533;&#65533;&#65533;&#65533;>&#65533;&#65533;GO&#65533;q&#65533;&#65533;&#65533;LaD;S &#65533;a&#65533; !&#65533;w&#65533;&#65533;&#65533;&#65533;u&#65533;&#65533;W+&#65533;&#65533;&#65533;&#65533;&#65533;i&#65533;H&#65533;&#65533;X"&#65533;o&#65533;&#65533;&#65533;GA&#65533;G&#65533;8&#65533; t&#65533;Ft &#65533;gPw&#65533;n&#65533;&#65533;&#65533;KAb&#65533;RL&#65533;aC&#65533;3,&#65533;&#65533;(E&#65533;&#65533;&#65533;O,&#65533;&#65533;v&#65533;&#65533;.h8&#65533;&#65533;9&#65533;&#65533;v&#65533;B&#65533;H u&#65533;"&#65533;&#65533;&#65533;c+=z`y&#65533;&#565;H&#65533;&#65533;&#65533;u&#65533;&#65533;&#65533;&#65533;Z&#65533; &#65533;&#65533;/&#65533;&#65533;&#65533;&#65533;&#65533;!&#65533;&#65533;G&#65533;*2]&#65533;&#65533;-&#65533;&#65533;&&&#65533;&#65533;`&#65533;k&#65533;m&#65533;&#476;.&#65533; &#65533;&#65533;&#65533;&#1514;"&#65533;&#554;&#65533;#&#65533;&#65533;&#65533;h0&#65533;u&#65533;&#1737;&#65533;&#65533;@)&#65533;M&#65533;&#65533;)I}&#65533;&#65533;&#65533;&#65533;&#65533;0g&#65533;&#65533;&#65533;8h"&#65533;&#65533;~;H&#65533;1&#65533;&#65533;B&#65533;l&#65533;Kd!&#65533;&#65533;S6&#369;&#65533;&#65533;z&#65533;1&#65533;M&#1936;&#65533;,&#65533;&#65533;&#65533;.&#65533;&#65533;['&#861;&#65533;C&#65533;,	s&#65533;&#65533;&#65533;k&#65533;Pv0&#65533;&#752;Hd&#65533;#ku&#65533;&#65533;J.&#65533;4"&&#65533;C&#65533;&#65533;]&#65533;&#65533;O&#65533;&#65533;Y?&#65533;&#65533;:xgJ&#65533;v&#65533;&#65533;&#65533;)R&#65533;&#1102;&#515;5&#65533;a &#65533;i&#65533;t&#65533;*&#65533;&#65533;&#65533;&#65533;R|&#65533;&#65533;&#65533;&#65533;&#65533;&#65533;&#65533;&#65533;t&#65533;\&#65533;&#65533;&#65533;\CF&#65533;D&#65533;T&#65533;&#65533;&#65533;&#65533;&#65533;&#905;xh>&#65533;&#65533;n&#65533;&#65533;K&#65533;o&#65533;v&#39323;&#65533;&#65533;Yb#]S&#1888;&#65533;&#65533;'ah&#65533;&#65533;&#617;&#65533;&#65533;&#65533;S&#65533;.&#65533;&#473;f&#65533;&#65533;&#65533;&#65533;&#65533;&#65533;&#65533;*&#65533;~&#65533;	9&#65533;l&#65533;&#65533;&#65533;tn&#516;&#65533;,&#65533;&#65533;O&#65533;&#65533;&#65533;&#65533;&#65533;&#65533;n&#65533;"St>&#65533;: &#65533;&#65533;u1g&#65533;&#65533;:&#65533;&#65533; b&#65533;+1!&#65533;w&#65533;ph&#65533;-&#65533;Z&#65533;^&#65533;&#65533;7&#65533;Axa+X&#65533;&#65533;&#65533;&#65533;%!o8U&#65533;&#65533;&#65533;U&#65533;&#65533;&#65533;&#65533;&#65533;4&#65533;&#259;'k&#65533;Fef]&#386;&#65533;QD&#65533;&#65533;$&#65533;&#65533;_&#65533;H&#65533;!(&#65533;a&#65533;&#65533;&#65533;&#65533;6&#65533;&#65533;&#65533;&#65533;|&#65533;&#65533;&#65533;r&#65533;v&#65533;&#65533;&#726;&#65533;&#65533;(&#65533;)Opvra!&#65533;?&#65533;&#65533;&#65533;&#65533;&#65533;&#65533;&#65533;}&#65533;DlL$&#65533;t&#65533;B&#65533;&#65533;l&#65533;q&#65533;&#65533;&#65533;&#65533;&#65533;0&#1219;ERFQ@&#65533;f&#65533;&#65533; &#65533;&#65533;E&#65533;4&#65533;&#65533;U&#65533;b&#65533;H&#65533;I&#65533;]&#65533;&#65533; B&#65533;<&#65533;&#65533;e&#65533;/&#65533;.&#65533;&#556;.R&#65533;&#65533;&#65533;&#65533;&#65533;4&#65533;&#65533;l&#65533; &#65533;&#65533;&#65533;P&#65533;a&#65533;]&#65533;&#65533;qw&#65533;F3&#65533;P&#65533;&#591;&#65533; &#65533;g9HAhQ&#65533;&#65533;&#65533;<\&#65533; /w&#65533;[0q&#65533;S&#65533;&#65533;&#65533;vJ&#65533;&#65533;	M:s&#65533;&#65533;$4&#65533;&#65533;&#65533;0&#65533;q&#65533;&#65533;&#65533;S&#65533;*&#65533;&#65533;5&#65533;&#65533;&#65533;&#65533;$-q&#65533;N&#65533;&#65533;I&#65533;@Bwl.,[&#65533;<&#65533;&#65533;/o&#65533;&#65533;&#65533;&#65533;&#65533;&#65533;7&#65533;&#65533;&#65533;&#65533;Ypp&#65533;!&&#1570;&#1320;b6&#65533;&#65533;S)pw)dN&#65533;&#65533;=H*ZT&#65533;&#65533;,1:&#65533;ZZ&#65533;&#65533;|&#65533;&#65533;&#1619;)&#65533;`&#65533;&#65533;(I&#65533;Z&#154;x
&#65533;\&#65533;&#65533;?3%&#65533;`&#65533;&#65533;'>&#65533;&#65533;l&#65533;&#65533;&#65533;A&#65533;I)&#65533;HB$&#65533;5&#65533;&#65533;F&#65533;f&#65533;3%&#65533;D&#65533;QCxs&#65533;&#65533;&#65533;'!l&#65533;&#592;:B&#65533;qA&#65533;&#65533;&#65533;&#164;\&#65533;E\Z&#65533;t0]&#65533;&#65533;e&#65533;Y&#65533;T&#65533;&#65533;&#65533;X&#65533;!&#65533;&&#65533;&#65533;[d&#65533;kY+&#65533;&#150;u `&#65533;&#65533;D&#65533;I&#65533;D8&#65533;&#65533;&#65533;D0&#65533;r&#65533;<m&#65533;&#65533;&#65533;&#65533;\&#65533;e&#65533;&#65533;2B&#65533;&#65533;h"DK&#65533;&#65533;&#65533;&#65533;&#65533;&#65533;ji&#65533;@RH$c}&#65533;&#65533;D&#65533;&#65533;&#65533;&#1462;&#65533;&#65533;&#65533;`[&#65533;&#65533;`
&#65533;-&#65533;&#65533;9&#804;&#65533;&#858;&#65533;&#65533;N&#65533;5&#65533;&#65533;&#1326;&#65533;Cl&#65533;[&#65533;"&#65533;&#65533;&#65533;&#65533;&#65533;X&#65533;&#1854;&#65533;&#65533;&#65533;&#65533;&#65533;-a&#65533;k&#65533;&#65533;&#65533;&#65533;R&#65533;q&#65533;&#65533;&#65533;&#65533;&#65533;/&#65533;m&#65533;\&#65533;&#65533;&#65533;2"	&#65533;&#65533; &#65533;&#65533;&#65533;|.b&#65533;&#65533;&#65533;V&#65533;	Z&#65533;&#65533;.&#65533;l&#634;&#65533;&#65533;&#438;&#65533;~pu&#65533;&#65533;S0 &#65533;&#65533;&#65533;0bs+V&#1546;U N&#65533;Al&#65533;&#65533;&#65533;&#65533;'^&#65533;.(&#65533;&#65533;&#65533;&#1153;&#65533;&#65533;`&#1217;&#65533;$&#65533;&#65533; v&#65533;a&#65533;V"&#65533;&#65533;&#65533; H&#65533;C
&#65533;&#65533;&#65533;%b&#65533;&#65533;&#65533;)!&#65533;1&#65533;&#65533;kj&#65533;"&#65533;&#65533;&#65533;&#65533;&#65533;E&#65533;&#65533;V#&&#65533;&#65533;&#65533;&#65533;&#65533;N&#65533;%X&#65533;&#65533;&#65533;-X&#65533;&#65533; &#65533;"&#1964;9{&#65533;$&#65533;&#65533;\!&#65533;&#65533;~&#65533;H&#65533; 1p&#65533;&#65533;n&#837;&#65533;T&#65533;&#65533;&#65533;$&#65533;f&#65533;&#65533;&#65533;4iA&#65533;&#1156; &#65533;&#65533;&#65533;&#65533;a s&#65533;4bo* X&#65533;&#941;&#65533;1%&#65533;&#65533;g&#65533;&#65533;W&#65533;c#&#65533;&#770;b8&#65533;-E{&#65533;&#65533;&#65533;&#65533;H&#65533;A&#65533;&#65533;&#65533;C;&#65533;iA|&#65533;(&#65533;&#65533;m&#65533;$&#65533;!	O&#65533;&#65533;&#65533;0&#65533;&#65533;`)&#65533;&#65533;&#65533;&#65533;g(&#65533;&#1966;B	&#65533;P&#65533;r&#65533;&#65533;&#25473;M&#65533;+
&#65533;&#65533;;&#65533; jK&#65533;&#65533;B&#256;&#1729;&#65533;&#65533;&#65533;7:&#741;&#65533;&#65533;Z1&#65533;GD&#65533;&#65533;&#65533;&#65533;&#65533;&#65533;ko{&#65533;B&#65533;&#65533;&#65533;&#845;n0 &#65533;x&#65533;1&#65533;&#65533;{&#65533;&#65533;&#65533;&#65533;&#65533;G^&#65533;&#65533;&#65533;&#65533;&#65533;&#65533;>&#65533;&#65533;Wn&#65533;&#65533;&#65533;&#65533;&#65533;~w"T&#65533;&#65533;&#65533;z,G&#65533;B&#65533;0&#65533;&#65533;9&#65533;&#65533;&#472;&#65533;'_&#65533;b&#65533;`&#65533;&#65533;~@c&#65533;DH@&#65533;&#65533;&#65533;&#65533;&#65533;o&#65533;&#65533;X&#65533;&#65533;-&#65533;{&#65533;qy&#65533;-&#65533;&#65533;3@&#65533;&#65533;C&#65533;&#65533;&#65533;&#65533;&#65533;&#65533;<&#65533;&#65533;&#65533;&#65533;&#65533;&#65533;|&#65533;&#65533;D0&#65533;&#65533;v^&#65533;C&#65533;zMl&#65533;&#65533;# &#65533;&#65533;b#&#65533;&#65533;&#65533;&#65533;,~P&#65533;/d&#65533;q&#65533;&#65533;&#65533;9&#65533;q&#65533;[&#65533;\&#65533;&#65533;&#65533;aq&#943;}&#65533;&#65533;&#65533;&#65533;p &#65533;;&#65533;@}&#65533;U&#65533;&#65533;C&#65533;&#65533;&#65533;&#65533;&#65533;&#65533;&#65533;|&#65533;|%&#65533;&#65533;&#65533;am&#65533;<$@&#65533;&#65533;&#65533;&#65533;p&#65533;L&#65533;Q&#65533;&#65533;"o"pQ&#65533;:>&#65533;&#65533;&#65533;+&#65533;&#65533;&#65533;s&#65533;&#65533;8&#65533;&#1651;!&#65533;`*`}&#65533;!~&#65533;&#65533;&#65533;?&#65533;&#65533;&#65533;&#65533;&#65533;&#65533;&#65533;;&#65533;"'Ym&#65533;&#65533;@&#65533;:&#2043;&#65533;~&#65533;.&#65533;#t*/&#65533;ax&#65533;&#65533;&#615;
f &#65533;&#65533;gT' &#65533;&#65533;}A&#65533;&#65533;&#60865;&#65533;&#65533;&#65533;E&#192;z&#65533;D0P<qzG&#65533;&#65533;we&#65533;6&#65533;&#65533;N]&#65533;b&#65533;&#65533;&#65533;&#65533;0M;&#65533;y&#65533;t &#65533;&#775;@R&#65533;|&#65533;tTP&#65533;z&#65533;P^&#65533; o&#65533;Gs&#65533; oUxVo&#65533;&#65533;&#65533;&#65533;&#1477;&#65533;&#65533;&#65533;&t&#65533;m+q&#65533;&#65533;&#65533;&#65533;fh9( gTf&#65533;qu&#65533;&#29104;&#65533;%a&#65533;+a<0&#65533;&#65533;&#65533;QF}A&#65533;&#65533;J#8o&#65533;&#65533;&#65533;&#389;&#65533;&#65533;&#65533;@{&#65533;&#65533;&#65533;6) ,&#65533;&#65533;,Hr&#65533;s&#1030;&#65533;&#65533;{&#65533;&#65533;b&#65533;&#1030;&#65533;A&#65533;N&#228;=&#65533;&#65533;Yr   &#65533; NR&#65533;&#65533;'&#65533; fpq<&#65533;-&#65533;&#65533;&#65533;&#65533;&#65533;&#65533;&#65533;&#65533;W&#65533;&#65533;&#65533;&#65533;&#65533;w{&#65533;!&#65533;wY&#65533;&#65533;&#65533;&#65533;e&#65533;&#65533;'&#65533;|&#65533;f&#65533;`&#65533;&#65533;p.&#65533;pVrt&#65533;e&#65533;E&#65533;G&#65533;&#1034;&#65533;8
&#65533;H&#65533;G&#65533;A(T &#65533;&#65533;^&#65533;&#65533;&#65533;60h &#65533;&#65533;&#65533;`&#65533;&#65533;HT&#65533; +&#65533;&#65533;{e&#65533;d!p&#65533;&#65533;G&#65533;&#65533;&#65533;[ A&#65533;0|&#65533;&#65533;&#65533; &#65533;(&#65533;&#65533;0&#65533;	&#65533;xP&#65533;&#65533;&#65533;&#65533;&#65533;xV&#65533;
&#65533;&#65533;@(&#65533; #`&#65533;7i&#65533;&#65533;&#65533;&#65533;&#65533;x
&#65533;H&#65533;&#65533;&#65533; -&#65533;mc&#524;!*&#65533;{h&#65533;&#65533;&#65533;&#65533;k&#65533;&#65533;\&#65533;e&#65533;&#65533;&#65533;Xk&#65533;((=&#65533;&#65533;&#65533;&#65533;SD.	&#65533;0398&#65533;6&#65533;j&#65533;&#65533;&#65533; &#65533;&#1043;&#65533;0&#65533; &#65533;(&#65533;c0&#65533;{&#65533;&#65533;<7?k &#65533;}&#65533;&#65533;I&#65533;67&#65533;b&#65533;@&#65533;o(
&#65533;&#65533;&#65533;n&#65533;&#65533;&uGh&#65533;by&#65533;I&#65533;qcQ h&#65533;&#65533;&#65533;&#65533;&#65533;&#65533;P 3&#65533;&#65533;&#65533;ny0	&#65533; iw&#65533;0W)&#65533;xJ),&#65533;D0&#65533;D&#65533;&#65533;&#65533;&#65533; &#65533;&#65533;&#401;&#65533;`XR&#65533;Hm&#65533;&#65533;&#65533;&#1038;&#65533;n&#65533;@&#65533;!@&#65533;O7&#65533;A(X&#65533;u<Q0&#1053;&#65533;Y &#65533;P&#65533; &#65533;&#65533;0&#65533;&#65533; &#65533;&#65533;&#65533;&#65533; o&#65533;)&#65533;SV&#65533;6&#65533;)&#65533;m&#904;&#65533;&#65533;I&#65533;&#65533;k&#65533;H\&#65533;9&#65533;&#65533;&#65533;&#65533;fQ&#65533;&#65533;F&#65533;&#65533;&#65533;&#65533;&#65533;](&#65533;    &#65533;@&#65533;&#65533;v&#65533;9k&#1501;iP P &#65533;&#65533; &#65533;@&#65533;&#65533;&#65533;&#65533;&#65533;&#65533;&#65533;@&#65533;(&#65533;&#65533;		&#65533;&#65533;V&#65533;F&#65533;f&#65533;o&#65533;&#65533;<&#1699;>&#65533;&#65533;;&#65533;&#65533;&#65533;)&#65533;o &#65533;x&#65533;&#65533;9&#65533;&#65533;&#65533;Z!YB&#65533;&#65533;<&#65533;
}&#65533;&#65533;J@&#65533;&#65533;Z&#65533;&#65533;<&#65533;&#65533;&#65533;&#65533;&#65533;% &#65533;"&#65533;#J&#65533;&#65533;&#65533;&#65533;,&#65533;(&#1702;&#65533;&#65533;0&#65533;&#65533;&#65533;&#65533;0&#65533;&#65533;	e&#65533;&#65533;&#65533;&#1639;&#65533;;
&#65533;>:&#65533;?J&#65533;&#65533;&#65533;dc&#65533;&#65533;&#65533;w&#65533;&#65533;&#65533;&#65533;Y&#65533;`&#1055;&#65533;&#1030;()&#65533;&#65533;et&#65533; wh&#65533;&#65533;B&#65533;&#65533;&#65533;&#65533;&#65533;}(p[&#65533;&#65533;z&#65533;(0&#65533;" di}&#65533;H&#65533;y&#65533;iP&#65533;Z&#65533;&#65533;&#65533;&#65533;&#65533; &#65533;&#65533;&#65533;y-p&#65533;&#65533;&#65533; c&#65533;&#65533;&#65533;*&#65533;&#65533;J&#65533;&#154;&#65533;_&#65533;&#65533;b(0&#65533;0&#65533;00&#65533;&#65533;N@&#65533;&#65533;&#65533;&#65533;(&#65533;&#65533;&#65533;&#65533;&#65533;,&#65533;&#65533;OILRy&#65533;&#65533;&#65533; &#65533;s&#65533;&#65533;W&#65533;0&#65533;&#65533;n`&#65533;&#65533;	 &#65533;&#658; &#65533;$Z&#65533;&#65533;&#65533;&#65533;(&#65533;&#65533;u#Q&#65533;&#65533;Z&#65533;&#65533;&#65533;r&#65533;,&#65533;&#65533;&#65533;&#65533;&#65533;I&#65533;&#65533;i1p&#65533;&#65533;&#65533;*&#65533;% %&#65533; &#65533;j&#65533;&#65533;':&#65533;/Z&#65533;&#65533;  >&#65533;&#65533;&#65533;:&#65533;'&#65533;&#65533;&#65533;&#65533;&#65533; &#65533;&#65533; &&#65533;V&#65533;&#65533;&#65533;&#65533;!&#65533;&#65533;&#65533;&#65533;&#65533;&#65533;&#65533;&#65533;`&#65533;k&#65533;}&#65533;:&#65533;&#65533;&#65533;&#65533;J&#65533;\&#65533;&#65533;&#1706;]W&#65533;&#65533;Pn&#65533;)[&#65533;@&#65533;&#65533;&#65533;&#65533;&#65533;&#65533;&#65533;&#65533;9&#65533;`&#65533;&#65533;&#65533;d[e&#65533;&#65533;&#65533;y\[j&#1718;h&#65533; &#65533;&#65533;+&#65533;&#65533;&#65533;H&#65533;&#65533;&#65533;&#65533;pb&#65533;9&#65533;&#65533;&#65533;&#65533;&#65533;YG&#65533;i&#65533;&#65533; &#65533;&#65533;i@W &#65533;&#718;&#1024;$zK&#65533;&#65533;
&#65533;Pk}&#65533;&#65533;}&#1623;&#65533;&#65533;PX&#3680;[&#65533;&#65533;%@&#65533;&#65533;Z&#65533;&#65533;&#65533;&#65533;&#65533; i&#65533;&#65533;&#65533; &#65533;&#65533; &#65533;&#65533; &#65533;&:&#65533;&#65533;I&#65533;&#65533;Y&#65533;&#65533;k&#65533;k&#65533; *&#65533;&#65533;&#65533;Og &#65533;p&#65533;&#65533;&#65533;&#65533;&#65533;&#65533;:&#65533;Ati&#65533;&#65533;&#65533;6>[
&#65533;I
ZF&#65533;&#65533;&#65533;&#65533;&#65533;L&#65533;&#65533;&#65533;&#65533;
&#65533;qP&#65533;%&#65533;&#65533;&#65533;&#65533;&#65533;&#65533;&#65533;e[&#65533;&#65533;k&#65533;&#65533;{&#65533;&#65533;k&#65533;&#65533;K&#65533;i&#65533;&#65533;+&#65533;K&#65533;&#65533;&#65533;%&#65533;&#65533;Y[
nkk&#65533;&#65533;&#65533;:&#65533;,x&#65533;&#691;&#65533;&#65533;&#65533;&#65533;e;&#65533;t&#65533;&#65533;&#65533;&#65533;&#65533;)^	&#65533;&#65533;&#756;&#807;&#65533;&#65533;&#65533;&#65533;&#65533;(&#1855;*l&#65533;&#65533;V{&#65533;N&#65533;&#65533;)&#65533;k&#65533;7&#65533;j&#65533;&#65533; &#199;p&#65533;]&#1776;`&#65533;-&#65533;&#65533;&#65533;c&#65533;&#65533;@&#65533;&#65533;&#65533;&#65533;K&#65533;&#65533;0&#65533;`&#65533;&#65533;H> &#65533;&#65533;&#65533;&#65533;&#65533;&#65533;&#65533;"@&#65533;&#1368;&#65533;9G Y*&#65533;&#65533;c&#65533;VZ&#65533;@ &#65533;&#1784;r<&#465;[&#65533;=&#65533;&#65533;-&#65533;&#65533;&#65533;&#65533;&#65533;&#65533;j&#591;&#65533;&#65533;&#575;(&#65533;&#65533;&#65533;&#65533;&#65533;&#65533;&#65533;&#65533;h+&#65533;&#65533;&#758;&#65533;&#65533;&#65533;0h&#65533;&#65533;n&#65533;&#65533;&#65533;&#65533;<L
&#17010;&#65533;Z&#65533;&#459;y&#65533;7M&#65533;&#65533;L	}t]&P&#65533;&#65533;&#65533;&#65533;&#65533;	tK
&#65533;^&#65533;&#65533;p&#504;&#65533;@+&#65533;K&#65533;J&#65533;&#65533;(&#65533;&#65533;?&#65533;&#65533;'Z &#65533;&#65533;&#65533;&#65533;&#65533;&#65533; &#65533;h&#65533;&#65533;8&#65533;9&#65533;&#65533;&#65533;&#65533;&#65533;>&#1826;&#65533;\&#65533;&#65533;&#199;&#65533;t&#65533;`&#65533;&#65533;&#65533;)&#65533;&#267;&#65533;&#285; &#370;&#65533;&#65533;&#65533;+&#43799;&#65533;&#65533;&#65533;&#65533;&#65533;&#65533;&#65533;&#65533;&#65533;&#65533;p.&#65533;CXR&#65533;&#65533;&#65533; 0o&#65533;&&#65533;&#65533;#;&#65533;&#65533;&#65533;-&#65533;&#65533;&#65533;L	Np&#65533;&#65533;&#65533; &#65533;&#1029;&#65533;&#773;`&#65533;&#65533;|&#558;	j&#65533;Z{&#65533;,&#65533;+&#65533;8@&#598;&#65533;F,&#65533;{\&#65533;&#65533;4V<&#65533;>0&#65533;Q &#65533;&#65533; &#997;&#65533;P&#65533;x&#65533;a&#65533;&#65533;2t*D&#65533;,*`&#65533;&#65533;&#65533;&#65533;P&#65533;&#65533;&#65533;"&#65533;&#65533;&#65533;
&#65533;&#65533;&#65533;&#65533;L&#65533;%&#655;&#1090;`&#1348;&#65533;&#65533;W&#65533; o &#65533;&#527;&#65533;&#65533;6&#65533;&#65533;+&#65533;&#65533;&#65533;&#65533;&#65533;|&#65533;&#65533;l&#65533;p&#65533;&#65533;\&#65533;&#65533;&#65533;&#65533;&#65533;kP&#1380;0&#65533;V&#65533;&#65533;z&#65533;&#65533;&#65533;.]&#65533;[,Y&#645;&#65533;R&#65533;&#65533;&#65533;&#65533;&#1636;pD7&#65533;/&#65533;&#423;@&#65533;&#65533;&#65533;&#65533;&#65533;,0&#65533;&#65533;p&#65533;&#65533;,&#65533;&#65533;k&#65533;'&#65533;&#65533;&#65533;&#587;p&#780;&#65533;&#65533;&#65533;y&#1667;&#65533; K@&#65533; _&#65533;&#1117; &#352;&#65533;&#65533;h&#65533;&#65533;:gy&#65533;&#65533;&#65533;&#65533;o&#65533;&#162;-&#65533;&#65533;&#65533;/&#65533;&#65533;|MZ&#65533;&#65533;&#65533;&#65533;a,
l&#65533;{&#65533;&#65533;GS&#65533;&#65533;&#65533;&#65533;Nv&#65533;&#65533;8&#65533;&#65533;k
&#65533;&#65533;	&#65533;&#65533;&#65533;&#65533;&#65533;&#65533;:&#65533;&#300;&#65533;&#65533;M&#65533;&#65533;&#65533;1&#65533;Zm&#65533;]o&#65533;C0&#65533;&#65533;&#65533;,&#65533;&#65533;.Jj&#1169;&#52853;&#65533;j}&#65533;&#65533;&#65533;n-&#65533;q&#65533;&#65533;\&#65533;&#65533;&#65533;-&#1381;&#65533;&#65533;|&#65533;&#65533;Q&#65533;&#65533;&#557;&#65533;\|&#65533;yC&#65533;`L&#65533;&#65533;&#65533;&#65533;&#65533;P&#65533;9[&#419;&#65533;&#65533;&#65533;&#65533;&#65533;&#65533;&#65533;&#65533;M&#65533;&#65533;&#65533;&#1308;=&#65533;&#511;&#65533;&#65533;&#1958;&#65533;C&#65533;&#65533;0&#65533;C&#65533;&#65533;  &#65533;&#65533;&#65533;%K&#1411;&#65533;&#1297;&#65533;&#65533;H&#65533;0&#65533;&#65533;&#65533;m&#65533;&#65533;&#65533;&#65533;p&#65533;&#65533;&#65533; &#65533;.=&#65533;&#65533;&#65533;&#65533;M&#65533;;&#65533;j&#65533;G&#65533;m&#65533;X:&#65533;&#65533;Y&#65533;&#65533;&#65533;&#1584;&#65533;&#65533;0&#65533;m&#65533;p&#65533;&#65533;rn&#65533;&#65533;&#65533; &#65533;&#65533;&#65533;m&#65533;y&#1532;;7&#65533;C&#65533;&#65533;&#65533;&#65533;&#65533; 0&#852;&#65533;&#65533;
&#65533;&#65533; ^  \ 8`&#788;&#65533;&#65533;&#65533;&#65533;	&#65533;&#65533;;&#1483;&#65533;&#65533;/&#65533;&#65533;t&#65533;WN&#65533;W&#65533;&#65533;6&#65533;&#65533;&#65533;&#65533;&#65533;&#65533;&#65533;&#65533;#i&#65533;,Q&#65533;W&#65533;&#65533;&#65533;n&#65533;&#65533;(A&#65533;&#65533;&#65533;&#65533;+.&#65533;&#65533;&#1890;&#65533;&#65533;&#2010;&#65533;&#65533;&#65533;&#1933;&#65533;K@&#65533;&#65533;&#65533;C`&#65533;&#65533;A&#65533;b=&#65533;&#1230;&#65533;h&#65533;&#888;;&#65533;&#65533;l&#65533;L&#65533;&#65533;&#65533;&#65533;&#65533;&#65533;&#65533;`&#65533;^&#65533;&#65533;&#65533;&#65533;&#65533;&#65533;D&#65533;&#65533;&#65533;^V&#65533;T!&#65533;h>&#65533;L&#65533;&#65533;&#65533;&#65533;m&#65533;8&#51166;&#65533;&#65533;^&#65533;&#65533;C&#65533;&#65533;M&#65533;<^&#65533; &#65533;&#65533;,&#65533;&#65533;N&#65533;&#65533;&#65533;>&#65533;&#65533;&#65533;k&#65533;&#1431;&#65533;&#65533;&#65533;&#65533;+&#65533;&#65533;&#65533;,&#65533;&#65533;&#65533;&#65533;.&#65533;D0&#65533;&#65533;&#65533;&#65533;0&#65533;&#65533;&#58618;&#65533;&#65533;&#65533;N&#65533;-p&#65533;`&#65533;&#65533;%kz&#65533;&#65533;&#65533;J&#65533;&#65533; K&#65533;&#65533;*&#65533;&#65533;i;&#65533;e&#65533;&#65533;&#65533;&#424;&#65533;&#65533;&#65533;&#65533;&#65533;&#65533;&#65533;&#1360;`&#65533;"&#65533;&#65533;&#65533;&#65533;J&#65533;&#65533;&#65533;&#65533;R&#65533;&#65533;0&#65533;&#65533;&#65533;&&#65533;@&#65533;>1-/&#65533;,&#65533;.?&#65533;:&#65533;&#65533;&#65533;&#65533;&#65533;g>&#65533;&#65533;8
&#65533;`&#65533;&#65533;w&#65533;&#65533;K&#65533;&#65533;&#65533;&#65533;C&#65533;&#65533;&#65533;&#65533;&#65533;&#65533;>&#65533;1,&#65533;f&#65533;&#507;&#65533;&#1668;&#65533;&#65533;;&#65533;<&#65533;&#65533;w&#65533;&#65533;0&#65533;&#65533;&#714;N&#65533;&#65533;&#65533;r&#65533;&#65533;o&#65533;[&#65533;
&#65533;&#65533;&#65533;&#65533;!?&#65533;v&#65533;|&#65533;&#65533;Y>&#65533;`&#65533;\&#1802;M&#65533;&#65533;=&#65533;&#65533;@&#65533;k&#65533;&#65533;&#65533;&#65533;j&#65533;&#65533;&#65533;Y l~.&#65533;&#65533;W	&#65533;&#65533;&#65533;&#65533;.&#65533;@&#65533;&#65533;&#65533;&#65533;~&#65533;&#65533;&#65533;&#65533;&#65533;M&#65533;&#958;&#65533;&#65533;&#65533;&#65533;&#65533;&#65533;&#65533;n&#1421;&#65533;&#1881;&#65533;&#65533;&#65533;&#65533;[&#65533;&#65533;b&#65533;&#65533;&#65533;&#65533;t&#65533;~&#65533;&#61192;&#65533;&#65533;&#65533;P&#65533;&#65533;&#65533;z&#65533;&#65533;z&#65533;&#65533;&#65533;&#65533;&#65533;&#65533;&#65533;&#65533;&#65533;J&#65533;&#65533;&#65533;&#65533;&#65533;&#65533;,&#65533;&#65533;&#65533;i&#65533;&#65533;&#65533;&#65533;&#65533;&#65533;&#65533;&#65533;&#65533;&#65533;&#65533;&#65533;&#65533;&#65533;&#65533;N3h&#65533;KC&#65533;&#65533;MDji&#65533;&#65533;&#65533;&#948;&#65533;&#65533;i&#65533;&#65533;&#65533;h&#65533;&#65533;&#65533;&#65533;&#65533;&#65533;&#65533;&#65533;&#65533;&#65533;&#65533;&#65533;&#65533;&#65533; !Q&#65533;&#65533;DQD&#65533;&#65533;H$&#65533;O&#65533;?&#65533;&#65533;&#65533;R&#65533;BE&#65533;&#65533;&#65533;#8&#65533;(j4hb3E	?*&#65533;&#65533;E&#65533;k&#65533;]xt&#65533;&#65533;&#65533;?,Xt&#65533;t&#65533; 9s8W&#65533;&#65533;&#1642;&#65533;,[&#65533;J5hb&#65533;h&#65533;&C&#65533;a@arQ&#65533;?O&#65533;&#65533;&#65533;&#65533;U	Qi &#65533;&#65533;f&#65533;&#65533;	&#65533;>&#65533; 7&#65533;&#65533;Yt&#65533;f&#65533;&#65533;v&#65533;&#65533;(&#65533;D&#65533;+h.&#65533;&#65533;&#65533;2&#65533;=&#65533;gaC&#65533;&#65533;<&#65533;4&#65533;&#65533;&#65533;Dy&#65533;&#65533;&#65533;&#65533;&#65533;&#65533;7&#65533;&#65533;SP&#65533;E$+'&#65533; U&#65533;?A&#65533;P&#65533;&#65533;&#65533;A!&#65533;Mt0A&#65533;P7M&#65533;R5+^&#65533;Z&#65533;p/R[&#65533;&#607;&#65533;&#394;	&#65533;&#65533; &#65533;I&#65533;j
M&#65533;&#65533;B&#65533;?&#65533;^&#65533;&#65533;&#65533;+7oc?8(&#65533;h;&#65533;&#65533;Z&#65533;&#65533;Tv[T&#65533;&#65533;&#65533;&#65533;GD&#65533;&#65533;&L('C&#65533;5&#65533;J|&#65533;&#65533;D&#65533;&#65533;d&#65533;&#65533; p8&#65533;&#65533;b&#65533;%rFd&#65533;&#65533;;qPJ&#65533;-2L&#65533;&#65533;&#65533;&#65533;%&#65533;&#65533;&#65533;&#65533;$&#65533;&#65533;&#393;M&#30035;`e&#65533;	&#65533;p&#65533;&#65533;T<&#65533;G &#65533;&#65533;&#65533;r&#65533;&#65533;q&#65533;s&#65533;IW@&#65533;d#$X&#1545;&#65533;Ml&#65533;WbwK6&#65533;&#65533;-N&#65533;&#65533;&#65533;zw&#65533;'P!&#65533;&#65533;G&#65533;&#65533;&#65533;'*&#65533;&#512;q&#65533;&#65533;&#65533;)&#65533;&#1537;'^&#65533; D"g&#65533;&#65533;&#65533;TT)&#65533;}"&#517;&#65533;&#65533;P&#65533;&#65533;q&#65533;&#65533;G&#65533;m&#65533;$m&#65533;&#65533;&#136;n&#65533;4&#65533;h&#65533;&#65533;	&#65533;bp&#260; &#65533;&#65533;&#533;&#65533;HV&#65533;<Gt&#65533;&#65533;8d'&#65533;wg%&#65533;&#65533;y@&#1650;KN&#65533;8C&#1888;&#65533;&#65533;74&#65533;G&#65533;&#65533;UV&#65533;'&#65533;|&#65533;&#65533;g&#65533;~&#65533;&#65533;1X&#65533;Y&#65533;&#65533;$&#65533;&#65533;"&#65533;i&#65533;f&#65533;a
&#65533;&#65533;V&g&#65533;D	&#65533;&#65533;'&#65533;g&#65533; &#670;0&#65533;y&#65533;&#65533;~&#65533;&#65533;-5&#65533;&#65533;6H&#65533;&#65533;&#65533;$&#65533;&#65533;3&#65533;Q&#65533;``&#65533;&#65533;6&#952;&#65533;&#65533;&#65533;LWC`&#1232;&#65533;&#65533;]63&#65533;&#65533;&#621;&#65533;&#65533;&#65533;&#65533;l&#65533;&#65533;&#65533;&#65533;&#65533;"&#65533;&#65533; &#65533;&#65533;&#65533; #8&#65533;BD&#65533; &#65533;&#65533;&#65533;&#65533;k\w	;&#65533;%&#65533;F\$&#65533;`^&#65533;&#65533;i&#65533;Dd2&#65533;G&#65533;&#65533;&#65533;&#500;&#65533;&#65533;&#65533;&#65533; I4&#65533;&#65533;H$v&#65533;&#65533;&#65533;(&#65533;&#65533;.&#65533;0]&#65533;'&#65533;&#65533;&#65533;a&#65533;l&#65533;\j&#65533;I&#65533;&#65533;]nt&#65533;38&#65533;&#65533;o&#65533;	p2'&#65533;f&#917;&#2639;&#65533;&#65533;&#65533;u&#65533;D|&#65533;/8&#65533;&#65533;&#65533;ly&#65533;&#65533;&#65533;&#65533;&#65533;&#65533;&#65533;&#65533; +&#65533;&#65533;&#65533;&#65533;/&#65533;&#65533;h&#65533;Ls"&#65533;&#65533;&#65533;&#65533;{X&#65533;g&#65533;}>3&#65533;"&#998;Y&#65533;&#65533;-el>F&#65533;&#65533;&#65533;PQ&#65533;&#65533;&#65533;&#65533;+&#65533;&#65533;6&#65533;&#65533;(\&#65533;Ja&#65533;'}&#65533;y&#65533;&#65533;]&#65533;#&#65533;}&#65533;&#65533;&#65533;&#65533; &#65533;&#1248;>4&#65533;&#65533;&#65533;b&#65533;z&#65533;&#65533;l&#65533;D	d&#65533;&#65533;&#65533;&#65533;B@S&#65533;#&#65533;;&#65533;h:&#65533;&#65533;@&#65533;&#65533;0l&#65533;&#65533;5c&#65533;&#65533;v(G&#65533;&#65533;a&#65533;c&#65533;&#65533;<&#65533;A&#897;&#65533;c&#65533;;&#65533;@&#569;&#65533;&#65533;&#65533;x&#65533;&#65533;&#65533;&#65533;2&#65533;)&#65533;g=&#65533;&#65533;^&#1092;b-&#65533;?&#65533;KD	&#65533;&#65533;Am&#65533;&#65533;&#192;&#65533; &#65533; % &#65533;&#65533;3x&#65533;\&#65533;&#65533;&#65533;H&#65533;&#1243;&#65533;&#65533;E=}&#65533;5&#65533;+&#65533;&#65533;=&#1304;qPl{&#65533;">&#65533;&#65533;&#65533;Y&#65533;c$&#65533;&#65533;&#65533;H&#65533;&#65533;&#65533;	&#65533;{&#65533;&#65533;&#65533;&#65533;&#65533;&#65533;&#65533;~&#65533;&#65533;&#65533;{9&#65533;&#65533;&#65533;&#65533;&#65533;Q%&#547;&#65533;&#65533;&#65533;+x'W&#65533;1&#65533;&#65533;r&#65533;&#65533;\&#65533;<&#65533;&#65533;Nz&#65533;&#65533;&#65533;&#65533; &#65533;&#65533;&#65533;&#65533;&#65533;G&#65533;&#65533;J&#65533;4&#65533; ~y&#65533;&#65533;D&#65533;;&#65533;%&#65533;&#65533;&#65533;9&#65533;s&#65533;C&#65533;R3&#65533;&#65533;&#65533;&#65533;&#65533;%X&#65533;[&#65533;&#65533;&#65533;&#65533;8C&#65533;+fQ&#65533;\L&#65533;&#65533;&#65533;H6&#65533;&#65533;&#65533;&#65533;&#65533;B&#65533;1&#65533;&#65533;&#65533;q&#65533;&#65533;&#65533;6@&#65533;=&#65533;&#65533;7-&#65533;:&#65533;&#65533;A&#65533;E &#65533;&#65533;  D&#65533;*&#65533;&#65533;M&#65533;<5Q&#65533;a&#65533;y&#65533;L$&#65533;&#65533;	R&#1036;&#65533; &#65533;4J&#65533;eN&#65533;&#65533;&#65533;&#65533;<g&#65533;4&#65533;&#65533;&#65533;&#65533;A"&#65533;#&#65533;&#65533;&#65533;&#65533;&#65533;&#65533;&#65533;UY&#65533;&#65533;AS&#65533;E&#65533;&#65533;&#65533;A&#65533;&#1154;$@&#797;|kN&#4740;&#65533;&#65533;&#65533;&#65533;&#65533;aZ&#65533;&#65533;>&#65533;&#65533;0&#65533;^et&#65533;&#65533;&#65533;&#886;	b&#65533;k&#65533;&8&#65533;	&#65533;&#65533;}&#65533;&#65533;&#1187;&#65533;
3&#65533;&#65533;c&#65533;&#65533;t'!&#65533;W&#65533;@&#65533;&#65533;Y&#65533;&#65533;&#65533;&#65533;&#65533;Na&#65533;&#65533;	c&#65533;M&#65533;&#65533;&#65533;N&#65533;$&&#65533;NjM&#65533;&#65533;&#65533;&#65533;&#65533;&#65533;&#65533;&#65533;&#65533;V&#65533;sJ&#65533;Li&#65533;F&#65533; y)DA&#65533;f,7($A&#65533;`Z&#65533;z&#65533;&#723;."&#65533;&#65533;1&#65533;&#65533;&#65533;RFHM&#1842;i#&#65533;&#65533;&#797;B&#65533;&#65533;=}&#65533;f=&#65533;&#65533;&#65533;d&#65533;&#65533;&#65533;&#65533;&#1309;tS&#65533;&#65533;&#65533;pNE|&#65533;&#65533;&#65533;;eH.&#65533;&#65533;)&#65533;e&#65533;"&#65533;4x&#65533;&#65533;
l&#65533;h[&#65533;I&#65533;5&#65533;b)&#65533;^+&#65533;2&#65533;d2&#65533;&#36700;ySC&#65533;	&#65533;&#65533;=&#65533;"&#65533;T&#65533;&#65533;&#65533;&#65533;&#65533;}DE
1&#65533;&#65533;Rm#&#65533;aib&#65533;v &#65533;z&#65533;w&#65533;&#65533;R&#65533;	&#65533;2&#65533;NT&#65533;c&#65533;S-&#65533;S]&#65533;"*&#65533;b&#65533;&#65533;&#65533;&#65533;&#65533;Wo&#65533;j&#65533;BL&#65533;&#65533;&#65533;&#65533;&#65533;1&#65533;&#65533;&#11664;&#65533;&#469;@r&#65533;
OyFa)&#65533;&#65533;.>&#65533;&#65533;&#65533;)&#65533;&#65533;S&#65533;&#65533; 2&#65533;&#65533;&#65533;@&#65533;5&#65533;-i&#65533;&#65533;b&#65533;&#65533;-{&#65533;&#65533;&#65533;8A&#65533;&#65533;_}&#65533;\d,&#65533;&#65533;|d&#65533;%&#65533;0!K&#65533;&#65533;P#&#65533;&#65533;f&#65533;&#65533;&#65533;&#65533;4@K&#65533;%&#65533;&#65533;&#65533;&#969;&#65533;&#65533;0+&#65533;&#65533;cX&#65533;F]&#65533;5W"bF&#65533;t&#65533;&#65533;C&#65533;&#65533;AFo&#65533;&#65533;	&#362;9y&#65533;&#65533;}&#65533;&#65533;&#65533;&#65533;&#65533;&#65533;^&#65533;`&#65533;5D&#65533;&#65533;&#1393;&#65533;Dr&#65533;&#65533;&#65533;&#65533;r%&#65533;&#65533;&#65533;&#17976;z&#65533;e&#65533;%g-&#65533;	>&#65533;&#1434;/&#65533;&#65533;N&#65533;#&#65533;&#65533;&#65533;Db&#65533;D&#65533;Z&#65533;&#65533;Z&#648;&#65533;&#65533;#&#65533;&#65533;l&#65533;&#65533;&#65533;m&#65533;9y&#883;3N&#65533;&#65533;+&#65533;s&#1567;o[&#65533;}X&#65533;i[&#65533; &#65533;&#65533;&#65533;&#65533;[&#65533;&#29554;R&#65533;&#65533;&#65533;>j&#65533;&#65533;2&#65533;&#65533;ri&#65533;\&#65533;Z&#65533;O&#65533;&#65533;"J]&#65533;9&#65533;&#65533;&#65533;s&#65533;&#65533;&#65533;jWK&#65533;&#65533;L&#65533;`&#65533;&#65533;K&#65533; &#65533;&#759;&#65533;`&#65533;&#65533;&#65533;&#65533;% |AC&#1808;&#65533;0?&#65533;&#65533;9&#65533;#&#65533;&&&#65533;&#65533;&#65533;DP&#65533;&#65533;&#65533;a&#65533;&#65533;u~&#65533; &#65533;&#65533;<gz&#65533;&#1779;&#65533;&#65533; &#65533;v!v}X&#1099;&#65533;WjM9&#65533;&#65533;5&#65533;&#65533;&#65533;nk&#65533;&#65533;&#65533;&#65533;&#65533;&#65533;2&#65533;,&#65533;u&#1238;&#65533;B&#65533;;S&#65533;f&#65533;&#65533;&#65533;
&#65533;&#65533;&#65533;<&#65533;U&#65533;&#65533;&#65533;p&#65533;k&#65533;&#65533;.&#65533;&#65533;&#65533;&Q&#65533;&#65533;	&#65533;a&#65533;|v&#65533;-&#65533;_&#65533;TR&#65533;&#156;&#65533;*Z&#65533;a.-$&#65533;&#65533;d:-&#65533;i^&#65533;;"s&#65533;&#65533;&#65533;
&#65533;&#65533;&#852;&#65533;&#65533;&#875;&#65533;&#65533;&#65533;<&#65533;&#65533;&#65533;,D&#65533;&#65533;&#65533;.&#65533;m&#65533;x&#65533;&#1358;&#65533;&#65533;&#65533;kpL\,&#65533;&#65533;>&#65533;&#1840;r]&#65533;E&#65533;@0@&#65533;&#65533;&#65533;#W&#65533;F&#65533;Eq4?&#65533;h&#65533;&#65533;0&#65533;&#65533;&#65533;&#65533;&#1403;&#65533;&#65533;F&#65533;&#65533;&#65533;&#65533;&#65533;;&#65533;^&#65533;&#65533;A2 &#720;&#65533;&#65533;/&#65533;&#65533;&#65533;&#65533;&#65533;S&#65533;J&#65533;&#65533;i&#65533;l/&#65533;&#65533;=&#65533;Dl^&#65533;&#65533;`
h>&#65533;'	&#628;mV&#65533;m&#65533;G=&#65533;Q!C'	D&#65533;.&#65533;&xUq&#65533;8P&#65533;^p&#65533;o&#65533;&#65533;&#65533;{&#65533;V&#869; @&#65533;VEtz(X_&#65533;<MQp&#65533;&#1187;0&#65533;&zra	&#65533;	&#65533;d=m&#65533;v&#65533;AW&#65533;&#65533;_I&#65533;P]&#65533;i&#65533;%&#65533;b?sY]&#65533;;Q&#65533;b&#65533;;&#65533;gW&#65533;qD&#65533;&#65533;&#65533;f&#65533;&#65533;6g&#65533;&#65533;7&#65533;&#65533;&#1750;&#65533;v&#65533;&#30848;&#65533;&#65533;&#65533;&#65533;&#65533;z""v&#65533;&#65533;&#65533;@z&#65533;&#65533;&#65533;TW(&#65533;N&#65533;o&#65533;&#65533;|zQC5&#65533;M@SU&#65533;&#65533;&#65533;&#65533;&#65533;&#65533;&#65533;&#65533;&#65533;?&#65533;+@+$&#65533; &#65533;&#65533;+&#65533;?``1&#65533;E@&#65533;v\$d&#65533;p&#65533;&#65533;&#65533;986&#65533;n6xa&#65533;3^W&#65533;h,&#65533;'=s~"&#65533;&#65533;&#65533;&#65533;&#342;x&#65533;&#65533;Y&#65533;Dg&#65533;r&#65533;&#65533;[(	y&#65533;;/gZ"&#65533; &#65533;F&#65533;&#65533;-v&#65533;&#65533;&#65533;&#65533;&#65533;&#65533;E&#65533;`p	7&#65533;I&#65533;`&#65533;&#65533;%$&#65533;&#65533;D6&#65533;&#65533;e&#65533;0&#65533;&#65533;&V]&#65533;&#65533;&#65533;G;&#65533;hk &#65533;&#65533;&#65533;e&#65533;&#65533;&#65533;L &#65533; 4&#65533;[@B&#65533;&#65533; j&#65533;&#65533;
&#1040;)&#65533;-&#65533;+`10&#65533;&#65533;g&#964;&#65533;j&#1478;&#65533;&#65533;O&#65533;T=!&#65533;g&#65533;&#65533;O$&#65533;O |\&#65533;3+Y,5$r$&#65533;&#65533;74Y&#65533;&#65533;&#65533;B&#65533;&#65533;e2-&#1218;49&#65533;4&#65533;1&#65533;J#yq&#65533;&#65533;6&#65533;2&#65533;&#65533;G8&#65533;&#65533; &#65533;g&#525;&#65533;&#65533;S&#1864;O/x&#65533;&#65533;&#65533;	(&#65533;!Y&#65533;&#65533;n&#65533; &#65533;c&#65533;@&#65533;&#65533;O&#65533;OH&#65533;&#65533;4&#65533;&#65533;3?c)&&#65533;&#65533;&#65533;&#65533;&#65533;&#65533; &#65533;^&#65533;BP	&#65533;&#65533;1&#65533;&#65533;
 
&#65533;
&#65533;&#65533;&#65533;&#65533;N&#65533;&#65533;5&#2038;&#65533;&#65533;&#65533;|I!&#1653;&#65533;&#65533;nB&#65533;@J@!&#65533;&#65533;,r &#65533;&#65533;&#65533;%&#65533;&#65533;LT&#65533;&#65533;l&#65533;&#65533;1&&#65533;&#65533;&#65533;?d&#65533;&#65533;&#65533;/&#65533;507Ld&#65533;	B&#65533;Q	.x&#65533;&#1814;&#65533;?7=h7&#65533;&#1063;v&#65533;&#604;&#65533;yj&#65533;&#65533;VmY&#65533;&#65533;&#65533;&#65533;!&#65533;&#65533;Q&#65533;&#65533;Q,!@x	&#65533;&#65533;.Ph &#65533;+&#65533; UP8&#65533; 1P&#65533;9&#65533;
PN %&#65533;&#65533;&#65533;&#65533;&#65533;&#65533;6&#65533;yS >&#65533;E&#65533;8&#65533;*[&#65533;&#65533;&#65533;&#65533;)&#65533;&#65533;&#65533;&#65533;"&#65533;&#65533;&#65533;ErL&#65533;&#65533;2R&#65533;&&#65533;&&#65533;;9YRD&#65533;kbx&#65533;`&#65533;5s&#65533;6&&#65533;&#1505;ar&#65533;NY&#65533;&#65533;&#65533;g&#65533;x&#65533;&#631;gJ&#65533;&#65533;&#65533;|8&#65533;|:&#65533;&#65533;( =&#1699;&#65533;&#65533;&#65533;:*
(&#65533;5&#65533;<s&#65533;&#65533;y~r&#65533;&#65533;y~g&#65533;"u&#65533;&#65533;&#65533;&#65533;&#65533;&#65533;&#65533;U&#65533;&#65533;]^&#65533;1&#65533;%N&#65533;=&#65533;&#65533;V0V&#65533;m&#65533;&#65533;c&#65533; `4`4*=Y&#65533;&#65533;  
*&#65533;&#65533;&#4354;W&#65533;&#65533;
f&#65533;*4&#65533;S&#65533;&#65533;&#65533;~$5fv&#65533;.&#65533;&#65533;&#65533;YJD&#65533;&#65533;r;&#65533;&#65533;q&#65533;M4g&#1576;yP&#65533;	&#65533;&#65533;&#201;O&#65533;v&#65533;S&#65533;&#362;&#65533;=&#65533;&#65533;5b'&#65533;&#65533;&#65533;<&#65533;&#65533;" &#65533;&#65533;&#65533;qy&#65533;g &#65533;r&#65533;%&#65533;Jxg S&#65533;&&#65533; h0/&#65533;\&#65533;- &#65533;&#65533;:&#65533;&#65533;Y%&#65533;&#65533;&#65533;cpV&#65533;&#65533;o&#65533;&#65533;B&#65533;&#65533; &#65533;I&#65533;4:&#65533;v	 &#65533;-x&#65533;;&#65533;&#65533;Q4&#65533;P&#65533;&#65533;g&#65533;Rh&#65533;&#65533;&#65533;n&#65533;M&#65533;"Z	g&#65533;,&#65533;lB&#65533;&#65533;&#65533;&#65533;&#65533;x&#65533;a"&#65533;d&#65533;&#65533;&#65533;&#65533;&#65533;&#65533;&#2214;&#65533;<P&#65533;L&#1649;1j&#65533;L&#65533;=X$v&#65533;&#65533;&#65533;&#65533;&#65533; &#65533;&#612;&#65533;&#1636;&#65533;&#65533;&#65533;
&#65533;&#65533;:&#65533;&#65533;&#65533;%8{&#65533;&#65533;&#65533;&#65533;&#65533; &#65533;&#65533;&#65533;&#65533;&#65533;&#1688;&#65533;I&#65533;&#65533;hz&#65533;=`K;4&#65533;&#65533;&#65533;&#65533;B V &#65533;U&#65533;&#65533; &#65533;&#65533;&#65533;9&#65533;&#65533;&#65533;&#65533;w&#65533;y;&#65533;&#65533;~c6KX&#65533;&#65533;&#65533;;&#65533;i `&#65533;l&#65533;x&#65533;&#65533;&#65533;z&#65533;&#65533;&#65533;&#65533;a&#65533;&#65533;&#65533;"ps+Z&#65533;9'	O&#65533;y&#65533;g&#65533;aTz&H&#65533;&#65533;w&#65533;<p&#65533;I&#65533;&#65533;y1I&#65533;?C&#65533;C&#65533;%&#234;&#65533;^&#65533;&#65533;[4`{_0&#65533;S$[&#65533;&#65533;&#65533;&#65533;&#1630;&#65533;&#1722;D;&#65533;`:&#65533;1&#65533;&#65533;&#65533;&#65533;&#65533; =&#65533;&#65533;=&#65533;&#65533;)o&#65533;l&#65533;&#65533;,[&#65533;&#65533;&#65533;&#65533;;&#65533;	b&#65533;6&#65533;&#65533;
-lPl&#65533;5o&#65533;&#65533;!&#65533;&#65533;%&#65533;v+&#65533;&#65533;&#65533;&#667;K<QD&#65533;&#65533; &#65533;&#65533;s&#65533;['&#65533;f&#65533;r&#65533;R&#571;&#65533;&#65533;*&#65533;&#65533;K&#65533;&#65533;&#65533;&#65533;&#65533;&#65533;&#65533;dkYrP&#65533;&#65533; &#65533;	"&#65533; &#65533;&#65533;&#65533;&#1624;/@&#65533;cf:&#65533;&#65533;Y&#65533;&#1659;&#65533;i&#65533;%&#65533;&#65533;&#65533;&#65533;&#65533;&#65533;&#65533;&#65533;&#65533;a&#65533;~&#65533;`r&#65533;P&#65533;C&#1235;
&#65533;!<5&#65533;&#65533;+Lm&#65533;b2&#65533;&#65533;&#65533;&#65533;bJ&#65533;`;&#781;'x&#65533;8G&#65533;&#65533;&#65533;M9g<&#65533;&#65533;&#65533;*&#65533;&#65533;{&#65533;K&#65533;&#331;r&#65533;;&#65533;&#65533;  &#65533;&#65533;,k&#65533;&#65533;&#65533;xC&#65533;w&#65533;,D&#65533;m&#65533;	,@&#65533;0&#65533;CK&#65533;+&#65533;&#65533;98 &#65533;%0N0&#65533;
&#65533;%0&#65533;1P&#65533;S&#65533;&#65533;&#65533;r&#65533;&#65533;MLx&#65533;`Y]&#65533;r&#65533;c&#65533;&#1835;Z&#65533;&#312;&#65533;&#139; &#65533;
[-S&#65533;D&#1126;&#65533;cR&#65533;&#1286;&#65533;&#65533;&#65533;&&#65533;&#65533;	P}&#65533;&#65533;;&#65533;G|&#65533;T&#65533;&#65533;&#65533;*&#65533;l&#65533;l&#65533;&#65533;&#65533;&#65533; &#65533;YPn&#65533;&#65533;&#65533;&#65533;~&#1259;g&#65533;&#65533;L&#65533;&#1275;R&#65533;&#65533;~\&#65533;^&#65533;&#771;GR~&#65533;$&#65533;&#320;&&#65533;,&#65533;F&#65533;&#65533;B@&#65533;&#65533;&#65533;&#65533;&#65533;&#65533;&#65533;&#65533;0&#65533;&#65533;+&#65533; &#65533;&#65533;&#65533;&#65533;:&#65533;&#65533;)&#65533;&#65533;%(&#65533;&#65533;&#65533;&#65533;&#65533;\&#65533;&#65533;&#65533;&#65533;	&#65533;&#65533;&#378;y;&#65533;&#65533;~ L&#65533;W&#65533; DT&#65533;&#65533;Z&#65533;G&#65533;4	P&#65533;y@D&#65533;&#65533;&#65533;&#65533;&#65533;(&#1099;<&#65533;&#65533;l&#65533;&#65533;&#1141;Tx/&#65533;~&#65533;&#65533;,f&#65533;&#65533;,&#65533;9&#65533;&#65533;V&#65533;&#65533;&#65533;&#65533;&#1660;&#65533;&#65533;&#65533;&#65533;&#65533;&#1816;&#65533;-`&#65533;&#1370;&#65533;- +&#65533;&#65533;&#65533;&#65533;\&#65533;O&#65533;&#65533;^"&#65533;&#971;&#65533;&#65533;&#65533;&#1107;&#65533;,&#65533;'&#65533;w&#65533;rL&#65533;&#65533;1W-d&#65533;&#65533;&#65533;a&#169;&#65533;&#65533;w0&#65533;&#65533;~a&#65533;&#65533;&#65533;7&#65533;&#65533;&#65533;h=&#65533;&#65533;r4&#65533;&#65533;&#65533;Hy&#65533;&#65533;&#65533;&#523; &#65533;&#65533;&#65533;e&#65533; eY(&#65533;&#65533;[&#65533; &#65533;0&#65533;&#65533;&#65533;&#65533;&#65533;-P&#65533;}&#1223;=&#65533;1&#65533;<&#65533;&#65533;&#65533;&#65533;&#65533;D&#65533;&#911;:&#65533;R,&#65533;&#65533;&#65533;,E&#304;&#65533;&#65533;4t&#65533;&#65533;&#65533;"j&#65533;&#65533;&#65533;&#65533;&#65533;`&#65533;&#65533;&#65533;&#65533;&#65533;t&#65533;U&#65533;&#65533;&#65533;+&#65533;&#65533;M&#65533;MR	&#65533;&#65533;_-&#65533;&#65533;K&#65533;r&#994;&#65533;&#65533;Z	&#65533;J&#65533;&#65533;&#65533;{-&#65533;,&#65533;    %0&#65533;&#65533;&#65533;i&#65533;&#65533;L3P&#65533;]&#65533;&#65533;|_&#65533;AM&#65533;P|&#1621;=4&#1275;&#65533;R5L&#65533;&#65533;I3&#1356;0&#65533;&#65533;&#65533;&#65533;	&#65533;&#65533;&#65533;&#65533;CT&#65533;Ls_--U&#65533;&#65533;&#65533;&#65533;&#137;&#65533;g;&#65533;&#65533;&#65533;&W ln@&#65533;D&#65533;&#65533;&#637;&#65533;8M&#65533;&#65533;&#65533;&#65533;]&#65533;1&#65533;
~&#1870;D&#65533;&#65533;&#65533;&#65533;&#5325;r&#65533;&#65533;&#65533;&#65533;&#65533;&#65533;&#65533;YX&#65533;&#65533;a&#65533;K&#65533;-&#65533;&#65533;&#65533;&#65533;=&#65533;q&#65533;&#65533;/&#65533;&#65533;K&#1740;@&#65533;2&#65533;4&#65533;&#65533;&#65533;&#65533;&#65533;&#65533;K?#Q&#65533;&#65533;&#65533;&#65533;&#65533;&#65533;#{&#65533;9&#65533;i&#1816;s&#65533;&#65533;&#65533;&#65533;&#65533;&#65533;&#1629;&#65533;&#65533;9&#65533;&#65533;&#65533;&#65533;Ds&#65533;&#65533;&#65533;
5<)&#65533;K>&#65533;4`"&#65533;Z&#65533;&#65533;\&#65533;5&#65533;&#981;&#65533;&#65533; &#65533;&#65533;&#1663;TDp&#65533;&#65533;&#65533;&#65533;~EC&#65533;&#65533;x&#65533;Q&#65533;&#65533;&#65533;
N&#65533;J&#65533;${&#65533;&#65533;z&#65533;&#65533;{&#65533;7&#65533;&#65533; 4&#65533;&#65533;&#65533;,I;&#65533;;&#65533;KL&#65533;&#65533;D&#65533;&#65533;f^D&#65533;&#65533;rP3&#65533;1w&#65533;&#65533;&#65533;_<-D&&#65533;&#65533;&#65533;5&#65533;&#65533;&#65533;&#65533;&#65533;v>&#65533;&#65533;Rh&#65533;&#65533;&#65533;C"=p&#65533;D&#65533;&#65533;&#65533;A.r&#65533;@}&#52515;&#65533;&#65533;XO'&#65533;&#65533;J&#65533;&#65533;&#65533;q
&#65533;&#65533;&#65533;O&#65533;i  W>&#65533;=&#65533; &#65533;.&#65533;&#65533;!&#65533;&#65533;(&#65533;&#307;&#65533;&#65533;&#65533;*&#65533;&#65533;&#65533;&#65533;7&#65533;!&#65533;&#65533;in&#65533;&#65533;(&#1401;&#65533;/&#65533;>&#65533;4&#65533;&#1399;>m&#65533;&#65533;&#65533;9&#65533;&#1387;&#65533;4I&#65533;&#65533;&#65533;|&#65533;&#65533;<&#65533;n&#65533;&#65533;&#65533;N&#65533;&#65533;&#65533;u&#65533;(&#65533;&#65533;j@&#65533;&#65533;&#65533;&#65533;&#65533;@&#65533;@&#65533;`]&#1742;&#65533;{,?&#65533;j&#65533;&#1657;&#65533;&#65533;&#65533;&#65533;&#65533;&#65533;&#65533;&#65533;&#65533;~)?&#65533;s&#65533;4c&#65533;&#65533;W&#65533;&#43101;&#65533;&#65533;&#332;&#65533;&#65533;&#65533;&#65533;&#65533;&#65533;&#65533;&#65533;%&#65533;Yn&#65533;&#65533;&#65533;&#65533;C&#65533;&#65533;&#65533;&#65533;&#65533;A&#65533;&#65533;E~&#65533;&#65533;&#1494;zQ)&#65533;&#65533;W&#65533;@&#1150;&#65533;9a&#65533;&#65533;&#65533;&#65533;&#65533;&#65533;NH&#65533;&#65533;&#65533;@&#65533;&#65533;l&#65533;&#65533;.&#65533;&#65533;&#65533;&#65533;&#65533;K&#65533;&#65533;&#65533;&#65533;h>&#65533;&#65533;&#65533;&#65533;-W&#65533;&#65533;:&#65533;|&#65533;&#65533;u&#65533;&#65533;&#65533;&#65533;l}&#65533;&&#65533;&#65533;&#65533;&#65533;s=&#65533;n`A^&#65533;&#65533;/&#65533;&#65533;}[E&#65533;RT&#65533;&#65533;&#65533;&#65533;~&#21919;&#65533;/&#65533;R&#65533;&#65533;&#65533;~&#65533;&#65533;&#65533;Y&#65533;&#65533;_&#65533;&#65533;&#65533;&#65533;(&#65533;R&#65533;J&#65533;&#65533;X&#65533;&#1090;&#65533;&#65533;3&#65533;_&#65533;G5?$&#65533;&#65533;&#16158;-&#65533;&#65533;}&#65533;t&1&#65533;&#65533;&#65533;&#65533;&#65533;&#65533;&#61150;&#65533;&#65533;N (&#65533;&#65533;&#65533;;D&#65533;&#65533;@&#65533;e&#65533;&#65533;&nt&#65533;pJq&#65533;Q &#65533;&#65533;O&#65533;&#65533;+&#65533;>&#65533;ZG&#65533;&#65533;&#65533;&#65533;!&#65533;&#65533;-&#65533;c?&#65533;&#65533;}&#65533;9&#65533;l&#65533;s&#65533;&#37633;-&#65533;&#65533;&#65533;&#65533;z&#65533;yZ&#65533;&#65533;&#65533;&#65533;&#65533;&#65533;&#65533;&#65533;&#65533;&#65533;&#65533;&#65533;&#65533;&#65533;&#65533;~&#65533;&#65533;&#65533;&#65533;&#65533;&#65533;&#65533;&#65533;&#65533;	w&#65533;&#65533;&#65533;&#65533;&#65533;p&#65533;y&#65533;&#65533;Zg&#65533;&#65533;&#65533;&#65533;y&#65533;&#65533;l&#65533;&#65533;&#65533;&#65533;&#65533;&#65533;&#65533;ng&#65533;g!<A&#65533;&#65533;&#65533;A&#65533;,,,&#65533;&#65533;&#65533;&#65533;&#65533;&#65533;4x&#65533;x&#65533;&#65533;Q&#65533;Q&#65533;D&#65533;r&#65533;k&#65533;$vF&#65533;&#65533;&#65533;&#65533;kds&#65533;C&#65533;&#65533;&#65533;5&#65533;&#65533;)V&#65533;&#65533;&#65533;A&#65533;&#65533;FF'"&#65533;&#65533;"&#65533;&#65533;&#65533;L&#65533;&#65533;&#65533;&#65533;Q%J+S&#404;&#65533;&#65533;HN&#65533;d"&#65533;&#65533;&#65533;,Y&#65533;n&#65533;b&#65533;&#65533;?&#65533;d&#65533;AY&#1254;&#65533; &#65533;
M&#65533;j&#1586;e&#65533;&#65533;&#65533;]&#65533;Z&#65533;&#65533;&#449;&#65533;?
&#65533;@&#65533;&#65533;&#65533;&#65533;&#65533;&#65533;'!
&#65533;|D&#65533;&#65533;o&#65533;&#65533;S&#263;g&#65533;5&#65533;&#1440;<&#65533;A&#65533;&#65533;#d&#65533;&#65533;J2t&#65533;P%&#363;J&#65533;Z&#65533;&#65533;%&#793;&#65533;S&#65533;&#65533;&#1544;&#65533;!&#65533;&#65533;w&#65533;&#65533;&#65533;JU0S&#65533;~&#65533;&#65533;h&#65533;'&#65533;&#65533;xOdc&#65533;D&#65533;&#65533;&#451;4c&#65533;LZ&#65533;&#65533;Y&#65533;vk,&#65533;*6<&#65533;&#65533;=&#65533;&#65533;&#65533;&#65533;&#65533;}+W&#65533;&#65533;w&#65533;&#65533;&#65533;&#65533;&#65533;?&#65533;&#65533;&#65533;$<88&#65533;&#1096;&#65533;&#65533;&&#65533;&#65533;*&#65533;iU" R&#65533;&#65533;2&#65533;G&#65533;&#65533;!&#65533;$*&#65533;&#65533;i&#65533;&#65533;!&#65533;iVx&#65533;=9bQH&#65533;&#65533;&#65533;&#65533;&#65533;$v&#65533;"#&#65533;&#65533;Q,<&#65533;&#65533;&#65533;&#65533;2\q&#65533;q #rP9S&#65533;sWE&#65533;&#65533;6&#65533;ye&#65533;w&#65533;e&#65533;]&#65533;&#65533;5&#65533;\&#65533;&#65533;c&#65533;&#65533;&#65533;^{ &#65533;%&#65533;B,&#1191;b&#65533;Itg(v&#65533;&#65533;H&#65533;&#65533;&#65533;&#65533;&#65533;&#65533;K/q&#65533;&#65533;&#65533;`&#65533;N&#65533;h!!&#65533;tZ8"J!y&#65533;,z&#65533;v&#65533;)&#65533;&#65533;2Qn05&#65533;&#65533;&#65533;!&#460;&#65533;8B'&#65533;7&#1860;&#65533;W&#1537;&#65533;&#65533;wl&#65533;&#65533;GW&#65533;&#65533;z&#65533;&#65533;&#65533;A&#228;JPD&#65533;&#65533;&#65533;"-&#65533;&#65533;&#65533;&#65533;eV&#65533;&#65533;F&#65533;x&#65533;#&#65533;F&#65533;&&#65533;&#65533;&#65533;f&#65533;u&#65533;&#578;>RR#&#65533;}&#65533;Jk&#65533;lvF%&#65533;@&&#65533;n&#65533;&#65533;&#65533;!."D&#65533;&#65533;	3b&#65533;(r&#65533;1z#tX&#65533;&#65533;&#65533;X&#65533;z&#65533;&#65533;X]&#65533;&#65533;%&#65533;$z&#65533;&#65533;&#65533;1k&#65533;&#65533;*C&#65533;&#65533;Q&#65533;~&#65533;&#65533;W&#65533;G&#65533;&#65533;f&#65533;&#65533;&#65533;B&#65533;`O&#65533;,lf&#65533;&#65533;-&#65533;Rl&#50691;t|&#65533;&#65533;n&#65533;&#541;&#1662;	l$j&#65533;&#65533;&#65533;m"% &#65533;D&#65533;&#1419;}x+.&#65533;4&&#65533;(4<7g&#65533;&#65533;;>
&#65533;&#65533;d9P@&#65533;&#65533;&#65533;&#65533;&#65533;>&#65533;*&#65533;&#65533;&#65533;*&#65533;A&#65533;&#65533;*H!g&#65533; eB&#65533;*&#65533;e&#65533;&#65533;&#65533;&#65533;&#65533;&#65533;&#65533;-&#1113;&#65533;&#531;`&#65533;kpwr&#65533;&#65533;6&#65533;&#65533;W[t&#65533;P&#65533;BF&#65533;&#65533;3&#65533;&#65533;&#65533;q&#65533;*&#65533;G&#65533;=;tVd&#65533;&#65533;6h&#65533;J~Z&#65533;&#65533;yI&#65533;@Q&#65533;z&#65533;Bg&#65533;ebiqg&#65533;&#1406;&#65533;+&#65533;!&#65533;&#65533;*&#894;~&#65533;&#65533;VV&#65533;&#65533;cob+(k&#65533;&#65533;&#500;&#1022;&#65533;l?&#65533;&#65533;&#1810;5h&#65533;&#65533;&#65533;T&#65533;&#1735;&#65533;\2&#65533;(B&#65533;$&#65533;&#65533;&#65533;&#65533;n&#65533;sS&#65533;&#65533;\&#65533;&#65533;U&#65533;:&#65533;pA!&#65533;
&#65533;]v&#65533;&#65533;$&#65533;~&#65533;&#65533;&#65533;&#65533;&#65533;)&#65533;&#65533;&#65533;&#65533;&#65533;&#1613;&#65533;&#65533;&#65533;&#65533;"b&#65533;Q+r&#65533;&#65533;905J&#65533;&#65533;!&#65533;&#65533;Ip&#65533;D&#65533;*dIYmS&#65533;~&#65533;V&#65533;cMz&#65533;&#65533;q&#65533;&#65533;=&#65533;yOg&#65533;S&#65533;&#65533;&#263;8&#65533;='&#65533; 0&#65533;&&#65533;O&#65533;\&#65533;&#65533;a&#65533;S&#65533;&#65533;s&#65533;&#65533;&#65533;p&#65533;w=Z&#65533;!'$&#65533;&#65533;(&#65533;0&#65533;&#65533;iy&#65533;r&#65533;#&#65533;@&#65533;&#65533;B &#65533;/&#65533;!?\&#65533;&#65533;c&#65533;&#65533;&#65533;+&K2es&#65533;&#65533;&&#65533;&#65533;&#65533;&#65533;D&#65533;&#65533;M&#65533;&#65533;@	PQ&#65533;&#65533;s&#65533; &#816;&#65533;&#65533;&#65533;I&#65533;D&#65533;<`&#65533;>&&#65533;C(1&#65533;~&#65533;&#65533;_&#65533;&#65533;9Vy&#65533;`&#65533;&#65533;[H&#65533;&#65533;Btd&#65533;&#65533;&#65533;Z)H)&#65533;&#65533;e0&#65533;&#65533;&#65533; &#65533;4&<AD&#65533;n&#898;ejd		^&#65533;&#65533;o&#65533;C&#65533;&#65533;&#65533;&#65533;$j&#65533;&#65533;Mpc0-&#65533;&#65533;<&#65533;B &#65533;&#65533;&#65533;D-#|&#65533;0&#65533;6&#65533;s%&#65533;@s	q&#65533;&#65533;&#281;I7&#65533;&#65533;&#65533;1&#65533;&#65533;R&#65533;&#65533;:&#65533;nt&#65533;m&#65533;&#65533;
&#65533;8&#788;&#65533;&#65533;&#65533;&#65533;&#65533;&#65533;#l&#65533; &#65533;&&#65533;!&#65533;&#65533;Q<&#65533;-&#65533;&#65533;&#65533;E`&#65533;ll&#65533;&#65533;v&#65533;5)k&#65533;&#65533;&#65533;Z&#65533;5/}&#65533;to`&#65533;&#65533;2&#65533;G&#65533;&#65533;	&#65533;H&#65533;&#65533;L	<&#65533;A&#784;&#65533;&#65533;&#65533;&#65533;&#20762;&&#65533;wNa&#17363;&#65533;)&#65533;'Ey&#65533;-}&#65533;#Q &#65533;T&#65533; ~&#65533;Y/A^+&#65533;&#65533;&#65533;&#1197;&#65533;"&#65533;KD&#65533;&#6175;&#65533;&#65533;,b&&#65533;$&#65533;U&#1360;F&#65533;<NT&#65533;I&#844;&#65533;2$&#65533;L&#65533;+/&#65533;&#65533;MB-`6=&#65533;9	&#299;&#65533;&#65533;s&#65533;&#65533;{&#65533;&#65533;,&#65533;&#65533;&#65533;U&#65533;&#65533;&#65533;&#65533;&#65533;S&#1468;	&#65533;&#65533;&#65533;&#65533;k&#65533;Rv&#65533;&#65533;&#65533;&#65533;&#65533;J&#65533;A&#65533;&#65533;M&#65533;}%&#65533;*D&#65533;\&#65533;R&#65533;E&#65533;j&#65533;F&#65533;&#566;puo&#65533; T&#65533;3&#65533;&#65533;5&#65533;:&#65533;&#65533;Nl&#354;&#65533;q&#193;&#65533;&#65533;&#1794;&#65533;&#65533;a&#65533;t&#65533;&#65533;&#65533;&#65533;!&#65533;W&#65533;&#65533;&#65533;&#65533;&#65533;	&#65533;H &#65533;&#65533;&#65533;eSb&#65533;&#65533;&#65533;&#65533;MB[&#65533;D&#65533;2&#65533;&#65533;&#65533;
&#65533;X
&#65533;e&#65533;&#65533; =LxY&#65533;*n&#65533;-&#65533;&#65533;,&#65533;ED&#65533;{&#65533;&#65533;S&#65533;&#65533;mZ&#65533;UY&#65533;&#65533;7U&#65533;z-p&#65533;&#65533;&#65533;&#65533;B&#65533;&#65533;E&#65533;&#65533;&#65533;^np&#65533;&#65533;X&#65533;x&#65533;&#65533;&#65533;=&#65533;u&#65533;&#65533;&#65533;&#65533;&&#65533;&#65533;N&#65533;&#65533;&#65533;U&#65533;0j&#65533;&#65533;&#65533;&#65533;G?q2&#65533;@&#65533;&#65533;t&#65533;&#65533;W&#65533;&#65533;46&#65533;&#65533;G~wa\&#65533;&#65533;&#65533;$1b&#65533;T&#65533;%'&1&#65533;B&#65533;F&#65533;&#65533;&#65533;&#65533;u&#65533;&#65533;&#65533;<&#65533;Vv=&#65533;&#65533;0BO0&#65533;&#65533;&#65533;&#65533;c&#65533;&#1012;&#65533;&#65533;W&#65533;&#1070;&#65533;9&#65533; &#65533;
&#786;W&#65533;&#65533;&#65533;&#65533;Ze9&#65533;Y&#65533;&#65533;A&#65533;&#65533;&#65533;h&#65533;{&#65533;&#65533;jy&#65533;&#65533;&#65533;&#65533;&#65533;Dq&#65533;R&#65533;6&#65533;MC>&#875;8'&#65533;L&#65533; E &#65533;&#65533;&#65533;99[&#65533;&#65533;&#65533;Q&#65533;V@C&#65533;4&#65533;&#65533;&#65533;&#65533;P&#65533;<&#65533;&#65533;Z&#65533;l+g=&#65533;&#65533;&#65533;&#65533;&#65533;=v&#65533;&#65533;&#65533;&#65533;3&#65533;7&#65533;&#65533;#3E&#65533;&#65533;1&#1699;&#179;v-WrZI&#65533;&#65533;&#65533; &#65533;!-nq;&#65533;&#65533;&#1952;'&#65533;}i&#65533;NZd&#65533;&#65533;6k&#65533;&#65533;&#65533;`&#65533;&#65533;&&#65533;&#65533;R&#65533;&#1880;&#65533;'&#65533;&#65533;&#65533;&#65533;&#65533;&#65533;&#1863;=&#65533;&#65533;&#65533;&#65533;&#1915;&#65533;}7&#65533;&#65533;-aw&#65533;c&#614;9&#65533;&#65533;&#65533;/&#65533;wU&#65533;}&#65533;|&#2020;&#65533;{&#65533;&#65533;l&#65533;&#65533;&#65533;~gH&#65533;l&#65533;&#65533;Akk&#65533;&#65533;&#65533;D&#65533;&#65533;&#65533;&#226;&#65533;&#65533;<&#65533;-&#65533;&#65533;&#65533;&#65533;;&#65533;p&#65533;&#65533;f&#65533;':JP&#65533;L&#65533;M5&&#65533;&#65533;&#65533;eL&#53852;1&#65533;&#65533;6&#65533;_&#65533; &#65533;[O&#65533;D&#65533;&#65533;&#65533;uG&#65533;a&#65533;j&#65533;&#65533;?!K&#65533;s&#65533;&#65533;&#65533;N&#65533;&#65533;&#65533;z&#65533;0S&#1891;m&#65533;G&#65533;-f&#65533;N&#819;Ior&&#266;!&#65533;&#65533;\&#65533;&#65533;&#65533;&#1597;&#65533;&#65533;&#65533;&#65533;&#65533;&#65533;9z;&#65533;	c5[&#65533;%&#65533;NK&#65533;_&#65533;&#1212;&#792;'&#65533;&#65533;&#65533;&#65533;&#65533;&#65533;&#65533;&#65533;&#65533;&#1876;p]&#65533;0&#65533;&#23815;&#65533;&#65533;&#65533;&#65533;N&#65533;&#65533;*n&#65533;s&#65533;&#65533;&#65533;e+*&#65533;&#65533;&#639;&#65533;N_&#65533;&#65533;&#1645;v&#65533;T&#65533;t&#65533;,cb{&#65533;&#722;B&#65533;<[W&#65533; &#65533;fi&#65533;&#65533;&#65533; >&#65533;&#2043;&#65533;&#65533;8&#65533;O[&#65533;[&#65533;K&#65533;u&#65533;&#65533; ^&#65533;&#65533;]E&#1376;_.:|W&#65533;;&#65533;?&&#65533;&#65533;&#65533;4-&#65533;&#65533;&-&#65533;&#65533;&#65533;&#65533;@y&#65533;&#65533;|&#65533;&#65533;&#65533;~.&#65533;|&#65533;s&#65533;&#65533;V&#1719;	W&#65533;&#65533;&#65533;&#65533;&#65533;&#65533;&~m&#65533;%s"&#65533;"&#65533;&#65533;&#65533;&#65533;A&#65533;(&#65533;}&#65533;0'&#65533;&#65533;U&#65533;&#65533;|t&#65533;g&#65533;&#65533;agy&#65533;&#65533;&#65533;&#65533;&#65533;	&#65533;x&#65533;&#65533;&#263;&#65533;&#65533;&#65533;h{&#65533;{>&#65533;!ht&&#65533;da&#65533;&#65533;_F&#65533;&#65533;'e&#65533;&#65533;E<#F&#65533;&#65533;&#385;fA8b&#65533;&#65533;]&#65533;Ky0y+&#65533;vz&#65533;K&#65533;&#65533;!~x&#65533;2ZZ77s&#65533;}_s&#65533;&#65533;&#65533;&#65533;&#65533;wqD~&#65533;uWF&#65533;H&#65533;>'&#65533;w&#65533;&#65533;
'!JX<&#65533;&#65533;kr&#1537;x&#65533;1Y&#65533;	&#65533;&#65533;&#65533;&#65533;@h_&#65533;&#65533;&#65533;&#65533;z&#65533;wn11^T&#65533;k&#65533;6&#65533;hk{&#65533;5&#65533;s&#65533;	D&#65533;mx
tXKz&#33284;Gy&#65533;p&#65533;&#65533;8&#65533;&#65533;'&#65533;nrs&#65533;&#65533;&#65533;&#65533;gg&#65533;&#65533;'&#65533;&#65533;&#65533;uY&#65533;&#65533;&#65533;&#65533;v=&#65533;rs&#65533;pe&#65533;'vQxk&#65533;&#455;"&#65533;&#65533;&#451;&#65533;&#65533;&#65533;&#65533;~&#65533;&#65533;&#65533;h&#65533;p^3&#65533;&#65533;&#65533;Vxm&#65533;F&#65533;&#65533;&#65533;Bw&#65533;&	p&#65533;&&#65533;&#65533;Pks"A&#65533;&#14671;&#65533;h&#65533;G&#65533;rm&#65533;&#65533;&#65533;vv&#65533;u&#65533; x5&#65533;Fba&#65533;K[&#65533;E&#519;"&#65533;z&#65533;&#65533;&#65533;&#65533;&#65533;a}`#f@&#65533;o&#65533;Pk&#65533;&#29649;p&#65533;6Hq&#65533;&#65533;&#65533;W!7~&#65533;&#65533;6-q&#65533;&#65533;@}S	Q&#396;&#65533;&#65533;a&#65533;&#65533;;&#65533;&~&#65533;&#65533;&#65533;p&#65533;@<<&#65533;F&#65533;Hx58	&#65533;s&#65533;&#65533;a=&#65533;&#1974;&#65533;]&#65533;&#65533;&#65533;&#65533;8h&#65533;#'&#65533;p&#65533;&#65533;&#34075;`n&#65533;&#65533;v"&#1415;&#65533;&#33266;&#65533;9&#65533;a&#65533;}%y&#65533;DIp&#65533;&!oc&#65533;&#65533;&#65533;,9bse&#65533;&#65533;&#65533;&#65533;&#65533;&#65533;G&#65533;|&#65533;)I&#65533;&#65533;&#65533;p"u&#65533;&#65533;F@7sQ9^&#65533;U&#65533;&#65533;&#65533;&#65533;n&#65533;u&#65533;h&#65533;&#65533;&#65533;&#65533;&#65533; }&#65533;&#65533;w1A&#65533;&#65533;&#65533;u8&#65533;H&#65533;.yA&#65533;&#1495;
Jb&#65533;)vZ&#65533;&#65533;&#65533;&#65533;;&#470;>&#65533;&#65533;1H&#65533;1ik&#65533;&#65533;&#65533;G}2Ii/ssr&#65533;&#65533;H&#65533;&#65533;x&#65533;7&#65533;6&#65533;x&#65533;&#65533;&#65533;zI&#65533;^%&#65533;&#294;z;&#65533;&#65533;&#65533;&#65533;&#65533;w&#65533;v&#65533;cxsb&#65533;=(&#65533;:&#65533;&#65533;U&#65533;&#65533;&#65533; v&#65533;&#65533;&#65533;c&#65533;s&#65533;&#65533;{&#1612;:I&#65533;6G}&#65533;&#41563;&#65533;&#207;&#65533;6&#65533;2} &#65533;c&#65533;z&#65533;&#65533;&#65533;i&#65533;>1&#65533;&#65533;HA&#65533;L&#65533;&#65533;&#65533;h&#65533;&#65533;6&#65533;&#65533;E&#65533;&#65533;&#65533;a&#65533;&#65533;&#65533;&#65533;u F~&#65533;q_&#65533;&#65533;&#65533;&#65533;m&#65533;&#65533;&#65533;&#65533;Fe&#65533;&#65533;&#65533;&#65533;a&#65533;	&#65533;&#65533;&#65533;&#65533;9ne&#65533;&#65533;hTp&#65533;&#65533;&#65533;&#65533;&#65533;&&#65533;&#18000;&#65533;m&#65533;U&#65533;8&#65533;&#65533;&K&#65533;f~&#65533;&#65533;j&#65533;&#65533;  !&#65533;  ,    &#65533;&#65533;@&#65533;&#65533;&#65533;&#65533;&#65533;&#65533;&#65533;&#65533;&#65533;&#65533;&#65533;&#65533;&#65533;&#65533;&#65533;&#65533;}&#65533;|&#65533;&#65533;&#65533;&#65533;&#65533;&#65533;&#65533;{&#65533;&#65533;&#65533;&#65533;&#65533;{y&#65533;&#65533;&#65533;&#65533;&#65533;&#65533;&#65533;&#65533;&#65533;&#65533;&#65533;&#65533;&#65533;&#65533;&#65533;&#65533;&#65533;&#65533;&#65533;&#65533;&#65533;&#65533;&#65533;&#65533;&#65533;&#65533;||&#65533;&#65533;&#65533;&#65533;&#65533;&#65533;&#386;&#65533;&#65533;w&#65533;&#65533;&#65533;&#65533;&#65533;&#65533;&#1040;~&#65533;&#65533;&#65533;&#1488;Z&#65533;&#600;&#65533;&#65533;&#65533;&#65533;|&#65533;&#65533;{&#857;&#65533;&#65533;&#65533;&#65533;&#65533;&#1846;&#65533;&#65533;&#65533;&#65533;&#65533;&#65533;&#65533;&#65533;&#65533;&#65533;&#65533;&#65533;&#65533;&#65533;&#65533;&#65533;&#1359;&#65533;+&#65533;&#65533;,&#65533;&#65533;5&#65533;PAD&#65533;&#65533;H&#65533;&#65533;3E&#65533;&#65533;&#65533;+F&#65533;R&#65533;zC&#65533;:&#65533;&#65533;#&#65533;&#65533;&#65533;X&#65533;&#65533;r&#65533;&#65533;&#65533;L"&#65533;)r&#65533;D|5&#65533;&#355;&#65533;&#65533;&#65533;#&#65533;&#65533;&#65533;<&#65533;&#65533;&#65533;Q-&#65533;*&#65533;&#65533;UGA&#65533;N&#65533;tPQ&#65533;&#168;U&#65533;JSR&#65533;&#65533;"&#65533;ZQP&#65533;&#65533;
&#65533;&#65533;&#65533;5&#65533;&#65533;p&#65533;&#65533;&#65533;&#65533;&#65533;&#65533;&#1655;x&#65533;~bk-&#65533;&#65533;Dw&b&#65533;&#65533;&#65533;}X&#65533;&#65533;&#65533;&#65533;&#65533;m(cy&#65533;4V0p&#65533;e&#65533;&#65533;T&#65533;{&#65533;g&#934;&#65533;&#65533;&#65533;r&#65533;&#1256;&#65533;Zt&#65533;&#166;&#65533;-;&#65533;\ @&#65533;&#65533;"&#65533;$&#65533;&#65533;h(D&#65533;&#1408;&#65533;&#65533;&#65533;&#65533;s&#65533;&#65533;#&#65533;t&#65533;&#65533;q &#65533;&#298;VK&#65533;U&#65533;.&#65533;&#65533;b&#65533;&#65533;=&#1695;0>G&#65533;z*&#65533;A.&#65533;u&#65533;&#65533;&#65533;On&#65533;&#65533;&#65533;&#65533;&#65533;{&#65533;&#65533;&#65533;&#65533;&#65533;- 
_z&#65533;&#65533;&#65533;&#65533;y&#65533;l&#65533;&#65533; &#65533;2haE &#65533;&#65533;}&#65533;&#65533;&#4430;&#65533;&#65533;&#65533;7$&#8809;&#65533;&#65533;&#65533;&#65533;&#65533;b{.>&#65533;&#267;&#65533;&#65533;Q&#65533;&#65533;&#65533;&#65533;X!&#65533;&#65533;L&#65533;B &#65533; &#65533;&#65533;&#65533;YM&#65533;&#65533;&#65533;#&#65533;!&#65533;&#65533;&#65533;tK&#65533;D&#65533;:X^!T&#65533;&#65533; #[&#65533;&#65533;&#65533;IL&#65533;E&#65533;&#65533;X&#65533;&#65533;cp&#65533;&#65533;PT&#65533;&#20964;&#65533;4d)s&#65533;&#65533;d2B&#139;cv&#65533;&#65533;u&&#65533;&#65533;+p&#25175;&#65533;H&#65533; &&#65533;&#65533;\&#65533;	&#672;&#65533;V&#65533;&#65533;&#65533;&#65533;&#65533;&#65533;&#65533;&#65533;&#65533;&#65533;&#65533;&#65533; &#65533;V&#65533;S&#65533;&#65533;&#65533;"M&#65533;&#65533;&#65533;&#65533;&#65533;&#65533;&#65533;&#41923;&#65533;X&#65533;&#65533;&#65533;&#65533;(&#48056;&#65533;&#43755;&#65533;&#65533;0&#65533;&#65533;v&#65533;&#65533;
r&#65533; &#766;&#65533;e!&#65533;.&#65533;&#65533;0&#1157;P&#65533;&#1730;&#65533;&#65533;&#65533;&#65533;&#65533;&#65533;-&#65533;@&#65533;&#65533;{&#65533;&#65533;&#65533; &#65533;5&#65533;&#65533;G&#65533;&#65533;{	#&#65533;&#65533;&#65533;&#65533;<0&#65533;&#65533;&#1516; &#65533;B"`&#65533;p&#240;\&#65533;l"&#65533;z&#65533;&#65533;}&#65533;v&#65533;&#65533;-D&#65533;&#65533;\+A&#65533;@&#65533;2 &#65533; &#65533;&#65533;&#45439; &#65533;&#65533;r!-&#65533;&#65533;		l&#65533;~$!&#65533;&#65533;'&#65533;&#65533;&#65533;&#65533;&#65533;!
c!C&#65533;&#65533;&#65533;&#65533;d&#65533;G&#65533;J W-H&#65533;`n{8l&#65533;&#65533;`&#65533;=&#65533;&#778;lPp5&#1996;<[u>&#65533; &#65533;&#65533;<&#65533;&#65533;&#1211;<&#65533;J&#325;&#65533;!&#65533;&#464; &#65533;&#65533;W@&#65533;&#65533;&#65533;&#65533;&#65533;8
&#65533;B^&#65533;&#65533;6&#65533;a&#65533;&#65533;&#768;H&#65533;L@&#65533;&#65533;l Hi&#65533;]&#65533;o&#65533; C&#65533;m?&#65533;&#65533;&#65533;p+<,&#65533;4|&#65533;&#65533;&#65533;&#65533;"Lr1&#65533;}&#65533;&#65533;4;&#177;)&#65533;A&#65533;0?&#65533;08&#65533;ppP8>U&#65533;s_A&#65533;W&#65533;&#65533;&#65533;&#65533;&#65533;&#65533;Q@&#65533;h&#65533; &#65533;&#65533;&#65533;&#65533;j&#65533;&#65533;&#65533;&#1704;/`&#65533;&#65533;&#65533;&#65533;o
&#65533;&#65533;&#65533;&#65533;&#65533;_&#65533;&#1078;&#65533;E&#65533;mO{&#65533;&#65533;&#65533;&#65533;l!A&#65533;&#65533;*2&#65533;&#65533;&#65533;&#65533;&#65533;&#65533;&#65533;&#65533;&#65533;AOq&#65533;&#65533;&#65533;&#65533;&#65533;&#65533;@&#65533;,&#65533;&#65533;&#65533;&#65533;,&#65533; &#65533;G&#65533;J&#65533;y&#65533;@&#1200;&#65533;&#65533;&#65533;&#65533;&#65533;&#65533;&#65533;'>&#65533;	B|&#65533;&#65533;&#65533;&#65533;&#65533;B&#65533;F&#65533;>p>&#65533;	&#65533;FlD&#65533;&#65533;&#65533;'*qV$D&#65533;&#65533;4&#65533;qN&#65533;&#65533;&#65533;&#65533;F/
&#65533;&#65533;&#65533;&#65533;#"&#65533;&#65533;&#65533;7&#65533;&#65533; &#65533;&#65533;?&#65533;&#65533;&#1088;~\`\&#65533;&#65533;?AT&#65533;&#65533;a&#65533;K&#65533;	+|&#65533; (&#65533;&#65533;&#65533;i,(&#65533;C5)&#65533; @@&#65533;j &#65533; X`z&#65533;x&#65533;'&#65533;&#65533;u&#65533;&#65533;@&#65533;@&#65533;&#65533;&#65533;&#65533;&#65533;G&#65533;@&#65533;&#65533;th &#65533;&#65533;I&#65533;aF X&#65533;K D#&#65533;r&#65533;4&#65533;92&#65533;&#65533;kL&#65533;&#65533;&#65533;&#65533;S&#1097;&#65533;&#65533;ey&#65533;&#65533;Q&#65533;&#65533;&#65533;!&#1416;b5RxC&#65533;&#65533;&#65533;&#65533;&#65533;&#65533;&#65533;&#1568;	&#65533;&#65533;L&#25604;&#65533;d&#65533;/&#65533;B&#65533;0&#65533;_,&#1624;&#65533; f&#65533;&#65533;&#65533;4&#65533;&#65533;&#65533;&#65533;4:&#65533;&#65533;&#65533;&#65533;&#65533;
&#65533;9L&#65533; &#65533;B"&#65533;&#65533;+&#159;vD3&#65533;XMC&#65533;&#65533;h&#65533; &#65533;,&#65533;&#65533;5&#65533;"&#65533;&#65533;H""&#65533;&#65533;t
&#65533;h@@&#65533;C""&#65533;&#65533;&#65533;"ywbP&#65533;&#65533;#Oah&#65533;&#65533;&#65533;C&90&#65533;n&#65533;,&#65533;&#65533;&#177;
B&#65533;p@AI&#65533;&#65533;&#65533;P&#65533;o}".&#65533;	&#65533;GPT&#65533;&#65533;f&#65533;&#65533;&#1102;&#1256;&#65533;&#65533;&#65533;&#65533;Z&#65533;&#65533;&#65533;&#65533;`&#65533;KG8&#65533;jz&#65533;s1&#65533;&#65533;L&#65533;JYn&#65533;8e&#65533;xZN&#65533;&#65533; &#65533; jI&#65533;&#65533;D U\&#65533;&#65533;"&#65533;&#65533;&#65533;.AuX&#65533;]&#65533;&#65533;GPr&#65533;%&#65533;"&#65533;&#65533;K"&#65533;\&#65533;$BYCA&#65533;&#65533;&#65533;&#65533;p&#65533;,&#65533; &#65533;&#65533;&#65533;u&#65533;[a&#65533;&#65533;&#65533;&#1205;w&#65533;&#65533; &#65533;&#65533;&#65533;&#65533;&#65533;5 Q&#65533;x&#65533;` &#65533;&#65533;w&#65533;&&#1168;Y.v&#65533;&#65533;&#65533;&#65533;JP&#65533;&#65533;&#151; &#65533;)+Y&#65533;&#65533;	| &#65533;&#65533;p&#65533;&#65533;7^Wp&#65533;l:&#65533;:&#65533;&#1042;T&#65533;D&#65533;"&#65533;&#65533;5&#65533;M&#65533;&#65533;N&#65533;Te&#65533;VNu&#65533;k	&#65533;&#65533;>U&#65533;;JD@&#65533;&#65533;"b&#65533;&#65533;,&#65533;>&#65533;&#65533;8Alu&#65533;&#65533;&#65533;'&#65533;{<R^&#65533;&#65533;&TnY1&#65533;A&#65533;&#65533;&#65533;R&#65533;&#65533;&#65533;&#65533;&;&#65533;&#65533;OV&#65533;&#65533;7&#65533;&#65533;&#65533;&#65533;xh&#65533;&#65533;&#65533;&#65533;e-c&#65533;&#65533;_30&#65533; &#65533;&#65533;&#65533;h>oy%<&#65533; i@A	2&#65533;:&#65533;&#65533;&#65533;M&#65533;&#65533;
@_&#65533;&#65533;&#65533;&#65533;&#65533;o&#65533;&#65533;;&#65533;|&#65533;&#1043;&#1387;&#65533;)&#65533;&#858;6&#65533;&#1100;&#65533;&#65533;&#65533;a&#65533;W&#65533;b&#65533;&#65533; &#65533;&#65533;,&#65533;P&#65533;&#65533;p&#65533;&#65533;&#1072;5,+&#65533;M&#65533;&#65533;&#65533;T&#1381;&#65533;&#65533;Zp&#65533;x&#65533;&#65533;}*Bc&#65533;-&#65533;&#65533;k&#65533;&#65533;P&#65533;:nB&#65533;&#65533;?&#65533;&#65533;?&#65533;
&#65533;&#65533;&#65533;&#65533;B&#65533;U&#65533;&#65533;&#65533;644&#65533;Z-Q&#65533;-&#65533;&#65533;F!
D 7&#65533; &#65533;q&#65533;W&#65533;&#65533;&#65533;&#65533;&#65533;1 &#65533;8&#65533;&#65533;&#65533;`l&#65533;l&#65533;&#65533;&#1399;&#65533;2&#367;&#65533;
M&#65533;T&#65533;P&#65533;&#65533;&#65533;&#65533;[`&#65533;@&#65533;>&#65533;%&#65533;L&#65533;&#65533;&#65533;>&#65533;B&#65533;&#65533;&#65533; &#65533;&#65533;&#65533;X&#65533;t&#65533;=-&#65533;B&#65533;&#65533;@9&#65533;a1h&#65533;N&#65533;]&#65533;TY&#65533;&#65533;d&#65533;-&#65533;u%_&#65533;&#65533;&#65533;mU&#65533;&#65533;&Gl"&#65533;&#65533;&#65533;X&#65533;&#65533;&#245;:]&#65533;&#65533;&#1319;.&#65533;^B&#65533;&#65533;P&#65533;*T&#65533;&#65533;&#65533;`7&#65533;&#589;&#65533;&#65533;&#65533;h'P&#65533;&#65533;8g}t&#65533;&#65533;&#65533;0o&#65533;&#65533;&#65533;~&#65533;^nHCV&#65533;&#65533;,(h&#65533;&#65533;\&#65533;&#65533;&#65533;&#65533;&#65533;8|&#65533;U&#65533;&#65533;*#|&#65533;[&#65533;&#65533;&#65533;&#65533;&#65533;{&#65533;Kau&#65533;&#1222;X&#65533; &#65533;&#65533;,&#1119;&#65533;&#65533;&#65533;&#65533;lU=D,&#65533;y&#65533;&#1771;OasS&#65533;.n&#65533;>u&#65533;OB|p&#65533;&#65533;&#65533;d&#65533;&#65533;&#65533;&#65533;Wz&#65533;.&#65533;&#65533;&#65533;&#65533;&#65533;=&#65533;&#65533;&#65533;/&#65533;j&#65533;&#65533;&#65533;1&#65533; (&#65533;&#65533;&#65533;^-M{&#65533; &#65533;F&#65533;&#65533;&#65533;`&#65533;5&#65533;&#65533;&#1968;2v&#65533;&#65533;?&#65533;(P &#1027;
&#65533;&#65533;	N@#&#65533;&#65533;9|&#65533;&#65533;p&#65533;&#65533;&#567;16t}}G 3&#65533;&#65533;&#65533;tP&#1536;&#65533;C&#65533;&#65533;J&#65533;&#65533;&#65533;&#65533;J/ c&#65533;}X&#65533;&#65533;&A!&#65533;&#65533;E;r&#65533;&#65533;&#65533;;A&#65533;;Hez&#65533;z&#65533;0(&#65533;&#65533;;	&#65533;&#65533;&#65533;bG	f &#65533;&#65533;&#65533;&#65533;&#65533;&#65533;:&#65533;A&#65533;Wk@&#65533;&#65533;&#65533;&#65533;O&#65533;Fx&#65533;5&#65533;I&#65533;J&#516;&#65533;&#65533;8L&#65533;~&#65533;#&#65533;(@&#65533;T&#65533;!tW &#65533; Ca&#65533;& &#65533;F&#65533;&#65533;&#65533;~fj&#65533;T&#65533;&#65533; 3`+&#65533;-PUP&#65533;-&#65533;y&#65533;|&#65533; 8P
P%&#65533;&#65533;&#65533;&#65533;&#65533;&#65533;&#65533; &#65533;60&#65533;e=\&#65533;&#65533;&#65533;I&#65533;c|&#65533;'=;&#65533;1&#229;&#65533;J7&#65533;&#65533;&#65533;&#65533;E&#65533;"~&#65533;8&#65533;&#65533;C&#65533;l&#65533;T4&#65533; &#65533;#X&#65533;&#65533;`j&#65533;&#65533;&#65533;&#65533;/X[!&s.&#65533;j&#65533;&#65533; f&#65533;78&#65533;"P&#65533;"@"&#65533;&#65533;H<&#65533;&#65533;<&#65533;&#65533;&#65533;H< &#65533;&#65533;&#65533;b&#65533;&#65533;bJ@&#65533;&#65533;&#65533;&#65533;J&#65533;&#65533;f&#65533;&#65533;gP&#65533;&#65533;&#65533;g&#65533;&#65533;&#65533;hj&#65533;hj&#65533;G&#65533;&#65533;&#65533;&#65533;&#65533;Tg&#65533;;&#65533;h&#65533;g&#65533;&#65533;&#65533;(4=d&#65533;w&#65533;&#65533;-`&#65533;+p&#65533;
&#65533;&#65533;3&#65533;&#65533;|V=0&#65533;&#65533;)&#65533;
p&#65533;
 ^&#65533;tt&#65533;t&#65533;#&#65533;&#65533;&#65533;:t   " &#65533;&#65533;&#65533;a&#65533;&#65533;&#65533; &#65533;&#65533;k0&#65533;k8&#65533;4Y&#65533;&#65533;r&#65533;&#65533;&#65533;;%&#65533;,&#65533;
&#65533;s&#65533;p&#65533;%1&#65533;&#65533;1&#65533;&#65533;4&#65533; &#65533;&#65533;&#65533;%q&#65533;&#65533;j#S1&#65533;G
J&#330;1&#65533;&#65533;f&#65533; P&#65533;-&#65533;/&#65533;&#65533;j&#65533;&#65533;i&#65533;^p&#65533;-0:&#65533;C&#65533;t&#65533;&#65533;Wf"`f&#17926;&#65533;X&#65533;&#65533;&#65533;&#65533;)&#65533;0&#65533;8&#65533;&#65533;<&#65533;0'&#65533;&#65533;&#65533;&#65533;&#65533;R
z&#65533;T&#65533;M&#65533;&#65533;&#65533;&#65533;&#65533;a&#65533;&#65533;&#65533;&#65533;&#65533;&#65533;&#65533;&#65533;&#65533;#H&#65533;h(&#65533;6&#65533;!&#65533;d&#65533; ) ?&#65533;V&#65533;i>&#65533;&#65533;&#65533;W&#65533;sD;&#65533;&#65533;&#65533;&#65533;c&#65533;&#65533;4&#65533;&#65533;GzF&#65533;3&#65533;a&#65533;&#1614;&#38428;&#65533;&#65533;&#65533;&#65533;&#65533;&#65533;&#65533;r4&#65533;;W9U&#65533;&#65533;P&#65533;&#65533;&#65533;Y&#65533;		&#65533;r&#65533;LIb&#65533;	
1RO&#65533;&#65533;&#65533;1-3G&#65533;&#409;$xj&#65533;&#65533;&#65533;&#65533;	&#65533;&#65533;8&#65533;g&#65533;n&#65533;&#65533;&#65533;8&#65533;Y&#65533;i&#65533;	~&#65533;&#65533;&#65533; @2&#65533;&#65533;&#65533;h@&#65533;&#38588;)K&#65533;&#65533;&#65533;&#65533;4&#65533;ye6f T&#65533;~&#65533;-c&#1569;&#39366;k&#65533;&#65533;"&#65533;&#65533;#z&#65533;&#65533;i&#65533;I&#65533;&#65533;&#65533;y&#65533;&#65533;&#65533;r1&#65533;&#65533;,&#65533;2')&#65533;&#65533;'&#65533;&#65533;&#65533;&#65533;%&#65533;q%&#65533;I&#65533;&#1053;&#65533;	I&#65533;	&#65533;&#65533;)&#65533;W&#65533;A&)\I&#65533;c6&#65533;&#65533;x%p6&#65533;x&#65533;wq&#1222;x&#1061;Yv&#65533;&#65533;Hn&#1703;&#65533;`(&#65533;&#65533;&#65533;~%J&#65533;&#65533;i&#65533;-&#65533;&#65533;g&#65533;&#1065;,&#65533;8
&#65533;pj&#65533;)Z&#65533;T&#65533;&#65533;&#65533;z&#65533; YB&#65533;&#65533;@&#65533;@&#65533;&#65533;@%&#65533;&#65533;&#65533;%&#65533;b&#65533;H&#65533;(
[&#65533;"&#65533;H&#65533;&#65533;I&&#65533;J&#1705;&&#65533;&#65533;&#65533;J\&#65533;fC &#65533;?&#65533;BO7u&#65533;Wy&#65533;7&#65533; &#65533;%&#65533;&#2038;3&#2529;&#65533;8&#65533;hj&#65533;&#614;k:&#65533;&#65533;)&#65533;-
&#65533;&#65533; &#65533;q&#65533;I&#1602;&#65533;T&#65533;+x&#65533;1Ab&#65533;&#65533;&#1264;&#65533;&#65533; 	&#65533; &#65533;&#65533;	<&#65533;	&#65533;&#65533;&#65533;){&#65533;&#610;]r&#65533;&&#65533;,&#65533;j&#65533;:KiK&#65533;&#65533;A&#65533;&#65533;
&#65533;I&#65533;&#65533;6&#65533;&#65533;&#65533;&#65533;&#65533;ZC&#65533;J &#65533;z&#65533; &#65533;3&#1943;&#65533;&#65533;2&#65533;b&#65533;&#65533;&#65533;&#65533;&#65533;&#65533;I&#65533;&#65533;j&#65533;q&#65533;&#65533;&#65533;
(q&#65533;&#65533;&#65533;vj&#65533;&#65533;&#65533;&#65533;&#65533;&#660;&#65533;Y&#65533;
<&#65533;0{|j&#65533;z q&#65533; P&#65533;(&#&#733;&#65533;&#65533;&#65533;J&#65533;&#65533;f&#65533;&#65533;Ar&#65533;&#65533;&#65533;&#65533;,;&#65533;&#65533;&#65533;u&#65533;a$8&#65533;&#65533;&#65533;&#65533;&#65533;&#65533;&#65533;sj&#65533;4&#65533;&#65533;Y&#65533;&#65533;p&#65533;&#34070;&#1652;&#65533;&#65533;&#715;w&#65533;&#65533;&#65533;.2
&#752;,-+&#65533;&#65533;y&#65533;&#65533;&#65533;,W&#65533;&#65533;&#65533;Z1
q!z&#65533;	&#65533;!&#65533;E1&#65533;&#65533;jX)&#65533;&#65533;&#65533;&#65533;
&#65533;k&#65533;&#65533;&#65533;z	p&#65533;&#65533;:&#65533;&#65533;&#65533;&#65533;J'&#65533;&#65533;&#65533;y`	&#65533;&#65533; &#65533;Q&#65533;z&#65533;&#65533;0
&#65533;&#715;q&#65533;(K&#65533;*&#65533;".&#65533;&#65533;&#65533;r&#65533;<&#65533;	}@ Q&#65533;&#1763;&#65533;1&#65533;&#65533;&#65533;bf+s&#818;&#65533;&#65533;c&#65533;&#65533;&#65533;&#65533;	&#65533;pz&#65533;.&#65533;q1&#65533;XB&#65533;K&#1236;&#738; Y&#65533;]R&#65533;&#65533; p`&#65533;$&#65533;&#65533;&#65533;+&#65533;`&#65533;&#65533;&#65533;&#65533;{`&#65533;&#65533;&#65533;&#65533;K
L!8&#65533;&#65533;&#1081;&#65533;k&#50930;&#65533;&#65533;&#65533;&#65533; y&#1081;q&#65533;&#65533;P&#65533;&#65533;K1&#65533;+&#65533;&#736;&#65533;&#202;4 a&#65533;X&#65533;Z@&#65533;&#65533;&#65533;&#65533;&#1312;&#65533;P&#65533; &#65533;[&#65533;B&#65533;k&#65533;V&#65533;&#65533; 	*	&#65533;&#65533;&#65533;|&#65533;&#65533;&#65533;&#65533;&#65533;0
&#65533;j)\&#65533;"&#65533;&#65533;	&#65533;&#65533;&#65533;&#65533;&#65533;&#65533;&#65533;&#65533;P1
}a&#65533;&#65533;[&#65533;&#65533;&#65533;&#65533;#&#65533;@&#65533;.&#65533;&#65533;P$&#65533; 	&#65533;&#65533;&#65533;&#65533;!&#65533;k&#65533;C!!&#65533;	&#65533;&#65533;l&#65533;7&#65533;&#65533;X!&#1792;&#65533;N	(&#65533;&#65533;J\*Q4&#414;&#65533;Ha&#65533;H#&#65533;2&#65533;&#65533;<&#65533;`&#65533;&#65533;+a0&#65533;&#65533;&#65533;z:&#65533;&#65533;a&#65533;&#65533;&#489;Q&#65533;%&#65533;&#65533;@&#518;&#65533;&#65533;&#65533;&#518;&#65533; &#1498;
h&#65533;&#65533;|
&#65533;&#65533;&#141;&#65533;&#65533;l&#65533;&#65533;<k;&#65533;l&#534;&#65533;
&#65533;&#351;&#65533;&#65533;j&#65533;&#65533;_&#65533; X|&#65533;6&#65533;&#65533;&#65533;&#65533;`L&#65533;&#65533;&#65533;&#52662;&#65533;&#65533;&#65533;&#65533;&#65533;&#65533;&#65533;K&#716;&#65533;&#65533;&#65533;&#65533;&#65533;3A&#65533;t&#65533;&#65533;&#65533;&#65533;&#65533;&#65533;&#65533;&#65533;&#65533;&#65533;&#65533;e&#65533;&#1466;&#65533;&#65533;&#815;;&#65533;&#65533;&#65533;&#65533;1&#65533;j	&#65533;&#65533;B&#65533;&#65533;&#65533;H&#65533;&#826;&#65533;&#65533;A&#65533;&#65533;&#65533;1&#65533;.&#65533;&#65533;&#65533;&#838; &#65533;&#65533;&#65533;&#65533;L&#65533;&#65533;&#65533;n&#65533;&#65533;&#65533;&#65533;[
&#65533;&#65533;&#814;&#65533;&#65533;&#65533;&#65533;&#65533;S&#65533;&#65533;&#65533;j&#65533;|&#65533;&#65533;&#65533;&#65533;l&#65533;&#65533;&#65533;&#65533;
&#65533;&#65533;@&#65533;&#693;&#65533; &#65533;&#65533;&#65533;-&#65533;&#65533;&#65533;&#459;&#65533;&#65533;"&#65533;&#65533;&#65533;|"&#380;&#1165;0-&#65533;&#65533;&#65533;&#65533;&#65533;2#d{&#65533;&#1552;&#65533; &#65533;&#1117;l&#65533;&#65533;;&#65533;&#65533;&#65533;P;&#65533;&#65533;&#65533;&#65533;&#65533;&#65533;
2A&#65533;H=O&#65533;&#1019;&#65533;r&#65533;&#65533;'&#65533;!&#1627;&#2012;&#65533;&#65533;&#65533; ap@&#65533;&#65533;@= b&#65533;!a&#65533;&#65533;&#65533;&#65533;bL&#65533;&#65533;&#65533;&#1412;P&#65533;q&#1181;%x&#65533;h&#65533;&#1482;&#65533;'g&#65533;
&#65533;&#65533;&&#65533;&#65533;&#65533;&#65533;&#65533;&#1100;&#65533;&#1222; &#65533;\*~&#65533;&#65533;-&#65533;&#65533;&#65533;~J&#65533;&#65533;S&#65533;&#65533;4&#65533;'(" &#65533;B#&#65533;&#65533;&#65533;&#65533;@\&#65533;&#65533;I&#65533;&#65533;q"&#65533;1&#65533;&#65533;&#65533;[&#65533;&#1517;1&#1613;`&#65533;'&#65533;&#1656;=&#65533;)&#65533;'&#1792;&#65533;[&#65533;)&#65533;&#65533;&#65533;&#65533;&#571;&#65533;"[ &#65533;{&#65533;&#65533;7n&#65533;;Tk$yq)T&#65533;&#65533;-&#65533;&#65533;8&#65533;&#65533;-&#65533;"&#65533;&#65533;B&#65533;&#65533;.&#65533;.&#65533;&#65533; &#65533;&#65533;&#65533;&#65533;&#65533;&#65533;/
@*(c(p &#65533;&#65533;*&#65533;&#65533;&#65533;&#65533;&#65533;S&#65533;&#65533; &#65533;+>,&#65533;+&#65533;&#65533;+&#65533;~&#65533;&#65533;s&#65533;&#65533;&#65533;&#65533;&#65533;|4&#65533;&#65533;,_]&#65533;-R$&#65533;2&#65533;&#65533;-&#65533;d&#65533;?p6&#65533; $&#65533; cq)&#65533;Z&#65533;n&#65533;&#65533;&#65533;&#887;&#65533;&#65533;( 5`5+&#65533;T&#65533;:[&#65533;+&#65533;d_s&#65533;@6J&#65533;M&#65533;/C%?&#65533; S@&#65533;&#65533;Xj&#65533;&#65533;Z&#65533;P&#65533;&#65533;*&#65533;&#65533;}o&#65533; 8\&#65533;^&#513;&#65533; &#65533;5&#65533;5P&#65533;v&#65533;K&#65533;S&#65533;U
{nu^`^P3&#65533;&#65533;&#65533;&#65533;W5}&#65533;:U&#65533;0&#65533;=7*h&#65533;2&#65533;j&#65533;&#65533;&#65533;#Z0&#1545;[
 8&#65533;&#65533;$&#65533;|&#65533;XUX&#65533; .x&#65533;3&#65533;&#65533;&#65533;3P &#65533;&#65533;]bd
d&#65533;9&#65533;&#65533;&#65533;cF~&#65533;BP&#65533;>&#65533;n?&#65533;3m&#65533;&#65533;&#65533;@&#65533;&#65533;@#&#65533;^Y&#65533;&#65533;&#65533;&#65533;c&#65533;&#65533;&#65533;	&#65533;&#65533;&#1154;	!@k&#65533;&#65533;s&#65533;0&#65533;P&#65533;&#65533;$&#65533;&#65533;xC&#663;Cpk&#65533;&#65533;&#65533;C&#65533;&#65533;C&#65533;W&#65533;F&#65533;W?&#65533;&#65533;Kq&#65533;F&#65533;YE&#65533;n&#65533;&#65533;&#65533;&#65533; &#65533;Ui&#65533; N &#65533;/%_ N
0&#65533;&#65533;*N0&#65533;&#65533;@&#65533;@&#65533;&#65533;)0&#65533;&#65533;~&#65533;4&#65533;4&#65533;3x0A#%&#65533;&#65533;&#65533;&#65533;[&#65533;&#65533;&#65533;4&#65533;&#65533;S&#65533;&#65533;;&#65533;U&#65533;o<&#65533;t&#65533;`B(&#65533;&#65533;&#65533;	C&#65533;^C&#65533;&#65533;C&#65533;^&#65533;;&#65533;E^&#65533;L&#65533;M&#65533;D&#65533;&#65533;ty&#65533;Tx@;t>&#65533;nR^oX&#65533; >&#65533;ug&#65533;pM&#65533;&#65533;F&#65533;U`_&#65533;N&#65533;&#65533;&#65533;0N&#65533;Y&#65533;5&#65533;7&#65533;'&#65533;&#65533;^40&#65533; &#65533;&#65533;&#1726;&#65533;&#65533;&#65533;{(&#65533;8C'&#65533;&#65533;F&#65533;l)tB>Fd&#65533;`V&#65533;&#65533;<&#65533;BP&#65533;<&#65533;nS6&#65533;P$Ms5>y&#65533;&#65533;W&#65533;&#65533;W!&#65533;Q&#65533;&#65533;nEdgB4&#65533;cDc&#65533;9c?&#65533;eh&#65533;&#65533;`&#65533;u	&#65533;&#65533;&#65533;`N &#65533;so&#65533;t&#65533;&#65533;&#65533;&#65533;^u&#65533;z.W&#65533;&#65533;&#65533;&#65533;&#65533;@&#65533;&#65533;N&#65533;&#65533;&#65533;&#65533;&#65533;co&#65533;&#65533;&#65533;I:&#65533;I&#65533;&#65533;c&#65533;&#65533;&#65533;D&#65533;&#54112;V&#65533;J&#65533;u&#65533;&#65533;Pu%Q&#65533;&#65533;h%m&#65533;Q|&#65533;Q"%R&#65533;Gp&#65533;t&#65533;E&#65533;?_`&#65533;&#65533;&#65533;&#65533;h&#65533;N&#65533;&#65533;&#65533;&#65533;&#65533;&#65533;&#65533;&#65533;&#65533;&#65533;&#65533;i&#65533;&#65533;N!Q&#65533;&#65533;&#65533;&#65533;!&#65533;&#65533;&#65533;&#65533;k&#65533;&#65533;&#65533;\&#65533;&#65533;	&#65533;&#65533;&#65533;p&#65533;&#65533;z&#65533;&#65533;&#65533;&#65533;&#65533;&#65533;n&#65533;J&#65533;&#65533;&#65533;&#65533;(&#65533;&#65533;A&#65533;&#65533;,,&#65533;&#65533;&#65533;&#65533;,&#65533;&#65533;&#65533;i&#65533;N&#65533;&#65533;&#65533;&#65533;&#65533;&#65533;QD 	Hd&#65533;&#65533;W&#65533;"P&#1258;R&#65533;?%&#65533;I&#65533;S&#65533;&#65533;&#65533;j&#65533;
&#65533;&#65533;&#65533;c#I&#65533;&#65533;&#65533;&#65533;&#65533;A&#65533;,&#65533;2E&#65533;A&#65533;0W&#65533;DD&#65533;A_!l&#65533;g&#65533;&#65533;&#1436;&#65533;&#65533;&#65533;&#65533;<x&#65533;&#229;&#65533;R&#65533;?&#65533;p;&#65533;&#65533;&#65533;e&#984;E&#65533;M&#65533;Z&#65533;&(&#65533;n&#1918;&#65533;7&#65533;&#65533;9s&#65533;Tx{G&#65533;.?&#65533;&#65533;&#65533;]&#1195;&#65533;_A&#65533; 
x&#65533;&#65533;&#65533;C&#65533;H@&#65533;"&#884;M&#65533;&#65533;&#65533;&#65533;&#65533;OF([&#65533;&#65533;Q#&#65533;	@&#65533;&#65533;4&#65533;&#65533;&#65533;R\&#65533;&#1384;&#65533;&#65533;&#286;YS&#65533;&#65533;&#859;5q6:(&#65533;,&#65533;&#65533;d&#65533;&#65533;u5&#65533;P&#65533;&#65533;<&#65533;&#65533;i&#65533;U-&#65533;&#65533;i}&#65533;&#65533;&#65533;&#65533;A^&#65533;B&#65533;&#65533;Y&#65533;h&#65533;&#65533;kG&#65533;&#65533;r&#65533;&#65533;&#65533;L&#65533;&#65533;&#65533;&#65533;&#719;&#195;ri4&#65533;&#65533;&+&#65533;Q&#65533;`QQ &#65533;t&#65533;N:a@bM&#65533;  &#65533;q&#65533;I	(D&#65533;dn&#65533;&#65533;v&#65533;e&#65533;&#1608;&#65533;|&#65533;,|&#65533;&#65533;+z&#65533;&#65533;&#65533;&#65533;*&#65533;gc&#65533;8&#65533;&#65533;&#65533;&#65533;&#65533;&#65533;>	&#65533;%&#65533;i&#65533;B&#65533;0&#65533;%&#65533;Q&#65533;9&#65533;&#65533;n&#65533;Q&#65533;kd`&#65533;p&#65533;&#65533;&#65533;&#1687;&#65533;&#65533;&#607798;&#65533;ah&#65533;a&#65533;-&#65533;Y&#65533;&#65533;h&#65533;|UgX&#65533;uG@&#65533;%H8j&#65533;#9&#65533;&#65533;&#65533;&#65533;[&#65533;&#65533;Wzl&#65533;h&#65533;5B&#1704;&#65533;&#440; 0&#65533;&#65533;&#65533;*&#65533;&#65533;i&#65533;&#65533;&#65533;`t&#65533;aM!&#65533;V&#65533;q&#65533;&#65533;'&#65533;I&#65533;&#65533;E!B0&#65533;F%&#65533;0&#65533;&#65533;(&#65533;&#65533;&#65533;&#65533;&#65533;&#65533;
&#65533;&#65533;H&#65533;&#65533;&#27180;&#65533;&#65533;.+&#529;&#65533;5y&#595;7&#65533;&#65533; \&#65533;[&#65533;X"&#65533;s&#65533;t&#65533;%&#65533;2./Li&#65533;\&#65533;&#65533;Q&#65533;&#65533;	2&#65533;&&#65533;]&#65533;&&#65533;dq&k&#65533;&#65533;J&#65533;&#65533;&#65533;3&#65533;&#65533;)&#65533;&#65533;\&#1245;&&#65533;&#65533;&#65533;&#1756;&#65533;&#65533;&#65533;jq&#380;&#65533;&#65533;&#65533;[&#65533;b&#65533;|
&#65533;&#65533;Bi&#65533;'&#65533;|&#65533;&#1654;l@&#65533;MD&#65533;&#65533;c(&#65533;pE&#65533;&#65533;x&#65533;&#65533;E}&#65533;3&#65533;&#65533;&#65533;g&#65533;c&#65533;&#65533;&#65533;G&#65533;&#65533;N;+2&#65533;&#65533;++&#65533;&#65533;Q&#65533;&#65533;&#65533;&#65533;}j&#65533;I&#65533;&#65533;&#65533;\,[^&#65533;-&#65533;&#65533;&#1865;0a"&#826;&#65533;&#65533;[&#65533;"&#65533;&#65533;&#65533;&#65533;_
&#65533;&#65533;u&#65533;iEgv_&#65533;W&#65533;W&#65533;a&#65533;>'&#65533;85&#65533;G&#130;(&#65533;&#818;.g+&#65533;k`&#65533;&#65533;&#65533;Yvc\4&#816;&#65533;+&#65533;&#65533;CU&#65533;&#65533;&#65533;8(P&#65533;&#65533;
(&#65533;&#65533;
&#65533;&#65533;&#65533;3&#65533;&#65533;&#65533;o&#65533;A&#65533;&#65533;&#65533;&#65533;AC&#65533;]&#65533;&#65533;G&#65533;<&#65533;&#65533;C,}&#65533;&#1760;&#65533;r&#65533;)&#65533;T9&#21956;-Pn&#65533;&#65533;&#701;'&#65533;&#65533;&#65533;&#65533;&#65533;qF&#65533;&#65533;BRS-g&#65533;&#65533;&#254;&#65533;U&#65533;`&#65533;&#65533;(A&#65533;Im&#65533;&#65533;&#65533;&#65533;dp`&#65533;I 4&#65533;&#65533;&#65533;4&#65533;Y &#65533;&#65533;FB&#65533;&#65533;&#65533;&#944;A&#65533;	&#65533;&#65533;J&#65533;&#65533; &#65533;&#1719;+YI(&#65533;J	E&#65533;&#65533;&#65533;@UhAq&#1026;&#65533;&#1030;8&#65533;&#65533;pP&#65533;T&#65533;j&#65533;&#65533;&#65533;&#65533;!Q
&#65533;&#65533;P 8 ,}K&#65533;'8&#65533;	&#65533;&#65533;Kw&#65533;&#65533;+h&#65533; B 9&#65533;7ho8g&#65533;A&#65533;&#65533;lp&#65533;D&#65533;&#65533;&#65533;K<em&#65533;&#65533;&#65533;'&#65533;8~&#65533;ZX&#65533;&#919;&#65533;A
&#65533;|&#441;&#65533; &#65533; &#65533;@&#65533;&#65533;&#65533;&#65533;d	&#65533;G&#65533;&#65533;&#65533;&#65533;$$5&#65533;IL&#65533;&#65533;&#65533;&#65533;&#65533;&#65533;C&#690;Y&#65533;SY&#65533;T&#65533;4&#65533;U~&#65533;&#65533;j&#65533;B0
` 9&#65533;&#65533;
^&#65533;&#65533;^&#65533;&#65533;&#65533;k&#65533;Z&#65533;&#65533;&#65533; 3&#65533;]`&#65533;&#65533; &#65533;&#65533;0&#65533;Q&#65533;!&#550;&#65533;)&#65533;&#65533;&#65533;&#65533;&#65533;Y&#65533;
&#65533;&#65533;=&#65533;i&#65533;&#65533;E&#65533;&#65533;&#65533;VY&#65533;8&#65533;&#65533;&#65533;&#65533;B
&#65533;&#65533;5&#65533;8&#65533;]&#65533;&#65533;_'&#65533;9&#65533;x&#65533;&#1231;|&#65533;c=&#65533;&#65533;&#65533;&#65533;zbl)te&#65533;&#1065;&#65533;&#65533;}&#65533;&#1404;%&#65533;y&#35735;&#65533;&#65533;(Fw&#65533;^&#65533; &#65533;1+
   &#65533;&#65533;&#65533;$&#65533;8C&#65533;&#65533;3&#65533;[&#65533;t&#65533;bzI&#65533;8&#65533;X&#65533;Pv&#65533;>w&#65533;&#65533;&#65533;&#65533;&#65533;2&#65533;NK&#65533;8f&#65533;&#65533;v&#65533;&#65533;\E&#65533;~$[&#65533;T|&#65533;|a&#704;6&#65533;&#65533;&#65533;f&#2770;&#65533;&#65533;8&#65533;&#65533;&#65533;t&#65533;PC &#65533;&#1160;$&#65533;HEK&#65533; L3&#65533;'&#65533;&#65533;&#65533;&#65533;9&#65533;a&#65533;3e'3 &#65533;&#162;&#65533;&#65533;<UW'&#65533;5TA&#1194;&#65533;&#65533;&#65533;S&#65533;&#65533;T&#65533;&#65533;&#65533;}&#65533;&#65533;Q&#65533;&#65533;&#65533;&#65533;z&#178;Q&#65533;&#65533;&#65533;&#65533;&#65533;&#65533;&#65533;&#65533;@&#65533;>0&#65533;&#1243;&#65533;r&#65533;&#65533;Uex0&#65533;=&#1622;OCc&#65533;Yv&#65533;&#65533;vLmE&#65533;-Gh@&#65533;&#65533;&#65533;&#65533;&#65533;&#65533;]&#65533;0M&#65533;&#65533;Dk0&#65533;(&#65533;2-ip&#65533;&#65533;&#65533;$'5i&#604;&#65533;&#65533;|&#65533;&#867;/I&#65533;&#65533;&#65533;&#65533;&#65533;&#65533;?&#65533;&#46372;&#65533;A&#65533;&#65533;M[h&#65533;+&#65533;A&#65533;&#179;&#65533;&#1388;&&#65533;k	&#65533;&#65533;9&#65533;Cj'yS&#65533;"&#65533;[&#65533;7&#65533; 8&#65533;&#65533;&#65533;&#65533;$&#65533;&#65533;--X&#65533;&#65533;Q&#65533;lT&#65533;F%&#65533;&#65533;0&#65533;R(&#65533;&#1555;&#65533;W&#65533;&#65533;=&#65533;2&#65533;&#65533;5&#65533;&#65533;&#1527;S&#65533;&#65533;7&#65533;&#65533;-o}&#65533;&#65533;&#65533;&#65533;6&#65533;&#65533;m&#700;&#65533;&#65533;}&#65533;5{&#65533;o+&#65533;&#65533;U&#65533;y &#65533;Bi&#670;^&#65533;&#65533;&#65533;V&#65533;&#65533;.3&#65533;&#65533;~&#65533;5n;4LX&#65533;g>&#65533;&#65533;&#65533;&#65533;+&#65533;9&#65533; `&#65533;(Hf&#65533;B&#65533;_&#65533;V7&#65533;>#&#1427;4&/!&#65533;e:&#65533;:V
SQb&#65533;&#65533;&#65533;v&#19410;;&#65533;"&#65533;&#65533;&#65533;CF&#65533;&#65533;&#65533;A&#65533;&#65533;&#515;&#36135;3!&#65533;&#65533;Z&#65533;&#65533;&#65533;&#65533; ,mi&#65533;&#65533;&#65533;&#569;&#65533;=&#65533;G&#65533;&#65533;v&#178;&#65533;U&#65533;&#65533;&#65533;^&#65533;&#65533;&#65533;{
G&#65533;&#65533;PA&#65533;q&#65533;Y&#65533;s&#65533;&#65533;&#65533;U&#65533;E&#65533;9&#65533;&#65533;&#65533;&#65533;b?o&#65533;&#65533;&#65533;&#65533;&#65533;	&#65533;m&#65533;&#65533;&#65533;&#65533;:&#65533;&#65533;>&#65533;&#65533;&#65533;&#65533;IZI&#65533;4s&#65533;p&#65533;&#1078;&#65533;K&#65533;F&#891;'&#65533;
&#65533;&#65533;Z&#65533;&#23501;&#65533;|&#65533;6&#65533;&#65533;&#65533;^[b{:&#65533;h+&#65533;&#65533;&#65533;&#65533;&#65533;
&#65533;&#65533;]u 8&#65533;&#65533;&#65533;&#65533;&#65533;#&#65533;S&#65533;&#65533;A&#65533;&#65533;L&#65533;y&#65533;e&#65533;.G&#65533;ht&#65533;&#65533;&#65533;s&#65533;{D&#65533;>Qd&#65533;&#65533;3&#65533;&#65533;`r&#65533;y|&#65533;y&#65533;6&#65533;{&#65533;7&#65533;&#65533;j&#65533;&#65533;&#65533;V&#65533;&#65533;&#65533;&#1024;c&#65533;y&#65533;&#65533;c&#65533;&#65533;O&#65533;&#65533;&#65533;A&#65533;&#65533;&#65533;&#65533;3 &#65533;}>w&#65533;@&#65533;>&#65533;&#65533;&#65533;&#65533;W&#65533;/r&#65533;(&#2024;&#65533;&#1841;W&#65533;It&#65533;N&#65533;|&#65533;&#65533;&#65533;&#65533;&#65533;^h&#65533;Z&#65533;&#65533;&#65533;&#65533;%&#65533;d&#65533;&#65533;&#65533;M&#65533;&#65533;&#65533;&#65533;T\&#65533;X&#65533;&#65533;&#65533;&#65533;&#65533;K &#65533;)zP:&#65533;[1&#65533;&#65533;&#1182;u2s&#65533;|TTozL>rZ]d>&#65533;&#65533;~&#65533;&#65533; T&#65533;&#65533;&#65533;&#65533;&#65533;&#53638;;&#65533;Y}wM&#65533;]H&#65533;&#65533;w&#65533;&#65533;z&#65533;&#65533;&#65533;&#65533;.&#65533;&#65533;I&#65533;z`&#65533;&#65533;H&#65533;:~Y&#65533;&#65533;=&#65533;&#65533;&#65533;&#65533;&#65533;j[&#65533;&#65533;&#65533;>&#65533;&#65533;&#65533;&#779;|&#65533;&#65533;~&#65533;&#65533;}&&#65533;&#65533;{?&#65533;q&#65533;|&#65533;&#65533;&#65533;Z&#65533;d&#65533;&#1019;&#65533;~&#65533;&#65533;a&#65533;&#65533;&#65533;&#65533;&#65533;&#1534;&#65533;W&#65533;c=&#65533;]&#65533;&#65533;wi&#65533;&#65533;nww&#65533;&#65533;e&#65533;&#65533;dz&#65533;n&#65533;Qz&#65533;~&#65533;P&#65533; {&#65533;&#65533;&#65533;&#65533;w&#65533;w	&#65533;GYu&#65533;c8s&#65533;&#65533;&#65533;&#65533;w&#65533;&#65533;&#65533;`&#65533;Gi&#65533;0&#65533;&#65533;W{&#65533;&#65533;	&#65533;W&#65533;X&#65533;{6&#65533;.xi,&#65533;c}o&#65533;&#65533;dE6{&#65533;&#65533;}&#65533;Wd&#65533;7vT&#65533;d&#65533;&#65533;&#65533;'&#65533;&#65533;P&#65533;OH6&#65533;&&#65533;&#65533;&#65533;&#65533;0&#65533;&#65533;&#65533;G+xd&#65533;%H6{&#65533;&#65533;&#65533;g{7&#65533;s\x&#65533;&#65533;&#65533;&#65533;Q%&#65533;&#65533;jh&#65533;o8j7&#518;dC&#65533;'&#65533;&#65533;_v&#65533;q&#1543;6(s=&#65533;n~8&#65533;gH&#65533;&#65533;x&#65533;~&#65533;&#65533;&#65533;&#65533;&#65533;&#65533;&&#65533;&#65533;&#65533;&#65533;&#65533;&#65533;&#65533;&#65533;"&#65533;&#65533;&#1032;&#65533;&#65533;&#65533;&#65533;&#65533;G&#65533;&#65533; j|`&#65533;&#65533;G&#65533;&#65533;&#65533;&#65533;x&#65533;&#65533; &#65533;&#65533;&#65533;&#65533;&#65533;&#65533;&#65533;&#65533;s=&#65533;&#65533;&#65533;&#65533;&#65533;P&&#65533;	&#65533;&#65533;&#65533;P8&#65533;&#65533;x&#65533;&#65533;&#65533;&#65533;&#65533;x&#65533;&#65533;&#65533;&#65533;J&#65533;^&#65533;&#65533;d&#65533;&#65533;&#65533;&#65533;H_LF&#65533;&#65533;&#524;%&#65533;&#65533;&#65533;&#65533;i&#65533;&#65533;&#65533;&#65533;&#65533;&#65533;&#522;&#65533;&#65533;&#1095;&#65533;Z&#65533;d\&#65533;&#65533;&#65533;&#65533;s&#65533;&#65533;d&#65533;H&#65533;&#31239;&#65533;&&#65533;&#65533;&#65533;x&#65533;&#65533;&#517;&#65533;&#526;&#65533;vz&#65533;&#65533;~&#65533;&#65533;~&#65533;&#65533;0&#65533;&#65533;&#65533;&#65533;&#65533;&#65533;F&#65533;&#65533;&#65533;&#65533;&#65533;&#65533;&#65533;w&#65533;&#65533;&#65533;h&#65533;&#65533;f&#65533;&#65533;xYQ&#65533;&#65533;&#65533;&#65533;d|&#65533;&#65533;&#65533;w&#65533;&#65533;&#65533;&#65533;&#37755;&#65533;{&#65533;&#65533;H&#65533;&#65533;&#65533;&#65533;=&#450;n&#65533;&#65533;&#65533;&#65533; I&#65533;&#65533;}&#65533;&#1549;&#65533;&#65533;&#65533;&#65533;&#65533;1I&#65533;V&#65533;&#65533;&#65533;
&#65533;&#65533;&#65533;&#1033;&#65533;{&#65533;&#1489;K&&#65533;&#65533;Gx&#65533;&#65533;&#65533;n4&#65533;&#65533;,X&#65533;i6O	&#65533;&#65533;x&#65533;&#65533;&#65533;&#65533;$H&#65533;&#65533;'&#65533;V&#65533;	Z	&#65533;w8&#65533;&#65533;&#65533;&#65533;~`&#65533;&#65533;&#65533;&#514;~P&#65533;B&#65533;Jjg(sU&#65533;}ZQi&#65533;v9&#65533;h&#65533;&#65533;&#65533;@}W&#1110;&#65533;&#65533;&#65533;4	&#65533;&#65533; &#65533;0y&#65533;&#65533;&#583;N(&#65533;sw|P&#65533;d&#211;&#65533;&#34278;f5X&#65533;&#65533; &#65533;&#65533;&#65533;	&#65533;&#65533;&#65533;&#65533;f&#65533;&#65533;w&#65533;&#449;&#65533;P&#65533;J&#65533;u&#65533;&#65533;&#65533;&#65533;&#65533;&#65533;#&#65533;&#65533;n&#602;h|&#65533;v&#65533;&&#65533;&#65533;&#65533;:&#65533;&#65533;{w&#65533;H&#65533; &#65533;&#65533;&#65533;I61&#65533;&#65533;&#65533;&#65533;O{&#65533;^&#65533;8&#65533;7&#65533;&#65533;G&#65533;~&#534;7&#65533;ww	{&#65533;&#134;E&#1621;b&#65533;&#65533;X&#65533;&#65533;&#65533;&#921;	&#65533;F9o&#65533;7&#65533;&#65533;xEU&#65533;&#65533;
6&#65533;&#1960;&#65533;&#65533;&#65533;F&#348;&#65533;&Y&#65533;&#1047;_&#65533;	0O&#65533;Fp	&#65533;&#65533;&#65533;&#65533; :&#65533;:&#65533;9&#65533;&#65533;pa &#65533;'&#65533;&#65533;&#65533;	&#65533;&#29879;&#65533;_g&#65533;r&#65533;Y&#65533;&#65533;&#65533;&#65533;&#65533;G&#65533;&#65533;&#65533;P&#65533;O0 H&#65533;` t&#65533;&#65533;+&#65533;	0 &#65533; &#65533;&#65533;#?{0&#65533;a&#65533;&#65533;
&&#38481;~&#65533;v&#65533;y&#65533;a&#65533;&#65533;&#65533;d3&#65533;&#65533;&#65533;&#65533;&#65533;P/L&#65533;&#65533;Z&#65533;*&#65533;&#65533;W&#65533;O&#65533;&#65533;&#65533;@&#65533;&#65533;@&#65533;&#65533;0&#65533;o8O&#65533;P&#65533;&#65533;&#65533;&#65533;g&#65533;&#65533;YI&#65533;&#65533;I&#65533;&#65533;&#65533;jH&#65533;&#65533;&#65533;&#65533;	:P&#65533;&#65533;&#65533;b&#65533;&#65533;F&#65533;&#65533;I&#65533;{ Z&#65533;yU&#65533;pa&#65533;~z&#65533;9@&#65533;&#65533;&#65533;&#65533;&#65533;&#65533;&#65533;jwp&#65533;&#65533;`&#1058;&#65533;&#65533;`z&#65533;kz&#65533;&#336;&#65533;&#65533;:&#65533;T!?&#65533;Y&#65533;~&#65533;|pDv6&#65533;'&#65533;O&#1063;'AJ&#65533;&#65533;f&#65533;&#65533;&#680;&#65533;8&#65533;&#65533;&#65533;
'p2J&#65533;&#65533;I&#1067;&#65533;&#65533;O v`&#65533;&#65533;&#65533;&#65533;&#65533;&#65533;apOpI&#65533;&#65533;&#65533;*&#65533;z&#65533;&#65533;&#65533;&#65533;O&#65533;&#65533;&#65533;J&#65533;&#65533;&#1699;&#65533;U9 &#65533;&#65533;P&#65533;&#65533;*&#65533;&#65533;Z&#683;7&#65533;&#65533;VH&#65533;&#65533;Zs&#65533;	&#65533;j&#65533;Ip&#65533;Ub0&#65533;&#65533;&#65533;&#65533;2&#65533;&#65533;&#65533;&#65533;&#1754;&#65533;&#65533;&#65533;f&#65533;&#65533;&#65533;&#65533;&#65533;&#65533;Il&#65533;&#65533;~	&#65533;&#65533;&#65533;&#65533;&#65533;&#617;u7h&#65533;ds&#65533;}8.&#65533;&#65533;&#65533;(` &#65533;K&#65533;&#65533;
&#65533;&#65533;k?&#65533;&#65533;&#65533;&#65533;&#65533;K9s&#65533;&#65533;&#1647;&#65533;&#65533;&#65533;&#65533;&#65533;&#65533;&#65533;&#65533;hi&#65533;&#65533;Z&#65533;&#65533;&#65533;8&#65533;&#65533;F&#65533;	&#65533;&#65533;&#65533;&#65533;&#65533;/&#65533;&#65533;&#65533;8&#65533;&#65533;(&#65533;bj&#65533;b&#65533;&#65533;-&#65533;TL&#65533;&#65533;xZ &#65533;&#65533;&#65533;&#65533;&#65533;&#65533;&#560;&#65533;&#65533;&#65533;J&#65533;&#65533;&#65533;&#65533;)ZGk&#65533;&#65533;&#65533;`&#65533;&#65533;&#65533;) b&#715;I`&#65533;\&#65533;&#65533;l&#65533;&#727;&#65533;c &#65533;&#65533;x&#65533;` &#65533;&#65533;) IP&#65533;&#65533;&#65533;7&#65533;y&#65533;0dm{6q&#65533;&#65533;&#65533;&#1524;&#65533;
&#65533;u
G&#65533;&#65533;	0&#65533;F&#65533;&#65533;&#65533;&#65533;.0&#65533;{&#65533;[0` &#65533;&#65533;&#65533;&#65533;&#346;#&#65533;&#65533;&#65533;&#65533;&#65533;&#65533;&#65533;&#65533;z&#65533;;&#1529;]P;&#65533;&#65533;;B &#65533; &#65533;0&#65533;&#219;`&#65533;) &#603;&#65533;2&#1084;&#859;2 &#65533;&#1179;&#65533;&#65533;0&#65533;; e0 `&#65533;&#65533;0&#65533;&#1787;&#65533;&#65533;+&#65533;&#1963;&#65533;+0&#65533;)&#65533;&#65533;&#65533;`&#65533;&#65533;&#65533;S&#1086;.@&#65533;&#65533;&#65533;&#65533;&#65533;{&#65533;&#65533;&#65533;&#767;&#65533;&#1791; &#65533;&#65533;&#65533;k&#65533;.p&#65533;&#65533;Ik&#65533;&#65533;&#1078;^&#65533;k&#65533;@&#65533;7&#65533;6&#65533;&#65533;&#65533;p ] f &#65533;&#65533;&#65533;&#65533;&#65533; &#65533;"#\&#65533;p&#65533;(&#65533;&#65533;(\+&#65533; ,&#65533;&#65533;.&#65533;/,&#65533;$@&#65533;&#65533;[&#65533;&#65533;p &#544;&#217;&#65533;&#65533;~&#65533;&#65533;&#65533;{	B&#65533;	&#65533;E|&#65533;)&#65533;I&#65533;L&#65533;&#65533;&#65533;&#65533;&#65533;&#65533;&#65533; &#65533;&#65533;[&#65533;. ` W\&#65533;[&#65533;&#354;+&#65533;Z&#65533;#&#65533;&#65533;O1OH&#65533;&#65533;^Q&#65533;ux&#65533;	&#65533;p&#65533;&#544;&#65533;_r&#65533;&#65533;!P0 &#65533;&#65533;&#65533;||	&#65533;&#65533;1`&#65533;7L6C2&#65533;&#65533;{+@<&#65533;&#65533;Y c&#65533;&#65533;&#65533;&#65533;P&#65533;&#65533;&#65533;&#11557;j&#65533;&#65533;&#65533;?&#65533;&#630;&#65533;Tp&#65533;y&#65533;|&#65533;&#65533;<&#65533;&#65533;&#65533;&#662;p&#537;&#65533;&#65533; &#706;@&#65533;~&#65533;&#524;&#65533;&#65533;0&#65533;M7&#65533;d&#65533;&#65533;&#65533;/&#65533;&#65533;&#65533;&#65533;&#65533;&#65533;&#65533;&#65533;
&#65533;&#65533;&#65533;l&#65533;&#65533;
0&#65533;&#65533;5&#65533;&#65533;l&#65533;&#65533;&#1484;/&#65533;&#761;<&#65533;G&#65533;M&#65533;&#65533;&#65533;&#65533;&#65533;&#65533;&#220;&#65533;&#65533;&#65533;&#497;&#65533;T&#65533;P-&#65533;&#65533;&#65533;p ?@F&#65533;&#65533;&#65533;P&#892;&#65533;;;&#65533;&#65533;&#65533;&#65533;&#65533;&#65533;~&#65533;WQ&#65533;C&#65533;&#65533;<&#65533;$ &#65533;&#65533;&#65533;&#65533;&#751;&#65533;-)&#65533;&#65533;&#65533;{&#65533;&#65533;k&#65533;0d# $&#65533;&#65533;&#65533;&#65533;6!&#65533;&#65533;&#65533;&#65533;X&#65533;&#65533;&#65533;*&#65533;sP&#65533;&#65533;&#65533;&#1064;&#65533;&#65533;t&#65533;
6-&#959;,&#65533;Q&#65533;&#65533;&#65533;d&#65533;d&#65533;x&#65533;&#65533;J7a@0&#65533; l&#65533;@Rd35'<@M&#65533;$&#65533;&#65533;P&#65533;U&#65533;&#65533;6&#65533;	h&#65533;3&#65533;	&#65533;]--&#65533;	^&#65533;2&#65533;&#65533;&#65533;KF&#65533;&#65533;&#65533;&#65533;&#65533;&#65533;6x&#387;H&#65533;&#65533;&#65533;&#65533;&#65533;d&#65533;L@&#65533;8( (&#65533;&#65533;&#65533;&#65533;&#65533;&#65533;hp&#65533;h0hP 3&#65533;$&#65533;&#65533;}	_&#65533;
e&#65533;&#1852;&#65533;j=m&#65533;&#65533;6&#65533;&#65533;&#65533;&#65533;s*Sg&#65533;|v&#65533;&#65533;&#65533;&#1078;JY&#1690;&#65533;Z p&#65533;M&#65533;4&#65533;SW@\&#658;&#65533;&#65533;&#65533;&#65533;&#65533;&#65533;]&#65533;&#65533;*qUA&#1810;!zQ&#65533;m	&#65533;&#65533;	h&#65533;&#65533;8p&#65533;@&#65533;E|	&#65533;&#65533;&#65533;&#65533;&#1444; &#65533;Q &#65533;@&#65533;F&#65533;p&#65533;;&#65533;T&#65533;&#65533;v&#65533;r&#65533;=&&#65533;z&#590;K&#65533;T!&#65533;  c&#1282;&#65533;&#65533;eq	HM@&#65533;&#65533;<&#531;&#65533;S&#65533;V&#65533;V&#65533;&#65533;&#65533;&#65533;&#65533;&#65533;iP&#65533;&#65533;.&#65533;^&#65533;=4=T&#65533;&#65533;%P&#65533; >&#65533;&#65533; ^ NP i&#65533;&#65533;,>&#65533;G&#65533;&#65533;&#65533;m&#65533;&#65533;&#65533;hP&#65533;&#1469;&#65533;&#65533;&#65533;&#65533;;&#65533;>&#65533;@&#65533;&#65533;&#65533;;&#65533;D^&#65533;&#65533;{&#65533;&#571; $0Q&#65533;&#65533;>`&#65533;O&#65533;&#65533;&#65533;#0_ &#65533;WaPz&#65533;&#65533;&#65533;&#1926;H*I_&#65533;3X4&#65533;&#65533; li!&#65533;&#65533;(B1&#65533;&#65533;'&#65533;B&#1745;&#65533;&#65533;&#65533;>&#65533;v&#65533;&#65533;&#65533; &#65533;&#65533;0}&#35681;%&#65533;&#65533;i&#65533;+&#65533;*&#861;_a6>&#65533;Pu&#65533;&#65533;n	&#65533; &#589;&#38688;&#65533;&#65533;&#38496;&#65533;(&#65533; @FM&#65533;&#65533;QN
R&#65533;p&#65533;&#65533;&#65533;&#1490;&#65533;&#65533;&#65533;@&#65533;U&#65533;&#65533;&#65533;0&	&#65533;`&#65533;&#65533; v-&#65533;P@&#65533;&#65533;&#1392;0&#65533;&#65533;&#65533;&#65533; kn&#65533;&#65533;f&#65533;5&#65533;&#65533;4{&#65533;&#65533;&#65533;&#1825;&#65533;	&#65533;~&#65533;&#65533;&#65533;&#65533;&#65533;Ph&#65533; )&#65533;&#65533;&#65533;&#65533;z~&#65533;d&#65533;&#65533;&#65533;&#1794;&#65533;&#1555;&#65533;>&#38334;	&#65533;W&#65533;^&#65533;&#65533;&#65533;&#65533;&#65533;&#65533;!&#65533;&#65533;&#65533;t
&#65533;@
&#65533;&#65533;xp	(U&#65533;&#65533;	&#65533;0dcr&#65533;O&#65533;U&#65533;&#65533;_R &#65533;s&#65533;WT&#65533;(&#65533;&#65533;&#65533;&#65533;&#65533;&#65533;&#65533;	&#65533;[&#65533;<A
>&#65533;
~	&#65533;>&#65533;&#65533;&#65533;.&#65533;	&#65533;RX&#65533;)M&#1416;1DpKi0j&#65533;&#65533;&#65533;&#65533;]q	x&#65533;&#65533;1&#65533;&#65533;&#65533;&#65533;&#65533;&#65533; &#65533;>&#65533;&#65533;>&#65533;&#65533;MO>
Y&#65533;[o
&#65533;&#65533;&#65533;&#65533;5&#65533;r&#65533;0&#65533;&#65533;&#65533;&#65533;&#65533;\gq&#65533; &#65533;#&#65533;&#65533;&#65533;&#65533;&#65533;&#65533;&#65533;`	m&#65533;	}?&#65533;m&#65533;&#65533;3&#65533;Q&#65533;0&#65533;&#65533;&#65533;&#65533;&#65533;&#65533;N	c=&#65533;&#65533;&#65533;hP&#65533;&#65533;&#65533;1C@bR&#65533;&#65533;&#65533;n&#62846;&#65533;4&#65533;&#65533;&#65533;8&#65533;&#65533;&#65533; &#65533;&#65533;P&#65533;&#65533;&#65533;>&#65533;Z&#65533;&#65533;r&#65533;2&#65533;"&#65533;&#65533;&#65533;q&#65533;N&#65533;@&#1144;&#65533;&#65533;&#65533;&#65533;h&#65533;&#65533;&&#65533;&#65533;C&#65533;&#65533;&#65533;e&#65533;&#65533;&#65533;&#65533;a!c&#1825;&#65533;p&#65533;i!(&#1920;&#65533;&#65533;&#65533;l&#65533;%&#65533;&#65533;&#65533;&#65533;&#65533;&#65533;&#65533;&#65533;P&#65533;&#65533;&#65533;=&#1872;&#65533;&#65533;o&#65533;&#65533;O&#65533;&#65533;  D&#65533;G&#65533;&#65533;A&#65533;&#65533;&#65533;&#65533; 8hN&#65533;&#65533;&#65533;&#65533;N&#65533;&#65533;&#65533;&#65533;&#65533;&#65533;i&#65533;&#65533;&#65533;&#65533;&#65533;&#65533; !Q&#65533;&#65533;&#65533;&#65533;&#65533;&#65533;&#65533;Q&#65533;&#65533;&#65533;M&#65533;\&#65533;&#65533;&#65533;	&#65533;yz&#65533;&#65533;&#65533;&#65533;&#65533;p&#65533;&#65533;&#65533;u!&#236;J&#65533;(&#65533;&#975;A&#65533;,&#65533;&#470;,,,&#65533;&#65533;i&#65533;&#30362;&#65533;&#65533;&#65533;&#65533;&#65533;&#1551;&#65533;&#65533;&#1813;hQCD&#65533;&#65533;&#65533;&#65533;&#65533;D&#65533;U;&#65533;&#65533;>&#65533;&#65533;&#65533;O&#65533;?&#65533;"4h&#1122;F&#65533;&#65533;&#65533;&#65533;w&#65533;c&#65533;S QEi0&#65533;&#65533;k4JJ&#65533;&#1170;0I&#65533;^&#65533;&#65533;$&#65533;LI&#65533;&&#65533;<&#65533;&#65533;&#65533; Tb&#65533;A&#1203;i&#65533;H&#65533;Sm&#65533;&#65533;&#65533;&#65533;&#65533;ZS'&#65533;e&#65533;7&#65533;]F&#65533;&#65533;&#65533;C&#65533;&#65533;h&#65533;&#65533;5&#1024;@&#65533;&#65533;JR&#65533;&#65533;&#65533;&#65533;I=&#65533;;&#65533;Y&#65533;A&#65533;f&#65533;(&#65533;+PZ&#65533;8&#1941;&#65533;&#65533;HRB4h0r&#65533;&#65533;G&#65533;&#65533;d8&#65533;&#65533;&#26590;&#65533;&#65533;du&#65533;&#65533;&#65533;&#1108;2&#65533;&#65533;O&#65533;?&#65533;`O&#65533;&#65533;&#65533;&#65533;G&#65533;&#65533;&#65533;&#65533;&#65533;7&#65533;]U&#65533;z&#65533;j#&#65533;&#65533;&#65533;K&#65533;KQ&#65533;(l&#65533;E'&#65533;v&#65533;\JC&#65533;ZJ&#247;&#65533;_IBP&#65533;t&#65533;&#65533;	&#65533;&#65533;(h$&#65533;&#65533;;9y&#65533;&#65533;&#65533;&#65533;&#65533;1&#65533;&#65533;&#65533;&#65533;&#65533;I&#65533;&#65533;&#65533;&#65533;+q&#65533;Y&#65533;&#65533;&#65533;&#65533;j&#65533;&#1572;&#65533;&#65533;d&#65533;@&#65533;&#65533;&#65533;&#65533;5&#65533;&#65533;@m&#65533;&#65533;&#65533;&#65533;&#65533;\&#65533;[oOI&#65533;&#65533;&#65533;&#65533;@#&#65533;s&#65533;r&#65533;&#65533;&#65533;&#65533;{&#65533;=&#65533;&#1422;k&#65533;&#65533;JBm&#65533;
_&#65533;AS&#65533;30&#65533;&#65533;&#65533;{d&#65533;G&#65533;r8B&#65533;\%&#65533;R&#65533;}&#65533;&#65533;5&#65533;~&#65533;i&#65533;&#65533;&#65533;V&#65533;&#65533;&#65533;#&#65533;&#788;&#65533;N&#65533;&#65533;a&gu&#65533;&#65533;&#65533;1&#65533;Pr&#65533;k&#65533;E&#65533;&#65533;&#65533;GHSV&#65533;&#65533;,&#65533;(p,&#65533;Uq&#65533;M&#65533;Q&#65533;&#65533;PJO&#65533;&#65533;a&#65533;t&#65533;Q&#65533;&#1447;&#65533;Y&#65533; &#65533;&#65533;&#202;_i$&#65533;G2&#65533;&#65533;J&#65533;`&#65533;&#65533;@9V]&#65533;&#65533;b&#65533;#&#65533;N&#65533;&#65533;d#E&#65533;&#65533;$&#65533;&#65533;&#65533;#&#65533;p&#65533;'&#65533;(&#65533;g%N&#65533;&#65533;&#65533;f&#65533;&#65533;V&#65533;&#65533;&#65533;&#65533;&#65533;&#65533;#l&#65533;B &#65533;&#65533;&#65533;&#65533;&#65533;R&#65533;&#65533;kx&#694;&#65533;&#65533;E&#65533;&#65533;}s\p&#65533;n).:&#65533;&#273;#&#65533;8&#65533;H&#65533;&#65533;&#65533;&#65533;$&#65533;0GCi$&#65533;&#65533;)&#65533;&#65533;&#65533;&#65533;&#337;&#65533;&#65533;B&#65533;d8&#65533;A%&#65533;&#65533;]&#65533;&#65533;&#65533;+J0A&#65533;&#65533;W&#65533;z0;&#65533;N]aa&#65533;&#837;&#65533;&#65533;c&#65533;MEAD\F&#65533;~&#65533;>&#65533;lJd&#65533;&#65533;&#65533;
H&%&#65533;v&#65533;.&#1674;&#65533;&#65533;&#65533;N&#65533;&#65533;*%&#65533;&#65533;#^&#65533;AQ&#65533;4s&#1287;&#65533;&#65533;&#65533;U&#65533;&#65533;{&#65533;o&#65533;&#65533;&#65533;&#65533;
s&#65533;&#65533;&#65533;w?&#65533;&#65533;&#65533;|&#65533;&#65533;7&#65533;<&#65533;&#65533;
&#65533;O&#65533;G&#65533;&#65533;&#1088;&#65533;&#65533;K&#65533;&#65533;?&#65533;L&#65533;&#65533;&#65533;{&#65533;&#65533;@&#65533;:j&#65533;x&#65533;	4&#1801;,&#65533;&#65533;&#65533;&#65533;&#65533;$&#65533;+&#65533;&#65533;&#65533;&#65533;&#65533;&#65533;&#65533;G&#65533;&#65533;&#1916;&#65533;&#65533;&#65533;`&#65533;&#65533;&#65533;&#65533;&#65533;&#65533;3P|N _&#65533;=&#65533;&#65533;&#65533;&#847;&#65533;2&#65533;&#65533;@&#65533;2&#65533;@&#62913;&#65533;&#65533;l %O?&#65533;46&#1450;	&#65533;&#65533;&#65533;&#39051;-&#65533;&#65533;&#65533;&#65533;f&#65533;Y&#633;&#65533;|&#65533;na&#65533;F6&#65533;&#65533;&#65533;gm&#65533;
&#65533;&#65533;&#65533;!&#65533;)p&#65533;&#65533;&#65533;f&#65533;&#65533;&#834;n&#65533;&#65533;&#65533;& &#65533;&#65533;&#65533;\&#65533;O&#65533; G&#65533;&#65533;Qnb&#65533;&#65533;&#65533;~&#65533;&#65533;&D&#65533;6  :B&#65533;
&#65533;+&#65533;&&#65533;&#65533;&#65533;&#65533;lu&#65533;s&#65533;&#65533;&#65533;&#65533;&#65533; &#65533;8A"&#65533;&#65533;G&#65533;&#65533;&#65533;&#65533; $R"&#65533;&#65533;&#65533;&#65533;aU&#65533;&#65533;&#65533;3&#1422;&#65533;&B&#65533;&#65533;&#65533;%&#65533;c&#65533;$&#65533;&#65533;h1&#65533;h:F&#65533;&#65533;&#65533;/k&#65533;&#65533;&#65533;&#65533;g&#65533;c|M]w&#65533;&#65533;&#65533;>&#65533;&#65533; A&#65533;&#65533;v&#65533;{&#65533;&#512;r{"-x&#65533;(Jp&#65533;E&#65533; {x&#65533;&#65533;&#65533;2W&#65533;&#65533;%@9	PL.$4 ,$&#65533;&#65533;&#65533;&#65533;r&#65533;Y&#65533;Jv$&#65533;4&#65533;&#65533;&#65533;&#65533;:&#65533;n&#65533;;dQ&#65533;D!F&#65533;&#65533;&#65533;k&#65533;&#65533;&#65533;&#65533;G&#920;&#65533;p&#65533;>&#65533;8U\{&#65533;&#65533;^&#65533;&#65533;&#65533;&#65533;eyq&#65533;&#65533;$&#65533;&#65533;&#65533;&#65533;&#1857;&#65533;&#65533;	.Nl&#65533;&#65533;n&#65533;X.I&#1329;&#65533;z&#65533;;&#342;&#65533;f4&#65533;l|&#65533;&#65533;xI/&#65533;f&#65533;&#65533;.s&#65533; ]&#65533;p&#65533;M(Bw&#65533;K:rU&#65533;&#65533;&#65533;~&#65533;INR&#467;+Z&#65533;&#65533;&#65533;N&#65533;i&#65533;&#65533;30&#65533;U&#65533;%^&#65533;t%e&#65533;p&#65533;c0&#65533;&#65533;@&#65533;&#65533;^n &#65533;7&N%)A	&#65533;0&#65533;"I&#1008;&#65533;
&#65533;!&#65533;&#65533;&#65533;&#65533;&#65533;`&#65533;4&#65533;r(#-&#65533;N2&#65533;Z&#65533;H&#65533;&#65533;&#65533;y\&#65533;fiT-&#65533;D&#65533;&#65533;v&#65533;a&#65533;&#65533;&#65533;&#65533;i&#65533;&#65533;&#65533;&#65533;&#65533;&#65533;1X@&#65533;&#65533;&#65533;x&#65533;i-&#65533;&#65533;:&#65533;&#65533;v|e&#65533;6Z&#65533;&#65533;&#65533;B&#65533;q&#65533;h&#65533;&#65533;y&#65533;S&#65533;&#65533;&#65533;~&#65533;`&#65533; @c&#65533;&#65533;&#65533;q&#65533;?t&#65533;&#65533;W0i&#65533; &#65533;&#65533;&#65533;Te &#65533;j&#65533;Z&#65533;&#65533;&#65533;]&#65533;B}[&#65533;&#65533;b&#65533;&#65533;3&#65533;&#65533;%&#873;_&#65533;6&#65533;x&#65533;&#65533;C&#65533;V&#65533;O&#65533;0&#65533;<&#65533;&^&#65533;&#65533;&#65533;&#65533;&#65533;&#65533;&#65533;&#65533;&#65533;M&#65533;)MD@%P&#65533;Bh=&#65533;;)&#65533;y&#65533;)&#65533;&#65533;(Jz&#65533;h&#65533;&#65533;&#65533;%&#65533;iKi&#65533;PK&#65533;&#65533;we5l&#65533;,&#65533;&#65533;LT&#65533;elE&#65533;&#65533;&#65533;e{&#65533;&#65533; &#65533;&#65533;&#65533;llB&#65533;Y{v&#65533;(&#65533;&#65533;l_8&#65533;U&#65533;w&#65533;IY}&#65533;Z&#65533;&#65533;&#65533;{&#65533;&#65533;&#65533;&#65533;&#65533;:[
V8&#65533;&#65533;)
6&#65533;&#65533;&#65533;&#65533;&#65533;f6&#65533;&#65533;&#65533;I&#65533;&#65533;jlZ&#65533;z\&#65533;W\X&#65533;&#65533;h qZ&#65533;iY&#65533;L0e&#65533;&#931;&#65533;&#65533;/%<&#1434;&#65533;&#65533;O`&#65533;&#65533;&#65533;EK&#65533;2&#65533;&#65533;&#65533;.&#65533;+Q&#65533; xh	&#65533;&#65533;&#65533;&#65533;'&#65533;,&#65533;Y)A466&#65533;&#65533; &#65533;&#65533;I&#65533; TA&#65533;N&#65533;&#65533;&#65533;/x&#65533;&#587;&#1478;C+Z&#65533;&#65533;&#65533;&#65533;&#65533;]&#65533;}&#65533;&#65533;i&#1282;&#65533;&#65533;&#65533;N&#65533;,&#65533;ZQO %&#65533;&#65533;=&#65533;&#65533;&#65533;&#65533;G&#65533;&#65533;&#65533;Op)!2=&#1386;&#65533; &#1491;&#65533;e60&#65533;&#65533;&#65533;&#65533;Dx0&#65533;bOH&#65533;&#65533;&#65533;#&#65533;&#65533;&#23914;U&#33600;&#65533;&#65533;&#385;&#65533;&#65533;&#65533;]&#65533;&#65533;2&#65533;&#65533;m&#65533;&#65533;&#65533;&#65533;7&#65533;&#65533;o&#65533;&#65533;&#65533;&#65533;&#65533;&#65533;&#65533;&#65533;v&#218;?&#874;3&#65533;&#65533;g&#65533;|1%<P(&#65533; '|`;h&#65533;0&#65533;\8@x	&#65533;p5(@=p&#65533;&#65533;m&#65533;&#65533;fb&#65533;*&#65533;/}&#65533;&#65533;&#65533;T&#65533;&#65533;I&#65533;&#65533;<P)KJ&#65533;&#65533;&#65533;
9&#65533;\Y&#65533;&#65533;5T&#65533;&#65533;4Yo&#65533;&#65533;&#922;&#366;&#65533;|&#65533;&#65533;&#65533;+9&#65533;&#65533;&#65533;#&#65533;\	= &#1594;&#65533;	&#65533;&#65533;t-&#1250;&#65533;&#65533;0&#65533;%&#65533;+	%X(&#65533;&#65533;VW&#65533;Q&#65533;&#65533;={&#65533;&#65533;&#65533;&#65533;&#1583;&#65533;&#65533;ua@@&#600;&#65533;&#65533;,y&#65533;&#65533;&#65533;&#65533;&#65533;&#65533;&#65533;&#65533;&#1384;J&#65533;H&#65533;&#65533;^P&T&#65533;1h&#65533;&#65533;q p&#65533;'<%(AJ q+&#65533;&#65533;
=&#65533;<&#65533;&#65533;/ &#65533;|&#65533;B&#65533;7&#65533;&#65533;&#65533;&#65533;&#65533;&#65533;84:&#65533;&#65533;?&#65533;O0&#65533;&#65533;s{&#65533;&#65533;hH&#65533;&#65533;&#65533;&#65533;&#65533;c`W&#65533;&#65533;8:&#1364;<&#65533;O&#65533;j&#65533;&#65533;r&#39428;&#65533;O&#65533;&#65533;N&#65533;&#65533;Y&#65533;&#65533;l;Y&#65533;&#65533;V&#65533;6=&#65533;F&#65533;&#65533;p&#65533;Xr&#65533;&#65533;%n&#65533;&#65533;&#65533;&#1708;3&#65533;8&#65533;_D&#65533;&#65533;&#65533;U&#65533;3&#65533;]&#65533;&#65533;&#65533;>&#65533;&#65533;T&#65533;&#65533;&#65533;&#65533;&#65533;&#65533;&#65533;&#65533;&#65533;&#65533;xt&#65533;j y q=&#65533;
&#65533;&#65533; b&#65533;&#65533;!&#65533;/&#65533;f&#65533;yh&#65533; &#65533;!&#65533;&#65533;v-&#65533;=&#65533;&#65533;$&#65533;s&#65533;d&#65533;S&#65533;N&#65533;&#65533;{&#65533;&#65533;&#65533;{-VC&#65533;{&#65533;G	R#|l&#65533;yP]&#65533;%GZ&#65533;&#65533;g&#65533;&&#65533;&#65533;\r&#65533;\=&#65533;UHX&#65533;g&#65533;k&#65533;&#65533;kwP\&#65533;&#65533;u&#65533;}Y&#65533;}n&#65533;&#341; &#65533;&#65533;&#65533;&#1477;Qh~&#65533;&#65533;?&#65533;4&#65533;&#65533;4K3&QEFF&#65533;J&#65533;k`db&#65533;N!0J&#65533;4&#65533;L&#65533;&#65533;&#65533;-&#65533;&#65533;|&#65533;&#65533;8@<
0%&#65533;&#65533;&#65533;&#65533;
&#65533;1&#65533; 1ph&#65533;!pn&#65533;'&#65533;O}&#65533;!&#65533;%!&#65533;vp&2&#65533;&#65533;p&#65533;=&#65533;7s&#65533;8k&#65533;&#65533;&#65533;@!t&#65533;&#65533;M&#65533;&#65533;M9&#65533;fU&#65533;PFy &#65533;kft>&#65533;`&&#65533;|&#65533;Cx&#65533;8&#65533;	@&#65533;&#65533;&#515;8A&#65533;n &#65533;&#65533;&#65533;&#65533;&#65533;O&#65533;&#65533;Z&#194;)8\b&#65533;&#65533;&#65533;&#65533;}&#65533;&#65533;= m&#65533;&#65533;&#65533;&#65533;}&#65533;+`&#65533;&#65533;&#1543;&#65533;'	&#65533;Gx&#65533;&#29568;&#65533;1`&#65533;&#65533;&#65533;v&#65533;&#65533;}&#65533;U&#65533;&#1487;&#65533;WspU&#65533;wNF&#65533;]&#65533;x&#65533;@A&#65533;&#65533;u&#65533;&#65533;&#65533;D&#458;H&#65533;>7&#65533;&#65533;p&#65533;&#65533;&#65533;&#65533;&#1042;&#65533;&#65533;B	l 2&#65533;&#65533;(	2&#65533;&#65533;&#65533;,"&#65533; &#65533;&#65533;%p&#65533;~&#65533;&#65533;.	&#65533;&#65533;&#65533;&#65533;&#65533;&#65533; +&#65533; <`}&#65533;&#65533;]&#65533;v&#65533;~>&#65533;}&#65533;&#1350;&#65533;GUpx&#65533;&#65533;&#65533;&#65533;&#65533;&#65533;0&#65533;*&#4277;&#65533;M0&#65533;
Y&#65533;&#65533;ZP&#65533;<&#65533;S&#65533;&#65533;[i&#65533;&#65533;&#65533;&#65533;c)&#65533;p7~bo@&#65533;&#65533; +&#65533;&#65533;&#65533;&#65533;+p&#65533;&#25111;.&#65533;1 #&#12307; &#65533;&#1537;&#65533;&_&#65533;&#2511;&#65533;&#65533;f(&#65533;&#341;&#65533;B&#65533;&#65533;&#65533;Fh&#65533;9a&#65533;V&#1169;&#65533;&#65533;&#65533;&#65533;&#65533;	&#65533;yZ&#65533;&#65533;&#65533;&#65533;y&#65533;&#65533;X&#65533;&#65533;&#65533;&#65533;&#65533;&#802;&#65533;&#65533;n6g&#1366;&#65533;+ &#65533;p&#65533;#&#707;&#65533;&#65533;3&#65533; i&#65533;&#65533;&#65533;&#65533;&#65533;&#65533;,&#65533;&#65533;,n&#65533;&#65533;o&#65533;_h&#65533;\&#65533;&#65533;&#65533;&#65533;&#65533;u&#65533;&#65533;&#65533;D &#65533;y :&#65533;&#65533;&#65533; &#65533;)&#65533;8&#65533;>N&#65533;dp&#65533;&#65533;xt&#65533;Y&#65533;&#65533;&#1630;&#65533;&#65533;bi	&#1785;&#65533;M&#65533;i]8&#1500;&#65533;&#1116;u&&#65533;i&#65533;&#65533;&#65533;VY&#65533;i-S4&#65533;&#65533;#
J0q&#65533;&#65533;)&#65533;&#65533;&#65533;ji&#65533;z&#65533;&#65533;v&#65533;F~&#65533;&#1349;&#1257;&#65533;g&#65533;M&#65533;H&#65533;&#65533;&#65533;{&#65533;]+x\&#65533;&#65533;f&#65533;&#65533; &#65533;*&#65533;^&#65533;&Y&#65533;&#65533;Y&V2&#65533;L&#65533;&#65533;&#34651;&#65533;&#741;&#65533;?&#65533;&#65533;&#1500;&#65533;&#65533;dZ&#65533;BW&#65533;&j(c&#65533;&#65533;:&#65533;&#65533;4&#65533;&#65533;R
 &#65533;&#65533;4 &#65533;x&#65533;&#1033;&#65533;f&#65533;&#65533;`&#65533;G&#65533;&#65533;&#65533;&#65533;&#65533;&#65533;&#65533;7&#65533;-&#65533;0&#65533;&#65533;Un&#65533;&#65533;&#65533;yU3z&#65533;&#65533;&#65533;U::	GG &#65533;&#956039;&#65533;&#65533;&#65533;&#65533;5dK&#1633;&#65533;&#65533;&#65533;o&#65533;&#65533;&#1096;F&#65533;&#65533;-Q&#65533;}	&#65533;NA0&#65533;h3&#65533;&#65533;4_&#65533;&#65533;&#65533;y;$[;&#65533;&#65533;;&#65533;&#65533;&#65533; x&#65533;&#65533;&#65533;&#65533;&#65533;&#65533;&#65533;!
TQ&#65533;&#65533;v`&#1692;&#65533;&#65533;&#65533;f&#65533;&#65533;:&#65533;&#65533;&#65533;!:&#65533;f&#65533;&#65533;&#65533;&#65533;\u&#65533;ob&#65533;&#65533; &#65533;&#65533;&#65533;&_G&#65533;Z	{&#65533;5&#65533;&#65533;wJ	&#65533;&#65533;W&#65533;
&#65533;WF&#65533;&#65533;&#65533;&#65533;_&#65533;f&#65533;&#65533;&#65533;&#65533;&#65533;O&#65533;:_$&#65533;W&#65533;[&#65533;dD&#65533;&#1262;&#65533;&#65533;S&#65533;S &#65533;3&#65533;[&#65533;&#65533;&#65533;$,F`_*&#65533;&#1052;&#65533;G&#65533;&#65533;&#65533;&#65533;X\&#65533;85&#65533;]&#65533;e&#65533;&#65533;N$&#65533;s&#65533;&#65533;&#65533;&#65533;&#65533;1	q&#65533;&#65533;&#65533;&#65533;j	&#65533;)	}`	&#65533;&#65533;5&#933;s&#65533;&#611;Y&#65533;Z&#65533;&#65533;&#65533;*.&#65533;i&#65533;&#65533;&#65533;&#65533;}2&#65533;&#65533;H&#65533;u&#65533;&#65533;W&#65533;&#1385;eS7D7&#65533;S`8&#65533;&#65533; &#65533;Z
 &&#65533;Q&#65533;&&#65533;&#65533;z&#65533;&#65533;&#65533;&#65533;&#588;&#65533;&#370;&#65533;OX]^&#65533;&#65533;!z&#65533;I&#65533;&#65533;c&#65533;@'&#65533;s&#65533;s&#65533;K	z&#1068;&#65533;&#65533; !&#725; kd&#65533;C&#65533;#k&#65533;&#65533;&#65533;c8J&#65533;#&#65533;~;&#65533;&#65533;[&#65533;&#65533;&#65533;&#65533;tu/&#65533;c,&#65533;W&#65533;&#65533;!!,&#65533;5`&#65533;&#65533;&#65533;&&#65533;&#65533;&#65533;&#65533;&#65533;z&#65533;&#65533;U\X&#65533;&#65533;Y&#65533;&#65533;5=&#65533;&#65533;0&#65533;F@w&#65533;&#65533;&#65533;&#1730;&#1568;&#65533;&#65533;dn&#65533;n&#65533;&#65533;&#65533;q&#65533;&#65533;R]&#65533;a,xy&#1697;&#65533;Kd&#65533;&#65533;&#65533;ec&#15833;&#65533;&#65533;&#65533;W&#65533;K&#65533;7&#65533;&#65533;$&#65533;&#65533;L&#65533;&#65533;&#65533;A&#65533;&#65533;&#65533;M&#1780;&#65533;&#65533;&#65533;&#32630;&#65533;&#65533;&#65533;+&#65533;<&#65533;Z&#65533;&#65533;8&#65533;&#65533;&#65533;&#65533;8&#65533;F&#65533;&#65533;z&#65533;&&#65533;&#65533;&#65533;->&#65533;&#65533;0j%&#65533;&#65533;[	~ &#65533;&#65533;&#65533;-}&#65533;&#65533;&#65533;&#65533;[t&#65533;'&#65533;:&#65533;>&#65533;"	&#65533;&#65533;*\&#65533;yF	P0&#65533;&#65533;{&#65533;&#65533;&#65533;&#65533;&#65533;&#65533;&#65533;&#65533;j&#65533;8;!"&#65533;&#65533;&#65533;;&#147;[&#65533;`&#65533;B&#65533;&#65533;&#65533;[&#65533;S[&#65533;8&#697;g&#65533;&#65533;&#65533;&#65533;\&#65533;93&#65533;&#65533;5&#65533;&#65533;F&#65533;I&#65533;&#65533;&#65533;K&#65533;1*&#65533;<~&#65533;&#65533;I<	|@&#65533;xJ&#65533;&#65533;&#715;,:&#65533;&&#65533;&#65533;&#65533;q&#1697;#&#65533;&#65533;&#65533;: d &#65533;n Y&#65533;}!`&#65533;gY&#65533;}>&#65533;&#65533;L&#65533;B&#1711;p|~q&#65533;&#65533;&#65533;m&#65533;vl~n*&#65533;g&#65533;&#65533;{&#65533;&#65533;)&#65533;Kf5&#65533;&#65533;@&#65533;U&#65533;|&#65533;#&#506652;&#1127;&#65533;&#1776;&#65533;&#65533;~&#65533;&#65533;F&#822;~&#65533;&#65533;&#65533;&#694;M<&#65533;lK&#65533;R&#65533;Z&#65533;=&#65533;d@\U
&#65533;&#65533;&#65533;z&#65533;Fv&#1808;&#65533;H&#65533;p&#1064;&#65533;;&#751;|&#65533;&#65533;2&#65533;&#65533;&#250;Z]||&#65533;&#138;K	k&#65533;	 e{&#65533;.&#65533;k&#65533;&#65533;&#65533;>n&#65533;1j&#65533;2E&#65533;&#65533;&#65533;&#65533;&#65533;&#65533;&#839;q&#65533;C&#65533;{f&#65533;&#65533;&#65533;&#65533;>&#65533;\N&#65533;,	&#65533;FZuF9&#65533;F[L&#65533;&#65533;&#821;&#65533;&#65533;&#65533;{&#65533;Ev{&#65533;&#65533;Z&#65533;,&#65533;)GC&#65533;&#65533;]&#65533;&#65533;\&#65533;^&#65533;&#825;&#65533;&#65533;&#65533;A<&#65533;j&#65533;&#65533;<G&#65533;&#65533;&#65533;,&#852;&#65533;&#307;&#65533; &#65533;M&#65533;&#65533;+&#65533;K&#65533;U&#65533;d0&#65533;&#65533;Y&#65533;&&#65533;&#65533;&#65533;Y&#65533;&#65533;u&#65533;&#65533;&#65533;&#65533;%U&#65533;{ &#65533;&#65533;&#65533;&#65533;&#65533;&#65533;z {&#65533;&#65533;&#65533;K&#65533;&#65533;&#65533; U&#65533;&#65533;&#65533;&#65533;&#65533;L	Im5&#65533;&#65533;&#65533;-	~&#65533;&#1316;&#65533;&#65533;o&#65533;&#1331;&#65533;k&#1372;&#65533;&#65533;>FM&#65533;E&#65533;&#1343;&#65533;&#65533;&#65533;&#65533;&#65533;&#65533;OL&#65533;hM]%=t&#65533;&#65533;&#65533;,U&#65533;k&#65533;&#65533;&#65533;	N&#65533;[&#65533;&#65533;0&#65533;{_&#65533;&#65533;&#65533;XM&#65533;l&#65533;&#65533;m&#65533;_&#65533;C]&#65533;K&#939;<&#590;&#65533;&#65533;&#1315;&#65533;&#65533;&#978;&#65533;m{&#65533;&#891;&#65533;{&#65533;-	V&#65533;{&#65533;W&#1153;<N\&#65533;&#65533;&#586;A,tE=&#65533;=&#65533;d_&#65533;&&#65533;AN&#65533;&#65533;&#65533;L&#65533;=&#65533;Y&#65533;&#65533;&#65533;&#65533;&#40948;&#1068;=&#65533;&#65533;&#65533;&#65533;&#65533;&#65533;m%I&#1628;1&#65533;&#65533;\&#65533;&#65533;&#65533;[&#65533;&&#65533;\&#65533;&#65533;lt&#65533;l&#65533;&#65533;&h-&#65533;&#65533;=&#65533;&#65533;+&#1644;&#65533;&#65533;y&#65533;&#65533;&#1881;&#65533;Y&#608;&#65533;&#65533;&#65533;&#65533;&#65533;&#65533;*A&#65533;&#240;&#65533;&#65533;&#65533;&#65533;&#65533;&#1299;&#65533;&#65533;&#65533;&#65533;&#65533;&#65533;&#65533;&#65533;&#65533;&#65533;&#65533;&#65533;A&#1388;&#65533;&#65533;&#65533;=&#65533;#MN&#65533;&#65533; K]&#65533;&#65533;J&#65533;o&#65533;&#1366;&#65533; D=&#65533;@&#65533;&#65533;&#65533;&#65533;&#65533;&#65533;&#65533;&#65533;&#65533;>	~&#1073;&#65533;&#65533;J&#65533; N	|&#65533;&#65533;&#65533;&#65533;&#1500;&#65533;`i&#65533;&#65533;&#65533;&#65533;&~%G&#65533;|&#65533;P&#65533;&#65533;&#65533;&#65533;&{P&#65533;&#284;&#65533;<&#65533;&#1900;&#65533;&#65533;&#65533;&#65533;&#65533;!&#65533;&#65533;Lvt&#65533;&#65533;&#65533; &#65533;&#65533;mD&#65533;
&#65533;:&#65533;&#65533;1z&#65533;{&#1087;&#65533;&#65533;]7N&#65533;&#65533;=	{&#65533;&#65533;&#65533;&#65533;0&#65533;&#65533;&#65533;	&#65533;b&#65533;&#2038;&#65533;&#65533;j!I&#65533;&#65533;=&#65533;!&#65533; &#65533;L	u&#65533;&#65533;&#65533;M&#65533;&#65533;\&#65533;&#65533;Fk&#65533;>&#65533;&#65533;&#65533;]&#65533;&#65533;&#65533;&#65533;&#65533;&#65533;&#65533;&#65533;&#65533;=&#65533;&#65533;aM&#65533;9&#65533;&#65533;y&#894;5&#65533;&#65533;lon&#65533;{6*&#65533;r&#65533;&#991;y&#65533;c>&#65533;o&#65533;G&#65533;&#65533;"&#907;&#65533;&#65533;&#65533;&#426;&#6189;&#65533;&#1532;&#65533;&#65533;&#65533;Gg&#65533;&#1584;&#65533;&#65533;&#65533;&#65533;&#21936;&#65533;&#881;&#65533;&#65533;aG-&#65533;W&#65533;5&#65533;&#65533;&#37374;&#65533;&#65533;&#65533;P&#65533;&#65533;&#65533;&#65533;&#65533;&#65533;
&#65533;M&#65533;&#65533;&#65533;&#1070;5Z&#65533;&#65533;&#65533;&h^&#65533;i&#65533;&#65533;G^&#65533;P&#65533;AN	/&#65533;&#65533;&#65533;Q&#65533;&#65533;&#65533;&#65533;&#65533;&#65533;&#65533;&#1932;&#65533;5>&#65533;&#65533;&#65533;&#510;&#65533;&#65533;&#65533;&#65533;&#65533;&#65533;&#65533;&#65533;&#65533;i&#65533;&#65533;&#65533; &#65533;&#65533;&#65533;!~&#1935;0&#65533;&#1964;|&#65533;&#65533;|&#3500;&#65533;F+.&#65533;9&#65533;-&#65533;]&#1847;N|&#65533;K&#65533;&#65533;&#65533;=&#1606;&#65533;&#65533;&#65533;&#65533;&#65533;&#65533;&#65533;M&#65533;&#65533;X&#65533;
7^&#65533;T&#65533;&#65533;&#65533;&#65533;&#65533;&#65533;&#65533;&#65533;&#65533;&#65533;N&#65533;8&#65533;&#65533;=&#65533;&#65533;&#65533;&#866;7&#65533;p&#65533;&#65533;I&#65533;:&#65533;&#65533;D&#65533;&#65533;&#65533;@&#65533; &#65533;&#938;&#65533;&#65533;&#65533;&#65533;&#65533;&#65533;N&#65533;H&#65533;D&#65533;&#65533;&#65533;>	U&#65533;&#65533;&#65533;&#65533;&#65533;Yo&#65533;'&#65533;&#65533;&#65533;BO&#65533;&#65533;^&#65533;P_&#65533;Vy&#65533;d&#65533;&#65533;&#65533;n	&#65533;&#65533;&#65533;&#65533;&#65533;&#65533;&#65533;&#65533;k/	y&#65533;&#65533;g&#65533;&#65533;5&#65533;&#65533;&#65533;	&#65533;&#65533;?&#65533;&#65533;&#65533;_&#65533;&#65533;`&#65533;&#65533;&#65533;&#65533; &#65533;{&#65533;&#63946;?{&#65533;&#1608;&#65533;W&#65533;&#65533;&#65533;&#65533;&#65533;&#65533;&#1816;&#64275;/|&#65533;?	K&#65533;&#65533;&#65533;&#65533;^&#65533;&#65533;O&#65533;&#65533;&#65533;&#65533;&#65533;&#65533;&#65533;&#65533;&#65533;&#65533;&#65533;&#65533;&#65533;Q&#65533;&#65533;&#192;&#65533;&#65533;&#65533;&#65533;&#65533;&#65533;&#65533;&#65533;?-&#65533;&#65533;&#65533;?&#65533;&#65533; &#65533;&#333;&#65533;WO&#65533;&#65533;&#65533;&#65533;n&#65533;N,&#65533;&#65533;&#876;_y&#65533;}&#65533;&#52000;&#65533;T&#65533;&#65533;&#65533;N&#65533;&#65533;&#65533;&#65533;&#65533;&#65533;&#65533;&#65533;&#65533;&#65533;&#65533;&#65533;&#65533;?&#65533;&#65533;&#65533;&#65533;&#65533;&#65533;&#65533;&#65533;&#65533;&#65533;&#9133;&#65533;zO&#65533;&#65533;&#65533;&#65533;&#65533;n&#65533;&#65533;a&#65533;&#65533;&#65533;&#65533;&#65533;&#65533;&#65533;&#65533;&#65533;&#65533;{&#65533;&#65533;&#65533;&#65533;&#65533;y&#65533;&#65533;&#65533;&#65533;&#65533;&#65533;&#65533;|&#65533;&#65533;&#65533;&#65533;&#65533;&#65533;&#65533;Z&#65533;y&#65533;&#65533;&#65533;&#65533;&#65533;&#65533;&#65533;~&#65533;&#65533;&#65533;{&#65533;a&#65533;}&#65533;&#65533;&#65533;&#65533;&#65533;&#65533;&#65533;&#65533;&#65533;&#65533;&#65533;&#65533;&#65533;&#65533;&#136;&#65533;&#65533;&#65533;&#65533;&#327;&#65533;&#65533;&#65533;&#65533;&#942;&#65533;&#65533;&#65533;&#65533;}&#635;&#65533;&#65533;&#1646;&#65533;&#455;&#1219;&#65533;&#65533;&#65533;&#65533;&#2000;}&#65533;&#852;&#65533;&#65533;&#65533;~~&#41196;&#65533;{&#7522;&#65533;&#65533;Z&#65533;&#65533;&#65533;|&#65533;&#65533;&#65533;-&#1376;v&#65533;&#65533;&#65533;k&#65533;&#65533;&#1449;\&#65533;@a#h+&#65533;&#65533;&#65533;,R&#65533;H&#65533;"&#65533;&#65533;0:9P&#65533;7Ha&#65533;&#65533;Tj&#65533;"M"%vB&#65533;&#65533;&#65533;&#411;&#65533;l&#65533;!&#65533;s!N&#65533;?&#65533;)&#65533;&#65533;&#65533;&#65533;=&#65533;&#65533;&#65533;&#65533;1&#65533;SN&#65533;&#65533;&#65533;QPUDM&#65533;j&#65533;Tl&#65533;&#65533;&#65533;&#65533;I^=$&#65533;"&#1005;&#65533;b::[H-;&#65533;3&#65533;Een&#65533;`cuC&#65533;(&#65533;&#65533;&#65533;&#65533;d&#65533;&#65533;OV&#65533;!&#65533;&#924;&#65533;&#65533;&#65533;&#65533;Wm7&#65533;=9P)N&#430;&#65533;B&#65533;t&#65533;&#2029;K&#65533;y&#65533;e&#65533;&#65533;/?"l+/j&#1092;X&#65533;&#65533;H&#65533;k&#65533;&#65533;+b&#61051;&#65533;a&#1400;}F&#65533;5&#65533;`&#65533;R/&#65533;&N&#65533;j.&#1657;&#65533;&#65533;&#65533;&#65533;&#65533;p&#65533;&#858;4&#65533;'t&#62190;_&#65533;.&#65533;b&#65533;S&#65533;)e&#65533;&#65533;&#65533;{d&#65533;&#65533;&#65533;GOp&#65533;&#65533;&#65533;k&#65533;&#65533;&#65533;1&#65533;&#65533;&#65533;B&#65533;{&#65533;&#65533;&#65533;&#65533;B&#1985;^&#65533;Im&#65533;85 b&#65533;1c&#65533;0&#65533;&#65533;&#65533;]+*&#65533;&#65533;&&#65533;&#65533;&#65533;.2&#65533;g%6&#65533;S&#65533;&#65533;&#65533;&#65533;K8}r&#65533;3	
&#65533;W,^&#65533;&#65533;KD&#65533;Y&#65533;&#65533;Sl&#65533;&#65533;H4&#1996;&#65533;&}hI&#65533;F&#65533;gX&#65533;&#65533;b&#65533;&#65533;E&#65533;&#65533;@&#65533;3&#65533;&#65533;W&#65533;G)YH&#65533;BvifF&#65533;&#65533;CH9&#65533;L3#8&#65533;&#65533;&#65533;&#65533;`&#1168;.b6G&#65533;|&#65533;&#65533;4N&#65533;?&#65533;I&#65533;&#65533;Ut&#65533;&#65533;&#65533;&#25303;}&#10445;&#65533;&#65533;&#65533;X&#1049;$Bv&#65533;( &#65533;&#667;&#65533;\")&#65533;&#65533;I&#1544;Y>	&#65533;ZqfH&#65533;&#65533;N&#65533;)i&#65533;|&#65533;b&#65533;y
:X)&#65533;&#65533;u*&#65533;&#65533;&#65533;j&#65533;*&#65533;=&#65533;9&#65533;+N&#65533;&#65533;!&#65533;8&#65533;&#65533;&#65533;~&#65533;:v&#65533;#&#65533;&#65533;q&#65533;&#65533;&#65533;&#65533;s&#65533;uwJ&#65533;&#65533;&#65533;&#65533;&#1140;|&#65533;&#65533;f\&#65533;&#65533;&#65533;
6&#1144;&#264;~ &#65533;fnB&#65533;&#37813;/&#65533;.q&#65533;&#65533;&#65533;&#65533;&#65533;&#65533;&#65533;&#65533;G&#65533;&#65533;&#65533;&#65533;&#65533;&#65533;R&#1447;&#65533;&#65533;f)|($&#65533;&#65533;&#65533;&#65533;]&#65533;&#65533;&#65533;&&#65533;&#1449;&#65533;&#65533;dp&#65533;&#65533;&&#65533;K&#65533;&#65533;&#65533;&#65533;(C&#65533;&#65533;&#65533;6&#65533;&#65533;"&#65533;o&#65533;l&#65533;&#65533;n	&#65533;&#65533;#I&#65533;p&#131;|\&#65533;&#65533;	D4W4Z&#65533;&#65533;
&#65533;&#65533;&#65533;v13)&#65533;&#586;GiF)K-&#65533;&#65533;b&#65533;}d&#65533;&#65533;&#65533;&#65533;+&#65533;G0&#65533;$&e&#65533;&#65533;4b&#65533;2(&#65533;&#65533;t&#65533;&#65533;F&#65533;1&#65533; &#65533;&#1922; &#65533;&#65533;H&#65533;=Ot@&#65533;p&#65533;&#65533;'`-&#572;&#65533;&#1559;6&#65533;KSd&#65533;pkw&#65533;&#65533;&#65533;&#65533;&#65533;&#65533;!`&#65533;&#65533;&#65533;&#65533;G&#65533;kp&#65533;O&#65533;&#337;&#65533;g&#65533;&#65533;&#65533;T&#65533;6&#65533;>&#65533;_&#1265;&#65533;LHDzp&#65533;L&#65533;&#41232;N&#65533;&#65533;&#65533;&#65533;C&#65533;P&#65533;&#65533;sZ&#65533;&#65533;!}&#65533;0ob;&#65533;&#65533;hr&#65533;&#65533;&#65533;&#65533;}"&#65533;&#65533;&#65533;~&#65533;&#229;&#65533;&#65533;&#1928;&#65533;&#65533;&#65533;nq&#65533;&#65533;_&#65533;!`t&#65533;&#65533;&#65533;gc&#65533;v&#65533;&#65533;h[c&#65533;8&#65533;&#65533;&#65533;0&#65533;&#65533;&#65533;@&#65533;&#65533;&#264;&#65533;At(1&#65533;&#65533;&#65533;1r &#65533;&#65533;Ayd&#65533;&#65533;&8&#65533;&#65533;&#65533;f&#2000;&#65533;&#65533;&#65533;&#65533;4/&#65533;Z	]&#65533;A&#65533;p&#65533;&#65533;zv&#65533;&#65533;&#65533;&#65533;&#65533;&#65533;&#65533;)&#65533;&#65533;&#1269;&#145708;&#65533;&#65533;r5&#65533;w"&#65533;&#65533;&#65533;&#65533;~&#65533;&#65533;X+&#65533;C&#65533;((&#65533;I"$2 &#65533;9.	t&#65533;kq&#65533;&#65533;T&#65533;&#65533;&#65533;&#65533;&#65533;O&#65533;&#65533;&.&#65533;&#65533;&#2458;)v&#65533;S|&#65533;&#65533;4"Qd&#65533;pal#'|&#65533;&#65533;&#65533;&#1888;p&#65533;c&#65533;&#65533;x&#65533;`hqg&#65533;&#65533;SE&#65533;&#65533;96
&#65533;`d&#65533;&#65533;8B0&#65533;&#65533;&#997;6&#65533;M&#65533;&#65533;	&#65533;&#65533;&r@&#65533;]{.&#65533;Bx&#65533;&#65533;}&#65533;&#65533;&#65533;&#65533;&&#65533;B&#65533;W&#65533;E&#65533;&#65533; &#65533;n0&#65533;3 (:&#65533;&#65533;&#65533; Op&#65533;&#65533;&#65533;&#65533;&#65533;&#65533;&#65533;G&#397;&#65533;{'&#65533;@&#65533;	&#65533; &#65533;1t&#65533;&#65533;R2&#65533;W&#65533;F&#65533;&#65533;&#65533;g&#65533;t&#65533;&#65533;&#65533;U&#65533;L&#65533;&#65533; &#65533;sR&#155;g"^(eW&#65533;a<2(a&#65533;&#65533;+&#65533;i&#65533;z&#65533;b
&#65533;&#65533;&#65533;(&#65533;1*"&#65533;&#65533;&#65533;&#65533;'$z&#65533;ri&#65533;&#65533;&#65533;$H &#65533;%&#65533;&#65533;0<&#65533;c&#65533;&#65533;>&#65533;&#65533;h&#65533;(&#65533;&#65533;(&#65533;-&#65533;&#65533; &#65533;&#65533;&#65533;/5J&#65533;&#400;A"}&#65533;&#65533;6
&#65533;^,&#65533;H	! &#65533;&#65533;&#65533;&#65533;&#65533;&#65533;&#65533;
u&#65533; >&#1313;uC=&#65533;7a:&#65533;&#65533;Rb&#65533;&#65533;)'&#65533;@&#65533;&#65533;h
.&#65533;&#65533;]N)&#65533;&#65533;&#65533;&#65533;@&#65533;tRPs&#65533;L&#65533;&#65533;L`&#65533;&#65533;*D&#65533;&#65533;m&#65533;&#65533;&#65533; &#65533;&#65533;=#$&#65533;&#65533;&#65533;&#65533;)U	&#65533;UE&#65533;m&#65533;&#65533;&#65533;0&#65533;&#65533;V&#177;p&#65533;&#65533;Q-&#65533;&#65533;&#65533;&#65533;&#1259;&#65533;1&#65533;B&#65533;Z&#65533;&#65533;j&#65533;&#65533;?&#65533;&#65533;>	&#65533;kAT&#65533;F&#65533;k+&#65533;z%#@&#65533;&#65533;$0&#65533;`-qXBh&#65533;.&#65533;&#65533;{&#65533;&#65533;&#65533;&#65533;z("&#65533;&#65533;'}	&#65533;R&#65533;s&#65533;CB4Z&#65533;&#1030;E&#65533;	&#65533;j&#65533;&#65533;&#65533;DU>&#65533;&#65533;l_*&#65533;&#65533;zw&#65533;&#65533;mx	Y ZB&#65533;&#65533;&#65533;)$&#65533;9&#65533;;|"	&#2025;&#65533;&#65533;Y3&#65533;@&#65533;&#65533;M&#65533;q&#65533;)&#65533;I\&#65533;e&#65533;&#65533;&#65533;&#65533;&#65533;&#65533;&#65533;&#65533;*B&#65533;&#65533;&#65533;&#65533;&#65533;P&#65533;C"&#65533;&#65533;Z.&#65533;&#1339;*&#65533;Q&#65533;&#65533;&#65533;h.N\Z&#65533;N&#179;&#65533; q~!aP&#65533;&#65533;&#65533;p&#65533; &#65533;&#65533;p&#65533;&#65533;y&#65533;e&#65533;&#65533;&#65533;&#65533;$b&#65533;&#65533;X&#65533;&#65533;&#65533;cE&#65533;8&#65533;&#65533;&#65533;&#65533;00&#65533;&#65533;m&#65533;N&#65533;&#65533;M&#65533;,J&#65533;I&#65533;Dc&#65533;r&#65533;&#65533;&#271;G&#65533;#?&#597;&#65533;&#65533;&#65533;&#65533;&#65533;d?
Tc&#65533;\`cD&#65533;&#65533;8nD&#65533;1g&#65533;Bb&#65533;}&#977;&#65533;,&#65533;&#65533;1\c&#65533;n&#65533;&#65533;)\&#65533;?&#1970;VH&#65533;P&#65533;}&#65533;&#65533;&#65533;1&#65533;?qb>&#65533;&#286;,&#65533;&#65533;&#65533;&#65533;:$&#65533;&#65533;&#65533;7&#48517;7cy&#65533;&#65533;p-&#65533;&#65533;1&#65533;&#65533;&#65533;&#65533;&#65533;&#65533;R&#65533;&#65533;[,&#65533;&#1183;Hq&#65533;>&#65533;&#65533;&#65533;$&#65533;@ m&#65533;p&#65533;&#65533;-&#65533;D&#65533;D &#65533;UQ\&#65533;&#65533;&#65533;&#65533;&#65533;&#65533;&#65533;3&#65533;&#65533;0&#65533;At &#65533;&#65533;\UU#&#65533;&#1284;Pt&#65533;q[V7&#65533;&#65533;&#65533;&#65533;.&#65533;<&#65533;t&#65533;&#65533;&#65533;n&#65533; @&#65533;&#65533;W&#65533;&#65533;&#65533;7&#65533;&#65533;&#65533;!i^&#65533;&#65533;Z&#65533;@&#65533;?&#65533;Yv&#65533;&#65533;&#65533;4P&#65533;&#65533;&#65533;&#65533;gx&#65533;^&#65533;S\o&#65533;&#65533;&#1958;jA,4&#65533;&#65533;P&#65533;&#65533;&#65533;&#65533;&#65533;~&#65533;&#65533;?&#65533;&#65533;W&#65533;;	.Ow&#65533;C&#65533;Yw&#65533;&#65533;&#65533;FN7&#65533;s&#65533;n&#65533;&#65533;&#65533;@&#65533;y&#1031;~s1&#65533; &#65533;n&#65533;(V&#65533;IBD[&#65533;7&#65533;&#65533;V&#65533; &#65533;"&#65533;&#65533;&#65533;X&#65533;&#65533;&#1459;nux&#65533;&#65533; &#65533;&#65533;&#65533;&#65533;5H&#65533;&#1707;&#65533;&#65533;*(@jx&#65533;&#65533; &#65533;&#65533;&#65533;&#65533;}X&#65533;R&#1025;&#65533;2x&#65533; &#65533;1&#65533; &#65533;r&#65533;!&#65533;&#65533;8&#65533;&#65533;&#65533;n&#65533;&#65533;&#65533;&#65533;=&#65533;vW&#65533;&#65533;1&#65533;&#65533;m&#65533;rx&#2044;&#65533;&#65533;&#65533;&#65533;&#845;&#65533;&#65533;|&#65533;&#65533;&#65533;D&#65533;Q&#65533;&#65533;[$&#65533;"]&#65533;C&#65533;N&#65533;&#65533;{=&#65533;&#65533;&#65533;&#65533;&#65533;{&#65533;&#65533;&#65533;&#65533;c&#65533;&#65533;&#65533;&#65533;&#65533;&#65533;&#65533;&#65533;O&#65533;&#1643;Pj&#65533;&#65533;&#65533;&#1541;&#65533;&#65533;;k&#65533; 2&#574;&#65533;&#65533;&#65533;&#65533;w&#65533;&#65533;2&#65533;~F&#65533;na&#65533; `@&#65533;&#65533;&#65533;&#65533;&#65533;&#65533;&#65533;u&#65533;&#65533;&#1101;~&#65533;&#65533;#8z&#65533;&#65533;zJ&#65533;&#65533;&#65533;lb&#65533;^.&#65533;&#65533;&#65533;i&#65533;&#65533;Zr&#65533;&#65533;&#65533;]&#65533;@u&#65533;G{&#65533;&#65533;{&#65533;{&#65533;|&#247;&#65533;c&#65533;|&#65533;vhW5 'wr&#65533;&#65533;A&#65533; &#65533;	&#65533;y)W-X$`wB&#65533;u'5X&#65533;&#65533;&#65533;&#65533;&#65533;&#65533;&#65533;&#65533;&#65533;&#65533;&#65533; &#65533;&#65533;w&#65533; &#65533;&#65533;&#65533;&#65533; &#65533;&#65533;&#65533;7Pz&#65533;&#65533;
&#65533;#f7p&#65533;`&#65533;&#65533;&#65533;&#65533; X0&#65533;&#65533;W&#65533;&#65533;'0c&#65533;c'&#65533;f&#65533;&#65533;eh5&#65533;	&#65533; %l&#65533;&#65533;&#65533;&#65533;@&#65533;&#65533;&#65533;x?H&#65533;&#65533;!0&#65533;qUzHw	&#65533;49&#65533;&#65533;g&#65533;CJ&#144;&#65533;&#65533;&#65533;[R&#65533; &#65533;m&#65533;
0&#65533;Wj&#65533;&#65533;Z&#65533;h$&#65533; vw G ~&#65533;&#65533;&#65533;w&#65533;&#65533;&#65533;6&#65533;&#65533;g&#65533;/&#65533;&#65533;&#65533;&#65533;&#65533;&#65533;&#65533;&#65533;&#65533;( ^&#65533;$px&#65533;wv8&#65533;x&#65533;&#65533;&#65533;1&#65533;&#65533;&#65533;q&#65533;(N&#65533;k &#65533;&e&#65533;&#65533;de&#65533;&#65533;kd&#65533;J&#437;zW" &#65533;&#65533;&#65533;[&#65533;f0{&#65533;1&#65533;&#65533;&#65533;&#65533;`&#65533; a&#65533;6&#65533;&#65533;&#65533;`&#65533;&#65533;8&#65533;u&#65533;&#65533;&#65533;>&#65533;&#65533;&#65533;&#65533;H	.&#65533;&#65533;@5&#65533;Pf&#65533;<&#65533;@&#65533;&#65533; "&#65533;&#65533; &#65533;&#65533;(f&#65533;&#65533;&#65533;&#65533;|&#65533;& ^&#65533;&#65533;&#65533;x&#65533;&#65533;&#65533;
&#65533;&#65533;);&#65533;4&#65533;&#65533;&#65533;Q &#65533;&#65533;&#65533;h&#65533;`&#65533;&#65533;&#65533;&#65533;J6aZ(%&#65533;&#65533;S&#65533;&#65533;^ h	&#65533;&#65533;Hf&#65533;  	&#65533;&#65533;&#65533;_&#65533;k&#65533;2p *&#65533;&#65533;&#176;&#65533; 9- %20*&#65533;,&#591;2&#65533;&#65533;&#65533;&#65533;
v&#1299;&#65533;  A&#65533;P&#65533;^	&#65533;I&#65533;&#65533; &#65533;Pi	&#65533;&#65533;&#65533;&#65533;&#65533;Y&#65533;%y&#65533;&#65533;&#65533;1&#65533;]&#65533;&#65533;,&#1612;G&#65533;cf-6m/&#65533;&#65533;8	&#65533;&#200; p	n&#65533;&#65533;,I"@&#65533;&#65533;&#65533;&#65533;&#65533;&#65533;&#65533;&#65533; S&#65533;&#65533;Pw&#65533;h&#65533;&#65533;&#65533;o &#65533;&#65533;&#65533;&#65533;&#65533;&#65533;&#65533;(&#65533;	 &#65533;&#65533;&#65533;pb&#65533;&#65533; i&#65533;&#65533;&#65533;&#65533;&#65533;&#65533;P&#65533;!&#65533;&#65533;&#65533;&#65533;&#65533;&#65533;&#65533;&#65533;&#65533;&#65533;&#65533;&#65533;&#65533;hP	6&#65533;&#65533;&#65533;Y&#65533;&#65533;X&#65533;&#65533;&#65533;&#65533;w&#65533;(&#505;&#65533;+&#1618;&#65533;8L&#65533;L&#65533;#&#65533;&#65533;I@&#65533;Y	$  "&#65533;&#65533;&#65533;&#65533;` T&#65533;{&#65533;&#65533;&#65533; z&#65533;&#65533;P&#65533;&#65533;0&#65533;&#65533;`&#65533;&#65533; &#65533;&#65533;`w&#65533;	&#65533;&#65533;&#65533;[&#65533;&#65533;&#65533;(&#65533;&#65533;	&#65533;p&#65533;&#65533;&#65533;te&#65533;	&#65533;
&#65533;&#99600;"@@&#65533;&#1351;W&#65533;&#65533;(   &#65533;&#65533;,&#65533;&#65533;&#65533;&#65533;8&#65533;h&#65533;6&#65533;h&#65533;&#65533;&#65533;&#65533;0&#65533;&#65533;&#65533;&#65533;&#65533;&#65533;&#1568;&#65533;	)&#65533;&#65533;&#65533;)&#65533;&#65533;9&#65533;&#65533;	&#1284;&#65533;9A	&#65533;&#37869;&#65533;A&#65533;&#65533;&#65533;U$ &#65533; &#65533;*&#65533;&#65533;J<0{`'7&#65533;&#65533;h&#65533;h0 &#65533;&#65533;P &#65533;`&#65533;&#65533; &#65533;&#65533; &#65533;E&#65533;&#65533;&#65533;&#65533;v!&#65533;&#65533;9&#65533;Oj&#65533;_Y&#65533;&#65533;Tj	&#65533;&#65533;&#65533;l&#65533;	 j0&#65533;&#65533;&#65533;&#65533;p&#65533;&#65533;pa&#65533;)Z&#65533; &#65533;&#65533;w{&#65533;Q p&#65533;&#65533;&#65533;&#65533;&#65533;s&#65533;&#65533;&#65533;&#65533;&#65533;zxJ&#65533;)&#65533;&#65533;&#2245;`&#65533;H
&#65533;h&#65533;&#65533;Y&#65533;)y&#65533;&#65533;i&#65533;&#65533;$Yb&#65533;&#65533;&#65533;&#65533;P&#65533; &#65533;p9&#65533;&u&#65533;&#65533;&#65533;i!&#65533;&#65533;\&#65533;&#65533;
&#65533;`&#65533;):&#65533;&#65533;&#65533;{ah%&#65533;&#65533;:`&#65533;x*&#65533;&#65533;Z&#65533;ji`&#65533;&#1070;&#65533;J&#65533;&#65533;&#65533;&#65533;&#65533;B&#65533;I&#65533;&#65533;&#65533;I&#65533;M&#65533;&#65533;&#65533;&#527;O&#65533;&#65533;&#65533;p&#65533;&#65533;"c\&#65533;&#65533;d&#65533;s:&#65533;#&#65533; "p&:&#65533;

&#65533;	&#65533;&#65533;&#1690;&#65533;"&#65533;]&#65533;{K&#65533;&#65533;Z &#65533;+&#65533;P&#65533;&#1070;&#65533;P&#65533;*&#65533;&#65533;&#65533;&#65533;&#65533;&#65533;&#65533;z&#65533;Z1&#65533;*&#65533;O&#65533;Mj&#65533;&#65533;&#65533;Pf6&#65533;&#65533; =&#65533;PkAc&#65533;&#1664;&#65533;K  $@ &#65533;&#65533; &#65533;&#65533;&#65533;&#65533;&#65533;(vp&#65533;&#65533;&#65533;Z&#65533;i&#65533;&#1008;&#65533;6;r&#1718;&#65533;`&#65533;&#65533;&#672;<;	HH&#65533;&#643;u&#65533;B&#65533;&#65533;z&#65533;&#65533;&#65533;z&#65533;wL&#65533;&#65533;q&#65533;:&#65533;&#65533;p&#65533;&#65533;&#65533;&#65533;&#65533;:&#65533;&#65533;&#65533;&#65533;&#65533;t&#65533;&#432;&#65533;&#65533;Mr&#65533;&#65533;&#65533;&#65533;&#65533;[X&#65533;&#65533;&#65533;&#65533;&#65533;
&#65533;&#65533;(&#65533;&#65533; q&#65533; &#65533; &#65533;&#65533;&#65533;&#65533;&#65533;&#65533;]+&#65533;&#65533;&#65533;&#65533;&#65533;0&#65533;kx&#65533;i&#65533;&#65533;k&#65533;&#65533;p&#65533;&#65533;Np&#65533;i &#65533;&#65533;&#65533;&#65533;&#65533;P&#65533;&#65533;&#65533;&#65533;t*m&#65533;&#65533;r&#65533;&#65533;>xw&#1083; B &#65533;&#65533;;&#65533;&#1451;w&#1291;&#65533;&#1723;&#65533;&#65533;&#65533;w)&#65533;Z&#65533;&#65533;&#65533;&#65533;&#65533;&#1746;# D&#65533;&#65533;&#65533;&#65533;&#65533;&#65533;&#65533;?&#65533;Vb&#65533;I&#65533;8	|fG&#65533;&#272;&#65533;`&#65533;&#65533;K&#65533;:&#65533;&#65533;&#65533;&#65533;+@ ,&#1081;Y&#65533;&#65533;&#1717;P&#65533;&#65533;&#65533;&#65533;&#65533;<&#65533;\&#65533;|&#65533;&#65533;&#65533;K&#65533;L&#65533;&#65533; &#65533;&#139;	2K&#65533;%&#65533;&#65533;&#65533;&#65533;&#65533;&#65533;&#65533;[w&#1403;&#65533;&#65533;&#65533;&#65533;&#65533;;&#65533;&#65533;&#65533;&#65533; &#65533;*&#65533;@&#1764;MZ&#65533;x &#65533;{&#65533;*&#65533;?c&#65533;&#65533;e)fLw&#65533;&#65533;&#65533;`L&#65533;&#65533;&#65533;J&#65533;&#65533;&#65533;[	&#65533;,P&#65533;`&#65533;&#65533;&#65533;&#65533; &#65533;&#65533;&#65533;&#65533;&#65533;^&#65533;&#65533;_,&#65533;&#65533;&#65533;*&#65533;6+&#65533;iL&#65533;&#65533;&#395;h@&#65533;&#65533;&#397; &#65533;=&#65533;&#65533;&#65533;0[p&#65533;&#65533;0P~,&#514;&#65533;0`&#520;&#65533;0&#65533;M:&#65533;&#65533;I&#65533;> &#65533;&#65533;&#65533;.@=&#65533;&#65533;&#65533;z&#65533;&#65533;&#65533;rkM&#65533;t&#65533;&#65533;&#65533;&#65533;&#65533;K l&#65533;&#65533;&#335;`P&#65533;L W&#1849;Y&#65533;^\&#65533;&#65533;,!\i&#65533;P&#65533;&#65533;&#65533;&#65533;o&#65533;&#65533;,&#65533;|!\&#65533;&#65533;t&#65533;&#65533;A&#65533; `&#65533;&#65533;&#65533;&#65533;&#525;,&#65533;B&#1746;o&#65533;&#65533;&#65533;&#65533;T&#65533;0p&#65533;&#65533;&#65533;Q&#65533;&#65533;&#65533;&#65533;&#65533;&#65533;&#970;p&#65533;D&#65533;K(0&#65533;&#65533;L&#65533;&#65533;&#65533;&#65533;&#65533;&#65533;`&#981;p&#1006;l&#65533;X&#65533;&#65533; &#65533;&#65533;<&#65533;&#65533;`&#65533;m&#65533;w&#65533;&#65533;&#65533;&#65533;&#65533;&#796;&#65533;,&#65533;&#714;&#65533;&#65533;&#65533;&#65533;v&#65533;&#65533;r&#65533;&#65533;,&#65533;6[&#65533;}	m&#65533;&#65533;<&#65533;&#65533;<&#65533;>&#65533;&#1170;&#65533;cp&#580;&#65533;&#885;&#65533;4p&#65533;Ji&#65533;cg&#65533;K&#65533;\*&#642; &#1008;k&#65533;&#65533;&#65533;&#65533;l&#65533;&#65533;U&#65533;&#65533;W&#65533;&#65533;"&#65533;&#65533;&#65533;&#1151;&#65533;&#65533;	}&#65533;&#65533; &#65533;&#65533;&#65533;&#65533;&#1399;&#65533;4&#65533;P&#65533;&#65533;&#65533;&#65533;\&#65533;&#65533;|&#65533;7&#65533;&#65533;&#65533;F&#65533;&#65533;&#65533;&#65533;	&#65533;&#65533;+&#65533; 7		&#65533;Hi7T=+&#65533;A &#65533;&#65533;&#65533;&#901;0&#65533;&#65533;)&#65533;&#65533;L&#347;z	&#65533;\&#65533;&#65533;&#1009;<&#65533;&#65533;_&#65533;&#65533;&#65533;&#65533;&#1080;<]ip&#65533;X=&#65533;&#65533; h@C@Q&#65533; [M&#65533;i&#65533;&#1372;&#65533;&#65533;h<&#1413;P&#65533;&#1731;&#65533;&#65533;&#65533;&#65533;&#65533;&#65533;&#65533;i-&#65533;&#65533;=&#65533;&#65533;&#65533;&#65533;-&#65533;&#65533; &#65533;y&#65533;&#65533;&#1201;&#65533;&#65533;p!&#65533;`&#1475;&#65533;&#65533;bY\&#65533;&#65533;&#65533;4&#65533;k&#1232;&#65533;
&#65533;iM&#65533;&#1229;&#65533;&#65533;|&#65533;E-&#65533;&#65533;&#65533;G=	&#65533;&#65533;&#65533;&#752;<&#65533;C&#65533;&#65533;&#65533;V&#65533;&#65533;m&#65533;M` C@&#65533;>&#65533; 4@&#1788;&#65533;m&#65533;&#65533;&#65533;&#65533;&#65533;]&#65533;z|&#1100;&#65533;&#973;&#65533;&#65533;&#65533;&#1245;&#65533;&#65533;&#1504;&#65533;z&#65533;&#65533;&#65533;&#65533;{&#65533;|&#65533;&#65533;&#65533;{&#65533;_&#65533;D&#65533;&#65533;p&#1930; &#65533;&#65533;&#65533;&#65533;&#65533;&#65533;2.&#65533;&#681;`&#65533;&#65533;&#65533;&#65533;l&#65533;<&#65533;&#2005;I &#65533;&#65533;&#1619; &#1723;K&#65533;&#65533;&#65533;R&#65533;&#65533;M&#65533;M&#65533;&#65533;&#65533;&#65533; x&#800;&#65533;&#65533;&#65533;&#1788;-&#65533;&#65533;&#65533;&#65533;&#65533;&#65533;&#65533;}k&#65533;&#1811;P&#65533;&#65533;&#65533;Q`&#1858;&#65533;&#65533;r&#850;`&#65533;r&#65533;&#1154;&#65533;&#1158;&#65533;&#1899;&#65533;&#65533;&#65533; &#65533;&#65533;&#65533;&#65533;&#65533;W&#65533;&#65533;A9&#65533;&#65533;NC)M|&#65533;&#65533;&#65533;&#65533;&#65533;&#65533;&#1561;z&#65533;,p5.9&#65533;S&#65533;&#65533;&#65533;&#65533;&#65533;@&#65533;&#65533;R&#65533;	bM&#65533;&#65533;&#65533;&#65533;&#65533; &#65533;&#65533;N&#65533;&#65533;y}&#65533;&#65533;V&#65533;&#65533;0&#65533;&#65533;Z&#65533;&#65533;_>&#65533;k&#65533;&#65533;&#65533;0&#65533;&#65533;{&#65533;,)&#65533;&#65533;-&#65533;&#65533;@&#1027;&#65533;K&#65533;x&#65533;&#65533;&#1965;$N]#&#65533;&#65533;&#65533;&#65533;&#65533;&#65533;&#65533;&#65533;&#65533;&#65533;&#1304;*&#1286;&#65533;&#65533;F&#65533;I}&#65533;K&#65533;&#65533;&#65533;&#65533;Bn&#65533;M&#65533;d&#65533;&#65533;&#483;&#65533;&#65533;&#65533;&#65533;&#65533;&#65533;C&#65533;&#65533;&#65533;&#42480;&#1032;`&#65533;&#65533;&#65533;&#65533;zZ&#65533;j&#65533;&#65533;&#65533;}&#467;&#65533;&#65533;h.&#65533;k&#65533;&#65533;j&#65533;r&#65533;&#24928;&#65533;&#65533;=df&#65533;J&#936;&#65533;|&#65533;&#65533;&#65533;&#259;&#65533;&#901;&#65533;&#65533;&#65533;&#65533;&#65533;&#65533;&#65533;=&#65533;&#65533;A&#65533;&#65533;&#65533;&#65533;&#65533;&#65533;&#65533;&#65533;&#65533;&#65533;&#65533;&#65533;&#65533;&#65533;&#65533;p&#65533;0&#65533;&#65533;&#65533;j&#65533;&#65533;.&#65533;&#173;!=&#65533;|&#65533;D&#65533;k&#65533;&#65533;&#65533;&#538;&#65533;~&#886;dJ&#65533;&#65533;z&#65533;&#65533;&#265;p;&#65533;&#65533;&#65533;&#65533;&#65533;&#65533;&#65533;1&#65533;&#65533;&#65533;l&#65533;0&#65533;#&#65533;&#65533;&#65533;&#65533;&#65533;'&#65533;&#65533;&#813;&#65533;&#65533;&#65533;&#65533;IN&#65533;&#65533;&#65533;&#65533;~&#65533;&#65533;&#65533;^&#65533;&#65533;;`&#65533;&#65533;&#65533;&#65533;N&#1669;`&#65533;e-zZN &#65533; _&#1808;0&#65533;&#65533;TN&#65533;&#589;&#65533;&#65533;m&#65533;
/&#65533;&#65533;&#65533;&#65533;&#65533; 0&#65533;z&#65533;&#65533; &#65533;)9&#65533;&#1347;&#65533;&#65533;&#65533;&#65533;`&#65533;&#915;&#65533;&#65533;?&#65533;&#65533;&#65533;M&#65533;&#65533;+&#65533;-&#65533;I&#65533;&#65533;&#65533;&#65533;&#65533;&#65533;&#65533;N&#65533;u&#65533;&#65533;&#65533;&#65533;O&#65533;&#65533;&#65533;^&#65533;&#65533;&#1787;M&#65533;&#65533;&#65533;8&#65533;&#65533;,&#65533;`&#65533;&#65533;p&#65533;&#65533;o	&#65533;}&#65533;Q&#65533;&#65533;N*&#65533;J&#65533; &#65533;?	O/&#65533;jL&#1086;*2&#65533;'T&#65533;*&#65533;&#65533;L_&#65533; &#65533;6~	&#65533;&#65533;m&#65533;&#1279;&#65533;&#65533;&#65533;&#65533;i&#65533;&#65533;&#65533;&#65533;&#65533;&#65533;&#65533;&#65533;&#65533;hDCDC&#65533;&#65533;&#65533;M&#65533;&#65533;! &#65533;j&#65533;&#65533;&#65533;&#65533;&#65533;&#65533;%&#65533;&#65533;&#65533;&#65533;&#65533;3&#65533;N&#65533;&#65533;&#65533;&#65533;&#65533;&#65533;&#65533;&#65533;&#65533;&#65533;&#65533;&#259;&#130;Q!&#65533;Q!&#65533;&#65533;Q&#1416;&#65533;&#65533;&#1736;	&#65533;&#65533;&#65533;l&#65533;&#65533;yzp&#65533;y&#65533;&#65533;z&#65533;&#65533;&#65533;&#297219;&#65533;&#65533;((&#65533;&#65533;&#65533;&#65533;,]d&#65533;OAyX(&#65533;"&#882;&#65533;&#65533;"2&#65533;&#65533;&#54816;d&#65533;&#65533;
&#65533;&#65533;%O&#65533;&#65533;jH&#65533;B&#65533;&#65533;&#65533;&#1068;~&#65533;f&#65533;*0&#65533;&#964;	hF&#65533;&#65533;&#535;&#65533;E-R,&#65533;&#65533;3&#65533;&#1390;E&#65533;&#65533;&#65533;og&#65533;&#65533;&#65533;&#65533;&#65533;&#65533;t&#65533;&#65533;&#65533;q'H&#65533;T&#65533;^&#65533;R&#65533;'&#65533; g&#65533;A&#65533;O&#1087;?&#65533;&#189;p&#65533;&#65533;@B&#65533;&#65533;&#65533;&#65533;&#65533;&#134;>\A&#65533;/&#65533;'""&#65533;k&M&#65533;"{"D&#65533;((&#65533;&#65533;wU!D&#65533;Z&#65533;|&#65533;	k&#65533;?hj&#65533;j&#65533;S&#65533;&#65533;b&#65533;N&#65533;V&#65533;&#1716;&#65533;I&#65533;&#65533;&#65533;&#65533;&#65533;&#65533;&#65533;&#65533;c`&#65533;k`&#65533;&#65533;&#65533;&#65533;*&#65533;p\&#65533;&#65533;&#65533;&#65533;7x&#65533;2s&#65533;^&#65533;&#65533;8&#65533;9&#65533;&#65533;&#1784;,&#65533;u&#65533;(&#64900;	K&#65533;&#1565;&#65533;&#65533;F&#65533;2BJ&#65533;&#418905;&#65533;B&#65533;&#65533;&#65533;g&#65533;8&#65533;i&#65533;P&#65533;L&#65533;&#65533;vSN<U&#65533;&#65533;}&#65533;&#351;4&#65533;&#1574;&#65533;5&#65533;&#65533;&#65533; &#65533;	&#65533; &#65533;7&#65533;W&#65533;&#65533;&#65533;"!&#65533;5WN&#65533;&#65533;&#65533;&#65533;tX&#65533;&#65533;&#65533;r.&#65533;&#65533;<&#65533;C&#65533; fE0&#65533; &#65533;&#65533;&#65533; kr&#65533; q&#65533;7&#65533;&#49506;&#65533;!&#65533; &#65533;|&#65533;TK&#65533;]&#65533;k&#65533;&#65533;&#65533;&&#65533;I"$-&#65533;&#65533;f&#65533;&#65533;Y&#65533;&#65533;&#65533;&#65533;&#65533;"&#65533;&#65533;&#65533;&#1218;&#65533;&#65533;T&#65533;&#65533;&#65533;&#65533;CaF	U&#65533;"&#65533;E&#65533;&#65533;4 .%&#520;?"&#65533;p&#65533;(h*&#65533;r&#65533;h'Hu&#65533;&#65533;&#65533;!U&#65533;&#65533;G&#65533;P&#65533;YG&#65533;A&#65533;Y&#65533;p&#65533;4&#65533;&#65533;[r&#65533;'&#65533;]&#65533;|&#65533;&#65533;&#65533;&#65533;&#65533;
&#65533;k&#65533;&#65533;fH&#65533;41De&#65533;	2 &&#65533;)s&#65533;&#65533;i.&#65533;[ 4&#1092;&#65533;M&#65533;D&#65533;&#65533;&#33660;&#65533;6&#65533;&#65533;&#65533;^&#65533;&#65533;K&#65533;;&#65533;&#65533;7Hl&#65533;k&#65533;N%Ht]&#65533;a&#65533;V26&#65533;&#65533;8&#65533;1l&#65533;qz&#65533;a&#65533;&#65533;+"&#65533;&&#65533;&#65533;Z&#65533;%&#65533;&#65533;W&#65533;]	&#65533;K&#65533;&3&#65533;)&#65533;P&#65533;` &#65533;jx&#65533;I&#65533;"p&#65533;&#65533;&#65533;&#65533;(&#65533;&#65533;&#65533;K&#65533;;!&#65533;&#65533;&#65533;&#65533;&#65533;}&#65533;&#1051;Q~X&#65533;T&#65533;6&#65533;5&#65533;H:&#65533;o#65&#65533;S&#65533;G&#65533;&#65533;Q]&#65533;&#65533;"z&#65533;&#65533;cW&#1217;SVcGH&#65533;C&#65533; &#65533; &#65533;S>"&#65533;&#65533;[&#65533;&#65533;,&#65533;\&#65533;w&#65533;^U&#65533;&#65533;1kl&#65533;=&#65533;Q&#65533;&#65533;&#65533;L&#65533;&#65533;&#261;&#65533;&#65533;qv&#65533;Ha&#65533;&#65533;4&#65533;&#65533;N&#1988;&#65533;M&#65533;V&#65533;y&#65533;&#65533; &#65533;!n&#65533;6@&#65533;&#1543;&#65533;-&#65533; g&#65533;&#65533;&#65533;n&#65533;&#65533;.&#65533;:9]&#65533;s&#65533;.>&#65533;&#65533;1N,H&#2017;&#65533;&#1910;:n&#65533;&#65533;&#65533;/&#65533;Ik&#65533;g&#65533;&#65533;&#65533;&#65533;&#65533;&#65533;&#65533;[OB&#65533;&#65533;&#65533;W%!W&#65533;&#65533;&#65533;`4gM&#65533;&#65533;&#65533;s&#65533;&#65533;v&#65533;3&#65533;!&#65533;	!&#65533;&#65533;&#65533;&#65533;&#409;&#65533;&#65533;&#65533;u&#65533;X&#1667;$&#65533;'vAmP;&#65533;&#65533;!lv&#65533;&#65533;F&#65533;&#65533;ZO&#65533;~	BRd&#65533;&#65533;&#65533;"&#65533;&#65533;8&#65533;z&#65533;&#65533;V&#65533;r0&#65533;:7&#65533;&#65533;V&#65533;&#1532;&#65533; +1&#65533;0f&#65533;&#65533;&#65533;:D&#65533;C&#65533;[&#65533;}A&#65533;@&#65533;N&#65533;&#65533;&#1381;r&#65533;&#65533;&#65533; &#65533;&#65533;|&#65533;&#65533;#>0F&#65533;xdh(&#65533;&#1320;F'&#65533;&#65533;i&#1029;&#65533;h&x(+s<'t&&#65533;&#65533;I&#65533; &#65533;&#65533;7&#65533;v&#65533;-W&#65533;b&#65533;&#65533;&#65533;w&#46198;&#1244;$!I&#65533;cE&#65533;^'&#65533;&#65533;P&#65533;m`"`,X&#65533;Td&#65533;&#65533;b&#65533;&#65533;&#65533;&#65533; =&#65533;r+&#65533;8&#65533;t&#65533;&#31790;hA;&#1283;&#65533;4&#65533;&#65533;$&#599;I
&#65533;&#65533;r%&#65533;&#437;&#65533;W&#65533;&#65533;Q&#65533;&#65533;&#65533;m\&#65533;*&#65533;&#65533;
0&#65533;jR&#65533;&#1436;&#65533;&#65533;l&#65533; ^&#65533;8#&#65533;&#65533;9&#65533;Y&#65533;&#65533;&#65533;&#65533;9@5&#65533;atEf&#65533;&#65533;~|&#65533;[&#65533;	&#65533;$t&#65533;~&#65533;%PsdM%:&#578;B&#65533;5&#65533;1&#65533;	&#65533;&#1627;I&#65533;f&#65533;%&#65533;)&#65533;&#65533;3L&#65533;&#65533;n;&#65533;&#65533;F&#65533;&#65533;&#65533;&#65533;&#65533;Wi&#65533;8b&#1315;&#65533;AG&#65533;&#684;&#658;D&#65533;(&#37497;&#65533;&#65533;&#65533;&#65533;&#65533;&#65533;I.Xi&#65533;&#65533;&#65533;?&#65533;&#65533;T&#65533;@&#65533;&6&#65533;&#65533;Mon`&#65533;R&#65533;i&#65533;r&#65533;s&#65533;&#65533;&#65533;/&#1348;&#65533;&#65533;[qJ&#65533;&#65533;p&#65533;C&#65533;&#65533;&#65533;&#65533;&#65533;&#65533;(@&#65533;EKp@Z&#65533;&#65533;Z`o&#65533;&O&#65533;&#65533;M&#65533;
&#65533;&#65533;| O&#65533;I&#65533;&#65533;&#65533;&#65533;&#65533;&#65533;&#65533;&#65533;E4 &#65533;k&#65533;X
C)&#65533;P&#65533;&#65533;R&#65533;1^&#65533;&KQD`&#65533;&#65533;&#65533;
&#178;J&#65533;&#65533;2&#65533;l^&#65533; &#65533;#Su&#65533;c&#65533;@&#2002;l&#65533;&#65533;&#65533;&#984;`&#65533;Vfa&#65533;&#65533;&#65533;&#65533;4yz&#65533;&#65533;&#1384;G&#65533;&#65533;8&#65533;&#65533;:&#65533;&#65533;N&#65533;:1U&#65533;p&#65533;8i#N 33z.&#65533;u&#65533;D$X&#65533;O&#65533;3&#65533;i,&#65533;&#65533;J^&#65533;Z&#65533;&#65533;t&#65533;&7&#65533;&#65533;&#65533;?&#65533;&#65533;&#65533;&#65533;t&#65533;|&#65533;&#65533;&#65533;*%&#65533;&#65533;U&#65533;9&#65533;&&#65533;Cl}&#65533;!&*&#65533;&#65533;&#65533;R&#65533;N%r&#65533;&#65533;E&#65533;&#65533;&#65533;C&#65533;&#65533;2+
&#65533;&#65533;H&#65533;&#65533;&#65533;&#65533;Z&#65533;G&#65533;s&#65533;m-w&#1757;&#65533;&#65533;&#65533;H&#65533;&#65533;&#65533;&#65533;&#65533;4(&#65533;&#65533;=&#65533;9&#65533;&#65533;&#65533;&#65533;$&#65533;&#65533; &#65533;&#65533;&#65533;&#65533;WW6&#65533;XPv&#65533;&#65533;&#65533;r&#65533;u@&#65533;MX`V&#65533;&#65533; &#65533;&#65533;u &#65533; &#65533;&#1471;&#65533;&#65533;&#65533;*&&#65533;6&#65533;9&#65533;.&#65533;u~E8K&#65533;&#65533;N6&#65533;)&#65533;0 d&#65533;&#65533;&#65533;&#65533;
v&#65533;un&#65533;&#65533;&#65533;&#65533;p&#65533;B&#65533;&#65533;&#65533;&#65533;,&#65533;&#65533;B"K&#65533;&#65533;&#65533;$&#65533;V0u&#65533;LA&#65533;&#65533;&#65533;&#65533;r&#65533;&#65533;A&#65533;&#65533;&#65533;J&#65533;v&#65533;Ge+&#65533;&#65533;&#65533;&#65533;&#65533;K&#65533;N&#1903;&#65533;x&#65533;N3&#65533;D0&#65533;&#65533;'&#65533;s&#65533;MSr?&#65533;O-i)&#65533;R&#65533;5\wW&#65533;&#65533;W&#65533;Du&#65533;\&#65533;:&#65533;J&#65533;&#65533;&#65533; &#65533;&#65533;&#65533;9d&#65533;x&#65533;t&#65533;E&#65533;&#65533;Ge&#787;&#1768;Bq&#65533;&#65533;e&#65533;	&#65533;&#65533;V&#65533;&#65533;&#65533;e&#65533;F"&#65533;&#65533;Q &#65533;/&#65533;&#65533;~&#65533;"w&#65533;BH&#65533;~&#65533;&#65533;&#65533;&#65533;o&#65533;&#65533;&#65533;>&#65533;y&#65533;&#65533;&#206;S&#65533;&#65533;vTSE&#65533;&#65533;&#65533;&#65533;&#65533;8&#401;&#65533;B&#65533;&#65533;7&#65533;<&#65533;0&#65533;!]M&#805;&#65533;;&#65533;I&#65533; &#65533;i}&#1412;&#65533;:&#65533;Sv&#48007;&#65533;b_&#65533;&#65533;&#65533;&#65533;
&#65533;A&#65533;l&#65533;Ai^&#65533;&#65533;&#65533;&#65533;&#65533;&#65533;a8O)%&#65533;&#65533;&#65533;&#65533;;"&#65533;8
&#65533;s&#65533;&#65533;q%,&#65533;&#848;&#65533;&#65533;1x&#65533;&#65533;&#65533;W;&#65533;JqWT$D&#65533;B1?&#65533;&#65533;sTJy&#65533;	&#65533;&#65533;&#65533;W&#65533;&#65533;&#65533;8c&#65533;K`&#65533;&#65533;5&#65533;R&#65533;&#65533;&#65533;&#65533;x&#1413;&#65533;!^&#65533;&#1870;K&#65533;&#65533; _&#65533;&#65533;b&#65533;<&#65533;&#65533;}&#65533;&#65533;W&#65533;&#65533;&#65533;&#65533;&#65533;o&#65533;2`?&#65533;&#65533;&#65533;\&#65533;llo &#65533;gG&#65533;&#65533;(e3&#65533;&#652;n&#65533;&#65533;T;&#65533;<&#65533;>&#65533;&#65533;w&#65533;&#65533;&#65533;&#65533;/A&#65533;uar}A&#65533;[&#65533;AS&#65533;&#65533;&#65533;&#65533;o&#65533;&#65533;k?&#65533;1&#65533;&#65533;&#65533;,8{&#65533;&#65533;&#65533;7&#65533;&#65533;P&#65533;&#225;&#65533;&#65533;&#65533;&#65533;s&#65533;\<f1x!&#65533;&#65533;&#65533;&#65533;c&#65533;&#65533;&#65533; &#65533;&#19974;<&#65533;&#1918;k&#65533;&#1247;&#65533;S&#65533;&#65533;&&#65533;&#65533;!"&#65533;&#65533;C&#65533;g<&#241;m&#65533;f&#1286;&#65533;&#65533;J&#1331;J9&#65533;=&#65533;&#65533;&#65533;&#65533;0&#65533;&#65533;&#65533;&#65533;&#65533;&#65533;Q:&#65533;&#65533;g&#65533;
&#65533;suJ&#65533;{M&#65533;{h&#65533;'Q4|&#65533;&#65533;+m[&#65533;&#65533;0Xk&#65533;7&#65533;PV&#65533;j&#65533;a&#65533;&#65533;(&#65533;cww5&#65533;}r&#65533;f{WQ&#65533;wq&#65533;&#65533;j&#65533;&#65533;:&#65533;vx&#65533;~&#65533;&#65533;~0x|&#65533;wrX&#65533;Vkw&#65533;&#65533;V&#65533;%&#65533;X`.Vw&#65533;D &#65533;_&#65533;c%r"&#65533;r&#65533;&#65533;PJ&#65533;&#65533;*Q&#65533;C&#65533;&#65533;<&#65533;&#65533;e{&#65533;7}&#65533;w&#65533;<&#65533;1U&#65533;"(&#65533;S$W&#65533;u+&#65533;&#65533;'&#65533;&#65533;.&#65533;$-8&#65533;,@&#65533;T(r&#65533;8r&#65533;&#65533;M&#65533;&#65533;L&#65533;  u&#65533;(&#65533;WN@&#65533;w&#1751;D&#65533;f?H&#65533;c&#65533;&#65533;
&#65533;p&#65533;&#65533;&#65533;pN&#65533;j&#65533;&#65533;&#65533;&#65533;&#65533;U&#65533;~hu&#65533;P&#65533;|_}`x&#65533;&#65533;&#65533;&#65533; &#65533;;
&#65533;P 080&#65533;6&#65533;&#65533;&#65533;&#65533;J&#65533;t#&#65533;&#65533;z&#65533;&#65533;m&#65533;|x` &#65533;zp&#65533;&#65533;Q&#65533;y`T`&#65533;&#65533;&#65533;1&#65533;&#65533;&#65533;D&#65533;s&#65533;&#65533;u&#65533;lE&#65533;&#65533; &#65533;&#65533;a9&#65533;&#65533;'&#65533;k
&#65533;O&#1616;&#65533;b&#65533;s&#65533;77&#65533;&#898;s56@C&#522;#l&&#65533;&#65533;&#65533;&#65533;&#65533;&#65533;&#65533;&#65533;$&#65533;O|P(&#65533;&#65533;w&#65533;&#65533;8r&#65533;$&#65533;8x|iu&#65533;6)&#65533;g&#65533;pw&#65533;uNwg&#65533;c";&#65533;"&#65533; nm&#65533;&#65533;JZ&#65533; 3&#65533;"
v7S*Z&#65533;Cq&#65533;&#65533;&#1422;&#65533;&#65533;&#65533;H&#65533;&#65533;&#65533;Deq&#65533;G4T+&#65533;u&#65533;&#65533;&#65533;)Y&#65533;i&#65533;&#65533;M&#65533;m&#65533;.G&V&#65533;pw&#65533;&#65533;P&#330;&#65533;&#65533;&#65533;!&#65533;&#65533;&#65533;l&#65533;!&#65533;Xh&#65533;&#65533;Z&#65533;D&#50584;&#65533;p(&#65533;&#65533;&#65533;'&#598;9&#65533;#G&#65533;&#65533;xV&#65533;&#1417;/&#65533;~&#65533;&#65533;@&#65533;v&#65533;_&#65533;&#1856;6&#163;)*&#65533;&#65533;&#65533;&#65533;&#65533;&#65533;&#65533;&#65533;&#1229;&#65533; =y&#65533;&#65533;J&#65533;&#65533;7&#65533;3&#65533;qC&#65533;&#65533;&#65533;Jypf&#65533;&#65533;H&#65533;&#65533;&#65533;&#65533;`y&#65533;
f&#65533;N&#65533;ne&#65533;hO8&#65533;OX.&#65533;VF&#65533;]&#65533;y&#65533;&#65533;u&#65533;}&#65533;3zI&#65533;&#65533;&#25216;&#65533;<!&#65533;&#65533;n @0_&#65533;]@1&#65533;B&#65533;B@-&#65533;?`s&#267;&#65533;&#65533;eI&#65533;&#65533;&#65533;P&#65533;Rx&#65533;		r&#65533;&#65533;d!&#1504;&#65533;&#65533;(rr &#65533;&#65533;N:W&#65533;&#65533;&#65533;&#65533;`H&#65533;z&#65533;&#65533;&#65533;&#65533;&#65533;p&#65533;&#65533;a#&#65533;&#65533;&#65533;Cp@{&#65533;{ &#65533;L&#65533;*&#65533;1&#65533;&#65533;1&#65533;S&#65533;&#65533; &#65533;&#65533;H&#65533;Y&#54680;&#65533;+&#65533;SN&#65533;&#65533;&#65533;&#65533;&#65533;&#139;&#1225;&#65533;&#65533;Fd9&#65533;D0&#65533;|&#65533;&#65533;lC`	`&#563;r0mk@<&#65533;c&#65533;&#65533;P +&#65533;-PU&#65533;U&#65533; w&#65533; z&#65533;
&#65533;&#65533;j&#65533;+&#65533;s4&#65533;&#65533;)&#65533;&#65533;E&#65533;&#65533;&#65533;&#65533;~&#65533;S2H&#65533;~&#65533;&#65533;&#65533;a,@&#65533;&#65533;l0&#65533;&#65533;&#65533;s.&#65533;s&#65533;&#65533;&#65533;m&#65533;4&#65533;&#65533;)#&#65533;qC~ht&#65533;&#65533;C&#65533;&#65533;=2&#65533;&#65533;&#65533;&#65533;&#65533;C&#65533;P&#65533;I&#65533; &#65533;@&#1685;G2$&#65533;&#200;&#65533;x8H&#65533;&#65533;&#65533;F&#65533;I&#65533;&#65533;&#65533;)&#65533;&#65533;&#65533;&#65533;&#587;&#65533;
&#65533;&#65533;&#65533;&#65533;&#65533;!&#65533;&#65533;~&#65533;&#65533;&#65533;&#65533;l&#65533;)&#65533;r@&#65533; &#65533;ze&#65533;}H
 Ac/&#65533;/0&#65533;w*
&#65533;x&#65533;&#65533;%&#1063;&#65533;&#65533;1&#65533;&#65533;6&#65533;F&#1048;O&#65533;>&#65533;&#65533;&#65533;&#65533;G&#65533;ii&#65533;&3&#65533;-&#1538;&#65533;:&#65533;&#65533;&#65533;@ < &#65533;(&#65533;&#65533;&#65533;}t&#65533;J&#65533;&#65533;jJ&#65533;&#589;YQY+&#65533;0~SK&#65533;X&#65533;]&#65533;&#65533;&#65533;&#65533;&#65533;&#65533;&#65533;&#65533;1>&#661;&#65533;1$&#65533;j&#65533;.+&#65533;Z&#65533;
&#65533;kZ&#65533;&#65533;y&#65533;&#65533;&#65533;&#65533;5&#65533;&#65533;<{&#65533;&#65533;&#65533;&#65533;?&#65533;la
&#65533;p&#1882;)%&#65533;ze&#65533;&#65533;&#65533;&#65533; N`&#65533;&#65533;&#65533;&#65533;Up&#65533;&#65533;&#65533;%Pj&#65533;j&#65533;b&#65533;%0p&#65533;&#65533;&#65533;&#65533;&#65533;&#65533;&#65533;8&#65533;4&#65533;L&#65533;nQL&#65533;&#65533;P&#65533;&#65533;.TJF&#65533;s&#65533;&#65533;&#1652;;ZY&#65533;&#65533;Q&#65533;y&#65533; 5RH7&#65533;d&#65533;&#65533;&#65533;&#65533;&#65533;
&#65533;@&#65533;&#65533;*&#65533;&#65533;&#65533;&#65533;R&#65533;&#65533;&#65533;p&#65533;.&#65533;R&#65533;&#65533;D4&#65533;&#65533;6&#65533;5{&#65533;6&#65533;&#65533;&#65533;&#65533;&#65533;f &#65533;:&#65533;mF&#65533;e&#1709;&#65533;j&#65533;e&#65533;&#65533;&#65533;&#65533;zd*&#65533;Z h&#65533;rJ&#65533;s&#65533;&#65533;Z&#65533;{&#65533;\&#65533;j`&#65533;&#65533;&#65533;c &#65533;
&#65533;+0N&#65533;&#65533;&#65533;n&#65533;&#694;0&#65533;&#65533;oK&#65533;8&#65533;&#65533;&#65533;
o&#65533;
&#65533;&#65533;c0&#65533; &#65533;&#65533;kl&#65533;&#65533;&#65533;&#65533;w&#65533;=&#65533;&#65533;&#65533;&#65533;5tK&#65533;&#65533;;{&#65533;&#65533;C&#65533;&#217;!&&#1067;&#65533;&#65533;{&#65533;&#65533;*d&#65533;&#65533;F&#65533;&#65533;&#65533;&#65533;2;&#65533;&#65533;[$l&#65533;&#65533;&#1069;	&#65533;	p&#65533;&#65533;&#65533;&#65533;I{Gy&#65533;&#65533;*&#188;{&#65533;BWJ&#65533;	 hPXK&#65533;X&#65533;8 &#65533;4&#65533;]&#1781;akV&#65533; <<G&#65533;&#65533;[&#65533;4&#65533;~K&#65533;hH&#65533;D&#65533;	&#65533;&#65533;&#65533;8&#65533;;&#65533;a&#65533;#!&#65533;	&#65533;&#65533;I&#49066;&#65533;&#65533;&#346;&#65533;&#65533;n&#65533;=&#65533;CC&#65533;l&#65533;&#65533;p&#65533;&#65533;X&#65533;zZ&#65533;&#65533;&#65533;1&#65533;&#65533;&#65533;&#65533;tR&#65533;;&#65533;&#65533;:#&#65533;J&#65533;*&#65533;?:8<8&#65533;&#65533;&#65533;D&#1210;!`&#65533;l&#65533;m_&#65533;&#65533;Hk&#65533;&#65533;&#65533;e&#65533;&#65533;&#65533;&#65533;{&#65533;z&#65533;&#65533;i0(&#65533;&#65533;;&#65533;-p&#680;<&#65533;3`&#65533;
&#65533;&#65533;j  &#65533;;<l`+&#65533;= j&#65533;`&#65533;I&#65533;>I&#65533;&#65533;&#65533;&#65533;&#65533;O&#65533;&#65533;&#65533;&#65533;"&#65533;&#65533;B&#65533;&#65533;&#65533;k&#65533;&#339;&#326;F&#65533;&#65533;&#65533;0g&#65533;&#65533;p&#65533;&#65533;"K&#65533;*&#1692;K8&#511;0u&#65533;&#65533;&&#65533;&#65533;&#65533;!&#65533;&#65533;&#65533;&#65533;&#65533;&&#65533;&#65533;&#65533;|&#65533;&#65533;&#65533;&#65533;D2&#968;&#65533;&#65533;&#65533;L&#515;&#1082;T&#65533;&#65533;&#65533;&#65533;g&#65533;z&#65533;&#65533;&L&#65533;&#65533;&#65533;|&#65533;&#65533;&#65533;&#1798;&#65533;&#65533;n(
<&#65533; "pY[&#65533;4&#65533;&#681;&#65533;&#65533;nTN &#65533; &#65533;&#65533;d&#65533;
 }*Q&#65533;-&#65533;&#65533;&#65533;M&#65533;&#65533;&#65533;S&#65533;f&#65533; &#65533;aJ&#65533;:`&#65533;EmUQ&#65533;&#65533;Q&#65533;Q&#65533;&#65533;zB&#65533;w&#65533;7*&#65533;DC+&#65533;&#65533;p#h&#65533;y 7n uPYPn&#65533;&#65533;V&#65533;\&#65533;&#65533;r&#65533;&#65533;]-Y0&#65533;f &#65533;fp&#65533;g-f&#65533;&#65533;l-n&#65533;&#65533;<@&#65533;b&#1039;&#65533;&#65533;}&#65533;}&#65533;}&#65533;&#65533;+`Q&#65533;&#65533;m3CQQ&#65533;&#65533;&#65533;&#65533;V&#65533;&#65533;Lp&#65533;&#65533;&#65533;&#65533;=&#65533;6&#65533; &#65533;&#65533;&#65533;%P%&#65533;&#65533;&#65533;&#65533;\&#65533;&#65533;To&#65533;+j&#65533;&#65533;.]&#65533;&#65533;&#65533;;)&#65533;&#65533;A&#65533;&#1516;&#65533;&#1064;&#65533;&#65533;&#1685;ut&#65533; &#65533;&#61979;&#1811;&#65533;8&#65533;3&#65533;&#65533;L]uc&#65533;&#65533;&#65533;&#65533;&#65533;&#65533;&#65533;&#65533;&#65533;&#65533;&#65533;&#65533;ypo&#65533;j|&#65533;&#893;&#65533;&#301;&#65533;y&#65533;&#567;&#65533;YZ&#65533; u&#65533;&#65533; M&#65533;&#65533;&#65533;&#1860;&#65533;&#1073;&#65533;&#555;&#65533;=&#65533;&#65533;&#1521;}&#65533;&#65533;@&#65533;!P  @q&#65533;&#1127;&#65533;&#65533;&#65533;&#65533;3&#65533;&#65533;&#65533; &#65533;;&#1627;&#65533; %
0&#65533;!&#65533;@`a&#65533;|&#65533;Gz&#65533;$&#65533;&#65533;&#65533;&#65533;m8&#65533;`&#65533;&#65533;ba&#1329;	&#65533;M&#65533;&&#65533;&#65533;&#65533;&#65533;&#65533;@g&#65533;&#65533;&#65533;sL&#65533;&#65533;(&#65533;&#65533; %&#65533;&#65533;&&#65533;&#65533;&#65533;&#65533;&#445;&#65533;/&#65533;&#65533;
x&#65533;&#1283; &#65533;&#65533;4&#65533;-&#65533;&#65533;&#65533;&#65533;k  (U}&#65533;r&#65533;&#65533;G&#65533;&#65533;}&#691;P&#2001;&#65533;&#65533;&#65533;&#65533; `&#65533;`&#65533;w]&#65533;&#65533;&#65533;&#65533;&#65533;f&#65533;y&#65533;&#65533;".&#65533;&#1342;
&#65533;'&#65533;~}&#65533;&#65533;&#65533;&#65533;K.&#65533;:&#65533;&#65533;a&#65533; <&#65533;&#65533;pm,&#1791;&#65533;&#65533;v&#65533;R&#65533;&#1331;=&#65533;&#65533;&#65533;0*:&#65533;&#65533;g&#65533;&#65533;&#65533;&#65533;,&#65533;`&#65533;<&#65533; &#65533;&#65533;&#17822;&#65533;I&#65533;&#65533;&#65533;&#65533;`&#65533;&#65533;>&#65533;^&#65533;1P&#65533; &#65533;&#65533;Q&#65533;&#65533;z&#65533;&#65533;bN&#65533;A&#65533;&#65533;Pq&#65533;9&#65533;&#65533;&#65533;=&#65533; &#65533;Q&#65533;&#65533;C&#65533;t >{k|d`&#65533;v&#65533;;u>&#65533;!.&#65533;&#65533;p&#65533;&#65533;$n&#65533;&#65533;&#65533;&#65533;&#65533;'&#65533;~&#65533;&#65533;&#65533;&#65533;&#65533;r&#65533;/&#65533;&#65533;&#65533;.&#65533;&#65533;&#65533; &#65533;>&#59900;&#65533; &#65533;j&#65533;.&#65533;a~&#65533;_&#65533;&#65533;}&#65533;&#65533;&#65533;&#65533;&#65533;)&#65533;&#65533;!&#65533;&#65533;&#65533;&#65533;&#65533;&#65533;CM&#65533;RQ&#65533;o&#65533;&#65533;&#65533;&#65533;=&#65533;&#65533;=&#65533;4&#65533;&#1670;&#65533;&#65533;lN&#65533;&:&#65533;=&#65533;-C,&#65533;@&#65533;&#65533;&#65533;&#65533;&#1966;&#65533;&#65533;&#65533;&#65533;&#65533;>&#65533;n&#65533;8 &#65533;&#65533;~&#65533; &#65533;&#65533;&#65533;`.&#1066;&#65533;B&#65533;&#65533;&#65533;&#1867;.&#65533;&#65533;p&#1748;&#65533;&#65533;&&#65533;&#1681;&#65533;&#65533;&#65533;RQ7&#65533;&#65533;&#871;j&#65533;O&#65533;&#65533;j&#65533;&#65533;&#65533;&#805;&#65533;)+&#65533;"P&#65533;&#65533;&#65533;o&#65533;/&#65533;&#65533;b&#65533;&#65533;&#65533;&#65533;&#65533;3&#65533;^&#65533;&#65533;&#65533; " &#65533;.&#65533;&#65533;e
&#65533;'&#65533;&#65533;&#65533;&#65533;x&#65533;&#65533;,j&#399;&#65533;&#65533;&#65533;|&#65533;&#65533;&#1172;<&#65533;&#65533;&#494;&#65533;m&#65533;&#65533;&#65533;&#65533;&#65533;Z&#65533;^&#65533;&#65533;&#65533;C&#65533;&#65533;&#65533;&#65533;&#65533;_&#65533;Bg&#65533;&#65533;,&#65533;&#65533;k&#65533;"&#65533;!&#65533;&#65533;]_&#65533;_&#65533;&#65533;&#65533;&#65533;&#65533;m&#65533;*.&#560;&#65533;&#65533;&#65533;&#65533;>&#65533;&#65533;)tO&#1078;&#65533;&#65533;x-&#65533;kP&#65533;&#65533;6&#65533;&#65533;&#65533;&#65533;&#65533;<#&#65533;&#65533;:&#65533;&#65533;K&#65533;c&#65533;&#65533;p&#65533;&#65533;&#65533;N&#65533;&#817;&#65533;&#65533;&#65533;&#65533;&#65533;1&#65533;2r&#65533;&#65533;o&#65533;0&#1990;&#796;&#65533;n`&#65533;^&#65533;&#65533;&#65533;^&#65533; (&#65533;%AGs&#65533;&#65533;tT&#65533;&#65533;&#65533;l&#65533;&#65533;&#65533;&#65533;djz&#65533;&#65533;&#65533;&#65533;&#65533;&#65533;MQ&#65533;&#65533;gl&#65533;&#65533;&#65533;y&#65533;&#65533;&#65533;&#65533;&#65533;&#65533;&#65533;Z&#65533;&#65533;&#65533;&#65533;&#65533;&#65533;	&#65533;p&#65533;&#65533;&#65533;w&#65533;z&#65533;z&#65533;&#65533;&#65533;&#65533;&#65533;&#65533;&#65533;&#65533;&#65533;&#65533;&#65533;&#65533;&#65533;&#65533;&#65533;&#65533;&#65533;&#65533;&#65533;&#65533;&#65533;&#65533;&#65533;&#65533;&#65533;&#65533;&#65533;&#65533;&#65533;&#65533;&#65533;&#65533;&#65533;g&#65533;gngk&#65533;nrgrknr&#65533;&#65533;rQi   &#65533;i&#65533;&#65533;&#65533;N&#65533;&#65533;&#65533;&#65533;!!&#65533;&#65533;k&#65533;&#65533;IFp&#65533;&#65533;&#65533;3*D&#65533;&#65533;&#1561;Tge&#65533;5&#65533;&#65533;_d&#65533;*&#331;-U?JJ5&#65533;&#595;&#65533;&#65533;Ay&#65533;#&#65533;&#65533;&#65533;`f&#65533;&#274;&&#65533;F -!;dl&#65533;&#65533;5&#1306;&#65533;&#65533;&#65533;[&#65533;nHHJ&#65533;&#65533;	X&#65533;3&#65533;.@v&#60598;&#65533;&#65533;U&#65533; t4&#269;&#65533;&#65533;&#65533;&#65533;]&&#65533;&#65533;&#965;
:&#65533;&#65533;0O]B_Q&#65533;&#65533;&#65533;P&#602;&#65533;z&#65533;2&#65533;K&#65533;K&#65533;&#65533;-&#65533;&#65533;s&#65533;R&#65533;^&#65533;d&#65533;&#65533;k&#65533;o&#730;8w&#65533;&#65533;ih'Ag2&#65533;fM&#65533;?&#65533;G&#65533;&#65533;&#65533;@&#65533;)&#65533;,&&#1571;&#65533;&#65533;&#65533;&#65533;&#65533;&#65533;l&#65533;&#65533;&#65533;&#65533;>&#65533;Q&#65533;&#65533;m&#65533;&#65533;m&#65533;U&#1552;&#65533;BIv%&#916;&#65533;I&#65533;&#65533;D&#65533;&#65533;d9q&#65533;&#65533;&#65533;&&
5&#1979;yV~&#65533;&#939;&#65533;&#65533;X&#65533;x=y Rf&#65533;yR}a&#65533;&#65533;&r&#65533;lt67&#65533;d&#65533;A"&#65533;s&#65533;&#386;S&#438; lL&#65533;FX&#65533;Te&#965;a&#65533;U&#65533;o!`&#65533;@pa&#65533;G	x@&#65533;D&#65533;&#65533;&#65533;p&#65533;&#65533;]&#65533;&#65533;@D]&#459;u2&#65533;"&#1613;&#65533;&#65533;&#137;cy&#65533;d&#65533;1&#65533;&#65533;&#65533;$|&#65533;r&#657;,u7&#65533;*+&#65533;&#458;&#65533;&#65533;@&#65533;E.`y&#65533;&#65533;&#65533;&#65533;XH&#65533;&#65533;%&#65533;gd&#65533;!&#65533;@kB@&#65533;&#65533;p2&#65533;&#65533;lx~&#65533;&#65533;T d(&#65533;o&#65533;&#65533;3VFa(!.5&#65533;4&#65533;&#65533;h,$&#65533;s&#65533;&#65533;&#1061;<&#65533;#v&#65533;&#65533;&#169;a&#65533;x&#1694;^&#65533;hq&#65533;Gz&#65533;&#65533;&#65533;&#65533;*ee&#65533;&#65533;&#65533;$&#65533;C
&#65533;X&#65533;&#65533;&#65533;(&#65533;&#65533;&#65533;&#65533;&#65533;fP&#65533;A&#298;&#65533;&&#65533;q*&#1568;&#65533;4&#65533;@+&#65533;{&#65533;&#65533;^&#65533;&#65533;&#65533;&#65533;&#65533;&#65533;&#65533; @&#265;&R&#65533;n4&#65533;L&#65533;&#65533;Bv]&#65533;&#65533;&#65533;&#65533;&#65533;u&#65533;&#65533;&#65533;Q&#65533;&#65533;;&#65533;&#65533;&#65533;X&#65533;&#65533;_X&#65533;&#65533;
&#65533;&#65533;1&#65533;-&#65533;&#65533;&#65533;JwBFx&#65533;V&#65533;P&#65533;&#65533;&#65533;&#1352;1u&#65533;&#65533;_3"D$&#65533;&#65533;&#65533;n&#65533;&#65533;,&#65533;&#65533;&#65533;l&#65533;8&#65533;&#65533;&#65533;2?k&#65533;&#65533;1AW&#65533;G?&#65533;+&#65533;&#65533;&#65533;"&#65533;TR&#65533;=&#65533;&#65533;[&#65533;.&#65533;+s&#65533;&#65533;kt&#65533;&#65533;t&#65533;H&#65533;]]I&#65533;&#65533;&#65533;&#65533;v&#65533;&#65533;7	&#65533;=&#65533;mJ&WS&#65533;QbW&#65533;vd&#65533;D&#65533;/+&#65533;m]	Dv&#65533;&#65533;t2&#65533;&#65533;&#65533;$~&#65533;&#65533;&#65533;k&#65533;&#65533;,&#65533;&#65533;&#65533;&#65533;&#65533;l&#65533;&#65533;&#65533;<&#65533;8&#65533;O &#1048;&#65533;E&#65533;E+&#65533;&#65533;QiMi[-J&#65533;t&#65533;S?B#]&#65533;&#65533;+&#65533;&#65533;&#65533;&#533;&#65533;&#65533;&#65533;&#65533;O&#65533;&#65533;p&#65533;}&#65533;&#65533;&#65533;*&#65533;&#1299;&#65533;Z&#65533;=&#65533;&#1450;&#65533;>&#65533;&#65533;&#65533; &#65533;s}&#65533;&#65533;{2&#65533;&#65533;&#65533;&#65533;,&#65533;&#65533;l&#65533;&#65533;C&#65533;&#65533;&#65533;O&#65533;&#65533;>&#65533;&#65533;&#65533;'"&#65533;geC&#65533;p&#65533;&#65533;&#65533;&#65533;&#65533;&#65533;&#65533;v&#327;;$&#65533;&#210;&#65533;N&#65533;&#65533;P&#65533;&#65533;<&#65533;&#65533;&#65533;.&#65533;&#65533;;K&#52097;&#65533;` o&#65533;<!}&#65533;l1&#65533;&#65533;3$&#65533;lz&#65533;3Y&#65533;&#65533;&#65533;=dioY&#65533;&#65533;&#65533;h69&#65533;5|&#65533;&#65533;&#65533;p&#65533;7M\HT&#65533;&#65533;&#65533;H9A&#65533;&#1286;&#65533;R&#65533;&#65533;&#65533;&#65533;{fb&#65533;&#65533;&#65533;&#65533;pP&#65533;K((%Z<IbE'&#65533;&#65533;L|d;b&#65533;((&#65533;DP<0&#65533;&#65533;8``&#65533;&#65533;&#65533;3&#1648;&#65533;E&#65533;foY&#65533;&#65533;&#65533;&#730;5&#65533;&#65533;1&#65533;f&#65533;&#65533;&#65533;&#65533;C%
i&#65533;(&#65533;&#65533;&#1810;y&#360;x1U&#65533;"i
&&#1709;&#65533;&#65533;&#65533;"
0Z&#65533;0&#65533;&#65533;O-I&#65533;[HQ=&#40546;-&#65533;&#65533;<&#65533;A&#65533;\&#65533;Uyd&#65533;&#65533;&#65533;V&#65533;&#65533;	&#65533;2&#65533;&#65533;&#65533;&#65533;XY&#65533;G&#65533;&#65533;&#65533;qext&#65533;&#65533;&#23319;E&#65533;H&#199;&#65533;)&#65533;&#65533;&#65533;&#65533;D$26&#65533;&#65533;&#65533;&#65533; &#65533;tD&#65533;$3&#553;&#65533;&#65533;(&#65533;&#65533;&#65533;|R&#65533;Pdb;&#65533;(&#65533;(8&#65533;yj&#65533;&#65533;.&#65533;%&#65533;b9*&#65533;&#65533;&#658;&#65533;&#65533;v&#65533;SI&#65533;1/&#1282;&#65533;&#65533;&#390;3o1&#65533;hL2&#65533;x&#65533;&#835;!`&#65533;&#65533;&#65533;3&#65533;&#65533;&#65533;%&#65533;&#65533;&#65533;&#347;&#65533;b$&#65533;G#&#65533;]I;`&#1252;&#65533;&#65533;&#65533;/MT&#65533;&#65533;&#65533;&#65533;&#65533;&#65533;]b;&#65533;D&#65533;H&#65533;&#65533;C&#525;&#65533;5y&#65533;?E1&#65533;KP&#65533;#ZI&#1654;&#1297;&#65533;5CXfD&#65533;(&#147;&#65533;!_%&#65533;&#65533;L&#65533;&#65533;&#65533;&#65533;&#65533;&#65533; 0@&#65533;q&#65533;+Q&#65533;BTj&#65533; &#65533;-&#65533;"&#65533;&#65533;:&#65533;&&QL&#65533;&&#65533;&#65533;&#65533;hk<-&#65533;%'.&#65533;S&#65533;&#65533;,&#65533;		&#65533;&#65533;&#65533;	\&#65533;'&#28049;[vjLc2&#65533;&#65533;&#65533;&#65533;&#65533;6N&#65533;&#65533;&#65533;W&#65533;j&#778;&#65533;&#65533;&#65533;N&#65533;&#65533;F&#1509;&#65533;&#65533;sE&#65533;&#65533;4&#65533;&#65533;&#65533;E&#65533;~,E&#65533;&#65533;.&#65533;?&#65533;G&#65533;&#65533;&#65533;E*696&#65533;U&#65533;<&#65533;&#65533;eO&#8675;&#65533;&#65533;a&#65533;&#65533;tce]&#65533;&#65533;N&#65533;&#65533;$@&#65533;P&#65533;-&#65533;&#65533;0F&#29824;^&#65533;&#65533;&0Y0S;&#65533;&#1346;&#65533;&#65533;&#65533;s&#65533;&#65533;tDa&#65533; >&#65533;&#65533;QWhT&#65533;vE)\&#65533;&#958;&#65533;&#65533;&#65533;&#339;DNQ<{&#1384;&#65533;&#65533; &#65533;LF&#65533;&#1792;&#65533;&#65533;|U&#65533;x&#65533;&#65533;:&#65533;[&#65533;&#264;&#65533;:&#65533;&#65533;&#367;BXP&#65533;Q&#65533;&#65533;&#65533;%o&#65533;e*&#65533;&#65533;&#211;<|"n0P&#65533;&#65533;l&#65533;]&#65533;}&#65533;&#65533;&#65533;?P@$
Z&#65533;&#65533;Z&#65533;&#65533;_B<&#957;>&#65533;&#65533;|&#65533;#&#65533;&#65533;&#65533;&#65533;&#65533;@&#65533;\&#65533;H&#65533;UJ&#65533;I&#65533;&#65533;&#65533;&#1901;Q&#65533;KRw&#65533;&#65533;&#65533;;&#65533;&#65533;&#65533; &#65533;,x;0&#65533;mb&#65533;1I@{&#65533; 4Q DFri&#65533;@&#65533;'CYA0Q&#65533;!nj&#65533;4&#1376;&#65533;&#65533;&#65533;&#65533;&#65533;&#65533;F&#65533;&#65533;&#65533;jt&#65533;	RT&#65533;&#388;%&#65533;&#870;/&#65533;8&#471;&#65533;&!S&#65533;&#65533;&#65533;a&#263;q&#65533;&#65533;&#65533; &#65533;?$)&#65533;Hm*&#65533;m&#65533;&#65533;W&#65533;&#65533;=&#65533;T,*6&#65533;A&#1449;.Kaf&#65533;&#1524;&#65533;&#65533;&#65533;&#65533;&#65533;pxF&#65533;<jg&#65533;)&#65533;&#65533;`&#65533;C&#65533;&#65533;.?dy&#65533;&#65533;_:_&#65533;&#65533;w&#65533;0&#65533;i&#65533;:&#65533;[&#65533;&#878;&#65533;e&#665;Y&#65533;g&#65533;x6&#65533; &#65533;\&#65533;d/&#52377;&#65533;&#65533;&#58002;&#65533;&#65533;&#65533;[&#65533;&#65533;&#409;w&#761;&#65533;.B&#65533;&#1400;E&#65533;&#65533;p&#65533;&#65533;u&#65533;&#1397;&#65533;	&#65533;&#65533;&#65533;y&#65533;ZZ"|&#65533;I&#65533;x&#65533;&#65533;
c&#65533;&#65533;h&#65533;&#65533;&#65533;;&#65533;I,&#65533;&#65533;Sl&#65533;bO&#65533;&#65533;B&#65533;&#65533;)&#65533;&#65533;N9{M_&#65533;L&#65533;&#65533;&#65533;&#65533;[&#65533;g&#65533;&#65533;x&#65533;!nt&#65533;%e&#712;1&#65533;&#65533;&#65533;g&#65533;{&#65533;&#65533;&#65533;&#65533;&#65533;Va&#65533;&#65533;&#65533;7~x&#65533;&#65533;&#65533;5&#65533;]&#1665;n&#65533;"~&#65533;d&#65533;&#65533;U\&#65533;&#65533;&#65533;g&#65533; n&#65533;^je&#65533;&#1304;&#65533;N[G&#65533;&#65533;)&#65533;&#537;&#1929;&#65533;&#65533;I()<{P&#65533;&#1555;&#65533;&#65533;t&#65533;_&#65533;&#65533;&#65533;M&#65533;&#65533;&#65533;&#65533;T&#1554;n&#65533;z&#65533;67&#65533;p&#65533;&#65533;6&#65533;\&#65533;&#65533;L&#65533;Z_Flt&#65533;&#65533;&#65533;&#65533;&#487;o&#65533;&#65533;Hb&#65533;&#65533;d&#65533;j,&#65533;,&#65533;&#1959;v&#65533;1a2O[_&#65533;&#65533;%"&#65533;&#65533;&#65533;t&#65533;&#1697;:&#65533;(1&#65533;&#65533;&#65533;+&#65533;&#65533;&#65533;E&#65533;/&#65533;&#65533;&#65533;&#65533;&#65533;|8&#65533;&#65533;#&#65533;&#1916;&#65533;&#65533;&#65533;&#65533;&#1063;&#65533;p&#65533;&#65533;%&#65533;plS2gc$&#65533;{&#65533;0k&#65533;&#65533;:I&#65533;k&#65533;I]CE&#65533;Rp@&#65533;e/&#65533;&#65533;p&#65533;%~&#65533;!	 @&#65533;%h1{yx&#65533;P@&#65533;wz&#65533;t&#65533;vp&#65533;@&#65533;
&#65533;&#65533;&#65533;&#65533;;.ftJ&#65533;@&#65533; &#65533;&QK&#65533;t4&#65533;&#65533;&#65533;\5EXP	/&#65533;&#65533;~#1~vm	Hc&#65533;ww6&#65533; WJ&#65533;&#65533;t&#65533;&#65533;&#65533;b=&#65533;&#65533;7&#65533;GW&#65533;&#65533;Oa&#65533;{&#65533;&#195;n&#65533;&#65533;&#65533;G&#65533;&#65533;tcX@&#65533;&#65533;Y&#65533;w=WP&#65533;E&#65533;q&#65533;}&#65533;&#65533;&#65533;&#65533;z&#65533;&#65533;lKx$K&#65533;b&#65533;&#65533;g&#65533;&#65533;g'&#65533;0&#65533;S&qE&#65533;d&#65533;~&#65533;;&#65533;qx&#65533;&#65533;}&#65533;T&#65533;&#65533;&#65533;P|&#29763;0&#65533;&#65533;&#65533;&#65533;s9&#65533;;&#65533;0&#65533;xm&#65533;Ddc&#65533;QE"E&#65533;G%.5*&#65533;1&#65533;'fBH&#65533;&#65533;XPfwd`@&#65533;7&#65533;	&#65533;&#65533;&#65533;&#65533;;_&#65533;O&#65533;&#65533;k&#65533;rgj&#65533;$&#65533;&#65533;{&#65533;&#65533;b&#65533;A&#65533;&#65533;aO&#65533;*&#65533;85&#65533;YV&#65533;a{&#65533;_&#65533;D}&#65533;&#65533;'g&#65533;&#65533;o&#65533;8&#65533;&#65533;&#65533;wgE&#712;gyf&#65533;~ Y&#65533;D+E&#65533;&#1877;&#65533;&#65533;}&#65533;0&#65533;&#65533;&#65533;gp&#65533;&#65533;]&#65533;&#1539;&#65533;S&#65533;HTf&#65533;&#65533;&#65533;9&#65533;&#757;!&#65533;&#65533;y&#65533;9&#65533;&#65533;&#65533;8&#65533;&#65533;)&#65533;v&#65533;&#65533;&#65533;&#65533;+I&#65533;&#65533;&#65533;&#65533;+&#65533;&#65533;b&#65533;&#65533;gxi	{ 	#&#65533;&#65533;@H]&#65533;!9i6&#65533;7&#65533;8+&#65533;&#65533;&#65533;x&#65533;:GuUgf<f&#65533;0&#65533;&#522;&#65533;&#65533;\&#264;&#65533;&#65533;p&#65533;zWI&#65533;.&#65533;&#65533;%'f&#65533;$&#65533;&#65533;&#65533;(&#65533;&#65533;&#65533;&#65533;S:i&#65533;UlX1&#65533; &#65533;&#65533;pE;&#65533;$&#65533;
QB#f&#65533;&#65533;&#65533;fW&#65533;&#65533;`&#65533;&#65533;g&#65533;9	&#65533;g6&#65533;8YD&#65533;E&#65533;tE&#65533;$&#65533;)7&#1816;&#65533;.&#65533;E[&#65533;k&#65533;&#65533;
&#65533;&#65533;i&#65533;dKq&#65533;
>	&#65533;&#65533;&#65533;&#65533;&#65533;_t
+&#65533;]&#278;&#65533;z&#65533;|&#688950;7&#65533;&#65533;&#65533;\;&#1425;&#1944;
&#65533;P]Q|.&#65533;&#65533;s&#65533;@&#65533;w&#65533;~&#460;&#65533;&#65533;C&#1612;&#65533;&#65533;&#65533;&#65533;bs)%&#65533;i&#65533;g&#65533;&#65533;(&#65533;&#65533; 7EI&#65533;&#1112;:&#65533;s&#65533;p\a&#65533;&#65533;&#65533;&#65533;&#65533;&#65533;3&#65533;X&#65533;2t3&#65533;&#65533;G&#65533;TI&#65533;$i&#530;iYG7b&#65533;&#323;Bw&#65533;&#65533;&#65533;l&#65533;&#65533;	<&#515;Wt&#65533;?&#65533;&#65533;&#65533;&#65533;&#65533;M&#65533;}&#65533;wbsS&#65533;&#65533;&#65533;&#65533;gwZ&#65533;@&#65533;1&#65533;&#65533;&#65533;r&#65533;&#65533;&#65533;Jy&#26107;&#65533;s&#65533;p'Vft&#65533;
<(&#65533;&#65533;b/&#65533;+&7&#65533;&#65533;d&#65533;&#65533;2&#65533;|&#65533;Y&#65533;&#65533;&#65533;0<&#65533;k4&#65533;
&#65533;&#65533;&#65533;&#65533;&#65533;#6&#65533;&#65533;&#65533;&#65533;&#295;#&#65533;1&#65533;pT&#65533;&#65533;o&#65533;cQ&#65533;>&#1693;&#65533;&#65533;|&#65533;+&#65533;&#65533;&#65533;&#65533;l&#65533;&#65533;&#65533;{Kq&#65533;&#65533;&#65533;&#65533;&#65533; &#65533;?*&#65533;&#65533;)+	&#65533;D&#65533;d&#65533;$lZ&#65533;{v0r(&#65533;&#65533;&#65533;lz&#65533;&#65533;YP&#65533;&#65533;&#65533;&#65533;`&#65533;}zO0&#668;9&#65533;p&#65533;&#65533;!&#65533;&#65533;&#65533;&#65533;q&#65533;J&#65533;7fZ&#65533;&#65533;&#65533;g&#65533;i&#65533;&#65533;&#65533;f`&#65533;&#65533;	&#65533;&#65533;[dwS&#65533;&#65533;&#65533;&#65533;c&#65533;&#65533;&#65533;x&#65533;h:&#65533;G&#65533;J&#65533;&#65533;m&#65533;z&#65533;4Z&#65533;|z&#65533;c&#619;&#65533;c&#65533;&#65533;&#65533;&#65533;&#65533;)7xy	:&#65533;0&#65533;&#65533;&#65533;&#65533;&#65533;&#65533;v&#65533;	dJ*JU&#65533;F&#65533;&#65533;x&#65533;W	&#65533;`&#65533;&#65533;JS&#65533;&#65533;&#65533;&#65533;
&#65533;&#65533;&#65533;k&#65533;YtW%jJ&#65533;&#65533;&#65533;w&#65533;&#65533;&#65533;&#65533;Z&#65533;&#598;k&#65533;6a&#65533;&#65533;&#65533;&#65533;&#65533;&#65533;&#65533;&#65533;&#1709;Ax&#65533;8&#65533;&#65533;b&#65533;h&#65533;@&#65533;&#65533;&#65533;&#65533;EO&#65533;O&#65533;&#65533;J&#65533;%&#65533;}&#65533;;q&#65533;&#65533;@&#65533;&#1273;p&#65533;&#65533;E&#65533;|&#65533;
&#65533;&#65533;bu&#65533;O&#65533;&#65533;&#65533;&#65533;A&#65533;&#65533;XT&#65533;&#65533;&#65533;} 	&#65533;&#65533;t&#65533;T&#65533;&#65533;&#65533;Z0&#65533;&#65533;&#65533;k&#65533;&#65533;wF&#65533;	&#65533;&#65533;&#65533;&#65533;Y&#65533;Z#-&#65533;|ZP&#65533;&#1048;&#65533;&#65533;&#65533;&#65533;&#65533;-6&#65533;%&#65533;
&#65533;z&#65533;;&#65533;
&K[k&#65533;!&#65533;&#65533;9&#65533;_&#65533;|&#378;&#65533;Q&#65533;J&#65533;k&#65533;b5atGuT[&#1333;xF&#65533;&#65533;&#65533;^Y5J&#65533;pn&#65533;| &#65533;I&#65533;]&#65533;&#65533;&#65533;)E>&#65533;&#65533;&#65533;&#65533;Y
&#65533;Z&#65533;3&#65533;&#65533;&#65533;&#65533;E&#65533;&#591;l*Y&#65533;&#65533;+&#65533;z&#65533;{&#65533;&#65533;78&#65533;&#65533;&#65533;&#65533;(V&#65533;&#538;&#65533;@Y&#65533;&#65533;*&#65533;&#65533;&#65533;&#65533;&#65533;&#65533;&#65533;J&#65533;,Q&#65533;l{&#65533;&#65533;&#65533;&#65533;&#65533;,&#65533;&#65533;6:&#65533;&#65533;&#65533;]+&#65533;ZI&#65533;q&#65533;&#65533;JZ<GKT}&#65533;&#65533;&#65533;(&#65533;Y
&#65533;&#65533;x&#65533;*&#65533;;&#65533;/&#65533;G5&#65533;J;	&#65533;s&#65533;_&#742;&#65533;  !&#65533;  ,    &#65533;&#65533;@&#65533;&#65533;&#65533;&#65533;&#65533;&#65533;&#65533;&#65533;&#65533;&#65533;&#65533;&#65533;&#65533;&#65533;&#65533;|&#65533;&#65533;&#65533;Z&#65533;&#65533;&#65533;&#65533;&#65533;&#65533;&#65533;&#65533;&#65533;&#65533;Z~&#65533;&#65533;&#65533;&#65533;&#65533;&#65533;&#65533;&#65533;}&#65533;&#65533;&#65533;&#65533;&#65533;&#65533;&#65533;y&#65533;&#65533;&#65533;&#65533;{&#65533;&#65533;a{&#65533;&#65533;&#65533;&#65533;&#65533;&#65533;&#65533;&#65533;&#65533;&#228;&#65533;&#65533;&#445;&#557;&#65533;&#65533;&#65533;&#65533;&#65533;&#65533;&#65533;&#65533;&#65533;&#802;&#65533;&#65533;&#1009;&#65533;&#65533;&#65533;&#1917;&#1379;y&#1508;&#65533;&#65533;&#172;&#65533;&#1924;w&#65533;&#905;&#65533;&#65533;&#65533;&#1795;&#65533;&#65533;&#65533;&#65533;&#65533;&#65533;&#65533;&#65533;&#65533;&#65533;&#65533;&#65533;c4&#65533;PAq&#65533;&#65533;&#65533;&#65533;&#65533;,&#65533;&#65533;s%A*&#65533;&#65533;P&#65533;A&#65533;&#65533;(H&#65533;&#65533;N!)&#65533;!&#65533;q&#65533;e&#65533;h&#65533;&#65533;4&#65533;&#65533;`&#65533;\dQ*&#65533; &#37497;H&#65533;&#65533;]+&#65533;&#65533;9Sh&#1123;&#65533;U&#65533;&#65533;1TPh25&#65533;l9&#65533;hU`A&#65533; D&#693;&#65533;/&#65533;^&#65533;M&#65533;&#65533;g&#65533;Tz&&#506;RK&#65533;m&&#65533;a&#65533;g&#65533;&#65533;&#65533;&#65533;&#65533;L:&#65533;Z)&#65533;&#65533;a&#65533;&#65533;&#65533;&#65533;o#&#65533;qSx&#65533;&#1902;a&#65533;&#65533;!I&#65533;&#65533;0`&#916;B&#65533;g!&#65533;<%&#595;G&#65533;&#65533;&#528;'&#65533; J&#65533;[&#65533;&#65533;&#65533;p(&#65533;&#65533;+&#65533;&#65533;&#65533;DO2#&#65533;&#65533;[&#65533;&#65533;&#65533;>&#65533;m*&#65533;&#65533;i&#65533;&#65533;&#308;&#65533;%dOo&#65533;3&#65533;;&#65533;&#65533;}&#65533;Lh&#65533;&#65533;&#203;&#65533;m&#65533;dL&#65533;&#65533;&#65533;D&#65533;&#65533;&#65533;&#270;&#65533;&#65533;d&#65533;kuL&#1169;&#65533;Mvz&#65533;&#65533;Hx&#65533;~&#65533;&#65533;Eg,&#65533;&#65533;F&#65533;Gz&#65533;&#65533;6&#65533;&#65533;6&#65533;&#65533;&#65533;&#65533;&#65533;y&#65533;qrf&#65533; t,(&#65533;)^&#65533;&#65533;&#65533;&#65533;@"7R&#65533;X&#65533;&#65533;&#1544;&#65533;&#65533;&#65533;'&#65533;E&#65533;&#16388;&#65533;1r&#65533;&#65533;KVc&#65533;x&#65533;O&#65533;P^&#65533;&#65533;&#65533;&#65533;^"z&#65533;x&#65533;&#65533;=I&#65533;a	h&#65533;&#65533;&#65533;&#65533; ^&#65533;xHz&#65533;<G&#65533;!p"R'K+a&#65533;&#662;&#65533;&#65533;&#65533;&#65533;&#65533;&#65533;&#65533;y&#65533;I'F"r#&#65533;&#65533;&#65533;&#65533;"mb3&#65533;$5&#65533;R&#65533; "&#65533;$Q&#65533;ns&#65533;0B&#65533;&#65533;&#65533;&#65533;^&#65533;b&#65533;l&#65533;&#65533;;&#65533;27J&#65533; ^&#65533;G&#65533;YdZ&#65533;&#65533;&#65533;&#65533;GX@&#65533; Kl&#65533;&#65533;&&#65533;,&#65533;0B&#65533;&#65533;>+-&#65533;Dk&#65533;&#65533;&#65533;2PCU( &#65533;&#65533; &#65533;b&#65533; &#65533;&#65533;&#65533;&#65533;!hx`d&#65533;&#65533;!s2&#65533;&#65533;-&#65533;&#65533;&#1595;&#65533;&#65533;A&#65533;s$&#65533;h&#65533;&#65533;d1&#65533;&#65533;p&#65533;GH&#65533;k&#65533;&#65533;&#65533;	&#65533;
&#65533;&#65533;&#65533;0&#65533;&#65533;&#372;&#65533;&#65533;2$&#65533;&#65533;`&#65533;0g.p&#65533;.&#65533;2&#65533;&#65533;&#65533;&#65533;&#65533;.&#65533;,s&#65533;.&#65533;&#65533;&#65533;&#65533;,&#65533;1&#65533;&#65533;[&#34671;&#65533;;&#65533;&#65533;&#65533;L&#65533;&#65533;8&#65533;&#65533;&#65533; &#65533;&#65533;&#65533;!,&#65533;^A|&#60997;`L&#65533;&#65533;p-&#65533;&#1416;xIB&#65533;-D&#65533;&#65533; &#65533;;o1&#65533;&#65533;&#65533;a@"k&#65533;&#65533;.&#65533;&#65533;L&#65533;
B ! .&#65533;&#1155;&#65533;0 
&#65533;&#65533;QB&#65533;;	l v\d&#65533;]vX&#65533;&#65533;f&#65533;`0&#65533;l&#65533;&#65533;v&#65533;D(&#65533;#&#65533;&#65533;&#65533;a&#65533;p&#65533;J&#65533;-&#65533;0&#65533;>,&#65533;pE8x&#65533;&#65533;&#65533;&#65533;!3&#65533;<&&#65533;;&#65533;&#65533; &#65533;&#65533;&#65533;&#65533;#&#65533;&#65533;&#65533;&#65533;^&#65533;&#65533;&#65533;R&#65533;&#65533;&#65533;pF&#42396;Ae&#65533;&#65533;&#65533;!&#65533;b&#65533;8&#65533;&#65533;&#65533;,&#65533;O@T&#65533;&#65533;&#65533; &#65533;&#65533;&#65533;&#575; p&#65533;H`&#65533;x&#65533;2&#65533;	&#65533;_JP &#65533;3&#65533; 
0&#65533;$"&#65533; &#65533;<&#65533;&#65533;&#65533;XD
	qBD8A&#65533;&#65533;&#65533;,&#65533;9Z&#65533;&#65533;&#65533;&#65533;^&#65533;&#65533;&#65533;&#65533;&#65533;y&#65533;m&#65533;&#65533;&#65533;$07	&#65533;&#65533;&#65533;&#65533;(&#65533;&#65533;	811BD&#65533;&#65533;A?&#65533;9&#65533;~,( 8&#65533; &#139;&#65533; &#65533;&#65533;&#65533;&#65533;&#65533;&#65533;&#65533;%&#65533;	A(F&#65533;&#65533;oDaV&#65533;FI&#65533;1%&#65533;Df`&#65533;&#65533;y	&#65533;
&#65533;6&#1425;N(&#65533;` C&#65533;&#65533;m&#65533;&#1176;$'II&#65533;&#65533; &#545;&&#65533;&#65533;&#65533;l&#65533;m@&#65533;&#28040;#&#65533;m!@{ &#65533;E&#65533;-&#65533;&#65533;&#65533;0K&#65533;&#65533;&#65533;&#65533;Lc&#1016;F^&#65533;r&#65533;b<&#65533;.{I&#65533;6&#65533;D&#65533;B2&#65533;&#65533;L"&#65533;&#54861;&#65533;&#65533;%&#65533;H:oNpB&#65533;&#65533;Mj^&#65533;&#65533;g&#65533;!&#65533;hH h&#65533;&#65533;z&#65533;/&#65533;i&#65533;Pb&#1954;;B&#65533;&#65533;}&#65533;@&#65533;  &#65533;`&#65533; .`K[&#65533;&#65533;&#65533;&#65533;&#65533;&#65533;&#65533;&#65533;P&#65533;&#1156;&#65533;(&#1368;F3
&#65533;&#65533;tLa&#65533;&#65533;&#65533;f&#65533;&#65533;&#65533;.JQF&#65533;1&#65533;&#65533;&#65533;c&#2034;&#65533;&#65533;nr&#65533;NH&#65533;7i&#1098;>T&#65533;&#65533;&#65533;9&#1497;&#65533;N&#65533;&#65533;`?5X&#65533;x&#65533;&#65533;KODR&#65533;d&#65533;?&#65533;)E=&#65533;`&#65533;?(!&#65533;&#65533;&#65533;&#65533;&#65533;8p&#65533;|B&#65533;&#65533;&#65533;[&#65533;&#65533; &#1024;&#65533;W&#65533;&#65533;A&#65533;&#65533;&#65533;:&#65533;&#65533;&#65533;&#65533;fDq&#466;&#65533;&#1060;&#65533;&#65533;hG&#65533;	&#65533;A@&#65533;&#65533;&!&#65533;&#65533;&#65533;&#65533;&#65533;&#65533;Ha&#65533;&#65533;&#65533;A&#65533;&#65533;o&#65533;&#65533;CK&#65533;&#65533;&#65533;&#65533;&#436;&#65533;&#65533;&#552;"j*L'&#65533;T&#65533;&#65533;]&6&#65533;d&#65533;p);4EL&#65533;M&#65533;Jz&#65533;&#65533;9-5Yx&#65533;"&#65533;&#65533;&#65533;&#65533;&#65533;2&#65533;&#65533;&#65533;'&#65533;&#65533;O}&#65533;3&#65533;x&#65533;Yz&#65533;&#65533;VQM&#65533;78Gm&#1035;&#65533;=cv#1&#65533;Bh&#65533;z&#65533;&#65533;G?&#65533;&#65533;!&#65533;R&#65533;E/!D&#65533;&#65533;>v&#65533;&#65533;&#65533;
 &#65533;N&#65533;&#65533;&#65533;&#65533;e+&#65533;&#65533;&#65533;~&#65533;&#65533;M&#65533;!&#65533;&#348;&#65533;&#65533;{&#65533;5&#65533;&#65533;&#65533;&#65533;&#65533;7&#65533;&#65533;C&#65533;C&#65533;T	q&#65533;A&#65533;!u;&#65533;&#65533;&#65533;aKP&#65533;9&#65533;"R&#65533;n&#65533;&#65533;|&#65533;&#65533;&#289;p&#65533;t&#65533;&#65533;&#65533;&#65533;&#65533;&#65533;&#65533;&#65533;V&#65533;O&#65533;&#1272;&#65533;kYZV&#65533;&#65533;k&#65533;D[&#65533;&#65533;"&#65533;&#65533;&#65533;&#65533;&#65533;T&#65533;&#65533;&#800;x&#65533;rj&#65533;&#65533;&#65533;F&#65533;W&#65533;&#65533;&#65533;&#65533;&#65533;L&#65533;&#65533;&#65533;&#65533;&#65533;+a&#65533;&#65533;&#65533;&"
HC+I&#65533;&#486;&#65533;&#65533;&#65533;sc'P :O&#65533;&#65533;&#65533;&#1903;K&#65533;)Sw&#65533;&#65533;&#65533;&#65533;&#65533;&#65533;7D H4&#65533;&#65533;&#65533;}&#65533;&#65533;&#65533;QaAt&#65533;&#133;&#65533;&#65533;4&#65533;	&#65533;&#65533;i	x&#65533;SY&#65533;[
P&#65533;&#65533;D=&#65533;&#43706;&#65533;&#65533;3&#65533;]&#65533;n&#65533;&#65533;~&&#65533;&#65533;d&#65533;C&#65533;p&#65533;&#65533;&#65533;&#65533;&#65533;&#65533;s&#65533;&#65533;&#65533;=Kao&#65533;&#65533;>h&#65533;-&#65533;&#65533;[&&#65533;Lnv&#65533;&#65533;&#65533;&#65533; H&#65533;&#65533;X&#434;&#65533;&#65533;e"H&#65533;&#65533;_~&#65533;3&#65533;&#65533;g&#65533;7SfnBx&#65533;f5#o&#65533;7(8&#65533;z&#65533;&#65533;u&#65533;&#65533;_0&#65533;&#65533;&#65533;&#65533;&#65533;&#65533;&#65533;&#65533;MmdC{&#65533;LN&#65533;
&#65533;&#65533; 4&#65533;&#65533;m&#65533;&#65533;&#65533;0q&#65533;9&#65533;8u+P&#65533;&#65533;&#1091;&#65533;2#-aJS8&#65533;Dk&#65533;&#65533; E\z&#65533;&#65533;&&#1165;&#65533;&#65533;&#65533;,u*&#65533;&#65533;Qtn|	&#65533;&#65533;&H5#^m&#65533;?&#65533;&#65533;&#65533;&#65533;&#2010;e&#65533;&#1242;&#1417;&#65533;&#65533;&#65533;&#154;&#65533;&#1861;uwX&#65533;s&#65533;&#65533;l&#65533;&#65533;&#2030;&#65533;`&#65533;&#65533;&#65533;&#334;&#65533;(&#65533;`&#65533;[&#65533;@&#65533;mp&#65533;&#65533;5 &#65533;M&#65533;tg&#65533;	P7&#65533;Q&#65533;&#65533;&#65533;&#65533;W &#65533;|&#65533;&#65533;&#65533;?&#65533;&#65533;&#65533;&#65533;:&#65533;&#65533;&#65533;&#65533;&#65533;&#65533;&#65533;&#65533;&#65533; 0&#65533;&#65533;&#65533;Nx&#65533;&#65533;|d&#65533;/|g&#65533; &#65533;,&#65533;&#65533;bx&#65533;2!F&#65533;>"&#65533;&#65533;&#65533;Vy&#65533;Z~&#65533;&#65533;&#65533;n&#65533;&#65533;:l&#65533;&#65533;&#27661;&#65533;m;&#65533;*P &#65533;&#65533;D&#65533;&#65533;|&#65533;#&#65533;&#65533;B&#297;y;&#65533;b&#65533;(&#65533;~&#65533;&#65533;&#961;d&#65533;
&#65533;?W&#65533;&#65533;&#65533;/W0&#65533;&#65533;o&#65533;&#65533;^&#65533;J0"&#65533;&#30633;r&#65533;&#65533; r&#65533;&#65533;&#65533;&#65533;&#65533;&#65533;_&#65533;&#65533;k&#65533; O&#65533; 4 0&#65533;M?p&#65533;&#1684;'4~( ~\e~&#65533;&#65533;~&#65533;'ub&#65533;_T&#65533;u[&#65533;x&#65533;&#65533;o y&#65533;&#65533;7&#65533;$X&#65533;&#65533; h&#65533;v&#65533;&#65533;h&#65533;X&#65533;@{&#65533;&#65533;{&#65533;pi&#65533;6&#65533;&#65533;@"g&#65533;&#65533;&#65533;'c&#65533;&#1712;/~1j&#65533;&#65533;'&#65533;%&&#65533;&#65533;J&#65533;|&#855;	J t&#65533;Vt&#1223;jVE&#65533;&#65533;f&#65533;&#65533;&#65533;&#65533;t&#65533;&#65533;}&#65533;&#65533;} &#65533;"`Dg&#65533;e&#65533;prpag&#65533;ak&#65533;mX7&#65533;&#65533;f(r&#65533;&#65533;&#65533; P /&#65533;8&#65533;&#65533;~8&#65533;&#65533;X8P%&#65533;(&#65533;&#65533;&#1544;&#65533;X-&#65533;3&#65533;&#65533;Cc&#65533;&#65533;tWPch~&#65533;uSwk&#65533;uxu&#65533;x&#65533;&#65533;&#65533;&#65533;c; &#65533;vpf&#65533;'a&#65533;dD&#980;)0X{&#65533;f&#65533;/xJ&#65533;Ls&#65533;)&#65533;%j&#65533;&#65533;&#65533; +&#65533;p]&#65533;9&#65533;&#65533;&#65533;&#1548;&#744;np!&#936;&#65533;w&#65533;&#65533;&#65533;&#524;g&#65533;&#65533;y&#65533;/9x&#65533;gp&#65533;&#65533;&#65533;&#65533;&#65533;&#65533;&#65533;&#65533;&#65533;H&#65533;&#1640;/ E/H&#65533;E&#65533;&#65533;&&#27718;2x+|V&#65533;}&#65533;&#65533;-&#65533;-&#65533;&#65533;&#65533;&#65533;&#65533;&#65533;(&#65533;X&#65533;i&#65533;&#65533;%&#65533;&#65533;&#65533; y&#65533; &#65533;&#65533;&#65533;7\8\&#65533;&#65533;&#16849;&#65533;x&#65533;&#65533;^&#65533;&#65533;7&#65533;&#65533;&#65533;'_OWk&#65533;G<&#65533;4&#65533;B4&#65533;rr &#65533;-&#65533;&#65533;&#65533;&#65533;&#65533;&#65533;)&#65533;&#65533;Z&#65533;@"&#65533;&#65533;R&#65533;&#65533;
&#65533;&#65533;*R&#65533;&#1073;&#65533;\&#65533;>&#65533;&#65533;&#65533;4&#65533;rN&#65533;&#65533;&#65533;&#65533;f&#65533;&#65533;/`&#65533;X&#65533;p&#65533;\&#65533;^0&#65533;&#65533;b9&#65533;
  S&#65533;&#65533;&#65533;"&#65533;&#65533;<&#65533; @J&#65533;&#1799;&#65533;A`cv	&#65533;"0&#65533;vi&#65533;&#65533;&#65533;&#65533;&#65533;&#65533;&#65533;&#65533;&#65533;"&#65533;`&#65533;;9&#65533;2&#65533;&#65533;q&#65533;&#65533;&#65533;&#65533;&#65533;q'@&#65533;&#65533;(bA&#65533;Dx	&#65533;&#65533;
&#63001;&#65533;&#65533;3yan&#65533;1&#65533;&#65533;&#65533;0Q9&#65533;   i@@zV&#65533;sT]i&#65533;R &#65533;i&#65533;&#65533;&#65533;&#65533;eD1&#65533;h&#65533;w&#65533;t&#65533;x&#65533;{e&#1550;&#65533;"8H&#65533;&#65533;&#65533;&#65533;R&#65533;By&#65533;&#65533;Yr&#65533;z#>GR&#65533;&#65035;&#969;&#65533;&#1049;&#65533;&#65533;&#65533;iD&#65533;I&#65533;&#65533;evj&#65533;&#65533;&#65533;o&#65533;&#65533;,P &#65533;	 p&#65533;&#65533;&#65533;&#65533;&#1477;&#65533;&#65533;9&#65533;gZl&#65533;mp&#65533;&#65533;&&#65533;&#17990;n&#1542;&#633;&#65533;&#30221;&#569;&#65533;E&#65533;&#65533;)&#1649;^&#65533;&#65533;9K&#65533;&#65533;P &#65533;!&#65533;&#65533;a&#65533;&#65533;&#65533;&#65533;D&#65533;&#65533;0&#65533;1&#65533;J&#65533;#&#65533;	@\v6&#65533;&#65533;O9Fu&#65533;&#65533;;&#65533;s?&#65533;Cp&#65533;&#65533;d&#65533;7m&#65533;&#65533;h	&#65533;x&#65533;&#65533;I*e!&#65533; g&#65533;e&#65533;4&#65533;i&#65533;&#65533;&#582;&#65533;&#544;&#65533;8&#65533;&#1832;&#65533;l&#1164;GY"`J&#65533;&#65533;0E&#65533;&#65533;9
&#65533;&#65533;p@w&#65533;S&#65533;/&#65533;i<'Oq/&#65533;qnA%f&#65533;{1&#65533;&#65533;&#65533;&#65533;jz&#65533;<P&#65533;&#65533;&#65533;Z&#65533;6v&#65533;6z\Tw;&#1699;=&#65533;k&#65533;&p&#65533;Wp&#65533;&#65533;&#65533;&#65533;&#65533; &#65533;fW&#65533;*&#522;rX&#65533;&#65533;&#65533;&#65533;y&#65533;
&#65533;&#65533;8&#65533;8&#65533;9&#65533;^&#65533;&#65533;&#280;rJ'&#65533;
'&#65533;sJ&#65533;z&#65533;&#65533;a5&#65533;/{&#65533;&#65533;;&#65533;%&#65533;&#65533;w&#65533;&#65533;&#65533;*&#65533;h&P&#65533;A&#65533;&#65533;&#65533;
&#65533;p&#65533;&#65533;&#453;&#65533;&#65533;&#65533;&#65533;&#65533;E &#65533;<r&#65533;0
&#65533;&#65533;&#65533;'w&#37470;&#65533;y&#65533;n&#65533;/&#65533;y&#65533;&#65533;j&#65533;&#65533;&#1548;&#65533;&#652;`j&#65533;j&#65533;*&#65533;J&#65533;&#65533;t&#65533;&#65533;`&#65533;&#65533;&#65533;	p&#65533;&#65533;0&#65533;&#65533;&#65533;&#65533;&#65533;
+&#65533;&#65533;+a
~&#65533;u&#1155;&#65533;&#65533;':"c&#65533;i&#65533;&#65533;/&#65533;&#65533;/&#65533;&#65533;&#65533;&#65533;&#65533;&#65533;`&#65533;&#65533;H&#65533;&#65533;&#65533;Z"&#65533;&#65533;&#65533;9{&#65533;&#65533;&#65533;&#65533;;&#65533; &#65533;Z`b&#65533;&#65533;i&#65533;9&#65533;#&#801;7y&#65533;&#65533;&#65533;T$[&#732;&#65533;&#65533;&#65533;&#65533;&#65533;+&#65533;&#65533;Vk'_&#65533;&#65533;8&#65533;&#65533;&#668;pR&#65533;a:+&#65533;&#65533;&#65533;&#65533;&#65533; b&#65533;z&#1041;J@&#65533;((z
&#65533;&#65533;&#65533;t{a&#65533;	&#65533;&#65533;Q|p&#65533;N&#65533;#R[&#65533;&#65533;&#65533;&#65533;&#65533;&#65533;c*&#65533;&#65533;&#65533;J&#65533;&#65533;&#65533;&#65533;&#65533;S&#65533;'"&#65533;&#65533; &#65533;&#256;&#65533;&#65533;&#65533;&#65533;&#65533;y{&#65533;&#65533;_&#65533;?&#65533;&#65533; 
&#544;&#65533;&#65533;&#65533;[Q&#65533;&#65533;&#65533;&#65533;&#65533;{ _&#65533;&#65533;&#65533;
_&#65533;&#65533;&#65533;n!&#65533;;&#65533;n&#65533;&#65533;&#65533;&#65533;&#65533;q
Oq&#65533;&#3458;`&#65533;&#65533;{~&#65533;&#65533;k&#65533;&#65533;&#65533;{&#65533;w&#1786;U&#7658;&#65533;&#65533;1&#65533;	&#65533;&#65533;&#65533;&#65533;0&#65533;X&#1786;&#923;5q&#65533;&#65533;&#65533;;&#65533;4&#65533;|&#65533;&#65533;{&#65533;&#65533;|$&#65533;1&#65533;&#65533;@
&#65533;&#65533;'&#65533;&#65533;&#65533;+&#65533;&#65533;&#65533;p&#65533;L&#65533;i&#65533;&#65533;&#65533;&#65533;&#65533;	&#65533;&#761;&#65533;&#65533;&#65533;a
z&#65533;$&#65533;&#65533;&#65533;&#1084;&#65533;&#65533;8!gz&#65533;&#65533;&#65533;zq|&#65533;&#65533;#5L&#296;&#65533;&#65533;&#65533;|&#65533;&#65533;&#65533;Bl&#65533;C\&#65533;&#65533;0&#65533;&#65533;&#65533;&#65533;@&#65533;Ml&#318;&#65533;&#65533;&#65533;&#65533;&#65533;&#65533;P|&#65533;&#65533;A&#65533;X&#65533;&#65533;0=&#65533;]L&#65533;&#65533;&#65533;;&#418;&#65533;?|eZ&#65533;&#65533;@&#65533;3&#65533;H&#65533;&#65533;&#65533;	>|&#65533;&#65533;[	u}`&#65533;&#458;&#65533;;&#65533;&#65533;&#65533;&#65533;&#65533;&#65533;<&#65533;s&#65533;&#65533;z\&#65533;&#65533;&#65533;&#65533;&#65533;&#65533;&#65533;&#65533;&#65533;}&#65533;&#65533;d&#65533;^<&#65533;&#65533;&#65533;&#65533;&#65533;&#65533;2&#65533;3&#539;&#65533;	&#65533;&#65533;&#65533;J&#65533;&#65533;&#65533;Q&#701;&#65533;&#65533;&#65533;"&#65533;&#65533;l&#678;&#752; &#331;&#65533;&#65533;@&#65533;.&#65533;&#643;&#65533;&#65533;*&#65533;"&#65533;aQ&#65533;&#65533;@&#65533;B+&#65533;&#65533;&#65533;&#65533;&#65533;&#65533;&#65533;&#65533; &#65533;&#65533;&#65533;J&#65533;&#65533;{k&#65533;q&#65533;&#65533;&#65533;&#65533;&#65533;`&#65533;&#65533;&#65533;&#65533;t0 .&#65533;&#65533;&#65533;" !&#65533;Y&#65533;O&#65533;&#65533;!&#65533;E&#65533;&#65533;&#482;&#65533;&#65533;Z&#65533;&#65533;7 &#830;&#65533; &#65533;&#65533;&#65533;s&#65533;&#266;&#65533;&#65533;k&#1146;&#65533;&#65533;Z&#65533; &#782;@	p Ob*&#65533;&E&#65533;w"&#65533;GA&#65533;&#65533;q&#65533;&#65533;&#65533;D&#65533; &#65533;&#65533;&#65533;&#65533;a&#65533;&#65533;&#65533;J&#65533;.&#65533;' &#187;&#65533;&#672;&#65533;&#65533;K&#65533;&#65533;	]&#65533;5&#65533;."m&#673;1@&#65533;&#1153;&#65533;=
&#65533;&#65533;&#65533;&#65533;c&#65533;&#65533; &#65533;&#65533;&#65533;;9P&#65533;L]	&#65533;/&#65533;&#65533;&#65533;&#65533;&#65533;&#65533;,&#65533;&#65533;&#65533;F@&#65533;a&#65533;KB1,1H&#65533; w&#65533;s&#65533;&#65533;&#65533;&#779;&#65533;&#65533;&#65533;&#65533;&#65533;G&#65533;G&#65533;!d-y&#65533;b&#65533; '	0!&#65533;&#65533;&#65533;&#65533;&#898;&#65533;&#65533;&#1872;&#65533;&#65533;&#65533;&&#65533;p&#65533;*b&#65533;"fr&#65533;&#65533;&#65533;^q2&#1304;&#65533;p&#65533;&#65533;c&#65533;&#65533;&#65533;:G`,&#65533;R&#65533;&#65533;r&#65533;&#65533;-L C&#65533;&#65533;2&#65533;)&#65533;2 e &#1780;&#65533;`&#1782;&#65533;&#1809;p&#1426;0H 1#M&#1226;1>&#65533;&#1122;p[F- &#65533;+&#65533;*&#65533;p)&#65533;&#65533;R4co&#65533;0 ;Rp
0&#65533;-&#65533;-&#65533;&#65533;&#65533;&#65533;}&#65533;&#65533;]&#65533;]&#65533;&#65533;&#65533;&#65533;`5<# &#65533;.6&#65533;.c>a&#65533;2=&#65533;&#65533;q&#65533;)&#65533;&#65533;&#1730; &#65533; &#65533;
&#65533;7&#65533;&#65533;(&#65533;&#65533;&#1831; &#65533;&#65533;	Qd+&#65533;B&#65533;D&#65533;&#65533;&#65533;&#65533;C0XP,&#65533;&#65533;U1XS	&#65533;&#65533;#.&#65533;C6&#65533; &#65533;&#65533;6&&#65533;&#65533;&#65533;&#65533;2&#65533;&#65533;3&#65533;3%#28~2-s&#65533;A&#65533;3&#65533;&#65533;;&#65533;	&#65533;M&#65533;+#< ;U&#65533;S?gGq&#65533;,\QW1K6IV	[&#65533;d&#65533;P&#65533;p&#65533;&#65533;&#65533;q&#65533;=&#65533;3>=~>&#65533;&#65533;i&#65533;`%l&#65533;A&#65533;&#65533;v
&#65533;)&#65533;`&#65533;C&#65533;Q&#65533;,E1&#65533;&#65533;&#65533;&#65533;<&#65533;`&#65533;0=&#65533;0=&#65533;&#65533;p=fC&#65533;HqI&#65533;>?d:p&#65533;&#65533;j&#65533;&#65533;&#65533;&#65533;T&#65533;0&#1372;&#65533;	&#65533;L&#65533; 0&#65533;G-&#65533;?&#65533;s;;z]&#65533;N@T(&#65533;  &#65533;&#65533;M&#65533;G&#483;q&#65533;&#65533;d&#65533;eW&#65533;&#65533;	 C&#1555;=&#65533;PC&#65533;@B`h&#65533;&#65533;I>&#65533;&#65533;^{&#65533;&#65533;&#65533;rqn&#65533;&#65533;&#1875;&#65533;&#65533;&#1584;&#65533;&#65533;w&#224;PW&#65533;\p&#65533;E5%N&#65533;&#65533;K&#65533;&#65533;K&#65533;NS&#65533;4&#65533;Ap&#65533;l&1&#65533;&#65533;&#65533;~
fCf#C&#65533;~=&#65533;&#65533;&#65533; I&#65533;-&#65533;9_&#65533;O&#65533;&#65533;N/&#1795;N&#926;N&#65533;N>&#65533;&#65533;&#65533;&#65533;&#65533;&#65533;&#65533;&#65533;	q>&#65533;nM
&#65533;f&#65533;K&#65533;4
eK&#65533;&#65533;?8N&#65533;dH&#65533;0Q'&#65533;Bu&#65533;&#65533;U&#65533;L&#65533;&#65533;Q&#65533;fF&#65533;ER&#65533;&#65533;?&#65533;&#65533;M&#65533;&#65533;G@o]&#65533;EM&#1909;B&#132;F2&#65533;&#65533;&#65533;&#65533;FN`N&#65533;&#65533;S&#65533;N&#65533;&#65533;3]0a&#65533;`{&#65533;&#65533;&#65533;0&#65533;f&#65533;&#65533;F(	\(k!Y&#65533;&#65533;&#65533;#&#65533;4&#65533;PK&#65533;&#65533;@5Q+&#65533;&#65533;,tH&#65533;&#65533;FfL]&#65533;W}&#65533;z&#65533; (&#65533;&#65533;&#1989;&#65533;&#65533;yT&#65533;S&#65533;N&#62693;g&#65533;&#65533;&#65533;&#65533;&#65533;YvQtL&#65533;&#65533;&#65533;&#65533;&#65533;&#65533;d0&#65533;&#65533;&#65533;>&#65533;&#65533;&#65533;
D/&#65533;p#&#65533;&#65533;&#65533;&#65533;&#65533;&#65533;E&#65533;&#65533;&#65533;&#65533;?W(&#65533;&#65533;P&#65533;e/&#65533;v&#65533;&#65533;6&#65533;NnP&#65533;K&#65533;W$Q8u&#65533;&#65533;&#65533;xUez&#65533;e|&#65533;Z&#65533;`&#65533;U&#65533;mf&#65533;5Y{f&#65533;*$`4&#65533;5&#65533;N&#65533;&#65533;A&#65533;&#65533;&#65533;4&#65533;&#65533;r&#65533;&#65533;of&#65533;&#65533;&#65533;&#65533;
j&#65533;&#65533;&#65533;&#65533;&#65533;!&#65533;/U&#65533;&#65533;&#65533;b&#65533;Cc&#65533;&#65533;U&#65533;,&#65533;,&#65533;&#65533;&#65533;&#65533;&#65533;&#65533;*&#65533;&#65533;i&#65533;&#65533;&#65533;&#65533;&#65533;&#65533;i&#65533;&#65533;&#65533;&#65533;&#65533;&#65533;&#65533;&#65533;&#65533;D&#65533;&#65533;D&#65533;D&#65533;&#65533;&#65533;&#65533;&#65533;&#65533;Q(&#65533;&#65533;&#65533;%&#65533;%&#65533;&#65533;&#65533;&#65533;&#65533;&#65533;NN&#65533;&#65533;&#65533;&#1512;N&#65533;&#65533;&#65533;&#2017;&#65533;&#1954;&#65533;&#65533;&#65533; !!&#65533;&#65533;&#65533;&#65533;&#65533;o&#65533;&#65533;&#65533;&#65533;&#65533;&#65533;&#65533;p&#65533;&#65533;&TA&#65533;&#65533;&#65533;&#65533;&#65533; UCQ&#65533;&#65533;&#65533; &#65533;BQzD&#65533;&#65533;&#522;&#65533;B%&#65533;@F&#65533;d&#65533;?Pp&#65533; &#65533;%&#65533; !@&#65533;&#65533;pBt&#65533;B&#65533;F&#65533;&#65533;&#65533;&#65533;Ti&#65533;&#65533;&#65533;G&#65533;P&#65533;t&#65533;&#65533;O&#65533;J}&#65533;A&#65533;4x&#65533;f&#65533;&#65533;&#65533;F P&#65533;B9y%-Z&#65533;&#1653;v&#65533;&#65533;n&#65533;DA@&#65533;X&#65533;P&#716;-[V B&#65533;h1L&#65533;@`&#132;?&#1714;)F5n&#1834;&#65533;&#65533;"&#65533;&#65533;\&#65533;&#65533;:x&#65533;&#1841;&#65533;&#65533;&#65533;&#65533;&#65533;&#65533;&#65533;&#65533;/&#65533;E.*&#65533;&#65533;&#65533;?&#65533;WY&#65533;&#65533;&#65533;"&#65533;CT[&#65533;&#65533;&#460;
!&#65533;G&#65533;*&#65533;&#65533;&#65533;8&#65533;\&#65533;!H&#65533;3g&#1468;I(&#65533;A&#65533;p.t&#65533;jC&#65533;?&#65533;C&#65533;D&#65533;h&#65533;&#65533;V&#65533;&#65533;iP&#65533;&#65533;&#65533;E&#65533;&#65533;H&#65533;&#65533;&#65533;&#41652;&#65533;&#65533;&#65533;&&#853;
&#33330;L$&#65533;&#65533;&#65533;2}5&#65533;`&#65533;v&#65533;P&#65533;&#65533;&#65533;|&#65533;&#65533;&#65533;&#65533;1&#65533;D&#65533;i&#65533;&#65533;&#65533;&#65533;&#586;&#1452;&#65533;&#65533;0Z&#65533;Np&#65533;Q&#65533;#&#65533;>&#65533;&#65533;3K.&#65533;&#65533;`&#65533;&#65533;D&#65533;D&#65533;&#65533;kJ^&#65533;d$=&#65533;&#65533;l&#65533;&#18501;oP`9[&#65533;q['&#65533;r&#673;I&#65533;&#586;&#65533;&#65533;L'Hao&#65533; ,L@'&#65533;&#65533;&#65533;&#65533;,&#65533;&#65533;8&#65533;A&#65533;&#65533;:h&#65533;d&#65533;&#65533;@!&#65533;&#232;>&#65533;&#65533;&#65533;&#65533;I@&#65533;&#65533;&#65533;&#65533;i/&#65533;&#65533;&#65533;&#65533;(H`(&#65533;\&#65533;`
&#65533;&#65533;1=&#65533;a&#65533;&#1353;g&#65533;}&#65533;t&#65533;&#65533;* &#65533;&#65533;w&#65533;)&#65533;&#65533;R&#65533;6&#65533;&#65533;L1&#65533;&#65533;&#65533;G&#65533;&#65533;&#65533;&#65533;&#65533;c$&#65533;D&#65533;c~E&#65533;!&#65533;F&#65533;R&#65533;A&#65533;t&#65533;&#65533;F&#65533;&#65533;&#721;&#65533;&#65533;!Io&#65533;&#65533;MY&#65533;`B&#65533;Zr&#65533;&#65533;I&#65533;&#65533;$&#65533;q_~&#65533;&#65533;&#65533;&#813;tKCp&#65533;&#65533;4&#65533;p&#65533;&#65533;k&#304;V,&#65533;&#65533;VA&#65533;v&#65533;&#65533;g*r/r&#65533;&#65533;M&#65533;&#65533;A&#65533;D&#65533;a&#65533;&#65533;J&#65533;&#65533;&#65533;z&#65533;*&#65533;&#65533;&#65533;&#65533;&#65533;&#65533;@@&#65533;4&#65533;j&#65533;y&#65533;h&#65533;&#65533;
&#65533;&#65533;&#65533;&#65533;j&#65533;V&#65533;&#65533;&#65533;&#65533;VQ&#65533;&#65533;4x&#65533;E&#65533;D&#65533;&#65533;EA&#65533;&#65533;&#65533;&#65533;&#65533;&#65533;{&#65533;*&#18587;&#65533;F&#65533;&#65533;&#65533;&#65533;&#65533;&#65533;&#65533;&#65533;PlT&#65533;{69&#65533;fy&#65533;w&#65533;aR&#65533; '&#65533;[W&#65533;&#65533;^F&#65533;&#65533;&#65533;&#65533;&#65533;B&#65533;G&#65533;&#65533;&#17383;&#65533;&#65533;*&#65533;&#65533;&#65533;&#65533;&#65533;l&1&#65533;&#65533;&#65533;&#65533;/g G&#808;&#252;&#65533;&#65533;&#65533;&#65533;	4&#65533;^&#65533;&#65533;C8&#65533;&#65533;D&#65533;&#65533;PE5 _&#65533;U&#65533;0|^xQA_&#65533;&#65533;&#65533;&#65533;&#65533;&#65533;0L0M&#65533;M&#65533;&#65533;&#65533;p
&#65533;&#65533;&#65533;C&#65533;Z&#65533;&#65533;&#65533;O'&#65533;W&#65533;&#65533;&#65533;&#65533;&#65533;G&#65533;&#65533;&#65533;&#65533;&#65533;Ad&#65533;&#65533;mA&#65533;^&#65533;&#65533;&#1762;XT&#65533;B&#65533;J&#65533;k,"/8$&#65533;&#65533;&#65533;&#65533;&#65533;&#65533;&#65533;&#65533;&#65533;n&#1219;&#65533;F&#65533;X&#65533;&#65533;n&#65533;C&#65533;&#65533;	d&#65533;&#65533;f&#65533;oD&#65533;P&#65533;&#65533;Pp&#65533;$&#65533;P'8&#65533;
\	A&#65533;&#65533;&#65533;n8Cw&#65533;&#65533;5&#65533;&#65533;u;&#65533;&#65533;r(t&#65533;&#65533;lg&#65533;&#65533;&#65533;&#65533;&#65533;| T`p&#65533;&#65533;&#65533;&#65533;&#65533;/hA&#65533;&#65533;&#65533;&#65533;%(&#65533;P  5X&#65533;=&#65533;&#65533;&#65533; F&#65533;&#65533;$r&#65533;&#65533;TR&#65533;:&#65533;y,&#65533;&#65533;2&#65533;eP&#65533;%&#65533;&#65533;I&#65533;&f&#65533;&#65533;E&#65533;&5&#65533;	D&#65533;&#65533;&#65533;9&#65533;d&#1922;&#65533;&
&#65533;&#65533;&#65533;c&#65533;9&#65533;6.&#65533;5&#65533;&#65533;&#65533;&#65533;F&#65533;5&#65533;&#65533;4&#65533;&#65533;V&#65533;&#65533;&#65533;&#65533;&#65533;V&#65533;@&#1481; &#65533;xE-&#65533;`&#65533;&0&#65533;&#1538;D&#139;3&#65533;A2&#65533;f23&#65533;lA	x `&#65533;t&#65533;&#65533;6&#65533;s0&#65533;q&#65533;`&#65533;L&#65533;s`&#65533;%&#65533;2&#65533;K&#65533;&#65533;R&#65533;&#65533;E&#65533;&#65533;&#65533;&#1655;&#65533;G&#65533;&#65533;A&#65533;&#65533;&#65533;[(&#65533;&#65533;v&#65533;&#65533;	&#65533;&#65533;'/&#65533;&#65533;&#160;U&#65533;&#65533;&#65533;&#65533;X&#65533;&#417;&#65533;&#65533;B&#65533;&#65533;&#65533;&#65533;l&#65533;<&#65533;2&#65533;(`    &#65533;R &#65533;&#65533;|&#65533;R
L/D&#152;h&#65533;5&#65533;"R&#65533;z4P&#65533;<]w&#65533;&#65533;&#65533;&#65533;&#65533;&#65533;&#65533;&#1878;&#65533;H|K]&#65533;t%EC&#65533;&#65533;&#65533;r&#297;L]HC[I7TFbm `&#65533;&#65533;&#657;&#65533;&#65533;&#65533;5(T!JV&#65533;F&#169;l&#65533;&#65533;&#65533;&#65533;L&#1456;&#65533;&#65533;&#65533;&#65533;)&#65533;&#65533; r&#65533; B:&#65533;Lp&#65533;&#65533;&#65533;b\&#65533; &#65533;&#65533;&#65533;z&#65533;H&#1253;&#935;=]&#65533;]&#65533;:&#1631;&#65533;&#65533;&#65533;8&#65533;h&#65533;&#65533;UW&#65533;&#65533;fE&#65533;Ba&#65533;u15"X-+V)&#65533;?&#65533;J&#65533;&#65533;n
Q&#65533;&#65533;&#65533;J&#65533;&#65533;&#65533;hc;&#65533;&#65533;5&#65533;C&#65533;&#65533;[Sc
4':2Ad&#65533;&#65533;t&#65533;D&#65533;*Q&#65533;ET&#65533;J&#65533;&#65533;"&#65533;&#65533; E &#65533;&#65533;7`&#65533;Q!&#65533;&#1316;B&#65533;&#65533;&#65533;:V&#65533;&#65533;aOu&#65533;^&#65533;0&#65533;&#65533;]&#65533;&#1724;&#65533;&#65533;&#28085;&#65533;gkH&#65533;<$ &#65533;&#65533;-mg&#65533;P&#65533;&#65533;F&#65533;&#65533;&#65533;&#65533;&#1652;&#65533;P&#65533;A&#65533;C&#65533;&#65533;7&#533;N&#1048;{']-MXS&#65533;&#65533;&#65533;"&#65533;e-+&#65533;&#65533;w&#65533;^II S&#65533;Yc&#65533;D&#65533;&#65533;&#65533;8&#65533;ap&#65533;{&#65533;&#65533;&#65533;miH'&#65533;/%&#65533;m6m &#65533;&#65533;Y&#65533;&#65533;%s&#65533;&#65533;Cn8&#1390;&#65533;&#65533;&#65533;>&#65533;B&#65533;&#65533;$G&#65533;&#65533;Y&#65533;&#65533;&#65533;&#65533;&#65533;8Y&#65533;&#65533;&#65533;jV&#65533;J&#65533;&#65533;&#65533;7&#65533;@&#65533;&#65533;lac8&#65533;V&#65533;M&#65533;t&#65533;>&#65533;yw&#65533; &#65533;&#65533;bJ&#65533;&#65533;R&#65533;zqy&#65533;::&#65533;&#65533;&#65533;8&#65533;&#65533;e%d&#65533;Q&#65533;&#65533;=N&#65533;k&#426;?T&#65533;&#65533;lHn%Bmk`&#65533;&#65533;&#65533;HT&#65533;&#65533;_U1w&#65533;&#65533;	.pA?&#65533;&#65533;X&#65533;&#65533;\e&#65533;nG&#65533;&#65533;W&#65533;ZpC&#65533;x&#65533;:c&#65533;&#65533;&#65533;&#65533;'C3H&#65533;tr&#65533;B&#65533;&#65533;&#65533;f&#65533;&#65533;Cz&#65533;3&#65533;&#65533;&#65533;&#65533;:^&#65533;o&#65533;?L&#65533;&#65533;&#508;&#65533;&#65533;n&#65533;&#65533;Q&#65533;y&#65533;&#65533;&#65533;2n&#20298;&#65533;&#1083;&#1324;<&#65533;B&#65533;&#65533;&#65533;{3&#51890;&#65533;e&#65533;&#65533;=L&#65533;J&#65533;&#65533;)&#65533;&#65533;&#65533;&#65533;&#65533;SI&#65533;8*&#65533;	&#65533;Gu#&#65533;Y*&#65533;&#65533;L&#65533;&#65533;&#65533;W&#65533;&#65533;E&#65533;,&#65533;)[&#1529;&#65533;&#65533;&#65533;&#65533;p[&#65533;&#65533;;&#65533;&#65533;&#65533;&#65533;*&#65533;&#65533;;&#65533;8u&#65533;[&#1348;&#1754;n&#65533;y&#65533;&#65533;4&#65533;&#1854;&#65533;i[&#65533;=&#65533;q&#65533;&#65533;o&#65533;&#65533;&#65533;&#65533;N&#65533;&#65533;&#65533;&#635;a9*&#65533;&#65533;
&#65533;zu&#756;&#65533;C&#65533;&#158;&#65533;+;yq&#65533;&#65533;&#65533;&#65533;&#65533;H&#65533;&#65533;&#65533;oG&#65533;&#65533;/B&#65533;)&#893;&#65533;eo%&#943;&#65533;&#65533;F&#65533;&#65533;e*aM%%{&#1460;%&#65533;B&#1870;w&#65533;&#51062;&#65533;&#65533;*&#65533;&#1061;&#65533;&#65533;y&#65533;&#65533;V]&#65533;&#65533;,4&#65533;9&#65533;5&#65533;&#65533;>Xdw_X&#65533;&#65533;vT\&#65533;n&#65533;M=~&#65533;&#65533;&#65533;&#65533;&#65533;n&#65533;?[&#65533;&#65533;s&#65533;&#65533;&#65533;&#65533;&#65533;&#65533;&#65533;&#858;&#65533;{&#65533;&#65533;&#65533;o|,&#983512;&#65533;&#65533;&#1331;i;&#65533;	&#65533;&#65533;&#65533;&#65533;&#65533;M&#65533;&#65533;&#65533;G&#65533;&#65533;&#65533;&#65533;&#65533;&#65533;/
&#65533;#_&#65533;]o&#65533;&#65533;&#65533;&#65533;&#65533;{&#65533;&#65533;&#65533;&#65533;&#65533;&#65533;&#65533;&#65533;&#65533;&#65533;&#65533;&#65533;>&#65533;&#65533;"&#27238;|&#65533;Wj&#65533;&#65533;&#65533;&#65533;&#65533;6`5`&#65533;&#65533;uLf&#65533;	4&#65533;w&#65533;}&#65533;W~&#65533;}pw&#65533;|x&#65533;|o6`&#65533;x&#65533;&#65533;r&#65533;P&#65533;&#65533;&#65533;&#65533;&#65533;'{(xe&#65533;
~&#65533;yDve&#65533;
&#65533;&#65533;z8&#65533;7#KZf&#65533;B(s/8&#65533;Fx&#65533;&#65533;F}S&#65533;H&#65533;&#1540;C&#65533;v=HVS&#1540;U&#1540;Lh`&#65533;&#65533;\x7{QW&#65533;`]8&#65533;dX&#65533;&#65533;&#65533;x_&#65533;ZaX&#65533;Yh&#65533;&#65533;n&#65533;JO&#65533;&#65533;&#65533;&#1286;&#65533;&#65533;rx&#65533;xH[(sq&#65533;&#65533;~&#65533;&#65533;{&#65533;&#65533;x$&#65533;&#65533;&#65533;d&#1543;&#65533;8&#65533;t&#65533;&#65533;&#65533;&#65533;&#65533;&#65533;&#65533;&#1539;k&#65533;
&#65533;&#65533;&#65533;&#65533;&#1544;&#65533;&#65533;|&#65533;&#65533;&#65533;v&#65533;r&#65533;&#65533;&#65533;&#65533;C&#29292;&#65533;J&#1541;&#65533;X}&#65533;h&#65533;`&#65533;&#65533;&#65533;&#65533;&#65533;Z&#65533;&#65533;&#65533;&#65533;{&#615;&#65533;&#65533;&#65533;&#65533;&#65533;o&#65533;&#65533;&#65533;&#65533;G/&#65533;&#65533;&#65533;&#65533;&#65533;mh&#65533;}`&#65533;fV&#65533;K&#65533;&#1540;&#65533;G&#65533;&#65533;w{&#65533;&#65533;I&#65533;&#65533;&#65533;&#65533;&#632;u&#65533;G&#65533;&#1704;&#65533;}&#65533;&#65533;&#1968;~&#65533;&#65533;&#65533;&#65533;&#65533;h`&#440;&#65533;&#65533;&#65533;P&#65533;&#65533;~&#65533;&#65533;oX&#65533;&#65533;x|'&#1547;5&#65533;&#65533;ZG{&#65533;&#65533;nNf[Xz2&#65533;w&#19982;&#65533;&#65533;	8&#65533;&#65533;&#65533;~K8&#65533;&#65533;&#65533;xQg&#65533;	7&#65533;`&#65533;XH&#65533;&#65533;)s&#65533;&#65533;&#65533;7f&#65533;q&#65533;&#65533;&#65533;I&#65533;&#65533;H&#65533;Z6{x&#1473;&#65533;7#&#65533;&#65533;&#65533;h&#65533;0&#65533;&#65533;
NG&#65533;d&#65533;&#65533;Wj&#65533;&#65533;&#65533;&#65533;2y&#65533;I&#65533;&#65533;&#34018;p&#65533;E&#65533;j'G&#65533;&#65533;&#65533;&#65533;?&#65533;&#65533;&#65533;&#1106;'&#65533;&#65533;f&#65533;&#65533;&#65533;&#65533;&#65533;8&#65533;Z)&#65533;&#65533;&#65533;D&#65533;L&#65533;~&#65533;7&#65533;g&#1234;P&#65533;&#65533;&#65533;&#65533;e&#65533;w&#65533;&#65533;Y&#65533;e&#65533;e)`)&#1545;&#65533;&#65533;&#65533;v&#65533;&#65533;&#65533;`&#320;}&#65533;Z#&#1622;&#65533;&#65533;&#65533;f&#65533;&#65533;`&#65533;&#65533;2i&#65533;&#65533;&#65533;U&#65533;&#65533;q&#65533;,&#65533;o&#37160;`&#65533;z >&#65533;9&#65533;:&#65533;@ 
O`&#65533;&#65533;I	F&#65533;F&#65533;&#65533;&#65533;
&#65533; yp&#18456;&#65533;&#1089;u&#65533;u_&#65533;&#65533;&#65533;v&#35291;&#65533;jkX&#65533;&#65533; &#65533;
&#65533;&#65533;'&#65533;&#65533;A&#65533;Hp0 S
&#65533;&#65533;&#65533;x&#65533;&#65533;
Z&#65533;Z&#65533;&#65533;&#65533;Vw7&#65533;&#523;&#65533;)s'&#65533;>&#65533;O@&#65533;5&#65533;&#65533;5g&#65533;&#65533;&#65533;&#65533;&#65533;&#65533;[&#65533;&#65533;{&#65533;(&#65533;&#65533;&#65533;J&#65533;&#65533;&#65533;m&#65533;&#65533;&#65533;h&#65533;H0&#1993;o.
:&#65533;?&#65533;&#65533;t&#65533;&#1048;&#65533;&#65533;&#65533;G&#65533;&#65533;&#65533;&#65533;&#65533;Pgf&#65533;qs&#65533;a&#65533;
> &#65533;&#65533;&#65533;&#1936;&#65533;&#65533;&#65533;&#65533;&#65533;&#65533;a{@&#65533;Q&#65533;&#65533;&#608;9&#65533;&#65533;y&#65533;&#65533;_8&#65533;&#65533;&#65533;9 &#65533;&#65533;:&#65533;o(&#65533;&#65533;&#65533;F&#65533;&#65533;&#65533;7
&#65533;H &#65533;b}9U&#65533;&#65533;&#65533;|&#1025;>Z&#65533;/&#65533;_p&#65533;a&#65533;&#65533;&#39034;1ZZ&#65533;&#65533;H&#65533;O&#65533;'&#65533;&#65533;&#65533;&#65533;&#65533;&#65533;n&#65533;&#65533;&#65533;&#65533;&#65533;&#65533;^&#65533;&#65533;4
V&#1700;&#65533;x&#65533;&#65533;U&#65533;&#65533;Yfh&#65533;&#1638;&#65533;`&#65533;|*
[&#65533;V
&#65533;y(&#65533;&#65533;&#65533;&#65533;&#65533;o&#65533;J&#65533;&#65533;&#65533;&#65533;
&#65533;&#65533;&#65533;J(j&#65533;7yP(&#1506;&#65533;gt&#65533;&#65533;&#65533;&#65533;
&#65533;&#65533;&#65533;s&#2529;  d&#65533;&#65533;I&#65533;1&#65533;&#65533;&#65533;&#65533;&#65533;&#65533;&#65533;&#65533; &#65533;&#65533;('&#65533;&#65533;&#65533;&#65533;&#65533;&#65533;&#65533;&#65533;5&#65533;'&#65533;pbpG&#65533;@x&#65533;|9@&#65533;&#65533;&#1128;&#65533;&#65533;M&#34792;&#1067;&#65533;&#65533;&#954;&#65533;&#65533;z&#65533;&#65533;t&:rc8&#65533;&#65533;&#65533;[YV&#65533;&#65533;&#65533;*&#65533;l
&#65533;J&#65533;&#65533;( &#1450;&#65533;{&#65533;fz&#65533;&#65533;&#65533;r&#65533;&#65533;&#645;&#65533;&#65533;&#65533;&#65533;&#65533;P&#65533;&#65533;
&#65533;
&#65533;&#65533;&#65533;&#65533;&#65533;"&#65533;&#65533;&#65533;Z&#65533;&#65533;&#65533;o&#65533;)&#65533;S&#65533;&#65533; &#65533;&#49837;&#65533;&#65533;&#65533;&#65533;&#65533;&#65533;|&#65533;_&#65533;&#623;.&#65533;O&#65533;&#65533;&#65533;
I &#65533;;&#65533;&#65533;&#65533;&#65533;$k&#65533;&#65533;.&&#65533;&#65533;&#65533;&#65533;u&#65533;&#65533;g&#65533;&#65533;W&#65533;y&#65533;&#65533;&#65533;:&#65533;I&#65533;[&#65533;;&#65533;[&#65533;&#65533;~&#65533;&#65533;&#65533;&#65533;Z&#65533;'&#65533;&#65533;xG(_&#65533;&#65533;2 &#65533;PP&#65533;&#65533;Z&#65533;5j&#65533;#&#65533;&#65533;=&#65533;&#65533;?)!&#65533;&#65533;Dz&#65533;&#65533;&#65533;$&#65533;&#65533;&#65533;]h&#65533;&#65533;t&#65533;&#65533;&#65533;&#65533;
&#65533;W&#1874;&#65533;&#65533;&#65533;&#65533;!&#65533;T R &#65533;{&#65533;&#65533;&#65533;&#65533;&#65533;&#65533;&#65533;&#65533;&#1784;&#65533; &#65533;SB 0&#65533;U&#65533;20&#65533;Z&#1785;&#65533;4&#65533;&#65533;_&#748;&#65533;&#1075;#`&#65533;0)=&#65533;2&#65533;&#65533;&#65533;w&#65533;*&#65533;&#65533;&#65533;P&#65533;&#65533;T&#65533;@}&#166;m&#65533;&#65533;&#65533;&#65533;&#65533;op P&#65533;&#411;&#65533;&#65533;&#65533;&#65533;&#65533;&#65533;&#65533;&#65533;&#764;&#65533;&#65533;&#65533;&#65533;&#65533;[&#65533;K&#65533;&#65533;+&#65533;&#65533;&#65533; $p&#65533;#p&&#1736;h;i&#65533;&#65533;?&#1786;&#65533;KPX&#65533;$&#65533;&#65533;o&#65533;IEeV&#43191;&#65533;	&#65533;&#65533;
&#1650;
"p&#65533;6&#65533;&#65533;&#65533;&#65533;p&#65533;F&#65533;R&#65533;&#65533;. &#65533;[&#65533;S&#1075;`&#65533;
&#65533;&#65533;&#65533;&#65533;&#65533;&#65533;&#65533;&#65533;&#65533;&#65533;&#65533;&#65533;\&#65533;&#65533;&#65533;&#65533;&#65533;Y&#65533;Z&#65533;&#65533;	&#65533;&#65533;P&#65533;&#65533;_l)
J&#65533;&#65533;A&#65533;&#65533;&#65533;k&#65533;&#65533;.&#65533;)[i&#65533;&#65533;&#65533;&#311;&#1478;-:|&#65533;&#65533;&#65533;&#65533;"P&#65533; &#1032;&#65533;&#65533;&#65533;&#65533;&#65533;&#65533;&#65533;&#65533;&#290;&#65533;&#65533;&#65533;[&#65533;&#65533; &#65533;@&#65533;T
S&#65533;&#65533;T[&#65533;\&#65533;.0 &#65533;=;&#65533;\&#65533;l&#65533;&#65533;&#65533;#0&#65533;`&#65533;G&#65533;&#65533;p&#65533;_w&#65533;
1&#65533;&#65533;}&#65533;|&#65533;&#65533;Q4&#65533;b!&#65533;"@&#65533;&#65533;k&#65533;E&#65533;&#65533;&#65533;&#290;&#65533; &#65533;&#65533;&#529;&#65533;&#65533;O&#65533;W&#65533;&#65533;&#65533;)
2&#65533;2&#65533;#0j&#65533;&#65533;n,s&#65533;&#65533;&#65533;&#65533;6&#65533;r&#65533;&#65533;U&#65533;&#65533;&#65533; 8&#65533;&#65533;Q@&#65533;&#65533;&#65533;&#65533;UP&#65533;&#65533;+&#65533;&#65533;&#65533;&#65533;Mx&#65533;&#65533;&#65533;&#65533;&#600;&#65533;&#65533;&#65533;&#65533;&#598;&#65533;>Ibs&#65533;&#65533;q&#65533;}e&#65533;&#65533;B&#65533;&#65533;@B&#65533;&#65533;&#65533;&#65533; 6 '&#65533;&#448;,&#519;+&#65533;&#65533; &#65533;&#65533;&#65533;0b&#65533;&#65533;&#65533;&#65533;&#65533;8&#65533;0&#65533; &#796;&#65533;&#65533;&#65533;&#65533;7&#748;nS&#65533;&#65533;&#65533;&#65533;i}I&#65533;<j&#684;&#65533;H&#65533;a&#65533;41&#65533;&#65533;o&#65533;&#65533;{ S&#65533;&#65533;w&#65533;Hh&#65533;&#65533;l&#65533;)`&#65533;&#65533;&#65533;&#65533;&#65533;&#65533;&#977; &#444;
&#65533;1&#65533;
K&#65533;&#65533;P&#65533;&#65533;
f&#65533; /&#65533;&#65533;&#65533;-&#65533;W&#65533;+@&#65533;f8$@&#65533;6m&#1249;&#65533;!&#65533;&#65533;G&#65533;&#1233;&#65533;&#65533;;-
3&#65533;6&#65533;&#1250;&#65533;L&#65533;&#65533;n(&#65533;&#65533;&#65533;&#65533;N&#65533;&#65533;&#65533;&#65533;jl&#65533;|I&#65533;J&#65533;&#65533;&#65533;&#65533;&#65533;"0&#65533;&#65533;&#65533;tb'pB &#603;&#65533;1&#65533;B86`&#65533;m&#65533;&#65533;@&#65533;&#65533;&#65533;&#65533;&#65533;
&#65533;&#65533;xH&#65533;L&#65533;&#65533;&#65533;&#65533;&#65533;R&#65533;&#1109;&#65533;&#65533;&#65533;)&#65533;&#65533;&#65533;c&#65533;&#65533;&#65533;J8&#65533;|bw&#65533;&&#65533;p&#1628;&#65533;W&#65533;&#65533;&#65533;)r&#1629;&#65533;&#65533;&#65533;W%&#65533;az&#65533;
	L
L&#65533;&#65533;h&#65533;&#65533;h0 &#65533;&#65533;q&#65533;
&#65533;&#65533;&#65533;P r&#65533;&#65533;	t-&#65533;&#1762;w]&#65533;&#65533;-&#65533;r&#65533; &#65533;&#65533;&#65533;&#65533;&#65533;M&#65533;&#65533;$&#65533;&#65533;s!}&#65533;&#65533;&#65533;IP&#65533;B&#65533; &#65533;>&#65533;;A'&#65533;&#65533;&#65533;&#65533;]&#65533; &#65533;&#65533;&#65533;}&#65533;&#65533;&#65533;&#65533;	&&#2009;P 6 &#65533;0!"&#65533;M&#65533;]V&#65533;

p&#65533;&#65533;}&#65533;n&#65533; |M&#65533;&#957;&#65533;&#65533;&#65533;&#65533;f&#65533;&#65533; &#65533;&#65533;&#65533;&#65533;&#65533;"G_&#65533;z &#65533;8B&#65533; &#2029;&#65533;Q&#1944;&#65533;
$&#65533;&#1963; `(&#65533;&#65533;&#65533;&#65533;&#65533;P  &#65533;&#65533;&#65533;="&#65533;5&#65533;7i0k=1&#65533;1PNP.&#477;&#1301;&#65533; Q&#65533;&#65533;Jn&#65533;L&#65533;&#65533;J~&#65533;P&#65533;R&#65533;)&#65533;&#65533;	>O&#65533;&#65533;Z&#65533;>&#65533;&#65533;&#65533;G&#65533;
&#65533;.@&#65533;&#65533;&#65533;.&#65533;=t&#65533;`&#65533;1&#65533;&#65533;\V&#65533; .&#65533;)B&#10288;&#65533;a&#65533;&#65533;zN
w&#65533;&#65533;z~
&#65533;m
&#65533;E&#65533;`&#1493;&#65533;&#65533;	6&#65533;j
&#65533;&#65533;9&#65533;&#65533;3P&#65533;&#65533;	&#1952;&#65533;%&#65533;&#65533;&#65533;&#65533;&#65533;P%p0 0_&#65533;VB	^&#65533;[&#65533;&#65533;&#65533;&#65533;&#65533;j&#65533;>&#65533;&#65533;>&#65533;|&#65533;1</&#65533;&#1332;&#65533;Y&#1724;&#160;G&#65533;&#65533;w&#65533;&#65533;&#65533;t&#1689;.
|&#65533;&#65533;`&#1946;&#65533;&#65533;&#65533;&#65533;&#65533;^&#65533;P-&#65533;@&#65533;&#65533;&#65533;&#65533;&#65533;&#65533;p&#65533;7	30&#65533;&#1632;	-&#65533;&#1768;&#65533;&#65533;'&#65533;&#65533;y&#65533;&#65533;&#65533;&#65533;@&#65533;&#65533;&#1836;&#65533;&#65533;&#65533;&#620;&#65533;-&#65533;!&#65533;&#65533;xwf&#65533;m	e&#65533;G2&#65533;&#65533;&#65533;&#65533;&#65533;&#65533;&#65533;&#65533;~&#65533;&#65533;&#65533;&#65533;&#65533;}&#65533;&#65533;&#65533;&#65533;&#65533;&#65533;&#65533;&#65533;&#65533;qe&#65533;a&#65533;&#65533;P&#65533;&#65533;Nj %$N&#37537;&#65533;&#65533;&#65533;&#65533;&&#65533;0&#65533;
^&#65533;_&#1072;&#65533;.
z&#65533;&#65533;&#65533;&#65533;k&#65533;&#65533;@&#65533;Y&#65533;n[&#65533;Qc&#65533;&#65533;
&#65533;&#65533;&#1186;&#65533;g&#65533;+&#65533;&#65533;&#1625;m&#65533;&#65533;}&#65533;
\&#65533;&#65533;}&#65533;&#65533;&#65533;&#65533;&#65533;/&#65533;&#65533;
&#65533;&#65533;&#65533;&#65533;r&#65533;&#65533;&#65533;&#65533;v!&#65533;&#65533;P*_"&#65533;&#65533;&#65533;&#65533;&#65533;&#65533;&#65533;&#65533;2&#65533;&#65533;n&#65533;Y&#65533;&#65533;&#65533;&#65533;&#1952;&#65533;@
n&#65533;&#65533;&#65533;-<*&#65533;&#65533;&#65533;P&#65533;&#65533;]&#65533;&#65533;&#65533;b0&#65533;Q&eB=6&#65533;&Oo8&#65533;&#65533;!&#65533;&#65533;&#65533;&#65533;&#65533;^&#65533;?&#65533;&#65533;&#65533;y&#65533;&#65533;&#65533;&#65533;dA&#65533;&#65533;&#65533;&#65533;&#65533;?&#65533;/
&#65533;1
&#65533;_&#65533;&#65533;&#65533;M&#65533;&#65533;`&#65533;v&#65533;&#65533;&#65533;&#65533;&#65533;&#65533;&#65533;&#65533;&#65533;N
&#65533;/&#65533;9&#65533;&#65533;&#65533;B&#65533;$ b&#65533;&#65533;7&#65533;&#814;67&#65533;M&#65533;g	+&#65533;-t+&#65533;&#65533;&#65533;	&#65533;p&#65533;?&#65533;&#65533;&#65533;&#65533;&#65533;"&#65533;=&#1994;&#65533;
&#65533;&#65533;&#65533;&#65533;&#65533;&#65533;&#65533;&#65533;&#65533;D&#65533;&#65533;&#65533;&#65533;&#65533;&#65533;&#65533;&#65533;&#65533;i&#65533;&#65533;%&#65533;&#65533;&#65533;&#65533;&#65533;N&#65533;&#65533;&#65533;N&#65533;&#65533;&#65533;N&#65533;&#65533;&#65533;&#65533;&#65533;&#65533;&#65533;&#65533;&#65533;&#65533;&#65533;4!&#65533;&#65533;&#65533;&#65533;!&#65533;&#65533;!o&#65533;Q&#65533;D&#65533;D&#65533;&#65533;\&#65533;&#65533;&#65533;&#1816;	p&#65533;&#65533;&#1863;pz&#65533;&#65533;&#65533;n&#65533;nf&#65533;J&#65533;&#65533;&#65533;(A&#65533;Ad&#65533;&#65533;.\&#65533;&#65533;&#65533;&#65533;;=&#65533;&#65533;b&#65533;4&#65533;1&#65533;U&#65533;#&#65533;&#65533;&#65533;<&&#65533;%&#65533;&#65533;(&#65533;&#65533;&#65533;&#65533;6&#65533;%&#65533;!&#65533;&#65533;&#65533;T&#297;'X&#65533;L&#65533;*&#65533;Ig!V&#65533;&#65533;&#65533;&#65533;&#65533;&#65533;dH[&#65533;@~&#65533;&#65533;&#65533;7&#65533;@!&#65533;X&#472;	zV&#65533;k5nM2&#65533;&#65533;t&#65533;PYn	
&#65533;&#883;&#65533;&#65533;8&#65533;o&#2042;&#65533;&#65533;&#65533;&#1788;?&#65533;&#65533;&#65533;&#65533;&#65533;&#65533;&#65533;|&#65533; &#65533; &#65533;@a&#65533;/d&#65533;&#65533;Bc!K>&#65533;&#65533;
2W&#1308;&#65533;h.&#65533;&#65533;&#65533;v&#65533;(S$"+&#65533;QZ&#65533;&#65533;&#65533;c5&#65533;<&#65533;S&#65533;>L$&#65533;&#65533;Pk&#65533;&#65533;&#65533;&#65533;&#65533;&#65533;.&#65533;&#65533;&#65533;M&#65533;Ju&#65533; x&#65533;&#65533;&#65533;Z&#65533;Z4E&#65533;2&#65533;&#65533;&#1592;&#1190;=~&#65533;&#65533;?&#65533;&#65533;!B&#65533;&#65533;&#65533;&#65533;&#65533;+o<&#65533;(&#65533;&#65533;&#65533;&#65533;&#65533;o&#65533;a&#194;$&#65533;Xc&#65533;Ed&#65533;T&#65533;&#130;>&#65533;&#65533;&#65533;l&#65533;&#65533;x&#65533;h&#65533;P&#65533;&#65533;TD&#519;&#65533;&#65533;2\"&I&#65533;&#1673;/U&#65533;]!+&#65533;1D&#65533;
&#65533;&#65533;t
n&#65533;&#65533;6&#65533;n&#65533;&#65533;&#65533;[g&#65533;&#65533;IH&#65533;K7N&#65533;Us&#65533; &#65533;&#65533;x&#65533;&#65533;	7&#65533;&#65533;&#65533;&#65533;L&#65533;d&#65533;\&#65533;&#65533;3&nr&#65533;"	&#65533;)&#65533; gY&#214;z&#65533;&#65533;[&#65533;&#65533;&#471;&#65533;&#65533;&#65533;O&#65533;&#65533;&#65533;ga)&#65533;c!8&#65533;&#65533;(&#65533;&#65533;&#65533;"
&#4300;.
&#65533;R&#65533;F3&#65533;-&#65533;L&#65533;D&#65533;&#65533;i&#65533;&#65533;&#65533;kC&#65533;&#65533;2&#65533;@l&#65533;j[)i&#1286;&#65533;N&#65533;F&#65533;8&#65533;&#65533;&#13295;&#65533;&#65533;&#65533;&#65533;&#65533;:"&#65533;&#65533;gdE&#65533;$&#65533;&#65533;&#65533;&#65533;Q0&#65533;&#65533;9&#65533;&&#65533;(&#65533;]!&#65533;M&#65533;ey&#65533;|&#65533;&#65533;8&#5225;m	&#65533;&#65533;m&#65533;y&#65533;!B]&#65533;&#65533;W&#65533;&#65533;J&#65533;%'&#65533;	&#65533;a&#65533;&#65533;&#65533;b
)&#65533;D&#65533;*bh&#65533;&#65533;H(&#65533;&#65533;H&#65533;@&#65533;RJ&#65533;&#65533;3&#65533;n&#65533;&#65533;)Ui&#65533;K-&#65533;dq!&#65533;&#408;F~2'&#65533;&#65533;&#65533;&#65533;`&#65533;&#442;&#65533;(O&#65533;&#65533;&#65533;8&#65533;a&#65533;-&#65533;&#65533;&#65533;A&#65533;l&#65533;&#65533;&#1916;Y&#65533;&#65533;j,\&#65533;A &#65533;v%&#65533;W&#65533;$m&#65533;!r&#65533;&#65533;&#65533;&#65533;|&#65533;-&#65533;&#1902;'.&#65533;&#65533;&#65533;&#65533;&#65533;!li&#65533;&#65533;P&#1033;|&#65533;&#65533;&#65533;._&#65533;&#65533;@&#65533;&#65533;&#65533; &#65533;&#65533;&#65533;&#65533;&#65533;Dx&#65533;&#65533;&#65533;C|&#65533;}&#65533;&#65533;&#65533;<!&#65533;&#65533;0ci&#65533;&#65533;e&#65533;0J(&#65533;&#65533;&#65533;&#65533;&#65533;&#65533;$&#65533;&#65533;&#65533;!pj&#458;|&#65533;`i&#65533;&#65533;L0&#65533;)&#65533;&#65533;&#65533;|&#1082;&#65533;;&#65533;&#65533;&#65533;[&#65533;&#65533;&#65533;.ie&#65533;x&#65533;&#65533;&#65533;h&#65533;a&#65533;y&#65533;&#65533;&#65533;; &#65533; &#65533;t"&#65533;W&#65533;H&#65533;&#1566;&#65533;&#65533;v&#65533;&#65533;&#535;lv+5&#65533;&#65533;\-&#65533;&#65533;O#&#65533;F<&#65533;&#65533;5&#65533;;g_i&#65533;&#65533;&#65533;&#65533;&#65533;&#65533;B&#65533;q&#65533;&#65533;A0&#65533;&#65533;&#65533; &#65533;`7&#65533;&#65533;&#896;&#65533;&#65533; &#65533;q&#65533;&#65533;L&#65533;q&#65533;;I&#65533;&71P@;M0&#65533;&#65533; D`c&#65533;&#65533;X&#494;&#65533;&#65533;&#977;&#65533;6&#65533;&#65533;&#65533;h&#65533;2&#65533;lu&#65533;q&#65533;&#65533;bg@&#65533;w&#65533;3&#65533;&#65533;&#1384;8&#65533;2@|P!&#65533;"L&#65533;&#65533;&#65533;&#65533;&#65533;&#65533;&#65533;:&#65533;;k1-,	&#65533;&#65533;z&#65533;&#65533;by&#65533;&#1430;n&#65533;&#65533;Kz&#65533;&#216;&#65533;1F&#65533;&#65533;c&#65533;&#65533;Zx&#65533;&#65533;6bb/&#65533;&#65533;&#65533;|&#65533;#?k&#65533;&#65533;m&#65533;!L@&#65533;&#65533;&#65533;&#1261;0np&#65533; _&#65533;&#65533;B&#176;&#65533;@&#65533;"'&#65533;&#65533;&#65533;&#65533; &#65533;&#65533;&#65533;&#226;a 	&#65533;&#274;&#65533;d3`&#65533;&#65533;i 
F&#633;&#65533;&#65533;&#65533;9A&#65533;	q&#65533;&#65533;&#65533;1&#65533;&#65533;&#65533;! g&#65533;&#65533;&#65533;&#65533;&#65533;+&#65533;.w&#65533;;&#65533;&#65533;&#65533;H&#65533;3&#65533;4&#65533;&#65533;H&#65533;&#65533;%&#65533;%&#65533;&#65533;&#65533;;&#65533;,&#65533;:&#65533;y&#65533;Bh&#65533;-kG&#65533;&#1304;=&#65533;B\&#65533;{&#65533;&#65533;>&#65533;&#65533;Ol&#65533;&#65533;&#65533;"&#65533;f9	&#65533;>&#65533;&#65533;&#65533;&#65533;&#65533;|f0&#65533;!&#65533;>	&#65533;O&#1177;&#917;h&#65533;
&#65533;D&#65533;&#65533;&#65533; &#65533;Z&#65533;KN&#65533;&#65533;&#65533;&#65533;`'/&#65533;&#65533;54!&#65533;&#65533;%&HH&#65533;<&#65533;SGz(&#65533;y&#65533;
0v|&#65533;&#65533;&#65533;(dC]&#65533;&#1061;:P&#65533;*&#65533;&#65533;&#65533;`
_Q&#65533;2q&#881;L3&#65533;&#65533;7&#65533;&#65533;&#65533;&#65533;a{hOQQ&#65533;&#65533;%@&#65533;&#65533;&#65533;5&#65533;&#65533;F
&#65533;S/&#65533;R&#36375;&#65533;&#65533;gN+
"0VD&#65533;&#65533;&#65533;H&#65533;=&#65533;s&#65533;z&#65533;
&#65533;&#65533;=&#65533;:&#1489;&#65533;d(AC-&#65533;&#65533;Lb&#65533;&#65533;&#65533;&#65533;&#65533;$&#65533;&#65533;8&#65533;&#65533;&#65533;&#65533;&#65533;Y&#1514;QL&#65533;&#839;\&#65533;&#65533;&#976;&#65533;q&#65533;&#65533;&#65533;&#65533;&#65533;G&#723;&#65533;&#65533;&#65533;&#65533;E&#65533; &#65533;&#65533;	8&#905;&#65533;y"*!R%&#65533;&#65533;&#65533;D&#65533;:&#65533;&#65533;&k&#65533;&#65533;&#65533;P&#65533;&#1206;&#65533;&#1387;&#65533;+&#65533;&#65533;^"&#65533;&#65533;	&#65533;&#65533;&#40170;&#65533;U&#2018;NAlu&#65533;&#65533;&#65533;;&#1033;&#65533;v&#65533;&#65533;a&#65533;.Y&#65533;;&#1458;n&#65533;&#65533;T&#65533;&#65533;:&#65533;&#65533;`&#65533;&#65533;@o~( &#65533;&#65533;6&#65533;l&#65533;&#65533;&#65533;&#65533;&#65533;&#65533;kXC&#65533;&#65533;&#65533;&#65533;`^XA&#65533;P&#65533;*&#65533;a&#65533;&#65533;
V&#65533;&#65533;W&#1032;&#65533;jM&#65533;d&#65533;&#65533;Q<&#65533;&#65533;V&#65533;&#65533;&#65533;&#65533;a&#65533;&#1168;&#65533;3&#65533;&#65533;?Y r	E&#65533;W\&#65533;h-&#65533;zZ&#65533;&TZ[&#65533;F&#859;&#65533;S&#65533;q&#65533;$&#65533;&#65533;	&#65533;-i|q&#65533;G&#22195;|&#65533;&#65533;:&#65533;&#65533;U&#65533;&#65533;G&#65533;&#65533;&#762;&#65533;&#65533;&#65533;&#65533;v&#65533;&#65533;X&#65533;2&#65533;  &#65533;@bY&#65533;&#65533;[&#65533;&#65533;&#65533;V,r&#65533;/&#65533;&#65533; &#65533;3&#65533; &#65533;&#65533;&#65533;_P&TL&#65533;3&#65533;\&#65533;&#65533;VC	&#65533;&#65533;P5&#65533;/&#65533;&#65533;>P&#65533;&#65533;m&#65533;&#65533;=&#65533;Y
&#65533;&#65533;&#65533;&#65533;&#65533;&#65533;&#65533;&#762;&#65533;&#65533;&#65533;&#65533; &#65533;&#65533;&#65533;JR&#65533;&#65533;&#65533;&#65533;D&#65533;-&#65533;?&#65533;&#1697;1&#65533;j&#65533;&#65533;C&#65533;]&#65533;RY&#65533;Z&#65533;4&#65533;Zv&#65533;1&#65533;&#65533;&#65533;&#65533;&#7075;n&#65533;C&#65533; 3&#65533;Af&#65533;&#185;x@jcU&#65533;xag&#65533;y&#65533;&#65533;&#65533;le+&#65533;1nE &#65533;&#1046;@~&#65533;&#65533;3&#65533;ai&#65533;&#1788;&#65533;4&#65533;[;m&#65533;"&#65533;&#65533;m=6g&#65533;  &#65533;&#65533;&#65533;g&&#65533; &#65533;q&#65533;p?&#65533;y&#65533;j &#65533;&#65533;&#65533;+&#65533;&#65533;
&#65533;V&#65533;<&#1026;&#65533;&#65533;&#65533;&#65533;&#65533;~&#65533;)i&#65533;&#65533;&#65533;6&#65533;&#828;.&#65533;&#65533;K&#65533;2  &#65533;t&#65533;rLN&#65533;,&#65533;s&#65533;&#65533;&#65533;&#65533;&#65533;6&#65533;?OD&#65533;;&#65533;&#65533;&#65533;h&#65533;{C&#65533;&P&#65533;&#65533;r&#65533;!&#65533;&#65533;0v&#65533;&#65533;&#65533;&#65533;y(&#65533;&#65533;p&#65533;<&#65533;&#65533;e&#65533;C&#65533;&#992;&#65533;&#65533;s]&#65533;g&#2042;&#65533;&#65533;&#65533;&#65533;d';nX&#65533;$&#65533;g&#65533;k&#65533;<0C&#65533;~&#65533;3<&#65533;&#65533;}|&#65533;&#65533;Mx&#65533;&#65533;&#65533;&#65533;&#65533;&#65533;w&#65533;&#65533;&#65533;Z&#65533;c&#65533;&#65533;&#2033;^X&#65533;&#65533;\&#65533;	o&#65533;4&#65533;&#65533;&#65533;&#65533;&#65533;&#65533;(&#65533;&#65533;&#65533;1.qA&#65533;A%&#65533;&#65533;(&#65533;&#65533;&#65533;&#65533;|&#65533;hk&#65533;cO&#65533;&#1687;&#65533;(&#65533;I&#65533;--&#1197;&#65533;&#65533;&#65533;&#65533;Xv&#65533;&#65533;&#65533;8&#65533;&#65533;&#65533;&#65533;&#1083;1&#65533;&#65533;Z#&#65533;&#65533;:K6q&#65533;&#65533;V]f"#&#65533;&#65533;Tt$&#65533;i&#65533;Os[&#65533;>&#65533;&#65533;&#65533;&#65533;\&#65533;C&#65533;&#65533;/v&#65533;&#65533;wh&#65533;&#65533;&#65533;t&#65533;&#65533;&#65533;&#65533;&#65533;&#65533;&#65533;v7&#65533;&#65533;&#65533;&#65533;  &#65533;g8&#65533;y&#65533;&#65533;/&#65533;-&#65533;&#65533;&#65533;g&#65533; ~&#65533;%P&#65533;&#65533;z&#65533;&#65533;X&#65533;&#65533;&#65533;&#65533;'OmivDn&#65533;r&#65533;Pm!&#65533;^&#65533;&#65533;&#65533;&#65533;np|dV|gf&#65533;&#65533;}&#65533;&#65533;~&#903;B&#65533;E`&#65533;E&#65533;&#1411;cu&#65533;&#65533;M&#65533; NT&#65533;}&#65533;WI&#65533;L&#1540;R8&#65533;c&#65533;ZgV&#65533;J&#65533;&#65533;&#65533;p&#65533;&#65533;^&#65533;&#65533;	&#65533;y/ 6ppf&#65533;p&#65533;pi&#65533; &#65533;n&#65533;&#65533;&#65533;r8&#65533;&#65533;&#65533;'&#65533;e"&#65533;w&#65533;Q&#65533;&#65533;x<w&#65533;&#65533;`X&#65533;&#65533;x&#727;9hk&#65533; T&#65533;x&#65533;uT&#65533;&#1411;Q&#65533;	Bx&#65533;&#65533;&#65533;cb&#65533;p F&#65533;&#65533;1&&#65533;&#65533;&#65533;&#65533;&#65533;KHt88&#65533;&#65533;&#65533;&#65533;g>g&#65533;&#65533;&#65533;o&#65533;W_Y&#518;   &#65533;y_x&#65533;`&#65533;-&#65533;&#65533;'b&#65533;y0&#65533;l&#65533;&#65533;&#65533;_cf&#65533;b&#65533;wbVfr&#65533;&#65533;&#65533;&#65533;j&#65533;Wk&#65533;&#65533;s&#65533;h&#65533;&#65533;&#65533;&#65533;&#65533;}&#65533;x&#65533;eqT&#48585;&#65533;&#65533;=QXt\&#65533;5&#65533;&#65533;	&#65533;&&#65533;Fa&#65533;&#65533;N&#65533;h&#65533;&#65533;&#15368;2h&#65533;&#65533;&#65533;43(t'" &#65533;  &#65533;&#65533;0/&#65533;&#65533;
y&#65533;(<&#65533;i@&#65533;&#65533;&#1542;&#65533;v_&#65533;x&#65533;&#65533;f)f&#65533;&#65533;n>&#65533;f&#65533;&#65533;&#65533;&#65533;(M&#65533;&#65533;&#65533;&#1037;R&#65533;u&#65533;X&#65533;Q&#65533;&#65533;&#65533;&#65533;&#65533;cj&#65533;Pl&#65533;&#65533;&#65533;q&#65533;F&#65533;&#65533;Xx&#65533;x&#65533;&#65533;tp&#460;&#65533;uA&#65533;&#65533;0&#65533;&#65533;y&#65533;&#65533;+i&#65533;+P AA&#65533;Np&#65533;!&#65533; 0&#65533;K_dVX&#472;&#65533;&#65533;ni&#65533;fm&#65533;&#65533;wk&#65533;&#147;&#65533;&#65533;&#181;&#65533;&#65533;&#65533;4&#65533;tY&#65533;&#65533;@&#65533;&#65533;S&#65533;0&#65533;[&#65533;&#65533;k&#65533;&#65533;xc6&#65533;&#65533;X_`V&#65533;{Q&#65533;2&#65533;3i&#65533;&#65533;&#65533;3&#65533;&#65533;&#65533;0&#65533;ZH&#65533;zus&#65533;4&#65533;_bqo&#65533;&#65533;f&#65533;7x&#65533;&#65533;n&#65533;&#65533;&#65533;&#65533;S}*&#65533;c&#65533;&#65533;&#65533;x)&#65533;Ucl&#65533;&#65533;-nQW&#65533;&#65533;i&#65533;&#65533;&#1604;s&#65533;&#65533;g\&#65533;W&#65533;&#65533;n&#65533;x&#65533;&#65533;bY&#65533;9&#65533;! A&#65533;c&#65533;CR&#65533;&#65533;H&#65533;S @L9&#65533;&#65533; &#184;&#65533;mH&#65533;W&#65533;)	&#65533;j&#65533;&#65533;I&#65533;&#65533;&#65533;`&#65533;&#65533;cx&#65533;ix&#65533;&#65533;&#65533;#&#65533;v&#65533;&#65533;=y&#65533;&#65533;&#452;9&#65533;&#65533;&#65533;t&#65533;&#65533;d{&#65533;&#1575;tqA&#65533;&#65533;&#65533;&#65533;q&#65533;u&#65533;&#65533;&#65533;&#65533;&#65533;&#65533;&#65533;e1&#65533;&#65533;&#65533;&#65533; &#65533;&#65533;&#65533;&#65533;&#65533;G&#1305;?&#65533;:&#65533;&#65533;R4b&#65533;&#65533;&#65533;l&#65533;x&#65533;+&#65533;&#65533; T&#65533;)&#65533;yj&#65533;iX3&#65533;&#65533;&#65533;&#65533;7x&#65533;3&#65533;&#65533;&#1485;&#65533;&#65533;&#65533;8&#65533;W&#65533;&#65533;>F&#65533;&#65533;&#470;&#65533;t&#65533;&#65533;&#65533;&#65533;0&#65533;&#65533;&#65533;}&#65533;X&#65533;&#1896;&#65533;w&#65533;gQ&#65533;&#65533;'&#65533;	@&#65533;" &#65533;&#65533;'d&#65533;o&#65533;6&#65533;Q&#65533; &#65533;?&#65533;S&#65533;&#65533;R8&#65533;&#65533;o&#65533;&#65533;&#65533;0&#65533;8&#65533;&#65533;P_&#65533;&#542;9&#65533;&#65533;)&#65533;&#65533;9v&#65533;&lD&#65533;c,&#65533;&#65533;(&#612;y&#1619;&#65533;&#65533;89&#65533;'Y&#65533;x&&#65533;1&#65533;}&#65533;&#65533;79&#65533;C&#65533;&#65533;c)&#65533;-&#65533;ke"K&#65533;u&#65533;&#65533; Vv8&#65533;cj&#65533;&#65533;&#65533;}&#65533;?&#65533;sRd;&#65533;&#65533;R@&#65533;&#65533;D&#913;&#65533;&#65533;I&#65533;&#65533;&#65533;&#65533;&#65533;&#65533;Io&#65533;&#65533;n&#65533;&#65533;&#65533;&#65533;g&#65533;&#65533;&#594;\&#65533;&#65533;&#65533;i&#65533;&#65533;9&#65533;&#65533;&#65533;g&#297;:I>~&#65533;&#65533;Z&#65533;f&#65533;&#65533;&#65533;&#65533; uGj}?&#65533;&#65533;H&#65533;&#35310;2	&#65533;&#65533;&#65533;5<`VA&#65533;&#65533;J&#65533;&#65533;&#673;&#65533;':R&#65533;&#65533;Y$6K&#65533;s7`ZT&#65533;H&#65533;j&#65533;&#65533;&#65533;W&#65533;&#65533;e&#65533;&#65533;&#65533;*&#65533;&#65533;j&#65533;c&#65533;&#65533;H&#65533;^&#65533;&#65533;&#65533;U&#405;=&#65533;&#65533;
&#65533;&#65533;&#65533;&#65533;c&#65533;&#65533;Z&#65533;}&#1033;&#65533;&#65533;&#65533;&#65533;UP&#65533;#i&#65533;6&#1430;E&#65533;&#65533;Og&g&#1395;&#65533;&#65533;&#65533;J?&#65533;&#65533;'&#65533;&#65533;j&#65533;&#65533;&#65533;#9&#65533;&#65533;&#65533;W&#65533;&#65533;z&#65533;b&#65533;}'vW{p&#65533;u&#65533;w&#65533;mr&#65533;g&#1386;DelP5&#65533;J&#65533;&#65533;!&#65533;#[>x&#65533;&#65533;+&#48520;&#65533;&#65533;&#65533;:&#65533;&#65533;U&#65533;Jll&#65533;&#65533;4d&#65533;&#65533;u &#65533;]B&#65533;&#65533;&#65533;t&#65533;`&#65533;&#65533;&#65533;A&#737;&G&#65533;lc&#65533;&#65533;&#65533;  -&#65533;&#65533;i&#65533;Q{&#65533;e_&#65533;W&#65533;&#65533;Y&#65533;&#65533;G&#65533;`;&#65533;nP&#65533;7_&#65533;&#65533;]w&#65533;5i&#65533;dk&#65533;{+&hk&#65533;I&#65533;&#65533;&#65533;&#65533;&#65533;6&#65533;/N&#1718;&#65533;E&#65533;&#65533;&#3808;&#65533;	{PF&#65533;&#65533;&#65533;W3&#65533;<h&#65533;&#65533;*T&#65533;9[Z.&#65533;&w_&#65533;l0w&#65533;l&#65533;&#65533;%&#65533;&#65533;&#65533;6&#65533;&#65533;@&#65533;&#65533;&#65533;&#65533;&#65533;&#65533;&#65533;&#65533;)&#65533;'&#65533;`{&#65533;&#65533;&#65533;5&#65533;[k&#65533;&#65533;5&#65533;X&#65533;&#65533;z&#65533;&#65533;&#65533;;F&#65533;&#65533;&#65533;p&#65533;&#65533;&#65533;&#1576;&#65533;B&#65533;4&#65533;&#65533;q&#65533;|&#65533;&#65533;&#65533;)&#65533;dz&#65533;[&#65533;&#65533;JlB&#65533;k&#65533;z&#65533;&#65533;&&#65533;&#65533;&#65533;~&#65533;&#65533;}&#65533;M&#361;&g!&#65533;&#65533;{&#65533;$&#786;&#65533;&#65533;&#65533;h&#767;4k&#65533;O&#65533;}&#213;&#65533;&#65533;&#65533;&#65533;m+&#65533;&#65533;[&#65533;4&#65533;&#65533;3&#65533;&#65533;%K&#65533;7&#65533;4;&#65533;	&#65533;&#65533;c|&#65533;l&#65533;&#65533;&#65533;9&#65533;i&#65533;OL}&#65533;&#65533;&#65533;&#65533;&#65533;&#65533;k2d&#65533;&#65533;-H&d$&#65533;uk&#65533;9\u&#65533;&#65533;&#65533;&#41663;&#65533;1&#65533;@<d~0&#386;&#65533;&#65533;&#65533;X&#65533;&#65533;A&#65533;fb&#65533;.L&#65533;x)&#65533;=&#595;P<.&#65533;i&&#65533;X&#65533;&#65533;T&#65533;&#65533;&#65533;.&#65533;f,&#65533;&#65533;&#65533;&#65533;&#65533;&#65533;p&#65533;&#65533;&#65533;j&#65533;&#65533;&#65533;w&#65533;	+&#65533;&#65533;&#65533;q&#65533;&#65533;&#65533;&#65533;&#65533;&#65533;&#65533;&#65533;&#65533;	&#65533;&#65533;&#65533;\&#65533;&#65533;k&#65533;>&#772;n&#65533;u&#587;-6&#65533; {&#65533;l&#65533;a&#65533;&#65533;&#65533;&#557;y&#65533;&#65533;&#65533;&#65533;&#185;&#65533;&#65533;&#65533;&#65533;&#65533;&#65533;&#65533;=&#65533;&#65533;R&#65533;l&#65533;&#65533;y@&#237;&#65533;&#65533;&#65533;&#65533;Tp&#65533;{0&#65533;&#65533;&#65533;+&#65533;T9&#65533;&#578;&#65533;&#711;&#65533;&#890;9&&#65533;&#65533;&#65533;z&#65533;V&#65533;4WC&#65533;&#65533;q&#65533;R%>&#65533;&#65533;qN&#65533;&#65533;&#65533;v&#65533;&#525;&#65533;&#65533;&#65533;jT&#65533;z &#65533;&#65533;&#65533;&#65533;&&#65533;&#603;&#65533;&#65533;&#65533;&#65533;&#842;&#65533;m&#65533;&#65533;&#934;&#65533;&#65533;O&#65533;4\&#65533;?V&#65533;&#65533;&#65533;&#65533;&#65533;&#65533;]&#65533;W&#685;&#65533;L&#65533;&#134;&#65533;&#65533;&#65533;&#65533;&#65533;&#65533;&#65533;&#65533;]&#65533;a&#65533;&#65533;&#65533;&#65533;
}&n1&#65533;&#65533;l&#639;&#65533;&#65533;	&#65533;*	&#65533;3&#65533;&#65533;	-&#65533;&#65533;&#65533;&#65533;&#65533;&#65533;~ &#65533;]&#65533;L&#65533;&#65533;&#65533;&#65533;&#1262;k&#65533;&#65533;J&#65533;&#65533;,&#65533;&#65533;&#65533;&#65533;&#1126;&#65533;&#65533;*&#65533;&#65533;&#65533;U&#65533;Q-	&#65533;&#779;&#65533;&#65533;~&#65533;&#65533;&#65533;&#65533;	<&#65533;&#65533;<&#844;<&#702;[&#65533;J]&#65533;g&#65533;&#65533;&#65533;&#65533;&#65533;&#65533;b&#65533;-&#65533;&#65533;w&#65533;&#1382;<&#65533;&#65533;&#65533;&#65533;&#65533;	l\4&#65533;&#65533;]&#65533;0&#65533;&#65533;&#65533;j]&#65533;&#65533;&#65533;&#1299;&#65533;&#65533;f&#65533;)&#65533;&#1565;&#65533;|@&#65533;&#65533;,&#65533;&#65533;&#65533;&#65533;&#1607;&#65533;&#65533;&#65533;&#1610;&#65533;&#65533;q&#65533;&#65533;l}v&#65533;&#65533;&#65533;0&#65533;&#65533;&#65533;&#1672;&#65533;S&#65533;&#995;&#65533;&#65533;3&#65533;&#667;&#1536;&#65533;CN8&#40936;
&#65533;@&#65533;f&#65533;&#65533;s{&#65533;&#65533;m&#65533;r&#65533;&&#1484;	m&#65533;&#65533;&#65533;&#65533;&#65533;I&#65533;&#1149;&#65533;,K&#674;,&#65533;&#65533;&#65533;&#65533;&#1860;&#65533;&#65533;9<&#65533;o&#65533;&#65533;]oM&#65533;&#65533;&#65533;E&#65533;&#65533;&#65533;&#65533;|&#1655;&#65533;&#65533;&#65533;Q&#65533;N&#65533;C&#65533;&#65533;&#65533;&#65533;C&#65533;&#65533;&#65533;&#65533;&#65533;vM&#65533;&#65533;]|&#65533;&#65533;e&#65533;&#65533;T&#65533;&#65533;&#65533;&#65533;&#65533;J\&#65533;l&#65533;&#65533;&&#65533;&#65533;&#1889;&#65533;&#65533;&#65533;|&#65533;
&#65533;&#65533;&#65533;&#65533;&#65533;pp&#65533;=&#65533;&#557;&#65533;&#65533;&#65533;&#65533;&#1122;&#65533;&#65533;&#65533;&#65533;&#65533;&#65533;&#65533;vM&#1880;}&#65533;&#65533;&#65533;&#65533;&#65533;=&#65533;&#65533;&#65533;*K&#65533;&#65533;&#65533;&#65533;&#65533;L&#65533;1&#65533;&#1285;&#65533;&#65533;}&#65533;c&#65533;;<&#65533;&#65533;&#65533;,&#65533;&#65533;C&#65533;.&#65533;&#65533;L&#65533;&#65533;T&#65533;&#65533;&#65533;&#65533;k>&#65533;P&#65533;&#65533;R&#65533;&#65533;Zn&#65533;G&#65533;&#65533;&#65533;&#65533;&#65533;;^a&#65533;&#65533;[N&#65533;d~&#65533;&#65533;&#65533;f&#65533;&#65533;H&#65533;&#65533;l&#65533;&#65533;c>n&#65533;	]&#65533;&#65533;-&#65533;&#65533;qn&#65533;M^&#65533;&#65533;&#65533;;&#65533;&#65533;&#65533;&#65533;0&#65533;}&#65533;W.&#65533;|&#65533;&#65533;&#65533;{&#1538;n&#65533;&#65533;-&#65533;&#65533;&#65533;&#65533;>&#65533;(&#65533;&#65533;&#65533;&#65533;&#65533;&#65533;&#9966;&#65533;{&#65533;&#65533;&#65533;&#65533;&#65533;&#65533;&#65533;&#65533;^>&#65533;y&#65533;&#65533;&#65533;&#65533;M&#65533;~&#65533;L&#1971;^&#65533;\n&#65533;&#65533;&#65533;w}&#65533;&#65533;>&#65533;&#65533;&#65533;&#1279;>&#65533;u)&#65533;r^&#65533;&#65533;N&#65533;&#702;&#65533;&#65533;&#65533;&#65533;^d&#65533;&#65533;&#1865;&#65533;5l&#65533;&#65533;N&#65533;&#65533;&#65533;&#65533;0&#65533;&#42618;&#65533;&#65533;&#60686;&#65533;&#446;&#65533;>&#65533;&#65533;X&#65533;t&#65533;E.&#65533;&#65533;&#65533;&#65533;l&#65533;5xi&#65533;&#1022;&#65533;&#65533;~&#65533;&#65533;&#65533;&#65533;&#65533;}&#65533;\&#65533;&#65533;&#65533;&#65533;&#65533;&#65533;&#65533;&#65533;&#65533;&#65533;&#1528;>&#65533;&#65533;&#65533;&#65533;&#65533;&#65533;q^&#65533;j&#65533;&#65533;t&#65533;4&#65533;&#65533;&#65533;&#65533;<&#1002;m&#65533;N&#65533;&#65533;&#65533;&#65533;&#65533;&#65533;n&#65533;&#65533;&#65533;&#65533;=&#65533;&#65533;(&#65533;&#65533;&#65533;&#65533;&#65533;N&#65533;&#65533;.&#65533;H&#65533;&#65533;&#1792;&#65533;&#65533;&#65533;M&#65533;l\|&#65533;&#65533;Mh&#65533;N&#65533;{&#65533;&#65533;n&#65533;&#350;&#65533;&#65533;&#1598;&#65533;&#65533;&#65533;D&#65533;&#65533;K&#65533;&#65533;f&#65533;[C&#65533;	&#65533;&#65533;9&#65533;&#65533;n&#65533;&#65533;>&#65533;/&#65533;&#65533;)&#65533;&#65533;&#65533;&#65533;	&#65533;&#65533;#&#65533;&#65533;o&#65533;&#65533;a&#65533;&#65533;&#65533;&#65533;&#865;&#65533;M&#65533;&#65533;M&#869;&#65533;&#65533;(o&#65533;z&#65533;&#65533;&#65533;~&#65533;&#65533;&#65533;b&#65533;&#65533;^&#65533;&#65533;4&#65533;&#65533;3&#65533;&#65533;B&#65533;&#65533;&#65533;M&#65533;&#1590;}&#65533;&#65533;(/&#65533;&#65533;&#65533;&#65533;&#65533;&#65533;&#65533;&#65533;m&#65533;&#65533;LN&#65533;&#65533;H&#65533;&#65533;N&#65533;&#1586;&#65533;&#65533;&#65533;&#65533;_&#65533;f&#65533;&#65533;~&#65533;&#610;&#65533;&#1112;&#65533;&#65533;?&#65533;^&#65533;&#65533;&#65533;&#65533;&#65533;&#65533;&#65533;y&#65533;&#65533;l&#65533;&#1888;&#65533;Q~&#65533;&#65533;&#65533;&#65533;&#65533;&#65533;&#65533;&#65533;&#65533;&#65533;&#65533;&#65533;&#65533;&#65533;_&#65533;]=&#65533;.&#65533;&#65533;&#65533;&#65533;&#65533;o&#65533;3&#65533;&#65533;&#65533;&#65533;d&#65533;&#65533;_&#65533;&#399;&#65533;&#65533;&#65533;&#65533;&#65533;&#65533;&#65533;&#65533;O&#65533;n&#65533;&#65533;^&#65533;:&#65533;&#65533;|&#65533;&#65533;&#65533;&#65533;&#65533;n&#65533;~@&#65533;&#65533;?&#65533;&#65533;s&#65533;&#65533;?&#65533;4&#65533;&#65533;s&#65533;&#65533;&#65533;0&#65533;&#1326;&#65533;|&#65533;&#65533;~&#65533;&#65533;&#65533;&#65533;&#65533;&#65533;{&#65533;&#65533;&#65533;&#65533;&#65533;}&#65533;&#65533;&#65533;&#65533;~Z&#65533;&#65533;&#65533;&#65533;&#65533;&#65533;&#65533;&#65533;&#65533;&#65533;&#65533;&#65533;&#65533;&#65533;}&#65533;&#65533;{&#65533;&#65533;}a&#65533;&#65533;&#65533;&#65533;&#65533;{&#65533;&#65533;&#65533;&#65533;&#65533;&#65533;&#65533;&#65533;&#65533;&#65533;&#65533;&#65533;&#65533;&#65533;&#65533;&#483;&#65533;&#65533;&#65533;&#65533;&#65533;&#65533;|&#65533;&#926;&#389;&#65533;&#1168;&#1412;&#1612;Z&#65533;&#65533;&#1311;z&#1155;&#65533;&#65533;&#65533;&#65533;{&#65533;&#65533;&#65533;&#65533;&#65533;&#65533;&#65533;y&#65533;&#65533;&#65533;|&#65533;&#65533;&#65533;&#65533;&#65533;&#65533;&#65533;&#65533;&#65533;XJ %N&#65533;&#65533;-&#65533;&#65533;X&#65533;<&#65533;&#65533;E&#65533;&#65533;J!&#65533;&#65533;&#65533;&#65533;&#65533;!&#65533;nTG&#65533;&#65533;r&#65533;k&#65533;Q&#65533;l&#65533;L&#65533;"Y(eKB.&#65533;YI&#65533;&#538;&#65533;MD&#65533;&#65533;KQ3&#65533;&#65533;sh#&#65533;&#65533;&#65533;"*l]&#1117;&#65533;&#65533;&#65533;[J*&#1387;&#65533;3&#520;+&#65533;&#65533;x&#65533;&#65533;&#65533;&#65533;
&#65533;3&#65533;_&#1218;R&#65533;v&#65533;FE"&#65533;|l&#65533;&#65533;nI&#65533;'=&#65533;&#65533;&#65533;&#811;"&#65533;&#65533;&#65533;N&#65533;dP&#65533;9qhQ%&#65533;&#65533;H&#65533;&#65533;|#&#65533;i&#65533;in"&#65533;&#65533;n&#65533;&#65533;&#65533;&#65533;WW&#65533;&#65533;&#65533;Z&#65533;&#65533;^K&#65533;&#65533;&#65533;&#65533;&#65533;3tF&#65533;t;&#65533;&#65533;x&#65533;&#65533;>&#65533;X&#65533;=&#65533;H*Z&#65533;&#65533;\&#65533;&#65533;|u[&#65533;i&#65533;j&&#65533;&#562;!&#65533;&#65533;6	&#65533;&#65533;T&#65533;n&#65533;&#65533;v&#65533;&#65533;-s&#735;&#65533;C&#65533;V&#65533;	&#1676;o&#65533;&#65533;&#65533;'O8z&#65533;l:&#65533;	="&#1658;f&#65533;&#65533;&#65533;{&#65533;&#65533;]&#65533;.&#65533;|&#65533;9|&#65533;&#65533;&#65533;9 Q&#65533;H q&#65533; &#65533;&#65533;((2&#65533;  &#65533;9p&#65533;&#65533;|&#65533;&#1793;&#65533;&#65533;6&#65533;"J&#65533;J&#65533;&#65533;&#65533;W&#65533;&#65533;&#65533;&#65533; &#65533;&#65533;A&#65533;&#518;&#65533;1&#65533; 2&#65533;&#65533; &#65533;&#65533;p4&#65533;!K&#65533;$2O&#65533;&#65533;(&#65533;&#65533;&#65533;&#65533;:&#65533;!%FV&#65533;a&#65533;&#65533;""b&#65533;&#65533;:~&#65533;&#65533;-&#65533;EQSbw&#65533;e&#65533;&#65533;Q&#65533;e&#65533;&#275;&#65533;]&#65533;&#65533;I&#65533;*ad&#65533;CF&#65533;y&#65533;&#65533;x&#65533;&#65533;e
&#65533;9&#65533;t&#65533;&#65533;&#65533;s~Piv&#65533;y&#65533;&#65533;7&#65533;s&#65533;&#65533;8&#65533;&#1106;&#65533;8V&#65533;<v&#65533;&#65533;&#65533;&#65533;&#65533;3&#598;N&#65533;&#65533;&#65533;>&#65533;a&#295;&#65533;&#65533;&#65533;&#65533;&#65533;Z[c\^r&#65533;*&#65533;&#65533;U&#549;&#65533;b&#65533;}&#65533;&#65533;D&#65533;&#65533;&#65533;R&#65533;&#880;&#65533;i:"}8I&#65533;y&#65533;&#49243;&#65533;&#65533;&#65533;&#65533;&#65533;F&#65533;&#65533;l&#65533;>&#1924;e&#65533;&#1744;&#455;T&#65533;nf&#65533;#,y[
}:&#65533;&#65533;&#65533;&#65533;wf&#65533;&#65533;&#65533;#&#65533;d&#65533;t&#65533;&#65533;G}T&#65533;&#65533;&#65533;&#65533;&#65533;i@&#65533;D&#182;"l&#65533;&#65533;&#65533;h&#65533;&#65533;j&#65533;,&#65533;X&#65533;s&#65533;Ra&#65533;&#65533;%&#65533;&#65533;&#460;/&#65533;L&#65533;&#65533;\HG&#65533; &#65533;&#65533;b&#65533;<|&#1118;5M&#65533;&#65533;&#65533;&#65533;FDf&#65533;&#1284;&#65533;&#65533;'uF&#65533;x&#65533;.&#65533;&#65533;&#65533;&#1427;.&#65533;&#65533;&#65533;&#65533;Rm6j&#65533;&#65533;&#65533;@&#65533;/&#65533;&#65533;&#65533;9y&#65533;&#65533;P>&#65533;&#65533;&#65533;E&#65533;&#65533;7#x&#65533;&#65533;6&#65533;&#65533;e&#65533;&#65533;&#791;&#65533;w&#65533;&#65533;q&#65533;&#65533;:&#65533;&#65533;&#65533; &#65533;D&#65533;&#65533;-=&#65533;`&#428;,&#65533;!3&#65533;iy!'&#65533;&#65533;7&#1040;&#65533;4&#65533;E@&#65533;KT&#65533;&#65533;&#65533;:H&#65533;k&#65533;&#1573;&#1486;	`&#65533;&#65533;&#65533;&#65533;&#65533;{y&#65533;&#65533;>&#65533;&#65533;?&#65533;&#65533;&#65533;&#65533;nsTo}&#65533;&#65533;}N&#65533;IF&#65533;&#65533;&#65533;&#65533;g_&#65533;"S&#65533;&#65533;m&#65533;&#65533;&#65533;j&#65533; &#65533;v&#65533;&#65533;&#65533;Fz&#65533;&#65533;+rza)&#65533;&#65533;&#65533;T9&#65533;&#65533;&#65533;&#65533;&#65533;&#65533;&#65533;$Z&#65533;Q(&#65533;&#65533; #&#65533;.&#65533;o&#65533;&#65533;_&#65533;&#65533;?&&#65533;&#65533;x&#65533;@&#65533;&#1610;G&#65533;AT0[PD &#65533;&#65533;&#65533;&#65533;)&#283;&#65533;5&#65533;&#65533;M&#65533;4&#65533;<&#65533;"&#65533;UM%&D&#65533;&#65533;&#65533;&#65533;Bx&#65533;+&#65533;E
&#65533;1&#65533;9&#65533;iW&#65533;AP&#65533;&#65533;X%~&#65533;DEq&#65533;|&#65533;HA&#65533;&#65533;.&#65533;&#65533;&#65533;?&#65533; (G&#65533;l&#65533;-oR&#65533;&#14405;&#65533;&#65533;pT&#65533;ra&#65533;&#141;&#65533;#q&#65533;I&#65533;&#65533;2 &#65533;Q&#65533;)0&#65533;&#65533;@!&#1559;&#65533;&#65533;&#65533;&#65533;&#65533;9x0lA &#65533;&#65533;&#65533;&#65533;&#65533;8&#65533;
rpL\UFXB&#65533;J[&#65533;X&#65533;&#65533;&#65533;&#65533;$&#65533;&#65533;S$)&#65533;pvEj&#65533;&#65533;&#65533;?!GK&#65533;Q&#65533;&#65533;&#65533;%t&#65533;&#65533;a&#65533;R&#65533;x&Y&B&#65533;&#65533;&#65533;&#65533;U*&#65533;>&#65533;\&#65533;&#65533;&#65533;&#65533;&#198;C&#65533;Q&#65533;&#65533;.&#65533;&#65533;&#65533;&#65533;6&#65533;Z&#65533;&#1094;&#65533;&#65533;&#65533;uAJ&#65533;"* 9&#65533;&#65533;&#65533;&#65533;=)T'&#668;&#65533;&#65533;R&#65533;iTI! 	IJbg&#65533;&#65533;LH6&#65533;&#65533;&#65533;r&#65533;'H2 &#65533;&#65533;&#65533;&#65533;%?1&#65533;&#65533;&#65533;&#736;/&#65533;&#65533;90t&#65533;h
&#65533;&#65533;&#65533;2&#65533;x&#65533;&#65533;-k+JJ&#65533;b&#65533;P&#&#65533;4&#1078;&#65533;"-&#65533;&#65533;&#65533;&#65533;&#65533;&#9255;5GH&#65533;s&#65533;Uh&#65533;X&#65533;&#65533;&#65533;Q&#65533;&#65533;P&#65533;<#&#334; &#65533;&#1709;a&#65533;&#65533;&#65533;&P^&#65533;&#65533;s&#65533;A&#65533;&#65533; &#65533;Qx&#65533;	o&#65533;&#65533;&#65533;Z&#65533;&#65533;&#65533;&#65533;&#65533;&#65533;&#65533;&#65533;O:&#65533;@&#65533;&#65533;&#65533;nH&#65533;&#1328;&#65533;&#65533;M &#65533;lK1G&#65533;&#65533;NtS|&#65533;*R&#65533;	&#65533;:,B&#65533;&#65533;Xq&#65533;&#65533;&#65533;&#65533;c&#65533;i&#65533;lO&#1530;}n3*&#65533;H&#65533;b&#65533;&#65533;{&&#65533;u,"&#1808;&#65533;Ae &#65533;j&#65533;&#65533;$&#65533;&#65533;)?&#65533;&#1349;&#65533;&#65533;%&#65533;_&#65533;'&#65533;&#65533;&#65533;&#65533;6&#65533;Q"D_<&#65533;1&#65533;:$&#65533;M&#65533;%&#65533;&#65533;	 &#65533; &#65533;nP&#65533;*&#65533;ABX@d&#65533;&#65533;&&#65533;:&#65533;m&#65533;&#65533;Pn&#65533;&#246;&#65533;]f11_*&#1687;&#65533;&#65533;&#65533; nY&#65533;O &#65533;&#65533;&#65533;&#65533;&#65533;8&#65533;t &#65533;j`tEHPB46&#65533;&#65533;P-"|&#65533;*@&#944;&#65533;7&#65533;&#65533;c&#65533;&#65533;nJ &#65533;, 20/z&#65533;&#65533;&#65533;&#65533;(&#65533;y;&#65533;&#65533;&#65533;`&#65533;&#65533;&#65533;$&#65533;&#65533;cE&#65533;8&#65533;&#65533;&#65533;	&#65533;@U&#65533;&#65533;&#65533;%b9,H&#65533;&#65533;%&#65533;3^&#65533;&#65533;&#65533;s&#65533; &#65533;ATY6&#65533;&#65533;&#65533;3 _3&#65533;&#65533;b1&#65533;X(s&#65533;&#65533;&#65533;]&#65533;&#65533;a)~B&#65533;&#65533;&#65533;&#65533;&#65533;6~&#65533;"x<&#65533;B&#65533;x&FP&#65533;	h#&#792;&#65533;`&&#65533;`&#65533;&#65533;D?&#65533;X0!L&#65533;-f&#65533;&#65533;&#514;!&#65533;?4&#65533;r&#65533;&#65533;&#65533;&#65533;&#65533;.&#65533;&#65533;&#65533;!s&#65533;W&#65533;&#65533;2&#1472;&#65533;&#65533;n&#65533;&#65533;C&#65533;&#65533;&#65533;8&#65533;&#65533; 23&#65533;&#65533;&#65533;C_&#65533;&#65533;I&#65533;1[&#65533;O&#65533;&#65533;w%&#65533;j&#65533;[&#65533;&#65533;f&#65533;&#65533;&#65533;6!B j-c&#65533; &#65533;&#65533;&#65533;&#65533;&#65533;mh&#65533;&#65533;&#65533;&#65533;&#65533;&#65533;	fq&#65533;&#65533;&#65533;&#65533;f@\&#65533;W&#65533;&#65533;&#65533;5&#65533;&#65533;&#65533;q&#65533;&#65533;&#65533;&#65533;b&#65533;&#65533;&#65533;&&#65533;&#65533;&#65533;4t&#65533;&#65533;&#65533;[&#65533;zBc[Uh&#65533;&#65533;&#1824;&#65533;!I&#65533;&#65533;&#65533;3&#65533;iKK&#65533;&#65533;&#65533;F&#65533;&#65533; *H&#65533;.5(D
n<&#65533;&#65533;&#65533;r&#65533;&#65533;&#65533;&#65533;&#65533;&#65533;&#65533;&#65533;f&#65533;&#65533;3&#65533;&#65533;{&#364;&#65533;&#65533;t&#65533;r&#65533;&#65533;&#65533;@&#65533;y&#65533;&#65533;&#65533;s3&#65533;B&#65533;&#65533;]&#65533;u&#65533;&#65533;&#65533;,D&#65533;&#65533;D&#65533;e&#65533;&#830;D&#65533;&#65533;,&#65533; &#65533;|a&#65533;&#65533;&#65533;	&#65533;/&#65533;&#65533;&#65533;'n&#65533;&#65533;;
&#65533;&#65533;`@&#65533;&#65533;Nd&#65533;&#65533;&#1533;&#65533;-&#65533;&#65533;&#65533;_&#65533;w&#65533;&#65533;&#65533;&#65533;&#65533;&#65533;&#65533;/x"&#65533;6&#65533;&#65533;&#65533;&#65533;&#65533;&#65533;&#65533;&#65533;g>N&#65533;?&#65533;&#65533;&#65533;&#65533;D,&#65533;qBD;&#65533; &#65533;.	&#65533;&#65533;
&#1526;&#65533;&#65533;In&#65533;R&#65533;&#65533;&#65533;1H &#65533;* &#65533;&#65533;&#65533;Q&#65533;b$&#65533;&#65533;&#65533;&#477;&#1799;&#65533;k0&#65533;\&#65533;AG&#65533;&#1047;x&#65533;;_70&#65533;>&#65533;7&#65533;0c1&#65533;W;]&#65533;&#65533;&#65533;\~&#65533;&#65533;:"&#65533;&#65533;&#65533;&#65533;k&#65533;f &#65533;,&#65533;&#65533; !g&#312;	&#65533;&#65533;G&#65533;?&#65533;G&#65533;
l/!&#65533;&#65533;&#65533;&#65533;7X&#65533;&#65533;)&#65533;&#65533;&#65533;{
8g&#65533;&#65533;sw|&#65533;gx&#65533;H07R`&#65533;X&#65533;6v&#65533;B%c	&#65533;W&#65533;]Z~&#65533;6~Gq&#65533;5&#65533;&#65533;'m&#65533;&#65533;f&#65533;!@&#65533;&#65533;i&#65533;zm&#65533;&#65533;' 8&#65533;&#65533;&#65533;?&#65533;A&#65533;o&#65533;pG&#65533;D{&#65533;&#65533;H&#65533;&#65533;G)&#65533;&#65533;>'&#65533;&#65533;&#65533;&#65533;}&#65533;&#65533;&#65533;gy@2
&#65533;@&#65533;&#65533;$&#65533;p&#65533;yPi&#65533;&#65533;i&#65533;&#24716; z&#65533;&#65533;&#65533;=&#1026;&#65533;Vj&#65533;F&#65533;G
:&#65533;&#65533;7&&#65533;&#65533;&#65533;C&#33219; &#65533;&#65533;&#65533;0N^&#65533;&#65533;W{&#65533;ac`&#65533;&#65533;&#65533;G&#65533;&#65533;	Y8OK&#65533;'g Wy&#65533;&#65533;&#65533;&#65533;&#65533;q8&#65533;l&#65533;<&#65533;~iQ|8&#65533;&#65533;`&#65533;&#65533;(&#65533;&#65533; &#65533;E&#65533;&#65533;^&#273; z &#65533;VH&#65533;&#65533;&#65533;&#65533;d&#65533;&#65533;x&#65533; y&#65533;&#65533;&#65533;&#65533;&#65533; &#65533;&#65533;&#65533; &#65533;&#65533;&#65533;&#65533;&#65533;~&#65533;&#65533;&#65533;Hr:8^&#65533;>8&#65533;H&#65533;&#65533; ^&#65533;I&#520;v&#65533;&#65533;o&#65533;&#65533;&#65533;U&#65533;&#65533;&#65533;xv@&#65533;&#65533;`&#65533;E
&#65533;E~&#65533;&#65533;u@ P&#1144;1 &#65533;8 &#65533;HUPr&#65533;x &#65533;8@&#65533;&#65533;&#65533; P{&#65533;(4&#65533;m&#65533;X&#65533;&#65533;&#65533;
L&#65533;&#65533;S&#65533;J&#65533;&#65533;&#65533;dx	&#65533;f<&#65533;&#65533;0&#65533;&#65533;&#65533;@ &#65533;&#65533;o`&#65533;wx1Pr%&#65533;0&#65533;&#65533;0h&#65533;TF&#65533;	&#65533;&#65533;&#65533;&#65533;&#65533; zRf &#65533;&#65533;8`0&#65533;&#65533;V
&#65533;4>&#65533;F"&#65533;&#1042;&#65533; "&#65533;&#65533;0	&#65533;8	- &#65533;&#1046;m&#65533;?&#65533;AycP&#65533;^&#65533;&#65533;&#65533;&#65533;&#65533;&#65533;`&#65533;&#65533;&#65533;&#65533;&#65533;&#65533;Gi	;&#65533;N&#65533;&#65533;t&#65533;&#65533;z&#65533;&#65533;W9&#65533;HT&#65533;&#65533;&#65533;&#65533;&#65533;&#65533;Pl&#65533;  &#65533;A@
&#65533;&#65533;8&#65533;&#65533;nvP&#65533;&#1976;&#65533;&#65533;zY&#65533;&#65533;~&#1626;|y	|&#65533;&#65533;&#1050;&#65533;&#65533;&#65533;G0&#65533;&#65533;!@&#65533;V&#65533;&#65533;Pp&#65533;&#65533;tH&#1345;j&#65533;&#65533;Ci&#65533;&#65533;&#65533;p&#65533;	i&#65533;&#65533;I &#65533;&#65533;&#65533;	F@$&#65533; &#65533;&#65533;&#65533;9&#65533;I&#65533;&#65533;P &#65533;&#65533;&#65533;&#65533;&#65533;&#65533;&#65533;9&#65533;`&#65533;&#65533;&#65533;j&#65533;_&#65533;&#65533;&#1631;&#65533;&#65533;&#65533;&#65533;&#65533;l&#65533;&
O&#65533;1dH&#65533;&#65533;&#65533;&#65533; &#65533;7&#65533;&#65533;&#65533;5&#65533;]&#65533;&#65533;i&#65533;p&#65533;&#65533;&#65533; &#65533;&#65533;&#65533;&#65533;3@"j	&#65533;&#65533;&#65533;&#65533;&#65533;&#65533;&#65533;i&#65533;{o0&#65533;&#65533;&#1631;&#65533;I&#65533;&#65533;_&#65533;&#65533;u&#65533;&#65533;&#65533;&#65533;&#65533;&#65533;e	n<&#1056;&#65533;&#1049;,&#65533;&#1689;&#65533;&#65533;&#65533;eH1?&#65533;&#65533;&#65533;6&#65533;&#65533;&#65533;&#65533;@&#65533;&#65533;&#65533;&#65533;0&#65533;&#65533;_q&#65533;9&#65533;&#65533;&#65533;z&#65533;z&#65533;&#65533;&#1239;p&#65533;&#65533;D&#65533;5!eI&#65533;&#65533;&#65533; p&#65533;&#65533;&#65533;&#65533;&#65533;i&#65533;&#65533;&#65533;qPP&#65533;v&#65533;q&#65533;q9h&#65533;U:&#65533;h&#65533;'*&#65533;&#65533;0&#65533;&#65533;P&#65533;&#65533;&#65533;&#65533;`&#65533;0-&#65533;&#65533;W&#65533;0 &#65533;&#65533;&#65533;&#65533;&#65533;&#479;T)&#65533;&#65533;7*&#65533;&#65533;&#65533;&#65533;@&#65533;&#65533;2wz&#65533;,0z
&#65533;P&#65533;&#1707;&#65533;&#65533;&#65533;&#65533;&#65533;&#65533;&#1703;i&#65533;%&#65533;5&#65533;&#65533;gY&#65533;&#65533;n&#65533;&#1064;U&#65533;hP&#65533; &#65533;j&#65533;&#65533;JXz	&#65533;&#65533;&#65533;&#65533;&#65533;&#65533;&#65533;&#65533;O&#65533;L&#65533;&#65533;4
&#65533; &#65533;e:&#65533;f&#65533;&#65533;&#65533;&#65533;&#65533;&#65533;&#65533;2a&#65533;&#65533;&#65533;&#1141;&#65533;&#65533;&#65533; ,p&#65533;&#65533;&#65533;HJ i&#65533;&#65533;~*&#65533;&#65533;:&#65533;Z&#65533;&#65533;&#65533;&#65533;&#752;&#65533;jPip&#65533;P5P&#65533;0N&#65533;0&#65533;3P &#65533;&#65533;:
&#65533;J&#65533;&#65533;T&#65533;&#65533;
&#65533;p&#65533;-[&#65533;&#53926;&#65533;&#65533;4 &#65533;&#65533;&#65533;&#65533;&#65533;P}V&#65533;&#736;&#65533;AA&#65533;`3&#65533;&#65533;&#65533;&#1711;&#65533;&#186;&#65533;&#756;N&#1780;P&#65533;30&#65533;
&#65533;p&#65533;&#65533;&#65533;%K% &#65533;&#65533;&#65533;&#65533;&#65533;d-+ze&#65533;&#65533;1+&#65533;&#65533;&#65533;`O&#65533;dgqZQ6+&#65533;uP&#65533;&#65533;@&#65533;&#65533;&#65533;&#65533;&#65533;&#65533;x&#65533;&#65533;&#1776;&#65533;J[[[{&#65533;&#65533;k	&#65533;&#65533;&#65533;
&#65533;&#65533;&#65533;W&#65533; &#65533;&#65533;&#65533;&#65533;&#65533;[&#65533;&#65533;P&#65533;&#65533;k	Np&#65533;&#65533;&#65533;&#65533;&#65533;_ &#65533;&#65533;0&#65533;&#65533;0&#65533;&#65533;&#65533;&#65533;&#65533;:&#65533;&#65533;&#1650;>p&#65533;&#65533;*&#65533;:&#65533;u8&#65533;	:{&#65533;&#65533;H&#65533; &#65533;a&#65533;&#65533;&#65533;j&#65533;}&#65533;&#65533; &#65533;`&#65533;&#65533;p&#65533;&#65533;&#65533; &#65533;&#1546;&#65533;&#65533;&#65533;&#65533;&#1767;&#65533;&#65533;&#65533;&#1077;&#65533;[&#65533;&#36360;&#65533;&#1789;&#65533;&#65533; &#65533;&#65533;&#65533;^&#65533;;&#65533;&&&#65533;&#30462;&#65533;'&#65533;cJ&#65533;&#65533;y&#65533;e&#65533;&#65533;&#65533;&#65533;&#65533;&#65533;r@:
&#65533;&#65533;p&#65533;&#816;6J&#65533;Q(&#65533;	&#65533;&#767; q&#65533;&#65533; &#65533;{&#65533;Jk&#65533;&#65533;&#65533;&#65533;&#65533;`&#65533;&#65533; &#65533;&#65533;;&#65533;@&#65533;&#65533;&#65533;&#65533;;&#65533;&#65533;&#65533;&#65533;&#1098;&#65533;N&#65533;&#65533;&#65533;=&#65533;0&#65533;&#65533;0&#65533; 0 +&#1853;&#65533;&#65533;&#65533;&#65533;[&#65533;2l&#65533;&^&&#65533;&#65533;73Z&#65533;&#65533;;&#65533;&#65533;&#65533;&#1778;B&#65533;&#60138;.&#65533;&#65533;&#65533;&#65533;&#65533;I&#65533;:&#65533;&#65533;\&#65533;0<&#65533;&#65533;:&#65533;M&#65533;&#571;&#65533;\ &#65533;*&#65533;&#65533;k&#65533;&#65533;+&#65533;&#65533;&#65533;&#65533;+&#418;P 60&#65533;XZn&#65533;&#65533;&#65533;[Y&#65533;&#65533;~&#65533;&#65533;Y&#65533;&#65533;%|&#65533;z,_ &#65533;&#43774;&#65533;&#65533;&#65533;&#65533;&#65533;&#65533;&#65533;&#65533;
&#65533;d&#65533;i!&#65533;&#65533;:&#65533;&#65533;@6K&#65533;&#65533;&#65533;&#65533;&#65533;X&#65533;&#65533;,&#65533;&#65533;&#65533;&#65533;&#65533;&#65533;z&#65533;[&#65533;k&#65533;g|&#395;`&#65533;&#65533;k	@Q@&#65533;&#65533;&#65533;Q&#65533; &#1193;&#65533;&#65533;&#65533;&#65533;&#65533;&#65533;l&#65533;"<&#488;&#65533;&#65533;&#65533;&#65533; z&#65533;;&#65533;B&#65533;&#65533;&#65533;{&#65533;/&#65533;&#65533;&#65533;r&#65533;qQ&#65533;&#65533;&#65533;&#65533;&#65533;&#65533;&#65533;&#65533;G
g&#65533;	&#65533;)
&#823;&#65533;&#65533;&#65533;&#65533;&#343;@&#904; &#65533;&#65533;&#687;&#65533;&#65533;C &#65533;&#65533;e|&#65533;<N@&#65533;N&#65533;&#65533;n&#65533;&#65533;#,&#452;&#65533;&#707;&#65533;&#65533;`&#65533;&#65533;&#65533;&#65533; &#65533;&#65533;&#65533;[&#65533;f{&#542;&#65533;&#65533;f&#65533;&#65533;i*mK&#65533;&#65533;&#65533;&#65533;&H1&#65533;&#65533;&#65533;&#65533;&#588;&#65533;&#65533;&#65533;&#65533;&#1097;&#65533;&#65533;&#65533;&#65533;&#2868;Mk&#65533;&#65533;&#65533;&#65533;o&#65533;&#65533;&#65533;&#65533;&#65533;&#65533;&#65533;&#901;&#65533;H&#65533;&#65533;Z`&#65533;&#65533;&#65533;ol&#65533;}&#65533;&#65533;&#65533;&#65533;&#65533;&#668;&#65533;D&#65533;&#65533;?<&#65533;!&#65533;i&#65533;&#65533;&#65533;&#65533;g&#65533;&#65533;>;	&#65533;:	&#65533;&#1622;&#65533;&#65533;&#860;9Sl&#65533;K[&#65533;&#65533; &#65533;Y&#65533;&#65533;&#65533;&#65533;@g&#1227;&#65533;&#65533;&#65533;&#65533;&#65533;&#65533;&*&#65533;&#65533;&#65533;&#65533;&#65533;&#65533;o<&#65533;&#65533;&#65533;&#65533;z&#65533;&#65533;&#65533;&#65533;&#65533;}&#65533;&#65533;,k&#515;m&#1290;|&#1289;&#1842;&#65533; &#65533;j&#65533;&#65533;@&#65533;&#261;	&#65533;&#65533;&#65533;<&#65533;&#65533; &#65533;&#65533;&#65533;&#65533;&#65533;8"=&#65533;Z&#857;$&#65533;&#65533;&#65533;&#65533;&#1835;&#65533;&#65533;&#1198;&#65533;&#65533;&#1419;03&#65533;&#1430;&#65533;&#1239;&#65533;u]&#1532;&#65533;&#1790;&#65533;&#997;&#65533;&#65533; &#65533;&#65533;C]&#1799;}&#65533;&#65533;&#65533; &#65533;0]&#65533;m&#65533;&#65533;&#65533;$&#1404;&#65533;Oe	
z&#748;&#65533;0&#1699;=	DK&#65533;&#65533;&#65533;&#65533;h&#65533;_&#65533;p&#65533;&#65533;&#65533;&#65533;&#65533;&#65533;&#65533;&#65533;&#942;&#65533;&#65533;D0&#65533;&#65533;&#65533;C &#1987;  &#1131;&#65533;&#65533;&#2017;&#65533;&#65533;&#65533;&#65533;&#65533;&#65533;&#65533;&#65533;&#65533;&#447;&#65533;&#65533;~-&#1440;0&#1798;\&#1799;&#65533;&#65533;~&#1294;&#65533;MM&#65533;t&#65533;"\&#65533;&#65533;Vp&#65533;&#65533;	&#65533;&#65533;&#65533;&#65533;&#65533;&#65533;p&#65533;9&#65533;&#65533;}&#65533;	&#1996;&#65533;&#1835;4&#65533;&#65533;&#65533;&#65533;&#65533;g&#65533;&#65533;&#65533;&#920;&#65533;&#65533;&#1844;<+&#65533;t&#65533;i &#65533;;&#65533;&#65533;&#1448;&#65533;
>&#65533;G&#65533;&#65533;F&#65533;&#65533;&#65533;&#65533;&#65533;
Ju&#65533;&#65533;S&#65533;&#65533;&#65533;&#65533;&#65533;&#65533;&#65533;&#65533;0&#65533;i&#65533;&#65533;&#65533; &#1928;&#65533;&#1866;&#65533; f&#65533; &#65533;-&#162;&#65533;&#65533;l.&#65533;x&#65533;&#65533;&#65533;&#65533;&#65533;&#1910;&#65533;&#65533;&#65533;&#65533;m>p&#65533;&#65533;9^;&#65533;&#65533;&#65533;-&#65533;q\&#65533;&#65533;&#65533;p&#65533;~&#773;&#65533;&#65533;F&#65533;&#1566;&#65533;&#1464;[vR&#65533;&#65533;]&#623;C
&#65533;&#65533;&#65533;TM &#65533;&#65533;&#65533;W&#65533;&#65533;]&#65533;&#1860;&#65533;&#65533;@&#65533;P&#10878;&#65533;&#65533;i&#65533;5&#65533; &#65533;&#65533;&#65533;r&#65533;&#65533;&#65533;v&#65533;&#65533;&#17056;&#2025;&#65533;&#65533;&#65533;&#65533;&#65533;&#65533;&#65533;&#65533;t&#65533;n&#161;@&#65533;$&#65533;&#65533;D]&#65533;&#65533;-&#65533;&#65533;?<&#1219; &#65533;&#65533;&#1333;&#65533;8&#65533;&#65533;G&#65533;&#1792;&#65533;?fA&#65533; l	Q/&#65533;}	V.&#65533;W&#65533;&#65533;&#65533;&#65533;&#65533;&#65533;&#65533;&#65533;&#65533;&#65533;&#65533;&#65533;&#65533;>&#363;&#61164;^&#65533;h.&#65533;|&#65533;&#65533;&#65533;^&#65533;&#65533;p&#65533;&#65533;0&#65533;&#1411;&#65533;&#65533;p&#65533;&#65533;&#65533;&#65533;&#65533;p&#65533;&#65533;&#65533;]&#65533;+&#49344;&#65533;N&#65533;=&#65533;&#65533;&#65533;&#65533;&#65533;<}&#65533;&#65533;&#65533;&#65533; &#65533;&#65533;\&#65533;~&#65533;&#65533;&#65533;&#65533;&#898;&#65533;&#65533;&#65533;&#65533;&#65533;&#65533;&#38172;&#65533;&#65533;'&#65533;&#65533;@4&#65533;q&#65533;&#587;&#65533;&#65533;NJ`&#65533;&#65533;V>&#65533;&#65533;&#65533;&#65533;\&#65533;&#65533;&#65533;h&#65533;&#65533;&#65533;d&#65533;f&#65533;&#65533;&#65533;&#654;&#65533;0N&#65533;/&#65533;&#65533;N&#65533;&#65533;&#65533;?8K&#65533;&#65533;M&#65533;j&#65533;gy&#65533;&#65533;~&#65533;&#65533;&#65533;h&#65533;&#65533;&#351;&#65533;&#65533;&#65533;&#65533;&#65533;&#65533;&#65533;%&#65533;0&#65533;&#65533;~&#65533;&#65533;&#65533;&#822;&#65533;7&#65533;&#65533;]&#65533;E7K&#65533;&#65533;Ck&#65533;7&#65533;&#65533;&#65533;&#65533;&#65533;@&#65533;2&#65533;&#65533;@&#65533;&#65533;m&#65533;&#65533;&#65533;&#65533;&#65533;&#65533;&#65533;&#65533;&#65533;&#65533;&#65533;M&#65533;&#65533;&#65533;&#65533;@&#65533;m&#65533;&#1967;&#65533;&#65533;1N&#65533;&#65533;&#65533;w&#65533;&#65533;&#65533;L&#65533;9I&#65533;&#65533;9&#65533;r}&#65533;&#414;&#65533;k&#65533;	&#65533;&#65533;&#65533;&#65533;&#65533;>&#65533;V&#65533;&&#65533;&#65533;&#65533; &#65533;2&#65533;&#65533;&#1255;&#65533;&#65533;&#46608;&#65533;&#65533;g&#157216;XGU&#65533;}&#65533;&#65533;&#1624;@&#65533; &#65533;&#65533;&#65533;&#65533;&#65533;.&#65533;\N&#65533;&#65533;n&#65533;I&#65533;&#42511;&#65533;&#65533;&#65533;`&#65533;&#65533; S/&#65533;im&#65533;&#65533;&#65533;[&#65533;&#65533;&#65533;&#65533;&#65533;&#65533;{(%(&#65533;&#65533;NN&#65533;&#65533;&#65533;&#65533;&#65533;&#65533;&#65533;&#65533;&#65533;&#65533;&#65533;&#65533;&#65533;&#65533;&#65533; !&#65533;&#65533;&#65533;&#65533;&#65533;&#65533;&#65533;&#65533;>D&#65533;&#65533;&#65533;&#65533;&#65533;&#65533;k&#65533;&#65533;M&#65533;&#65533;	&#65533;&#65533;z&#65533;y&#65533;&#474;&#65533;g&#65533;&#65533;&#1028;Z&#580;&#65533;&#1691;f<&#1882;&#65533;J&#65533;(A&#65533;,&#65533;&#65533;&#65533;&#65533;(&#65533; (i0)&#65533;P&#1319;&#65533;&#65533; z&#65533;&#65533;	Q&#65533;N&#65533;h$b&#65533;&#65533;&#65533;y&#65533;"F&#65533;&#65533;M&#65533;R&#65533;'&#872;AHS&#65533;&#65533;&#65533;&#65533;&#65533;$&#65533;R&#65533;?'&#65533;&#1682;&#65533;&#65533;M&#65533;X)U&#65533; C,Y&#65533;8&#65533;&#65533;J&#65533;&&#65533;&#65533;&#65533;m&#65533;6&#65533;+&#65533;l&#65533;&#65533;]&#65533;&&#65533;&#65533;PRy$&#65533;w&#65533;P
 D8aP&#65533;v&#65533;&#65533;&#65533;&#65533;=~,.&#65533;7pSaM(V&#65533;&#65533;YRA%&#65533;&#65533;D&#65533;&#65533;G&#65533;Ct&#812;&#65533;&#65533;?&A&#65533;&#65533;5&#65533;P&#65533;if*z&#65533;(&#1119;vN&#65533;&#16673;%&#659;&#65533;>&#1949;&)&#1253;&#65533;&#65533;&#65533;'&#65533;&[T{&#65533;&#65533;&#65533;&#65533;9VQ^&#65533;&#65533;&#65533;&#65533;&#65533;&#1521;&#65533;BQG&#65533;MK&#65533;&#65533;&#65533;&#65533;KGh^x&#65533;&#65533;&#65533;#&#65533;&#65533;E&#65533;&#65533;.8(h&#65533;p(&#65533;l&#65533;&#65533;&#65533;&#199;	&#65533;&#65533;Hd&#65533;&#65533;F&#65533;&#65533;&#65533;&#65533;&#65533;QG&#65533;&#65533;&#65533;IS&#65533;(&#65533;4a@ &#65533;f(.&#65533;&#65533;Hj&#65533;&#65533;&#65533;&#65533;j&#65533;&#65533;&#65533;&#65533;l&#65533;XT&r&#65533;&#65533;d&#65533;&#65533;&#65533;&#65533;R&#65533; &#65533;B &#65533;&#65533;q&#65533;uC&#65533;&#65533;p&#65533;Y&#65533;&#65533;Lv\&#65533;qu&#65533;)&#65533;I3&#65533;&#65533;&#65533;&#65533;Z&#65533;&#65533;K7m&#65533;&#65533;\&#36357;&#65533;;w&#65533;7>&#65533;&#65533;&#65533;&#65533;`&#65533;X &#65533;A&#65533;c&#65533;
o&#65533; &#65533;&#65533;&#65533;P&#65533;&#65533;&#1849;&#65533;&#65533;&#65533;8&#65533;&#4359;&#65533;&#65533;&#65533;&#65533;&#65533;&#65533;X&#65533;Q&#65533;&#65533;u6&#772;&}f&#65533; @((&#65533;d&#65533;M&#65533;&#65533;&#65533;S"%
8&#65533;m
&#1878;`7-IHo&#65533;&#65533;&#65533;&#65533;~G-&#65533;&#1090;&#1813;&#65533;&#65533;&#65533;&#65533;&#65533;&#65533;V&#65533;&#65533;r](p&#65533;Ql&#65533;Nn"&#65533;&#65533;	&#65533;&#65533;&#65533;8Pf&#65533;&#65533;Y&#65533;y&#65533;f^&#65533;&#65533;sO>&#65533;&#65533;!&#65533;?&#65533;I!mn&#65533;!s&#65533;;&#65533;v&#65533;&#65533;&#65533;P&#65533;<&#65533;O&#65533;&#65533;&#65533;Sx&#65533;&#65533; &#65533;1
&#65533;HJ&#65533;!(&#65533;I&#65533;&#65533;&#65533;b&#65533;y&#65533;&#65533;&#65533;	&#65533;;&#65533;&#65533; X`E325&#65533;&#65533;8&#65533;&#65533;#r&#65533;I&#65533;s&#65533; 9&#65533;&#65533;p&#65533;]7f+J&#65533;pH&#65533;&#65533;&#65533;&#65533;6&#65533;&#65533;n&#65533;&#65533;]&#65533;e&#65533;&#65533;qK@_&#65533;&#65533;&#65533;&#65533;&#11673;&#65533;&#65533;&#65533;&#65533;&#65533;&#65533;{&#65533;&#65533;&#65533;&#65533;[&#65533;&#65533;&#65533;Ec&#65533;cfo&#65533;f!9z&#65533;&#65533;$eVi&#65533;&#65533;&#65533;a!&#65533;&#65533;&#65533;M&#65533;f`l&#65533;t&#65533;&#65533;&#65533;&#14634;&#65533;%&#65533;E {&#65533;&#65533;C+<wk-&#65533;&#65533;0?&#65533;&#65533;d(be&#65533;&#65533;&#65533;p&#65533;G&#65533;&#65533;&#65533;<&#65533;&#1993;&#65533;M&#65533;]&#933;%:(&#65533;&#65533;&#65533;z&#65533;&#65533;=&#65533;9n&#65533;&#65533;M}8&#65533;T&#65533;&#65533;&#65533;&#59970;&#65533;&#65533;&#65533;c>&#65533;MH&#730;&#65533;!&#65533;&#65533;&#65533;61!dx&#65533;(%&#65533;&#1149;j4U&#65533;NO&#65533;&#65533;&#65533;46&#65533;&#65533;&#65533;&#65533;&#65533;(A&#65533;_Q2&#65533;&#363;|z&#65533;T2&#513;"!1&#65533;&#65533;&#65533;&&#65533;&#65533;;mt&#65533;t&#65533;&#65533;&&#65533;!&#65533;&#65533;&#65533;A&#65533;<P&#65533;&#65533;^&#65533;kq@w&#65533; jG&&#1817;&#65533;=&#65533;&#65533;)&#65533;3B&#65533;&#65533;&#65533;	&#377;6&#65533;	Rmk&#65533;&#65533;&#65533;&#1168;<M&#65533;8gK&#65533;&#65533;&#65533;&#65533;^T&#65533;zkx&#65533;&#65533;v&#65533;"&#65533;B&&#65533;&#65533;&#65533;.&#65533;'&#65533;X&#65533;&#65533;*&#65533;&#65533;V&#65533;"&#65533;&#65533;M@&#65533;@2&#65533;	Z&#65533;&#65533;/F&#65533;&#65533;&#65533;&#2013;aIG&#1692;&&#65533;&#65533;&#65533;&#65533;D#:z&#65533;&#65533;6&#65533;e&#65533;&#65533;i&#65533;l&#65533;x&#65533;&x&#65533;&#65533;[&#65533;&#65533;&#65533;&#65533;M\ 1&#65533;A&#65533;$I&#65533;B&#65533;&#65533;>a&#65533;&&#65533;&#1464;&#65533;&#65533;&#65533;&#635;&#65533;&#65533;t&#65533;&#194;Ie=&#1797;H&#65533;&#65533;&#65533;&#65533;w;&#65533;D&#65533;&#65533;6c&#65533;>&#65533;&#65533;8&#65533;p&#65533;&#65533;&#65533;&#65533;X`?&#65533;&#65533;&#65533;&#65533;T&#65533;D&#65533;6\,U4&#65533;W?X`]@&#65533;-"&#65533;&#65533;Z&#65533;j*&#65533;&#65533;&#65533;h&#65533;
N&#65533;&#65533;&#65533;&#65533;C3&#65533;&#65533;9P@i&#65533;3&#65533;G&#65533;b&#65533;&#65533;
&#65533;`2 Y&#65533;?&#65533;&#65533;&#65533; &#65533;&#65533;&#65533;&#65533;&#1801;&#65533;=&#65533;&#65533;$&#65533;&#65533;&#65533;a&#65533;O5&#65533;&#65533;&#65533;&#585;&#65533;G5,wT&#65533;6J$&#65533;&#65533;(&#65533;J&#65533;2&#65533;DJWU&#65533;$VL&#65533;#*&#65533;&#65533;8]&#599551;t&#65533;JL&#65533;0&#18108;&#65533;J&#65533;&#65533;&#65533;&#65533;&#65533;&#1056;&#152;   &#65533;&#65533;&#1658;&#65533;\&#65533;&#65533;r&#65533;&#65533;0>&#65533;&#65533;SJ&#65533;3 &#65533;H&#65533;&#65533;fX'&#65533;&#65533;&#65533;wD&#65533;&#65533;b &#65533;&#65533;s&#65533;&#65533;&#675;-&#65533;,B/T$!&#65533;|&#65533;&#65533; d&#65533;&#65533;KX&#65533;&#268;&#65533;E)ZL&#65533;n&#65533;a[&#65533;(&#65533; &#65533;2&#43213;&#65533;a&#65533;&#65533;W&#65533;&#65533;+&#65533;k&#65533;&#65533;F&#65533;t4&#1381;{p*X`6&#65533;&#65533;?&#65533;$&#65533;&#65533;G&#65533;?<&#65533;&#65533;&#65533;&#65533;!n&#65533;[M&#1814;&#65533;&#65533;&#65533;&#65533;`a&#65533;&#65533;&#1538;e&#65533;&#65533;&t&#65533;J&#65533;v&#65533;&#65533;i&#65533;&#65533;W&#65533;&#65533;hX&#65533;tbqV&#65533;&#65533;)&#65533;EU&#65533;B&#65533;)
@&#65533;#&#65533;&#65533;&#65533;]&#65533;&#65533;E&#65533;&#65533;{qM_&#65533;
.&#1335;&#65533;5laL`&#65533;p&#65533; &#1449;&#65533;w
L&#65533;&#65533;&#65533;c%G&#65533;&&#65533;&#65533;&#65533;&#65533;Y&#65533;&#65533;&#65533;&#65533; 6&#65533;l&#65533;&#65533;+5T&#65533;&#65533;D&#65533;qL5&#65533;Z&#65533;&#22005;9}&#65533;b&#65533;&#65533;&#1662;)&#65533;&#65533;&#65533;&#65533;&#65533;&#65533;[&#65533;nB&#65533;'&#1284;&#65533;v&#65533;T&#65533;&#65533;&#1378;&#65533;&#65533;kN/&#65533;Fr&#65533;&#65533;&#65533;&#65533;BR&#65533;&#65533;Q];f%&#65533;I@&#618;,&#65533;&-&#65533;&#65533;&#65533;D&#65533;<&#65533;A&#14176;&#65533;&#65533;&M&#65533;&#65533;&#65533;&#65533;&#65533;<FK &#1745;&#65533;[&#65533;B&#65533;}U&#65533;&#65533;&#65533;&#65533;&#65533;&#899;&#65533;eks&#65533;_&#65533;|&#65533;)	&&#65533;d&#65533;V&#65533;Eq&#65533;&#65533;s&#65533;
&#65533;&#65533;*a&#240;$&#65533;K&#65533;&#65533;!&#65533;V'%N&#65533;&#65533;,X&#65533;&#65533;V&#65533;o*maL/&#65533;&#65533;&#65533;&#65533;&#65533;k1$s&#65533;8&#65533;&#65533;&#65533;I&#65533;rv@&#65533;&#65533;&#65533;&#65533; &#65533;9&#65533;,&#65533;KP:<&#65533;4Gw&#65533;&#65533;&#65533;&#65533;Zw&#65533;|&#65533;&#65533;&#65533;&#65533;<9&#1946;&#65533;L&#1213;!&#65533;&#65533;&#65533;t&#65533;&#65533;{d&#65533;&#65533; &#65533;4&#65533;m&#65533;&#65533;r&#65533;{P&#65533;&#65533;$&#65533;6;&#65533;&#65533;&#65533;C&#65533;&|k&#65533;
&#65533;H~&#65533;WKM&#65533;d&#65533;2&#65533;G&#65533;!P&#65533;&#65533;&#65533;&#64451;Mx&#65533;&#65533;&#65533;&#1054;J&#65533;&#65533;&#65533;&#65533;&#65533;G&#65533;jP&#65533;i &#65533;&#65533;&#65533;cXG/z&#65533;&#65533; &#65533;H&#1156;^i&#65533;&#65533;&#65533;x&#65533;&#65533;&#65533;&#65533;NB(&#65533;X\&#65533;&#65533;&#65533;Md&#65533;&#65533;|&#65533;yAA&#65533;,&#65533;&v&#65533;&#65533;&#65533;&#65533;&&#65533;C
<&#65533;&#65533;v&#65533;&#65533;m&#65533;&#65533;o&#65533;)v&#65533;&#65533;&#65533;X74&#65533;%N&#65533;(:a&#65533;&#65533;E&#65533;&#65533;&#65533;&#1658;&#65533;&#2017;&#65533;&#65533;&#65533;--&#1258;'&#1258;&#1391;&#65533;=&#65533;&#65533;OC\&#65533;&#65533;&#65533;a\&#65533;&#65533;&#65533; &#65533;&#65533;q&#65533;`-&#65533;4Bm,&#593;&#65533;@&#65533;5X&#65533;&#65533;&#65533;F&#65533;w3]e&#65533;,;eI&#65533;&#65533;eN&#65533;qh&#65533;&#65533;9y'A&#65533;&#65533;&#65533;.&#65533;&#65533;&#65533;yfg&#65533;k_&#65533;&#65533;&#65533;&#65533;o&#65533;&#1747;&#65533;tn&#65533;g&#65533;h@ew_&#65533;&#65533;M3&#65533;&#65533;&#65533;&#65533;=R&#65533;i%w|(&#65533;a&#1299;BC&#65533;V&#65533;"D<&#65533;&#65533;&#65533;t&#65533;u&#65533;o&#65533;==&#65533;`B&#65533;&#1228;&#65533;hl&#65533;_LIz  f;[&#65533;E1&#65533;&#428;&#65533;Xi4( o&#65533;&#65533;q&#65533;&#65533;&#65533;C<}&#65533;&#65533;c;Y&#1659;&#65533;@u f& z&#65533;0z&#65533;&#65533;s&#65533; &#65533;`^Es-&#65533;;&#65533;';&#65533;&#65533;W&#65533;WpmW {l&#65533;G&#65533;D&#65533;@C&#65533;{`&#65533;f &#65533;&#65533;&#65533; o"w|aw|&#65533;&#65533;Y &#65533;o&#65533;'m&#65533;P&#65533; }2&#1089;"&#65533;m&#65533;w&#65533;&#65533;}7&#65533;_)Fw&#65533;&#65533;p&#65533;&#65533;X&#65533;wX0F&#65533;vF&#65533;fx]&#65533;&#65533;&#65533;U&#65533;7
&&#65533;F
&#65533;#&#65533;&#65533;w&#65533;&#65533;,Z&#65533;]&#65533;Bl&#65533;B`&#65533;3&#1090;G&#65533;&#65533;&#65533;&#65533;&#65533;&#65533; Ap&#65533;%&#65533;&#65533;&#65533;%&#65533;&#65533;w-&#65533;wA&#65533;&#65533;z&#65533;0&#65533;x&#65533;&#65533;&#65533;&#65533;&#65533;b/5})xh+&#65533;-&#65533;&#65533;WaEVa%wo&#65533;&#65533;x`&#65533;% &#65533;<  mZ2&#65533;&#65533;v&#65533;&#65533;&#65533;-Mgbqgg(f&#65533;&#65533;%`t&#65533;S&#65533;&#65533;&#65533;|&#65533;K&#65533;D&#65533;<&#65533;q&#65533;3?3&#65533;0#
[&#65533;&#65533;&#65533;]&#1761;c&#65533;yUVl&#65533; l&#65533;GsT&#65533;8&#65533;&#65533;s&#65533;&#65533;x&#65533;z&#65533;&#263;&#65533;&#65533;&#65533;f&#65533;z&#65533;&#65533;&#65533;&#65533;&#65533; &#65533;&#65533;&#65533;&#65533;&#65533;|,(|&#65533;X&#65533;&#65533;&#65533;k &#65533;&#65533;&#65533;&#65533;xk&#65533;k@@1&#65533;&#65533;&#65533;$+P-&#65533;+@6&#65533;N &#65533;&#65533;&#65533;8&#65533;&#65533;&#65533;A&#1239;@&#65533;f&#65533;"&#65533;&#65533;F&#65533;wV&#65533;	L{&#65533;&#65533;9EX8&#65533; &#65533;6<BU&#65533;%
m$o&#65533;&#65533;k&#65533;&#65533;&#65533;&#65533;&#65533;<yl&#65533;!&#65533;&#65533;&#65533;&#65533;|D&#65533;O^&#65533;gG&#65533;h$&#1616;&#65533;f&#65533;g&#65533;s&#65533;&#65533;sv[&#65533;&#65533;xH&#65533;pA&#65533;rq-&#65533;h&#65533;&#65533;&#65533;&#65533;&#65533;|&#65533;Y&#65533;(@&#65533;&#1494;&#65533;&#65533;&#65533;&#65533;x y&#65533;W&#65533;o$&#65533;-&#65533;&#65533;/&#65533;UP&#65533;9&#65533;jP&#65533;&#65533;
&#65533; @&#65533;q&#65533;&#65533;&#65533;&#65533;&#65533;&#65533;&#65533;F&#65533;&!&#65533;-p&#65533;&#65533;&#65533;U&#65533;&#65533;u&#65533;wfg&#65533;Ki'&#65533;uw\&#65533;&#65533;&#65533;&#65533;91&#65533;&#65533;&#65533;0y>I
L2&#65533;V&#65533;&#1043;se&#65533;&#65533;3g&#65533;	c&#65533;,&#65533;&#65533;S6O&#65533;Q&#65533;&#65533;&#65533;&#65533;Cmux^Z&#65533;&#65533;&#65533;&#512;sQ&#65533;`y&#65533;|8&#65533;e&#65533;z&#1602;<&#65533;! &#65533;&#65533;&#65533;&#65533;&#65533;I&#65533;&#65533;Y&#65533;0h&#65533;~	&#65533;U &#65533;8&#1054;&#65533;YU &#65533;jPjP&#65533;Y &#65533;^E&#65533;&#65533;&#65533;I&#65533;z"&#65533;fn6_~&#65533;tN&#65533;&#65533;5%n&#65533;&#345;5U &#65533;`(&#65533;&#65533;G&#65533;&#65533;&#65533;&#65533;&#65533;&#65533;&#65533;U?&#65533;&#65533;':&#1877;&#1105;@&#65533;7&#65533;&#65533;>&#65533;&#65533;b5e&#65533;&#65533;:q&#65533;&#65533;VY&#65533;&#1378;:
&#540;&#65533;&#192;&#65533;&#65533;]&#65533;&#65533;I&#65533;&#65533;&#65533;o&#65533;f &#65533;H&#65533;np&#65533;x&#65533;&#65533;&#65533;g&#65533;&#65533;'yv&#65533;&#65533; &#65533;3&#65533;-&#65533;5&#65533;&#65533;L&#65533;&#65533;&#65533;^*&#65533;%`&#65533;&#65533;&#65533;dZ&#65533;&#65533;&#65533;-0&#65533;&#65533;&#65533;z&#65533;&#65533;z&#65533;v&#65533;W&#65533;&#65533;&#65533;&#65533;&#65533;&#65533;m	&#65533;t&#65533;e&#65533;&#65533;0&#65533;-84&#65533;+&#65533;&#65533;U&#65533;g&#65533;&#65533;@cH&#65533;%lGV&#65533;l&#65533;&#65533;&#1208;,&#65533;Eh&#65533;Mi`q&#65533;&#65533;&#65533;&#65533;fT &#65533;9G&#65533;m&#65533;C3j4&#65533;&#65533;yx&#65533;&#65533;&#65533;+&#65533;!`LJ&#65533;&#65533;9&#65533;r&#65533;&#65533;H&#65533;&#65533;&#65533;Wk&#65533;*&#65533;t&#65533;hoh&#65533;ZZU&#65533;]&#65533;&#65533;8&#65533;&#65533;Z8&#65533;j&#65533;V&#65533;&#65533;j&#65533;Z&#65533;%&#65533;0&#65533;m:;o*P&#65533;&#65533;&#65533;r&#65533; Y&#65533;&#65533;&#65533;~&#65533;mwz&#65533;&#65533;)h&#65533;+(|&#65533;i&#65533;&#65533;v&#65533;^&#65533;	z&#65533;&#65533;9&#65533;&#65533;&#65533;d&#65533;&#65533;&#65533;Vl&#65533;I&#65533;e1e-&#65533;&#65533;&#65533;&#65533;&#65533;T@&#65533;&#65533;&#65533;&#65533;e&#65533;&#65533;&#65533;&#65533;eu&#65533;&#65533;zs`f `fA&#65533;&#65533;V&#65533;&#4975;&#65533;&#65533;WIt&#65533;&#65533;&#65533;@< f&#65533;&#65533;g&#65533;&#65533;Fz>{&#65533;v	&#65533;&#65533;&#65533;&#65533;J&#65533;hH&#65533;*l&#65533;!&#65533;L&#65533;]&#65533;YZ&#65533;&#65533;Z&#65533;&#65533;9&#65533;&#65533;&#685;\&#65533;&#65533;&#65533;&#65533;&#65533;6Ph@ H&#65533;mjHI3Z &#65533;&#65533;j;"&#65533;&#65533;W&#65533;&#65533; lt&#65533;&#65533;&#65533;\&#65533;hk&#65533;!3F+&#65533;*&#65533;&#65533;&#65533;dJYVGn&#65533;;
	4&#65533;&#65533;keWG&#65533;&#35895;9V?&#65533;&#1576;Ng&#65533;&#65533;y&#65533;w&#65533;&#65533;&#65533;&#65533;&#65533;;&#65533;&#930;l&#65533;g &#65533;&#65533;&#65533;&#65533;&#65533;#[&#65533;&#65533;&#65533;f&#65533;m&#65533;@&#65533;"8&#65533;:&#755;>&#48332;&#65533;&#65533;&#65533;I&#65533;&#65533;E&#65533;&#65533;&#65533; 	@R&#65533;U&#65533;T;&#65533;8P &#65533;&#65533;=i@&#65533;[&#65533;&#65533;dj&#65533;
P6&#65533; @ X&#65533;ar&#65533;&#65533;&#259; p&#65533;&#65533;&#65533;f&#65533;&#65533;m&p"&#65533;&#65533;"&#65533;U&#65533;&#65533;&#65533;!'3N&#65533;&#65533;&#65533;\C!&#65533;	K&#65533;&#760;K6&#65533;hA:&#65533;p&#754;&#65533;&#65533;&#65533;&#65533;wdG&#65533;z&#1044;5&#65533;&#65533;NV&#65533;&#65533;&#65533;&#65533;&#65533;&#65533;&#65533;&#65533;&#65533;&#65533;yp&#65533;l#&#65533;&#65533;&#65533;&#65533;	@&#65533;y&#65533;&#65533;&#65533;&#1764;&#65533;Z;+&#65533;&#65533;&#232;;&#252;&#65533;H&#65533;&#65533;E"&#65533;&#65533;&#65533;@ !&#65533;Q&#65533;-&#65533;&#65533;hj&#65533;80&#65533;Z&#65533;&#65533;&#65533; &#65533;&#65533;d&#65533;&#65533;Y
P&#65533;O&#65533;&#65533;&#65533;(&#65533;^|&#65533;&#65533;4&#65533;&#65533;o&#65533;&#1078;&#65533;@&#65533;&#65533;&#65533;&#405;&#65533;fA&#65533;&#65533; &#65533;&#1913;&#65533;&#65533;&#65533;&#65533;&#65533;[&#65533;&#65533;[X&#65533;cu&#65533;R&#65533;,&#65533;:&#65533;*&#65533;]&#65533;7&#65533;&#65533;&#65533;a&#65533;T&#65533;3ll!&#65533;&#65533;&#65533;Fz&#65533;&#65533; ,&#65533;&#65533;&#65533;&#65533;&#65533;&#65533;&#586;&#65533;&#65533;4,&#65533;7&#65533;&#65533;:+&#65533;o&#65533;&#65533;>y&#458;&#65533;&#65533;&#65533;&#65533;pD V&#65533;&#1099;&#310;&#65533;&#65533;{I&#65533;&#65533;PNl&#65533;b&#65533;a&#65533; X&#65533;&#65533;o&#8906;e[&#65533;&#65533;&#65533;z&#65533;&#65533;7&#65533;f&#65533;&#65533;&#65533;r&#65533;J&#65533;&#65533;*x&#65533;x|&#65533;&#1295;&#65533;&#65533;&#454;z&#65533;&#65533;L&#65533;&#65533;&#1057;Z!G]&#65533;	&#65533;&#65533;&#65533;&#65533;&#65533;&#65533;&#65533;&#65533;&#65533;l]&#65533;&#475;&#65533;&#65533;,|@s&#65533;
&#65533;\eP&#65533;n&#65533;e&#65533;]&#65533;<&#65533;&#65533;0&#554;&#65533;&#65533;&#65533;Z&#65533;&#65533;&#65533;&#65533;z&#65533;&#65533;&#65533;&#65533;&#65533;8&#65533; 3 &#65533;&#65533;&#65533;&#65533;&#65533;&#65533;N&#65533;&#65533;&#65533;&#65533;&#65533;&#65533;&#65533;UH&#65533;&#65533;sQ&#65533;8k3&#65533;&#65533;tl&#65533;J&#65533;&#228;&#65533;&#65533;k&#65533;J&#65533;&#65533;V&#65533;&#65533;&#65533;N&#65533;&#65533;;&#65533;3_&#65533;,==&#65533;|&#544;&#65533;&#921;&#65533;&#65533;&#65533;&#65533;&#65533;?-&#1035;&#65533;&#483;&#65533;&#65533;&#65533;]&#65533;{&#65533;{&#65533;X&#65533;&#65533;Y&#65533;	L&#65533;&#65533;
P&#65533;b&#65533;&#65533;j&#65533;&#65533;&#1635;A&#25290;&#65533;L&#65533;$-P&#65533;S&#65533;&#65533;&#65533;G&#65533;+N&#1711; |&#65533;PM&#65533;&#760;&#65533;&#65533;P&#1275;&#65533;&#65533;&#65533;g&#65533;:&#65533;&#65533;&#65533;&#65533;&#65533;@]&#612;&#65533;]yP&#65533;L9%&#65533;&#65533;&#65533;&#65533;,G]s&#65533;=&#65533;&#65533;]|<&#65533;&#65533;zN!&#65533;&#65533;&#65533;&#65533;&#65533;Z&#65533;&#1705;&#65533;	V&#65533;&#65533;&#65533;d-&#65533;O&#65533;&#65533;!&#65533;]&#65533;&#65533;m&#65533;&#65533;a&#65533;&#65533;&#65533;CJ&#65533;:\J+<&#65533;&#682;B&#65533;5&#537;&#65533;&#65533;;&#65533;&#564;&#65533;k&#65533;m&#65533;&#65533;&#65533;&#1222;
{ &#758;l&#65533;u&#65533;C&#65533;&#65533;J&#65533;&#65533;&#65533;&#1839;	yV&#65533;&#65533;&#65533;"&#1380;m&#1703;&#65533;&#65533;~&#65533;&#65533;&#65533;&#65533;[&#65533;&#65533;&#65533;&#65533;&#65533;&#65533;hNU&#1764;&#861;t	$R&#65533;&#65533;&#65533;&#65533;&#65533;0&#65533;<&#65533;&#65533;&#65533;&#65533;&#65533;&#65533;&#65533;-&#65533;d&#65533;[&#65533;K&#65533;&#65533;&#1172;&#65533;&#65533;>&#65533;e&#65533;&#65533;&#65533;b&#65533;&#65533;&#65533;&#65533;&#65533;a&#65533;&#65533;&#65533;&#65533;@M&#65533;;|&#65533;13&#65533;&#65533;w&#65533;&#65533;&#65533;&#65533;]&#65533;&#65533;    @&#65533;&#65533;&#65533;&#1387;&#65533;&#65533;&#65533;m&#1988;`&#65533;G<&#65533; 6&#65533;&#65533;&#65533;Y&#65533;O*&#65533;91&#65533; M]&#65533;&#65533;R&#65533;@&#65533;&#1562;&#65533;&#65533;&#65533;&#65533;&#1891;&#1081;&#65533;F&#65533;&#65533;\&#65533;&#65533;&#65533;Ks&#65533;-wp&#65533;j&#65533;&#65533;0&#1937;wl:Y&#65533;v\&#65533;2&#65533;&#65533;D&#65533;&#65533;5~&#65533; &#65533;%&#65533;Z&#65533;&#65533;&#65533;&#65533;&#65533;&#65533;&#65533;&#65533;&#65533;i &#65533;]d&#65533;&#65533;&#65533;&&#65533;&#65533;+&#65533;QzN&#65533;r=&#65533;&#65533;\]&#65533;&#65533;&#65533;&#65533;&#65533;0&#65533;A-&#65533;;,"~&#65533;&#816;_&#65533;&#65533;k&#65533;&#65533;^&#65533;&#65533;&#65533;&#65533;&#65533;D&#65533;&#65533;&#65533;x0&#1956;I&#740;&#65533;&#65533;0&#65533;{ &#65533;>EST&#65533;&#65533;H&#65533;&#65533;1P&#65533;&#65533;&#65533;Gh&#65533;8&#65533;L&#65533;&#65533;&#65533;K&#65533;3ya&#65533;&#65533;*>&#65533;&#65533;&#880;&#65533;&#65533;&#65533;&#65533;&#65533;&#65533;Ys&#65533;&#65533;&#12001;&#65533;&#65533;p&#65533;&#65533;&#65533;&#65533;&#65533;4&#65533;'
n.&#65533;R&#65533;Y&#65533;&#65533;KZ&#65533;n&#65533;&#65533;>|&#65533;&#65533;z&#65533;	&#65533;&#65533;2&#65533;&#65533;&#65533;2	&#65533;&#65533;a&#65533;&#65533;&#65533;G&#65533;&#65533;&#65533;C&#65533;E$H&#65533;&#65533;&#65533;j&#65533;&#65533;&#65533;]&#65533;o,&#1598;@&#65533;&#65533;&#65533;&#65533;*&#65533;&#65533;.&#65533;7&#65533;y4&#65533;F&#65533;=&#65533;&#65533;&#65533;&#65533;&#65533;i&#1308;&#65533;&#1934;&#669;=nP&#65533;&#65533;v&#65533;&#65533;&#65533;-&#514;&#65533;!&#65533;6&#65533;&#65533;&#65533;&#65533;&#65533;I&#65533;TJ&#65533;!&#65533;A&#65533;&#65533;&#65533;*&#65533;&#65533;lt&#65533;>&#65533;&#65533;+&#65533;&#65533;&#65533;&#65533;1<&#65533;&#65533;&#65533;&#944;n&#65533;S
1&#65533;&#65533;j&#65533;&#65533;U&#65533;f&#1094;&#65533;|&#65533;&#65533;9)L&#65533;&#65533; &#65533;/&#65533;h&#65533;}lA&#65533;8&#65533;&#65533;&#65533;@&#65533;r&#65533;x&#65533;&#65533;&#65533;R&#65533;( &#65533;-&#65533;8NG&#65533;>	a	J&#65533;"&#65533;1&#65533;^&#65533;o&#65533;)(r&#65533;&#65533;&#65533;r&#65533;o&#65533;&#65533;&#65533;&#65533;&#65533;A&#65533;&#65533;|&#65533;&#65533;&#65533;&#65533;&#65533;&#65533;X&#65533;&#65533;&#65533;&#65533;-&#65533;,&#27583;&#65533;&#65533;*&#65533;&#65533;&#65533;&#65533;&#65533;&#65533;g&#65533;@&#65533;<&#65533;&#65533;&#1764;^f&#65533;/&#65533;&#2006;v&#65533;Q`_&&#65533;&#65533;&#65533;&#65533;&#65533;&#65533;&#65533;&#65533;&#65533;&#65533;]&#65533;	Q&#65533;&#65533;N&#65533;n&#65533;&#65533;&#65533;>&#65533;&#65533;>&#65533;&#65533;&#65533;&#65533;N&#65533;&#65533;9&#65533;P]&#65533;&#65533;a&#1996;&#65533;&#1428;S6&#65533;#&#65533;&#65533;&#65533;&#65533;&#65533;&#65533;z&#65533;&#65533;&#65533;&#65533;&#65533;&#65533;&#65533;&#65533;&#65533;&#65533;&#65533;&#65533;&#65533;&#65533;&#65533;wy&#65533;yZ&#65533;&#65533;&#65533;&#65533;&#65533;&#65533;&#65533;&#65533;&#65533;ngg&#65533;&#65533;n&#65533;nrkf<J(,&#65533;,&#65533;&#65533;&#65533; 4&#65533;&#65533; &#65533;&#65533; &#65533;4x!QD&#65533;&#65533;&#65533;&#65533;rk&#65533;grg&#65533;k&#65533;&#65533;&#65533;lg	g&#65533;&#65533;&#65533;&#65533;&#65533;l&#65533;&#65533;&#65533; }*t&#65533;&#65533;&#65533;&#65533;DRJ0&#65533;!)IJZ&#65533;&#65533;+j&#65533;&#65533; &#65533;A&#65533;&#65533;&#65533;9&#65533;&#65533;:U&#65533;&#1464;&#65533; &#65533;&#65533; A@ S&#1518;^&#65533;>&#65533;p&#65533;B&#65533;&#989;,
&#1032;v &#65533;&#1124;M&#65533;v-[&#65533;&#65533;&#65533;1&#65533;&#65533;&#65533;&#65533;X&#65533;&#1448;&#65533;&#65533;&#65533;&#65533;y&#65533;&#65533;;#v&#65533;&Lg&#65533;l&#65533;V&#65533;&#65533;B&#65533;	Zt&#65533;cE&#65533;0"&#65533;&#65533;"!&#65533;&#65533; &#1757;;&#65533;&#65533;]&#65533;&#65533;N&#65533;&#65533;$h1H~&#65533;Pq5&#65533;&#65533;M/&#65533;@&#1068;&#65533;&#65533;&#859;,|&#65533;&#65533;t&#65533;P&#65533;v0&#65533;&#65533;4<`&#230;F&#65533;&#65533;&#65533;&#65533;QH&#1078;m&#65533;&#65533;pb&#65533;Jy&#65533;&#65533;&#65533;$&#65533;W&#65533;&#65533;^&#65533;&#65533;&#65533;&#65533;&#65533;-*&#65533;&#65533;&#65533;&#65533;&#65533;vFx1-l&#65533;&#65533;&#65533;H&#65533;&#65533;)&#65533;&#65533;&#65533;&#65533;!&#65533;&#65533;&#65533;{&#65533;&#65533;~*8$&#1904;&#65533; &#65533;&#65533;&#65533;&#65533;/m&#65533;YL5}&#65533;/<&#65533;&#65533;l&#1056;x&#65533;&#65533;&#65533;&#65533;y&#65533;&#65533;0&#65533;&#65533;x4&#65533;&#65533;m&#65533;&#65533;U7R&#65533;3V(qe&#65533;;d%7&#1163;&#65533;&#65533;E
|y&#65533;&#65533;&#65533;A&#1705;&#65533;&#65533;9~&#65533;&#65533; u&#65533;w&#65533;H&#65533;A&#65533;%&#65533;$`F&#65533;&#65533;#&#65533;M"&#65533;&#65533;&#65533;-II)&#65533;I&#65533;&#65533;2R!u&#65533;&#65533;fDD&#65533; g~&#65533;/&#65533; &#65533;&#65533;in &#65533;*l&#65533; &#65533;zn&#65533;&#65533;x&#65533;a&#65533;o&#65533;&#1536;&#65533;Q&#65533;h7rX&#65533;8g&#65533;&#65533;UW^&#65533;h&#65533;=&#65533;&#65533;e&#65533;|ZT&#65533;&#65533;z&#65533;&#65533;'&#65533;&#65533;&#65533;&#65533;8&#65533;t@j&#65533;&#1875;&#65533;&#65533;&#65533;N&#65533;G{&#65533;tR&#65533;&#65533;&#65533;]&#65533;%^#&#65533;d&#65533;&#65533;&#65533;.
R&&&#65533;&#65533;E&#65533;&#65533;&#65533;Mp&#65533;&#65533;&#65533;i&#65533;iA&#65533;&#65533;
&#65533;|&#65533;!&#65533;&#65533;&#65533;[TD\5&#65533;9&#65533;&#65533;&#65533;&#65533;d`&#65533;1~b&#65533;#&#65533;&#65533;m&#65533;C&#65533;';Z&#65533;&#65533;&#65533;&#65533;Ee&#65533;	&#65533;z$&#65533;&#65533;H&#65533;FQB&#65533;&#556;&#65533;<&#65533;zz4i&#65533;&#65533;=&#65533;H}&#65533;&#65533;&#65533;_&#65533;&#65533;&#65533;&#65533;0&#65533;&#65533;&#65533;.q"&#65533;&#65533;>h&#65533;B&#65533; &#65533;&#65533;z&#65533;&#65533;&#65533;&#65533;$UT]&#65533;&#65533;[iuR&#65533;&#65533;|&#1634;Ycr&#1615;(M&#65533;&#65533;&#65533;>&#65533;t&#65533;&#65533;&#65533;&#65533;&#65533;	{|H&#65533;&#65533;&#1252;<&#65533;t%&#65533;M&#65533;a&#65533;&#65533;&#65533;`Z&#65533;ZVc&#65533;&#65533;&#65533;&#358;&#65533;&#65533;&#65533;hn&#65533;&#65533;&#65533;o&#65533;&#65533;
&#65533;m&#65533;N&#65533;&#65533;&#65533;i&#65533;x(&#65533;&#65533;v3U&#65533;&#65533;&#65533;C&#65533;&#65533;&#65533;&#65533;&#65533;&#65533;&#65533;&#65533;&#65533;Z&#1389;&#65533;+&#65533;&#65533;hR&#65533;AB&#65533;V"J?r&#65533;!y&#65533;&#65533;M&#65533;&#65533;&#65533;&#1293; &#65533;%&#65533;or&#65533;&#65533;}&#65533;k&#65533;&#65533;
&#657;	&#65533;W&#65533;c&#65533;&#65533;&#65533;j&#65533; &#65533;&#65533;&#65533;&#65533;&#65533;&#65533;&#345; i&#65533;Q&#65533;Zj&#65533;&#65533;&#65533;[&#65533;O&#65533;&#65533;o&#65533;9j&#65533;p&#65533;L&#65533;"&#983;&#65533;&#65533;C7&#65533;5&#65533; &#65533;&#65533;1j&#65533;&#65533;&#65533;'&#65533;
B&#65533;&#65533;&#65533;_WZ1&#65533;C&#65533;&#65533;?$&#65533;&#65533;C&#65533;
c:&#65533;&#65533;gv&#65533;&#708;&#65533;|&#1321;&#65533;&#65533;&#65533;!&#65533;j&#65533;&#65533;
4O\&#65533;<&#65533;6&#65533;1&#65533;	&&#65533;s&#65533;&#65533;&#65533;8&#65533;&#65533;`A
' &#65533;&#65533;}&#65533;7&#65533;YpnV&#65533;Q*#	Kr&#60504;&#65533;&#65533;H&#65533;&#65533;:Oy&#65533;k&#65533;&#65533;&#65533;&#65533;H&#65533;&#65533;&#65533;i&#65533;&#65533;C&#65533;1@(.&#65533;OtE
6&#65533;S&#65533;*W&#59488;Iu&#65533;,&#65533; <&#65533;&#65533;&#65533;&#65533;&#65533;t&#65533;Mp&#65533;&#65533;&#65533;&#65533;&#65533; &#65533;&#65533;pH@8'r&#65533;&#65533;v&#65533;&#65533;&#1347;&#65533;<&#65533;&#65533;[H&#65533;F&#65533;&#65533;S&#65533;&#65533;&#65533;_&#65533;&#65533;GZQ#&#65533;]@&#65533;(&#65533;&#65533;p2&#65533;&#65533;&#65533;&#65533;'&#65533;&#65533;++inJ&#65533; &#65533;]&#65533;&#65533;!B&#65533;K&#65533;0&#65533;	&#1080;A&#65533;md&#65533;@&#65533;&#65533;&#65533; &#65533;0@nd&#65533;&#484;J&#65533;&#65533;5A&#65533;,&#37009;&#65533;H&#65533;&#65533; &#65533;SR&#192;&#1573;[&#65533;k&#65533;&#65533;DbF,&#65533;&#65533;&&#65533;jSDGqIZ&#65533;a&#65533;&#52509;@&#563;|&#65533;&#65533;j~&#65533;<&#65533;v&#65533;0N#
#&#65533;&#65533;b&#65533;&#65533;&#65533;X&#65533;&#65533;&#65533;&#65533;&#65533;&#65533;?&#65533;&#65533;&#65533;e&#65533;"&#65533;&#65533;&#65533;4J&#65533;&#65533;&#65533;8 	&#65533;W&#65533;%&#65533;T&#65533;&#65533;.%&#65533;&#65533;h&#65533;&#65533;&#65533;&#65533;&&#65533;&#65533;&#65533;A&#65533;Z&#65533;$5R;{y.v&#65533;A]M	&#65533;&#65533;VE&#65533;&#65533;&#65533;&#65533;d&#65533;&#65533;$&#65533;uI2&#65533;&#65533;&#65533;&#65533;	
 &#65533;&#65533;&#65533;)&#65533;P3P!&#65533;L-_&#65533;F&#65533;	b@&#65533;	C) 	&#65533;&#65533;G&#65533;ZVH&#65533;9T&#65533;&#1557;&#65533;&#65533;&#65533;&#65533;&#65533;&#65533;&#65533;&#65533;&#65533;S&#65533;&#65533;&#65533;-2&#65533; &#65533;:X$
&#65533;75`&&#65533;&#65533;&#65533;&#65533;L&#65533;&#65533;&#65533;"fXJ&#65533;A&#65533;&#65533;4`!z
J0&#65533;&#65533;{A)&#65533;8!
&#65533;&#65533;UdH&#65533;&#65533;&#65533;AD@xgZ&#65533;L&#65533;&#65533;6H&#65533;&#65533;&#65533;&#65533;QVHj&#65533;p*&#65533;U&#65533;'qe\]&#65533;&#65533;&#65533;/5&#65533;;b&#65533;&#65533;F&#65533;&#65533;^&#65533;&#65533;&#65533;p&#65533;=&#65533;I&#65533;*&#65533;;&#65533;&#65533;g9&#65533;&#65533;>&#65533;G&#65533;&#65533;&#148;&#65533;&#65533;&#65533;s&#65533;&#65533;&#65533;&#65533;&#65533;&#65533;/&#65533;&#65533; _J&#65533;E&#65533;v2&#65533;!&#65533;&#65533;Cq&#62690;gX2&#207; L&#65533;u&#65533;&#65533;K&#65533;K&#65533;&#65533;&#65533;&#65533;Ex*&#65533;&#65533;d&#808;&#65533;&#65533;&#1561;&#65533;&#65533;)'GT&#65533;O&#65533;4&#65533;"&#65533;=&#65533;x&#65533;R&#65533;&#65533;X&#65533;&#65533;!&#65533;&#1495;&#65533;V$G7:&#65533;%t|&#65533;&#65533;g9u@&#65533;*&#65533;&#65533;&#65533;&#65533;Vsv&#1523;,&#446;&#65533;&#65533;R&#65533;&#65533;[9&#65533;yMa&#65533;&#65533;&#65533;[&#65533;&#65533;&#65533;[&#65533;?&#65533;a&#65533;A&#65533;7)v&#65533;"`lIG&#65533;&#65533;<y`&#65533;L&#65533;&#65533;&#65533;&#65533;&#65533;nnFZ&#940;O&#65533;g1i>&#65533;&#643;|&#65533;R7&#65533;&#65533;1R&#65533;|&#65533;h&#533;&#661;a&#65533;Kd&#65533;ZD&#65533;6$&#65533;&#65533;%&#65533;&#65533;`&#65533;&#65533;&#65533;&#65533;{XDxJ&#65533;&#65533;&#65533;:&#65533;&#65533;&#65533;;&#65533;&#65533;c&#65533;&#65533;}(&#65533;t&#65533;&	&#65533;&#787;&#65533;&#65533;&#65533;&#65533;&#65533;&#65533;A2&#65533;&#65533;d"&#65533;)&#65533;	&#65533;&#65533;&#65533;&#65533;&#65533;A&#65533;&#65533;&#1337;&#65533;&#65533;&#65533;B&#65533;&#65533;*/L&#65533;&#65533;6&#65533;f&#65533;0&#1021;JQ&#65533;&#65533;f&#65533;&#65533;]&#458;3t&#65533;l=U\&#65533;\&#65533;&#1661;&#65533; &#65533;&#65533;O&#65533;5&#65533;&#1803;&#65533;&#65533;&#65533;&#65533;&#65533;&#65533;#&#65533;x&#65533;&#65533;!!&#65533;=&#65533;SB&#65533;K7&#65533;&#1214;&#65533;&#65533;Z&#65533;&#65533;}&#1159;}&#65533;&#65533;&#65533;&#65533;a&#65533;p-	&#65533;>&#65533;&#65533;P&#65533;8G&#65533;&#65533;&#65533;W&#65533;&#65533;n6&#65533;yD&#65533;&#65533;&#65533;&#65533;&#65533;1&#65533;&#65533;c8&#65533;&#65533;<c&#65533;H&#1721;U&#65533;6&#1093;&#65533;&#65533;&#65533;&#65533;A	&#65533;=&#65533;y&#1821;&#65533;&#65533;	!&#1315;Gb&#65533;&#65533;&#65533;Q&#65533;&#65533;&#65533;b&#65533;{&#65533;&#65533;|&#65533;t&#65533;	&#65533;X&#65533;j&#65533;_&#489;O&#65533;k&#65533;&#65533;v&#65533;&#65533;J";$&#1209;&#65533;'&#65533;&#65533;&#65533;1&#65533;)&#65533;&#65533;&#65533;6&#65533;&#65533;&#65533;&#65533;g&#65533;&#65533;M-&#65533;&#65533;&#65533;b?&#65533;&#6855;wsO&#65533;&#65533;"q&#65533;_&#65533;&#65533;\&#251;&#65533;M&#65533;:=&#2003;i&#65533;&#65533;8&#65533;&#65533;:&#65533;g&#65533;-&#65533;&#65533;&#65533;C		&#65533;&#65533;&#65533;&#65533;f^:&#65533;&#65533;3&#65533;&#65533;&#65533;Er&#65533;&#65533; &#65533;aq&#65533;&#65533;&#65533;&#65533;-UR&#65533;&#65533;w&#65533;&#65533;&#65533;&#65533;9&#65533;&#65533;&#65533;R&#65533;&#65533;&#65533;`&#65533;&#65533;Ny[2&#65533;~`&#65533;&#65533;&#65533;&#65533;&#65533;&#65533;&#65533;&#65533;&#65533;C&#65533;&#65533;&#65533;Y-h&#65533;a&^&#65533;N1&#65533;u&#65533;k&#65533;&#65533;0&#65533;&#65533;&#65533;&#65533;3&#65533;&#65533;&#65533;&#65533;&#65533;&#65533;	&#65533;i&#65533;&#65533;&#65533;gQ&#1830;<~&#65533;&#391;pr&#65533;&#65533;&#65533;}&#65533;7&#65533;&#65533;0$&#65533;#z&#65533;e&#65533;pjy&#65533;ci&#65533;s &#65533;&#65533;&#65533;hE&#65533;&#65533;f&#65533;&#65533;i&#65533;&#65533;Y&#65533;&#65533;/|g&#65533;&#65533;una&#65533;D%&#65533;&#65533;b&#65533;&#65533;}pz&#65533;&#65533;8&#65533;&#65533;&#65533;m&#65533;&#65533;t&#65533;&#65533;g&#65533;g&#65533;&#1345;(&#65533;Y&#65533;&#65533;~&#65533;7&#65533;&#323;@z{h&#65533;NN&#65533;w&#65533;&#65533;%&#65533;b&#65533;}&#65533;&#65533;YQ3@g&#65533;O&#65533;G&#65533;jQ;&#65533;5&#247;0H&#65533;&#65533;V~&#65533;Q;'&#65533;	-87&#65533;&#65533;&#65533;aNJ&#65533;&#65533;eZ&#65533;f4+Px$sj6&#65533;|&#65533;0%&#65533;r&#65533;&#65533;&#44292;~&#1542;&#65533;PT&#65533;&#65533;q&#65533;&#65533;&#65533;&#65533;&#65533;&#65533;*N&#65533;$=&#65533;Y&#65533;&#1542;&#65533;7:
&#65533;:&#65533;&#65533;U(A&#65533;&#65533;jw&#65533;&#65533;&#65533;dt<%T&#65533;Fz&#65533;&#65533;&#65533;R"r}&#65533;f"g&#65533;&#65533;&#65533;0@iVfF&#65533;N&#65533;&#65533;i&#65533;@bGE&#65533;7
-&#65533;	d&#65533;yp&#65533;&#65533;&#65533;&#65533;|&#1303;z~huSs&#65533;Jb&#65533;&#65533;&#65533;jUD^Q&#33005;&#65533;nJXO{8_*;&#65533;&#65533;&#65533;&#65533;&#65533;&#65533;N&#65533;&#65533;&#65533;h&#65533;st&#65533;X&#65533;&#1539;&#65533;&#65533;&#65533;&#65533;&#65533;&#65533;7&#65533;@Hn 1&#65533;&#65533;&#65533;k&#65533;
&#65533;F&#65533;&#65533;&#65533;>&#65533;z&#65533;xTU&#65533;&#65533;&&#33052;e&#65533;&#65533;&#65533;&#65533;&#65533;&#65533;&#65533;&#65533;&#65533;&#65533;05&#65533;H_&#65533;8&#65533;&#65533;&#65533;t&#65533;&#65533;	&#65533;&#65533;&#65533;&#65533;&#65533;#I0&#65533;&#65533;nt&#65533;Sj&#65533;&#65533;&O&#65533;W&#1285;X7&#65533;1H{&#65533;6z&#65533;&#65533;&#65533;(&#65533;&#65533;}&#580;F&#65533;&#65533;P$;G&#65533;&#65533;&#65533;&#65533;&#65533;&#1484;&#65533;%&#65533;f&#65533;~''k&#65533;`:&#65533;%f.Hj&#65533;&#65533;kV&#65533;!&#65533;&#65533;1&#65533;}&#65533;&#65533;&#65533;&#65533;&#65533;&#65533;i&#65533;&#65533;"	U&#65533;,&#65533;w&#65533;&#65533;&#65533;&#65533;&#65533;	&#65533;R&#65533;0@h&#590;&#65533;I&&#65533;Sy0z&#517;A&#65533;:&#65533;syu~&#65533;7&#65533;)&#65533;n&#65533;&#1110;&#65533;&#65533;t)&#65533; &#65533;&#65533;&#65533;h&#65533;&#65533;&#65533;&#65533;&#65533;y&#65533;4Uy&#65533;&#65533;D&#65533;&#65533;&#65533;9&#65533;&#65533;&#65533;&#65533;&#65533;X&#65533;&#65533;&#65533;Nr&#65533;&#65533;&#65533;5&#65533;&#65533;O&#65533;&#65533;05&#65533;x&#65533;&#65533;&#65533;f{&#65533;Y~0&#65533;3O&#65533;B^&#65533;f&#65533;h&#65533;I&#65533;5&#65533;`&#65533;Q&#65533;^&#65533;%k&#65533;b&#65533;&#65533;&#1035;PI}|}&#65533;&#65533;I&#65533;&#65533;&#65533;	e&#65533;u95Ng&#65533;$SSS&#65533;rm	;&#65533;I&#65533;(	&#65533;,&#65533;:&#65533;D&#65533;P{&#65533;mx}&#65533;p&#65533;&#65533;'&#65533;&#65533;&#65533;:eE&#65533;{v&#1108;&#65533;&#65533;&#65533;QN}x&#65533;,&#65533;&#65533;&#65533;&#65533;a&#65533;h&#25116;&#65533;}&#1703;&#65533;&#65533;&#1414;J&#65533;&#65533;&#65533;%&#65533;?&#65533;&#65533;&#591;&#58911;P&#65533;&#65533;.&#65533;&#65533;Y)&#65533;&#65533;&#65533;s&#65533;&#65533;&#65533;O&#65533;s&#65533;&#65533;&#65533;&#65533;9	Gg&#65533;&#65533;&#65533;&#65533;&#65533;:&#65533;V&#65533;&#65533;3Y&#65533;&#65533;Ej&#65533;t&#65533;8&#65533;)x'&#65533;&#65533;:+&#65533;&#65533;&#65533;~&#65533;&#65533;w&#65533;g&#65533;P&#65533;f&#65533;15&#65533;Y&#65533;)&#65533;&#65533;&#65533;&#65533;Yz&#65533;&#65533;
&#65533;a*&#65533;5&#65533;&#65533;&#65533;p&#65533;'&#65533;/F^&#65533;&#65533;&#65533;&#65533;}]J&#65533;&#65533; !&#65533;  ,    &#65533;&#65533;@&#65533;&#65533;&#65533;&#65533;&#65533;&#65533;&#65533;|{&#65533;&#65533;&#65533;&#65533;&#65533;&#65533;&#65533;&#65533;&#65533;Z&#65533;&#65533;w&#65533;&#65533;&#65533;&#65533;&#65533;&#65533;&#65533;&#65533;&#65533;&#65533;}&#65533;&#65533;&#65533;&#65533;Z&#65533;&#65533;&#65533;|&#65533;&#65533;y&#65533;&#65533;&#65533;&#65533;&#65533;&#65533;&#65533;&#65533;&#65533;&#65533;&#65533;&#65533;&#65533;&#65533;&#65533;&#65533;&#65533;&#65533;&#65533;&#65533;&#65533;&#196;~&#65533;&#158;&#65533;&#65533;&#65533;&#65533;&#65533;&#65533;&#65533;&#65533;&#590;&#65533;&#65533;&#65533;&#65533;&#183;&#65533;&#65533;&#65533;&#1675;&#65533;&#65533;&#65533;&#65533;&#65533;&#65533;~&#1420;&#65533;&#988;&#37096;&#65533;&#65533;&#5993;&#65533;&#65533;&#65533;&#65533;&#65533;&#65533;&#65533;&#65533;&#65533;&#65533;&#65533;J&#65533;[&#65533;&#65533;b&#65533;q&#65533;Vp&#65533;&#65533;&#65533;&#65533;&#65533;&#65533;X&#65533;&#65533;AC&#65533;&#65533;K$&#65533;&#1274;&#65533;&#65533;
&#65533;4&#65533;g&#19142;&#65533;&#65533;RI1&#65533;"&#65533;}
>&#65533;&#65533;2&#65533;DI(&#65533;&#65533;T&#65533;P&#65533;a95&#65533;,&#65533;s&#65533;&#65533;&#65533;-;b2&#65533;&#65533;&#65533;O&#65533;&#65533;&#65533;&#65533;&#65533;)K&#65533;&#65533;&#65533;&#65533;4aM	'&#65533;&#65533;u&#65533;0I&#65533;:.x&#65533;&#65533;&#65533;&#65533;&#65533;&#65533;0&#65533;&#65533;F&#65533;a&#65533;&#65533;&#1531;x)&#1410;&#65533;&#65533;-&#65533;&#65533;Q&#65533;u&#65533;&#65533;&#65533;&#65533;&#65533;u&#65533;dtI&#65533;c&#65533;&#65533;&#65533;le4&#65533;&#65533;&#65533;&#65533;&#65533; GRiV&#65533;az
&#65533;j&#65533;-&#1176;P?^&#65533;k&#65533;fF&#65533;>&#65533;V&#65533;&#65533;=Z&#65533;&#65533;&#65533;&#65533;#Io(&#65533;c&#65533;	Aa&#65533;v-&#65533;&#65533;&#1763;&#65533;b&#65533;E&#65533;&#65533;7&#1660;&#65533;L&#65533;'y&#65533;&#65533;NDg&#65533;&#65533;Ba&#65533;B&#65533;&#65533;4&#65533;&#65533;p&#65533;\&#65533;&#65533;&#607;&#65533;&#65366;&#65533;&#65533;!&#65533;&#65533;&#65533;&#65533;`&#65533;-'&#65533;Q&#1984;&#65533;&#65533;n&#65533;0&#65533;m&#65533;G&#65533;&#65533;d&#65533;&#65533; `$&#65533;&#65533;{&#65533;FHs&#1204;&#65533;h6sFf&#65533;d",&#65533;7HS$&#65533;S&#65533;&#65533;&#1994;&#65533;&#65533;&#65533;&#65533;	
&#65533;
&#65533;d&#65533;c.2&#65533;X&#65533;$&#65533;`&#65533;&#65533;@'&#65533;v(6$aJ&#65533;&#65533;&#65533;&#65533;&#65533;d![ly[!]Ei&#521;&#65533; )&#65533;&#65533;&#65533;8&#65533;e!yd \&#65533;]Br&#65533;&#65533;[`&#65533; Od&#65533;&#329;&#65533;$&#65533;N&#65533;&#65533;&#65533;&#65533;!&#65533;&#65533;C&#65533;&#65533;d&#65533; 4*E&#65533; <
&#39188;V*)T!&#65533;)&#65533; &#65533;}e&#65533;&#65533;xc&b0&#65533;#Ih&#65533;&#65533;&#65533;
&#648;&#65533;&#65533;	Qb&#65533;&#65533;&#65533;&#65533;&#65533;dQ&#65533;"0
&#65533;@&#65533;Q&#52290;&#65533;`,50&#65533;l&#65533;&#65533;&#65533;&#65533;&#65533;+&#65533;&#65533;V&#65533;&#65533;;%VrF:&#65533;&#65533;&#65533;hb&#65533;&#65533;E&#65533;&#65533;&#65533;&#65533;&#65533;&#65533;&#65533;JaN&#65533;&#65533;&#65533;p&#65533; &#65533;N&#65533;&#540;&#65533;&#65533;&#65533;&#65533; ,&#65533;&#65533;CB&#65533;`&#65533;&#65533;&#65533;&#65533;
&#65533;8&#65533;&#65533;3j&#65533;a&#65533;&#65533;&#65533;&#65533;&#65533;&#1626;C+&#65533;&#65533;&#65533;K&#65533;&#65533;&#65533;&#65533; &#65533;\  &#65533;&#65533;<&#65533;b8&#65533;&#65533;&#65533;&#65533;&#65533;&#65533;&#65533;;&#65533;&#65533;x!&#65533;&#65533;;&#65533; B&#65533;,H
D&#65533;&#65533;&#65533;&#65533;	&#65533;&#65533;
&#65533;&#65533;&#65533;&#65533;M?-u&#65533;	'!&#65533;#dR(&#65533;&#65533;pM&#532;&#65533;ll&#65533;&#65533; &#65533;&#65533;#,&#65533;v&#580;\&#65533; &#65533;&#65533;{&#65533;&#65533;&#65533;&#65533;&#65533;&#65533;W^H&#65533;&#65533;&#65533;
&#65533;,D&#65533;),&#65533;&#65533;!|&#65533;5&#65533;[&#65533;p&#65533;&#65533;&#65533;&#65533;&#65533;&#65533;&#65533;n46&#521;&#65533;&#65533;&#65533; <&#65533;&#65533;&#65533;&#65533;B&#65533;&#523;8&#65533;&#65533;&#65533;&#65533;n&#65533;@&#65533;&#65533;&#65533;&#65533;&#65533;N{j&#65533;&#65533;F	%0z.8&#65533;&#65533;&#227;&#65533;F&#65533;&#65533;]	&#65533; &#65533;8o&#65533;n&#65533;&#65533;&#1778;&#65533;8IZ&#65533;&#65533;&#65533;&#65533;&#65533;&#65533;&#65533;+&#65533;x&#65533;&#65533;&#65533;&#65533;'^2&#65533;c&#65533;;&#65533;&#65533;&#65533;&#65533;&#65533;&#65533;p&#65533;&#65533; A&#65533;&#65533;&#65533;&#65533;H&#65533;&#65533;&#65533;6A&#65533;n&#65533;#\w&#65533; &#129;|&#65533;&#65533;@
N&#65533;&#65533;&#65533;3&#65533;&#65533;
&#65533;	&#65533;&#65533;`<BH&#65533;N0D&#65533;&#65533;LT&#65533;N&#65533;&#65533;&#65533;&#65533;&#65533;&#1360;`&#65533;&#65533;!&#65533;&#65533;&#65533;&#65533;&#65533;oq&#65533;s&#65533;"&#65533;&#65533;`\&#65533;!&#65533; &r#c#&#65533;&#65533;8V&#65533;3&#65533;&#65533;lP&#65533;L@&#65533;}NtA&#65533;D%&#65533;&#65533;&#1678;&#65533;L&#65533;&#1512;A6&#65533;&#1090;&#65533;&#65533;E&#1594;?&#65533;&#4355;h&#65533;'J &#65533;4&#65533;P|&#65533;D	&#65533;&#65533;/&#65533;&#65533;6hA"c4R&#65533;&#65533;&#65533;&#65533;&#65533;b&#65533;&#65533;TrS&#65533;&#65533;&#65533;&#65533;1&#65533;&#65533;AB&#65533;"&#65533;&#65533;&#65533;B &#65533;&#65533;R|o8&#65533;&#65533;&#65533;&#65533;8!&#65533;r&#65533;&#65533;%&#65533;>X@&#65533; &#65533;&#65533;&#65533;&#65533;.&#65533;&#65533;^&#65533;&#65533;&#65533;&#65533;A&#65533;&#65533;,&#65533;&#65533;&#65533;&#65533;E&#65533;&#65533;gTc&#65533;&#65533;Fj&#65533;1&#65533;&#65533;p`&#65533;&#65533;mz&#65533;&#65533;D &#65533;&`&#65533;&#65533;=&#65533;tD	l&#65533;v&#65533;&#65533;&#65533;&#65533;&#65533;@&#65533;&#65533;?&#65533;u\&#65533;&#65533;&#65533;&#65533;&#65533;&#65533;&#65533;&#65533;(>U&#65533;&#1056;&#65533;b&#65533;&#65533;0&#65533;HQM0&#65533;((Z4&#65533;&#65533;-&#65533;&IhQ&#65533;(PBQp&#65533;&#65533;&#65533;&#65533;@&#65533;&#65533;G&#65533;&#65533;&#65533;O&#65533;t&#65533;&#65533;LC&#65533;&#65533;&#65533;&#65533;&#65533;`6%&#65533;&#65533;i&#65533;&#65533;&#65533;&#65533;c?&#65533;&#65533;&#65533;|s&#65533;Qg8&#65533;PF4&#65533;GB!&#65533;&#65533;9F&#65533;S&#65533;&#65533;&#65533;&#65533;&#65533;&#65533;w:a&#65533;3h&#65533;#&#65533;&#65533;B&#65533;&#65533;q&#65533;A&#65533;f R)&#65533;&#65533;U&#65533;=&#65533;\&#65533;HD&#6745;&#65533;e%&#65533;&#65533;BYCf&#65533;&#65533;F&#65533;A&#65533;&#65533;f&#65533;&#65533;!>j?&#65533;
&#65533;&#65533;"&#65533;&#65533;I&#65533;&#65533;&#65533; `t,&#65533;Y2&#65533;&#65533;t&#820;&#65533;pJ&#65533;k
u&#65533;A&#65533;#ZW&#65533;V"&#65533;&#65533;$&#65533;lq&#295;&#65533;&#65533;&#65533;&#65533;&#65533;&#65533;&#65533;&#65533;&#65533;y&#65533;&#65533;&#65533;p&#65533;&#65533;&#65533;pW&#65533;&#65533;?&#65533;&#65533;&#65533;&#65533;U&#65533;o}kA&#65533;&#65533;&#65533;T
&#186;&#65533;&#65533;	"]R&#1387;&h&#65533;5@u&#65533; &#65533;*j&#65533;&#65533;&#128;n`&#65533;$x&#65533;&#65533;Ap&#65533;&#65533;*&#65533;&#65533;  &#65533;R&#786;&#65533;&#65533;&#65533;&#65533;!&#65533;&#65533;?X*&#65533;&#65533;
&#65533;&#65533;?@&#65533;0&#65533;&#65533;a
[&#65533;&#65533;&#1536;&#65533;= x8&#65533;&#65533;&#65533;&#65533;R&#65533;J&#65533;&#65533;&#65533;&#65533;'6&#65533;#"
	>&#65533;V&#65533;(A&#65533;&#65533;&#65533;&#65533;V&#65533;	7&#65533;1&#65533;&#65533;&#65533;	|bv?&#65533; s%&#65533;&#65533;>&#65533;5&#65533;&#65533;E&#65533;&#65533;&#65533;;&#65533;7 @&#65533; &#65533;&#65533;	&#65533;
&#65533;&#65533;#^!&#65533;ALt&#65533;&#65533;%&#65533;$&#65533;&#65533;&#65533;&#65533;*[&#65533;&#65533;>B&#65533;A<P&#65533; &#65533;(:3&#65533;&#65533;&#65533;M&#65533;&#65533;&#65533;&#65533; &#65533;&#65533;&#65533;F&2=KhZ&#65533;&#65533;&#1920;-Fo&#65533;&#65533;n4&#65533;&#65533;\`Jo &#65533;Q^t&#65533;&#65533;]&#65533;z&#65533;&#65533;&#65533;uRG-[&#65533;&#65533;&#65533;M5&#65533;&#65533;*V&#65533;&#65533;&#323; D&#65533;B&#65533;&#65533;&#1441;&#65533;u &#65533;&#65533;^C` &#65533;tL&#65533;
&#1816;&#65533;&#65533;2&#65533;&#65533;&#65533;&#65533;M&#65533;&#65533;@&#65533;qj)&#65533;%&#65533;U&#65533;&#65533;@&#65533;&#65533;&#65533;GA&#65533;&#65533;&#65533;O&#65533;&#65533;6&#65533;9&#771;&#65533;e&#65533;&#65533;&#65533;3&#1873;0C&#65533;)&#65533;&#65533;G&#65533;v&#65533;_Jj?`&#65533;
*&#65533; e!0p&#98263;&#65533;&#65533;e	0&#65533;p,&#65533;&#65533;&#65533;?&#65533;&#65533;[&#65533;&#65533;@&#65533;7&#65533;&#65533;o<!0jB j&#65533;FA&#65533;.&#65533;Lm&#65533;&#65533;&#65533;&#65533;0@d&#65533;&#65533;?01&#65533;8Bf&#65533;&#65533;&#65533;&#65533;&#65533;&#1469;-&#65533;&#65533;yMt&#65533;;&#65533;H&#65533;&p&#65533;x&#65533;&#1062;[4&#65533;|i[ &#65533;h&#65533;&#65533;&#65533;&#65533;&#65533;&#65533;m&#65533;v&#390;]&#65533;S&#65533;&#65533;	@8&#665;0 &#65533;&#65533;&#65533;?X9&#65533;%&#65533;&#65533;&#65533;A&#65533;&#65533;M&#65533;P&#65533;v&#65533;G&#65533;%w0z&#514;(@x&#65533;&#65533;K&#65533;&#65533;&#65533;&#65533;&#65533;&#65533;&#65533;?&#65533;&#65533;Y&#65533;&#65533;&#65533;My&#65533;&#59108;$&#65533;&#65533;&#65533;&#65533;_&#65533;C &#65533;&#132;&#65533;BO&#65533;]|&#65533;8&#65533;&#65533;&#65533;&#65533;A&#65533;&#65533;&#65533;&#65533;g&#65533;&#65533;&#65533;&#1800;1&#65533;&#65533;&#21505;5 &#65533;&#65533;y&#65533;m&#65533;{.H&#65533;&#65533;F&#65533;&#65533;z&#65533;&#65533;&#65533;&#65533;&#65533;&#65533;&#65533;&#65533;W&#65533;&#65533;8&#65533;}&#65533;W&#65533;&#65533;60&#65533;&#65533;&#65533;&#65533;K`&#1537;qF&#65533;EP&#65533;&#65533;&#47076;&#65533;}&#65533;2&#65533;	&#65533;.X7&#65533;\p"drw&#65533;&#65533;"&#65533; &#65533;&#65533;5&#65533;&#65533;qf&#65533;&#65533;x&#65533;&#65533;Ev&#65533;or&#65533;x&#65533;&#65533;E&#65533;yt&#65533;o&#65533;&#65533;y&#65533;&#65533; &#65533;&#65533;&#65533;|&E&#65533;&#65533;e?!&#65533;&#65533;&#65533;&#65533;&#1474;&#65533;&#450;/&#65533;&#65533;2&#65533;&#65533;g&#65533; k0r@&#65533;0&#65533;_&#65533;&#65533;u4&#65533;@ h&#65533;&#65533;&#65533;y&#65533;&#65533;&#65533;&#65533;z&#65533;&#65533;p&#65533;&#65533;p&#65533;'q&#65533;h&#65533; &#65533;uX&#65533;~&#65533;&#65533;&#65533;&#65533;`&#65533;&#65533;}T&#65533;&#65533;&#65533;if8 &#65533;M&#65533;T&#65533;&#65533;jL&#65533;&#65533;2|L&#65533;&#65533;&#65533;cs^VE&#65533;c&#65533;"&#65533;&#65533;~	&#65533;&#65533;&#65533;r&_cn&#65533;PXQ&#65533;n&#65533;&#65533;nn&#65533;&#65533;&#65533;&#65533;	&#1032;g&#65533;&#65533;hEW&#65533;!`"0x&#65533;&#65533;K&#65533;E&#65533;po<&#65533;&#65533;+g&#65533;&#65533;&#996009;hEgPw&#65533;Sw&#65533;&#65533;&#65533;$K&#65533;h&#65533;n&#65533;!P `&#65533;&#65533;L &#200;/&#65533;&#65533;8L&#65533;&#65533;&#65533;;j&#65533;j&#65533;Vj@&#65533;&#65533;&#65533;-@<P&#65533;&#65533;w_ L&#65533;&#65533;y&#65533;&#65533;?&#65533;Tp&#65533;wp&#65533;&#65533;&#65533;&#65533;tR&#65533;&#65533;&#65533;&#65533;tS&#65533;t&#65533;7&#65533;,&#65533;$&#65533;T&#65533;6w&#65533;&#65533;.&#65533;&#65533;1[F&#65533;&#65533;P&#65533;&#65533;&#65533;+&#65533;&#65533;('B&#65533;&#65533;2&#65533;QT&#65533;f&#65533;&#65533;-&#65533;(f&#65533;nh&#65533;-8B^&BQ&#65533; &#65533;&#65533;&#65533;-@&#65533;/p&#65533;(i&#65533;80&#65533;&#65533;5&#65533;;&#65533;&#65533;2&#65533;;&#65533;S5P%&#65533; &#65533;G&#525;&#65533;&#65533;y&#65533;&#65533;R^&#65533;g&#65533;|&#65533;&#65533;|&#65533;&#65533;&#65533;&#65533;&#65533;_&#65533;&#13611;&#65533;R &#65533;)&#65533;{s&#65533;&#65533;&#65533;R&#65533;&#65533; &#65533;LK&#65533;&#65533;#&#65533;&#65533;`&#65533;&#65533;&#65533;8&#65533;&#65533;A&&#65533;&#65533;`C&#65533;q&#65533;#&#65533;`T&#65533;`&#65533;&#65533;&#65533;+&#65533;&#65533;&#65533;.&#1350; `&#65533;)&#65533;/`&#65533;p&#65533;/&#65533;&#65533;&#65533;&#65533;&#65533;&#65533;`&#65533;%Y&#65533;&#65533;&#65533;-&#65533;- &#65533;&#65533; &#1350;Ap&#65533;&#65533;&#65533;&#65533;?&#65533;&#65533;9&#65533;]&#65533;R&#65533;&#65533;RA p&#65533;D< &#65533;u&#65533;&#65533;k &#65533;N$&#65533;9&#65533;&#65533;&#65533;&#65533;`9&#65533;t&#65533;&#65533;&#65533;&#65533;|9&#65533;&#65533;f&#65533;&#65533;&#65533;&#65533;&#65533;&#65533;ti&#65533;tI&#65533;gP
&#65533;&#65533;&#65533;y&#65533;+&#1401;&#65533;b&#65533;+n&#65533;9&#65533;&#65533;{&#65533;&#65533;&#65533;)&#65533;   &#65533;&#65533;&#65533;vpcw&#65533;A $G&#65533;cD&#65533;G&#65533;3&#65533;&#65533;Ym&#65533;&#65533;&#65533;g&#65533;&#65533;&#65533;&#65533;&#65533;x&#65533;Xw&#65533;&#65533;&#65533;L&#65533;&#65533;9n&#65533;&#65533;&#65533;9&#65533;U&#65533;
	|b&#65533;&#65533;s&#65533;
	&#65533;f&#65533;&#65533;l2?&#65533;&#65533;&#65533;&#65533;"&#1693;&#65533;&#65533;&#65533;r&#65533;&#65533;'&#65533;=B&#65533; h&#65533;q&#65533;4&#65533;:8e&#65533;&#65533;&#65533;c&#65533;&#65533; &#65533;)&#65533;&#65533;x`&#65533;&#65533;{&#65533;&#65533;W&#65533;{0&#65533;{28?&#1055;&#65533;&#65533;&#65533;&#65533;(&#65533;Q&#65533;&#65533;y&#65533;&#65533;
&#65533;&#65533;&#233;	T4&#65533;XJ&#65533;&#1088;&#65533;Q&#65533;&#65533;]&#65533;&#65533;h&#65533;p&#65533;\&#65533;U&#65533;'av(&#65533;&#65533;&#65533;&#65533;&#65533;&#65533;&#65533;x*pgY&#65533;&#65533;p,&#65533;g&#65533;&#65533;&#65533;W&#65533;&#65533;&#65533;&#65533;fi[e&#65533;G@&#65533;]&#1733;&#65533;@r&#65533;D&#65533;&#65533;g{&#65533;g J&#65533;&#65533;&#65533;&#543;&#65533;&#65533;&#65533;&#65533;8?&#1305;&#65533;&#540;e&#65533;+y&#65533;&#65533;&#65533;	&#65533;&#65533;	db&#65533;&#65533;A+&#65533;1&#65533;&#65533;&&#65533;i&#65533;	jX&#65533;&#65533;j&#65533;&#65533;&#65533;&#65533;
&#65533;&#65533;&#65533;Q"`Rw&#65533;&#65533;&#65533;&#65533;&#746;&#65533;A&#65533;|JLG  &#65533;Sh&#65533;&#65533;&#65533;&#65533;&#65533;&#65533;Q&#65533;G&#65533;r$&#65533;&#65533;&#65533;zr&#65533;w&#65533;(&#65533;2&#65533;&#65533;k&#65533;!&#1710;J&#65533;&#65533;&#65533;&#65533;&#65533;&#65533;Qc&#65533;&#65533;*g&#65533;&#65533;&#65533;:jXO"&#65533;&#65533;&#65533;q	5&#65533;^&#65533;Z&#65533;&#65533;&#65533;(&#65533;&#65533;V&#65533;&#65533;&#65533;H&#65533;&#65533;&#65533;
&#65533;& p&Xw&#65533;&#65533;&#65533;J&#65533;a&#65533;}:&#65533;&K&#65533;&#65533;!&#65533;&#65533;&#65533;&#1714;&#65533;g&#65533;+H&#65533;0&#65533;&#65533;&#1636;"&#65533;{O&#65533;&#65533;&#65533;&#65533;-&#65533;&#43408;&#65533;&#65533;Q^Q&#1317;&#65533;P&#65533; r&#65533;y X&#65533;@&#65533;&#65533;&#65533;u&#65533;`&#65533;&#65533;P+&#65533;&#65533;&#65533;ia&#65533;&#65533;&#65533;&#65533;@f>&#65533;#&#65533;0&#65533;&#65533;p^&#65533;&#65533;&#65533;*&#65533;x&#627;Z&#65533;&#705;(n&#1774;&#41627;Ss&#65533;9&#65533;&#65533;v&#65533;f\&#647;d&#65533;&#65533;&#65533;	 &#65533;{&#65533;5X&#1712;&#65533;aX&#65533;U&#65533;&#65533;&#65533;&#65533;&#65533;&#65533;-&#65533;eva&#65533; &#65533;&#65533; !&#65533;&#65533;q&#65533;j&#65533;P&#65533;W&#65533;z &#65533;@f&#65533;&#65533;@'B"&#65533;1E&#1842;&#65533;&#65533;&#1160;|&#65533;&#65533;U&#65533;Y&#65533;9&#65533;`&#65533;&#65533; .&#65533;&#65533;&#65533;&#65533;O&#65533;&#65533;&#65533;&#65533;a[	&#65533;A.&#65533;p&#65533;&#65533;&#65533;&#65533;&#65533;b&#65533;	&#65533;!&#65533;&#65533;#&#65533;&#65533;&#65533;
&#65533;(&#65533;&#65533;&#65533;&#65533;&#65533;&#65533;n&#65533;&#752;!(&#65533;&#65533;I&#65533;&#65533;@&#65533;&#65533;&#1726;&#65533;&#65533;&#65533;+(ea&#65533;&#65533;!%! I&#65533;&#704;&#1147;&#667;&#65533;@&#65533;&#65533;a&#65533;A&#65533;$w@&#65533;&#65533;&#65533;&#65533;_&#65533;&#65533;@.&#65533;&#65533;&#65533;@f&#65533;1&#65533;&#65533;&#65533; &#65533;`&#65533;<
&#65533;&#65533;&#65533;C&#65533;0&#65533; &#65533;&#65533; ~&#65533;&#65533;&#65533;&#65533;{ &#65533; +&#65533;&#65533;&#65533;C&#65533;&#65533;#&#65533;1$&#65533;&#65533;&#65533;T;&#65533;&#65533;@!&#65533;&#65533;%m&#65533;&&#65533;]&#65533;&#65533;Q&#65533;&#65533;&#65533;
`&#65533;P&#65533;&#65533;x&#65533;&#65533;&#65533;&#65533;Q&#65533; 
#&#65533;&#65533;~&#65533;(q	Q&#65533;&#65533;&#65533;&#65533;<*&#65533;q!&#65533;&&#65533;&#65533;"\&#65533;@&#1104;NA&#65533;&#188;&#65533;&#65533;
A&#65533;&#65533;&#65533;-&#65533;X&#65533;&#65533;8b&#65533;1 &#65533;&#65533;&#65533;P&#65533;&#65533;[&#65533; &#65533; H&#65533;&#65533;&#65533;&#65533;&#65533;&#65533;Q"#&#65533;&#602;&#65533;Q&#65533;&#65533;&#590;@&#643;&#65533;&#65533;i&#65533;&#65533; &#65533;&#65533;`&#65533;61 o&#1852;&#65533;&#65533;&#65533;^&#65533;&#65533;&#65533;	y@{&#65533;&#65533;,"	&#65533;&#65533;&#65533;&#65533;&#65533;&#65533;&#65533;&#65533;|@&#729;&#65533;&#524;&#117564;&#65533;&#65533;Z&#65533;&#65533;&#65533;&#65533;&#65533;&#65533;&#65533;&#65533;)Q&#65533;&#65533;&#65533;&#65533;&#65533;p&#65533;&#65533;&#65533;D,&#345;`&#65533;&#65533;l{&#65533;E&#65533;&#1772;&#65533;&#65533;&#65533;~&#65533;&#944;&#65533;	&#65533;&#1848;&#65533;$!
&#65533; !&#65533; q&#65533;&#65533;wa&#817;&#1076;&#65533;0&#65533; &#955;	&#65533;0t&#65533;&#65533;}&#65533;&#65533;p&#65533;&#65533;-&#65533;&#65533;&#65533;&#65533;@&#65533;nL&#65533;&#65533;&#65533;&#65533;&#65533;&#65533;&#65533;&#65533;&#65533;,&#65533;&#944;&#65533;&#65533;[&#921;&#65533;+&#65533;&#65533;&#65533;&#1953;&#1219;&#65533;p	&#65533;@&#945; &#65533;3&#65533;
&#65533;&#65533;{&#65533;&#65533;&#65533;P&#1200;&#65533;&#65533;&#65533;a&#65533;&#65533;&#65533;@&#65533;vB-&#65533;1 S&#65533;c&#65533;&#65533;&#65533;$&#65533;@&#65533;nQN&#65533;&#65533;vl&#65533;gV-#H@&#65533;&#65533;"(&#65533;7&#65533;&#65533;>}&#65533;&#65533;Q&#65533;-	|&#65533;&#65533;&#65533;&#65533;@`~=&#65533;(x}"D&#1888;&#65533;&#65533;&#815;&#65533;E{&#65533;	p&#65533;p*&#65533;&#65533;&#1603;&#65533;&#1559;&#800;?&#65533;&#1648; &#65533;&#1700;&#65533;	&#65533;&#65533;b-&#65533;v&#65533;&#1067;&#65533;&#65533;&#65533;&#65533;1&#65533;&#65533;&#65533;&#65533;p-&#65533;2[P&#65533;PK&#65533;&#65533; &#65533;%I"&#365;$H &#1471;m&#65533;:p!2b&#65533;&#65533;.`&#65533;^&#65533;f&#65533;&#65533;a&#65533;&#65533;g`A&#65533;(RP&#65533;R&#65533;&#65533;)2&#65533;&#65533;2 &#65533;B*&#65533;X&#65533;&#1806;@&#65533;&#65533;}&#1103;&#65533;QS6&#65533;&#65533;T &#65533;2&#65533;=&#242;2^)&#65533;&#65533; &#65533;&#65533;
&#65533;&#65533;&#65533;)
&#65533;~&#65533;
&#65533; &#65533;&#65533;)&#65533;2 s&#65533;<&#65533;&#65533;	&#65533;>(&#65533;&#65533;a&#635;&#65533;j&#65533;&#65533;1Y&#65533;&#65533;0r&#65533;&#65533;+&#65533;/&#65533;B-b0&#65533;	3&#65533;y&#65533;&#1785;@&#65533;J&#65533;&#362;&#65533;*&#65533;+&#65533;.!&#65533;"/&#65533;&#65533;^p/23&#65533;&#65533;63&#65533;g&#65533;~P&#65533;8C&#65533;&#65533;I&#65533;08n&#65533;O&#65533;4J&#65533;0SS5QS&#65533;d~&#65533;N&#65533;0X"#3&#65533;n>&#65533;6&#65533;	)Ngi&#65533;6Vx&#65533;&#65533;(`&#65533;^&#65533;&#65533;&#65533;2&#1122;!&#65533;&#65533;&#65533;)&#65533;2&#65533;Fc4.&#65533;&#65533;&#65533;J &#65533;1vX&#65533;&#656; 8&#65533;w&#65533;&#65533;	&#65533;&#65533;&#65533;&#65533;*&#65533;+0&#65533;&#65533;&#65533;R&#65533; `cdL&#65533;S&#65533;&#65533;&#65533;&#65533;"&#65533;-&#65533;&#65533;0&#65533;&#65533;&#65533;6&#65533;7#&#65533;$}&#65533;	&#65533;&#65533;&#65533;6@&#65533;N&#65533;&#65533;&#65533;t=Z&#65533;)&#65533;&#1237;P&#65533;&#65533;J&#65533;P&#65533;x&#65533;|M&#65533;&#65533;p&#65533;z"t&#65533;+Kf_&#65533;&#65533;R&#65533;eYx&#65533;Y&#65533;&#65533;&#65533;~:&#65533;M&#65533;&#65533;\\7&#65533;]W;%&#65533;;&#65533;EG3 <&#65533;b&#65533;&#65533;&#65533;Bz&#65533;\&#65533;&#65533;B<&#65533;c-IC3$ W&#65533;D&#65533;5]&#65533;'&#65533;&#65533;&#65533;n7&#65533;	&#65533;&#1914;&#65533;X&#65533;&&#65533;:&#65533;C:tL&#65533;&#65533;&#65533;`F$M&#65533;&#65533;&#65533;<eM 6M&#65533;	B $<a&#65533;G&#65533;&#65533;l&#65533;&#65533;<N&#65533;&#65533;&#65533;C5tG&#65533;8%W&#65533;P&#65533;>T&#65533;&#65533;1djVv&#65533;&#65533;&#65533;p6&#65533;&#65533;K&#65533;K&#65533;p&#65533;&#65533;%L&#65533;^L&#65533;S&#65533;Z&#65533;4Z&#65533;nMgGl&#65533;&#65533;&#65533;$rGj+	^oV&#65533;&#65533;Gz$o/&#65533;&#65533;&#65533;N&#65533;&#65533;&#65533;&#590;&#65533;&#65533;&#65533;0dn&#65533;&#65533;&#65533;0&#65533;H&#65533;&#65533;&#65533;dI1`&#65533;P&#65533;.&#65533;?&#65533;H&#65533;&#65533;&#65533;&#65533;J&#65533;&#65533;[U\6
"&#65533;n&#65533;f&#65533;&#65533;&#65533;r6&#65533;&#65533;X>&#65533;g&#65533;&#65533;_&#65533;?a&#65533;_&#65533;&#65533;&#65533;h_S&#65533;&#65533;j&#65533;&#65533;g&#65533;S0&#65533;F&#65533;4m&#65533;&#65533;G&#65533;Ur&#65533;&#65533;&#65533;	&#65533;&#65533;&#65533;&#65533;&#65533;N|OT&#65533;&#65533;0&#65533;d&#65533;/O&#65533;&#65533;&#65533;&#65533;	&#65533;&#65533;=&#65533;BG&#65533;V&#65533;JqeJ&#65533;&#65533;&#65533;#&#65533;mQ&#65533;w&#65533;&#65533;&#65533;g&#65533;&#1774;	&#65533;&#65533;E\&#65533;o)(A&#65533;,&#65533;&#65533;&#65533;&#65533;&#65533;&#65533;*=&#65533;&#65533;&#65533;&#65533;&#65533;&#65533;&#65533;&#65533;&#65533;&#65533;&#65533;i&#65533;&#65533;&#65533;&#65533;&#65533;&#65533;&#65533;QQ&#65533;&#65533;QD&#65533;Q&#65533;&#65533;C&#65533;&#65533;&#65533;&#624;&#65533;%&#65533;&#65533;^^3633N&#65533;&#65533;&#65533;&#65533;&#987;&#65533;&#2804;&#65533;&#65533;&#65533;&#65533;o!&#65533;&#65533;&#65533;&#65533;&#65533;&#65533;&#65533;&#65533;&#65533;&#65533;&#65533;&#65533;&#65533;&#65533;D&#65533;&#65533;&#65533; K&#65533;&#65533; 2. &#65533;&#65533;a&#65533;&#65533;`&#65533;&#65533;&#65533;&#65533;&#589;&#65533;Mp8e0&#65533;O&#607;7&#65533;&#65533; H&#65533;
%
B &#65533;MX&#65533;&#65533;tA&#65533;&#65533;K8&#65533;&#65533;&#65533;S&#323;&#65533;6x&#65533;P &#65533; &#65533;&#65533;,C&#65533;&#65533;U*N&#65533;z&#65533;&#65533;&#65533;&#65533;&#65533;?W&#65533;&#65533;&#65533;&#65533;+&#65533; &#65533;&#65533;f&#65533;D&#65533;BN&#65533;&#65533;I&#65533;&#65533;I&#65533;	&#65533;9KF.i&#65533;&#65533;i&#65533;x&#503;]&#65533;?c&#65533;&#65533;A&#65533;?&#65533;&#65533;k&#65533;gMB&#65533;	)&#65533;a&#65533;	"2=&#65533;2r&#172;8a&#65533;&#65533;&#65533;&#65533;#&#65533;(9&#65533;&#65533;t&#65533;e&#727;&#65533;$u&#65533;Ds&#65533;&#65533;mV&#65533;H&#65533;&#65533;&#1247;&#65533;A&#65533;h&#65533;&#65533;&#65533;q&#65533;&#65533;s)&#65533;5&#65533;&#65533;/"\&#65533;b&#842;u&#65533;&&#65533;`Y&#65533; @iXi
AHC&#65533;&#65533;&#1056;Mx&#65533;&#1965;&#65533;&#65533;&#65533;&#65533;&#853;&#65533;U'Q&#65533;&#65533;1&#65533;&#65533;w&#65533;_w&#65533;&#65533;&#65533;	<\Ph&#65533;'&#65533;|&#65533; B&#65533;@(QDh&#1028;&#65533;MH&#65533;&.&#65533;L"&#65533;F&#65533;	&#1944;&#65533;&&#65533;+b&#65533;,"&#65533;"&#65533;&#65533;&#65533;&#65533;7&#65533;&#65533;#&#65533;&#65533;&#65533;&#65533;8&#65533;D&#65533;&#65533;G&&#65533;&#65533;J&Id&#581;p&#65533;rQ&#65533;"WB'&#65533;\B&#65533;d&#65533;&#65533;&#65533;!&#65533;&#65533;! &#65533;&#65533; 0&#65533;&#65533;&#65533;xg&#65533;yP&#65533;L0&#65533;&T&#65533;&#65533;(N&#65533;&#65533;&#65533;(j(&#65533;&#65533;&#65533;&#65533;W_8&#65533;&#65533;c&#65533;&#65533;w&#65533;&#65533;`&#134145;&#65533;&#65533;Mb&#65533;I&#65533;&#65533;l&#65533;Agg@&#65533;E&#65533;X&#65533;&#65533;&#65533;	9&#65533;a'z(Lf&#65533;@&#65533;&#65533;&#65533;yCb&#65533;(v&#65533;G&#65533;&#65533;!&#65533;H$E&#65533;&#65533;&#65533;&#418;&#65533;&#65533;I'&#65533;&#65533;&#65533;@&#65533;&#65533;&#65533;hm&#65533;uP&#65533;"xv&#65533;&#65533;&#65533;&#65533;&#65533;n&#65533;&#65533;sQHp&#65533;l&#65533;.&#65533;&#65533;&#65533;i@41o&#65533;&#65533;&#65533;ck&#65533;&#65533;
(&#65533;&#65533;&#65533;m&#65533;7&#65533;&#65533;rN@&#65533;&#65533;2|&#65533;<&#65533;&#65533;&#65533;&#65533;`&#65533;&#65533;&#65533;&#65533;&#65533;
&#65533;l&#65533;[o?&#65533;&#65533;&#65533;&#65533;Q&#65533;&#639;m&#65533;E%
 &#65533;&#65533;&#65533;o&#65533;M@0&#65533;|&#65533;&#65533;H&#65533;st&#65533;&#65533;z&#65533;&#65533;&#65533;&#65533;&#65533;&#65533;&#65533;)&#65533;*+-=k\&#65533;q&#65533;&#65533;&#65533;&#568;&#65533;a&#429;&&#65533;&#65533;&#65533;&#65533;&#65533;ix&#65533;Ghd&#65533;&#65533;+&#65533;&#65533;a&#176;JD&#65533;&#65533;&#1765;&#65533;P&#65533;&#65533;t{&#65533;&#65533;x/&#65533;&#65533;&#65533;&#930;&#65533;&#65533;&#1186;&#65533;e&#65533;&#65533;f0x&#65533;a&#65533;a&#65533;(&#65533;&#65533;&#65533;&#65533;&#65533;&#65533;I&#65533;&#65533;"&#65533;0&#65533;&#65533;&#65533;&#65533;	&#65533;&#65533;A+&#65533;&#65533;0bK'&#65533;y6&#65533;#&#65533;;&#65533;&#65533;&#65533;&#65533;;`q&#65533;1g&#65533;&#65533;&#65533;&#65533;&#65533;&#65533;@&#65533;&#65533;&#65533;n{&#65533;l&#65533;@&#65533;&#65533;&&#65533;&#65533;&#243;&#65533;&#65533;&#65533;,&#65533;&#65533;&#65533;&#1752;&#1053;&#65533;*'Ig&#65533;&#65533;&#65533;&#65533;Xv&#65533;&#65533;R&#65533;&#65533;&#65533;;M5&#65533;&#65533;&#65533;G	&#65533;q&#65533;ud&#65533;&#65533;&#65533;&#65533;&#65533;&&D@"&#65533;&#65533;&#65533;j&#65533;0&#65533;*&#65533;&L&#65533;&#65533;^$"		&#65533;&#65533; &#65533;&#65533;&#65533;&#65533;3P.t&#65533;&#65533;&#65533;&#65533;A&#65533;&#65533; $&#65533;4&#65533;a/x&#65533;P&0`&#65533;,&#65533;&#65533;kP&#65533;&#65533;&#65533;+&#65533;B &#65533;d&#65533;M5W`&#65533;&#65533;#D&#65533;ZH&#65533;&#65533;&#65533;&#65533;&#65533;&#65533;.G&#65533;&#65533;&#65533;&#65533;^&#65533;!&#65533;&#65533;W&#65533;"&#65533;&&#65533;&#65533;&#65533;&#65533;"@&#65533;&#65533;&#1080;&#65533;m"i&#65533;a&#65533;8&#65533;6mqU&#65533;&#65533;&#65533;Wd3&#65533;i_e6!5>&#65533;/!&#65533;KF&#976;&#65533;62gh"yB&#65533;&#65533;\d#I&#65533;I&#65533;&#65533;&#65533;|&#65533;&#65533;
&#65533;I&#65533;u&#65533;&#1976;&#65533;&#65533;&#65533;xF7:A&#65533;&#65533;&#65533;&#65533;-&#65533;&#65533;,q0&#304;%P
&#65533;&#65533;&#65533;^Z!j&#65533;C	> &#65533;
l&#65533; n&#65533;&#65533;&#1878;&#364;fQ<&#65533;8Xk&#65533;&#65533;&#65533;k1&#65533;N&#65533;&#65533;bX&#42392;:&z&#65533;[,  &#65533;.&#65533;&#65533;&#732;X&#65533;^&#65533;&#65533;&#65533;4&#65533;9&#65533;&#65533;&#65533;&#65533;;&#513;&#65533;{SC'&#65533;&#65533;=&#3294;&#65533;&#65533;>J&#65533;&#65533;&#65533;&#65533;r&#65533;` &#65533;BW&#65533;&#65533;+&#65533;&#65533;P(&#65533;X&#65533;`h&#65533;&#65533;FqP &#65533;&#65533;@)&#1553;&#65533;	,3&#65533;T&#65533;IT&#65533;&#787;$&#65533;&#323;&#65533;L&#65533;&#65533;&#65533;v&#65533;5,&#65533; 
x&#65533;<&#65533;1&#65533;1k&#65533;d&#65533;&#65533;&#65533;1t"&#65533;d2&#65533;&#628;&#65533;&#65533;&#65533;&#65533;TL&#65533;&#65533;&#1322;&&#65533;&#65533;>&#65533;&#65533;U2~&#65533;&#65533;&#65533;@&#1665;    &#65533;Z&#65533;&#136;zA&#65533;m}&#65533;[&#65533;&#65533;V&#65533;&#65533;&#65533;@
Z&#65533;:	`&#65533;&#65533;&#65533;S&#65533;&#65533;@%(&#65533;&#65533;Ah&#65533;I&#65533;
 @!&#65533;&#65533;&#65533;:&#65533;FC&#65533;1&#65533;&#65533;X&#65533;e&#65533;A=&#65533;v"&#65533;Ve	&#65533;&#65533;&#65533;1&#65533;&#65533;&#65533;*D.&#65533;&#65533;&#1414;&#65533;C&#65533;D-B&#65533;&#65533;F&#65533;Pv&#65533;&#65533;&#65533;&#65533;&#65533;&#65533;A2N~&#65533;pG\ &#65533;&#65533; xZ&#65533;R&#65533;4&#65533;=&#65533;-&#65533;-&#65533;&#1815;&#65533;&#65533;!&#65533;&#65533;&#65533;&#65533;&#65533;&#65533;Ag&#65533;`9&#65533;&#65533;
N&#65533;&#65533;&#65533;=&#65533;;i&#65533;T&#65533;&#65533;&#584;&#65533;g/;&#65533;{&#65533;&#65533;&#648;@ 
&#65533;*&#65533;&#65533;s&#65533;&#65533;&#65533;&#65533;:&#819;!&#65533;D-&#65533;4&#65533;&#65533;&#65533;vs&#65533;jIX&#65533;&#65533;sG{&#65533;&#65533;&#65533;&#65533;	&#65533;g&#65533;&#65533;&#65533;@l&#1425;&#65533;xx&#65533;&#65533;&#65533;&#65533;ua&#65533;&#65533;&#65533;&#65533;&#65533;LcO&#65533;&#65533;&#1443;m\&#65533;K[&#65533;&#65533;&#65533;&#65533;&#65533;&#65533;&#65533;~&#65533;=8Xf}&#65533;&#65533;&#65533;&#65533;&#65533;9U&#65533;M&#541;&#65533;&#65533;&#65533;LUC&#65533;z ]&#65533;&#65533;&#65533;&#65533;&#65533;F&#65533;&#65533;<&#65533; c&#65533;L&#65533;&#65533;&#65533;%4&#65533;Q#v&#65533;a"-&#65533;A&#65533;&#65533;<&#65533;&#65533;m&#65533;	&#65533;&#65533;&#65533;&#65533;b&#65533;&#65533;K&#65533;&#65533;&#65533;wg&#65533;A9&#52627;&#65533;&#65533;&#65533;B&#1847;HBR&#65533;&#499;&#65533;&#65533;&#65533;&#65533;e&#65533;=&#65533;|S&#65533;&#65533;&#65533;&#65533;!e?lb&#1246;v/+B&#65533;G&#1446;j&#727;&#65533;DF,&#65533;&#65533;&#594;"&#65533;&#65533;H&#65533;&#65533;&#65533;&#65533;!B&#65533;&#65533;]&#65533;&#65533;&#65533;ev&#65533;&#65533;&#65533;\aE\@&#65533;Nv&#65533;t&#1315;?&#65533;@	|&#65533;v&#65533;&#65533;&#65533;bw&#65533;&#65533;&#65533;&#65533;vxkL&#65533;Ovr!&#65533;&#65533;"&#65533;&#65533;&#65533;po&#65533;&#1196;0u\&#65533;+d@v&#65533;&#65533; &#65533;-&#65533;9&#65533;i>|:&#65533;&#1411;&#65533;&#65533;&#65533;&#65533;<lz&#65533;	Q&#65533;V&#65533;]&#65533;&#65533;6&#65533;&#65533;B^&#65533; 2`,;&#65533;&#65533;~8&#65533;&#65533; -&#65533;4&#65533;&#65533;0&#65533;=&#65533;{p&#65533;&#65533;&#65533;&#65533;2f &#65533;n`&#65533;*&#65533;5r&#65533;o&#65533;&#65533;IJ6&#65533;&#65533;9&#65533;&#65533;&#65533;,Ua05&#65533;&#65533;&#65533;'&#65533;&#65533;&#65533;*zn&#65533;&#65533;T&#65533;&#65533;CH-&#65533;>&#65533;!&#65533;q&#65533;&#65533;B<&#65533;4?l&#65533;V&#65533;&#65533;&#989;)9&#65533;[5&#1285;&#65533;&#65533;&#65533;&#39845;m&#65533;&#65533;&#65533;&#65533;E&#65533;Z&#65533;t<&#65533;~&#1005;&#65533;NtU &#65533;&#65533;$(u&#65533;&#65533;S&#65533;{&#65533;^0&#65533;y|=Zg&O&#65533;/&#65533;&#65533;T&#65533;Cy&#65533;i&#65533;&#65533;&#65533;&#65533;&#65533;&#65533;}R&#65533;|?&#65533;
&#65533;7&#65533;&#65533;&#65533;=-&#65533;^!&#65533;7y	&#65533;,D&#516;&#65533;A&#65533;pW&#65533;R&#65533;&#65533;&#65533;&#65533;,&#65533;{&#65533;&#65533;&#65533;&#65533;&#65533;>&#65533;&#129;3w&#65533;&#65533;&X&#65533;&#65533;sc&#65533;&#65533;&#191;|&#60782;&#65533;&#65533;B&#65533;&#65533;{&#65533;&#65533;&#65533;=&#65533;&#65533;&#65533;&#65533;&#65533;&#65533;mw'&#65533;&#65533;=&#65533;3l/&#65533;,&#65533;&#65533;&#65533;^&#65533;&#65533;&#65533;G&#65533;/yoL&#65533;&#65533;~&#65533;k9e&#45019;&#1300;&#65533;&#65533;7`-Pp&#65533;&#65533;&#65533;&#65533;&#65533;|&#65533;6vNf}&#65533;&#65533;	Lv&#65533;&#65533;
&#65533;s&#65533;!jNy&#65533;&#65533;&#65533;x~&#65533;>&#65533; &#65533;&#65533;q&#65533;`&#65533; {&#65533;x>&#65533;&#65533;&#65533;F}&#65533;&#65533;{&#65533;&#65533;&#65533;u%hU&#65533;iU&#65533;&#65533;&#65533;e0&#65533;!&#1539;&#65533;&#65533;!&#65533;_&#65533;F>aG&#65533; q&#65533;&#65533;&#65533;	=&#65533;&#65533;&#65533;v2&#65533;|&#65533;&#65533; &#65533;Fj@&#65533;@&#65533;uC&#65533;t&#65533; &#65533;&#65533;	&#65533;&#65533;&#65533;&#65533;`(&#65533;&#65533;&#65533;j^o+&#65533;&#65533;id8&#65533;|`o&#65533;&#65533;&#65533;aX&#65533;v&#65533;uu&#65533;&&#65533;&#65533;'w&#65533;xy~&#65533;uH&#65533;	XGyk&#516;&#65533;v&#65533;&#65533;\&#65533;&#65533;&#65533;i&#65533;&#65533;&#65533;&#65533;&#65533;f&#65533;&#65533;&#65533;Z.&#65533;&#65533;&#65533;qq&#65533;&#65533;HPx&#65533;&#65533;&#33384;&#65533;&#65533;&#65533;&#29019;8&#65533;&#65533;&#65533;&#65533;&#65533;};t&#65533;&#65533;&#65533; &#65533;&#65533;xy&#65533;6&#65533;&#65533;8&#65533;&#65533;&#65533;&#65533;@&#65533;&#65533;%&#65533;&#65533;&#523;\(&#65533;&#65533;&#65533;&#65533;&#1547;{&#65533;&#65533;@&#65533;_&#65533;&#952;	&#65533;&#65533;&#1384;&#65533;&#1560;&#65533;&#65533; ew&#65533;&#65533;L&#65533;&#1033;%&#65533; 1&#65533;&#65533;x&#65533; q&#65533;&#65533;x&#65533;G&#65533;&#65533;&#65533;X&#65533;&#65533;&#65533;y e&#65533;&#65533;(P&#65533;&#65533;&#65533;&#65533;x&#65533;&#65533;&#65533;&#65533;&#65533;&#65533;C(e&#65533;&#65533;&#65533;Sh&#65533;'&#65533;o&#65533;&#65533;`&#65533;&#65533;H&#65533;	&#65533;!&#65533;&#65533;i&#65533;h&#65533;&#65533;&#65533;&#65533;&#65533;&#65533;&#65533;&#65533;Q&#65533;Y&#65533;&#65533;&#65533;&#65533;&#65533;&#65533;&#65533;&#65533;&#65533;&#65533;&#65533;&#65533;Zy&#65533;&#19981;&#65533;&#65533;'+yo&#65533;(P&#65533;&#65533;&#65533; Y&#65533;&#65533;&#65533;&#65533;U&#65533;&#65533;H&#65533;WXO&#65533;xT&#65533;&#65533;&#65533;G&#65533;&#65533;&#65533;&#65533; g&#65533;&#65533;&#65533;iDy&#65533;&#65533;xT[&#65533;&#65533;&#65533;&#65533;Yg&#65533;;&#65533;&#65533;&#65533;&#65533;&#65533;&#65533;a&#65533;PY&#65533;&#31956;V)&#65533;&#65533;g&#65533;&#65533;]&#65533;&#65533;|&#65533;&#65533;&#65533;&#65533;&#65533;&#65533;Z|`&#65533;lyjdw>g&#65533;i(id&#65533;T8&#65533;Y&#65533;&#65533;|~)j&#65533;h&#65533;d&#65533;&#65533;&#65533;&#65533;&#65533;&#65533;&#65533;&#343;]&#65533;i&#904;tq	d&#65533;Y&#65533;	&#65533;&#65533;&#65533;	&#65533;)+&#65533;&#65533;G&#65533;&#65533;&#65533;&#65533;&#65533;9H5&#65533;o&#65533;&#65533;&#65533;&#65533;&#1615;&#65533;f&#65533;&#65533;&#65533;&#65533;&#65533;)P&#65533;&eR&#65533;X&#65533;a&#65533;&#65533;IP&#65533;&#65533;&#65533;&#65533;&#539;^)&#65533;	&#65533;oq&#65533;&#65533;&#65533;E&#65533;&#65533;&#65533;&#65533;&#65533;&#65533;T&#65533;&#65533;&#65533;R&#65533;&#65533;9&#65533;W&#38637;&#576;&#65533;&#65533;&#65533;&#65533;&#538;V5&#65533;P&#65533;&#65533;&#65533;8~QF&#65533;&#65533;&#65533;&#65533;`&#65533;&#409;&#65533;V&#65533;A&#65533;Q&#65533;&#65533;&#65533;0)&#65533;&#65533;&#65533;&#65533;9&#65533;&#65533;Y&#65533;&#65533;&#65533;&#65533;&#65533;&#1027;&#601;neMx_&#65533;&#65533;y&#1065;&#65533;&#65533;&#65533;&#65533;&#65533;&#603;KI&#65533;&#65533;Gi&#65533;)&#65533;&#65533;&#65533;(&#65533;Pz&#65533;9&#65533;&#65533;Y&#65533;&#65533;eX)&#65533;s&#65533;LI&#65533;C&#65533;&#65533;a&#65533;&#65533;&#65533;-&#65533;~&#65533;&#65533;&#65533;&#65533;{&#65533;&#65533;xPP&#65533;&#593;&#65533;jJ&#65533;5i&#65533;&#65533;&#220;&#65533; &#65533;&#65533;iI&#65533;e !&#65533;@&#65533;&#65533;&#65533;F&#65533;&#65533;&#65533;&#65533;&#176;&#65533;O&#65533;&#65533;
:&#65533;	\&#65533;s)&#65533;Hw&#65533;&#65533;&#39000;6|9
&#65533;&#65533;&#1417;&#65533;&#65533;&#65533;&#65533;{&#184;&#65533;i&#65533;&#65533;A&#1573;&#1735;&#65533;a&#65533;>&#65533;SJp70 &#65533;&#65533;`&#65533;	`&#65533;&#65533; &#65533;I:&#65533;d'pt0z&#65533;&#1593;&#65533;a&#34701;&#65533;3ZP&#65533;	ya&#65533;Z&#65533;&#65533;H@v&#1703;2P&#27230;ZU&#65533;&#65533;{&#65533;S&#65533;@&#65533;pw&#1315;DXi&#65533;&#65533;&#65533;&#65533;T&#65533;&#65533;
d&#65533;4`Z0&#65533;F&#65533;	&#65533;&#43711;&#65533;J&#65533;}&#65533;Z&#1056;(&#65533;Z&#65533;&#619;&#65533;&#65533;&#65533;*&#65533;&#1644;&#65533;&#65533;P&#485;&#65533;X&#65533;&#65533;8U}&#65533;&#65533;&#65533;&#65533;	U:`&#65533;&#65533;&#65533;&#65533;Zz&#65533;g!?&#65533;&#65533;&#65533;c&#65533;s&#65533;&#65533;&#65533;&#65533;*.&#65533;&#65533;$5&#65533;G&#65533;x&#65533;&#65533;&#65533;'&#65533;&#65533;&#65533;|&#65533;
&#65533;&#65533;&#65533;&#65533;&#65533;I&#65533;i&#65533;&#655;&#65533;Z&#65533;	K&#65533;0&#65533;&#65533;&#65533;&#169;&#65533;:&#65533;&#65533;&#65533;&#139;&#65533;&#1611;&#65533;:&#65533;&#65533;P@P&#65533;<&#65533;_&#65533;Gs&#1707;%&#65533;&#65533;&#65533;S&#65533;&#65533;&#690;&#855;&#65533;&#65533;2&#65533;&#65533; &#65533;&#65533; kU$&#65533;	t&#1073;&#65533;I&#65533;a@&#65533;K&#65533;&#65533;c&#493;&#65533;*&#1763;I ={ 2&#65533;|7 &#65533;&#65533;Pg&#65533;&#65533;6&#65533;&#65533;&#65533;b&#65533;&#65533;&#65533;&#65533;&#65533;,iO&#65533;&#65533;&#65533;'&#65533;g&#65533;&#65533;+&#65533;H  JS0&#65533;&#65533;9&#65533;d0Gm&#65533;&#65533;Ov&#65533;&#65533;&#65533;&#65533;&#65533;
&#65533;&#65533;(&#65533;&#65533;	*f&#65533;&#65533;-&#65533;&#65533;&#65533;x&#65533;y	`0&#65533;&#65533;"&#65533;&#65533;&#65533;dy&#65533;B#&#65533;&#65533;H&#65533;&#65533;&#65533;>&#65533;P&#65533;&#65533;&#65533;&#65533;&#65533;&#65533;t &#65533;f(&#65533;&#65533;:+ &#65533;k&#65533;O&#65533;&#65533;&#65533;H&#65533;S{&#65533;a&#65533;&#65533;&#65533;{&#65533;&#65533;&#65533;&#65533;x&#65533;fPR &#65533;&#65533;{&#65533;&#65533;[&#65533;&#65533;&#65533; U&#65533;  2&#65533;&#65533;e@&#65533; &#1073;&#65533;kU}: n&#65533;&#65533;&#65533;K&#65533;&#65533;&#31425;&#65533;&#65533;&#65533;&#65533;ZYP@&#65533;&#571;&#65533;&#65533;&#1790; &#65533;&#65533;&#65533;;&#65533;&#62204;&#65533; 4$&#65533;+I &#65533;+&#65533;&#65533;&#760;&#65533;&#65533;.0&#65533;q&#65533;&#65533;&#65533;&#65533;)Gct&#65533;&#65533;&#65533;Y&#65533;d	{&#65533;d=X5*F&#65533;	&#65533;%T N&#65533;  &#65533;"&#65533;	&#65533;&#65533;&#65533;&#65533;&#65533;*&#65533;&#65533;)\,&#65533;&#65533;&#1853;&#65533;&#65533;{&#65533;&#65533;v&#65533;T\iQ&#65533;hZV&#65533;&#65533;&#65533;&#65533; Y&#65533;&#65533;."0&#65533;R`&#65533;$&#65533;	&#795;@&#65533;&#65533;&#65533;&#65533;&#65533;f&#65533;&#65533;~G&#65533;O&#1779;Yd4&#65533;&#65533;0V&#411;&#65533; &#65533;&#65533;&#65533;P&#65533;&#65533;^&#65533;y&#65533;&#65533;&#65533;&#65533;&#1803;&#65533;[&#65533;&#65533;O&#65533;&#242;"&#349;&#1033;&#65533;&#65533;	&#65533;&#65533;&#65533;&#65533;D&#274;E&#65533;&#65533;0Vq&#65533;&#65533; &#65533;&#65533;+p c<&#65533;
&#65533;&#65533;&#65533;(&#65533;	%&#65533;y)&#65533;&#1051;q&#65533;&#65533;&#65533;&#65533;&#65533;K&#65533;`p&#65533;&#65533;&#65533;&#65533;,&#673;<&#65533;&#65533;}&#65533;&#65533;I&#65533;
}&#65533;&#65533;U&#65533;S\&#65533;u'*&#65533;&#65533;&#65533;&#65533;&#65533;&#65533; !&#65533;V&#65533;&&#65533;&#65533;&#65533;|&#65533;&#65533;&#65533;^p&#65533;&#65533;&#65533;g&#65533;	&#65533;&#65533;&#65533;,&#65533;|T&#65533;B0&#65533;B&#65533;&#65533;|&#859;&#65533; &#65533;l&#65533;&#65533;&#65533;&#603;&#1848;&#65533;L&#669;\&#65533;&#65533;<&#65533;&#65533;,&#65533;&#65533;&#65533;&#65533;#&#65533;&#65533;&#65533;&#65533;V!&#65533;&#65533;\P7L5&#65533;&#65533;!&#65533;&&#65533;&#65533;2&#65533;#&#65533;l&#65533;&#65533;&#65533;;&#65533;m&#65533; &#65533;)&#65533;,&#65533;&#65533;\&#880;X&#65533; &#65533;2&#65533;&#65533;&#65533;l&#65533;&#676;&#65533;&#65533;&#65533;&#65533;&#55053;&#65533;d&#65533;&#65533;&#756;&#65533;	&#65533;9&#65533;&#65533;&#65533;!p&#65533;&#65533;&#65533;&#65533;&#65533;&#65533;&#65533;Bq&#65533;&#176;&#65533;&#65533;Ue&#65533;&#65533;&#65533;&#1260; &#65533;,&#65533;&#65533;_&#65533;&#65533;M&#65533;U&#65533;&#1147;+&#65533;&#65533;&#65533;Z&#65533;|&#65533; 4&#65533;&#65533;5T	R&#65533;&#65533;&#65533;&#65533;&#65533;8&#65533;6&#65533;\&#65533;&#65533;&#791;g&#65533;&#65533;&#65533;&#65533;0<&#65533;&#65533;>&#65533;&#65533;
m&#65533;) &#65533;&#65533;f0&#65533;&#65533;|&#65533;&#65533;<p&#65533;&#65533;z&#65533;{&#65533;	&#65533;&#65533;)QD&#65533;&#65533;&#65533; 	4&#65533;	&#65533; ;}B
&#65533;&#65533;&#1572;&#65533;jP(P(!&#133;&#815;&#65533;3&#65533;&#65533;mBh@&#65533;&#65533;&#65533;&#65533; &#65533;Tc&#1452;`&#65533;&#65533;'&#65533;h`>&#65533;&#65533;?]&#65533;)0&#65533;&#65533;rM&#65533;E&#65533;&#65533;&#65533;@P&#65533;&#65533;&#1151;h&#65533;&#65533;&#65533;w&#65533;6Fl&#65533;9.&#65533;&#65533;l&#65533;p&#65533;&#65533;p&#65533;`
&#65533;=&#1870;M&#65533;&#65533;]&#65533;&#1373;&#65533;&#65533;P&#65533;P&#155;0 &#65533;&#65533;&#65533;2&#65533;dM&#65533; &#65533;&#1703;&#65533;&#65533;(&#65533;a&#65533;B &#1776;&#65533;&#65533;={&#65533;=&#65533;&#65533;sM&#65533;v&#65533;`0&#65533;a&#65533;&#65533;&#65533;&#65533;*&#65533;&#65533;n&#65533;e`&#1795;@&&#65533;&*&#65533;&#65533;0&#65533;&#65533;P	9&#65533;&#65533;&#973;\&#65533;&#65533;
u&#65533;&#65533;&#65533;p&#65533;&#65533;&#65533;'E1&#65533;E!?&#65533;&#65533;&#65533;0&#65533;&#65533;&#65533; &#65533;&#65533;&#65533;&#65533; &#65533;&#1072;&#65533; &#65533;=&#65533;8N&#65533;$ &#65533;&#2038;&#65533;&#65533;&#65533;&#65533;&#65533;-G PTivT|M%+&#65533;&#65533;H&#65533;4$6&#65533;c5&#65533;".Q&#1550;`&#65533;&#65533;&#1117;&#65533;t&#65533;&#65533;`&#65533;.&#65533;@&#65533;&#65533;&#65533;#&#65533;6`BF&#65533;&#65533;&#65533;Z&#65533; 7^&#65533;&#65533;&#65533; Y&#65533; &#65533;?&#65533;&#65533;Bn&#65533;q1/&#65533;&#65533;&#65533;l&#65533;u&#65533;&#65533;&#65533;$&#65533;&#65533;&#65533;/&#65533;&#65533;-	&#65533;m&#65533;[&#65533;	N&#65533;&#65533;_N&#65533;&#65533;&#65533;&#5998;}&#65533;#&#65533;&#1642;]Uj@5&#65533;r>&#65533;8&#65533;l&#65533;&#65533; &#65533;&#65533;U&#65533;]=&#65533;&#65533;z~&#65533;}&#65533;&#65533;&#240;&#65533;p&&#65533;%P-&#65533;-&#65533;~&#65533;&#65533;p &#65533;&#65533;&#65533;&#65533;	6&#65533;&#65533;&#65533;&#65533;&#65533;&#65533;&#65533;~ 1&#65533;&#65533;&#65533;&#65533;&#65533;&#65533;&#65533;apb&#65533;&#65533;E&#65533;&#65533; &#1546;A&#65533;&#65533;&#65533;&#65533;&#65533;N&#65533;&#65533;&#65533;&#65533;&#65533;&#65533;&#65533;[mk&#65533;	m&#65533;% 
&#65533;8&#65533;&#65533;&#1340; &#65533;&#65533; ?&#65533;&#65533;[&#65533;p&#65533;&#65533;0x^&#65533;&#65533;`&#65533;&#65533;&#65533;&#2041;~&#1482;[&#281;EP&#65533;!&#65533; &#65533;&#65533;&#65533;z&#65533;&#65533;&#65533;&#65533;&#65533;@&#65533;&#65533;&#942;&#65533;&&#65533;	5&#65533;&#65533;&#65533;n&#65533;&#65533;&#65533;&#65533;&#1614;&#65533;&#65533;T&#65533;&#65533;&#65533;)&#65533;N&#65533;&#65533;
j&#65533;&#65533;P&#65533;p&#65533; &#65533;&#65533; &#65533;&#65533;`^@&#65533;&#65533;&#65533;&#65533; &#65533;&#65533;&#65533;&#65533;&#65533;
=&#65533;&#65533;N &#1244;&#65533;O&#1781;&#65533;&#65533;&#65533;&#65533;&#65533;&#65533;F&#65533;&#771;&#65533;&#65533;&#65533;x&#65533;&#65533;p&#65533;,&#65533;~"o&#1800;&#65533;%&#65533;&#65533;&#65533;&#65533;&#65533;&#65533;	&#65533;n&#65533;&#65533;&#65533;&#65533;O&#65533;0o&#65533;v&#65533;&#65533;MA&#65533;6&#65533;;/f&#65533;	&#336;&&#65533;0@/&#65533;.3&#65533;&#65533;J&#65533;&#65533;&#65533;k&#65533;&#65533;&#65533;&#65533;&#65533;&#65533;&#65533;&#65533;&#65533;^&#65533;&#65533;[&#65533;)&#65533;&#65533;
&#65533;/&#65533;&#65533;p&#65533;&#65533;&#65533;&#65533;&#65533;&#65533;&#65533;hq"&#65533;m"&&#65533;&#1266;&#65533;&#65533;&#65533;&#65533;11&#65533;P9a&#560;&#65533;&#65533;&#65533;&#65533;&#65533;&#65533;2&#65533;&#65533;@&#65533;&#65533;&#65533;&#65533;&#65533; &#65533;Q&#65533;&#65533;&#935;&#65533;&#65533;&#65533;&#65533;&#65533;	`&#65533;6&#65533;&#65533;&#65533;j&#65533;	N&#65533;&#65533;&#65533;&#65533;o
&#65533;&#65533;&#65533;&#65533;.&#65533;_&#65533;&#65533;x&#65533;c&#65533;
&#65533;d&#65533;4Rl&#65533;a&#65533;	p&#65533;&#65533;&#65533;g&#65533;&#65533;y&#65533;nY&#65533;&#65533;J&#65533;&#65533;&#65533;(&#65533;AA&#65533;,&#65533;&#65533;&#65533;&#65533;&#65533;&#65533;&#65533;=&#65533;&#65533;&#65533;&#65533;&#65533;&#65533;&#65533;&#65533;&#65533;&#65533;&#65533;&#65533;&#65533;&#65533;&#65533;&#65533;Q&#65533;Q&#65533;QD&#905;&#1156;C&#1295;&#65533;Q&#65533;&#65533;&#65533;%&#65533;;&#65533;6N3&#65533;&#65533;&#65533;&#65533;&#65533;&#65533;&#65533;&#65533;&#65533;&#65533;&#65533;&#65533;!&#65533;&#65533;&#65533;&#65533;&#65533;&#65533; &#65533;	|3P &#65533;#&#65533;&#65533;3$&#65533;&#65533;C\fK q&#65533;E&#65533;&#65533;J@1"B&#65533;&#65533;&#65533;H&#65533;&#65533;&#65533;H&#65533;"(QY&#65533;&#65533;&&#65533;<AR&#65533;&#65533;)&#65533;p&#65533;&#65533; V&#65533;W&#65533;f&#1906;E&#65533;&#1584;z&#65533;&#65533;&#65533;&#340;&#65533;eP&#65533;)$&#65533;&#65533;kTI^- M&#65533;p&#65533;&#65533;&#65533;S&#65533;&#633;th&#65533;91&#65533;&#861;&#65533;Z&#65533;l%&#374;&#65533;&#65533;&#65533;&#65533;&#65533;%&#65533;&#65533;?d&#65533;&#65533;&#65533;5&#1754;&#65533;$&#65533;`S&#65533;&#65533;!&#392;E&#65533;&#65533;;&#65533;--e&#25609;s&#65533;O&#65533;F&#65533;&#137;&#1349;?x>ZH&#65533;&#65533;8&#65533;&#65533;&#65533;&#65533; &#65533;&#65533;&#65533;{n&#65533;l&#860;	'B|&#65533;i'/D&#65533;&#65533;4`}&#65533;il&#65533;tN&#65533;k&#65533;&#65533;6&#65533;&#65533;wq{&#65533;&#65533;m&#65533;y|&#65533;&#65533;#x&#65533; &#65533;
x&L&#65533;&#65533;&#65533;B&#65533;i\&#65533;\&#65533;&#65533;&#65533;D&#65533;!&#65533;&#65533;2H&#65533;$}&#65533;&#65533;&I&#65533;RK&#65533;&#65533;$&#65533;L6&#65533;DHi&#65533;&#65533;&#65533;&#65533;O&#65533;&#65533;&#398;*&#65533;(&#65533;!>&#65533;&#65533;&#65533;&#65533;&#65533;&#65533;&#65533;&#65533;&#65533;FvF&#65533;6&#65533;!&#65533;)C&#1805;&#65533;&#65533;HV[M&#65533;Y!&#65533;uRY% AY&#65533;9Q&#65533;&#65533;LJ&#65533;xP&#65533;UL.&#65533;&#65533;{z&#65533;&#65533;&#65533;l&#65533;&#65533;
i&#535;H&#65533;&#65533;U6&#65533;-4RD&#65533;&#65533;&#65533;&#65533;b&#65533;h&#65533;&#65533;&#65533;E&#65533;@#<XvY&#65533;&#65533;h&#65533;&#65533;g&#65533;&#65533;IM&#65533;&#65533;&#65533;fk&#65533;i&#65533;k&#65533;&#65533;x&#65533;,V&#65533;&#65533;&#65533;|&#65533;&#65533;&#65533;&#65533;m&#65533;&#807;&#65533;&#65533;37Ze&#65533;&#65533;:VS&#65533;Cib@ &#9580;B&#65533;aYGVG&#65533;&#65533;&#65533;2&#619;[&#65533;&#65533;&#1008;&#65533;9%&#65533;x&#65533;U^&#65533;&#1970;&#65533;&#65533;&#65533;&#65533;&#65533;&#65533;1&#65533;bJdf"&#65533;&#65533;H~&#65533;h&#65533;H&#65533;P.F&#65533;&#1449;&#65533;c&#1616;"#e!&#65533;&#65533;&#65533;`f&#65533;f&#65533;gzh!&#65533;\&#65533;&#65533;&#65533;&#65533;&#65533;&#65533;&#65533;&#65533;j&#1171;!	'&#65533;&#931;&#65533;]&#65533;&#65533;&#65533;ht&#65533;&#65533;&#65533;%&#65533;&#65533;&#65533;!&#65533;&#65533;&#65533;h&#65533;5&#65533;n&#65533;j&#65533;kl&#65533;&^&#65533;Qku&#65533;&#65533;j&#65533;&#65533;&#65533;&#65533;&#65533;&#65533;&#65533;&#65533;&#65533;&#1909;WQ&#65533;5%&#65533;&#65533;I&#65533;&#65533;X&#65533;3&#65533;^:&#65533;B&#65533;R&#65533;M"&#65533;-&#65533;&#65533;&#26283;&#65533;&#65533;\?&#65533;&#65533;&#65533;&#65533;1HbY&#65533;m&#65533;&#65533;}&#65533;K&#65533;	&#65533;=&#61720;&#65533;;!M&#65533;&#65533;]&#65533;&#65533; &#65533;w&#65533;,.8N&#65533;l&#65533;&#65533;&#65533;&#65533;l&#1080;&#65533;&#65533;$&#65533;&#65533;&#65533;&#65533;;&#65533;x&#65533;)&#65533;&#65533;p&#65533;&#65533;T&#65533;H&#65533;&#65533;&#65533;N&#65533;U[&#65533;|&#65533;MA]=&#65533;&#65533;&#756;&#65533;,3(60&#65533;&#65533;3&#65533;&#65533;&#65533;&#65533;&#65533;&#65533;&#65533;/Bm&#65533;z&#65533;1&#65533;Lc&#65533;$]{&&#65533;k&#65533;&#65533;&#65533;p&#65533;&#65533;&#65533;&#65533;n&#65533;&#65533;&#65533;&#65533;muf&#65533;m56&#65533;ivo&p&#65533;	h&#65533;&#65533;R&#65533;(&#65533;&#65533;;&#65533;&#65533;?  &#65533;>&#65533; qH&#65533;@&#65533;*&#65533;&#65533;6j&#65533;1&#65533;&#65533;&#65533; 8&#65533;58.&#65533;&#65533;&#65533;)&#65533;&#65533;B"``ei&#65533;! @;B&#65533;H2+&#65533;&#65533;t&#507;	&#65533;&#65533;`wH&#65533;?&#65533;a&#65533;&#65533;Pj&#65533;!&#65533;(E<&#65533;qq[&#65533;&#65533;(&#65533;&#65533;&&#1460;?|@&#65533;TS&#65533;"ab=iTm&#65533;&#1352;H&#65533;&#65533;%&#65533;D&#65533;1|&#65533;8&#65533;
A>s)kr:[&#20008;H&#65533;]&#547;&#65533;&#65533;3	I&#65533;-@A^&#65533;&#65533;&#65533;$~&#65533;&#16673;
E&#65533;&#65533;5&#65533;&#65533;&#65533;&#65533;$mhC&#65533;U&#65533;9`7&#65533; N &#65533;Tl&#65533;&#1049;&#65533;&#65533;&#65533;&#65533;4&#65533;&#65533; &#65533;&#65533;a&#1424;&#65533;&#244;&#65533;   
WV&#65533;+&#19141;&#65533;&#65533;f&#65533;&#65533;ia&#65533;&#65533;&#65533;!&#65533;&#65533;&#385;&#65533;K&#65533;SA&#65533;(u"&#65533;y&#65533;&#65533;J&#65533;n&#65533;BD$&#65533;&#65533;&#65533;0&#1284;icZ&#65533;&#65533;&#65533;Ajd+[r&#65533;e&#65533;&#65533;&#65533;3V&#65533;@&#65533;ZG&#65533;x'&#65533;}m@&#65533;&#65533;&#65533;&#65533;&#65533;G<&#65533;$&#65533;&#1571;(0	&#65533;X&&&#65533;&#65533;c% IQA
&#65533;&#65533;d!Qp&#65533;&#65533; &#65533;&#65533;i&#65533;&#65533;&#65533;H&#65533;&#65533;&#65533;&#65533;k&#65533;&#65533;I&#65533;&#65533;&#65533;&#65533;`g&#65533;JV&#65533;&#65533;&#65533;8ue-A&#65533;&#65533;&&#65533;4 &#65533;&#65533;Th&#65533;&#65533;&#65533;2&#65533;&#65533;&#65533;1kx&#65533;&#65533;&#65533;&#65533;T`l, &#65533;&#65533;JS&#1020;j&#65533;6 &#65533;&#65533;&#65533;&#65533;D&#65533; +&#65533;@&#65533;j&#65533;r&#65533;&#65533; &#65533;45&#65533;f*]4	&#65533;O&#65533;&#65533;R"&#65533;&#65533;D&#65533;C&#65533;&#65533;JOqc&#65533;&#65533;&#65533;=&#65533;!&#65533;#n0&#65533;)`&#65533;&#65533;.^p3&#65533;B&#65533;&#65533;V&#65533;A]IP&#65533;&#65533;&#65533;&#65533;&#65533;&#65533;K4&#65533;&#65533;&#65533;]&#65533;W&#65533; j!&#65533;Z&#65533;&#65533;T&#65533;&#65533;&#65533;lk&#65533;&#65533;&#1714;&#65533;&#65533;:&#862;zZ&#65533;Z&#65533;&#65533;&#65533;k&#65533;:T	&#65533;&#65533;&#65533;i&#65533;I#&#65533;&#65533;!&#65533;p
t&#65533;&#65533;&#65533;L&#65533;a&#65533;&#65533;&#65533;&#65533;&#65533;DVj&#65533;&#65533;Q&#65533; &#65533;&#65533;Q Qi&#65533;&#65533;S)&#65533;&#496;&#65533;NY&#65533;&#65533;&#65533;&#65533;&#65533;H&#65533;8K&#65533;L&@&#20104;&#65533;&#65533;&#65533;&#65533;&#65533; &#65533;Ny&#65533;@#&#65533;'=6&#65533;&#65533;&#65533;`&#65533;e|Y&#65533;&#65533;q%+&#588;g&#65533;
&#65533;&#65533;&#65533;%&#65533;&&#65533;p&#65533;&#65533;&#65533;qv[&#65533;&#65533;&#65533;'>&#65533;~{&#65533;5&#65533;&#65533;&#370;&#65533; @&#65533;KLl"&#65533;&#65533;QS&#65533;ZF*&#65533;&#65533;[&#65533;&#65533;'&#65533;&#65533;.&#65533;&#65533;C+V&#65533;M&#65533;:9&#65533;P&#65533;&#65533;#6&#65533;O&#65533;&#65533;Z&#65533;
Z&#65533;&#65533; &#65533;&#65533;rq~>"_&#65533;&#65533;&#65533;{gX&#65533;~&#65533;&#1584;Id&#65533;&#1795;L&#65533;&#65533;&#65533;&#65533;&#65533;myTBd&#65533;&#65533;&#65533;&#65533;&#65533;,&#65533;b&#65533;	]&#65533;d^&#65533;&#65533;&&#65533;&#1611;&#65533;<&#65533;&#65533;$&#65533;&#65533;J&#65533;&#65533;rXC&#65533;E&#65533;  &#65533;,/&#65533;&#65533;
v&#65533;&&#65533;&#65533;&#65533;5&#65533;&#233;&#65533;P&#65533;&#65533;&#65533;XFC&#65533;&#65533;&2&#494;-)&#65533;&#65533;&#65533;&#65533;!&#65533;&#1001;&#65533;&#65533;&#5180;L&#65533;2&#65533;&#65533;&#65533;&#65533;&#65533;
&#65533;&#65533;g&#65533;u&#65533;&#65533;&#65533;&#65533;&#65533;J&#65533;g&#65533;&#65533;<&#65533;&#65533;l2b&#65533;{&#65533;&#65533;&#65533;B&#65533;&#65533;&#65533;Q&#65533;&#65533;&#262;c&#65533;|&#65533;&#65533;	Hs&#65533;&#65533;&#65533;n7&#65533;!&#65533;5C&#65533;l&#65533;En&#65533;&#65533;c&#65533;T&#65533;=&#65533;&#65533;&#65533;&#65533;#x&#65533;3H&#65533;`&#65533;&~&#65533;&#65533;Xg&#65533;8&#65533;&#1888;&#54047;&#434;t0&#65533;;&#65533;&#65533;	`p&#65533;&#65533;3 &#65533;.A&#65533;K&#65533;&#65533;&#65533;A5&#65533;&#65533;V`&#65533;&#65533; &#65533;&#65533;6$'&#65533;&#65533;`&#65533;&#977;@&#65533;d&#65533;&iC_c&#65533;&#65533;4&#65533;	x&#65533;.&#65533;P&#65533;&#65533;p&#65533;&#65533;V&"&#65533;&#65533;&#65533;&#65533;&#65533;NWm&#65533;5&#65533;&#65533;&#65533;"&#65533;&#65533;&#1984;N&#65533;#&#65533;&#65533;&#65533;&#65533;]&#65533;&#65533;&#65533;&#65533;&#65533;&#65533;&#1909;&#65533;&#65533;&#65533;&#65533;&#65533;}&#65533;&#65533;&#65533;.x&#65533;&#65533;}&#65533;&#65533;&#65533;B&#65533;`&#65533;&#2005;&#65533;B&#65533;&#65533;&#507;&#65533;&#65533;8&#65533;1&#65533;y&#65533;B&#65533; &#65533;&#65533;&#65533;&#65533;&#65533;&#65533;&#65533;$ W0R&#65533;(0&#65533;&&#65533;=&#65533;qP &#65533;&#65533; 4W&#65533;v&#65533;{&#1899;Ah&#65533;5m&#65533;  &#65533;&#65533;&#65533;IG;Z&#65533;&#65533;}&#65533;PG&#1525;R&#65533;&#65533;]3&#65533;&#65533;&#65533;s&#65533;&#65533;&#65533;> &#65533;&#65533;4&#65533;&#65533;2&#65533;n&#65533;g&#65533;&#65533;'H&#65533;&#65533;Fp&#65533;&#65533;&#65533;J&#65533;A&#65533;&#65533;D&#65533;&#65533;1#1&#65533;&#65533;PGvc&#65533;&#65533;w.G gpnPx &#65533;f&#65533;wwGqj&#65533;&#1795;&#65533;.&#1542;m&#65533;&#65533;!&#65533;&#65533;z&&#65533;/ &#65533;"{&#65533;8&#65533;5P4&#65533;VV&#65533;{ &#65533;{*xj0&#65533;&#65533;Q&#65533;&#65533;%t8&#65533;TT&#65533;"&#65533;'$&#65533;&#65533;`?&#65533;A}&#65533;&#65533;;&#65533;&#65533;;&#65533;&#65533;J&#65533;%&#65533;5\6BPf&#1778;&#65533;Z(1g&#65533;&#65533;~&#65533;!n&#65533;U&#65533;nV6`SFhDwl&#1542;q&#65533;@>a&#65533; &#65533;   E*{!&#65533;|&#65533;+&#65533;&#65533;#{d&#65533;GR$*x&#65533;)&#65533;%&#65533;U&#65533;V&#65533;@ &#65533;a&#65533;&#1347;&#65533;&#65533;c&#65533;B&#65533; $&#549;&#65533;&#65533;&#65533;/&#65533;h&#65533;(&#65533;@i&#65533;tW&#65533;Vm&#65533;v&#65533; q&#65533;&#330;&#65533;1Wnp&#65533;&#65533;ld&#65533;&#65533;&#65533;&#65533;&#65533;&#65533;h&#65533;&#65533;&#65533;~&#65533;&#65533;&#65533;X&#65533;&#65533;vsHz&#65533;&#65533;m !&#65533;D&#65533;&#65533;!&#65533;&#65533;&#65533;&#65533;&#1464;&#65533;-|&#65533;-&#65533;&#65533;&&#65533;&#65533;&&#1549;&&#65533;T&#65533;t|&#65533;&#515;/AP&#65533;"$&#65533;30A< _&#65533;EBb'&#65533;&#65533;p&#65533;&#65533;"z&#65533;&#1546;&#65533;_&#65533;X&#65533;&#65533;OW&#65533;5&#65533;G&#65533;&#65533;x&#296;&#65533;mhX&#65533;U&#65533;aH>&#65533;hIz&#65533;6B&#65533;&#65533;  0&#65533;X&#65533;&#65533;!Y&#65533;&#65533;0&#65533;#Xv &#65533; P&#65533;&#65533;&#65533;&#65533;4tBW&#65533;6y&#65533;B&#65533;&#65533;&#65533;&#65533;&#65533; &#65533;&#65533;&#65533;&#65533;-I]8&#65533;dh&#65533;&#65533;&#65533;&#65533;&#65533;&#65533;`&#1236;&#65533;.&#65533;&#65533;&#65533;&#65533;&#65533;X&#65533;&#65533;&#65533;`&#65533;u&#65533;O&#65533;!&#65533;&#65533;P&#1298;v&#65533;Mi<8 &#65533;/&#65533;%)&#65533;~&#1549;%Pi i`&#65533;-	E&#65533;H&#65533;&#65533;&#65533;b&#65533;&#65533;q'f/6b&#65533;&#65533;&#65533;&#65533;'THz&#65533;&#65533;&#65533;0!&#65533;&#648;j&#65533;&#65533;-b&#65533;v&#65533;.&#65533;t&#65533;&#65533;6P&#1621;Y&#65533;i&#65533;&#65533;p&#65533;&#65533;
&#65533;W&#65533;."Q&#65533;&#65533;Iz &#65533;'Y bTX&#65533;y&#65533;CqD&#65533;DJ&#65533;&#65533;&#65533;u&#65533;`&#65533;&#65533;&#65533;&#65533;`&#65533;&#65533;&#65533;[GK&#65533;&#65533;b&#65533;q'&#65533;&#65533;&#65533;&#1624;(&#65533;)&#65533;&#65533;p&#65533;n&#65533;'&#65533;&#65533;9&#65533;a&#65533;&#65533;&#65533;&#65533;&#65533;&#65533;Zp&#65533;&#65533;&#65533;&#65533;&#65533;&#65533;YqbI&#65533;b!&#65533;&#65533;&#65533;8i  sI&#65533;&#65533;&#65533;Ti&#65533;&#65533;&#65533;C&#65533;&#65533;x&#65533;&#65533;&#65533;0S%b&#65533;Ui&#65533;9&#65533;&#65533;&#65533;q&#65533;&#65533;&#65533;e&#65533;&#65533;)&#65533;mH.k&#65533;&#65533;&#65533;&#65533;&#65533;&#65533;&#65533;8&#65533;z&#65533; &#65533;&#65533;&#65533;&#65533;&#65533;wn&#65533;q&#65533;&#65533;y&#65533;.&#65533;Wq&#65533;9&#65533;::B \&#65533;&#65533;k&#65533;}W'@S&#65533;wIg&#65533;J
 H&#65533; 4&#65533;&#65533;x&#65533;&#65533;&#65533;S&#65533;Ub&#873;&#65533;&#65533;y&#65533;Z&#65533;y{bv&#65533;WF&#65533;&#65533;&#65533;&#65533;p&#65533; &#65533;p&#65533;&#65533;X&#65533;&#65533;&#1290;&#1913;=&#65533;P&#65533;tG&#65533;&#65533;m&#65533;&#65533;&#65533;&#65533;!&#65533;&#65533; &#65533;wwfY&#65533;w&#65533;$&#65533;&#65533;&#65533;&#65533;n&#65533; &#65533;A&#65533;&#65533;&#65533;'
&#65533;&#65533;?~Sd&#65533;flh&#65533;@;&#65533;@&#65533;; &#65533;Q&#65533;&#65533;&#65533;&#65533;9&#65533;0&#65533;&#65533;6i&#65533;g&#65533;:&#65533;+fq&#65533;&#65533;y&#65533;&#65533;&#65533;&#46539;p&#65533;&#65533;`S j&#65533;-&#65533;f&#646;u:&#65533;&#65533;s&#65533;&#65533;y&#65533;n&#65533;&#65533;&#65533;v&#65533;>i6&#65533;&#65533;*&#65533;&#65533;n&#65533;&#2198;&#65533;iT&#65533;p&#65533;yY@5&#65533;&#65533;&#604684;&#65533;k&#65533;08&#65533;]&#65533;&#65533;d&#65533;d)&#65533;&#65533;0&#65533;A&#65533;&#65533;&#65533;&#65533;&#65533;J&#65533;&#65533;&#1164;&#65533;&#65533;[&#65533;i8&#65533;&#65533;j&#65533;&#65533;&#65533;.&#65533;&#65533;6&#65533;f&#65533;&#65533;.&#65533;&#65533;&#65533;&#65533;&#65533;5m&#1323;&#65533;&#65533;&#65533;&#65533;a&#65533;&#65533;|p.&#65533;&#65533;&#65533;H&#65533;	&#65533;nbny&#65533;&#65533;&#618;.&#65533;&#65533;}&#65533;&&#65533;&#65533;l&#65533;<:hH&#1706;&#65533;&#65533;
@*d&#65533;#&#65533;&#65533;&#65533;8&#65533;&#65533;8&#65533;3N8  &#65533; J>k#&#65533;&#65533;J%FK&#65533;&#65533;&#65533;z&#65533;&#65533;2&#65533;qj&#221;}&#65533;&#65533;G.2:&#65533;g&#65533;&#65533;&#65533;R&#65533;&#65533;y&#65533;[p&#65533;pj>j&#65533;o&#65533;gzj5!&#65533;fS&#65533;&#65533;&#65533;z&#65533;&#65533;jx&#65533;I"`(&#65533;QA&#65533;&#65533;:	+&#1778;&#65533;&#65533;0&#65533;&#65533;zdT&#65533;C&#65533;&#65533;C:A?+&#65533;A&#65533;A&#65533;jb&#905;&#65533;&#65533;&#65533;&#65533;&#559;~&#65533;g06&#65533;&#65533;&#65533;&#65533;&#65533;[&#65533;&#65533;&#1657;&#65533;GP	&#65533;&#426;z&#65533;`&#65533;&#65533;x&#65533;K&#65533;;&#65533;nB6kw&#65533;6r&#65533;&#65533;) n&#65533;&#65533; &#65533;&#65533;&#65533;;&#65533;&#65533;&#65533;&#65533;&#65533;.&#1783;/&#65533;&#65533;0&#65533;&#65533;, -5iQ0&#65533;&#65533;T&#65533;Tx[&#65533;&#65533;&#65533;&#640;}&#65533;&#65533;	Xx&#65533;&#65533;&#65533;&#65533;'&#65533;&#65533;G&#65533;o&#65533;. I&#65533;&#65533;x_X&#65533;`&#65533;&#1146;&#65533;A&#65533;&#65533;&#65533;K&#65533;~@&#65533;{&#65533;&#65533;&#65533;zp&#65533;[F&#65533;&#65533;&#65533;&#65533;&#954;&#65533;"KzXF&#1574;Z&#65533;>v&#65533;&#65533;&#65533;&#65533;&#65533;&#65533;&#65533;@&#65533;7&#65533;&#1704;9&#65533;&#1292;&#65533;&#736;&#65533;I&#65533;&#65533;kb&#65533;9&#65533;H&#65533;y&#65533;:q&#65533;&#1761;&#65533;&#65533;&#65533;&#65533;&#65533;&#65533;&#65533;v&#65533;&#65533;f&#65533;&#65533;2&#65533;&#65533;X&#65533;&#1397;&#65533;&#1594;&#65533;&#65533;&#65533;&#65533;&#200;&#65533;S&#592;C&#65533;&#65533;Oq&#65533;&#65533;nP	&#65533;&#5696;&#65533;&#65533; ZPo&#65533;&#65533;x&#65533;p!&#65533;xY@&#65533;&#65533;&#65533;&#65533;b&#65533;&#65533;a9&#436;9&#65533;&#65533;z&#65533;7&#65533;&#65533;Y&#65533;'q,&#65533;v&#65533;&#1713;&#65533;&#65533;&#65533;6w&#986;Ft&#65533;&#65533;&#65533;0&#65533;&#504;&#65533;&#65533;[&#65533;&#65533;f'&#65533;&#65533;&#65533;&#65533;a&#266;&#65533;(j&#65533;&#65533;(&#65533;&#65533;&#65533; &#65533;inu&#65533;f+Z&#65533;j&#65533;w&#65533;&#692;`&#65533;&#65533;&#65533;&#65533;K&#65533;y&#65533;W&#65533;`&#65533;y&#65533;&#65533;p&#65533;w&#431;&#65533;w&#65533;Z&#65533;j&#65533;+&#65533;vq"*l&#65533;4&#65533;v&#683;&#65533; &#65533;&#65533;*&#65533;tF&#65533;&#65533;G|&#65533;&#65533;,&#65533;L&#65533;&#65533;l&#65533;,&#65533;&#65533;h&#65533;&#1744;ds&#65533;&#65533;q6x&#65533;&#65533;p&#65533;&#65533;v&#65533;&#65533;&#65533;w&#65533;&#65533;!o&#65533;L&#65533; &#65533;&#65533;&#65533;&#65533;&#65533; &#65533;H&#65533;&#65533;W&#65533;&#65533;
&#65533;&#65533;Y'&#65533;V&#65533;&#65533;&#45760;&#65533; &#65533;&#65533;	&#65533;p&#65533;&#819;&#65533;&#776;&#65533;&#65533;|,&#65533;&#65533;&#65533;&#65533; &#65533;&#65533;&#65533;wP&#65533;&#65533;&#65533;&#65533;&&#65533;j&#65533;&#65533;&#65533;&#65533;&#65533;P_6!a&#65533;slf&#65533;&#65533;y&#65533;nw&#65533;&#65533;&#65533;16&#65533;&#65533;Fds.n &#561;+&#65533;&#65533;k&#65533;&#65533;&#65533;&#65533;&#65533;y&#65533;&#65533;&#65533;V3&#65533;Z!n{@.(&#65533;&#65533;&#65533;&#65533;&#65533;&#65533;z&#65533;&#65533;&#65533;&#65533;&#65533;&#65533;P&#65533;&#458;a&#1167;i>&#65533;&#65533;]S&#65533;&#65533;&#65533;m&#65533;Z&#65533;&#65533;&#65533;&#65533;#&#65533;&#65533;q&#65533;&#65533;&#65533;&#65533;&#1082;&#65533;&#65533;&#47344;B=&#65533;&#65533;&#65533;&#1222;&#65533;&#65533;&#65533;~P&#65533;i8&#65533;G&#65533;&#65533;HMw&#65533;~`>&#65533;&#65533;&#65533;&#65533;&#65533;F&#65533;&#65533;&#65533;}&#65533;&#65533;Iy&#65533;)&#65533;&#65533;&#65533;&#65533;&#65533;o&#65533;&#65533;*&#65533;&#65533;&#65533;&#65533;&#65533;&#65533;&#65533;&#65533;&#65533;B&#65533;&#65533;&#65533;&#65533;G&#65533;&#65533;~&#65533;&#65533;&#65533;&#65533;&#65533;p&#65533;&#65533;&#65533;&#65533;&#65533; &#65533;[&#65533;V6&#65533;&#65533;&#1300;&#65533;|&#65533;5}&#65533;&#65533;g&#65533;&#65533;|&#65533;&#65533;&#65533;&#65533;s&#65533;&#65533;Z!&#65533;TIr&#1798;&#65533;&#65533;&#65533;&#65533;&#65533;+&#65533;&#65533;&#65533;&#65533;&#65533;&#65533;&#65533;&#65533;&#1827;<&#65533;&#65533;&#1289;&#65533;v<&#65533;U=&#65533;&#65533;&#65533;&#65533;L&#65533;&#65533;&#65533;V&#65533;&#65533;4&#65533;&#65533;&#65533;k&#65533;]&#1671;]&#65533;?}&#65533;&#65533;&#65533;&#65533;&#65533;L&#65533;+&#65533;&#65533;&#65533;&#65533;&#65533;&#65533;}&#65533;&#65533;&#65533;l&#65533;&#65533;=&#65533;&#65533;=&#65533;&#65533;&#65533;8&#65533;&#65533;s&#65533;&#65533;&#65533;&#1231;&#65533;&#65533;Za&#65533;&#65533;&#65533;&#65533;&#65533;&#65533;\&#65533;&#65533;&#65533;&#65533;&#65533;Z!&#1856;&#65533;&#65533;=Z&#65533;&#1180;&#65533;&#64373;|&#65533;&#65533;`&#65533;&#65533;n&#65533;&#65533;&#65533;&#65533;&#65533;,&#65533;<&#65533;t&#65533;&#65533;Z&#65533;"&#65533;g.&#65533;&#65533;&#65533;&#1274;v&#65533;&#65533;&#65533;&#65533;&#65533;6Gln7&#65533;r&#65533;&#65533;&#65533;&#65533;AN&#65533;[&#65533;&#22384;b&#65533;B}&#65533;2&#65533;&#65533;&#1568;&#65533;A,&#65533;z&#65533;&#65533;/N&#65533;]&#65533;\&#2035;X&#65533;&#65533;m&#65533;3&#65533;E&#65533;&#65533;}&#65533;f+&#65533;f&#65533;or&#65533;&#65533;&#65533;0.&#1197;f&#65533;ZQ&#65533;&#65533;M&#65533;&#65533;;&#65533;u&#65533;|`&#65533;E&#65533;k&#65533;&#65533;.&#65533;&#65533;&#65533;R>&#65533;>&#65533;iM&#1005;&#65533;&#65533;&#65533;\&#65533;&#65533;@&#65533;Z&#65533;&#65533;}&#65533;&#1503;&#65533;&#65533;}&#65533;&#65533;&#65533;<&#65533;&#65533;x&#65533;&#65533;&#65533;&#65533;&#65533;&#65533;u&#65533;&#65533;&#65533;&#65533;&#65533;<&#40520;&#1806;l>&#65533;n&#65533;&#65533;&#65533;&#1487;&#65533;&#65533;N&#65533;N&#842;`&#65533;&#65533;&<&#65533;&#65533;&#65533;&#65533;>G&#65533;&#65533;}&#65533;&#65533;&#65533;&#65533;~&#65533;&#65533;| &#65533;]&#65533;&#65533;~&#65533;<P&#65533;&#65533;>&#65533;&#65533;&#65533;&#65533;>&#65533;&#65533;~&#65533;&#1632;&#65533;q&#65533;&#2032;&#65533;g&#65533;.&#65533;}&#65533;n5&#65533;&#65533;&#65533;&#65533;&#65533;&#65533;&#65533;`d8&#65533;@n&#65533;&#65533;&#65533;&#65533;&#65533;r&#65533;&#65533;&#65533;^&#65533;>&#65533; &#65533;&#65533;&#65533;n&#65533;5&#65533;]&#65533;&#65533;&#65533;^&#65533;&#65533;&#65533;N&#65533;&#65533;&#65533;&#65533;(&#65533;&#1489;q&#65533;&#65533;&#65533;n&#65533;&#1955;&#65533;&#65533;a&#65533;&#65533;&#65533;&#65533;&#65533;&#65533;,&#65533;o&#65533;|&#65533;&#65533;l&#65533;&#65533;G&#65533;&#65533;/&#65533;$&#65533;`&_&#65533;.&#65533;&#65533;&#65533;F<9&#65533;6V&#65533;&#65533;`&#65533;2&#65533;&#65533;&#47010;{P&#65533;u:&#65533;@&#65533;&#65533;&#65533;h&#65533;&#65533;&#65533;&#65533;=&#65533;/&#65533;$A&#65533;=&#65533;V?&#65533;yP&#65533;A&#65533;&#65533;`&#65533;\_&#65533;f>&#65533;h&#65533;&#65533;n&#65533;&#65533;&#65533;l&#65533;&#65533;[_&#65533;&#65533;&#65533;&#65533;&#65533;&#65533;&#65533;&#65533;&#65533;&#65533;&#65533;&#65533;&#65533;~&#65533;&#65533;>&#65533;&#65533;&#65533;N&#65533;&#65533;&#65533;&#65533;&#65533;&#65533;&#65533;|&#65533;&#65533;)&#65533;&#65533;R&#65533;&#65533;&#65533;P&#65533;&#65533;&#65533;&#537;N{&#65533;&#65533;y&#65533;&#65533;w?&#1868;/&#65533;&#65533;q^&#65533; &#65533;&#65533;`&#65533;&#65533;&#65533;&#65533;&#65533;i&#65533;mb&#65533;To&#65533;&#65533;&#65533;&#65533;+/&#65533;&#764;&#65533;&#65533;0&#65533;&#65533;l&#65533;-&#65533;&#65533;9&#65533;&#65533;"&#65533;&#65533;&#65533;P&#65533;&#65533;&#65533;&#65533;j&#1990;$&#65533;&#65533;&#65533;?&#65533;&#65533;&#65533;&#65533;&#863;&#65533;&#527;&#65533;:&#65533;&#65533;&#65533;&#65533;&#65533;&#65533;&#65533;&#1823;&#65533;&#65533;&#65533;&#65533;&#1325;&#65533;&#65533;^Z&#65533;&#65533;&#65533;&#65533;,
&#65533;&#65533;&#65533;&#65533;&#65533;&#65533;&#65533;&#65533;&#65533;&#65533;&#65533;&#65533;&#65533;&#65533;?&#65533;&#392;&#65533;&#65533;&#65533;&#65533;&#65533;&#65533;t~{&#65533;&#65533;&#65533;&#65533;&#65533;&#65533;Z&#65533;&#65533;&#65533;&#65533;&#65533;}&#65533;y&#65533;&#65533;&#65533;&#65533;&#65533;&#65533;&#65533;&#65533;&#65533;|&#65533;&#65533;&#65533;&#65533;|&#65533;&#65533;&#65533;&#65533;&#65533;&#65533;&#65533;&#65533;&#65533;&#65533;&#65533;|&#65533;&#65533;&#65533;&#65533;&#65533;&#65533;&#65533;&#65533;&#65533;&#65533;y&#65533;&#65533;&#65533;&#65533;&#65533;&#65533;&#65533;~&#65533;&#65533;Z&#65533;&#390;&#65533;&#65533;&#65533;&#65533;&#65533;&#65533;&#65533;&#65533;&#65533;&#65533;&#1156;&#65533;&#65533;}&#65533;&#65533;&#1027;&#65533;&#65533;}&#904;a&#65533;&#65533;&#65533;&#65533;&#1995;&#65533;&#65533;z&#65533;{&#65533;&#65533;&#1680;~&#1574;&#65533;&#65533;&#65533;&#1283;&#65533;&#65533;&#65533;&#65533;&#65533;BjT/&#65533;#s&#65533;&#65533; 4hH^,|&#65533;&#65533;&#65533;&#65533;&#65533;p[&#65533;L&#65533;
^&#1330;&#65533;@cY&#65533;&#65533;&#65533;""&#65533;&O>b&#65533;[&#65533;&#65533;&#65533;:&#156;9&#65533;&#1247;O&#65533;&#65533;}'&#65533;M&#65533;&#65533;&#65533;&#65533;&#65533;Jc%&#65533;]&#65533;+&#65533;/2&#65533;&#65533;,&#65533;si&#343;I&#65533;&#65533;w&#65533;&#65533;3q]&#65533;&#65533;zi&#65533;0I8&#65533;4&#65533;klB&#65533;&#65533;^&#60186;I&#65533;-&#65533;&#65533;&#65533;&#65533;&#65533;&#65533;WPEYOa&#65533;e<&#65533;va&&#65533;&#65533;oq&&#65533;&#65533;kz&#65533;&#65533;&#65533;&#65533;D=]>g&#65533;2&#1854;)a5}D&#65533;&#65533;E?Ksr&#65533;&#65533;*`M&#65533;&#65533;nr&#65533;Hc&#65533;Q`&#65533;n^&#65533;TZl&#65533;&#65533;&#65533;I&#65533;x&#65533;n&#65533;&#65533;YK&#65533;C&#65533;&#65533;Uy&#65533;O&#1254;e&#65533;C&#65533;&#65533;dT&#65533;&#65533;7_y&#65533;+&#65533;&#65533;&#65533;&#65533;&#65533;&#65533;M&#65533;l&#65533;&#65533;o&#65533;&#65533;&#65533;&#65533;w&#65533;Z&#65533;&#65533;V&#65533;r&#65533;&#65533;&#65533;7&#65533;0s\|&#65533;E&#65533;]{&#65533;&#65533;&#65533;Z&#65533;&#65533;f&#65533;t 2&#65533;&#65533;&&#352;&#65533;&#65533;&#65533;!'j&#65533;^+y&#65533;&#65533;&#65533;&#65533;&#65533;&#65533;&#65533;YQ&#65533;&#65533;Z#C
%&#65533;I#&#65533;&#65533;_W&#224;&#65533;#&&#65533;iu&#65533;*&#65533;2cz
B&#65533;b&#65533;d&#65533;&#65533;&#65533;a&#65533;&#65533;&#65533;fL&#65533;&#65533;&#65533;7&#65533;XaA8&#65533;&#65533;&#65533;VP&#65533;u$^_zE&#65533;|Z:&#65533;[&#65533;&#65533;&#65533;&#1103;U&#65533;&#65533;T&#65533;&#65533;&#65533;&#65533;#c&#65533;&#65533;(]&#1434;&#65533;&#65533;2&#65533;&#1170;&#65533;&#65533;&#65533;3&#65533;&#65533;&#65533;&M&#65533;&#65533;Y&aX(YE&#65533;"&#1890;&#65533;v&#65533;&#65533;&#65533;&#65533;9Iy&#65533;&#65533;&#65533;&#65533;x&#65533;&#65533;&#65533;_Dq&#65533;&#65533;&#65533;dUR&#65533;&#65533;^&#65533;&#65533;:&#65533;&#65533;:S&#65533;pV&#65533;&&#65533;&#1706;Y&#65533;)&#65533;&#65533;&#48137;&#65533;S&#65533;&#65533;9F&#65533;!&#65533;}hP&#65533;&#65533;&#65533;&#65533; &#65533;^R&#65533;"&#65533;&#65533;C9KR+I&#596;+'&#65533;&&#65533;+&#65533;&#65533;&#65533;Qn&&#65533;f&#65533;&#65533;)t&#65533;^G&#65533;YtKWZ&#65533;jC{Zq&#65533;&#65533;Q&#65533;&#65533;&#65533;&#65533;&#65533;&#1274;&#65533;lPX&#65533;r"&#558;&#65533;&#65533;&#1482;u&#65533;&#65533;&#65533;&#65533;cM&#65533;
kv&#65533;&#481;N&#65533;+&#65533;&#65533;&#386;&#65533;_&#65533;&#65533;{&#65533;&#65533;#&#65533;&#65533; 6&#65533;&#142;CzL;J&#65533;)B&#65533;!u|I&#65533;&#65533;&#65533;&#65533;|&#65533;@&#65533;0&#65533;A#RiECc&#65533;I&#65533;&#65533;&#65533;J&#65533;&#65533;&#65533;t&#65533;#z&#65533;&#65533;&#65533;\o&#65533;&#65533;&#65533;3f&#65533;4&#65533;42%&#65533;&#65533;B&#65533;&#65533;1&#65533;s&#65533;&#65533;]S&#65533;&#65533;&#35955;3W;b&#65533;!7&#65533;1&#65533;$&#65533;&#65533; &#65533;0&#65533;H$&#65533;&#65533; t&#65533;D &#65533;GX&#65533;-&#65533;L&#65533;m9&#65533;&#65533;FUs&#65533;N&#65533;&#65533;&,]&#65533;K&#65533;6~&#65533;&#65533;)&#833;&#65533;&#65533;&#1792;D&#65533;&#65533;CzPFh&#65533;P&#65533;J&#65533;n{gA&#65533;K&#65533;R,&#65533;&#65533;R198&#65533;8"{&#65533;&#65533;&#65533;8S&#65533;&#65533;&#65533;4&#65533;&#65533;` &#65533;&#65533;V^IV&#65533;&#65533;S2&#65533;&#65533;&#65533;?1;&#65533;s$q9$&#65533;'^&#65533;>$&#65533;&#65533;&#65533;&#1819;&#65533;&#65533;&#65533;&#65533;&#65533;&#65533;(&#65533;H&#709;&#65533;!&#65533;&#65533;&#65533;&#61456;&#65533;&#65533;!&#65533;&#65533; &#65533;&#65533;&#65533;&#65533;C&#65533;>&#65533;&#65533;&#65533;&#65533;>&#65533;I&#65533;uT&#1435;&#65533;&#65533;&#65533;&#65533;&#65533;Q="&#65533;&#65533;0`&#65533;QA&#65533;&#706;+&#65533;&#65533;:&#65533;&#65533;&#65533;p&#65533;&&#65533;a&#65533;&#65533;&#65533;&#65533;h8d&#65533;.f$N@D&#65533;	&#65533;=:&#65533;0&#65533;?&#65533;&#65533;&#65533;&#65533;"&#65533;#&#65533;&#65533;&#65533;&#65533;&#65533;/>&#65533; &#65533;&#65533;'&#65533;&#65533;8@&#65533;&#65533;!&X&#65533;&#65533;&#65533;&#65533;[&#65533;Q%>&#65533;EV&#65533;K|8 &#65533;&#65533;1&#65533;1PS@&#65533;&#65533;C&#65533;q&#65533;&#65533;&#65533;4s&#65533;I&#65533;&#65533;y&#65533;&#65533;HB&#65533;&#65533;'&#65533;%B&#65533;&#65533;&#65533;&#65533;!&#65533;&#65533;&#408;1&#65533;&#65533;&#65533;,y-&#65533; 	&#65533;&#65533;&#65533;)&#65533;6&#65533;!&#65533;N&#65533;(&#65533;&#65533;'&#65533;7`&#65533;&#65533;A&#65533;\&#65533;&#65533;&#65533;M&#65533;&#65533;nS,e&#65533;I&&#65533;&#65533;cu&#65533;eJF&#65533;'&#8829;L&#65533;&#65533;MZ&#65533;&#65533;I&#65533;(WqlV&#65533;XD&#65533;&#65533;&#65533;&#65533;&#65533;Mm&#65533;&#65533;x&"V&#65533;H&#65533;@4&#65533;+&#65533;r1H&#65533;xq&#65533;&#65533;&&#65533;Nt&#65533;&#65533;&#65533;&#65533;&#65533;6g&#65533;~>&#65533;}4&#65533;B&#65533; &#65533;0@&#65533;&#65533;{Qf_$&#65533;$j.&#65533;!&#53000;:&#65533;&#65533;&#65533;U&#43028;&#65533;%y&#65533;p&#65533;&#65533;&#65533;&#143;&#65533;&#65533;&#65533;\&#1024;p3m&#65533;&#1283;3U&#65533;P&#65533;&#65533;(&#65533;&#65533;&#65533;&#65533;&#65533;&#65533;P&#65533;&#65533;&#65533;<&#65533;&#65533;[&#65533;&#65533;&#65533;Hp&#65533;&#65533;&#65533;&#65533;P&#65533;3a&#65533;Jl4Pp&#65533;&UNE4&#65533;&#65533;&#65533;&#65533;&#65533;	&#65533;p~&#65533;N}&#65533;&#65533;&#65533;A&#65533;Ua&#65533;P&#65533;QA&#65533;O&#65533;;T8:\5%qM&#65533;&#65533; &#65533;&#65533;&#65533;&#65533;&&#65533;&#65533;&#65533; @&#11088;e&#65533;d!&#65533;&#65533;P&#65533;&#65533;]I&#65533;g(&#65533;&#65533;&#704;5&#65533;&#65533;c&#65533;V&#1078;&#65533;p\&#65533;L&#65533;F5K&#1266;&#65533;&#65533;Dd&#65533;Z&#65533;&#686;B&#65533;&#65533;&#65533;&#65533;k/*&#65533;&#65533;N*&#65533;&#65533;&#65533;m&#65533;N`&#65533;x&#696;&#65533;&#65533;&#65533;9Tq+&#65533;&#65533;f{	&#65533;&#65533;&#65533;&#65533;&#65533; &#59958;:&#17802;&#65533;&#65533;&#65533;(&#65533;W_m&#65533;-&#65533;|U&#65533;3&#65533;"&#65533;&#65533;&#65533;4(q&#65533; !	U&#65533;&#65533;0&#65533;PPw&#1557;&#65533; &#65533;&#65533;k+&#65533;&#65533;&#65533;&#65533;s7&#65533;]&#1174;&#65533;&#65533;-&#65533;&#65533;&#65533;&#65533;&#65533;f&#1876;&#65533;&#65533;_&#65533;Z&#11094;0+&#65533;@`&&#65533;	p &#65533;&#65533;+&#65533;Z&#65533;&#1793;\&#65533;&#65533;&#65533;M&#65533;wS%&#65533;s&#1915;
&#65533;&#65533;&#65533;&#475;4&#65533;&#65533;&#65533;&#65533;TA&#65533;&#65533;&#65533;&#65533;2&#65533;A9&#65533;	\0&#65533;&#65533;j"&#65533;&#65533;&#65533;/(D&#65533;&#1102;j
&#65533;&#65533;@d]&#65533;C&#65533;&#65533;&#65533;&#65533;"&#65533;Y
n.&#65533;&#65533;&#65533;&#65533;<A&#65533;(&#65533;&#65533;&#65533;7&#2002;p&#65533;&#65533;0$n&#65533;&#1748;x7&#65533;&#65533;&#65533;D&#65533;&#65533;#&#65533;8Y`&#65533;&#65533;'=i7&#65533;Y&#65533;t&#65533;&#65533;&#65533;&#65533;'K&#65533;H8&#65533;&#65533;+&#65533;&#65533;C`&#65533;&#65533;&#65533;&#65533;A&#65533;(3I&#1116;{)&#65533;.&#65533;&#65533;G"n&#65533;&#65533;w&#65533;&#65533;f&#65533;&#65533;6&#65533;&#65533;k#&#65533;y2&#65533;&#65533;&#65533;&#65533;gUfI&#65533;&#65533;m&#65533;T;&#65533;<I&#65533;0&#65533;&#65533;&#65533;&#65533;&#65533;&#1678;&#65533;&#247;5q&#65533;&#65533;`&#65533;&#65533;&#65533;C&#65533;: &#65533;C&#65533;y&#65533;k5&#65533;&#65533;&#65533;f&#65533;&#65533;&#65533;&#65533;&#65533;~{&#65533;E&#65533;w&#65533;0g;'&#65533;&#65533;>D\ &#65533;Q[&#65533;&#65533;&#65533;&#140;'&#65533;&#65533;A&#65533;&#65533;&#65533;>`&#65533;&#65533;7&#65533;&#65533;&#1414;h7"&#65533;@5k&#65533;&#65533;@9&#65533;&#65533;&#65533;~&#65533;&#65533;&#65533;0&#65533;yb^d9#&#65533;&#65533;&#65533;*Rm&#65533;T&#65533;?&#65533;&#629;&#65533;*:V&#65533;&#65533;&#65533;&#65533;	I&#65533;&#65533;&#65533;&#65533;&#65533;$&#65533;w>T&#65533;&#65533;&#65533;&#65533;&#65533;U&#65533;&#65533;&#823;&#65533;&#65533;"&#65533;`&#65533;q&#65533;&#65533;&#65533;<&#65533;&#65533;?5 $&#65533;B\h&#65533;&#65533;Z&#65533; &#65533;&#65533;h7&#65533;&#1281;r&#65533;VD&'&#65533;&#65533; <&#65533;Q&#65533;]&#65533;(&#65533;1&#65533;.&#65533;+4A&#452;&#193;Z&#65533;qW&#65533;2&#65533;v&#65533;&#65533;>&#65533;vSn&#65533; &#65533;$&#65533;w&#65533;&#65533;
8<&#65533;A&#65533;C(&#65533;&#65533;`&#65533;&#65533;&#65533;vmW&#35465;;J&#65533;P&#65533; bj&#65533;H&#65533;&#65533;;&#65533;&#65533;&#65533;MNpC>&#65533;	&#65533; R&#65533;{&#65533;@&#65533;&#65533;&#65533;&#65533;&#65533;&#65533;&#65533;&#65533;&#65533;&#65533;&#65533;&#65533;&#65533;C&#65533;&#65533;&#65533;&#65533;&#65533;&#65533;&#65533;UHl&#65533;&#65533;A&#65533;&#65533;&#65533;F&#65533;%&#65533;o&#1243;$&#65533;`B&#65533;s^&#65533;A&#65533;>&#1141;&#65533;&#65533;&#65533;@&#65533;&#65533; &#65533;&#65533;V$&#65533;&#65533;mj&#28726;W(&#65533;&w&#65533; &#532;.&#65533; |&#65533;&#65533;y&#65533;|r&#65533;|&#65533;7&#65533;'Y &#65533;&#65533;|}&#65533;W&#65533;!q&#65533;`}&#65533;
&#65533;f&#65533;&#65533;&#65533;&#65533;&#65533;`&#65533;&#65533;0{&#65533;0`@=&#65533;S{j&#65533;@&#65533;A&#65533;QPEj&#448;I&#65533;>H	&#65533;+,&#65533;c&#65533;&#65533;	S&#65533;	o|MWD&#65533;&#65533;y&#65533;&#65533;|xz&#65533;w&8!&#65533;|T&#65533;&#65533;+W&#65533;&#65533;w &#65533;w}&#65533;b&#65533; B0gt)&#65533;iI D=&#1539;B&#65533;&#65533;H&#65533;C&#65533;Dh&#65533;%t&#65533;&#65533;&#65533;l&#65533;vI&#65533;&#65533;&#65533;#h[&#65533;&#65533;E&#65533;&#65533;&#65533;&#65533;('i&#65533;^u&#65533;&#65533;&#65533;|!8&#65533;&#65533;&#871;!p&#65533;l&#65533;$5&#65533;;&#65533; md&#65533;&#65533;8X&#65533;&#65533;&#65533;&#65533;;&#65533;u(B&#65533;	0&#65533;y&#519;k&#65533;&#65533;`&#65533;&#65533;G&#65533;&#65533;&#512;&#65533;X&#65533;&#632;&#65533;&#65533;&#1548;HE&#65533; &#65533;&#65533; r&#65533;&#65533;&#65533;\&#65533;hPy&#1033;&#65533;@w\&#65533;n&#65533;&#65533;'&#65533; &#65533;!&#65533;&#65533;v'&#65533;;&#65533;&#65533;&#65533;8&#65533;&#65533;z^0&#65533;&#65533;@&#65533;&#65533;h&#65533;&#65533;	-&#65533;&#65533;&#65533; &#65533;&#65533;&#65533;&#65533;&#65533; 9u&#65533;&#65533;&#65533;~X&#65533;K&#65533;&#65533;&#65533;m&#33845;&#65533;&#65533;&#888;&#65533;&#65533;	&#517;r'nf&#65533;g
@&#65533;,&#65533;&#65533;&#65533;&#65533;&#65533;&#65533;;&#65533;&#65533;&#65533;p &#65533;&#65533;&#65533;%&#65533;&#65533;8&#65533;&#65533; &#65533;x&#65533;8is&#65533;&#65533;1&#65533;&#65533;&#65533;&#65533;&#65533;X&#65533;=&#65533;&#65533;&#65533;F&#65533;&#65533;&#65533;&#1496;	GF!&#65533;&#65533;@ &#65533;U9&#65533;p$9i&#65533;)&#65533;&#65533;&#65533;!&#65533;7i&#65533; -&#1039;u&#65533;_0)&#65533;A&#583;8&#65533;&#65533;xU6&#65533;&#65533;
1R&#65533;d&#65533;&#65533;t&#65533;t&#65533;A&#65533;V&#65533;ZY&#65533;&	8&#65533;^	&#65533;&#65533;dQ&#65533;&#65533;p&#65533;^;&#65533;&#65533;q&#1163;y)&#65533; Op&#65533;I	
~&#65533;
o'&#65533;&#65533;	@&#65533;P&#65533;"&#65533;`&#65533;n&#65533;&#65533;&#65533;ap&#65533;&#65533;I&#65533;}&#65533;&#65533;&#65533;&#65533;&#65533;&#65533; &#65533;&#65533;&#65533;&#595;&#65533;&#65533;o`&#65533;&#65533;w&#65533;&#65533;&#65533;&#65533;&#65533;&#65533;E&#65533;&#1200;&#65533;&#65533;&#1320;Y0&#65533;Y&#65533;&#65533;  &#65533;&#65533;f&#65533;&#65533;&#65533;&#65533;&#65533;&#65533;&#1088;&#65533;&#65533;&#65533;&#65533;&#65533;&#65533;&#65533;&#65533;&#65533; &#65533;&#65533;j&#65533;&#65533;&#65533;O	&#65533;&#729;sp&#65533;&#65533;&#65533;P&#65533;0&#65533;&#65533;&#65533;tK)rr<`!&#65533;	&#65533;p&#65533;&#65533;&#65533;&#65533;&#65533;&#65533;&#65533;&#65533;s&#65533;&#65533;&#65533;&#65533;i&#65533;@&#65533;&#65533;&#65533;&&#65533;&#65533;&#65533;&#65533;&#65533;&#65533;`&#65533;&#38080;&#65533;) &#65533;)&#65533;&#604;&#65533;&#26377;&#65533;? D'#&#65533;&#65533;q&#65533; <  &#65533;&#65533;&#65533;&#65533;T&#65533;&#65533;&#65533;pY&#65533;j&#65533; VZV i&#65533;&#65533;( q&#65533; &#65533;	:&#65533;h`]0v^ &#65533;&#65533;&#65533;&#65533;&#65533;&#65533;&#65533;&#65533;&#65533;&#65533;&#65533;&#65533;&#65533;&#65533;8P&#65533;&#65533;9)c&#65533;&#65533;&#65533;8&#65533;)&#65533;mW8u&#1489;&#65533;&#65533;&#65533; &#65533;&#65533;&#65533;&#1056;P&#65533;Kz&#65533;&#65533;@&#65533;P:&#65533;P&#65533;[j&#65533;&#65533;&#65533;&#65533;&#65533;&#1705;Y&#65533;&#65533;]&#65533;&#65533;&#65533;&#65533;&#65533;&#65533;P 3P h0h&#65533;&#65533;g&#65533;j&#65533;&#65533;&#65533;P &#65533;@&#65533;&#65533;0"&#65533;&#65533;i&#65533;&#65533; &#65533;&#65533;&#65533;&#65533;&#65533;`5
&#65533;!`&#65533;&#65533;&#65533;v&#65533;&#65533;&#65533; &#65533;&#65533; &#65533;&#65533;&#65533;&#65533;&#65533;&#65533;)&#65533;r&#65533;xRy&#65533;&#65533;&#65533;)&#65533;&#65533;z&#65533;&#65533;Sj&#65533;Y&#65533;&#65533;&#65533;z&#65533;&#44709;Xz&#65533;Y&#65533;&#65533;&#65533;% &#65533;&#65533;	p&#65533;&#65533;&#1706;h&#65533;&#65533;p&#65533;&#65533;&#683;&#65533; &#65533;&#65533;P&#65533;&#65533;N&#65533;&#65533;(o&#65533; &#65533;&#65533;&#65533;{&#1703;&#65533;*&#65533;&#65533;i	&#65533;t&#65533;:R&#65533;V&#65533;&#65533;t[xn&#65533;Y&#65533;R&#65533;&#65533;&#65533;&#676;&#65533;&#65533;N
&#65533;.+&#65533;`&#65533;&#65533;&#65533;V:5K&#65533;&#65533;&#681;8&#65533;&#65533;
&#65533;Z&#65533;i &#65533;%&#65533;&#65533;&#65533;`&#65533;&#65533;&#65533;&#65533;]&#65533;h &#65533;&#65533;@&#65533;&#65533;`&#65533;&#65533;&#65533;&#65533;@&#65533;&#65533;&#65533;&#65533;;&#65533;&#65533;0Z!3&#65533;f&#65533;&#65533;:&#65533;P)&#65533;&#65533;&#65533;x&#65533;2&#65533;&#65533;&#65533;&#65533;K&#581;&#65533; &#65533;&#65533;&#65533;%'{&#65533;!&#65533;&#65533;&#65533;&#65533;&#65533;&#65533;&#65533;V&#1650;&#65533;Pj`&#65533;W&#65533;&#65533;T&#65533;&#65533;&#65533;&#65533;&#65533;&#65533;;V&#65533;&#65533;6&#65533;&#65533;&#65533;&#65533;&#65533;j&#65533;&#65533; G&#65533;&#65533;H;]@&#3360;&#65533;Q&#65533;P{
i&#2794;&#65533;&#65533;q&#1205;&#65533;j&#65533;&#743;&#65533; &#65533;~j&#65533;&#689;&#65533;&#65533;h>Vk&#65533;&#65533;p&#3782;0&#65533;J@&#65533;&#65533;&#65533;&#65533;&#1704;&#1069;*k&#65533;&#65533;&#65533;&#65533;&#65533;&#65533;&#65533;&#1715;&#65533;&#1720;T&#65533;&#65533;&#65533;&#48649;{&#65533;&#65533;&#65533;{&#65533;K&#65533;&#65533;K&#65533;&#65533;[P i&#65533;&#65533;3 60&#65533;Z	R&#747;R&#65533;&#65533;k&#65533;&#65533;&#65533;@&#65533;E&#65533;&#65533;&#65533;&#65533;&#65533;&#65533;c`&#65533;`;&#65533;o&#1063;a;&#65533;e&#1756;&#65533;&#65533;&#65533;&#65533;&#65533;&#65533;?&#1315;&#65533;Ey u`&#65533;%k&#808;&#65533;&#65533;&#65533;W)&#65533;&#65533;@&#65533;&#46771;&#65533;K&#65533;&#65533;&#65533;&#65533;&#65533;&#65533;&#65533;&#65533;&#65533;&#65533;&#65533;&#65533;#&#829;Np&#65533;&#65533;{&#65533;&#65533;&#65533;&#65533;J&#65533;&#65533;&#65533;{&#65533;BO9&#65533;;&#65533;}&#679;&#743;[&#65533;9z&#65533;&#65533; DpM&#65533;	|~&#65533;f\&#65533;&#65533;&#65533;&#15752;P&#65533;&#65533;{&#65533;&#65533;&#65533;&#65533;&#65533;~&#65533;&#65533;&#65533;&#65533;8{&#65533;fL&#65533;)&#65533;,|&#65533;l<&#65533;g&#65533;&#65533;&#65533;[ 1|&#65533;&#65533;&#702;W&#65533;	&#65533;&#765;&#65533;&#65533;&#65533;&#65533;[&#65533;&#65533;Y!G&#65533;&#65533;&#65533;&#65533;d[&#562;&#65533;&#65533;&#65533;&#65533;&#867;Yj[	O&#65533;
	 m+G&#65533;&#65533;6Z	&#1514;&#65533;K&#65533;&#65533;&#65533;y&#65533;&#65533;&#65533;&#65533;O&#65533;	&#65533;&#65533;&#65533;&#65533;:&#65533;&#65533;&#65533;&#65533;%&#65533;&#65533;;&#65533;&#65533;|&#65533;&#65533;&#65533;&#65533;q|&#65533;H&#65533;&#65533;vl&#65533;|	R&#65533;8&#65533;&#65533;L&#167;&#65533;&#65533;c;&#65533;&#65533;&#65533;|&#821;&#735;&#65533;&#65533;p` K&#65533;&#65533;&#65533;<&#65533;<	&#65533;OT&#65533;&#65533;&#65533;&#65533;7&#65533;&#65533;V@&#65533;&#1562;K&#695;O&#1714;&#65533;&#65533;&#65533;&#65533;@&#65533;9&#65533;&#65533;g&#65533;&#65533;&#65533;&#65533;&#65533;m<&#65533;&#65533;&#65533;&#65533;&#65533;+&#65533;&#65533;&#65533;&#65533;;&#65533;&#65533;&#65533;j,&#742;&#65533;&#65533;&#65533; ^P&#65533;6`3&#65533;%&#65533;&#65533;/j&#65533;v&#65533;&#65533;&#65533;>&#1622;&#65533;&#65533; 00&#65533;&#65533;&#65533;&#300;&#65533;D<&#65533;=&#65533;E&#65533;&#65533;&#65533;zJ<&#65533;l &&#65533;	&#65533;	Yy&#65533;0&#65533;&#65533;&#65533;&#65533;&#65533;:&#65533;)&#1788;`|	&#65533;l&#65533;X&#701;&#65533;&#65533;&#173;L&#65533;&#65533;lyL&#65533;F}&#65533;<&#65533;4&#65533; L&#65533; &#65533; &#65533;&#65533;&#65533;&#65533;0&#988;`&#65533;i&#65533;&#65533;&#65533;&#65533;&#65533;%&#65533;0&#65533; 0&#65533;&#65533;=&#65533;b]&#65533;eM&#65533;&#65533;H&#65533;jMgl&#857;&#65533;@&#65533;=&#65533;&#65533;&#268;&#65533;t&#65533;&#65533;m&#256;&#65533;&#65533;&#65533;&#65533;&#65533;c&#65533;&#65533;&#65533;&#65533;~}&#65533;|+&#65533;kM&#65533;`V&#65533;&#579;P&#65533;w&#65533;&#65533;*k&#65533;,&#1783;&#65533;&#399;P&#65533;&#65533;
&#65533;m&#65533;G-&#65533;&#65533;&#65533;&#1629;}&#187;<&#65533; o&#65533;&#65533;Q&#65533; &#65533;MQ&#65533;&#1008;&#65533;
,|]&#65533;&#65533;&#65533;}&#1080;&#65533;&#1678;&#65533;% ^-am&#65533;g-&#65533;k=&#65533;m&#65533; y*&#65533;6:&#65533;6*&#65533;&#65533;<&#65533;D&#1831;l&#65533;"}&#65533;&#65533;&#65533;&#65533;&#65533;h&#65533;
&#65533;&#65533;&#65533;&#65533;-&#1219;&#65533;&#65533;
&#65533;7&#65533;&#65533;&#65533;&#65533; &#65533;	&#65533;m&#65533;&#65533;J&#172;&#824;&#65533;&#65533;&#65533;j&#65533;&#65533;m&#65533;&#1705;&#65533;&#65533;Q&#65533;&#65533;| &#65533;&#65533;]&#1783;}&#65533;&#65533;&#65533;&#65533; =&#1990;&#65533;&#1791;M&#65533;&#65533; &#65533;*&#65533;sM&#65533;C&#65533;^&#65533;&#973;&#65533;I&#65533;-&#835;&#65533;&#65533;&#1539;pN&#65533;}
&#1388;&#65533;&#1859;&#65533;&#1628;&#65533;c&#65533;J&#65533;&#65533;t&#65533;l'&#65533;)+&#1637;&#65533;&#918;&#65533;&#1943;&#65533;&#65533;,&#65533;&#65533;T-&#65533;&#65533;&#65533;B}&#65533;F&#65533;&#65533;&#65533;&#65533;&#65533;3&#65533;&#65533;P&#65533;[]&#65533;e:3 &#1353;p&#65533;&#65533;&#65533;&#65533;&#65533;&#65533;0&#65533;&#65533;&#65533;&#65533;&#65533;&#65533;&#65533;&#65533;&#65533;M&#65533;>L&#65533;?<&#65533;}&#65533;RM<j&#65533;&#527;p&#1552;P&#65533;)&#65533;OVgP&#65533;p&#65533;&#65533;M&#65533;&#3944;&#8040;&#1834;&#65533;&#65533;}&#65533;&#65533;&#1942;&#65533;&#65533;&#65533;[&#65533;&#65533;&#1746;&#65533;&#65533;	E&#65533;&#65533;H&#65533;C&#65533;&#65533;
L>&#65533;&#65533;&#1973;&#65533;R&#65533;&#65533;mT^&#65533;]&#65533;&#65533;&#65533;&#65533;`&#65533;&#316;&#65533;&#925;&#65533;B<&#65533;&#65533;&#65533;&#797;&#65533;;_` &#65533;&#65533;&#65533;&#65533;&#65533; >m&#65533;&#65533;&#65533;&#65533;	@S&#65533;U&#1543;@s&#65533;&#65533;.^&#65533;&#65533;&#65533;&#65533;&#65533;x&#65533;&#65533;L&#65533;&#65533;+&#65533;.&#65533;&#33328;&#1942;&#65533;&#65533;B&#65533;Bm&#65533;V>&#65533;&#65533;&#65533;&#65533;&#65533;]&#65533;&#65533;m&#65533;&#65533;	o`&#65533;&#65533;&#65533;;&#65533;&#65533;&#65533;S^&#65533;&#65533;&#65533;k
&#65533;>&#65533; &#65533;&#65533;&#65533;&#65533;_N&#65533;&#65533;{&#65533;~&#65533;&#1158;+&#65533;&#65533;&#65533;#Or&#65533;CZ8&#65533;&#65533;0&#65533;1&#65533;;&#65533;&#65533;&#65533;P&#65533;~&#65533;&#65533;&#749;&#65533;&#339;Z&#65533;,&#65533;&#65533; &#65533;S&#65533;&#1246;&#65533;&#65533;=&#65533;&#65533;.&#65533;&#65533;/&#65533;	&#65533;&#65533; >p&#65533;&#65533;&#65533; &#65533;&#65533;&#65533;&#65533;&#1214;n&#65533;N&#1388;|&#65533;&#65533;>&#65533;R>&#65533;Np&#65533;`&#65533;&#65533;&#65533; p&#65533;K&#65533;.&#65533;N&#65533;&#65533;,&#65533;w&#65533;l&&#65533;&#65533;@&#65533;&#65533;@kt~K`&#65533;&#65533;&#65533;;-&#65533;&#65533;&#65533;K&#65533;&#1610;G&#65533;!&#65533;&#65533;T9&#65533;&&#1010;&#65533;{&#65533;^&#65533;&#65533;&#65533; y&#65533;&#65533;C>&#2012;&#60142;E^&#65533;Fn&#65533;&#857;&#65533;&#65533;)&#65533;&#65533;&#65533;&#65533;&#65533;&#65533;&#65533;-&#65533;S~&#65533;*i&#65533;G_&#65533;&#65533; &#65533;&#65533; &#65533;VK&#65533;&#65533;&#65533;>&#65533;&#65533;_&#65533;&#65533;?&#65533;&#65533;_&#65533;# &#65533;	o
&#1596;B&#65533;@&#65533; &#65533;_	&#65533;|$n`&#65533;&#65533;&#65533;,&#65533;3&#65533;&#65533;&#65533;&#65533;oo&#53662;&#65533;%&#65533;&#65533;&#65533;&#1774;&#65533;&#783;&#65533;&#65533;&#65533;/P&#65533;In&#65533;&#1116;&#65533;&#65533;M&#65533;&#65533;mn&#65533;}	&#65533;&#65533;&#65533;O&#65533;`&#65533;H&#65533;&#65533;&#65533;&#65533;&#65533;&#65533;&#65533;&#65533;&#65533;&#65533;&#65533;O&#65533;T&#65533;&#65533;&#65533;_&#65533;&#65533;&#65533;&#65533;&#65533;&#65533;\&#65533;&#65533;&#65533;g&#65533;&#65533;&#65533;&#65533;	&#65533;p&#65533;y&#65533;z&#65533;&#65533;&#65533;&#65533;&#65533;&#65533;w&#65533;&#65533;"&#65533;&#65533;&#65533;&#65533;&#65533;&#65533;A&#65533;&#65533;,,,&#65533;&#65533;&#65533;&#65533;&#65533;&#65533;&#65533;&#65533;&#322;&#65533;i&#65533;&#834;&#65533;&#65533;&#65533;&#65533;&#1176;DQ>Q&#65533;&#65533;D&#65533;M&#65533;C&#65533;&#65533;M&#65533; j&#65533;&#65533;&#1283;;&#65533;63N&#65533;N&#65533;N&#65533;&#263;&#65533;&#608;&#65533;&#65533;	&#65533;&&#65533;&#65533;4(&#65533;a&#65533;&#65533;?!>&#65533;&#65533; A&#65533;(&#65533;&#65533; &#65533;I&#65533;!&#65533;($A&#65533;&#65533;2&#65533;GJ&#65533;*If&#65533;X&#65533;&#65533;?&#65533;&#65533;&#65533;Q2&#65533;P&#65533;&#65533;&#65533;&#65533;&#65533;&#1387; d&#65533;&#65533;&#65533;&#65533; &#65533;&#65533;&#65533;%&#65533;fX&#65533;&#65533;&#65533;hj&#65533;J&#65533;&#1718;(&#65533;&#65533;.&#65533;&#44546;&#65533;&#65533;n&#65533;
&#65533;&#65533;&#629;&#65533;O&#65533;&#65533;&#65533;&#65533;&#65533;&#65533;&#65533;D&#65533;&#2043;&#65533;&#65533;&#65533;&#65533;E&#65533;&#65533;^&#65533;&#65533;&#65533;&#455;&#65533;v$$G&#65533;V&#65533;&#65533;&#65533;qy&#65533;g&#65533;Zq&#65533;&#65533;&#65533;&#65533;&#65533;*&#65533;x&#65533;@!&#65533;jA&#65533;8&#65533;bU&#1451;Y&#65533;n&#65533;&#1189;&#65533;%a&#304;Z&#65533;&#65533;H`&#65533;j&#65533;&#65533;&#65533;&#65533;&#27500;&#65533;&#65533;&#65533;&#65533;&#65533;N:&#65533;g&#65533;&#65533;&#65533;gn&#1914;&#65533;&#65533;fL&#65533;8!&#65533;:T&#1848;&#65533;E&#65533;o&#65533;i&#65533;&#65533;&#65533;dk&#65533;&#65533;&#65533;&#968; &#65533;f&#65533;P&#65533;&#65533; &#65533; &#65533;&#65533;H&#65533;	R&#65533;&#65533; &#65533;S(&#65533;&#65533;"Tl&#65533;&#65533;&#65533;,J&#1138;T&#65533;H&#65533; L0A&#65533;q2&#65533;mE&#65533; &#65533;y&#333;X&#65533;&#65533;&#65533;&#65533;s&#65533;PwHZn3&#65533;&#65533;&#65533;]&#65533;9^x&#65533;&#65533;&#65533;?L&#65533;V&#65533;%&%c&#65533;&#65533;Xc-f)H&#65533;r&#65533;*g&#65533;\&#65533; !g&#65533;&#65533; %9&#65533;&#65533;&#1220;?&#65533;rJ&#65533;F)&#65533;!S&#65533;&#65533;<&#65533;&#65533;o&#65533;&#65533;&#65533;&#65533;
&#65533;&#65533;&#65533;|pb&#65533;N&#65533;&#65533;%%&#641;E&#65533;X&#65533;&#1544;&#65533;d:&#65533;3u:FAHv&#65533;HH	&#65533;&#65533;b&#65533;N&#65533;&#65533;D&#65533;&#65533;u&#1490;N6&#65533;(4&#65533;&#65533;&#1964;&#65533;ayQ|&#65533;Q&#65533;> &#65533;&#65533; &#65533;r$H&#65533;&#65533;&#65533;%%&#65533;H	^JB&#65533;#	"&#65533;&#65533;K=rf&#65533;M&#65533;ZOqr w&#1321;&#65533;R&#65533;4&#65533;&#65533;.&#65533;&#65533;&#65533;&#65533;&#65533;&#65533;&#65533;
&#65533;&#65533;&#65533;&#65533;
&#65533;>&#65533;&#65533;&#65533;j&#65533;&#65533;zD&#65533;&#65533;p&#65533;\s&#65533;87)!&#65533;&#65533;H&#65533;0T&#65533;&#1024;&#65533;G&#65533;@pj>&#65533;f&#65533;/&#65533;&#65533;&z&#65533;` &#65533;&#65533;&#65533;aP9&#65533;&#65533;=&#65533;&#65533;
x$&#65533; &#65533;B,&#65533;&#65533;p&#65533;&#65533;Hr5m%.&#65533;yH&#65533;"h&#65533;M[&#65533;&#65533;R&#65533;(B=&#65533;&#65533;I&#65533;Fn&#65533;L&#65533;&#65533;"&#65533;&#65533;&#65533;&#65533;&#65533;[&#65533;&#65533;&#65533;`&#1275;&#65533;&#784;"&#65533;z%&#65533;h7&#65533;&#65533;vG&#65533;3&#65533;&#65533;A&#65533;=&#65533;*&#65533;&#65533;&#65533;P@	x&#65533;Z&#65533;&#65533;0M*&#65533;&#65533;y&#65533;,k&#65533;&#65533;&#65533;&#65533;&#65533;M(&#65533;&#65533;&#65533;!&#65533;<He&#65533;4&#65533;&#65533;%&#65533;&#65533;&#65533;&#65533;&#65533;1&#65533;3&#65533;	&#65533;&#537;4&#65533;A&#65533;M&#65533;&#65533;&#65533;&#65533;&#65533;&#65533;aH&#65533;QN&#65533;vT[&#65533;y&#65533;&#65533;&#65533;&#65533;&#65533;&#65533;&#65533;&#65533;&#65533;`&#65533;&#65533;,#&#65533;&#65533;&#65533;&#65533;&#65533;&#65533; x&#65533; &#65533;&#65533;m[&#65533;Y&#65533;&#65533;X&#65533;&#65533;B&#65533;&#65533;&#65533;w|&#65533;7(&#65533;E&#65533;&#65533;&#65533;N&#65533;_&#65533;{&#65533;&#65533;&#65533;&#4046;&#587;]99 &#699;&#65533;&#65533;G	H&#65533;&#65533;4+&#65533;ZD&#65533;&#65533;/&#65533;a&#65533;&#65533;I&#65533;0Q&#65533;&#65533;&#65533;&#65533;u&#65533;&#65533;!F-	xB+&#65533;*l`.q&#65533;&#65533;\&#65533;&#65533;!TH"A&#65533;&#65533;jZW]&#65533;&#65533;k&#1760;&#65533; &#65533;F&#65533;_q&#1754;C&#65533;m&#65533;C&#65533;&#65533;&#65533;&L&#65533;vz&#65533;&#65533;&#65533;&#65533;4)&#65533;1&#65533;h&#65533;&#65533; &#65533;_&#65533;[&#65533;&#65533;&#65533;&#65533;&#65533;Lr&#65533;&#65533;@@&#65533;d 	$&#65533;&#65533;&#33297;&#65533;!&#65533;L&#65533;$&#65533;F&#65533;&#65533;Q&#65533;t7;D<&#1126;D&#65533;&#65533;&#65533;&#65533;&#65533; Pq
A&#65533;&#65533;i&#65533;H`&#65533;r&#65533;&#65533;&#65533;&#65533;&#65533;&#65533;&#65533;&#65533;*&#65533;&#755;  &#65533;BSA&#65533;&#65533;&#65533;Fp$q&#65533; &#65533;u&#65533;&#65533;&#65533;|T&#65533;&#65533;&#65533;vU1!&#65533;&#65533;&#65533;\&#65533;b&#65533;@F0Fh1&#65533;&#65533;cO&#65533;0P {	p &#65533;&#65533;<&#65533;,&#65533;&#65533;4&#1274; &#65533;:c&#65533;.I&#65533;+$
I	&#1753;b[Ik&#65533; &#65533;u;M&#65533;&#65533;&#1293;
@&#65533;z^&#65533;&#1020;&#65533;&#65533;p&#65533;&#65533;&#65533;0&#65533;:|fz&#65533;<T&#65533;!&#65533;&#65533;2&#65533;B&#65533;V0WJ
&#65533;&#65533;&#65533;N&#65533;&#65533;&#65533;&#65533; &#65533;b^~.,Z&#65533;}&#65533;+  L`&#65533;&#65533;&#65533;t&#65533;b&#824;&#65533;&#65533;|&#65533;&#65533;k&#65533;&#65533;&#65533;)"&#65533;&#65533;0CD&#65533;3&#65533;C &#65533;8&#65533;L&#281;F&#65533;&#65533;%&#65533;h]&#65533;&#65533;&#65533;	"B&#65533;[&#1090;&#65533;0&#65533;&#65533;&#65533;&#65533;G&#65533;&#65533;)&#65533;H&#65533;$&#9282;&#65533;%&#65533;
Ox&#65533;&#65533;,p o&#65533;YO8&#65533;&#65533;&#65533;&#65533;.&#65533;&#65533;OQtP :&#65533;&#65533;T&#65533;&#65533;+&#65533;&#65533;`&#65533;f&#65533;&#65533;1&#65533;&#65533;&#65533;&#65533;O&#65533;&#65533;wT&#65533;Bi&#65533;Fz"&#65533;&#65533;t<.z&B&#65533;$&#65533;A&#65533;&#65533;&#65533; Lq(&#65533;	&#1063;&#65533;&#65533;!&#65533;&#65533;&#65533;&#65533;&#65533;%&#65533;M&#65533;(HGE&#65533; \r&#65533;K&#65533;a&#65533;<'&#65533;&#65533;yUJ-&#65533;XE&#65533;v'&#65533;&#65533;nh&#65533;&#65533;;'&#65533;&#65533;5&#65533;&#65533;&#343;=&#65533;&#65533;V&#65533;&#65533;&#65533;&#65533;&#65533;&#65533;&#65533;:P&#65533;&#65533;2&#65533;`	&#65533;B&#65533;&#65533;&#1074;4:=&#65533;&#65533;&#65533;0&#65533; {&#65533;&#65533;P+F6&#65533; %@ec\&#65533;U)E&#65533;&#65533;iF &#43940;&#65533;G&#65533;p
3}&#65533;\zmRe&#65533;&#65533;&#65533;KdB*i$&#65533;&#65533;&#65533;&#65533;U&#65533;"y"&#65533;&#65533;&#65533;S.Q&#65533;&#65533;&#65533;&&#65533;&#65533;&#65533;&#65533;&#65533;t&#65533;&#65533;k&#65533;&#65533;&#65533;&#65533;h&#65533;&#65533;&#65533;Kdz&#65533;&#65533;&#65533;F&&#65533;&#65533;&#195;&#65533;uF&#65533;,{&#65533;k L&#65533;&#65533;&#65533;&#65533;YCx&#65533;_ -c&#65533;&#65533;&#65533;(&#65533;m<&#65533;&#65533;&#65533;&#65533;0&#65533;&#65533;R$&#65533;b&#65533;&#65533;pM&#65533;&#65533;&#65533;&#65533;&#65533;&#65533;n&#65533;&#65533;&#65533;ZDP&#65533;&#65533;&#65533;X&#65533;&#886;&#65533;A&#65533;%&#65533; &#65533;f&#65533;&#65533;&#65533;&#65533;[&#65533;Y.&#65533;
&#65533;"&#65533;,&#65533;&#65533;"&#65533;N&#65533;f6&#65533;mE&#65533; `cR&#65533;&#65533;&#65533;9&#65533;&#65533;t&#65533;\]&#65533;&#65533;&#65533;&#65533;&#65533;&#65533;&#65533;&#65533;&#65533;|&#65533;&#65533;?&#65533;5z&#65533;8X&#190;MU&#399;&#65533;&#34527;54!&#65533;G  &#65533;&#65533;H(H&#65533;&#65533;&#65533;,&#65533;&#65533;&#65533;>s&#65533;a&#65533;&#1910;&#65533;u,&#65533;&#65533;&#65533;&#65533;r&#505;^H
 &#1048;&#65533;&#65533;&#65533;t#!&#65533;RD&#65533;D&#65533;2&#65533;j&#65533;Ei6&#464;R]B4&#65533;k&#65533;&#65533;ZB&@&#1219;L&#65533;&#65533;&#65533;&`&#65533;Z&#65533;&#65533;8&#65533;&#65533;D&#65533;&#65533;&#65533;>)H&#65533;ioy&#1312;u&#65533;F:&#65533;S&#65533;:&#1385;f5&#65533;a&#65533;&#65533;&#65533; &#65533;Foz&#65533;&#65533;&#65533;^&#65533;&#65533;rD{j&#65533;5X&#65533;f&#65533;&#65533;&#65533;}&#65533;&#1897;h0&#65533;&#1699;&#65533;S&#65533;&#65533;Wy&#65533;&#65533;&#65533;'&#65533;&#65533;5J&#65533;a&#65533; &#65533;&#65533;&#65533;&#65533;&#65533;Ay9T&#65533;&#65533;&#65533;KH&#65533;&#65533;&#65533;&#65533;#&#65533;Uh&#65533;&#65533;&#65533;&#65533;&#65533;P &#65533;&#65533;=&#65533;&#65533;m&#65533;Gj&#65533;J&#65533;%TnN(Nr&#65533;x'&#1494;&#65533;&#65533;&#65533;&#65533;&#65533;&#65533;&#65533;Wx|&#65533;E.&#65533;R&#65533;&#65533;&#65533;(&#65533;&#65533;&#65533;7&#65533;m&#65533;@&#65533;}7&#65533;.e_&#65533;&#65533;&#65533;>G&#65533;&#65533;&#1732;&#65533;&#65533;&#65533;!&#65533;!&#65533;&#65533;&#65533;_&#65533;t&#65533;&#65533;&#65533;=u&#65533;7&#65533;&#65533;&#65533;"&#65533;&#65533;&#65533;&#65533;a&#65533;'~&#65533;]&#65533;&#65533;{@&#65533;&#65533;&#65533;&#65533;&#65533;&#65533;&#65533;6&#65533;&#65533;7&#65533;]&#65533;w&#65533;&#65533;&#65533;4&#65533;Z&#672;#&#65533;[&#65533;&#65533;&#65533;!pj&#38747;+&#65533;DT&#65533;M&#65533;&#65533;Iz&#65533;&#65533;	&#65533;KR[&#65533;&#65533;Ik&#65533;P&#65533;&#65533;&#65533;&#65533;&#65533;i&#65533;7&#65533;&#65533;w&#65533;v&#65533;7j#5Y&'`'&#65533;jK&#65533;&#65533;&#65533;&#65533;Q z&#65533;9&#65533;P&#65533;gz8We&#65533;&#65533;&#65533;&#65533;k >&#65533;s&#65533;&?&#65533;_&#65533;$&#65533;&#65533;Q&#65533;Gj"&#65533;&#1093;fN7d&#65533;| J:x5xv|~&#65533;|@&#65533;&#65533;"&#65533;&#65533;62/&#65533;&#65533;@Z&#65533;&#65533;2  e&#65533;9&#65533;Bo&#65533;D	&#65533;7_l&#65533;"&#65533;o{wA&#65533;4/!T?&#65533;v&#65533;p&#65533;y&#65533; &#65533;&#65533;b4&#65533;&#65533;uH&#65533;&#65533;&#65533;&#65533;t&#65533;v&#65533;&#65533;&#65533;x&#65533;&#65533;&#65533;&#65533;&#65533;	&#65533;t6&#65533;&#65533;U1&#65533;@s&#65533;&#65533;=pvo&#65533;s9l&#65533;&#65533;o&#65533;&#65533;z&#65533;&#65533;sX(G&#65533; CGtE&#65533;W`{Bf&#65533;R1&#65533;m<O@&#65533;V&#65533;&#65533;mq&#65533;O&#65533;&#1155;&#65533;&#65533;OBH&#65533;&#65533;'&#65533;8&#65533;xO&#65533;&#65533;W&#65533;0`,&#1767;Z&#65533;A,&#65533;Q%&#65533;k&#65533;&#65533;&#65533;&#65533;&#65533;Gp&#65533;&#65533;w&#65533;W[~&#65533;&#65533;&#65533;&#65533;&#65533;&#65533;d&#65533;%z&#65533;&#65533;&#65533;&#1478;8Q\mrxJ@&#65533;8&#65533;&#65533;&#65533;&#65533;X&#65533;&#65533;qx&#65533;x &#65533;iyH&#65533;|8&#65533;&#65533;&#65533;&#65533;&#65533; &#65533;&#65533;&#65533;XD&#520;n&#12839;&#65533;&#65533;&#65533;hQ&#65533;&#65533;o%&#65533;z"8&#65533;&#65533;@*'E&#65533;iG&#65533;&#65533;Wm&#65533;&#65533;j3x&#65533;&#65533;d&#65533;&#65533;d&#65533;&#65533;V&#65533;&#65533;&#65533;<&#65533;&#65533;/&#65533;D}&#65533;@ZS#z&#65533;&#65533;,4&#65533;&#65533;r3&#65533;&#65533;_&#65533;&#65533;&#65533;3:&#65533;W&#65533;%[&#65533;[&#65533;&#65533;S&#1282;pz&#65533;~+1&#65533;&#65533;&#65533;l&#65533;&#65533;&#65533;&#65533;&#65533;&#65533;g&#65533;&#65533; sH&#65533;T&#65533;W&#65533;&#65533;&#65533;&#65533;)&#65533;-&#65533;X&#65533;&#65533;H&#65533;&#65533;}&#65533;&#1409; y&#65533;&#65533;&#65533;r0QnY&#65533;&#65533;zr&#65533;&#65533;&&#65533;&#65533;&#65533;#&#65533;-&#65533;(1"7f'g&#65533;&#65533;t]&#65533;V&#65533;&#65533;&#65533;B| &#65533;`&#65533;&#1304;#iC)&#65533;B&#65533;&#65533; 2,&#65533;&#65533;Q&#65533;&#65533;sf,;	p&#65533; $&#65533;t~&#65533;&#65533;g&#65533;3F&#65533;[&#65533;&#65533;&#65533;Wi&#65533;&#65533;&#65533;	&#65533;&&#65533;8!&#65533;&#65533;&#65533;T&#65533;t8
&#65533;&#65533;(&#65533;&#65533;&#65533;&#65533;8&#65533;&#65533;&#535;ay&#65533;k&#1622;&#65533;&#598;&#65533;m	&#65533;#X&#65533;yr&#65533;&#65533;4&#605;&#65533;&#65533;&#65533;&#65533;&#65533;)'$|&#65533;\	hy7&&#65533;&#65533;UV&#65533;&#593;&#65533;]:&#65533;&#65533;&#65533;&#216;=&#65533;6&#65533;'&#65533;&#65533;<00&#65533;&#65533;/Yo&#65533;&#65533;&#65533;&#65533;o`Q&#65533;fhk&#65533;&#65533;&#65533;&#65533;&#65533;I&#65533;R&#65533;&#65533;g&#65533;Zpp'[&#65533;w&#65533;&#65533;T&#65533;"<`&#65533;&#65533;Y&#1172;&#65533;9&#65533;&#65533;b&#65533;&#65533;&#65533;&#1499;&#65533;Y&#65533;&#65533;	&#65533;x&#597;6&#65533;_f0&#65533;&#65533;9&#65533;&#1401;og@&#65533;&#65533;g&#65533;&#1705;&#65533;J&#65533;z&#65533;&&#65533;6_r &#65533;e&#65533;6j
&#65533;&#65533;-}&#65533;\&#65533;&#65533;&#65533;&#65533;&#65533;r&#65533;&#65533;&#1653;&#65533;&#65533;&#65533;y/&#1941;&#65533;&#65533;&#65533;&#65533;&#65533;O&#65533;&#65533;V&#65533;05-s-&#65533;&#65533; &#65533;J9'5&#65533;X&#65533;&#65533;&#65533;&#65533;&#65533;B&#65533;&#65533;&#65533;&#65533;wJ~ &#65533;* &#65533;&#1605;&#65533;8f@H&@&#65533;ZR&#65533;o&#65533;&#65533;&#65533;&#65533;x&#65533;&#65533;N&#65533;s&#65533;&#65533;7&#65533;&#65533;&#1614;&#65533;&#65533;&#65533; (&#65533;&#65533;&#65533;np&#65533;D*&#65533;Y&#65533;g&#65533;&#65533;&#65533;c-&#65533;+&#65533;1@B&#65533;-&#65533;$`_&#65533;&#65533;&#65533;&#65533;I&#65533;&#65533;&#65533;&#65533;&#65533;c&#65533;II+&#65533;c]&#65533;m&#65533;Fa&#65533;]&#65533;SbwI&#65533;&#65533;(&#65533;&#65533;&#345;:l&#65533;!G&#65533;u&#65533;&#65533;&#65533;r&#65533;&#65533;&#65533;,,a&#65533;&#32225;h&#65533;h4&&#65533;:&#65533;tTy if&#65533;&#65533;&#65533;&#65533;Q\&#65533;&#424;&#65533;(G\-&#65533;&#65533;&#65533;&#65533;i0&#65533;0j&#65533;4&#65533;&#65533; "&#65533;&#65533;&#65533;&#65533;:&#65533;#X&#65533;&#65533;&#65533;*&#65533;Lh&#65533;/`&#65533;8&#65533; 5&#65533;"+&#65533;jPjPU&#65533;?P  &#65533;P&#65533;xX&#65533;&#65533;
&#65533;&#1600;8&#65533;&#65533;&#65533;z&#65533;.W&#65533;&#65533;&#65533;d>[d@+&#65533;&#65533;4 Dn*,HK3l&#65533;&#65533;&#326;&#65533;Bj&#65533;&#65533;&#65533;P;&#65533;_&#65533;&#65533;P&#65533;&#65533;&#65533;a&#65533;@c&#65533;$&#65533;&#65533;&#65533;(LU&#65533;&&#65533;&#65533;&#65533;&#65533;TE&#65533;p&#65533;ZY&#65533;fp&#65533;"&#65533;&#197;H&&#65533;i*6&#65533;&#65533;-Vx&#65533;&#1711;&#65533;0i&#65533;&#65533; &#65533;zCz&#65533;D
&#65533;&#65533;k&#65533;&#65533;[&#65533;&#65533;K!P hp&#65533;-&#65533;5&#65533; &#65533;&#65533;&#65533;&#65533;#&k&#65533;qP&#65533;j&#65533;? `&#65533;z(&#65533;&#65533;\&#65533;p&#65533;
h&#65533;&#282;&#65533;y&#1301;&#65533;&#65533;&#65533;r&#65533;&#563;A6d]&#65533;j&#65533;&#65533;%>&#65533;7&#328;&#65533;&#65533;1&#65533;&#65533;&#65533;d&#65533;&#65533;&#1710;&#65533;&#65533;%P&#65533;P&#65533;T&#65533;&#65533;&#65533;&#65533;r~&#65533;&#65533;u&#65533;&#65533;[-yp&#65533;&#65533;&#65533;y&#65533;&#65533;Zp&#694;Y p+&#65533;m"
&#65533;f&#65533;&#65533;&#65533;&#65533;&#65533;&#65533;&&#15664;&#65533;&#65533;&#65533;&#65533;&#65533;&#65533;&#65533;[&#65533;&#65533;K&#65533;Ej&#65533;n &#65533;&#65533;&#413;K&#65533;&#65533;_ &#65533;&#65533;&#65533;&#65533;L &#65533;k&#65533;5P%%&#65533;&#65533;V&#65533;&#65533;%0-&#65533;3&#65533;&#65533;&#65533;&#65533;&#65533;&#65533;&#65533;&#65533;&#65533;&rEQr&#65533;wmIa&#65533;&#65533;j"<v&#65533;&#65533;&#65533;&#65533;e&#1374;,&#65533;b1sG&#65533;J&#65533;1,&#65533;&#65533;|&#65533;)&#65533;&#65533;p&#65533;T&#1754;&#65533;;&#65533;T&R&#65533;p>u&#65533;-&#65533;&#65533;3&#65533;c&#65533;&#65533;\&#65533;&#65533;&#1085;&#65533;&#65533;&#65533;&#65533;+&#65533;&#65533;+&#65533;g&#65533;&#65533;;&#65533;&#65533;g n&#65533;m[&#65533;r
Xu&#65533;U "&#65533;&#65533;D&#703;&#65533;&#65533;&#65533;&#65533;;&#65533;&#65533;&#65533;N&#756;&#65533;l&#65533;&#65533;o&#65533;&#65533;&#65533;+&#65533;80&#65533;&#65533;&#65533;&#65533;l&#65533;&#65533;&#65533;&#65533;/&#65533;3&#65533;&#65533;i&#65533;&#65533;&#65533;&#65533;i&#65533;&#65533;&#65533;4K&#65533;&#65533;+$6v"R&#65533;7&#723;D&#65533;*&#65533;c&#65533; >00&#65533;&#65533;&#65533;1&#65533;#X&#65533;&#65533;&#603;w*&#65533;&#65533;\&#65533;&#65533;P&J|&#65533;p'[&#65533;&#65533;&#65533;,e&#65533;@&#65533;&#65533;&#65533;&#65533;&#65533;+&#65533;kl	&#65533;+&#65533;&#65533;&#65533;g<&#65533;&#65533;|&#65533;Z &#65533;&#65533;&#65533;&#65533;&#65533;&#65533;Tn&#65533;&#65533;o&#65533;y &#65533;lL&#65533;hl&#965;&#65533;&#448;&#65533;&#65533;&#65533;A&#65533;&#65533; &#65533;&#65533;T!0Q`&#65533;&#65533;&#65533; &#65533;L&#65533;8&#65533;&#65533;&#65533;@&#65533;(&#65533;&#65533;&#65533;&#65533;&#65533;&#65533;&#65533;6&#65533;N&#65533;,&#65533;q&#65533;&#65533;&#65533;,&#65533;r&#65533;&#65533;
&#65533;&#21974;Gj&#65533;&#65533;9&#243;]&#65533;0I&#65533;)eq*&#65533;d&#65533;&#65533;&#539;&#65533;&#65533;&#65533;&#65533;&#65533;&#65533;w&#65533;&#65533;&#65533;&#65533;&#65533;|&#65533;&#1388;&#65533;E&#1902;e&#65533;3{P&#65533;b-i&#65533;&#412;q&#65533;wZ&#65533;&#65533;k&#65533;&#65533;&#65533;&#65533;&#65533;&#65533;&#65533;&#65533;&#65533;&#1349;&#65533;&#65533;~&#65533;&#65533;&#723;wA&#65533;!l &#65533;'L&#65533;&#65533;L&#65533;&#65533;=&#65533;!&#65533;&#65533;&#65533;s&#65533;(&#65533;&#65533;&#65533;&#65533;j`&#65533;&#65533;NP P&#676;&#65533;q',y&#65533;&#65533;H&#65533;&#65533;~i&#65533;%&#65533;&#65533;&#65533;&#65533;
,&#65533;!&#65533;&#65533;4&#65533;&#207;&#65533;^osv&#65533;p#&#65533;&#65533;y	E&#787;&#65533;&#65533;&#65533;H&#65533;&#1436;TF&#1888;&#65533;&#65533;&#65533;I&#65533;&#65533;&#65533;&#65533;
&#1396;m:&#65533;phL&#65533;&#65533;&#65533;&#65533;D&#65533;TgR&#65533;&#65533;l&#65533;G&#65533;&#65533;w&#65533; p&#65533;q&#65533;&#65533;&#65533;u&#65533;&#65533;&#65533;+% &#65533;&#65533;&#65533;&#65533;(&#65533;&#65533;%[h&#65533;>&#65533;&#65533;W&#65533;"]&#65533;E&#65533;&#65533;&#65533;&#65533;&#65533;B2"&#65533;&#65533;&#65533;Y&#65533;<&#65533;&#65533;&#65533;!(&#1345;&#65533;K:l&#65533;&#65533;;&#65533; ^&#65533;V[-&#65533;d&#65533;M,&#65533;&#65533;{&#65533;&#65533;X&#65533;&#856;&#65533;c&#65533;&#65533;^&#65533;.&#65533;&#65533;&#65533;T&#732;&#65533;^&#65533;e&#65533; &#65533;M&#1503;&#65533;&#65533;&#65533;&#65533;&#65533;&#65533;&#65533;8P&#65533;&#65533;(&#65533;&#65533;l&#65533;%&#65533;&#65533;VPK&#65533;I&#65533;&#65533;X&#65533;'\&#65533;#$&#65533;N&#65533;&#1047;&#65533;-$&#65533;.&#65533;.&#65533;-j&#65533;@Q&#65533;s&#65533;I&#65533;Kk&#65533;r&#65533;%&#65533;x&#65533;Mh&#65533;r&#65533;{&#65533;&#65533;s&#65533;Ai&#65533;&#65533;>&#65533;AGI	&#65533;&#65533;(L<&#65533;&#65533;&#65533;@ `%&#65533;&#65533;&#65533;&#65533;&#65533;/ &#65533;&#65533;&#65533;=1%&#65533;7S&#65533;&#65533;7%&#65533;U&#65533;&#65533;! =&#65533;3>&#1926;&#65533;&#1562;&#65533;H9&#65533;H:>~&#65533;&#65533;>>&#65533;&#65533;
&#65533;&#65533;&#65533;I&#65533;&#65533;53kP&#65533;&#65533;Q&#65533;&#65533;&#65533;&#65533;&#65533;&#773;Y&#65533;&N&#65533;&#65533;&#65533;ol&#65533;&#65533;z	&#1660;(e&#65533;&#65533;b&#65533;&#65533;&#65533;&#65533;x&#65533; !`V &#65533;!&#65533;&#65533;&#65533;-&#65533;2&#65533;&#65533;\ $N&#65533;&#302; &#65533;\&#65533;&#65533;  4N&#65533;&#65533;.
&#65533;^&#65533;&#65533;t&#54046;&#65533;0-&#65533;&#65533;&#65533;#&#1558;4&#65533;&#65533;&#1658;&#65533;4&#65533;&#65533;X8&#1684;@&#65533;d&#65533;3an&#65533;&#65533;@9&#65533;&#65533;	&#65533;&#65533;&#65533; &#65533;&#65533;V&#65533;&#1724;&#65533;&#65533;N&#65533;&#65533;,&#65533;7&#65533;&#1717;q&#65533;(&#65533;&#1852;&#65533;o&#65533;&#65533;.&#65533;-&#65533;&#65533;&#65533;&#65533;&#65533;&#65533;&#65533;&#65533;&#65533;-&#65533;.&#65533;~&#65533; &#453;	&#65533;&#1054;&#65533;p&#65533;0&#65533;SK	&#65533;^&#65533;;	&#65533;wD&#65533;&#65533;G&#65533;
&#65533;&#65533;&#65533;K;g&#65533;&#65533;&#65533;&#65533;&#65533;\\&#65533;&#65533;N&#65533;%T&#65533;&#65533;+&#774;&#65533;&#65533;&#65533;&#65533;<&#65533;&#65533; &#65533;&#65533;&#65533;&#65533;+&#65533;&#65533;&#65533;&#65533;&#65533;&#1037;&#65533;r&#946;&#65533;&#65533;
&#65533;\&#65533;.&#65533;&#65533;~&#65533;f&#65533;&#65533;&#65533;i &#65533;{<&#65533;k0	&#65533;&#65533;&#65533;M&#65533;&#65533;tJ-&#65533;&#65533;j&#65533;&#262; &#65533;]&#65533;&#65533;n&#65533;&#65533;&#65533;T &#65533;&#65533;&#65533;&#65533;&V&#65533;	&#65533;;R&#65533;F&#65533;eR&#65533;&#65533;&#65533;&#65533;gP&#65533;"&#65533;&#65533; &#65533;l&#65533;&#65533;n&#65533;&#65533;&#65533;&#65533;Wo&#65533;-@&#65533;&#65533;&#65533;&#65533;^&#65533;n&#65533;&#65533;qh&#65533;&#65533;qe&#65533;&#65533;&#65533;&#65533;l_&#65533;g0	&#65533;S&#65533;&#65533;=M:Go&#295;&#65533;&#1022;o&#65533;D&#65533;&#1876;&#1694;&#65533; &#65533;&#65533;h'&#65533;&#65533;X&#65533;&#65533;K&#65533;&#65533;&#65533;&#65533;&#65533;&#65533;&#65533;D&#65533;v&#65533;&#65533;&#65533;n&#65533;&#65533;Q&#65533;&#65533;&#65533;x&#65533;P R&#65533;&#65533;S&#65533;&#28042;&#65533;!&#65533;&#65533;-&#65533;P&#65533;&#65533;&#65533;G&#65533;&#65533;F&#65533;&#65533;	&#65533;&#65533;&#65533;&#65533;&#65533;&#65533;&#65533;&#65533;<frglg	&#65533;&#65533;&#65533;&#65533;&#65533;&#65533;&#65533;&#65533;kg&#65533;&#65533;&#65533;&#65533;l&#65533;&#65533;&#65533;&#65533;&#65533;yZ&#65533;&#65533;&#65533;	&#65533;&#65533;&#65533;&#65533;z&#65533;&#65533;&#65533;&#65533;&#65533;&#65533;&#65533;&#65533;&#65533;&#65533;&#65533;&#65533;&#65533;&#65533;&#65533;&#65533;&#65533;&#182;&#65533;&#65533;&#65533;&#422;y&#538;&#65533;&#65533;&#65533;&#65533;gn&#65533;g&#65533;kn!!  &#65533;ii3-&#65533;-/&#65533;-3N&#65533;&#65533;&#65533;4&#65533;&#65533;H8#g&#65533;&#65533;L&#65533;&#65533;&#65533;t&#65533;a&#65533;F&#65533;5j$QR&#65533;gBE&#65533;L&#65533;%d&#65533;&#65533;Y&#65533;1/W'&#65533;]&#65533;&#21157;0&#65533;*c&#140;)&#65533;&#65533;.R&#65533;:i&#65533;&#65533;,c'&#65533;&#65533;<&#65533;&#65533;&#1446;q&#65533;&'CS&#65533;&#65533;!&#65533;Q&#65533;&#65533;:vN&#65533;d&#1898;&#65533;kVI&#1180;+7.&#65533;7E&#65533;&#65533;\&#65533;&#65533;Z&#65533;EV[-"&#65533;&#65533;&#65533;&#65533;&#65533;D7&H&#65533;&#65533;sVJX&#65533;La	&#65533;	&#65533;o&#65533;&#460;&#65533;&#65533;&#65533;&#625;&#65533;3H=&#65533;&#65533;q#&#65533;57&#1844;1&#848;&#65533;&#65533;	&#1172;G&#65533;\&#1579;&#65533;bgeG{&#65533;&#65533;&#65533;&#65533; .\&#65533;(&#65533;&#65533;~N&#65533;&#65533;!DF&#65533;&#65533;&#65533;&#65533;&#65533;&#65533;&#65533;&#584;&#65533;<I2:%&#65533;4&#65533;&#65533;&#65533;&#65533;w&#65533;&#65533;i]&#65533;3I&#65533;/&#65533;&#65533;&#65533;&#65533;&#65533;&#65533;&#65533;&#65533;U&#65533;l&#65533;y&#65533;{)6n&#65533;4D&#65533;vtS9tsZi!@&#65533;&#65533;FkV&#65533;S[&#65533;&#65533;&#65533;&#65533;&#65533;@Y&#65533;ei4&#65533;&#65533;5k&#65533;uF&n&#65533;&#65533;&#1033;kPD_}&#65533;&#65533;&#65533;"&#65533;&#65533;N%ER#d&#1721;&#65533;&#65533;U&#65533;J-&#65533;&#65533;K-&#65533;&#65533;QI&#65533;/&#65533;$L*&#65533;$1C&#65533;&#65533;&#467;&#65533;&#65533;&#65533;&#65533;$&#65533;U&#65533;h&#65533;t&#65533;T7&#65533; AiD&#65533;N&#65533;&#154;&#65533;&#65533;P&#65533;k&#65533;#'? &#65533;&#65533;&#65533;&#65533;&#65533;|`S&#65533;Yc&#65533;Cr&#65533;u"r&#65533;&#65533;&#65533;F6&&#65533;I)&#65533;&#65533;2&#65533;HAI&#65533;I&#65533;=)X&#65533;+!9
4&#65533;&#65533;K&#65533;&#65533;"&#65533;&#65533;&#65533;&#65533;)N&#65533;&#546;&#37974;&#65533;	e&#65533;&#65533;&#348;&#65533;&zm&#65533;&#65533;R]Z&#65533;&#65533;7<P&#65533;&#65533;i&#65533;j&#65533;&#65533;&#65533;,&#65533;[&#65533;&#65533;A&#65533; 4&#65533;&#65533; x&#65533;&#65533;A&#65533;DH&#65533;-&#65533;d:%&#65533;Z&#65533;%bq&#65533;&#1722;I#&#65533;&#65533;&#65533;&#33874;6&#65533;X&#65533;&#65533;&#65533;[&#65533;0&#65533;&#1947;&#65533;&#65533;z&#65533;&#65533;J&#65533;&#65533;M2&#65533;!&#65533;H&#65533;B3&#65533;1T&#65533;&#65533;_Gm&#65533;&&#65533;&#65533;&#65533;A&#65533;1&#65533;H &#65533;:&#65533;&#65533;&#65533;&#65533;2&#65533;@ P-&#65533;,&#65533;<&#65533;b&#65533;m&#65533;Ea3D&#65533;	&#65533;M	:\&#65533;)&w4&#65533;&#65533;&#65533;&#65533;E4&#65533;&#65533;u&#65533;&#65533;r&#65533;-&#65533;rz&#65533;&#65533;&#65533;&#65533;&#1316;&#65533;&#65533;&#65533;ZjH&#65533;&#65533;$&#65533;8&#65533;&#65533;&#467;6&#599; &#65533;y&#65533;&#65533;1w	&#65533;&#65533;uT&#65533;G&#65533;&#65533;xg&#65533;q&#65533;&#65533;&#65533;&#65533;&#512;; &#65533;&#65533;&#65533;@&#65533;20&#204;&#65533;&#65533;&#65533;&#65533;\&#65533;&#65533;D&#65533;&#65533;&#65533;&#65533;{&#65533;&#65533;Z&#65533;h&#65533;&#65533;e&&#65533;2&#65533;|t&#65533;)&#65533;\j4d&#65533;&#65533;&#65533;&#65533;&#65533;&#65533;W0,]{&#65533;&#65533;&#65533;&#65533;/Z&#65533;&#65533;:&#65533;eF&#65533;^p&#1313;&#65533;fP0&#65533;&#65533;&#65533;<&#65533;w&#65533;&#65533;&#65533;kV?&#65533;`oA&#65533;&#65533;#&#65533;&#65533;&#65533;&#65533;&#65533;X4&#65533;&#1088;&#65533;oH&#65533;[&#65533;x+&#65533;9&#65533;&#435;&#65533;&#65533;&#65533;n&#65533;9t%f&#65533;7&#65533;	u&#65533;	 `8r&#65533;X(&#65533;v&#65533;)&#65533;L6[&#65533;_&#65533;y&#65533;C&#65533;&#65533;Emw&#65533;&#65533;x77,#<`&#65533;&#639479;&#65533;&#65533;&#65533;X&#65533;&#65533;g&#65533;pP&#65533;d&#65533;&#65533;&#65533;p8&#65533;&#65533;60&#65533;&#65533;I.r4&#65533;&#65533;&#65533;&#65533;G&#65533;p&#65533;L&#65533;&#65533;&#65533;&#65533;:)&#65533;R&#65533;9&#65533;-e	^&#65533;&#65533;&#65533;&#65533;&#65533;&#65533;&#65533;&#65533;&#65533;	Z&#65533;&#65533;&#65533;&#65533;&#65533;@&#65533;&#65533;Bg\F2R&#65533;&#1293;n/&#65533;H&#65533;x`B#|&#65533;&#65533;&#65533;&#65533;K&#65533;&#65533;{a&#65533;7&#65533;2&#65533;&#65533;@&#65533;&#65533;'9!Z&#65533;}&#65533;P&#65533; &#65533;3&#65533;&#65533;t&#65533;s&#65533;&#65533;0s:&#1185;&#65533;i&#65533;bJ&#65533;&#65533;&#65533;b&#65533;&#65533;SR`&#163;&#65533;&#65533;&#65533;&#65533;&#65533;&#1539;+O)0d&#65533;&#65533;G&#65533;&#1604;&#65533;n&#65533;&#65533;&#65533;&#65533;H&#65533;r&#65533;&#65533;(&#65533;:b&#65533;y$&#65533;&#65533;&#65533;&#65533;&&#65533;bQ/p&#65533;&#65533;&#65533;yHi&#65533;&#65533;H&#65533;&#65533;&#638;G&#65533;&#65533;L&#65533;#&#65533;&#65533;R&#65533;t9Qt])j&#65533;;&#65533;&#65533;&#65533;>LcU}&#65533;H;,&#1203;UY,&#65533;K\&#65533;E&#65533;&#65533;!0[&#65533;&#65533;&#65533;$Z&#65533;&#65533;3NbwP&#65533;&#65533;&#65533;&#419;d&#65533;u&#65533;(&#65533;8&#65533;c6O&#65533;&#65533;&#1304;&#65533;,@^op&#65533;&#286;&#65533;&#65533;&#65533;0&#65533;&#65533;&#65533;&#65533;&#26120;PJDJ|&#65533;&#220;&#558;&#65533;&#65533;!Q&#65533;&#65533;&#65533;B&#65533;&#65533;&#65533;&#65533;&#65533;&#65533;I&#65533;&#65533;&#34691;>fjB&#65533;C@&#65533;
P&#399315;&#65533;&#65533;$&#65533;z&#65533;&#65533;&#65533;n&#65533;&#696;&#65533;1N&#65533;&#65533;$2B&#65533;&#65533;p&#65533;?&#65533;!&&#65533;&#65533;DaQ^4p&#65533;&#65533;F&#65533;W=&#47984;px5\^?&#65533;&#65533;	D.
&#65533;sd&#65533;&#65533;5&I&#65533;g&#65533; &#65533;C.&#65533;&#65533;&#65533;&#65533;&#65533;	=(<I&#65533;(I&#65533;&#65533;&#65533;)e-G&#65533;&#65533;/"'&#65533;&#65533;0&#65533;UX,&#65533;v&#65533;&#65533;TxrtOe&#65533;$&#65533;K@fl&#65533;&#65533;,&#65533;u&#65533;&#65533;%&n&#65533;+&#65533;&#65533;&#65533;U&#65533;&#65533;D&#65533;&#65533;&#65533;:&#65533;&#65533;&#65533;adJ &#65533;#+W9&#65533;Q\&#65533;&#65533;&#65533;~&#65533;&#65533;A'&#65533;'&#65533;%&#65533;&#65533;&#65533;'C>j&#1309;f&#65533;&#65533;x&#65533;G&#65533; *g&#65533;&#65533;FU&#65533;V&#65533;&#65533;&#65533;?_&#65533;#&#65533;v&#65533;&#65533;N|&#65533;h&#65533;&#65533;&#65533;&#65533;(e&#65533;	ZEBM0&#65533;&#65533;G&#65533;&#65533;a&#65533;p&#65533;&#65533;&#1946;&#65533;G&#65533;Z&#65533;&#65533;&#65533;&#65533;&#65533;&#65533;Og&#65533;m&#65533;&#65533;&#65533;&#65533;37&#65533;-&#65533;k&#65533;:;&#65533;]Jm&#1355;&#65533;&#65533;K&#65533;OR^&#65533;+&#65533;&#65533;&#65533;'>&#1235;&#65533;&#65533;&#65533;&#65533;&#65533;&#65533;C&#65533;&#65533;&#65533;&#65533;J&#559;c`Rk^&#65533;& %&#65533;q&#65533;<&#65533;&#65533;hBY&#65533;@Z&#65533;&#65533;_&#65533;&#65533;&#65533;F&#65533;I&#65533;&#65533;&#65533; &#65533;A@&#1837;n&#65533;X&#65533;&#65533;&#1991;,&#65533;&#65533;&#65533;&#15403;&#65533;&#65533;.&#65533;N'&#65533;&#65533;&#1892;V&#65533;&#65533;&#65533;&#65533;.I&&#65533;&#65533;&#65533;{T&#65533;J&#65533;h!&#65533;&#65533;2K&#65533; &#65533;&#65533;&#65533;&#65533;&#65533;&#65533;&#65533;D&#65533;i&#65533;&#65533;&#65533;3U^&#65533;T&#65533; &#65533;&#1154;&#65533;&#65533;&#65533;C&#65533;&#65533;V7&#65533;&#65533;om^&#65533;&#65533;&#65533;&#65533;&#65533;6&#65533;(&#65533;0&#65533;&#65533;&#65533;|&#65533;;&#65533;q&#65533;)3&#65533;F&#65533;&#65533;&#65533;'tF&#65533;	d&#65533;&#65533;>&#65533;&#65533;S&#65533;&#65533;&#65533;v		&#65533;I&#65533;&#65533;L&#65533;&#65533;&#65533;Vb&#65533;Le&#65533;T&#65533;&#65533;_&#65533;&#405;9&#65533;&#65533;CRYB&#65533;&#65533;&#1145;H&#65533;V5&#65533;SR&#65533;*"P&#65533;&#65533;&#65533;i&#65533;&#65533;&#65533;_&#65533;&#65533;&#386;&#65533;$&#65533;&#65533; &#855;&#65533;&#65533;%qE&#65533;&#65533;&#65533;&#65533;&#65533;&#65533;6L&#65533;&#65533;&#65533;&#1845;7O&#65533;&#65533;Z&1m&#65533;@&#65533;&#65533;sJ&#65533;&#65533;&#65533;&#8070;zd&#65533;&#65533;J@&#65533;>Uz#&#65533;&#65533;v&#65533;&#65533;&#65533;&#1646;*&#65533;G!ZE&#65533;B;&#65533;H	.t&#65533;UK&#65533;&#65533;&#65533;&#65533;&#65533;&#65533;,&#65533;A<&#65533;&#65533;D_mp&#65533;&#65533;"A"&#1810;&#65533;.&#65533;&#65533;&#65533;&#65533;&#65533;&#65533;&#65533;&#65533;"]R&#65533;t&#65533;9&#65533;&#65533;&#65533;&#65533;F"_&#65533;%&#65533;lE-`&#65533;&#65533;&#65533;&#65533;C0&#65533;5&#65533;T&#65533;DN7Ui)ZB&#65533;&#1878;m}y&#65533;&#65533;K&#65533;&#65533;)7d`Q&#65533;hw&#65533;&#65533;&#65533;r[A&#65533;&#65533;&#65533;&#65533;(zx&#65533;&#65533;f0|&#65533;&#65533;&#65533;&#65533;O&#65533;&#65533;$1]&#65533;/&#65533;&#65533;&#65533;&#65533;&#65533;4<g&#253;&#65533;&#65533;&#65533;&#65533;&#65533;SK&#65533;|1&#65533;Pc&#65533;_&#65533;d1&#65533;<W&#65533;z&#65533;9:&#65533;&#65533;&#65533;&#65533;&#65533;
yW&#279;&#65533;&#65533;N&#65533;&#65533;&#65533;&#65533;&#65533;&#65533;;^&#65533;&#65533;*&#65533;D+[&#65533;s9j&#65533;&#65533;fz2&#65533;&#65533;&#65533;y&#65533;&#65533;&#65533;/&#65533;(&#65533;O&#65533;N&#65533;|&#65533;&#65533;w&#65533;`y&#65533;w&#65533;S&#65533;T&#65533;5~&#1686;TM'&#65533;cT&#65533;
&#65533;&#65533;&#1639;ECG	&#65533;v	~&#65533;&#65533;&#65533;O&#65533;&#65533;)]T&#65533;&#65533;&#65533;>&#65533;&#65533;&#65533;&#65533;d_&#65533;m&#65533;s/&#65533;D^&#65533;@z&#65533;h&#65533;0#&#65533;&#65533;&#65533;#:&#65533;&#65533;6p&#65533;?UB@8&#65533;;&#65533;&#65533;<YGWs&#65533;ut&#65533;&#65533;d&#65533;&#65533;i&#65533;&#65533;X&#65533;|/x&#65533;Ts&#224;t&#65533;&#65533;&#65533;6'&#65533;Q&#65533;&#65533;&#65533;&#65533;^&#65533;&#65533;Z&#65533;V^#&#65533;&#65533;}U&#65533;c&#65533;&#65533;y&#65533;&#65533;y&#65533;hs&#65533;uP&#65533;S&#65533; &#65533;$x&#65533;K&#65533;z&#65533; &#65533;&#65533;%&#65533;&#65533;&#65533;&#65533;fA&#65533;U&#65533;	&#65533;C`&#65533;&#65533;x&#65533;&#65533;|&#65533;&#65533;yA&#65533;&#65533;&#65533;&#65533;~T&#65533;&#65533;]t}&#65533;&#65533;&#65533;"n&#65533;&#65533;u&#65533;&#65533;&#65533;s&#65533;F^&#65533;tp&#65533;&#65533;5K&#65533;s&#65533; &#65533;&#65533;&#65533;h#'MX~01&#65533;&#65533;V	7&#65533;m$m5&#65533;B&#65533;&#65533;g&#65533;q&#65533;&#65533;&#65533;U&#65533;GhF&#65533;|vG&#65533;&#65533;&#65533;AP0&#65533;)&#65533;&#65533;&#65533;&#65533;&#65533; &#65533;=B0g^&#65533;xn[&#65533;)&#65533;h1&#65533;H&#65533;&#65533;&#65533;4V`&#65533;&#65533;&#65533;&#65533;wPG4&#65533;&#65533;E&#65533;)V(&#65533; V&#65533;&#65533;v'&#65533;]&#1352;&#24965;&#65533;&#65533;n&#65533;'&#65533;X4}0&#65533;e&#65533;&#65533;&#65533;W&#65533;_6>fxa&#65533;FM&#65533;&#65533;"&#65533;z`&#65533;KzP&#65533;xm'9&#65533;&#65533;&#65533;XP&#65533;&#65533;_'Y&#65533;+&#65533;&#1336;&#65533;&#807;y8&#65533;
]&#273;&#65533;T&#65533;&#65533;h^@)S3oJ&#65533;&#65533;9&#65533;#&#65533;IhE8xt%&#65533;D2&#65533;J,&#65533;&#65533;&#65533;hZ&#65533;&#65533;*\&#65533;#kH
&#65533;0&#65533;&#65533;H	n&#65533;)&#65533;&#65533;&#65533;&#65533;iF5&#65533;t&#65533;#i&#65533;&#65533;r&#65533;q&#65533;i&#65533;[&#65533;&#65533;&#65533;*&#532;5&#65533;|K)&#65533;;F&#65533;h	&#65533;pI	@&#65533;Oe&#65533;s&#65533;&#65533;N&#65533;P&#65533;&#65533;fy&#1736;&#65533;&#65533;\xGWF&#65533;%T&#65533;&#65533;&#65533;&#65533;~&#65533;&#65533;&#65533;t&#65533;$)&#65533;&#65533;d&#65533;&#50264;T&#65533;^&#65533;&#65533;&#65533; y&#65533;&#65533;EiHW&#65533;&#65533;&#151;&#65533;hey~4ih&#528;&#65533;:&#65533;&#65533;ZX&#65533;&#65533;&#65533;)&#65533;&#65533;&#65533;xZ&#65533;&#65533;(t&#65533;Gxj	&#65533;&#65533;O|&#65533;O&#65533;&#65533;&#65533;y&#65533;I&#65533;y&#65533;&#65533;4&#65533;y&#65533;&#65533;&#65533;&#65533;&#663;&#65533;&#65533;&#65533;Y&#65533;&#65533;&#65533;P&#65533;5&#65533;W&#65533;&#65533;&#65533;^&#905897;R&#65533;&#65533;&#65533;@&#65533;&#65533;&#65533;'&#65533;2&#65533;&#65533;&#65533;&#65533;&#65533;&#65533;&#65533;7&#65533;&#65533;&#65533;&#65533;&#65533;!	&#65533;&#65533;E
&#65533;&#65533;&#1026;J&&#65533;&#65533;&#65533;s&#65533;&#65533;)&#65533;&#65533;&#65533;p&#65533;<%T&#65533;&#65533;^jy)&#65533;q&#65533;&#1183;&#65533;a&#65533;&#65533;&#65533;&#65533;-:&#65533;2/&#65533;&#65533;*8/B%&#65533;&#65533;0&#65533;2hUn&#65533;/&#65533;E&#65533;&#65533;)*FBZz&#65533;&#65533;&#65533;&#65533;65&#65533;x
&#65533;&#65533;&#65533;U&#65533;&#65533;T&#65533;&#65533;&#65533;&#65533;GO&#1624;E:	a&#65533;&#65533;&#65533;&#65533;iI&#65533;&#65533;&#65533;)&#65533;&#65533;&#65533;x~Y&#65533;&#65533;T
&#65533;	F&#65533;4&#65533;&#65533;
&#65533;&#65533;y&#65533;&#65533;}&#65533;&#65533;&#65533;8&#65533;&#65533;&#65533;
&#65533;&#65533;}&#1415;&#65533;&#752;e&#65533;&#65533;&#1713;n&#1572;&#65533;&#65533;&#65533;&#65533;&#65533;z&#65533;\
&#65533;_&#65533;&#65533;&#65533;+h)&#65533;&#65533;&#65533;Osj&#65533;&#65533;&#385;i&#65533;m\x&#65533;&#65533;$&#65533;Y&#65533;&#65533;X&#65533;&#65533;U&#65533; tJ	&#65533;@c&#65533;5&#65533;&#65533;&#65533;U&#65533;p&#65533;&#65533; KY&#65533;&#65533;&#65533;&#65533;&#65533;&#65533;&#1640;&#65533;&#65533;&#65533;L%d&#65533;+kd/&#65533;&#65533;&#65533;&#65533;&#65533;&#65533;}&#65533;&#65533;5>&#65533;&#65533;&#65533;&#65533;GUQ	&#65533;?&#65533;&#65533;P&#65533;&#65533;&_<&#65533;`:&#65533;yya&#65533;B&#593;&#65533;&#65533;&#65533;&#65533;T&#679;&#65533;ZF&#65533;&#65533;&#65533;	ZZ&#65533;@Pe&#65533;6&#65533;&#65533;.&#65533;&#65533;&#65533;&#1809;s&#65533;&#65533;&#65533;zi&#65533;&#65533;&#65533;0&#65533;&#65533;jUgi	&#65533;qZ&#65533;	&#65533;&#65533;T&#65533;&#1541;8&#65533;Z&#65533;&#65533;o&#65533;&#65533;&#65533;7&#65533;&#65533;@V&#65533;y&#65533;&#65533;&#65533;&#65533;J&#65533;&#65533;&#65533;&#65533;J&#65533;D'&#65533;&#65533;&#1645;&#65533;&#662;&#65533;&#65533;&#65533;&#65533;&#65533;&#65533;&#65533;&#65533;h}&#65533;y(&#1683;&#65533;&#65533;&#65533;&#65533;=:&#65533;&#43308;
;
J&#65533;]d&#65533;&#65533;&#65533;>{&#65533;&#36267;1&#65533;&#65533;&#65533;h|&#65533;i&#65533;&#65533;&#65533;&#65533;&#65533;&#65533;A&#65533;&#65533;&#65533;&#65533;&#65533;6_Z`i&#65533;&#65533;&#65533;&#65533;&#65533;~&#65533;Sd9'&#65533;&#65533;I&#65533;&#65533;{&#65533;&#65533;k&#65533;&#759;&#65533;5i&#65533;h&#65533;]*
+	O&#65533;&#65533;KV&#65533;&#65533;&#65533;/&#48539;&#65533;&#65533;yy{{i&#65533;Y&#65533;&#65533;&#65533;;k&#65533;&#65533;&#65533;T&#65533;&#65533;mk&#65533;=)&#65533;&#65533;&#593;&#65533;:t)&#65533;&#65533;4&#65533;&#38538;F&#65533;&#65533;&#65533;&#65533;&#65533;&#1474;&#65533;&#65533;O&#65533;e$&#65533;%&#65533;&#65533;	&#65533;&#65533;&#65533;&#65533;&#65533;&#65533;A>7&#65533;&#65533;&#65533;[&#65533;JZ&#65533;&#65533;Y&#65533;V&#65533;&#65533;&#65533;&#65533;;&#65533;&#65533;*0&#65533;&#65533;E&#65533;&#65533;&#50297;3&#65533;&#65533;&#65533;w&#65533;&#65533;`it&#65533;Y&#65533;&#65533;&#65533;&#65533;&#65533;&#65533;A&#65533;&#65533;1&#65533;&#65533;&&#65533;&#65533;&#65533;&#65533;_&#65533;&#65533;&#65533;&#65533;(&#65533;&#65533;+	&#65533;&#65533;*[c&#65533;0
&#65533;&#65533;%&#65533;&#65533;jZ*E{&#65533;&#65533;&#65533;[}&#65533;&#1782;LJ&#65533;d&#65533;&#65533;W_L&#65533;&#65533;&#65533;&#65533;n@&#467;B&#65533;s&#65533;&#65533;b&#65533;&#1960;&#65533;zh&#65533;[&#65533;#K&#65533;&#65533;J&#65533;&#65533;&#1783;&#65533;&#65533;&#65533;&#1773;&#65533;&#65533;{^&#65533;U&#65533;&#65533;5\&#65533;&#65533;&#1765;[&#65533;&#65533;&#65533;	&#65533;|P*8+_&#65533;&#65533;&#65533;[&#65533;X:&#65533;(&#65533;:5y&#65533;&#65533;
P,y&#65533;&#65533;n&#65533;&#65533;&#65533;E&#65533;&#65533; !&#65533;  ,    &#65533;&#65533;@&#65533;&#65533;&#65533;&#65533;&#65533;&#65533;&#65533;&#65533;&#65533;&#65533;&#65533;&#65533;y&#65533;&#65533;&#65533;|&#65533;&#65533;}&#65533;&#65533;&#65533;&#65533;&#65533;&#65533;&#65533;&#65533;&#65533;&#65533;&#65533;&#65533;&#65533;{&#65533;&#65533;&#65533;Z~&#65533;&#65533;&#65533;&#65533;&#65533;&#65533;&#65533;&#65533;&#65533;&#65533;&#65533;&#65533;&#65533;&#65533;&#65533;&#65533;&#65533;&#65533;&#65533;&#65533;&#65533;&#65533;&#65533;&#65533;&#65533;||&#65533;&#65533;&#65533;&#65533;&#65533;&#564;{&#580;&#65533;&#65533;&#958;&#65533;&#65533;&#65533;&#65533;&#65533;&#65533;&#65533;&#65533;&#65533;&#65533;&#65533;&#65533;&#65533;&#65533;&#65533;&#1028;&#65533;&#342;&#1059;&#65533;&#65533;&#265;&#65533;&#65533;&#65533;&#65533;&#65533;&#65533;&#65533;&#65533;&#65533;y&#65533;&#65533;&#65533;&#65533;&#65533;&#65533;&#65533;&#284721;[&#65533;&#65533;&#65533;&#65533;3&#65533;&#65533;7&#65533;>C7&#65533;{T/!9&#65533;&#65533;U&#65533;h&#65533;&#65533;&#463;&#65533;*j&#65533;&#65533;n_+i~
&#65533;#RQ&#65533;{&#65533;8&#65533;&#65533;	^&#65533;?*&#65533;d&#65533;&#65533;&#65533;4=&#1884;ei&#65533;"&#65533;&#65533;j.&#65533;&#65533;&#65533; MGCW&#65533;&#65533;&#65533;&#65533;TMW&#1355;&#65533;TR&#1258;`&#65533;]&#65533;&#65533;[&#1520;&#65533;&#65533;&#65533;&#65533;G&#65533;&#65533;<H&#65533;u&#65533;4&#65533;&#65533;on&#65533;&#65533;(&#65533;&#65533;^Ge&#65533;&#65533;#&#65533;&#65533;?::<&#65533;R&#65533;&#65533;?tl&#65533;A4eAG&#65533;	&#65533;+&#65533;"&#1019;u&#65533;&#65533;&#65533;lT&#65533;tQ&#65533;&#65533;5!&#65533;@&#65533;&#65533;&#65533;1&#65533;&#65533;&#65533;&#65533;$&#65533;G&#713;&#65533;cA&#65533;&#65533;y&#65533;&#65533;'K9&#65533;9&#65533;&#65533;&#29662;&#65533;&#65533;&#65533;&#65533;#&#65533;=&#65533;Z&#65533;u&#65533;&#65533;&#65533;&#65533;&#65533;3s&#65533;g&#65533;&#65533;&#65533;X&#65533;&#65533;Y&#65533;Q&#65533;3&#65533;&#65533;L&#65533;&#65533;&#65533;&#65533;?=	&#65533;&#1767;&#65533;&#65533;&#65533;&#65533;&#65533;&#65533;3&#65533;e&#65533;8E&#65533;A&[&#65533;&#65533;&#65533;&#65533;"2&#65533;&#65533;z&#65533;&#65533;&#65533;&#65533;7&#65533;'[ &#65533;R&#65533;&#65533;&#65533;H&#65533;	&#65533;u&#65533;j&#65533;X&#65533;J&#9024;&#65533;&#65533;&#65533;&#65533;@&#65533;&#65533;`k&#65533;&#65533;&#65533;&#65533;&#65533;x\B*~&#65533;[{&#65533;&#65533;aP&#65533;&#65533;&#65533;&#65533;J&#65533;&#65533;&#65533;&#65533;I.&#65533;$U&#65533;&#65533;&#65533;1&#65533;&#65533;x3&#65533;.~&#65533;&#65533;A&#65533;#&#65533;&#65533;	&&#65533;ALJA &#65533;x&#1961;'&#65533;&#65533;&#65533;gU,pe&#65533;[&#65533;&#65533;&#65533;l&#65533;&#65533;&#65533;#	&#65533;D&#65533; yY&#65533;&#65533;&#65533;&#65533;&#65533;&#65533;&#65533;&#65533;&#65533;H&#65533;&#65533;H H!&#65533;]p&#65533; &#65533;J&#65533;m[TV&#65533;AZ&#793;&#65533;XJ&#65533;&#65533;&#65533;H&#65533;&#65533;&#65533;&#65533;xZHG:&#65533;?u.R&#65533;;&#65533;&#65533;&#65533;&#65533;&#65533;&#65533;&#65533;&#65533; &#65533;
m+.&#65533;&#65533;&#163;&#65533;j !*R&#65533;&#65533;&#65533;&#65533;&#37999;&#65533;&#65533; &#65533; &#142;ZlGl&#65533;&#65533;&#65533;&#65533;&#65533;G&#65533;&#65533;&#65533; &#65533; &#65533;.2-"&#65533;n&#65533; &#65533;H&#65533;&#65533;`&#65533;.L1&#65533; &#1530;&#65533;D&#65533;&#65533;&#65533;0&#65533;&#65533;a&#65533;&#65533;&#65533;&#65533;&#65533;&#161; [ B&#65533; k&#65533;+*&#65533;
&#65533;=&#65533;&#65533;<&#65533;&#65533;&#65533;&#65533;	&#65533;&#65533;&#65533;2&#65533;<&#65533;&#65533;4&#65533;PC&#65533;@&#65533;Lh&#65533;4D&#65533;a&#65533;&#65533;h&#65533;&#65533;&#65533;&#65533;lP&#65533;^( &#65533;&#65533;TwDp&#65533;2 ,&#65533;&#65533;SL&#65533;&#65533;&#65533;[&#65533; v&#462;&#65533;p&#65533;.&#65533;&#65533;<&#65533;J&#65533;a&#65533;&#65533;!&#65533;b&#65533;1&#65533;F &#65533;=H &#65533;&#65533;&#65533;&#65533;j&#65533;&#65533;&#65533;&#65533;~&#65533;-&#65533;x&#1757;&#65533;&#65533;5&#65533;,s(@ NPy&#65533;c^&#65533;&#65533;@&#65533;&#65533;]8&#65533;&#65533;&#65533;P=&#65533;&#65533;&#65533;\&#65533;&#65533;&#65533;t&#65533;&#65533;&#65533;c&#65533;j|&#65533;&#65533;&#65533;&#1674;&#65533;&#65533;&#515;&#65533;&#65533;&#242;!(&#65533;Bw&#1932;&#65533;&#65533;&#65533;&#1986;&#65533;-&#65533;&#65533;&#65533;&#1923;&#65533;<&#65533;&#65533;O_@&#65533;w&#1021;!N&#65533;&#65533;&#65533;&#65533;2&#65533;%&#65533;&#65533;&#65533;&#65533;/&#65533; ( &#65533;&#65533;&#65533;O&#65533;	&#65533;&#65533;&#65533;:&#65533;&#65533;&#65533;&#65533;?&#52387;&#65533;q;C&#65533;l&#65533;S&#65533;x&#65533;&#65533;ng&#65533;&#1913;&#65533;VX@&#491;&#65533;&#65533;<&#65533;Qoz&#65533;&#65533;&#65533;&#65533;~&#65533;&#65533;&#65533;&#65533;,&#65533; &#65533;&#65533;&#65533;H_"*p
&#65533;&#65533;&#65533;&#65533;&#65533;&#65533;&#65533;&#65533; 80&#65533;O'&#65533;?&#65533;Gd]&#65533;&#1599;&&#65533;&#65533;&#65533;&#65533; &#65533;&#65533;/<b[&#65533;&#65533;"F&#65533;;Z<&#65533;	&#65533;!&#65533;&#65533;&#65533;
&#65533;&#65533;gdEe&#65533;7&#65533;Q&#65533;&#65533;&#65533;`G&#65533;&#65533;C&#65533;&#65533;x&#65533;B&#65533;&#65533;&#65533;&#65533;&#65533;&#65533;$D&#65533;a"{&#65533;a"&#65533;@&#65533;&#65533;&#65533;&#65533;&#65533;&#65533; $=&#65533;&#65533;&#65533;|&#65533;&#65533;&#65533;&#65533;d&#65533;&#65533;B&#65533;&#65533;
&#65533;A&#65533;&#65533; R&#65533;r&#65533;&#65533;\&#65533;b +0&#65533;P&#65533;&#65533;g&#65533;?)
&#65533;&#65533;Y&#65533;&#65533;Chd&#65533;&#65533;&#65533;h&#65533;&#65533;&#65533;A&#65533;&#65533;&#65533;	&#65533;A&#65533;f4&#65533;!.p&#65533;"&#65533;h&#65533;&#65533;6&#65533;&#65533;9&#65533;&#964;s4&#65533;38&#65533;oy&#65533;c&#1465;&#65533;A"
&#65533;,$!&#65533;&#65533;z"&#65533;&#65533;&#65533;6&#65533;&#65533;~&#65533;&#65533;&#65533;&#1664;%%&#65533;T&#65533; ^&#65533;&#65533;%&#65533;&#662796;&#65533;&#65533;h&#65533;&#65533;\&B&#65533;<DP&#65533;&#65533;/&#163;&#65533;;&#65533;z&#65533;&#65533;&#65533;D4s&#65533;d&#65533;&#449;
JN&#65533;AMj&#65533;&#65533;&#65533;5&#65533;SCX@?&#65533;
&#65533;J&#1313;>@GMj&#65533;<&#65533;&#65533;&#65533;&#65533;1&#65533;&#65533;Hg;&#65533;9H"&#65533;&#65533;X&#65533;&#310;&#65533;i&#65533;!&#65533;&#65533;6D&#65533;0&#65533;:&#65533;&#65533;#&#65533;&#65533;8	?E&#65533;&#54473;k&#65533;&#65533;&#1030;2&#65533;&#65533;&#65533;&#65533;,&#65533;&#65533;&#65533;1&#65533;&#65533;&#65533;&#65533;&#65533; 6*&#65533;MxT&#65533;`l&#65533;0q&#65533;c&#65533;&#65533; #&#65533;&#65533;&#65533;?4&#65533;&#65533;&#65533;,&#65533;(&#65533;C&#65533;&#65533;&#65533;,&#65533; r&#65533;&#65533;?&#65533;&#1460;&#65533;"T&#65533;&#65533;&#65533;Cu&#65533;T0&#65533;x9`&#65533; &#65533;&#65533;&#65533;>&#65533;&#65533;W&#65533;*0\zn&#65533;X&#65533;&#65533;r&#65533;&#1357;&#65533;&#65533;&#65533;&#65533;&#65533;t&#65533;W'T&#65533;&#65533;&#1461;."&#65533;&#65533;&#65533;?&#65533;&#65533;yp&#65533;.T&#65533;&#631;&#65533;&#1717;u|mbz&#65533;&#65533;?<&#2586;0&#65533;&#65533;t&#65533;&#65533;B&#65533;&#65533;&#65533;&#65533;&#65533;&#65533;&#65533;&#65533;B&#65533;8&#65533;HJ
&#65533; &#65533;X&#65533;&R7&#65533;-&#65533;&#65533;p&#65533;K9
C .&#65533;&#65533;L	&#65533;aL&#65533;&#65533;`&#65533;D&#770;&#65533;&#65533;'&#65533;&#65533;b&#65533;&#65533;&#375;&#65533;1&#65533;&#65533;&#65533;&#65533;&#65533;&#65533; `g&#65533;&#65533;&#65533;(&#65533;&#65533;&#65533;&#65533;0:&#65533;"&#65533;Xl&#65533;&#65533;&#65533;&#65533;?&#65533;i&#65533;&#65533;&#65533;&#65533;4&#65533;4(A &#65533;&#65533;-`{&#65533;{k&#65533;&#65533;,f&#265;&#65533;yg6&#65533;A&#65533;i&#65533;b@&#65533;&#65533;]"&#65533;&#65533;:&#65533;&#65533; H&#65533;&#65533;fK&#65533; &#65533;&#65533;&#65533;&#65533;
k&#65533;B&#65533;&#65533;R:&#65533;&#65533; &#1802;<&#65533;A&#65533;-0&#65533;AF&#65533;JVPd7&#65533;&#65533;>&#1586;&#65533;&#65533;&#65533;C+&#65533;T&#65533;+&#65533;Zr&#65533;&#65533;5 0&#65533;	`&#65533;&#65533;9&#65533;&#65533;^&#65533;&#65533;&#65533;&#65533;&#65533;&#65533;\"&#65533;&#65533;C>r&#65533;&#65533;&#65533;}&#65533;&#65533;&#65533;&#65533;&#65533;&#65533;F&#65533;&#65533;_N9&#65533;Sk&#65533; P9hZ&#65533;&#65533;\v&#65533;qm&#65533;^O&#65533;&#65533;"F&#65533;&#65533;m,c&#65533;&#65533;&#65533;&#65533;d*S?&#65533;0&#65533;&#65533;&#786;p3&#65533;&#1850;4<&#65533;&#65533;z&#65533;&#65533;kQ&#65533;SJ&#65533; &#65533;$&#65533;q&#65533;BlT&#65533;&#65533;o&#65533;&#65533;e&#65533;:z&#65533;Jh&#65533;;&#65533;b&#65533;f&#65533;&#65533;&#65533;'&#65533;&#65533;B&#65533;&#65533;&#65533;d3&#65533;i
D&#65533;&#1246;&#65533;&#65533;e&#65533;0&#65533;&#65533;&#65533;&#65533;6&#1017;&#65533;&#65533;&#65533;&#65533;&#65533;4&#1384;FAB&#65533;&#65533;g@&#65533;6&#65533;&#65533;&#65533;;}&#65533;&#65533;:&#65533;&#65533;O&#65533;&#65533;!&#65533;@&#1081;]&#65533;+@&#65533;&#1392;&#65533;&&#65533;s&#65533;k&#65533;x&#65533;)v&#65533;hGc8&#65533;&#65533;&#65533;&#65533;&#65533;k&#65533;&#1662;&#65533;xVR&#65533;-&#65533;&#65533;&#1908;&#65533;v*`w&#65533;>+"&#65533;&#65533;&#65533;&#65533;+,f&#65533;&#65533;N&#65533;x&#65533;!^&#65533;5&#65533;&#65533;g&#559;&#566;(&#65533;&#65533;&#65533;D%&#65533;&#65533;p&#65533;&#65533;o-&#65533;5&#65533;J&#65533;R&#65533;&#65533;!g&#515;&#65533;`3&#65533;&#65533;
6&#65533;2)&#65533;&#65533;&#65533;*b&#1171;Fi&#65533;S&#65533;&#65533;O+&#65533;0&#65533;&#65533;`y&#65533;&#65533;&#65533;&#65533;&#65533;&#65533;&#65533;&#65533;&#65533;s&#65533;&#65533;rH &#65533;C&#65533;O&#65533; guB`@&#65533;=&#65533;a	X3/ `&#65533;&#65533;&#65533;&#65533;&#65533;&#65533;&#65533;C&#65533;&#65533;`&#65533;&#1836;&#65533;&#65533;a_&#65533; &#65533;hWb(&#65533;v&#65533;Smc&#65533;w&#65533;?5[H[D&#65533;4&#65533;Uw(v&#65533;SNSZ&#65533;&#65533;G	'&#65533;;&#65533;m&#949;6$R2@q&&#65533;&#65533;5Z{0x&#65533;7}&#65533;wlpu&#65533;&#65533;n&#65533;l@&#65533;&#65533;%&#65533;&#65533;&#65533;28}D&#65533;&#65533;&#65533;&#65533;yn&#65533; &#65533; wL &#65533;/&#65533;S8&#65533;P&#65533; 8&#65533;'%PqV&#65533;&#65533;`&#65533;q&#65533;/&#65533;1 &#65533;s&#65533;&#65533;s&#65533;t&#65533;&#65533;,&#65533;j&#65533;atxa&#65533;v&#65533;&#65533;&#65533;e&#65533;Fb&#65533;b&#65533;vk&#65533;b&#65533;b*FZ+Fp&#65533;V5l&#65533;&#65533;&#65533;&#65533;pZ&#65533;\&#65533;&#65533;tY$&#65533;_&#65533; &#65533;L"*&#65533;&#65533;&#65533;W&#65533;&#65533;d&#65533;&#65533;&#65533;&#65533;&#65533;&#65533; {$#J&#65533;!&#65533;PP&#65533;/ /&#65533;&#65533;&#65533;&#65533;&#65533;S88&#65533;5&#65533;e\Xj&#65533;&#360;\X%&#65533; 5&#65533;h`]Pj&#65533;Vj&#65533;8&#65533;&#65533;Y4&#65533;&#65533;R]'].%]&9u8&#65533;k&#65533;a&#65533;&#65533;&#65533;a&#65533;k&#65533;a&#33294;@t&#65533;&dBF&#65533;&#65533;(	&#65533;"&#65533;2r&#65533;2&#65533;&#65533;KF(	&#65533;&#65533;_&#65533;@"!&#65533;Q&#65533;&#65533;gd&#65533;&#65533;&#65533;&#65533;Q&#65533;7&#65533;&#65533;&#65533;&#65533;&#65533;&#65533;&#65533;X&#65533;6&#65533;&#65533;!&#65533;}&#65533;B&#65533;&#65533;+&#65533;&#65533;%y&#65533;%&#65533;&#65533;xI&#65533;/ &#65533;2Y&#65533;TX &#65533;B!9k&#65533;X&#65533;<&#65533;&#65533;&#65533;Y&#65533;EY&#65533;&#65533;
<&#65533;Y&#65533;<g&#65533;tU&#65533;dZ&#1295;m&#65533;A&#65533;2&#65533;&#65533;!&#209;&#65533;H&#65533;&#65533;P&#65533;@Z&#597;&#65533;&#65533;@
Y&#65533;&#65533;)e1&#65533;p&#65533;&#65533;&#65533;Xb&#65533;;&#65533;&#65533;z&#65533;0&#65533;&#65533;g!ti}&#65533;&#65533;&#65533;&#65533;z&#65533;t}9lM&#65533;: 0&#65533;&#65533;]&#65533;&#65533;9&#65533;S]X&#65533;>&#65533;&#65533;&#65533;H13&#65533;8)&#65533;D&#65533;&#65533;Q&#1492;&#65533;&#1492;k&#65533;|&#65533;'&#65533;&#65533;&#65533;!&#65533;<P|o&#65533;&#65533;&#65533;&#65533;&#65533;&#65533;!&#65533;&R&#65533;&#65533;y	&#65533;Ia9&#65533;&#65533;&#65533;-&#65533;pz&#65533; )&#65533;%.-h&#65533;&#65533;0
&#65533;&#65533;&#65533;&#65533;2
)+&#65533; o&#65533;&#65533;-&#65533;&#65533;D&#535;&#65533;&#65533;M&#65533;ortGG&#65533;:&#65533;pv&#65533;vbP&#65533;&#65533;3&#65533;&#65533;33&#65533;&#65533;B&#65533;&#65533;&#65533;F&#65533;&#65533;I&#65533;N9u&#65533;q&#65533;&#65533;&#65533;Y&#65533;&#65533;&#65533;&#65533;&#65533;@&#65533;&#65533;&#65533;&#65533;&#65533;&#65533;&#65533;	l&#65533;
&#65533;&#65533;zp&#65533;@&#65533;)+&#480;&#65533;c)o{&#65533; )L&#65533;&#476;"&#65533;&#65533;Ia&#65533;&#65533;A&#65533;azhb&F&#65533;x[X[&#65533;Rx,Z&#65533;&#65533;o&#65533;[9Q`&#65533;&#65533;6*lA6d&#65533;I&#65533;L&#65533;&#65533;E&#65533;&#65533;&#65533;)&#65533;&#825;&#65533;o+G&#65533;F&#65533;&#65533;&#65533;9&#65533;w&#65533;&#65533;&#65533;&#65533;
&#65533;&#65533;JJ:&#65533;DRI!&#65533;m&#65533;&#65533;&#65533;z&#65533;%{ &#65533;8B&#65533;	&#65533;f`A`jF&#65533; Z&#65533;"&#65533;&#65533;zb Z&Zb(*c	c.&#65533;ZT&#65533;&#65533;c8z&#65533;&#65533;&#65533;&#65533;H'&#65533;~I&#65533;M&#65533;&#65533;&#65533;7&#65533;&#65533;9&#65533;@&#65533;08
&#65533;*2	&#65533;cz&#65533;&#65533;
&#320;"B&#65533;
@A
 &#65533;6&#65533;&#65533;h&#65533;&#65533;y@a&#65533;&#65533;A&#65533;&#65533;&#65533;sZjA&#65533;s&#65533;&#65533;&#138;&#65533;<S&#65533;h&#65533;a#&#65533;&#65533;&#65533;i &#65533;(A&#65533;&#65533;H&#65533;dN)&#65533;?H&#65533;A&#65533;&#65533;CH&#65533;&#65533;&#1517;8&#65533;&#65533;&#65533;G&#65533;gp&#65533;&#65533;&#65533;r.&#65533;)Uz+&#65533;a+&#65533;wP&#65533;:4&#65533;&#65533;&#65533;0zo&#618;&#65533;J&#65533;&#65533;&#65533;z8&#65533;&#65533;&#65533;&#65533;o&#65533;&#65533;&#65533;@E&#65533;u&#65533;&#65533;&#65533;&#1636;K&#65533;)u&#1050;&#65533;y&#65533;&#65533;9&#65533;&#65533;&#489;&#65533;r&#65533;
&#65533;&#65533;*+z&#65533;&#65533;&#65533;&#65533;&#65533;&#65533;&#65533;&#1194;p&#65533;&#65533;&#65533;X1&#65533;z&#65533;&#65533;&#65533;&#65533;  &#65533;p&#65533;&#65533;&#65533;-&#65533;&#65533;&#65533;&#65533; &#65533;P&#65533; &#65533; &#65533;&#65533;&#225;*a)y0&#65533;&#43299;&#65533;#&#65533;a)3&#543;B&#65533;q&#65533;E&#65533;P&#65533;&#65533;&#65533;&#65533;@&#65533;"&#65533;&#65533;.&#65533;&#65533; &#65533; 1ga)G{
&#65533;"|0:[o&#65533;	&#65533;&#65533;&#65533;&#1076;&#65533;&#65533;&#65533;f&#1642;*r&#65533;&#65533;Z&#65533;:&#65533;V&#65533;&#65533;qfk&#65533;&#65533;&#65533; &#65533;
&#65533;p&#65533;&#65533;@	H
u+{p&#65533;?k&#65533;&#65533;&#65533;z&#65533;&#65533;0&#65533;&#65533;z@&#65533;S&#65533;&#65533;Z &#65533;&#65533;&#43317;&#65533;y0&#65533;&#65533;1&#65533;F
&#65533;&#65533;&#1525;&#65533;&#65533;&#65533;&#65533;&#65533;&#65533;{&#65533;&#257;&#65533;P&#65533;&#65533;&#65533;P&#65533;0&#65533;&#65533;>k&#65533;&#65533;>&#65533;kAeM&#65533;&#6193;&#65533;&#65533;&#65533;a&#65533;M&#65533;&#65533;&#65533;&#65533;L&#65533;&#65533;fy&#65533;&#65533;&#65533;&#65533;&#1140;&#65533;&#65533;&#1760;K&#65533;&#65533;&#65533;&#65533;&#65533;&#65533;&#65533;v&#65533;	&#65533;&#65533;&#65533;&#65533;&#65533;bK&#65533;&#65533;&#65533;p
,!~!&#65533;K&#65533;&#65533;{)"&#65533;&#65533;b&#65533;`&#65533;;O&#65533;&#637;&#65533;&#65533;&#65533;&#65533;&#65533;&#1779;&#65533;&#65533;p&#65533;+&#65533;`&#65533;&#65533;`&#65533;&#65533;&#65533;{&#65533;|&#65533;&#65533;&#65533;&#65533;`&#65533;&#65533;&#65533;0&#65533;I&#65533;q&#65533;&#65533; a&#65533;8&#65533;a&#65533;&#65533;&#1520;A&#65533;q&#65533;lAs&#65533;
&#65533;L&#65533;&#65533;H&#65533;D&#65533;&J,&#65533;`&#65533;&#65533;&#65533;&#65533;&#65533;<	R&#65533;&#286;P&#65533;$a&#65533;&#1087;&#65533;y&#65533;&#65533;&#65533;0	al&#65533;&#65533;&#65533;&#65533;A&#65533;&#65533;&#65533;&#65533;&#65533;&#65533;3+&#354;&#65533;d&#65533;	U&#65533;J&#65533;	&#480;&#65533;5q&#65533;&#65533;&#65533;&#65533;t&#65533;&#65533;&#65533;<7&#65533;&#65533;"&#459;|&#65533;&#65533;&#65533;r|&#612;0>k&#518;&#65533;&#65533;'&#65533;S&#65533;[&#65533;&#65533;c&#65533;&m&#65533;&#65533;ha&#300;&#65533;&#65533;@	&#65533;L_&#65533;&#550;lw0&#65533;&#65533;&#65533;&#65533;&#488;&#65533;&#65533;&#65533;&#65533;&#65533;&#65533;&#65533;&#808;\&#65533;&#65533;&#65533;&#203;&#65533;&#50896;&#65533;y&#65533;&#65533;p&#65533;&#1393;&#65533;&#65533;&#65533;|p&#65533;l&#65533;t<&#65533;\&#804; &#65533;'&#1853;&#65533;&#65533;&#65533;&#65533;&#65533;&#65533;&#65533;g&#65533;&#65533;!`P&#898;&#65533;@&#65533;&#65533;&#65533;&#65533;&#454;p&#65533;Q&#65533;&#65533;&#65533;l&#65533; &#65533;A	&#65533; &#65533;< &#65533;-&#65533;\H &#65533;&#65533;&#65533;&#65533;&#65533;&#65533;&#65533;9&#65533;JO&#65533;&#65533;&#65533;=&#65533;&#65533;P&#65533;m2	&#65533;&#65533;&#65533;P&#65533;&#1163;`(Cb&#65533;&#65533;&#65533;&#1145;"&#65533;&#65533;&#65533;0dS'&#1214;&#65533;&&#1628;&#65533;h12&#65533;1 b&#65533;F&#65533;!&#65533;&#65533;l&#65533;,]9pmb&#65533;!&#65533;&#65533;*E&#65533;&#65533;!&#65533;d;&#65533;&#1472;&#65533;&#65533;&#65533; T&#65533;$Ur%I&#65533;%$}&#65533;&#65533;/mL-`&#65533;` :@m'&#65533;&#65533;&#38286;r&#65533;Jb'O&#65533;$z&#65533;&#65533;zM'S&#65533;&#65533;Tb%2@^&#65533;&#65533;&#65533;&#65533;&#65533;!&#65533;&#65533;&#1335;A&#65533;q&#65533;m&#65533;D&#65533;t&#597;aIh&#65533;&#65533;&#65533;r&#65533;&#65533;&#65533;&#65533;&#65533;&#65533;'&#65533;&#65533;5&#65533;&#65533;&#65533;R&#65533;j&#65533; &#65533;Qo&#65533;
&#65533;&#65533;Z9{&#65533;@.@&#65533;K&#65533;&#65533;b*&#65533;&#65533;P2b$&#65533;&#65533;&#65533;&#1694;`&#65533;;Q&#65533;&#65533;q&#65533;.&#65533;&#65533;3&#65533;&#65533;&#65533;&#65533;&#65533;R@@&#1860;&#65533;/&#65533;`/&#65533;P&#65533;&#65533;&#1911;&#65533;,&#65533;B&#65533;&#65533;53 _s&#65533;C&&#65533;q1a&#65533;QG&#65533;&#65533;&#65533;&#65533;*S&#65533;&#65533;0&#65533;&#65533;5`r&#65533;p&#65533;~=,u&#65533;8&#65533;h I&#65533;C&#65533;&#65533;v&#65533; QCD&#352;:&#65533;`0W&#65533;0&#65533;5&#65533;5~&#65533;~-&#65533;1&#65533;&#65533;(&#65533;&#65533;&#65533;&#65533;#&#65533;&#65533;E&#317;&#65533;&#65533;&#65533;&#65533;&#65533;m&#65533;@7&#65533;#3&#65533;&#65533;8&#65533;&#65533;&#65533;8&#65533;&#65533;8yc369&#65533;&#65533;	&#65533;3&#65533;&#65533;&#65533;>>4&#65533;#6&#65533;&#65533;&#65533;0P&#65533;`Ihp&#65533;4DE$ 0J6Dn;&#65533;&#65533;f#&#1824;8&#65533;&#65533;&#65533;L&#65533;&#65533;L&#65533;@7w33&#65533;u=jG&#65533;H&#65533;c=$=&#65533;8&#65533;Y&#65533;&#65533;&#65533;>&#65533;&P>&#65533;&#65533;&#16868;	&#1813;H&#65533;CDGt&#65533;Q&#65533;3QWN&#65533;MO&#1305;&#65533;&#65533;&#65533;4A&#65533;0Sj&#65533;86&#65533;q4N&#65533;&#65533;pt=&#65533;N&#787;&#65533;)&#65533;I 4&#65533;&#30448;V&#65533; ?U&#65533; &#65533;N?
`B&#65533;&#65533;W5ET&#65533;K&#65533;&#65533;&#65533;7"$&#65533;#0&#65533;m&#65533;&#65533;&#65533;&#65533;&#65533;&#65533;&#65533;&#65533;&#65533;&#65533;&#65533;4B&#65533;&#65533;f&#65533;O&#65533;&#65533;<&#65533;TN&#65533;EUTH&#65533;$&#65533;&#65533;v&#65533;&#65533;&#65533; &#65533;&#65533;&#65533;&#65533;u&#65533;&#65533;O&#65533;&#65533;&#594;1&#65533;}&#65533;0&#65533;>J #&#65533;B@&#65533;&#65533;&#65533;&#65533;J&#65533;&#65533;&#65533;&#65533;^K&#65533;n&#1879;&#65533;ma|&#1987;@YdN4i&#65533;&#718;$f'&#65533;f&#65533;>&#65533;&#65533;d&#65533;&#65533;G}4U&#65533;DH&#65533;&#65533;&#65533;&#65533;~T<6Te&#65533;&#65533;<&#65533;SV6&#65533;H*&#65533;&#65533;t&#65533;&#65533;>;&#65533;i&#65533;>&#65533;W|#&#65533;&#65533;u^&#65533;&#65533;&#65533;<&#65533;&#65533;N&#65533;&#65533;1)3&#65533;w&#65533;&#65533;r&#65533;$&#65533;&#65533;&#65533;,M&#506;&#65533;6&#65533;PSdM=UMr&#65533;&#65533;&#65533;&#65533;{&#65533;M4&#65533;sNoOE&#65533;GS&#65533;p&#65533;&#65533;Q&#65533;E&#65533;&#65533;&#65533;U&#65533;&#65533;~8&#65533;^&#1058;w&#65533;^`^&#65533;Hw&#65533;&#18878;a&#65533;f&#65533;&#65533;&#65533;&#65533;f:&#65533;&#65533;P&#65533;^&#65533;dKp&#1051;0&#65533;`&#65533;&#65533;&#65533;Q&#65533;&#65533;&#65533;k<&#65533;K/Yd.a&#65533;&#65533;&#65533;0&#65533;&#65533;S?M&#65533;0py&#65533;&#65533;I&#65533;w&#65533;g&#65533;&#65533;&#65533;&#65533;Tg&#961;V%OXE\H6&#65533;&#65533;&#65533;&#65533;p&#65533;&#65533;&#65533;C8&#65533;9&#65533;e&#65533;&#65533;?&#65533;EC&#65533;O&#1797;f7O&#65533;q%&#65533;^&#65533;&#65533;&#65533;&#65533;U&#65533;&#65533;&#65533;?&#65533;&#65533;{F&#65533;&#65533;&#65533;&#65533;K&#65533;p&#65533;&#65533;&#65533;i&#65533;+%&#65533;&#65533;n&#65533;~Y)WY&#65533;&#65533;&#65533;G&#65533;&#65533;&#65533;&#65533;&#65533;w&#65533;
&#65533;&#65533;x&#65533;&#65533;&#65533;&#65533;&#65533;*&#65533;&#65533;&#65533;&#65533;&#65533;&#65533;&#65533;QQ&#65533;QD&#65533;D&#65533;&#65533;D&#65533;&#65533;&#65533;&#65533;CCM&#65533;&#65533;&#65533;&#65533;&#65533;&#65533;D&#65533;&#65533;%&#65533;N&#65533;&#65533;&#65533;N&#65533;&#65533;&#65533;&#65533;&#65533;&#65533;&#65533;&#65533;&#65533;&#65533;&#65533;&#65533;&#1335;&#65533;&#65533; &#65533;x&#65533;&#65533;&#65533;&#65533;&#65533;&#65533;&#65533;&#65533;&#65533;&#65533;&#65533;&#65533;&#65533;&#65533;&#65533;&#65533;&#65533;&#65533;&#65533;&#65533;@&#65533;&#65533;&#65533;&#627;&#65533;V&#65533;}z<\8"&#139;&#65533;&#65533;&#65533;&#65533;&#65533;&#65533;?<&#65533;R&#65533;&#675;G&#65533;$&#65533;D&#65533;&#65533;"&#65533;&#726;"p@1&#65533;&#65533;+ &#65533;&#65533;'?&#65533;&#65533;@&#65533;(&#1123;&#65533;&#65533;&#65533;&#65533;&#65533;&#65533;P&#65533;>&#65533; &#65533;&#65533;QBx&#65533;&#65533;k	&#65533;@I "U&#65533;Uh]&#65533;2 &#65533;&#65533;[Z&#65533;f&#65533;	&#65533; 
i&#65533;&#65533;Sb&#1584;	 &#65533;&#65533;+v&#65533;&#65533;4&#65533;0&#65533;Men&#65533;&#385;&#65533;Ly\&#65533;s&#65533;&#773;&#65533;&#65533;&#65533;T&#65533;S&#65533;&#65533;-B&#65533;,w&#136;+&#65533;&#65533;-&#65533;k2&#65533;&#65533;e0A&#1972;+*d&#65533;&#65533;".&#65533;&#65533;K&#65533;&#65533;'Ws&#65533;&#65533;l&#65533;hB$?&#65533;&#65533;A&#65533;&#65533;&#65533;&#65533;BJ&#65533;"&#65533;&#65533;A&#65533;&#65533;&#65533;-_Fh&#65533;~=&#65533;&#65533;5i&#65533;&#65533;r7&#65533;&#65533;+&#65533;C&#65533;&#991;&#65533;a&#65533;e@Yc8&#65533;&#65533;h&#65533;&#65533;[4a&#65533;&#65533;&#65533;`&#65533;&#65533;V&#65533;&#65533;&#65533;&#65533;&#65533;&#65533;&#65533;|&#65533;&#65533;W^&#65533;&#65533;7&#65533;&#65533;!&#65533;TSR1&#65533;0b&#65533; l`#&#65533;,&#65533;k&#65533;1V@&#65533;5&#65533;T&#65533;<&#65533; &#65533;&#65533;=&#65533;Z"&#65533;&#65533;&#65533;&#65533; @.&#65533;&#65533;3&#65533;-&#65533;&#65533;&#65533;&#65533; &#65533;&#65533;&#65533;&#65533;v&#65533;&#65533;&#65533;&#65533;yq(&#65533;
&#65533;o&wKs&#65533;&#65533;y&#65533;Cw&#65533;sBy<&#65533;f&#65533;!&#65533;i&#65533;&#65533;&#65533;&#65533;&#65533;&#65533;&#65533;R.(&#65533;]H&#65533;&#285;&#65533;)EZi.&#65533;e&#65533;&#65533;{&#65533;&#65533;&#65533;&#65533;&#65533;&#65533;n&#65533;&#65533;fj&#65533;&#65533;&#65533;qF&#65533;&#65533;&#65533;
&#65533;&#65533;H&#65533;&#65533;&#65533;&#65533;&#65533;&#65533;W&#65533;_&#65533;L&#65533;Q&#65533;+&#65533;`&#65533;S\&#65533;,&#65533;0&#65533;8&#65533;&#65533;6&#65533;p&#13136;&#65533;f-&#65533;&#65533;e&#65533;&#65533;j<&#65533;m&#65533;&#65533;&#65533;3&#65533; &#65533;l&#65533; &#65533;&#65533;r&#21877;&#65533;&#65533;&#65533;>&#65533;+?j^D&#65533;&#65533;&#65533;<&#65533;&r&#65533;$&#65533;/sr&#65533;&#65533;t&#65533;&#65533;qFn&#65533;p&#65533;&#65533;&#65533;&#65533;&#65533;&#65533;g&#65533;q&#65533;nd`&#65533;"l&#65533;
H&#65533;&#65533;s&#65533;<&#65533;B^&#65533;&#65533;&#65533;n&#65533;&#65533;r&#746;&#65533;&#65533;F&#65533;4&#65533;A3&#65533;l&#65533;S&#65533;/&#65533;&#65533;&#65533;&#65533;L0t&#65533;&#65533;Ptq &#65533;t^&#1536; &#65533;&#65533;L&#65533;&#65533;&#65533;&#65533;N&#65533;&#65533;&#65533;P\&#65533;GQE+6SL+&#65533;,8&#65533;6&#65533;l&#65533;=&#65533;$&#65533;&#65533;&#65533;&#65533;&#1802;&#1053;! 4@&#65533;'&#65533;"A&#65533;\r	&#65533;>&#65533;&#65533;&#65533;&#65533;&#457;P&#65533;v&#65533;&#65533;&#65533;>&#65533;=&#65533;fq&#65533;&#65533;9p&#65533;&#65533;So&#65533;&#65533;&#65533;LC&#65533;/&#65533;&#65533;+llBP0 /@&#65533;z&#65533;/&#65533;&#65533;&#65533;&#65533;&#65533;QC	%&#65533;&#65533;&#65533;[&#65533;;&#65533;C&#65533;A&#65533;*&#65533;&#65533;iL&#65533;WM&#1261;&#65533;&#65533;&#65533;^=&#65533;&#65533;&#65533;&#65533;>!&#65533;&#65533;&#65533;(&#65533;=&#65533;&#65533;z&#65533;"&#65533;&#65533;O6&#65533;&#65533;&#65533;7B&#65533;D&#65533;&#65533;&#65533;^&#65533;>&#65533;&#65533;&#65533;&#65533;&#65533;&#65533;&&#65533;&#65533;&#65533;&#65533;Qs&#65533;&#65533;&#65533;&#65533;'&#65533;4.s&#65533;&#65533;&#65533;>&#65533;&#65533;&#65533;&#65533;&#65533;-&#65533;.x\&#65533;&#65533;d&#65533;@&#65533;&#65533;`&#65533;A/&#65533;&#65533;`/&#65533; &#65533;>p&#65533; '&#65533;AN&#65533;2/,G
&#65533;&#65533;&#65533;&#65533;6&#65533;&#65533;Jn&#65533;&#65533;&#65533;&W&#65533;&#65533;&#65533;&#65533;&#65533;&#65533;i&#53807;&#65533;Z&#65533;&#65533;	&#65533;fA&#65533;&#65533;&#65533;&#65533;&#65533;&#962;&#65533;&#65533;&#9846;&#65533;?&#65533;&#65533;&#65533;&#65533;_D&#65533;_&#65533;1&#65533;&#65533;`&#65533;8A}\&#65533;&#65533;m&#65533;AF&#65533;3&#65533;o` &#65533;\0&#65533;&#65533;&#65533;  A&#65533;a&#65533;6&#65533;&#65533;&#65533;&#65533;4d!&#65533;p&#65533;&#65533;&#65533;%HC&#65533;&#65533;&#65533;&#65533;s&#65533;`&#65533;!(&#65533;Kl&#65533;&#65533;N&#676;&#65533;&#65533;%.x&#65533;&#65533; &#260;"&#65533;&#65533;&#65533;&#65533;-&#65533;Q`g&#65533;&#65533;+&#1960;
&#434;&#65533;&#65533;H#?&#65533;U&#65533;>&#65533;&#65533;&#65533;W?&#65533;?7&#65533;&#65533;j2q&#65533;4&#65533;9&#65533;q -&#65533;@&#422;)&#65533;e!&#65533;&#65533;&#65533;5	&#65533;|/ @&#65533;&#65533;&#65533;f&#65533;&#65533;h&#65533;:&#65533;y&#65533; P&#65533;8Y6&#65533;8*j&#65533;jU/[C&#65533;^v&#65533;&#65533;&#65533;a7Cm&#65533;K&#65533;&#65533;rs&#65533;C -&#65533;&#65533;@	&#1954;&#65533;&#65533;&#65533; &#65533;&#65533;/&#65533;O&#65533;K&#65533;*&#1424;&#65533;v4&#65533;et&#65533;>&#65533;@&#65533;=&#65533;&#65533;7g&#65533;&#65533;E8B&#65533;&#65533;&#65533;&#65533;&#65533;U&#65533;)cg&#65533;B &#65533;&#65533;&#65533;@&#65533;&#65533;&#790;&#65533;&#65533;1&#65533;.B&#65533;&  &#65533;&#65533;&#65533;t&#65533;S&#65533;	O4 +Z	X&#65533;" I(&#65533;&#65533;&#65533;&#65533;M~^&#65533;fCi&#65533;&#65533;8&#65533;&#65533;&#417;&#65533;&#65533;,	&#65533;/a&#65533;&#65533;&#65533;&#65533;h&#65533;)&#65533;&#65533; &#65533;|&#65533;;'&#65533;>P&#65533;eK&#65533;&#65533;&#65533;.^&#65533;&#65533;jm&#65533;&#65533;&#65533;"&#65533;`&#65533;&#65533;&#65533;&#65533;l6&#1311;&#65533;&#65533;&#65533;2&#65533;&#65533;&#65533;&	G@G&#65533;&#65533;&#65533;+6&#65533;&#65533;&#65533;&#6832;A&#65533;&#65533;h@&#65533;&#65533;0&#65533;&#65533;&#65533;e&#65533;eg&#65533;gZv16&#65533;&#65533;&#65533;&#65533;q&#65533;&#65533;&#662;&#1941;&#65533; &#65533;&#65533;E&#65533;&#65533;\&#65533;:&#65533;a_&#65533;&#65533;&#65533;&#65533;&#65533;^ &#65533;.M&#65533;&#65533;=&#65533;au&#65533;p&#65533; `&#65533;&#65533;&#65533;&#65533;If9&#65533;&#65533;"&#65533;&#65533;&#65533;&#65533;&#65533;&#65533;;T&#65533;&#65533;l(&#65533; p2&#65533;&#65533;,&#65533;<7&#65533;(&#65533;j&#1681;&#65533;7&#65533;&#65533;&#644;;&#65533;Wb&#65533;+&#65533;W&#65533;&#65533;w&#65533;&#65533;&#65533;?&#65533;&#65533;9&#65533;&#65533;&#65533;&#65533;EwB&#65533;&#20149;&#65533;lZ&#65533;c&#65533;&#65533;&#65533;An&#65533;B&#65533;d2&#65533;&#65533;&#65533;&#475;&#65533;&#65533;-&#65533;&#65533;3d&#65533;r&#65533;&#65533;&#65533;&#65533;&#65533;&#65533;dg!&#65533;^&#65533;c5{&#65533;&#65533;&#65533;&#65533;,&#65533;c&#65533;0&#65533;&#65533;&#65533;&#65533;/fH&#65533;b&#65533;L&#65533;&#65533;&#65533;H&#65533;G&#65533;=&#65533;#&#65533;=qw&#65533;&#65533;&#65533;&#65533;&#65533;&#65533;&#65533;s.&#65533;p>&#65533;&#65533;}&#65533;3&#65533;g&#65533;&#65533;&#65533;o|&#65533;B&#65533;T'g&#65533;i}&#1277;&#65533;&#65533;&#65533;&#65533;q&#65533;&#65533;&#65533;,\&#1200;&#65533;JZq_^&#65533;_&#65533;&#65533;Y&#65533;y&#65533;&#65533;0&#65533;&#65533;&#65533;&#65533;&#65533;f&#65533;1&#65533;&#65533;B&#65533;&#65533;|n&#65533;4&#65533;&#65533;=&#65533;~&#35759;/&#65533;k&#65533;&#65533;y&#1587;&#65533;%&#65533;&#65533;&#1617;&#65533;	_4&#65533;&#65533;&#65533;VN&#65533;	b&#65533;H&#65533;&#65533;&#65533;XjX&#65533;v&#65533;&#65533;&#65533;d&#65533;&#65533;&#65533;&#65533; &#65533;u8g=&#65533;&#65533;&#65533;+.6&#65533;&#65533;]g<&#65533;z66&#65533;sab4&#65533;zNu&#65533;&#65533;&#65533;&#65533;&#65533;=&#314;&#65533;~&#65533;G&#65533;s&#65533;&#65533;&#65533;Z&#65533;&#65533;&#65533;&#65533;h&#65533;'&#65533;&#65533;&#65533;&#65533;9q&#65533;&#65533;&#65533;&#65533;&#65533;y&#65533;&#65533;&#65533;&#65533;&#65533;?&#65533; r&#65533;&#65533;N&#65533;&#65533;&#65533;&#65533;8=hW&#65533; &#65533;0&#65533;&#65533;#9u&#65533;&#634;n&#65533;&#247;Gwb\&#65533;Aa&#65533;&#65533;&#65533;&#65533;&#65533;&#65533;&#65533;&#65533;&#65533;(9t&#65533;~&#65533;G|~H&#65533;&#65533;&#65533;Pl&#65533;&#65533;|&#65533;&#65533;p&#65533;&#65533;&#65533;&#65533;&#65533;>&#65533;&#65533;q&#65533;&#65533;S&#65533;&#65533;m&#65533;>X&#65533;#%w&#65533;5&#65533;&#65533;&#65533;&#65533;m}n&#65533;_,h?&#65533;&#44382;&#65533;-&#65533;^h8&#65533;I&#65533;&#65533;&#65533;&#65533;&#65533;mr&#65533;&#65533;B&#65533;m&#65533;8&#65533;&#65533;&#65533;&#65533;&#65533;?T&#65533;s&#65533;&#65533;&#65533;im&#65533;t&#65533;#&#65533;u&#65533;<s &#742;&#65533;=&#65533;&#65533;&#65533;&#65533;&#65533;&#65533;}&#65533;&#65533;V&#65533;z&#65533;nw`&#1244;&#1907;&#771;&#65533;&#65533;P&#65533;[&#65533;&#65533;H&#65533;\,&#65533;<F&#65533;&#65533;&#65533;X&#65533;&#65533;&#65533;o&#65533;&#65533;&#65533;&#65533;u&#65533;&#65533;&#65533;&#65533;&#65533;&#65533;&#65533;&#65533;&#1039;>&#1765;?&#65533;7&#65533;&#65533;&#65533;W|?&#1948;o&#139;&#65533;&#65533;&#65533;'~&#65533;S<~&#65533;&#65533;F&#65533;&#65533;7&#65533;&#65533;&#65533;&#65533;&#65533;&#65533;&#65533;W&#65533;&#65533;&#65533;&#65533;&#65533;&#65533;&#65533;&#65533;&#65533;&#65533;&#511;;&#65533;&#65533;_&#65533;&#65533;&#65533;g|0&#65533;&#65533;&#65533;&#65533;&#65533;g|&#65533;y&#65533;&#65533;~&#65533;&#1472;&&#65533;(F&#65533;j&#65533;&#65533;u&#65533;&#65533;k] &#65533;&#65533;&#65533;&#65533;&#65533;&#65533;&#65533;"KNw&#65533;I&#65533;t&#65533;&#65533;
8&#65533;&#821;&#65533;&#65533;G~&#65533;&#65533;,x&#65533;&#65533;]&#65533;&#65533;&} &#65533;&#65533;&#65533;{1&#65533;4(K28&#65533;&#65533;&#65533;&#65533;B&#65533;}&#65533;&#65533;&#65533;&#65533;9 &#65533;]&#65533;&#65533;f&#65533;-hrR&#65533;
&#65533;}G8&#65533;&#65533;&#65533;x&#65533;`&#65533;&#65533;&#65533;n&#65533;&#65533;>&#65533;&#65533;tU]&#65533;&#65533;bP&#65533;u&#65533;&#65533;&#65533;&#65533;c(Kb&#65533;b&#65533;w&#65533;&#65533;wu&#65533;&#65533;W&#65533;&#65533;&#65533;Y&#65533;&#65533;"&#65533;Y&#65533;&#65533;&#65533;&#65533;&#455;&#65533;Gh&#65533;&#65533;&#65533;&#65533;Pjf&#65533;Q&#65533;&#65533;\t&#65533;&#65533;&#65533;|&#65533;&#65533;]o'(&#65533;&#65533;u!&#65533;g&#65533;&#65533;9+&#65533;&#65533;xFa&#65533;&#65533;(w/&#65533;&#65533;&#65533;&#65533;&#65533;(&#65533;&#65533;&#65533;D8&#65533;&#65533;&#65533;&#65533;&#65533;&#65533;w&#65533;&#65533;&#65533;?8F8W|&#65533;&#65533;&#1175;&#65533;`&#65533;x&#65533;W{&#65533;&#65533;&#65533;&#65533;&#65533;&#65533;&#396;&#65533;&#65533;~&#65533;&#65533;&#65533;&#65533;&#1399;&#65533;&#65533;v&#65533;&#65533;'&#65533;&#952;f/&#451;&#65533;l&#65533;V&#65533;&#805;khri&#65533;@7&#65533;k&#65533;r&#65533;(&#65533;,&#524;&#65533;xb&#65533;&#65533;&#65533;&#65533;&#65533;W&#65533;&#65533;C&#65533;&#65533;&#65533;&#65533;&#65533;8&#65533;S8F&#65533;&#65533;lV&#1551;&#65533;&#1102;y|&#65533;H&#65533;Gb&#65533;&#65533;&#65533;(&#65533;&#65533;x	&#65533;&#65533;&#65533;&#65533;&#65533;&#65533;&#65533;&#65533;&#65533;vz(r&#65533;]&#65533;&#65533;&#65533;&#65533;4L&#1797;9&#65533;8&#65533; &#65533;&#65533;X&#65533;&#65533;n &#65533;&#65533;&#65533;F&&#65533;w&#65533;poE&#65533;p&#65533;@t0;&#1619;t&#65533;S&#65533;t`I&#65533;O&#65533; @&#65533;:&#65533;&#65533;&#65533;&#65533;@&#65533;&#65533;F&#65533;5&#65533;c&#271;&#65533;X&#65533;&#65533;&#65533;&#65533;&#1106;y6&#65533;&#65533;F&#65533;L	F&#65533;&#65533;&#65533;&#65533;&#65533;&#65533;!&#65533;&#65533;&#65533;@&#65533;@p>&#65533;d&#65533;&#65533;^&#65533;.&#65533;,)&#65533;ft&#65533;&#65533;o&#65533;&#65533;&#65533;S&#65533;8``n&#65533;&#65533;bp&#65533;&#65533;&#65533;&#65533;j&#65533;:&#65533;z@&#65533;7})&#65533;g&#65533;&#65533;/v&#65533;f&#1296;&&#65533;&#65533;&#65533;m&#65533;\&#65533;&#65533;&#65533;&#65533;&#65533;H 09Y&#65533;,&#65533;f1	&#65533;(&#65533;{iF&#65533;'K&#726;&#65533;&#65533;&#65533;I&#65533;&#65533;irsya&#65533;&#65533;.)9&#589;&#65533;I|&#65533;&#65533;/{&#65533;@P&#65533;&#65533;&#65533;G W&#65533;k&#65533;&#65533;t&#65533;&#65533;&#65533;D&#65533;W&#65533;Y&#65533;&#65533;8 7&#65533; &#65533;v&#65533;&#65533;&#65533;&#65533;&#65533;&#65533;lF&#65533;&#65533;9W&#65533;I'pg&#65533;&#65533;D&#65533;&#65533;)&#65533;&#65533;&#65533;w9&#65533;&#65533;&#1501;&#1287;K&#65533;&#606;&#65533;Y&#65533;&#65533;&#65533;&#65533;&#65533;Z&#65533;{&#65533;&#65533;2yF&#65533;&#65533;&#65533;&#65533;Z&#65533;&#65533;H&#65533;&#65533;&#65533;Jj&#614;0&#65533;&#65533;&#65533;&#65533;&#65533;&#65533;&#65533;. 2&#65533;&#65533;Y&#65533;'7z&#65533;F,zs&#65533;&#65533;b&#65533;f`&#1048; &#65533;&#65533;&#65533;&#65533;&#65533;&#65533;&#65533; *&#65533;@&#65533;j&#65533;s&#65533;`&#65533;&#65533;&#65533;0&#65533;r&#65533;&#65533;&#65533;&#65533;g4&#65533;9&#65533;&#65533;&#65533;G&#65533;L*}opR*X&#65533;&&#65533;!&#65533;&#65533;&#65533;&#65533;&#65533;9&#65533;FP&#65533;&#65533;]j~I O&#65533;R&#65533;f&#65533;&#65533;&#65533;r&#65533;&#65533;f&#65533;u9ps0 tp&#65533;3&#550;m&#1664;&#65533;SxgV&#65533;&#65533;s&#65533;&#65533;G&#65533;&#65533;3wZ&#65533;X   &#65533; 0&#65533;&#65533;
5  &#65533;e0 `P&#65533;iJ|?)&#65533;&#65533;&#65533;\&#65533;&#65533;c&#65533;&#65533;&#65533;&#65533;&#65533;&#1301;Fn0w{"l@&#65533;J&#65533;&#65533;&#65533;&#65533;&#65533;&#1707;&#65533;Z&#65533;?S&#65533;&#681;&#65533;
&#65533;YzF&#65533;9 K&#65533;80&#65533;E*&#65533;'J0+]&#65533;&#65533;'&#65533;&#1694;&#65533;&#65533;cT/fi&#65533;&#65533;P&#65533;&#65533;&#65533;&#65533;&#65533;&#40622; &#65533;&#65533;&#65533;
&#65533;&#65533; &#65533;&#65533;IP&#65533;&#65533;;&#65533;7J#0&#65533;)&#65533;&#65533;8&#65533;&#65533;&#65533;&#65533;]&#65533;&#577;xj&#65533;&#65533;&#65533;!n P@&#65533;&#65533;&#65533; @&#65533;&#65533;&#65533;&#65533;3&#65533;&#65533;k4[U &#65533;2&#65533;#&#1068;&#65533;`&#65533;&#65533;( &#65533;*&#65533;&#65533;&#65533;&#65533;&#65533;s&#65533;&#65533;s&#65533;Kt&#65533;7&#65533;{&#65533;@&#65533;&#65533;&#65533;#X&#65533;&#65533;&#1664;5&#65533;C&#65533;B  &#65533;&#65533;&#65533;b&#65533;&#65533;&#65533;&#65533;&#65533;&#65533;&#557;/&#65533;T&#65533;fg4&#65533;&#65533;&#65533;&#65533; &#65533;*&#65533;+p G&#65533;&#65533;&#65533;&#65533;&#65533;&#1716;/k&#65533;&#65533;tQt*F5&#65533;&#65533;z"KX`&#65533;3&#65533;;&#65533; ;&#65533;HK};&#65533;b&#65533;t0&#65533;	&#65533;d&#65533;8&#65533;&m&#65533;&#65533;+K&#65533;x&#65533;t" &#65533;&#65533;*&#65533;8&#65533;`&#65533;u&#65533;&#65533;@&#65533;&#65533;&#65533;{&#65533;&#65533;&#65533;&#65533;&#65533;&#65533;&#65533;-&#65533;$I&#65533;`0`&#65533;&#65533;p&#65533;&#65533;&#65533;&#65533;&#65533; &#65533;(&#65533;&#677;&#65533; &#65533;&#65533;?&#789;&#65533;et&#65533;&#65533;c&#65533;^&#65533;)F&#65533;#&#65533;&#65533;&#65533;&#65533;&#65533;q &#65533;&#65533;&#65533;&#65533;Z&#65533;&#65533;&#65533;&#65533;&#65533;&#65533;&#65533;&#1355;&#1483;&#65533;&#65533;-&#65533;&#65533;&#65533;&#65533;&#65533;&#65533;&#65533;{-&#65533; BP&#65533;
&#65533;&#65533;+&#65533;&#65533;2 &#65533;&#65533;&#65533;S0 &#65533;&#65533;&#65533;[&#65533;&#65533;&#65533;&#65533;{&#65533;&#65533;f&#65533;&#65533;&#65533;&#65533;K|PkQ(&#65533;&#65533;&#65533;&#65533;G=&#65533;&#65533;Z&#65533;&#65533;&#45062;qL	&#65533;&#65533;!&#36728;&#65533;&#65533;&#65533;g$&#65533;&#65533;&#65533;&#65533;{&#65533;p&#65533;&#65533;;&#65533;&#65533;{&#65533;&#65533;&#65533;&#65533;&&#65533;&#65533;&#65533;&#65533;&#65533;&#65533;@&#65533;>&#65533; &#65533;;F&#65533;{5&#65533;&#65533;a&#65533;&#65533;&#65533;&#65533;&#65533;&#65533;&#65533;pL%$Bb%&#65533;&#65533; &#967;h`&#65533;&#65533; &#65533;RLb&#65533;&#65533;&#65533;,&#65533;&#65533;&#1111;&#65533;&#65533;2 &#65533;%|&#65533;'\&#65533;(|&#65533;"+&#65533;&#65533;w9&#65533;Oz&#65533;&#65533;&#65533;&#65533;suf"E&#65533;&#1317;1"  H&#65533;9C &#65533;4$E&#65533;j&#65533;&#65533;D (&#65533;Gl&#65533;AK;&#65533;33 h&#65533;&#527;&#65533;T]$&#65533;6&#65533;&#65533;&#65533;&#65533;[&#65533;&#65533;3&#65533; &#65533;&#65533;&#423;&#65533;&#65533;&#1775;#&#65533;&#436;&#1119;&#65533;&#65533;&#65533;&#65533;&!&#65533;\}&#65533;&#65533;~Li&#65533;&#65533;&#65533;Ab&#758;\&#65533;E&#65533;&#65533;|&#65533;|&#65533;&#65533;#N&#65533;#?2&#65533;&#65533;&#65533;"&#65533;$ &#65533;@B&#65533;&#65533;8p&#65533;&#65533;&#65533;&#65533;p&#65533;&#65533;&#65533;Z&#65533;&#355;h H&#65533;&#682;&#65533;&#65533;q&#65533;&#65533;*:l&#65533;97&#65533;F&#65533;&#65533;&#65533;U&#65533;E&#65533;&#65533;&#65533;&#726;&#65533;&#65533;&#65533;&#65533;&#65533;&#65533;&#65533;&#65533;&#1022;L&#530;&#65533;&#65533;|&#1041;&#65533;&#65533;&#1916;&#1076;+ &#65533;A]&#65533;&#65533;&#65533;&#65533;&#65533;&#65533;&#65533;|%&#65533; &#65533;&#602; &#65533;&#65533;&#65533;`&#65533;&#65533;&#65533;&#65533;&#65533;&#65533;&#65533;7&#65533;&#65533;&#399;&#65533;&#65533;&#65533;`&#65533;&#65533;a}&#65533;C&#65533;&#65533;6&#65533;&#65533;6&#65533;&#65533;}&#65533;&#65533;&#65533;&#65533;&#65533;&#65533;&#1273;&#65533;&#65533;&#65533;4&#65533;&#65533;&#65533; &#65533;?&#65533;&#65533;@&#1112;&#1336;&#65533;&#1336; &#1143;P}&#65533;&#65533;&#65533;&#65533;&#65533;&#65533; &#65533;&#65533;!}&#65533;&#972;&#948;&#65533;&#65533;1&&#65533;&#65533;/&#65533;<WqL0&#65533;XP&#65533;&#65533;&#531;9&#65533; &#1217;&#65533;&#65533;<&#65533;&#65533;8&#1303;&#65533;&#65533;&#65533;&#65533;&#986;a&#65533;&#65533;0&#65533;&#65533;T&#65533;F&#65533;&#65533;&#65533;&#65533;&#65533; &#1391;&#65533;GmFX&#65533;&#1345;x&#65533;&#65533;&#1366;&#65533;b&#65533;&#65533;U&#65533;_&#65533;_R&#65533;x&#65533;D&#65533;&#65533;,KL&#65533;&#759;&#65533;&#65533;}&#65533;&#65533;&#65533;&#65533;&#65533;&#65533;|?&#65533;&#65533;B]&#1540;&#65533;&#841;}"&#65533;&#65533;&#65533;&#65533;P&#65533;&#65533;1P&#65533;&#65533;&#65533;}&#65533;#8&#65533; &#1175;&#65533;&#65533;_-&#65533;$M&#65533;&#65533;&#65533;:&#65533;EU&#65533;r&#65533;*h;km&#65533;&#65533;&#65533;3}&#1002;&#65533;&#1708;&#65533;&#65533;=&#65533;&#65533;:&#65533;T4&#65533;&#65533;p	&#65533;&#65533;	&#65533;&#65533;&#65533;&#65533;&#65533;&#65533;T&#65533;&#65533;&#65533;w&#65533;&#65533;&#65533;&#65533;&#65533;6&#65533;1&#65533;&#65533;&#65533;[&#65533;&#65533;&#65533;&#65533;K1&#65533;&#65533;]&#65533;&#65533;&#65533;&#65533;&#65533;#=&#65533;&&#65533;&#65533;&#1170;hi"&#65533;&#65533;&#65533;&#65533;&#65533;5&#65533;&#1692;&#65533;&#65533;<-&#65533;=M&#65533;&#65533;&#65533;
x&#65533;&#65533;&#65533;&#65533;&#65533;&#65533;&#65533;&#65533;&#65533;A-A&#65533;P-&#65533;i@	&#65533;{&#65533;&#65533;{&#65533;^&#65533;&#65533;&#631;`&#65533;&#65533;3&#65533;&#1309;Q0P&#65533;J&#65533;&#65533;&#65533;&#65533;&#65533;&#18106; =P&#65533;&#65533;&#65533;&#65533;&#65533;&#65533;-&#65533;&#65533;&#65533;:ZKh]K&#65533;m&#65533;&#65533;&#913;&#65533;bu&#65533;&#65533;&#65533;A&#1673;#&#65533;&#65533;&#65533;T&#65533;&#65533;&#65533;}-&#65533;t&#65533;&#65533;&#65533;0&#1977;p&#65533;*&#65533;&#65533;&#65533; X
&#65533;&#65533;.g&#65533;&#65533; &#65533;&#65533;&#65533;60&#65533;.&#65533;&#65533;&#65533;0&#65533; h %&#65533;P&#65533; &#65533;&#65533;=&#65533;&#65533;&#65533;;&#65533;B@&#65533;T&#65533;V>&#65533;W&#65533;&#65533;0&#65533;&#65533;&#65533;/.K&#65533;G,&#1462;&#65533;Xc&#65533;&#571;+qKDn&#65533;&#65533;&#1280;&#1522;&#65533;&#65533;&#65533;&#65533;&#65533;w.&#65533;v~X&#65533;&#65533;&#65533;&#65533;&#65533;@
&#65533;&#65533;>&#65533;0&#65533;&#65533;&#65533;-&#2017;&#65533;&#65533;&#65533;&#65533;&#65533;6&#65533;4^&#65533;&#65533;wk&#65533;;0&#65533;&#65533;&#65533;&#40512;&#65533;&#65533;&#65533;.&#43390;&#65533;&#65533;&#65533;I&#65533;&#65533;
&#65533;&#65533;+&#65533;&#65533;&#65533;2k&#65533;&#65533;Bgh~&#65533;c&#65533;*&#65533;
&#65533;&#65533;
<&#65533;C=&#65533;0%&#65533;&#65533;&#65533; #&#65533;Q&#65533;&#65533;1&#65533;K&#65533;#^&#65533;&#65533;&#65533;&#65533; &#65533;&#65533;&#1944;&#65533;	&#65533;.
&#65533;8&#65533;&#65533;&#65533; 8H&#65533;&#28144;&#65533;&#65533;&#65533;&#2039;&#65533;&#54430;3_&#65533;&#65533;&#65533;&#65533;&#65533;&#65533;&#65533;&#65533;&#65533;@&#65533;>_&#43502;&#65533;&#65533;:&#65533;&#65533;.&#65533;8&#1182;&#65533;&#65533;I0&#65533;I&#65533;&#65533;Fp&#65533;<&#65533;(?&#65533;~&#65533;I&#65533;&#65533;>&#65533;=&#65533; &#65533;&#65533;r1-&#1186;f&#65533;g&#65533;@&#65533;&#65533;&#1488;A&#65533;&#30512;.&#65533;n&#65533;&#65533;8&#65533;B2&#65533;&#65533;E&#65533;&#65533;&#65533;D.F&#65533;&#65533;&#65533;&#65533;&#65533;;&#65533;&#65533;?&#65533;&#65533;&#65533;0&#65533;p&#65533;[@&#65533;&#65533;@&#65533;&#65533;~F&#65533;:9&#65533;o&#65533;1&#65533;@&#65533;A&#65533;&#65533;C&#65533;&#65533;J&#65533;&#65533;&#65533;p^&#65533;&#65533;`/&#65533;&#65533;P&#65533;7&#65533;&#65533;g&#65533;-&#65533;L&#65533;&#65533;Z3&#65533;&#65533;&#65533;&#638;&#65533;]&#65533;.v&#65533;&#65533;]r&#65533;&#65533;p&#65533;m&#65533;\b&#65533;Pm&#65533;&#65533;&#65533;}&#1593;&#65533;6&#65533;o&#65533;&#446;&#65533;&#65533;&#65533;&#65533;&#65533;&#65533;i&#65533;&#65533;I&#65533;9q&#65533;&#65533;aW&#65533;:&#65533;s9u&#65533;IT&#65533;(q&#65533;(&#65533;&#65533;&#65533;{qK4&#65533;&#65533;&#65533;&#65533;&#65533;&#65533;&#65533;&#65533;&#65533;&#65533;&#65533;&#65533;&#65533;*&#65533;*&#65533;&#65533;&#65533;hx&#65533;&#65533;xxQQ&#65533;QD&#65533;D&#65533;D&#65533;&#65533;&#65533;C&#65533;&#65533;C&#65533;&#65533;&#65533;&#65533;D(&#65533;N&#65533;&#65533;&#65533;&#65533;&#717;&#65533;&#65533;&#65533;&#65533;&#65533;&#65533;&#1538;&#65533;&#1667;&#65533;&#65533; &#65533;&#65533;&#65533;&#65533;&#65533;&#65533;&#65533;&#65533;&#65533;&#65533;h&#65533;&#65533;&#65533;&#65533;&#65533;Q&#65533;&#65533;k&#65533;&#65533;g&#65533;&#65533;&#65533;	&#65533;&#65533;&#1023;&#65533;&#65533;&#65533;A&#65533;&#65533;(O&#65533;&#65533;&#65533;&#65533;d&#65533;A&#65533;&#65533;?&&#65533;0&#65533;&#65533; GA>&#65533;#0&#65533;&#65533;X&#65533;L&#36869;&#65533;&#65533;&#65533;&#65533;&#65533;&#65533;&#65533;,&#65533;&#1097;&#65533;M&#65533;
&#65533;&#65533;&#65533;<  UO&#65533;&#65533;?&#65533;&#65533;&#65533;r&#65533;&#65533;&#65533;&#65533;X&#65533;h9&#661;&#65533;&#65533;&#65533;?!P&#65533;)1&#65533;&#65533;0a&#65533;&#65533;V&#65533;f&#65533;&#65533;m&#1310;]&#65533;&#65533;&#65533;&#65533;n&#213;&#65533;+N];&#1789;I&#65533;&#5284;Fo&#65533;&#65533;{$APc"&#65533;=&#65533;&#65533;U &#133;&#65533;&#65533;&#65533;<&#65533;&#65533;<&#65533;hqc&#65533;&#65533;&#65533;&#643;&#65533;4&#65533;Q&#65533;G`&#65533;0&#65533;,&#65533;&#65533;	L8&#65533;[&#65533;o\&#65533;&#65533;SQ&#65533;F&#65533;#_&#65533;<y&#1176;N&#65533;&#65533;Rl
&#65533;&#65533;T&#65533;&#65533;[&#65533;&#65533;U+&#65533;?^&#65533;&#65533;&#65533;3&#65533;4i &#65533;%[&#65533;&#65533;zb&#65533;&#65533;J[{&#65533;-&#65533;&#65533;t&#65533;&#65533;&#65533;&#65533;6&#65533;^r&#65533;&#65533;; 0&#65533;&#65533;&#65533;&#65533;&#65533;&#65533;b&#65533;&#65533;Re&#65533;&#65533;PB&#65533;<&#65533;g&#65533;&#65533;a#T&#65533;Y&#65533;PQE&#65533;Q&#65533;&#65533;E&#65533;&#65533;&#65533;Z0F&#65533;&#65533;&#65533;(p`cl8&#934;&#65533;m< &#65533;n&#65533;&$i&#65533;&#65533;%	&#65533;p&#65533;d&#65533;P~ &#65533;!&#65533;&#65533;t&#65533;&#65533;"A*&#65533;&#65533;v&#65533;&#65533;iK,M&#65533;yx&#1348;d&#65533;T(H&#65533;&#65533;&#65533;W&#65533;z&#65533;7H&#65533;&#65533;&#65533;Z&#65533;&#1863;&#65533;~w!zh5&#65533;&#65533;_&#65533;N5&#65533;#&#65533;&#65533;&#65533;T&#65533;&#65533;&#65533;Hx&#65533;&#65533;&#65533; f/&#65533;	h&#65533;|&#65533;&#65533;r&#65533;&#65533;&#65533;v&#65533;i&#65533;X&#65533;&#65533; +&#65533;&#65533;&#65533;&#65533;&#65533;&#65533;Q&#65533;1&#65533;hl&#65533;&#65533;5&#65533;&#65533;&#65533;A&#65533;&#65533;&#65533;&#65533;(m&#65533;(&#65533;&#65533;&#65533;&#65533;&#65533;&#65533;vKJ&#65533;&#65533;L&#65533;%&#65533;H&#65533;&#65533;&#65533;av&#65533;e&#65533;P&#65533;?&#65533;&#1608;kD&#65533;&#65533;&#65533;t&#65533;[g&#65533;&#65533;;&#65533;&#65533;bKd&#65533;O&#65533;&#65533;&#65533;&#65533;&#65533;F&#65533;M&#65533;&#65533;9&#65533;&#65533;&#65533;b&#65533;8&#65533;&#65533;&#65533;`aD&#65533;$&#65533; &#65533;1&#65533;5&#65533;&#65533;&#65533;&#65533;:P&#65533;&#65533;&#65533;kf!&#65533;:O&#65533;&#65533;&#65533;&#65533;YPa&#65533;)&#65533;s&#65533;&#65533;lJK,
 =&#65533;&#65533;&#65533;r&#65533;&#65533;s&#65533;-&#65533;&#65533;E&#65533;o&#65533;?&#65533;8&#65533;an&#65533;_&#65533;+&#65533;,&#65533;i@&#65533;Y&#65533;&#65533;f&#65533;&#65533;>n"&#65533; `&#65533;4bS&#65533;&#65533;&#65533;&#65533;&#65533;&#65533;&#65533;&#65533;&#65533;$&#65533;&#65533;&#65533;&#65533;&#65533; &#65533;MH&#65533;&#65533;p|&#65533;&#65533;&#65533;p}&#65533;&#65533;)o &#65533;@&#65533;&#65533;X:&#65533;"&#65533;&#65533;&#65533;td&#65533;&#1224;>)&#65533;&#65533;E2;"s&#747;&#65533;&#65533;#&#65533;&#65533;
	i;&#65533;|QF&#65533;&#65533;&#65533;s&#65533;*
&#65533;&#65533;&#65533;&#65533;&#65533;'&#65533;<&#65533;r:&#65533;4&#65533;P&#65533;m=&#65533;s&#937;Dhg&#65533;&#65533;&#65533;&#65533;t&#65533;&#65533;h&#65533;&#65533;v&#65533;i&#65533;&#65533;&#65533;&#65533;)&#509;Fx&#65533;&#65533; &#65533;&#65533;r>m&#1779;&#65533;Ik&#65533;nl&#65533;[K ,\M&#65533;c&#65533;&#65533;D&#65533;&#65533;&#65533;&#65533;5AB&#65533;&#65533;
&#65533;%o&#65533;&#65533;0C	L,&#65533;I&#65533;T&#65533;&#65533;&#65533;Nmk/&#65533;A;R&#65533;&#65533;T&#65533;U&#65533;L5C&#65533;Ev&#65533;C&#65533;*b
&#65533;x&#65533;"[4&#65533;_ &#65533;R |&#65533;a)oX&#65533;`&#65533;&#65533;GE9%&#65533;&#65533;&#65533;N&#65533;&#65533;&#65533;&#65533;&#65533;t&#65533;m`&#65533;&#2038;&#65533;2&#65533;&#65533;g&#65533;T&#1352;&#65533;&#65533;&#65533;~&#65533;{&#65533;&#65533;&#65533;5&#65533;H&#65533;A&#65533;&#849;&#65533;'&#65533;&#65533;&#1092;&&#65533;S\&#65533;&#65533;&#65533;J&#65533;&#65533;L&#65533;0F>&#145;>&#65533;&#65533;&#65533;&#65533;&#65533;c1&#65533;1aV&#65533;2Y&#65533;#<&#65533;S&#65533;&#65533;^'&#65533;&#65533;
Dx&#65533;A rJf&#34092;ja&#65533;.r&#65533;<&#65533;AzH&#65533;&#41989;,&#65533;@<&#65533;&#65533;F\&#65533;b&#65533;*5&#65533;3"&#65533;&#65533;&#65533;&#287;&#65533;&#65533;OG&#65533;  &#65533;@YpC&#912;mrS&#65533;dt&#65533;&#65533; &#65533;&#65533;ST	8:&#1401;Q&#65533;A('<%#&#65533;&#65533;y&#65533;&#65533;&#65533;&#65533;&#1452;&#65533;0kj&#65533;R{S&#65533;&#65533;&#65533;&&#65533;&#65533;cs&#65533;&#65533;&#65533; &#65533;&#65533;&#65533;&#65533;&#65533;	&#65533;&#65533;t&#65533;&#65533;bHH2&#65533;&#65533;&#65533;1&#65533;&#65533;d&#65533;P&#65533;&#65533;&#65533;&#65533;S&#65533;,&#65533;&#643;xHw&#65533;C&#65533;fu;;d&#65533;&#65533;pH-wjK-&#65533;&#65533;&#65533;&#65533;-o&#65533;&#65533;<&#1281;&#65533;&#65533;&#65533;0#&#65533; vX&#65533; &#65533;x&#65533;&#65533;An8&#1321;&#940;v&#65533;Y-gV&#65533;&#65533;N&#65533;& pZ&#65533;&#65533;&#65533;&#65533;/&#65533;&#65533;&#65533;0 `BV&#65533;'&#65533;Ao&#65533; &#65533;&#65533;O&#65533;u&#65533;FW&#65533;g&#65533;&#65533;&#65533;#i	)H&&#65533;lA&#65533;@
&#65533;p&#65533;&#65533;&#65533; &#65533;Y&#65533; p'&#65533;&#65533;&#65533;M&&#65533; D&#65533;1&#65533;5&#65533;vPR&#65533;&#65533;&#65533;m	!&#65533;&#65533;\{&#65533;&#65533;&#65533;&#65533;&#65533;&#519;b&#65533;&#65533;&#65533;&#65533;V&#65533;&#65533;L&#65533;&#65533;2&#65533;&#65533;&#65533;&#1641;&#65533;O{&#65533;&#65533;&#65533;U&#65533;Au&#65533;z&#65533;&#65533;`&#65533;#J&#65533;B&#65533;M&#65533;&#65533;T&#65533;y+W&#65533;&#65533;&#1393;&#65533;&#65533;&#65533;&#65533;z&#65533;X&#65533;&#65533;t&#65533;&#65533;&#65533;&#65533;&#1175; v&#65533;A&#65533;&#65533;8&#65533;&#65533;&#65533;q&#65533;&#65533;&#65533;&#65533; &#65533;y2r&#65533;&#65533;&#65533;&#65533;}&&#65533;&#65533;&#65533;jl&#65533;&#65533;=&#65533;H&#65533;\&#65533;dY"&&#65533;&#65533;@&#65533;E'&#65533;4ltK&#65533;Bm'&#65533;&#65533;:H&#65533;&#65533;&#65533;}1
!&#65533;B&#65533;&#65533;4&#65533;&#65533;Kg&#65533;&#65533;S&#65533;&#65533;=&#65533;&#65533;gZ)&#65533;&#65533;&#65533;&#65533;&#65533;&#65533;&#65533;-&#65533;&#65533;S70&#1659;&#65533;&#65533;WA&#1435;&#65533;R(&#65533; ^&#65533;&#708;&#65533;zq&#65533;/j0&#65533;&#65533;!VH&#65533;&#65533;&#65533;&#65533;&#65533;&#65533;&#65533;-x3&#65533;4&#65533;&#65533;q&#65533;&#1286;A&#65533;&#65533;7&#65533;&#65533;#)&#65533;|&#65533;!&#65533;&#65533;N&#65533;&#65533;T&#65533;&#65533;&#65533;"8 &#65533;&#65533;&&#65533;I&#65533;&#65533;&#65533;&#65533;&#65533;&#65533;g&#65533;iN&#5413;&#65533;L&#65533;&#65533;QY&#65533;y&#65533;!&#65533;}!j>dd^&#65533;&#65533;GFM&#65533;&#65533;0Z&#65533;&#65533;7 $`&#65533;&#65533;v
/ 6\&#65533;&#65533;e0&#65533; %03
&#65533;6[AVXv	&#65533;&#65533;/&#65533;&#65533;	&#65533;@&#65533;&#65533;\&#65533;ck&#65533;&#65533;&#65533;&#65533;&#65533;&#65533;&#65533;&#65533;Y;j,&#65533;&#65533;ZHx&#65533;p&#65533;&#65533;&#65533;&#65533;-l&#65533;lm<a>&#1658;&#65533;&#65533;k<&#65533;&#65533;S&#65533;&#65533;&#65533;&#65533;ie&#65533;Q&#65533;A&#65533;&#65533;!Z&#65533;i&#65533;'N&#65533;A&#65533;&#1439;Q5&#65533;L&#65533;&#65533;P9&#65533;&#65533;&#65533;&#65533;&#65533;&#65533;&#65533;q&#65533; pP&#65533;&#65533;&#65533;N&#65533;.&#65533;&#65533;&#65533;&#65533;r&&#65533;A&#65533;n&#1949;&#65533;&#65533;`&#65533;o?&#65533;&#65533;&#65533;\&#1224;&#65533;&#65533;Y&#65533;&#65533;c&#65533;&#65533;&#65533;n&#65533;&#65533;&#65533;<&#65533;&#65533;&#65533;~&#65533;}&#65533;&#65533;u&#65533;D&#65533;4]&#65533;&#65533;&#65533;&#65533;^D&#65533;qi&#65533;vz&#65533;is)KXw&#65533;&#65533;&#65533;&#65533;5&#65533;i&#65533;&#65533;&#65533;&#65533;&#65533; Y&#65533;;&#65533;&#65533;&#65533;&#65533; &#65533;@ &#65533;M&#65533;a&#65533;&#65533;%o&#65533;fL&#65533;&#65533;8&#65533;&#65533;&#65533;#&#65533;` &#65533;V&#65533;7&#65533;&#65533;&#65533;"	7&#65533;!2t&#65533;&#65533;&#65533;&#65533;&#65533;&#206;T&#65533;&#65533;&#65533;S&#65533;&#65533;yn&#65533;~uQZC&#65533;&#65533;&#65533;S&#65533;+d&#65533;n&#65533;hpL&#65533;&#65533;&#65533;!&#65533;&#65533;&#65533;B&#1231;V&#65533;&#65533;&#976;B0~[&#990;&#65533;&#65533;&#65533;C&#65533;i&#65533;&#65533;&#65533;&#65533;^&#65533;~&#65533;&#65533;   L`&#65533;o}&#65533;&#65533;&#65533;~&#65533;&#65533;&#65533;`&#65533;@&#65533;&#65533;&#65533;&#65533;A&#65533;&#65533;&#65533;&#65533;EHx&#65533;m&#65533;&#65533;HF!#&#65533;td&#65533;`M&#65533;&&#65533;2OY&#65533;M&#65533;7{&#65533;&#65533;|Z&#65533;{&#65533;&#65533;3&#65533;'&#65533;`'+&#65533;j&#65533;\&#65533;&#65533;'&#65533;&#65533;&#65533;&#65533;&#65533;&#65533;&#65533;m&#65533;|pl0{rw`%&#65533;Y&#65533;M&#65533;d&#65533;r&#65533;w &#65533;W~&#1952;&#65533;&#65533;~&#65533;&#65533;~FgCAi    &#65533;&#65533;y!&#65533;&#65533;&#65533;4&#65533;&#65533;&#65533;E W x#&#65533;&#133;^&#65533;&#65533;LQ&#65533;[w^&#65533;3R&#65533;|&#65533;Gc&#65533;T&#65533;Bo&#65533;w&#65533;6j&#65533;&#65533;&#65533;g3&#65533;&#65533;G&#65533;&#65533;h&#65533;&#65533;&#65533;2w&#65533;|&#65533;}&#65533;&#65533;}&#65533;&#65533;&#65533;3&#65533;w`&#65533;M&#65533;&#65533;E&#65533;Fr&#65533;&#65533;&#65533;&#65533;&#65533;&#65533;0(&#528;c&#65533;x&#65533; &#1680;&#65533;&#65533;@N&#65533;Qh>&#65533;&#65533;on&#65533;63(V&#65533;4^&#65533;^W&#65533;]&#65533;&#65533;\&#65533;|&#65533;&#65533;7Sk&#65533;&#1547;&#65533;V6&#65533;}@&#65533;*Fqzp&#65533;z&#65533;&#65533;\	qj&#65533;&#65533;J2&#65533;N&#65533;p}NV&#65533;&#65533;(]6&#65533;&#65533;^&#65533;&#65533;&#65533;&#65533;v&#65533;`C$M&#516;&#65533;&#65533;&#65533;X&#65533;&#65533;&#65533;&#65533;pO(&#65533;5&#65533;&#65533;]&#65533;MnS&#65533;&#65533;X^3(&#65533;&#65533;&#65533;&#65533;&#65533;&#65533;!&#535;&#65533;&#65533;2&#65533;&#65533;p-&#65533;&#65533;&#65533;ad}h;&#65533;4%&#65533;uqhe&#65533;p|&#65533;&#65533;*&#65533;7}&#65533;w&#65533;Vp ]&#65533;&#33870;&#65533;M~'J&#65533;&#65533;%P&#65533;&#65533;G&#65533;&%KH&#65533;L&#65533;&#65533;MX&#65533;&#65533;&#65533;'!&#65533;Q&#65533;%^so&#65533;&#65533;&#65533;&#522;U&#65533;&#65533;BY^&#65533;&#65533;N&#65533;&#65533;B&#65533;dA%&#65533;&#65533;&#65533;&#331;9&#21803;&#65533;&#65533;&#65533;&#65533;)v&#65533;&#65533;&#65533;&#65533;&#65533;S9&#65533;&#65533;&#65533;W&#65533;U&#1620;g&#65533;cd&#65533;\&#65533;J@E;&#65533;&#65533;!^&#65533;)f #!Q&#65533;Ap&#65533;&#65533;&#65533;'&#65533; D&#65533;&#65533;1&#65533;$,	 x&#65533;y&#65533;	&#65533;P%Wr%ZBi&#65533;R>RN&#1844;p)&#65533;&#65533;Ue;u&#65533;&#65533;ps&#65533;|&#65533;&#65533;&#65533;-&#1556;Gkc&#65533;q&#65533;&#65533;&#65533;&#65533;&#65533;	&#65533;&#65533;&#65533;&#65533;ij&#65533;Y;&#65533;&#65533;&#65533;&#65533;R&#65533;t!i!I&#65533;S&#65533;&#65533;&#65533;&#65533;_&#65533;uIA@ &#489;&#65533;&#65533;&#343;.&#65533;PF&#65533;8D&#65533;&#65533;1&#65533;&#65533; &#65533;&#65533; &#65533;&#65533;&#65533;Z&#65533;&#65533;`&#211;&#65533;&#520;&#65533;8&#65533;C9&#65533;&#65533;&#65533;I&#65533;|&#65533;i|&#65533;qG|!K&#65533;&#65533;&#65533;&#65533;&#65533;&#65533;&#65533;&#65533;P&#65533;&#65533;9&#65533;1&#65533;&#65533;\)&#65533;&#65533;Y&#65533;z&#65533;&#65533;&#65533;&#65533;_&#269860;&#65533;&#65533;&#1620;&#65533;&#65533;Y&#65533;&#65533;["`,X&#1029;6R&#65533;&#65533;y&#65533;&#473;&#65533;'iP}tYF&#65533;	&#65533;y8(`I&#65533;&#65533;&#65533;Q&#65533;&#65533;W&#65533;&#65533;&#65533;H&#65533;!&#37550;&#65533;U&#1989;^F&#65533;&#65533;6j&#65533;8+n&#587;'&#65533;&#65533;&#65533;@&#65533;&#65533;&#671;&#65533;&#65533;&#501;&#65533;&#65533;&#65533;&#65533;&#65533;&#65533;P&#65533;&#65533;&#65533;&#65533;&#65533;*E&#65533;&#65533;&#1563;&#65533;f`&#65533;&#65533;	&#65533;&#65533;&#65533;&#361;zx&#65533;&#65533;&#697;&#65533;&#65533;&#65533;$ &#65533;$L":&#65533;&#65533;&#605;*&#65533;&#65533;\r&#65533;=y6R&#1480;&#65533;X&#65533;^&#65533;&#65533;O&#65533;SLpPK&#65533;i&#65533;,(&#65533;7T&#65533;&#65533;&#65533;&#65533;a&#65533;&#65533;jq;Z&#65533;`)&#65533;&#1680; y&#65533;&#65533;|M&#65533;j&#65533;(&#65533;%&#65533;v&#65533;&#65533;{&#65533;&#65533;&#65533;:|j"`A&#65533;_*&#65533;b&#65533;z&#65533;&#65533;&#65533;Y&#65533;yy&#65533;&#65533;&#65533;, <&#65533;%&#65533;&#42836;>	&#65533;&#65533;.j&#65533;&#1956;&#65533;}&#65533;d&#837;&#65533;&#65533;q&#65533;q&#65533;y&#65533;K&#65533;>u&#65533;y&#65533;m8&#65533;~x!&#65533;|&#65533;J&#65533;&#65533;&#65533;|&#65533;&#65533;&#65533;J&#65533;&#65533;&#65533;&#671;&#65533;&#65533;&#65533;&#65533;&#65533;-t|&#65533;&#65533;R&#65533;$&#65533;&#65533;&#65533;&#65533;&#1701;
&#65533;u9!&#65533;z{zZ&#65533;&#65533;!p6&#65533;&#65533;&#65533;&#65533;&#1683;RF&#65533;&#1544;&#65533;i&#65533;&#65533;iKR6&#65533;&#65533;&#65533;S&#65533;J&#65533;&#65533;&#65533;1&#22721;(v&#65533;&#65533;&#65533;z&#65533;&#65533;C_}&#65533;|&#65533;&#671;| -K&#65533;\&#65533;H
d&#65533;Id&#65533;I3&#65533;E&#65533;&#65533;Y&#65533;&#65533;K&#65533;tUf0&#65533;Ck&#65533;&#65533;&#65533;&#65533;&#65533;&#65533;&#1656;&#65533;k&#65533;hH*&#65533;H&#65533;c&#65533;&#65533;?&#65533;&#65533;&#65533;&#65533;N&#65533;Z&#65533;&#65533;	&#58029; &#65533;aW;&#65533;&#65533;n&#1585;D*&#65533;&#6830;&#65533;&#65533;5&#65533;)m&#65533;&#65533;&#65533;&#65533;'&#65533;L
&#65533;&#65533;&#65533;&#65533;J+&#65533;E+pP&#65533;&#65533;&#65533;&#65533;&#65533;&#65533;Y&#65533;0&#65533;&#65533;v&#65533;&#65533;&#65533;&#1523;&#65533;P"b!&#65533;6&#65533;&#65533;&#1772;&#65533;&#65533;&#65533;^C,8&#65533;&#65533;&#65533;d&#65533;R&#65533;#;3&#65533;V&#65533;
&#65533;u&#65533;*&#65533;&#65533;j&#65533;&#583;&#65533;&#65533;&#65533;j&#65533;&#616;&#65533;&#65533; &#65533;&#65533;&#65533;&#65533;u&#65533;&#65533;l;&#65533;;&#65533;q&#65533;q&#65533;&#65533;q9&#65533;&#65533;g&#65533;&#41302;&#65533;5&#65533;i&#1537;&#65533;K&#65533;-&#65533;&#65533;&#65533;&#65533;&#65533;&#65533;&#65533;&#65533;j&#65533;&#65533;&#65533;&#65533;|i{&#65533;&#1138;/&#65533;&#65533;&#65533;{dQj&#65533;&#65533;p&#65533;&#65533;[&#65533;&#65533;[q&#2011;&#65533;]&#1740;u&#568;y&#65533;&#65533;&#65533;z&#65533;q&#65533;&#65533;&#65533;&#577;&#65533;&#65533;&#65533;
&#65533;&#65533;h7&#65533;&#65533;&#65533;&#65533;k&#663;&#65533;&#65533;&#65533;U&#65533;&#65533;~&#65533;/K+&#65533;Kq&#65533;|P&#65533;H&#65533;&#65533;&#65533;&#65533;Jz&#65533;&#65533;&#65533;&#65533;p&#65533;&#65533;\&#65533;5|Z&#65533;k&#65533;&#65533;&#65533;j&#65533;RT&#65533;&#65533;&#65533;&#65533;v&#65533;Z&#65533;&#65533;&#1735;&#65533;z&#65533;&#823;&#65533;D:&#65533;&#32435;&#65533;&#65533;&#65533;&#65533;&#65533;{&#65533;N:{&#65533;{p&#65533;&#65533;&#65533; z&#65533;&#65533;p&#65533;:L&#65533;&#65533;&#65533;%&#65533;&#65533;2&#65533;q+%S&#1626;}&#65533;&#641;&#1145;&#65533;&#65533;,&#65533;B&#65533;&#65533;z&#442;&#65533;&#65533;(h&#65533;&#65533;&#65533;&#65533;E,H<S&#65533;&#65533;L<&#65533;&#65533;	&#65533;&#65533;&#65533;C&&#65533;&#65533;y&#65533;$<&#59117;O&#65533;&#65533;o&#65533;|O&#65533;;&#65533;&#65533;&#65533;J&#65533;&#65533;&#65533;&#65533;&#65533;q&#65533;d&#65533;&#65533;(&#548;&#65533;<I&#65533;_&#65533;&#65533;&#65533;&#1003;&#65533;&#65533;&#65533;&#341;+&#65533;A&#65533;&#65533;&#65533;Q&#65533;
&#65533;&#65533;V&#65533;&#65533;&#65533;&#413;&#65533;&#65533;\&#65533;&#65533;&#65533;&#615;;Z&#65533;&#65533;&#65533;<&#65533;D,&#65533;l&#65533;&#65533;&#65533;&#65533;&#65533;`&#65533;&#65533;L&#65533;Sj;R&#65533;&#65533;&#65533;q&#799;&#65533;&#65533;E&#65533;&#65533;$l&#454;&#65533;1\&#65533;\&#65533;&#65533;P&#935;&#65533;&#65533;\&#65533;l;v&#65533;&#65533;&#65533;+&#65533;|s|&#65533;&#699;,&#65533;&#65533;&#65533;&#65533;Z&#831;l;H&#65533;&#65533;m+&#65533;F&#65533;&#65533;&#65533;,+&#65533;&#65533;&#590;&#65533;&#65533;M&#1853;&#65533;{&#65533;*&#1841;{&#65533;U&#65533;&#65533;<&#65533;&#65533;<&#333; &#65533;&#65533;<	]&#65533;&#65533;,S&#1756;&#65533;74d&#65533;&#65533;p&#65533;&#65533;&#65533;&#631;&#65533;-&#65533;&#65533;pk&#65533;&#65533;&#65533;&#65533;&#65533;&#65533;&#65533;&#1210;&#65533;&#65533;&#65533;&#65533;Z&#65533;4]&#1074;&#65533;&#65533;-&#934;&#65533;&#65533;DV&#65533;Ld}	&#65533;&#65533;&#65533;&#65533;&#65533;&#65533; }&#65533;c&#65533;|&#65533;&#65533;&#65533;&#65533;&#65533;O&#65533;&#539;&#65533;\&#65533;JZ&#689;|&#65533;&#65533;\n&#65533;&#65533;&#65533;|M&#65533;	&#65533;&#65533;&#65533;@&#65533;&#65533;&#804;&#65533;&#65533;&#65533; Ld&#65533;|-[&#65533;4{&#65533;&#65533;|d&#834;&#65533;r&#65533;&#1419;&#65533;&#65533;l&#65533;u;|&#396;&#65533;C&#770;&#65533;&#65533;&#65533;{&#1192;Q&#65533;a&#65533;&#65533;)&#65533;)-&#65533;&#65533;&#65533;&#65533;&#65533;i{<}&#65533;&#65533;w<&#65533;`Y&#65533;&#65533;<&#65533;{&#1109;1&#65533;&#65533;|&#764;&#65533;&#65533;\d&#65533;\&#65533;&#65533;&#65533;&#65533;&#65533;&#65533;&#1510;y;`)&#65533;&#65533;\&#1588;}d&#65533;&#65533;&#1557;\q&#65533;&#65533;&#65533;Y&#65533;&#65533;[&#65533;&#65533;X&#65533;&#65533;&#65533;&#1867;&#65533;}\&#65533;&#65533;&#1775;&#65533;S)&#65533;a&#65533;&#65533;&#65533;&#1846;&#65533;&#1807;@&#65533;}&#65533;&#65533;	&#65533;&#65533;&#65533;&#1842;&#65533;&#65533;&#65533;&#65533;&#1905;&#65533;&#65533;&#65533;DJ&#1982;8&#1870;&#65533;&#65533;R&#65533;&#1359;&#65533;&#1933;&#65533;&#65533;&#65533;&#65533;M&#65533;&#1773;&#65533;&#65533;]&#65533;[I&#65533;&#65533;&#65533;a&#65533;&#65533;=&#635;&#65533;&#65533;&#65533;m&#65533;~&#65533;&#65533;&#65533;-&#65533;0&#65533;&#65533;&#65533;&#65533;A&#65533;&#65533;&#1842;&#65533;]&#65533;&#65533;&#65533;v&#65533;\&#65533;g&#65533;&#65533;&#65533;&#2043;\&#65533;&#65533;&#65533;&#65533;"&#65533;;&#65533;&#65533;&#65533;&#65533;]&#65533;&#65533;&#65533;&#65533;&#65533; N&#65533;(&#65533;&#65533;D&#65533;&#65533;&#65533;&#65533;&#65533;J&#65533;&#65533;&#65533;&#65533;&#65533;d&#65533;:&#65533;|&#65533;&#65533;&#65533;&#65533;1&#65533;&#65533;a]&#65533;I&#65533;&#65533;*&#65533;&#65533;&#65533;&#18194;&#65533;&#65533;/^&#65533;?&#65533;N&#65533;U>&#65533;&#65533;L.N&#65533;&#65533;&#65533;&#65533;&#65533;&#65533;K&#65533;&#65533;q&#65533;D>&#65533;d^hk&#65533;=&#65533;f&#65533;q&#65533;!&#65533;&#65533;&#65533;q~&#65533;&#65533;&#65533;&#65533;x&#65533;&#65533;&#65533;M&#464;&#65533;&#65533;[>&#65533;.+h~&#65533;&#65533;&#65533;~&#65533;&#65533;&#65533;&#65533;&#65533;q&#65533;|&#65533;&#65533;&#65533;&#204;>&#65533;a&#65533;&#1557;.&#65533;X&#65533;&#65533;>&#65533;&#65533;} &#65533;&#65533;&#65533;&#1117;&#65533;G&#65533;&#974;&#65533;&#65533;&#65533;&#65533;&#65533;<&#65533;n&#65533;&#65533;M&#65533;&#65533;^&#65533;o&#65533;&#65533;e-&#65533;&#65533;&#65533;&#65533;[i&#65533;&#65533;&#65533;}&#65533;r&#65533;&#65533;DZ&#65533;2&#65533;&#65533;^&#65533;=&#65533;=&#65533;&#65533;.&#65533;Bl&#65533;&#65533;&#65533;u&#65533;&#65533;&#65533;p&#65533;&#65533;]&#65533;&#615;&#65533;m&#65533;&#65533;D&#65533;&#560;k&#65533;Z&#65533;&#65533;p&#65533;&#65533;|~&#65533;&#65533;&#65533;/{&#65533;X&#65533;)m&#65533;j&#65533;&#65533;{&#65533;&#65533;^&#65533;&#65533;~di[&#65533;&#65533;&#65533;xN&#65533;&#498;D}&#65533;&#65533;&#65533;&#65533;l&#65533;&#65533;k&#65533;&#65533;&#65533;1&#65533;z&#65533;&#65533;&#65533;=&#65533;&#65533;&#65533;&#521;|&#65533;&#65533;&#65533;&#65533;&#65533;;&#65533;&#65533;&#65533;&#65533;O>&#65533;o&#65533;&#65533;_&#65533;	&#65533;&#65533;
&#65533;&#65533;&#65533;.&#65533;o&#65533;&#65533;&#65533;&#9454;&#65533;&#65533;-&#65533;&#65533;&#65533;&#65533;E&#65533;&#65533;&#65533;&#65533;&#65533;&#65533;&#65533;c&#65533;&#65533;*&#65533;&#65533;&#65533;&#65533;&#65533;M&#65533;&#65533;&#65533;a&#65533;&#65533;	&#65533;&#65533;!2_qG&#65533;&#65533;^&#65533;E&#65533;&#65533;ml&#65533;&#65533;&#65533;&#65533;&#65533;R_&#22012;&#65533;U&#65533;;&#65533;&#65533;&#65533;&#65533;&#65533;&#65533;4&#1995;&#65533;&#65533;]&#65533;&#65533;I&#65533;|&#65533;&#65533;&#65533;&^&#65533;`Sy`&#65533;&#65533;&#65533;ao&#65533;&#65533;&#65533;&#65533;&#65533;Q&#65533;&#65533;&#65533;P&#65533;b&#65533;&#65533;mo&#65533;M&#65533;r?&#65533;&#65533;N&#65533;&#65533;-&#65533;m&#65533;&#65533;&#65533;&#65533;&#65533;&#65533;}&#65533;&#65533;,&#65533;&#65533;;O&#65533;&#65533;&#65533;&#65533;=&#969;<&#65533;&#65533;.&#65533;
&#65533;v&#65533;&#65533;o&#65533;&#65533;&#65533;}&#65533;&#65533;_&#65533;&#65533;&#65533;&#65533;1&#65533;&#1194;&#65533;u1&#65533;&#65533;_&#65533;oW&#65533;WO&#1107;o&#65533;&#65533;-&#65533;k&#65533;&#65533;(&#65533;&#65533;:&#65533;&#65533;i&#65533;JD&#420;&#65533;&#65533;&#65533;&#65533;&#65533;&#65533;&#65533;x&#65533;&#65533;2+&#65533;&#65533;&#1581;&#65533;&#65533;&#65533;?&#65533;o&#65533;O&#65533;&#65533;&#65533;&#1631;&#65533;0&#65533;&#65533;do&#65533;&#65533;&#65533;&#65533;&#65533;}&#65533;&#65533;&#65533;&#65533;&#573;s&#65533;&#65533;$&#65533;&#65533;o&#65533;|a&#65533;&#65533;&#65533;&#65533;?&#65533;&#65533;&#65533;&#65533;&#65533;&#65533;&#65533;b&#1907;{&#65533;&#1906;{ Z&#65533;&#65533;&#65533;&#65533;{&#65533;&#65533;&#65533;&#65533;}&#65533;~&#65533;&#65533;&#65533;&#65533;&#65533;&#65533;&#65533;&#65533;&#65533;&#65533;&#65533;&#65533;}d&#65533;&#65533;&#65533;&#65533;z&#65533;&#65533;&#65533;&#65533;&#65533;&#65533;&#65533;&#65533;&#65533;&#65533;&#65533;&#65533;&#65533;y&#65533;&#65533;&#65533;&#65533;&#65533;|&#65533;&#65533;&#65533;&#65533;&#65533;&#65533;&#65533;&#65533;&#65533;&#65533;z&#65533;&#65533;&#65533;&#65533;&#394;|&#65533;&#65533;&#828;&#65533;&#65533;&#65533;&#65533;&#65533;&#1188;&#65533;&#1433;z&#65533;&#65533;&#65533;&#65533;&#1881;&#65533;&#1937;&#65533;&#65533;{&#65533;&#65533;&#65533;&#65533;&#32706;&#65533;&#65533;&#65533;&#65533;&#65533;&#65533;&#1459;&#65533;&#65533;&#65533;&#65533;&#65533;&#65533;&#65533;&#65533;~&#65533;&#65533;&#65533;&#65533;.&#65533;&#65533;|&#2037;&#65533;&#65533;&#65533;u&#65533;B&#65533;T5d&#65533;J&#65533;&#1456;&#65533;FI7&#65533;&#65533;&#65533;&#65533;&#65533;f!
Y&#65533;d$&#65533;"&#65533;&#65533;&#65533;&#65533;1&#65533;*&#65533;&#65533;D&#65533;F3&#65533;&#65533;&#65533;\&#65533;Q&#65533;&#65533;&#65533;B=&#65533;&#65533;IP&#65533;RB&#65533;&#65533;z&#65533;h&#65533;H?V&#65533;	-DJ&#65533;&#65533;0&#65533;&#65533;H&#65533;&#65533;'&#65533;d&#65533;r&#65533;sFO&#65533;N&#65533;&#65533;ki+W&#65533;&#65533;h&#65533;d&#65533;i&#65533;&#65533;&#65533;b&#65533;)&#65533;_k~N.&#65533;d !$&#65533;4&#65533;&#65533;&#65533;G&#65533;&#65533;A&#65533;1@&#65533;&#65533;$&#65533;&#65533;&#65533;&#65533;&#65533;>&#65533;A&#65533;n&#65533;&#65533;&#65533;&#65533;nZ2&#65533; 2&#65533;	&#963;$2&#65533;&#65533;)2&#65533;&#65533;Y4mJ&#65533;&#65533;&#65533;}&#65533;&#65533;0%&#65533;&#65533;&#65533;/&#65533;.%&#528;%a>LnE&#65533;&#65533;&#65533;iZkE&#24179;;&#65533;tJ&#65533;Ej&#65533;C&#65533;&#65533;9&#65533;&#65533;t&#65533;/&#65533;&#65533;&#65533;^&#65533;b&#65533;#&#65533;,&#65533;K1G&#65533;&#65533;R0x&#65533;k~&#65533;EXv&#65533;&#65533;&#65533;v&#65533;&#1808;&#65533;z&#65533;%&#65533;E&#65533;$&#65533;&#65533;{&#65533;(&#65533;&#65533;y&#65533;t&#65533;`B&#65533;E&#65533;tPh&#65533;;`&#785;&#65533;&#65533;@&#65533;&#65533; y&#65533;&#65533;uG&#65533;2	&#65533;&#65533;&#65533;7&#65533;/"fa\&#65533;&#65533;2&#65533;&#65533;
e8v &#270;<&#65533;&#65533;V&#65533;&#65533;&#522;&#65533;&#65533;xy&#65533;&#65533;&#65533;&#1473;&#65533;m&#30548;~%1f&#65533;@&#65533;*&#65533;]3&#65533;Hx&#65533;K&#65533;&#65533;&#306;&#1799;9&#65533;&#65533;&#26628;t@&#65533;&#65533;&#65533;&#65533;(=&#65533;&#65533;\<&#65533;&#65533;H&#65533;&#65533;%&#65533;&#65533;&#65533;#*^&#65533;&#65533;&#65533;&#65533;&#65533;r&#65533;&#65533;h&#65533;J&#474;&#65533;&#65533;&#65533;&#65533;|Y&#65533;&#65533; &#65533;&#65533;&#1703;&#65533;&#65533;6P&#65533;&#618;k"S&#65533;G&#65533;&#65533;&#65533;&#65533;j&#65533;&#65533;&#65533;J&#65533;/u&#65533;b&#65533;'&#65533;&#65533;Q&#65533;&#65533;&O&#65533;0&#65533;]&#726;&#533;*&#65533;&#65533;
&#65533;&#65533;8&#65533;,&#65533;&#65533;<&#65533;&#65533;&#65533;8&#65533;&#65533;ni&#65533;&#65533;&#65533;&#65533;&#65533;&#65533;k/%.La-%&#65533;&#65533;s&#65533;=&#65533;x&#65533;Z&#65533;&#65533;&#65533;z&#65533;&#65533;>&#65533;&#419;E&#65533;&#65533;&#65533;&#65533;Iw
,+W\J&#65533;-&#65533;&#65533;<&#65533;4&#65533;&#65533;"zZ&#65533;&#65533;^j&#65533;&#597;<&#65533;&#65533;}&#723;&#65533;&#643;|\&#65533;q(&#65533;&#65533;G&#132;&#65533;&#65533;&#65533;4&#65533;l	&#65533;&#65533;&#65533;&#65533;O&#65533;&#65533;3&#902;`!/&#65533;&&#65533;&#65533;&#65533;4&#65533;&#65533;	&#65533;&#65533;&#65533;]&#65533;XKBM&#65533;&#65533;&#65533;&#65533;5o&#65533;&#65533;&#65533;=&#65533; b&#65533;&#65533;&#65533;&#65533;&#65533;&#65533;
-v&#65533;&#65533;(jr&#65533;Z+&#65533;&#65533;$&#65533;R&#65533;$k&#65533;AY&#65533;&#65533;&#65533;pD&#65533;3&#65533;&#65533;(wy&#65533;&#65533;&#65533;&#65533;&#65533;j.&#65533;&#65533;&#65533;&#5416;M&#65533;&#65533;&#65533;R&#65533;G&#65533;M&#65533;)Uad`&#65533; i&#65533;&#954;n&#65533;&#1925; &#1089;&#65533;&#65533;&#65533;z&#65533;aD&#65533;G&#1201;&#65533;k]&#65533;&#65533;&#65533;&#65533;&#65533;"&#65533;$4&#65533;&#65533;&#65533;&#65533;&#65533;H&#65533;z&#65533;gd~&#65533;&#65533;xQ&#65533;&#65533;&#65533;&#65533;&#65533;&#65533;R&#65533;&#65533;&#65533;&#65533;&#65533;Bv!&#65533;r&&#65533;b&#65533;f&#65533;&#65533;&#65533;&#65533;~&#65533;&#1884;Q&#65533;	: ;s&#65533;&#65533;&#65533;&#65533;<>il&#65533;q&#65533;&#65533;&#65533;&#65533;l&#65533;&#65533;bc&#65533;&#65533;@cf&#65533;4&#1009;&#65533;&#65533;S&#65533;&#259;&#65533;&#65533;&#65533;&#897;Z&#65533;&#65533;&#65533; gi&#65533;e`&#65533;&#65533;&#65533;	&#65533;&#65533;t&#65533;&#65533;B &#65533;&#65533;AnP5A&#65533;&#65533;&#65533;q=C4$X &#65533;&#65533;0D&#65533;@B&#65533;&#65533;&#65533;P&#65533;ug6&#159;+&#1468;D&#65533;0&#65533;&#65533;C@&#65533;&#65533;.z&#65533;&#65533;E &#65533;&#65533; l&#65533;&#65533;7&#65533;&#65533;&#65533;&#65533;&#65533;&#65533;w&#65533;&#65533;&#65533;&#65533;&#65533;&#321;&#65533;&#65533;&#65533;E&#65533;<p0p`&#65533;&#65533;H&#65533;B~1&#65533;d4#eN8&#65533;&#65533;"	&#65533;[`a&\&#65533;G&#65533;1\&#65533;!&#65533;&#65533;&#65533;
&#65533;I&#65533;`yD@&#65533;&#65533;R&#65533;&#65533;&#65533;a&#65533; &#65533;0&#65533;&#65533;&#65533;b,g)&#65533;Zr&#65533;d&#65533;@&#65533;W&#65533;&#65533;m\&#65533; &#65533;0&#65533;a&#65533;&#65533;&#65533;&#65533;@f&#65533;A1o&#65533;&#65533;&#65533;&#65533;&#65533;&#65533;&#65533;L&#65533;R&#65533;&#65533;u(P&#65533;&#65533;B&#65533;&#65533;RH&#65533;&#65533;Er~1&#65533;\&#65533;&#65533;:k&#576;v&#65533;s&#65533;B(&#65533;&#1826;h&#65533;A&#65533;x&#65533;<	,&#65533;L&#65533;*5&#65533;H &#65533;&#65533;&#65533;&#65533;&#1087107;&#65533;&#65533;&#65533;X&#65533;3dC&#65533;1&#1097;&#65533;s&#65533;&#65533;eF7&#65533;Qa&#65533;U&#65533;&#65533;&#65533;&#65533;&#65533;:&#65533;.&#65533;$*V@c*&#65533;&#65533;&#65533;(fK%&#65533;&#65533;?&#65533;&#65533;^&#65533;d?&#65533;&#65533;&#65533;@&#65533;&#65533;nP(!&#65533;9&#65533;q.&#226;H&#65533;&#65533;&#65533;R&#65533;&#65533;Q$&#65533;&#65533;7&#65533;F&#65533;&#65533;?T55&#65533;&#65533;F&#65533;PC&#65533;&#65533;\&#65533;B&#65533;w&#65533;U!K]Dz<	=Z&#65533;&#65533;&#65533;\Y&#65533;%&#65533;Q&#65533;&#1968;&#65533;&#65533;9&#65533;1f&#65533;~&#65533;`3:&#1385;f"&#65533;&#65533;p&#65533;bg&#65533;&#65533;fbbP&#65533;jp&#65533;?&#65533;&#65533;B&#65533;&#65533;'&#65533;zVIha&#65533;&#65533;`(%&#65533;.J&#65533;@-j)&#65533; &#65533;&#65533;&#65533;&#65533;"&#65533;&#65533;7-&#65533;|&#65533;p&#65533;&#65533;j4&#65533;&#65533;
nm%&#65533;&#65533;&#65533;"&#65533;&#65533;$8@a'	SMX&#65533;&#65533;)cq&#65533;&#65533;&#65533;&#65533;&#65533;&#65533;n&#65533;&#65533;:-)&#65533;o!&#65533;&#65533;&#65533;&#65533;0-8&#65533;@&#65533;edu&#65533;&#65533;&#65533;W	&#65533;&#65533;T.t&#65533;]E~&#65533;&#65533;r&#65533;LBM&#65533;&#65533;
!&#65533;B&#65533;@
x&#65533;K&#1451;&#65533;&#65533;NB&#65533;&#532;&#65533;&#65533;h&#65533;&#65533;i&#65533;S&#65533;lLj&#65533;&#65533;T&#65533;&#1471;&#65533;&#65533;&#65533;1&#65533;b1&#65533;&#65533;7`Bx&#65533;&#65533;&#65533;&#65533;&#65533;r&#65533;&#1537;0&#65533;&#65533;&#65533;&#65533;&#65533;F0&#65533;&#65533;&#65533;&#945;&#65533;&#65533;&#65533;HL>&#65533;>&#395;#&#65533;8&#65533;&#1592;&#65533;&#65533;+$P&#65533;&#65533;w&#65533;>&#65533;&#65533;$%L&#65533;
&#65533;&#65533;&#65533;.&#65533;&#65533;wp{A.&#65533;&#65533;z&#65533;&#65533;&#65533;d&#65533;Si&#65533;&#1543;r&#65533;&#65533;4b&#65533;	&#65533;&#65533;&#65533;6&#65533;&#65533;60&#65533;&#65533; &#65533;# &#65533;&&#65533;&#65533; ]4Zp&#65533;&#65533;&#65533;T&#65533;&#65533;R&#65533;&#65533;&#65533;&J&#65533;L&#65533;3&#65533;W&#65533;&#809;3!&#65533;&#65533;
>&#65533;x&#65533;^&#65533;H&#65533;&#65533;B{&#65533;&#65533;]&#65533;&#65533;X
7&#65533;a
&#65533;&#65533;5l&#65533;&#65533;&#65533;\&#65533;9&#65533;&#65533;&#65533;x<&#65533;&#65533;'C&#65533;&#65533;&#65533;H&#1437;&#65533;S&#65533;&#65533; &#65533;F&&#65533;/l&#65533;&#65533;^0&#65533;&#65533;!&#65533;m&#65533;&#65533;&#65533;&#1094;hA&#65533;&#65533;?&#65533;Sf&#65533;&#65533; nM&#65533;]&#65533;&#65533;&#1876;&#65533;&#65533;]@iAGy&#65533;&#65533;6&#65533;-&#65533;&#65533;&#65533;&#65533;/vv$)x`?&#65533;&#65533;c&#65533;&#65533;nS&#1829;x&#65533;&#65533;	&#65533;&#65533;J&#65533;[H,w!4>&#65533;, &#65533;N&#186;@i]&#65533;&#65533;&#65533;&#65533;&#65533;&#65533;J&#65533;r_d&#65533;xg&#65533;w&#65533;J&#65533;&#65533;{&#65533;Y1+BB&#65533;	a&#65533;&#65533;Nt&#65533;&#65533;&#65533;&#65533;&#65533;&#65533;.!k&#65533;&#65533;&#65533;&#389;&#65533;&#65533;&#65533;&#65533;|
`X7&#65533;&#65533;&#65533;&#65533;&#65533;&#65533;I&#65533;:J&#65533;c&#65533;I&#65533;&#65533;&#1942;M&#65533;&#65533;],&#65533;Y&#65533;&#65533;&#65533;&#65533;&#65533;!A&#65533;,&#163;^LH&#65533;`&#65533;&#65533;}&#65533;&#65533;&#65533;n&#65533;&#65533;N&#65533;&#65533;&#65533;h4&#65533;&#65533;&#65533;g|_&#65533;%&#65533;&#65533;$&#65533;&#65533;&#65533;&#65533;:&#65533;w&#65533;&#65533;&#65533;w&#65533;&#65533;&#65533;&#65533;=!G&#65533;O&#65533;/&#65533;&#65533;&#65533;g+&#65533;&#65533;&#65533;&#65533;!&#65533;8@&#65533;H@  &#65533; 
&#65533;&#65533; &#65533;h>l0&#65533;&#65533;&#65533;=&#1458;%&uQ&#65533;I&#65533;4&#65533;D&#65533;&#65533;{&#65533;&#65533;&#65533;&#65533;&#65533;&#65533;&#65533;}&#65533;w&#65533;&#65533;&#65533;_5!&#1792;&#65533;g&#65533;&#65533; K&#65533;^{J&#65533; &#65533;&#65533;&#65533;&#65533;&#65533;5p&#65533;&#65533;Z&#65533;F&#65533;0&#65533;_&#65533;&#65533;t&#65533;&#65533;|&#695;&#65533;W&#65533;Fn&#65533;&#65533;7)&#65533;&#65533;&#65533;n&#65533;z&#65533;W&#65533;_&#65533;\&#65533;&#65533;6.&#65533;l&#65533;9&#65533;&#65533;>&#65533;
&#65533;&#65533;&>g	,@&#65533;&#65533;7.&#65533;&#65533;&#65533;&#65533;&#65533;P 07&#65533;&#65533;&#65533;&#65533;&#65533;G]&#65533;&#65533;&#65533;C&#65533;w&#65533;}&#65533;&#65533;&#65533;S&#65533;qLr&#65533;AP&#65533;ybPX6	&#65533;&#65533;#	&#65533;%&#65533;6(&#65533;
-&#65533;&#65533;&#65533;&#65533;e&#65533;&#65533;&#65533;jP&#65533;G&#65533;	5P N`&#65533;8X&#65533;7&#65533;H7$@&#65533;&#65533;P&#65533;&#65533;&#65533;&#65533; xh 	&#65533;&#65533;&#65533;h&#65533;W&#65533;q&#65533;f!&#65533;>2&#65533;cT~&#65533;&#65533;#k0W&#65533;&#1029;LaJ&#65533;&#65533;&#65533;&#65533;&#65533;&#65533;&#65533;&#65533;&#65533;{&#65533;&#65533;&#65533;&#65533;0&#65533;&#65533;G&#65533;&#65533;&#65533;&#65533;&#65533;8i&#65533;5&#65533;w&#65533;4	s&#65533;&#65533;6&#65533;&#65533;wX ?&#65533;|X&#65533;8&#65533;X&#65533;&#65533;P &#65533;&#65533;&#65533;&#65533;&#65533;&#65533;
&#65533;&#65533;G`_ &#65533;TU&#65533;&#65533;&#65533;pU&#12741;&#65533;&#65533;&#65533;T	w&#65533;1&#65533;@&#65533;&#65533;&#65533;&#65533;`&#65533;&#65533;&#65533;&#33411;&#1034;&#65533;&#65533;&#65533;.&#65533;k&#65533;&#65533;&#65533; &#65533;&#65533;&#65533;&#65533;&#65533;&#65533;h&#65533;&#65533;&#65533;c6&#65533; &#65533;	3&#65533;&#65533;8P
y&#65533;&#65533;&#65533;&#65533;&#65533;&#516;&#785;&#65533;&#65533;`&#65533;&#65533;X&#65533;h&#65533;&#65533;&#65533;&#65533;&#1672;V&#65533;3"&#65533;C&#65533;&#65533;&#65533;&#65533;p&#65533;.&#65533;&#65533;&#65533;&#65533;&#65533;*&#65533;&#65533;-&#65533;&#65533;&#65533;&#530;&#65533;&#65533;&#65533;W `&#65533;&#65533;&#65533;&#65533;&#65533;&#65533;&#65533;&#65533;C7&#65533;&#65533;&#65533;&#65533;&#65533;&#65533;&#65533;@&#65533;&#65533;Pi&#65533;&#65533;&#65533;&#65533;_`"&#65533;Q)&#65533;&#65533;&#65533;&#65533;&#65533;!&#65533;@&#65533;&#65533;&#65533;&#65533;&#65533;&#65533;&#65533; 5@&#65533;v&#65533;0w`&#65533;&#65533;&#65533;0&#65533;&#65533;.&#65533;&#65533;&#65533; ,&#65533;l&#586;&#65533;&#65533;&#65533;t&#65533;ti&#65533;&#65533;&#65533;sk?}&#65533;&#65533;&#65533;&#65533;P&#65533;&#65533;@&#65533;K&#1612;BRi&#65533;I&#65533;&#65533;m7&#65533;&#65533;o&#65533; W=t')g&#65533;&#65533;&#65533;&#65533;&#65533;/&#65533;&#65533;-)&#65533;1Y&#65533;&#65533;&#526;uy&#65533;H&#65533;&#65533;&#65533;@&#65533;]@,&#65533;&#408;	Fy&#65533;N&#65533;	&#65533;Y&#65533;
h0&#65533;R&#65533;S	&#65533;&#65533;&#65533;V&#65533;&#65533;&#65533; [&#65533;&#65533;l&#65533;f&#65533;&#1088;lc&#65533;7&#65533;@)&#537;h)&#65533;&#65533;&#65533;&#65533;&#65533;&#1609;&#65533;i`&#65533;&#65533;&#65533;&#65533;XH&#65533;&#65533;| &#65533;&#65533;p&#65533;&#65533;`&#65533;yI&#65533;&#65533;iP&#596;&#65533;&#65533;0&#65533; &#65533;&#65533;&#65533;&#65533;&#65533;y&#65533;&#65533;	&#65533;&#65533;	7&#65533;,y&#65533;S-&#65533;&#1832;Jp&#65533;9&#65533;i&#65533;&#65533;&#65533;&#65533;)&#65533;&#65533;&#65533;&#65533;uy&#65533;&#65533;&#65533;&#65533;&#65533;&#65533;&#1603;&#65533;&#65533;&#65533;Z
&#65533;i&#65533;&#65533;&#65533;&#65533;&#65533;&#1624;T&#65533;&#65533;&#65533;&#65533;&#65533;&#65533;&#65533;U([Z&#65533;	&#65533;)%3&#65533;&#65533;7&#65533;(	&#65533;&#65533;&#65533;I&#65533;J&#65533;&#65533;&#65533;ZJ&#65533;&#65533;YN&#65533;&#65533;&#65533;&#65533;&#65533; &#65533;&#65533;9&#65533;$&#65533;&#65533;y&#65533;&#65533;&#607;Qy&#65533;&#65533;&#1634;W9	Z
&#65533;8^UD	&#65533;&#65533;&#65533;C&#65533;&#65533;&#65533;	&#65533;x&#65533;&#65533;&#65533;&#65533;&#65533;&#65533;&#65533;&#65533;)&#65533;&#65533;y&#65533;&#65533;&#65533;&#65533;H&#65533;0&#65533;	&#612;&#65533;p&#65533;N:	&#65118;&#65533;&#65533;&#65533;&#65533;=&#65533; Y&#65533;&#65533;&#65533;+&#65533;WZ&#65533; &#65533;&#65533;C&#65533;&#65533;f&#65533;&#65533;&#65533; &#65533;&#65533;v&#65533;&#65533;&#65533;&#65533;&#65533;gV`Z
9	n&#65533;{B&#1699;&#65533;&#65533;&#65533;&#65533;&#65533;I&#65533;F&#1693;&#65533;&#65533;&#65533;&#65533;B&#65533;&#65533;&#65533;&#65533;&#65533;J&#65533;&#65533;`^&#65533;-1 &#65533;&#65533;: G&#65533;&#65533;&#65533;&#65533;Z&#65533;&#65533;&#65533;&#65533;&#65533;&#65533;&#65533;&#65533;&#65533;&#65533;(&#65533;&#65533;&#65533;&#65533;Ls&#65533;>%&#65533; &#65533;&#65533; &#65533;6&#65533;&#65533;@:&#65533;:&#65533;&#65533;&#1642;1i&#65533;&#65533;&#65533;&#65533;{x&#65533; D&#65533; QPx0&#65533;&#65533;&#65533;&#65533;E&#1647;&#65533;&#65533;j;&#65533;;h&#65533;j&#65533;Kx&#65533;&#65533;&#65533;&#65533;c&#65533;&#65533;&#65533;&#65533;&#65533;&#65533;)&#65533;&#65533;&#65533;&#65533;:&#65533;&#65533;&#65533;&#65533;@&#513;&#65533;U&#65533;&#65533;&#65533;[&#65533;#J &#65533;&#65533;0&#65533;&#1232;&#65533;&#65533;*&#65533;&#1714;&#65533;z&#65533;4&#65533; &#65533; &#65533;Z&#65533;Q`&#65533;&#65533;@&#65533;:D&#65533;&#65533;J&#65533;@&#65533;&#65533;&#65533;jD+&#65533;&#65533;&#65533;j&#65533;01&#65533;&#65533;&#1780;H$SGuy&#65533;@&#65533;V&#1688;&#65533;Z&#65533;&#65533;&#65533;&#65533;Ty&#65533;[&#741;&#65533;)	&#65533;&#65533;&#65533;Y	&#65533;X~&#65533;&#65533;&#65533;&#65533; &#65533;&#65533; &&#65533;*&#65533;&#65533;tJ&#65533;v&#65533;&#65533;z&#65533;z&#65533;&#65533;7&#65533;&#65533;&#65533;&#65533;&#1075;&#65533;0&#65533;&#65533; &#65533;&#65533;&#65533;`&#65533;&#65533;&#65533; h&#65533;6h:&#65533;D&#65533;&#65533;&#65533;8Y% 
 P&#65533;&#65533;&#65533;&#65533;&#65533;&#65533;&#618; &#65533;&#65533;&#65533;&#65533;i&#65533;&#65533;&#65533;&#65533;&#65533;&#65533;&#65533;&#65533;&#65533;&#43156;j&#65533;&#65533;&#65533;M&#65533;&#65533;&#65533;pM&#65533;&#65533;D&#65533;[	+x&#65533;&#65533;0&#65533;u&#754;&#65533;Z&#65533;&#65533;&#65533;y&#65533; >`&#65533;p&#65533;&#65533;&#65533;&#65533;[&#65533;&#65533;+	n&#65533;
3`}&#65533;p>	x&#65533;&#65533;~&#65533;&#65533;N&#65533;&#65533;&#65533;&#65533;&#65533;+&#65533;&#65533;&#65533;&#65533;&#65533;&#65533;&#65533;0@&#65533;&#65533;X&#65533;&#65533;&#65533;&#65533;&#65533;{&#65533;U&#65533;&#65533;&#65533;kU&#65533; Q` &#65533;&#65533;gD0&#65533;&X^&#65533;e&#685;&#736;z&#65533;&#65533;<&#65533;&#65533;&#65533;&#171;&#65533;+{&#65533;&#65533;:&#65533;&#635;&#65533;&#65533;&#1719;&#1075;:&#65533;&#65533;L&#65533;&#65533;&#65533;&#65533;&#65533;&#65533;&#65533;{&#65533;&#65533;&#65533;&#1915;&#65533;&#1883;&#65533;&#65533;&#676;~&#65533;&#65533;&#65533;8&#65533;{&#65533;&#44793;`(&#65533;&#65533;&#65533;&#1768;&#65533;&&#65533;&#65533;B|&#65533;]&#65533;&#65533;&#65533;G&#65533;&#65533;&#65533;&#65533;\&#65533;&#65533;;Y@&#65533;&#65533;Y<&#65533;p&#65533;0&#65533;y&#65533;Z&#65533;&#65533;&#45742;&#65533;`&#65533;|K&#65533;&#65533;&#65533;<&#65533;[d	&#65533;i	N`&#65533;&#65533;p<&#450;&#65533;6&#65533; Cx&#65533;&#65533;&#65533;3L&#65533;&#65533;&#65533;=@&#65533;&#65533;:&#549;&#1772;&#65533;&#65533;k&#65533;k&#65533;&#65533;&#741;6TE&#395;` X2&#133;&#65533;&#65533;&#65533;S&#65533;P]	&#65533;&#65533;&#65533;`&#65533;&#65533; &#65533;&#65533;9&#65533;l&#65533;&#65533;y&#65533;5K&#65533;}&#52673;k	&#65533;&#65533;0i&#65533;&#65533;&#65533;{p&#65533;&#65533;3&#65533;&#444;&#65533;&#765;,x}&#65533;`z<&#65533;p&#65533;&#804;	 S&#65533;&#65533;&#65533;<&#297;&#65533;&#265;|&#65533;&#65533;&#42958;\&#65533;O &#65533;$lH&#65533;d&#65533;&#65533;,2<&#326;&#65533;*&#65533;&#65533; 4&#65533;+h&#340;&#65533;h`&#65533;P&#65533;&#1699;|&#65533;&#65533;[&#65533;&#65533;z&#65533;`<&#65533;&#65533;|&#65533;!&#65533;&#65533;k\&#65533;&#65533;&#65533;&#65533;&#65533;&#1771;&#65533;@h&#65533;&#65533;&#65533;&#65533;V&#779;P&#741;&#65533;&#65533;
 *Z&#65533;&#1752;&#65533;&#65533;&#65533;&#65533;&#65533;&#522;&#65533;&#65533;W	9 &#65533;&#65533;@&#65533;&#65533;	&#65533;h[G2&#65533;Z&#65533;&#65533;
Z&#65533;&#901; &#644;&#65533;&#899;&#65533;&#65533;9&#65533;qKq&#65533; &#65533;y&#65533;p&#65533;{j&#65533;F&#65533;&#679;|&#65533;&#65533;&#65533;&#65533;&#65533;&#65533;&#65533;&#65533; &#65533;&#65533;&#400;&#65533;&#389; &#1029;&#65533;&#65533;&#65533; &#65533;K];&#65533;&#1038;&#65533;&#65533;&#65533;Zk&#65533;&#65533;9&#65533;T	&#65533;&#65533;<&#65533;A&#65533;&#65533;T8=Cf&#710;&#65533;&#65533;&#65533;&#342;v&#65533;y&#65533;f 	J`&#65533;&#65533;&#65533;eY&#65533;4&#65533;~l&#65533;&#1230;&#65533;C&#65533;&#65533;&#65533; 0tz&#65533;J&#65533;&#65533;&#65533;&#65533;N&#65533;&#65533;Q&#65533;&#65533;~K|&#65533;i&#65533;0MM&#65533;&#65533;&#65533;x&#759;Lh9&&#65533;&#65533;&#65533;&#12011;&#65533;&#65533;&#65533;&#65533;&#65533; &#65533;&#65533;&#65533;&#65533;&#65533;&#65533;\&#65533;&#65533;=&#65533;&&#65533;cc &#65533;+&#65533;9+1&#65533;C&#65533;j&#65533;&#65533;9=&#65533;&#65533;v&#65533;&#1894;&#65533;&#65533;&#65533;&#65533;~&#65533;H&#65533; &#65533;&#65533;:B-&#65533;p&#65533;*`&#65533;&#65533;&#65533;&#1304;&#865;I=`&#65533;OM&#65533;&#65533;&#65533;&#65533;<&#65533; |&#65533;X&#65533;&#1674;&#65533;&#65533;z&#65533;D&#65533;&#65533;&#65533;&#65533;&#65533;&#65533;p&#65533;&#65533;&#1775;8&#65533;&#65533;&#65533; &#65533;&#65533;j&#65533;&#65533;q&#65533;&#65533;C|&#65533;&#65533;i&#65533;!`&#65533;c&#65533;&#65533;TM^&#65533;&#65533;P&#65533;0&#65533;&#65533;&#65533;ozc&#1237;&#65533;&#932;H&#65533;&#65533;&#65533;&#1539;&#65533;&#65533;V&#65533;&#65533;&#65533;\&#65533;D&#65533;&#65533;x&#65533;&#65533;&#65533;&#65533;&#65533;*&#65533;&#65533;*pm?y&#65533;&#65533;\&#65533;&#65533;&#1390;l&#65533;&#65533;M&#65533;\&#65533;	&#65533;T&#65533;s,N&#65533;aH&#65533;N&#65533;&#65533;&#65533;&#65533;&#1630;&#65533;I&#65533;B&#65533;&#65533;r&#65533;&#65533;Z+&#65533;&#65533;&#285;&#65533;>&#65533;h&#65533;&#65533;_&#65533;G&#65533;&#65533;&#65533;&#65533;t&#65533;&#65533;&#65533;&#65533;a&#65533;&#65533;d/#e
&#65533;Gx&#65533;SL&#65533;&#65533;p&#65533;vw&#65533;&#65533;&#65533;@ .&#65533;&#65533;[&#65533;,p&#65533;&#65533;&#65533;	8&#65533;&#65533;:&#65533;&#65533;&#65533;&#65533;&#65533;&#65533;&#65533;&#65533;&#65533;&#65533;&#65533;&#1603;`&#65533;&#65533;-&#65533;m&#1704;&#65533;&#43597;&#401;` M@&#65533;&#65533;J&#65533;&#65533;j&#23854;&#65533;&#65533; &#65533;>>	j&#1610;&#65533;&#65533;&#65533;&#65533;&#65533;^&#65533;[:&#65533;&#65533; &#65533;&#27136;d&#65533;&#65533;>&#65533;&#65533;&#65533;&#65533;&#65533;`z@ynGY&#65533;,&#65533;&#65533;&#65533;&#65533;-&#65533;&#65533;&#65533;&#65533;&#65533;{A&#65533;&#65533;r&#65533;&#65533;&#65533;M&#65533;<&#65533;&#65533;&#65533;&#65533;&#65533;&#65533;&#65533;&#65533;&#59118;&#65533;rh&#65533;
&#65533;&#65533;`&#65533;&#65533;&#65533;&#65533;l  &#65533;&#1705;&#65533;&#65533; &#65533;C&#65533;&#1032;&#862;&#65533;&#65533;&#65533;&#65533;&#65533;&#65533;&#65533;H&#65533;\n&#1104;`&#701;&#65533;&#65533;&#65533;&#65533;d&#65533;&#65533;i&#65533;&#65533;&#65533;xP *0&#65533;n&#65533;&#65533;&#65533;tU&#65533;&#65533;&#65533;I&#65533;&#65533;&#65533;&#65533;&#65533;d&#65533; &#65533;fUP&#65533;&#65533;(&#65533;&#65533;8&#65533;&#65533;N&#65533;&#65533;]&#65533;&#65533;&#65533;r&#65533;&#65533;&#65533;P&#65533;%oJ?&#65533;?&#65533; &#65533;6&#65533;Sp0&#65533;@+I&#65533;a|&#65533;&#65533;.&#65533;&#65533;-&#65533;or^&#1347; &#65533;n&#65533;&#65533;&#65533;n&#492436;&#65533;&#910;O&#65533;&#65533;&#65533;&#65533;&#65533;&#65533;&#65533;&#65533;&#65533;&#65533;n&#65533;&#206;&#65533;r] &#65533;&#65533;&#65533;&#65533;&#65533;B&#65533;&#65533;f&#65533;&#65533;&#65533;&#65533;&&#65533;&#65533;&#65533;&#65533;&#65533;&#65533;&#65533;M&#65533;&#65533;&#65533;&#65533;U,&#38030;&#65533;&#65533;]&#65533;&#65533;&#65533;&#65533;L&#65533;|?>&#65533;T&#65533; X&#65533;@&#65533;&#65533;o&#65533;y&#65533;&#65533;&#65533;&#65533;o &#65533;&#65533;&#65533;m&#1029;&#65533;&#65533;&#65533;&#65533;&#65533;Z&#65533;E	i&#65533;&#65533;>&#65533;uO&#65533;y&#65533;&#65533;&#65533;	&#283;&#65533;&#65533;&#65533;a&#65533;&#65533; &#65533;&#65533;&#65533;^&#65533; pm6&#65533; 4&#65533;4x&#65533;~]I&#65533;/&#65533;
&#65533;ex&#65533;A&#65533;&#65533;&#65533; &#65533;<&#65533;&#65533;&#644;&#65533;&#65533;&#65533;l>]&#65533;@ ,0&#65533;&#65533;&#65533;&#65533;&#65533;&#65533;&#65533;&#65533;&#65533;&#65533;&#65533; C&#65533;&#65533;*&#65533;&#65533;&#65533;&#65533;&#65533;N&#65533;&#65533;&#65533;QQQ&#65533;QD&#65533;D&#65533;&#65533;C&#65533;C&#65533;&#65533;&#65533;&#65533;&#65533;M&#65533;&#65533;&#65533;&#65533;&#65533;&#65533;&#65533;(&#65533;i%i&#65533;&#65533;&#65533;&#65533;&#457;&#65533;&#65533;&#65533;&#65533;&#65533;&#65533;&#65533;&#65533;&#65533;&#65533;&#65533; &#65533;&#65533;o&#65533;&#65533;&#65533;&#65533;&#65533;&#65533;&#65533;&#65533;&#65533;&#65533;&#1068;&#65533;k&#65533;	&#65533;&#65533;&#65533;&#65533;z&#65533;p&#65533;g&#65533;&#65533;&#65533;&#65533;yf&#65533;"&#65533;&#65533;~&&#65533;DP&#1583;&#65533;DA &#65533;&#65533;$&#65533;^Xdd&#65533;&#65533;&#65533;.&#65533;t@&#65533;IPnp&#65533;&#65533;dK&#65533;X&#65533;d&#65533;&#1155;&#65533;&#65533;`&#692;&#65533;g&#65533;PD&#65533;&#65533;&#65533;&#65533;QY&#65533;&#65533;4&#65533;+=&#65533;&#65533;H&#65533;UbV&#65533;4&#65533;i%&#65533;P&#65533;&#65533;f`&#65533;MK&#65533;&#65533;m&#65533;&#65533;bP&#65533;\&#65533;oo&#637;)&#65533;&#1889;^ &#65533;&#65533;.&#1326;&#65533;N&#65533;f&#65533;&#65533;^&#65533;&#65533;I&#65533;&#65533;&#65533;&#65533;&#65533;&#65533;zh&#65533;
]&#65533;&#65533;&#65533;&#65533;&#65533;&#65533;D*F&#65533;&#65533;&#65533;'&#65533;.&#65533;&#65533;Zc&#462;I&#65533;.Ir&#65533;m&#65533;&#65533;s&#65533;&#65533; &#65533;&#65533;=9&#65533;"&#65533;S&#35426;Ea&#65533;%+&#65533;&#65533;&#65533;z&#65533;&#65533;&#65533;
C&#65533;DX&#65533;&#65533;&#65533;
B&#65533;&#65533;[&#65533;:&#65533;|&#65533;&#65533;&#1528;&#65533;&#65533;6&#65533;=&#65533;4u9s&#65533;&#65533;&#65533;&&#65533;&#65533;@&#65533;/:?y&#65533;&#65533;&#65533;&#65533;<&#65533;!&#65533;O"&#65533;A&#65533;`&#65533;A&#65533;GuTf&#65533;x&#65533;$&#65533;C,&#65533;&#65533;q&#65533;h&#65533;E4&#65533;H&#65533;jL&#65533;&#65533;,&#65533;&#65533;H }&#65533;&#65533;&#65533;&&#65533;$&#65533;l&#65533;&#65533;h&#65533;|&#65533;&#65533;t&#65533;&#65533;'&#65533;!&#65533;(&#65533;&#65533;&#65533;&#658;&#65533;,&#65533;&#65533;R&#1330;S&#65533;&#65533;&#65533;+&#65533;qe!PU &#65533;&#65533;v&#1921;&#65533;2&#1104;'&#65533;ye&#65533;&#65533;f5li&#205;[&#65533;&#65533;&#65533;&#65533;&#65533;&#65533;&#65533;&#65533;&#65533;&#65533;G&#65533;&#65533;&#65533;&#65533;&#1483;&#65533;&#65533;8C &#65533;	&#65533;&#65533;R&#65533;Xn&#65533;`f&#65533;\8&#65533;f&#65533;&#65533;&#65533;i"j&#65533;
&#65533;z&#65533;&#65533;A0b&#65533;&#65533;&#65533;&#65533;&#65533;&#65533;&#65533;&#65533;&#65533;&#65533;,&#65533;&#65533;&#65533;&#65533;&#65533;hk&#65533;>&#65533;
&#65533;&#65533;&#65533;x
&#65533;&#65533;$&#65533;
)E&#65533;&#1156;*&#65533;P&#65533;u&#65533;@&#65533;K"! &#65533;&#65533;g&#65533;A&#65533;&#65533;w&#65533;&#65533;m&#476;i&#65533;x&#65533;M&#65533;fY&#8089;&#65533;z&#65533;&#65533;&#65533;&#65533;&#65533;3<&#65533;&#65533;^H&#65533;&#65533;3\:K&#65533;:&#65533;&#65533;<&#65533;!&#65533;(b&#65533;&#65533;YF&#65533;&#65533;`&#432;&#65533;$Di&#65533;&#65533;&#65533;
&#65533;&#65533;jj&#65533;&#65533;&#65533;&#65533;&#1706;)&#65533;&#65533;j&#65533;&#65533;&#65533;&#688;&#65533;&#65533;&#65533;&#65533;&#65533;&#65533;EkrJ&#65533;K&#65533;Q&#65533;&#65533;\&#65533;&#65533; &#65533;&#65533;&#65533;&#65533;&#65533;&#65533;&#65533;
&#65533;T%&i&#65533;&#65533;t<&#65533;&#65533;A&#65533;&#65533;&#65533;&#65533;NT&#65533;KXc&#65533;9&#65533;_&#65533;&#65533;&#65533;Z&#12592;&#65533;*8&#65533;&#65533;,$y&#65533;&#65533;'&#65533;&#65533;b&#65533;&#65533;&#65533;\&#65533;s/&#65533;&#65533;X&#65533;&#65533;v&#1537;&#65533;,&#65533;X&#65533;&#467;&#356;&#65533;5&#65533;&#65533;+A&#65533;&#65533;3&#65533;iJdhy&#65533;&#65533;q&#65533;{&#65533;y&#65533;@@&#65533;&#65533;&#65533;n&#65533;&#65533;-&#65533;&#65533;&#65533;i&#65533;Jsq&#65533;E,r&#65533;.&#65533;\&#65533;kp&#65533;R&#65533;&#65533;&#65533;NEa4&#1188;Yk&#65533;&#65533;&#65533;P &#65533;&#65533;&#65533;&#65533;&#65533;&#65533;&#65533;Om&#65533;&#65533;&#65533;&#65533;&#65533;&#65533;&#65533;'r.&#65533;&#65533;&#65533;&#65533;&#65533;&#65533;* Mp&#65533;M&#65533;&#65533;&#65533;DK&#65533;W&#65533;&#65533;&#65533;&#65533;&#2018;&#65533;&#1471;o&#65533;&#65533;&#65533;&#65533;&#65533;&#65533;&#65533;&#65533;`&#65533;&#65533;&#65533;&#65533;7&#65533;&#65533;2aXW&#65533;<N&#65533;S&#65533; 4&#65533;&#65533;&#65533;a&#65533;&#65533;&#65533;@tt&#65533;s"#Q@&#65533;&#65533;&#65533;p&#65533;[^BP3	&#65533;&#65533;HI&#65533;]Q&#65533;&#65533;&#65533;&#65533;&#65533;	Z&#673;Sp&#65533;&#65533;&#65533;a&#65533;hG&#65533;J&#65533;&#65533;&#65533;&#65533;<m&#65533;&#65533;+&#65533;&#65533;T&#65533;AOj&#65533;&#65533;Q&#40213;&#65533;nq&#65533;kX &#65533;&#1029; <&#65533;&&#37229;&P&#65533;Y&#65533; (&#65533;&#65533;4&#65533;&#27590;&#771;~&#65533;&#65533;&#65533;&#65533;q0|&#65533;1&#65533;&#65533;&#65533;_"&#65533;p&#65533;%f&#65533;&#65533;&#65533;C&#65533;&#65533;&#65533;JNbK$&#65533;(&#65533;&#65533;U.C&#65533;&#65533;&#65533;$1&#65533;1B &#65533;&#65533;&#65533;h&#65533;&#65533;&#65533;&#65533;D&#65533;Sp&#65533;R&#38180;&#65533; r&#65533;0C&#65533;E&#65533;g&#65533;&#65533;&#1028;&#65533;YH &#65533;;Z0&#65533;q<&#65533;=&#65533;D ]&#65533;8&#1202;Z&#1864;&&#65533;&#65533;&#65533;D&#65533;W +&#65533;L&#65533;&#65533;&#65533;&#65533;&#65533;&#65533;7 `&#65533;f$!&#65533;%&#65533;&#65533;&#65533;1/g&#65533;&#65533;<&#65533;&#65533;&#65533;2?gll8&#1026;
G&#65533;a&#65533;&#65533;&#65533;&#65533;q&#65533;u03&#65533;T&#65533;"&#65533; H&#65533;ru&#65533;/8I~&#65533;&#65533;dw&#65533;&#65533;I&#65533;]CQe*&#65533;"CVz&#65533; k&#65533;]y&#65533;C&#65533;&#65533;&#65533;YN&#65533;&#65533;S&#65533;% &#65533;3&#65533;&#65533;H?&#1268;P&#65533;&#65533;d0[&#65533;ln&#65533;&#65533;d"B j&#65533;&#65533;hz&#65533;H=&#65533;R&#65533;U&#65533;&#65533;1"&#65533;&#65533;n&#65533;&#65533;p:&#65533;^&#65533;d&#65533;,&#65533;&#29972;&#65533;o&#65533; &#65533;0&#65533;&#65533;&#65533;qs&#65533;&#65533; -$&#65533;A&#65533;&#65533;&#65533;?T&#1006;&#65533;aa&#65533;t&#65533;&#65533; &#65533;H.&#65533;q&#65533;&#65533;&#65533;A&#65533;H&#65533;^&#65533;b&#869;&#65533;&#65533;&#65533;&#65533;F&#65533;&#65533;&#65533;A*4j 	&#65533;05&#65533;!+k&#65533;&#65533;e&#65533;2&#65533;\8i&#65533;D&#65533;&#65533;&#65533;>&#65533;I!   ^S&#65533;]k"5U&#65533;&#582;&#65533;&#65533;&#65533;&#65533;01DPu+&#1319;&#65533;mh&#65533;@&#1400;&#65533;&#65533;&#65533;#=&#65533;&#65533;&#65533;FBt3&#65533;&!c/&#65533;>&#65533;.&#65533; ]&#65533;Y&#65533;&#1305;&#65533;j@&#65533;
&#65533;b&#65533;&#552;Y02&#65533;&#65533;`&#65533;&#65533;&#65533;&#65533;"&#65533;&#65533;K&#65533;?5E&#1984;&#65533;a&#65533;&#65533;@&#65533;&#65533;	&#65533;&#65533;r&#65533;&#65533;b&#65533;&#65533;&#65533;O1&#65533;&#65533;&#65533;&#65533;G?&#65533;Y&#65533;,&#65533;k&#545; &#65533;&#65533;&#65533;&#65533;&#65533;&#65533;Ejsy&#65533;D\&#65533;&#1444;&#65533;H(L&#65533;&#65533;&#566;=M&#65533;"`&#65533;[&#65533;&#1399;NMp&#65533;&#65533;?x@[g&#65533;&#65533;&#65533; &#65533;&#65533; s&#65533;&#65533;&#65533;6&#65533;I &#65533;&#65533;&#65533;&#65533;3&#65533;&#65533;&#65533;&#65533;&#65533;&#65533;z&#1485;&#65533;<+`&#65533;&#65533;&#65533;&#65533;Cim&#65533;&#65533; )Br`;&#65533;&#65533;z&#65533;&#65533;Dd&#65533;&#65533;&#65533;&#65533;K&#65533;&#65533;&#65533;v&#401;(&#65533;db&#65533;&#65533;aP!XKrpp&#65533;&#65533;&#65533;&#65533;g)&#65533;&#65533;p&#65533;}&#65533;&#65533;Qg]r&#65533;K&#65533;&#65533;O&#65533;s&#65533;l&#65533;&#65533;&#65533;&#65533;6%,&#65533;n7&#65533;b?Ep&#65533;0&#65533;7&#65533;&#65533;&#65533;q/&#65533;&#65533;0&#646;&#65533;&#65533;"&#65533;Q&#65533;&#65533;&#65533;&#65533;2:&#65533;&#65533;p&#65533;&#65533;3V&#65533;4&#65533;&#65533;{&#65533;&#65533;&#65533;G R(&#65533;&#65533;B&#65533; )&#65533;&#65533;p&#65533;&#65533;f *&#2047;>nq&#65533;&#65533;&#65533;&#65533;lP&#65533;i&#65533;&#65533;f&#65533;&&#65533;&#65533;3&#65533;&#65533;&#65533;Z:&#65533;&#65533;}&#65533;	&#65533;&#65533;&#65533;7&#65533;&#65533;&#65533;&#65533;&#65533;Y&#65533;KX-Cy&#65533;o&#65533;:z&#65533;&#65533;TbFN&#65533;S&#65533;&#65533;&#65533;&#65533;*IIn9&#65533;[&#65533;~&#65533;wQu]&#65533;q&#65533;gx&#65533;&#65533;&#65533;&#65533;&#65533;,&#65533;&#65533;&#65533;&#65533;&#65533;&#65533;&#65533;a&#65533;&#555;&#1813;&#65533;&#65533;&#65533;0&#65533;&#65533;&#65533;[&#65533;[&#65533;=&#65533;`&#65533;&#65533;J&#1370;H-&#65533;&#65533;&#65533;L&#307;v&#65533;Y&#65533;5S=&#65533;+%A5&#65533;r&#65533;&#65533;&#65533;H&#65533;&#65533;&#65533;^&#65533;&#65533;=a7&#65533;&#65533;&#65533;^&#65533;&#65533;&#65533;&#65533;&#65533;&#1019;&#65533;&#65533;s&#65533;x&#65533;oIr&#65533;3&#65533;*&#65533;9p&#65533;&#65533;&#65533;E&#65533;1&#65533;11&#65533;&#65533;&#65533;v&#65533;&#65533;0N&#1767;&#65533;W&#65533;U&#65533;&#65533;&#65533;( &#65533;sF[&#65533;+(jT#W&#65533;&#748;^&#65533;&#65533;&#65533;&#65533;c&#65533;&#65533;&#65533;aKy&#65533;&#65533;&#65533;&#65533;&#65533;&#65533;^-&#65533;&#65533;&#908281;&#65533;l&#65533;&#65533;&#65533;B&#65533;Y&#65533;|&#65533;t&#65533;&#65533;&#65533;y&#65533;C&#65533;u&#65533;&#65533;)&#65533;&#65533; f&#65533;&#65533;pu&#65533;C&#65533;&#65533;Y&#65533;7&#65533;&#65533;q&#65533; r&#65533;@&#65533;&#1008;&#65533;&#65533;>^K<&#65533;&#65533;&#65533;g*5&#65533;&#65533;a&#65533;K&#65533;&#65533;&#65533;&#65533;$&#65533;)&#65533;U&#65533;8&#65533;}&#65533;P&#65533;U&#65533;&#65533;(G>&#65533;*&#65533;&#65533;&#65533;&#65533;&#65533;6@&#65533;W&#65533;&#65533;.&#65533;d'&#65533;&#65533;z&#65533;G&#65533;&#65533;?&#65533;@&#65533;&#65533;?5&#65533;}&#65533;y&#65533;w	&#65533;g&#65533;&#65533;7G9&#65533;;&#65533;@&#65533;&#65533;!< !&#65533;n&#65533; k&#65533;{&#65533;v&#65533;V'o)8og@&#65533;iP 6&#65533;^&#65533;&#65533;/&#65533;+&#65533;$@6&#65533;@J&#65533;&#65533;{&#65533;tXs&#65533;h&#65533;&#65533;I&#65533;3b&#65533;&#65533;&#65533;}pgisw&#65533;f,&#65533;p,&#65533;w&#65533;&#1029;&#65533;0&#65533;}&#65533;M&#65533;AH&#65533;C]&#65533;&#65533;$&#65533;]Vbh&#65533;&#65533;v&#65533;|&#65533;N&#65533;@^&#65533;!&#65533;&#65533;'^&#65533;Q8&#65533;(W&#65533;G&#65533;&#65533;&#65533;&#65533;&#65533;X&#65533;u&#65533;&#65533;')&#65533;&#65533;;&#65533;&#65533;&#65533;b&#65533;! Y0|&#65533;g&#65533;n&#1033;&#65533;&#65533;C&#65533;n&#65533;&#65533;kM&#65533;%&#65533; !&#65533;&#65533;&#65533;L&#65533;&#65533; 5&#65533; q &#65533;&#65533;Xq&#65533;&#65533;5&#65533;&#65533;!&#65533;&#65533;&#65533;Xf1h&#65533;1&#65533;5* '2&#65533;&#65533;"&#65533;2p&#65533;4&#65533;&#65533;W&#65533;&#65533;&#65533;b+&#65533;pG~&#1860;&#65533;&#65533;c&#65533;,7&#65533;F&#65533;&#65533;&#65533;v&#65533;&#65533;a&#65533;?&#65533;F(G&#65533;8^&#65533;&#65533;k.&#65533;^{s&#65533;&#65533;5&#448;MV&#65533;Xsg&#65533;p&#65533;&#65533;}&#65533;&#65533;&#65533;h&#65533;8P&#65533;X_&#65533;%_" &#65533;&#65533;{l&#65533;&8&#65533;&#65533;&#65533;&#65533;Ch&#65533;&#65533;&r&#65533;C  &#65533;&#65533;&#65533;&#65533;&#65533;&#65533;@&#65533;&#65533; %&#65533;&#65533;%&#65533;&#65533;jjP+&#65533;4`1&#65533;8g&#65533;&#65533;PpC*Np(&#65533;&#65533;&#65533;"&#65533;wb1b+&#65533;]L&#65533;q&#65533;&#65533;&#65533;&#65533;&#65533; &#65533;?7sC&#65533;&#65533;&#65533;a&#65533;d&#65533;&#65533;&#65533;&#65533;&#65533;xp&#65533;7&#65533;A&#65533;&#65533;^&#65533;( &#65533; &#65533;&#65533;?&#65533;c&#65533;Hr&#65533;x&#65533;&#65533;&#65533;?&#65533;&#65533;&#65533;H&#65533;&#65533;h&#65533;&#65533;&#65533;&#65533;&#65533;u&#65533;V		&#65533;&#65533;&#65533;&#65533;&#65533;&#65533;|&#65533;&#65533;nl`( T&#65533; E&#65533;P&#65533; 8&#65533;P&#65533;(Y" &#65533;(&#65533;q`j`&#65533;	5/&#65533;P  &#1434;&#65533;A&#65533;&#65533;L&#65533;"&#65533;&#65533;&#65533;&#65533;8&#65533;nW&#65533;&#65533;&#65533;20"+Hi+I&#65533;&#65533;OF0
&#65533;p&#65533;&#65533;&#65533;qr&#65533;d&#65533;gh#&#65533;G&#65533;&#65533;k&&#65533;&#65533;&#65533;%@S d&#65533;V&#65533;&#65533;'&#65533;rr)&#65533;&#65533;q&#65533;&#65533;&#65533; &#65533;  i&#65533;&#65533;&#65533;/&#65533;g&#65533;&#65533;&#65533;)l$&#65533;G`%&#65533; &#65533;&#65533;&#65533;/&#65533;&#65533;8&#65533;&#65533;(&#65533; &#65533;IVp&#65533;:&#65533;q&#65533;&#65533;30 g&#65533;&#65533;&#65533;&#65533;&#65533;!&#65533; R<&#65533;&#65533;&#65533;O&#1548;&#65533;&#65533;&#65533;&#65533;5&#65533;+CL+&&#65533;+&#65533;&#65533;v&#65533;&#65533;&#65533;&#65533;&#65533;&#65533;F4[Ia&#65533;&#65533;mt&#65533;m&#65533;&#65533;&#65533;&0ty&#65533;&#65533;&#65533;  W&#65533;&#65533;&#65533;&#65533;&#65533;&#65533;&s&#65533;&#65533;v&#65533;&#65533;g&#65533;&#65533;&#65533;&#65533;0y (&#65533;i&#65533;&#65533;&#65533;&#65533;&#65533;&#65533;&#65533;9&#65533;&#65533;&#65533;Y%&#65533;&#65533;&#65533;J	&#65533;8&#65533;06&#65533;8&#65533;&#65533;&#65533;x1&#65533;&#65533;&#65533;&#65533;!&#65533;&#65533;!&#65533;"&#65533;&#1121;&#65533;&#65533;&#65533;#$p&#65533;&#65533;:&#65533;&#65533;S,&#65533;&#65533;,@>&#65533;`
&#65533;`kr&#65533;&#65533;&#65533;YK&#65533;fo&#65533;&#65533;F&#65533;|&#65533;&#1961;&#65533;&#65533;&#65533;&#65533;r&#65533;&#65533;&#65533;J!&#65533;&#65533;O!)o&#65533;&#65533;&#65533;&#65533;8 &#65533;&#65533;&#65533;(Y f(@&#65533;j&#65533;&#65533;j&#65533;%0&#65533;9`t&#65533;&#65533;&#65533;&#65533;&#65533;&#65533;=&#65533;!J&#65533;s*!&#65533;&#65533;	&#65533;!j&#65533;JL&#65533;&#65533;QXI&#65533;&#912;&#65533;&#65533;&#65533;w&#65533;&#65533;&#65533;P&#65533;&#65533;/&#65533;&#65533;|T&#65533;&#65533;&#65533;&#65533;q&#65533;&#65533; &#65533;`Y&#65533;&#65533;*&#65533;&#65533;&#65533;&#65533;q&#65533;&#65533;&#65533;&#65533;&#65533;Nie&#65533;&#1667;!`&#65533;9&#65533;`&#65533;&#65533;i&#65533;&#65533;&#65533;&#65533;&#65533;g:&#65533;&#65533;&#65533;&#65533;j&#65533;&#154;&#65533;8&#65533;&#65533;#U&#65533;&#65533;A&#65533;J}&#954;&#65533;&#167;~J&#65533;&#65533;3&#65533;&#65533;&#65533;4&#65533;&#65533;&#65533;1&#65533;:x&#450;Y&#65533;&#65533;F&#65533;&#65533;rXu8&#65533;H
&#65533;N&#65533;&#65533;lg&#65533;w$Gp&#65533;(`&#355;&#65533;<&#65533;&#65533;&#65533;~&#65533;Ik&#65533;&#65533;&#65533;N&#65533;&#65533; f!&#65533;q &#65533;8(&#65533;g;&#65533;80&#65533;&#65533; MSf&#65533;&#65533;/i&#65533;p[x &#65533;&#1050;&#65533;1&#65533;&#65533;Ay&#65533;&#65533;&#65533;&#65533;&#65533;&#65533;);&#65533;/&#65533;h&#65533; &#65533;2&#65533;j&#65533;&#65533;	 0&#65533;&#65533;|&#65533;E&#65533;&#1621;E&#1752;&#65533;y&#65533;&?$7H&#65533;&#65533;&#65533;&#20853;&#65533;&#65533;&#65533;&#65533;&#65533;`&#65533;&#65533;&#65533;&#65533;&#65533;&#1722;t|&#65533;^&#65533;P&#65533;&#928;&#65533;sH&#65533;&#65533;&#65533;[v&#65533;|&#65533;H&#65533;_Z&#65533;h;&#65533;i+&#65533;&#65533;&#65533;&#65533; &#65533;&#65533;
-9&#65533;&#65533;Z &#65533;&#65533;j0&#65533;0&#65533;P&#65533;&#65533;1&#65533;&#65533;&#65533;;&#65533;&#65533;&#65533;&#1074;-K&#65533;&#65533;V<&#65533;&#65533;&#65533;3"&#65533;B!&#65533;z&#65533;g[&#65533;]&#65533;&#65533;&#65533;&#65533;&#65533;&#65533;&#583;&#65533;&#65533;(&#65533;+R;W&#65533;[&#65533;&#65533;&#65533;Yv&#65533;&#65533;&#65533;&#65533;R&#65533;&#65533;RB(|Y&#65533;< P &#65533;8&#65533;&#65533;<&#65533;-&#65533;&#65533;&#65533;&#843; &#65533;$&#65533;&#65533;&#65533;Y&#65533;#&#65533;&#65533;&#65533;&#65533;x&#65533;g&#65533;&#65533;&#65533;&#65533;+&#65533;&#65533;&#65533;&#65533;&#65533;&#65533;&#65533;&#65533;!x<&#65533;gRW&#65533;9&#65533;&#65533;)&#65533;&#65533;,&#65533;s&#65533;&#65533;&#65533;@W&#65533;&#65533;G&#65533;&#65533;&#65533;Iz&#65533;,&#65533;&#65533;+&#65533;&#65533;&#24943;&#65533;&#65533;&#65533;&#65533;h%l&#65533;&#65533;V
&#65533;&#65533;=&#65533;N&#65533;&#65533;N&#65533;&#65533;Mfu<&#65533;&#65533;&#65533;i&#65533;&#65533;,&#65533;&#65533;&#65533;o&#1724;-&#65533;V&#65533;&#65533;&#65533;&#65533;)&#65533;&#65533;&#65533;&#65533;&#65533;&#65533;6,&#65533;&#65533;0&2&#65533;<&#65533;n&#65533;Fn&#1048;&#65533;3u&#65533;&#1240;&#65533;z&#65533;&#65533;&#65533;N&#65533;&#65533;
0&#65533;f&#65533;&#65533;Q&#65533;&#65533;&#65533;IZy&#65533;&#65533;&#65533;p&#65533;Vr5&#65533;&#681;z&#65533;	p&#402;i&#65533;&#65533;&#65533;&#65533;&#65533;&#65533; ! )&#65533;o&#65533;j&#65533;&#540;&#65533;&#65533;&#65533;&#65533;&#796;&#65533;&z+&#65533;&#65533;A&#65533;&#65533;&#65533;&#1420;&#65533;2B&#65533;&#65533;&#65533;A&#65533;!a&#663;&#65533;&#65533;&#65533;&#65533;&#65533;&#65533;&#65533;\&#65533;&#65533;&#65533;"&#65533;q&#65533;&#441;\O&#65533;&#65533;&#65533;&#65533;&#65533;&#908;2&#65533;X&#65533;s4&#65533;&#65533; n&#65533;&#65533;&#65533;
&#65533;d&#65533;w&#65533;&#65533;&#65533;&#65533;&#65533;&#65533;V&#65533;|Z&#65533;&#65533;&#65533;o|uM&#65533;&#65533;,&#65533;&#65533;o&#65533;&#65533;&#65533;&#65533;,&#65533;&#65533;<\&#65533;Z< &#65533;@9&#65533;&#65533;&#65533;|&#65533;.&#65533;A&#65533;GA&#65533;`"`S&#65533;&#65533;8Z&#65533;L&#65533;/6M&#65533;P&#65533;&#65533;K@K*&#65533;&#65533;L&#65533;&#65533;&#65533;&#65533;,&#30569;,&#65533;c&#65533;&#65533;&#65533;&#65533;)&#65533;[&#65533;
Z`&#722;!&#65533;&#65533;&#65533;]cI&#65533;&#65533;&#65533;[-?V&#65533;&#65533;W'&#65533;&#65533;[&#65533;&#65533; &#65533;T v&#65533;&#65533;&#65533;&#65533;&#65533;&#65533;&#65533;3pT&#65533;U&#65533;&#65533; &#65533;&#65533;h&#65533;&#65533;&#65533;!)&#65533;&#65533;&#65533;&#65533;&#65533;b&#65533;&#65533;&#65533;!&#65533;&#65533;
&#647;&#65533;&#65533;-&#65533;u&#65533;d&#65533;l&#364;&#65533;?G}&#65533;Z&#426;f&#65533;{&#1031;c\&#65533;O=&#65533;&#65533;&#65533;&#65533;Vb&#65533;&#65533;&#65533;mlu&#65533;&#65533;&#65533;n`ur&#65533;&#65533;&#65533;&&#65533;Mvf CTUT&#65533;&#182;&#65533;&#65533; &#65533;U1&#272;;&#65533;&#65533; &#65533;S&#65533;&#1699;&#65533;n&#65533;y&#65533;&#65533;)&#65533;P&#65533;!&#65533;l&#65533;}&#65533;&#65533;Z0&#65533;&#65533;&#65533;]&#65533;&#65533;&#65533;&#65533;&#65533;_L&#65533;78J=&#65533;K&#65533;&#65533;*&#65533;a&#65533;c&#65533;
k&#65533;&#65533; &#65533;&#65533;&#65533;]mu&#65533;&#65533;"&#65533;&#2032;&#65533;gQ0&#65533;c[&#65533;gB&#1848;&#65533;&#65533;&#65533;i&#65533;&#65533;&#65533;&#65533;U&#65533;%&#65533;Ms-&#65533;&#65533;hYR&#65533;&#65533;&#65533;{&#65533;2&#65533;&#65533;&#65533;<&#65533;&#65533;)&#65533;&#65533;&#65533;&#65533;7&#65533;&#65533;&#65533;&#65533;&#65533;&#65533;}#&#65533;&#65533;@&#1707;+&#65533;m&#65533;&#65533;@&#65533;?M&#65533;&#65533;&#1613;&#65533;&#65533;dI&#65533;&#65533;&#65533;&#65533;W&#65533;&#65533;m&#65533;&#65533;W&#1454;&#65533;&#65533;|
&&#65533;s&#65533;Z>&#65533;&#65533;&#65533;&#65533;&#65533;Z&#65533;5&#65533;&#65533;-4`&#65533;D&#65533;&#65533;&#1468;&#65533;{&#65533;&#65533;|k&#65533;&#1061;&#65533;&#65533;G&#65533;&#65533;j<&#65533;&#65533;
&#65533;&#65533;&#65533;Q&#65533;.>&#65533;>me&#65533;(&#65533;&#65533;&#65533;E&#65533;?&#65533;&#65533;;.&#65533;3?T&#65533;&#65533;&#65533;B&#65533;Xm&#65533;&#65533;&#65533;&#65533;K&#65533;&#65533;&#65533;&#65533;g&#65533;Y&#65533;UY'&#65533;Wa&#65533;m&#65533;Y&#65533;&#65533;&#65533;RE&#65533; aN&#65533;c&#65533;J&#65533;&#65533;gk&#65533;D&#65533;&#65533;~&#65533;&#65533;&#65533;&#65533;F&#65533;%&#65533;]~s&#65533;i&#65533;Z&#65533;{&#65533;&#65533;B&#65533;i&#65533;&#65533;%&#65533;&#65533;&#65533;&#65533;&#65533;w^&#65533;&#65533;&#65533;&#65533;i&#65533;^&#65533;&#65533;&#14205;&#65533;&#65533;&#65533;y&#27456;D~0v&#65533;&#65533;-. u )p&#65533;&#65533;mn&#65533;&#65533;Y&#65533;&#65533;|&#1557;&#65533; &#65533;&#65533;&#1256;&#65533;cJ&#65533;-&#65533;-&#65533;p&#65533;&#65533;$QPY&#65533;&#65533;&#65533;&#65533;W&#65533;&#65533;9&#65533;&#65533;&#65533;&#65533;{s&#65533;&#65533;&#65533;TZm<&#65533;}&#65533;&#65533;k|&#65533;&#65533;&#65533;(&#65533;+&#65533;&#65533;&#65533;&#65533;e&#65533;{&#65533;&#65533;e&#65533;g\s&#65533;v0&#65533;!?&#65533;&#32808;n&#65533;2&#65533;&#65533;M&#65533;.&#65533;"&#65533;h&#65533;&#65533;A[.&#65533;"&#65533;&#65533;c&#65533;&#65533;&#65533;:o&#1447;N&#65533;~&#1817;x&#65533;u&#65533;&#65533;&#65533;&#701;&#65533; &#65533;&#65533;)?l&#65533;&#65533;&#65533;&#65533; &#65533;&#65533;@&#65533;&#65533;&#65533;&#65533;&#65533;&#65533;	@&#65533;&#65533;&#65533;&#65533;G&#65533;&#65533;\&#65533;&#65533;e&#65533;&#722;&#65533;&#65533;&#65533;&#65533;i&#65533;r&#65533;&#65533;&#65533;]^w&#65533;]&#65533;Ns&#65533;&#65533;&#65533;&#65533;&#65533;&#65533;&#65533;ls|?&#65533;&#65533;1&#65533;/&#65533;D&#65533;&#65533; > =O&#65533;&#65533;&#65533;@&#65533;&#65533;B&#65533;\Y&#65533;&#65533;e&#65533;n+(oJ&#65533;&#65533;&#65533;&#65533;E&#65533;&#65533;c&#65533;N&#65533; &#65533;T
&#65533;c&#65533;&#65533;N&#65533;&#65533;&#1198;&#65533;0w&#1600;Q&#65533;&#65533;&#65533;O?0&#65533;&#65533;&#65533;Q&#65533;&#65533;;&#65533;&#65533;&#65533;&#65533;&#65533;[e&#65533;&#65533;l}&#65533;Nz&#65533;&#65533;p&#65533;&#65533;n%!"&#65533;&#65533;1}&#65533;&#65533;hb&#452;+&#65533;&#65533;&#65533;&#65533;&#65533;?&#65533;&#65533;&#65533;&#65533;&#65533;BF&#65533;&#65533;&#65533;&#65533;y&#65533;&#65533;]&#65533;&#65533;C&#65533;&#65533;l~&#65533;v_&#65533;r&#65533;&#65533;V}&#65533;&#139;&#65533;&#65533;U&#65533;&#65533;?&#65533;c?&#65533;&#65533;&#65533;&#65533;&#65533;?u5&#65533;&#65533;
&#65533;w&#65533;pZ&#65533;g&#65533;Zg&#65533;&#65533;y&#65533;y&#65533;g&#65533;&#65533;ugul<&#65533;A&#65533;A&#65533;A&#65533;&#65533;,,&#65533;,&#65533;&#65533;&#65533;&#65533;&#65533;&#65533;hii4x&#65533;&#65533;&#65533;Q&#65533;QD&#65533;r&#65533;k&#65533;gkgn&#65533;g&#65533;&#65533;l&#65533;&#65533;&#65533;l&#65533;&#65533;&#65533;&#65533;&#65533;&#57544;&#65533;&#65533;&#65533;&#65533;&#65533;&#41093;&#65533;&#65533;&#65533;&#65533;&#65533;&#65533;&#65533;&#65533;K&#65533; &#65533;@=&#65533;&#65533;XPO&#65533;&#65533;d&#65533;s!B
%&#65533;&#65533;&#65533;N"&#65533;~!]&#311;h&#65533; JM&#1409;TGD/?&#65533;"&#65533;&#65533;T&#65533;X&#65533;rpa&#65533;-[Tl&#65533;`&#65533;&#1123;Hq&#65533;!f,YeQ$4&#65533;`@&#180;i&#65533;&#65533;&#65533;&#65533;&#65533;&#65533;&#65533;p&#65533;$&#65533;3G&#65533;,:|&#65533;&#65533; &#65533;S/&#65533;#&#65533;&#65533;&#693;&#65533;O`?y&#65533;1&#65533;7&#65533;&#65533;&#1855;&#65533;&#65533;P|;&#65533;&#65533;_&#65533;&#65533;&#65533;&#1235;&#65533;&#65533;&#65533;&#65533; &#65533;&#65533;&#65533;pa&#423;o&#65533;&#65533;u&#65533;*&#65533;&#65533;&#13443;&#65533;OX<&#65533;U&#65533;NV:[&#65533;&#65533;i&#65533;&#65533;H&#65533;&&#65533;&#65533;&#65533;O&#65533;&#65533;o&#65533;=]&&#1369;&#65533;D&#65533;f[&#917;&#65533;W&#65533;d&#457;&#65533;&#65533;&#65533;[&#65533;&#65533;v&#65533;kY&#65533;^&#65533;&#65533;&#65533;&#65533;-,1&#65533;&#65533;&#65533;&#65533;&#65533;&#65533;&#65533;&#967;&#65533;&#65533;=&#65533;&#65533;&#65533;&#65533;qB&#65533;i5r&#65533;>/#azy&#65533;&#65533;Hg&#65533;eA&#65533;i0!&#642;4&#65533;d&#65533;k&#65533;&#65533;&#65533;S,&#65533;&#65533;vn&#65533;!&#347;&#65533;&#65533;&#65533;@p&#452;0\T$B#AV&#65533;&#65533;&#65533;Fnx&#65533;8&#65533;x%	Ya&#65533;&#65533;$7f]&#65533;&#278;:?&#65533;&#65533;]&#65533;qg&#65533;f!&#65533;&#1938;L&#65533;&#65533;&#65533;Au&#65533;&#65533;H}y_&#65533;tY&#65533;&#65533;&#65533;&#65533;H&#65533;&#65533;&#328; nP`/&#65533;&#65533;&#65533;'&#65533;&#65533;&#65533;k&#65533;E8&#65533;l&#65533;&#65533;4K.&#65533;x&#65533;&#65533;&#65533;&#65533;&#65533;@2&#65533;U&#65533;&#65533;X&#842;\e&#65533;X&#65533;&#65533;&#65533;&#65533;&#65533;(&#65533;&#65533;&#65533;&#65533;]&#65533;&#65533;&#65533;&#65533;G&#65533;&#65533;3&#65533;&#65533;Y	&#65533;M&#65533;:&#65533; J&#65533;
&#65533;&#65533;&#837;&#65533;&#65533;n*B&#65533;&#65533;&#65533;&#65533;&#65533;&#65533;&#65533;&#65533;&#65533;e&#65533;&#65533;&#65533;4`h&#65533;$&#65533;&#65533;	k&#65533;v&#65533;m6&#65533;&#65533;&#65533;2&#65533;&#65533;&#65533;&#65533;
/&#65533;:P-/~"#"3&#65533;G&#65533;U&#65533;X&#65533;&#65533;7&#65533;.ZVnH&#65533;nY&#65533;$@&#65533;&#65533;&#65533;&#65533;&#65533;&#65533;&#65533;m&#65533;[X2&#65533;&#65533;<&#65533;&#65533;&#65533;&#65533;R&#437;oz#&#65533;&#65533;O&#65533;&#65533;&#65533;eQ&#65533;&#65533;&#331;&#65533;<&#65533;&#65533;3&#65533;:&#154;@&#65533;&#65533;	&#65533;&#65533;Zj&#634;Y&#1266;p&#65533;&#65533;&#65533;&#65533;&#65533;&#65533;&#65533; TP&#65533;&#65533;U&#65533;&#65533;b&#65533;&#65533;<'&#65533;&#65533;1&#65533;&#905;(T&#65533;=@&#65533;&#65533;&#65533;&#1777;&#65533;&#65533;&#65533;&#65533;w&#65533;&#65533; &#65533;C&#65533;&#65533;5&#1898;|vQ~&#65533;&#1203;&#999;&#65533;l&#65533;&#65533;&#65533;&#65533;a&#65533;k&#65533;&#65533;&#65533;L&#65533;8&#65533;&#65533;M!&#65533;	&#65533;,&#65533;<&#65533;&#65533;'&#65533;&#65533;1S&#65533;&#7096;&#65533;7&#65533;&#65533;+]&#65533;&#65533;6&#65533;&#65533;&#65533;:&#65533;tt&#65533;&#65533;&#65533;u&#65533;#&#65533;&#65533;
&#65533;&#1317;&#65533;&#65533;E&#65533;'&#65533;&#65533;T&#65533;i\+m&#65533;A&#65533;&#65533;&#65533;&#65533;p$&#65533;&#65533;S&#65533;b&#65533;1&#425;&#324;&#65533;L5&#65533;&#65533;6&#65533;p&#65533;A&#65533; &#65533;&#65533;&#65533;&#1860;&#65533;-5{&#65533;&#65533;b&#65533;&#65533;.&#65533;8&#65533;&#1964;V&#65533;&#65533;@R&#65533;&#65533;X&#65533;&#65533;&#65533;Y&#1221;&#65533;%M&#65533;&#65533;s&#1354;:@&#65533;&#65533;&#1273;\Q&#65533;_&#65533;H&#65533;&#65533;N&#65533;Cg&#65533;&#65533;&#65533;aA&#782;&#65533;
&#65533;]&#65533;&#65533;&#65533;&#65533;R&#65533;aw&#65533;&#65533;&#65533;&#65533;3&#65533;&#65533;H&#65533;;&#65533;&#65533;T&#1340;EnF&#65533;&#65533;&#65533;#&#65533;w &#65533;T&#65533;&#65533;&#65533;&#65533;&#65533;K&#65533;!&#65533;iG&#65533;c+&#65533;&#65533;&#65533;`&#65533;&#65533;&#65533;aJ&#65533;$&#65533;&#65533; &#65533;&#65533;R=&#65533;&#65533;&#416;p &#65533;&#65533;>r&#65533;&#65533;!&#65533;&#65533;&#65533;CD@&#65533;`&#65533;&#65533;&#65533;&#65533;&#65533;T&#65533;&#65533;R8(<0&#65533;&#65533; .C&#65533;kE+:&#65533;Z&#277;&#65533;&#65533;u&#65533;&#65533;Wr&)&#65533;&#65533;&#65533;:&#65533;&#65533;N&#65533;&#65533;&#65533;&#65533;&#65533;;&#65533;&#65533;C&#65533;&#65533;<	&#65533;G&#65533;&#65533;&?z&#65533;#9&#65533;K&#65533;&#65533;&#65533;&#65533;&#65533;,&#65533;;&#65533;&#65533;&#65533; &#65533;&#65533;A1&#65533;u&#514;&#65533;&#65533;&#65533;kM&#65533;&#65533;IL@&#65533;`&#65533;&#65533;Y&#65533;&#65533;U&#65533;&#65533;&#65533;&#65533;&#65533;V&#1808;&#65533;
&#65533;F&#65533;&#677;&#65533;,&#65533;0A&#65533;GS&#65533; L&#65533;T&#65533;3&#65533;R.&#65533;C&#65533;$=&#65533;22;1$&#65533;&#1431;&#515;&#65533;&#1004;Z&#65533;&#65533;>&#65533;&#65533;&#65533; E&#65533;&#65533;^&#65533;&#65533;uh!d&#65533;&#65533;"&#803;+2&#65533;&#65533;&#65533;u [&#65533;&#65533;}d&#65533;0&#65533;Kl&#65533;&#65533;)&#65533;&#65533;#@&#65533;!N&#65533;9"-z&#65533;H;&#65533;&#65533;&#65533;&#65533;j2&#65533;4&#65533;&#65533;&#65533;WH&#65533;&#65533;#"&#65533;O&#65533;(zC&#65533;`Ss&#1612;&#65533;`XG&#65533;=&#65533;&#65533;&#65533;Y$&#65533;?&#933;y&#65533;&#65533;&#65533;&#65533;&#65533;L&#65533;*&#65533;&#505;&#65533;Q&#65533;>*&#65533;$i]4Gu&#65533;&#65533;GB$&#65533;?&#65533;4&#65533;XE&#783;K&#65533;&#65533;&#65533; &#65533;&#65533;&#65533;&#30946;&#65533;&#65533;|(B5&#65533;t&#65533;&#65533;Z&#65533;&#65533;{&#65533;&#65533;yPm&#65533;&#65533;C&#65533;&#65533;&#1680;&#65533;FuJu&#65533;W&#65533;F&#65533;C&#65533;1&#65533;
&#65533;^(QN&#65533;&#65533;&#65533;Sy&#65533;R&#65533;&#65533; 
{a&#65533;a.&#65533;&#1336;$u&#65533;r!a&#65533;&#65533;jHD&#65533;&#65533;&#65533;1_f&#1383;>&#65533;&#65533;&#65533;9&#65533;h&#65533;&#1465;F1&#65533;"&#65533;&#65533;&#65533;X&#65533;#&#65533;=#YH0&#65533;&#65533;&#65533;h&#65533;I&#65533;&&#65533;%&#1922;hD&#54573;)B&#65533;`-&#65533;+"&#65533;$}0&#65533;&#65533;&#65533;fb &#65533;&#65533;&#65533;j53&#65533;Uh&#65533;[&#65533;:&#65533;>&#65533;X&#65533;&#65533;&#65533;>&#65533;&#65533;Q$&#775;&#65533;k&#1968;~H |&#65533;w&#65533;G&#65533;k>9&#65533;I&#65533;&#65533;@NVs&#65533;&#65533;&#65533;{&#65533;>e&#65533;&#65533;V&#65533;v&#65533;'t&#65533;YO{&#65533;&#65533;L&#65533;&#791;TOOY&#65533;&#65533;a&#65533;`&#65533;&#65533;&#65533;j&#65533;&#65533;&#65533;&#65533;&#65533;V&#65533;aa<&#65533;	&#65533;w4. %U(&#65533;&#65533;G&#65533;<,&#65533;B&#65533;s&#65533;&#425;vMk&#65533;4iBQX&#65533;&#65533;!&#65533;Pz-7'R&#65533;&#65533;&#65533;&#65533;&#65533;G&#65533;K&#65533;&#65533;&#65533;&#65533;&#65533;1&#65533;&#65533;&#65533;=D&#65533;/&#65533;c&#1378;J&#2043;@r>31&#65533;&#65533;S&#65533;S&#65533;X&#65533;&#65533;k&#65533;c&#65533;*&#65533;&#65533;B&#65533;wv&#65533;&#65533;&#65533;	&#65533;p&#65533;&#65533;G&#65533;5%&#65533;&#65533;&#65533;&#65533;,&#65533;&#65533;0&#65533;?#nj|&#65533;&#65533;&#770;&#393;&#65533;\&#65533;&#65533;&#65533;&#65533;/7&#65533;&#65533;&#65533;&#65533; &#65533;&#65533;.&#65533;&#707;&#65533;&#65533;&#8372;&#492;&#65533;D&#65533;&#65533;&#65533;&#65533;Q&#65533;b&#65533;%&#65533;&#65533;Z&#65533;9&#65533;y-&#65533;&#942;,&#65533;&#65533;&#65533;i&#65533;	&#65533;&#1346;&#65533;f&#65533;&#65533;p&#65533;aV&#65533;`]&#65533;G&#65533;&#65533;&#65533;Q&#65533;d&#65533;&#65533;&#65533;I9f&#65533;/&#1263;et"&#65533;&#65533;7&#65533;&#65533;&#1180;5"&#65533;&#65533;gd&#65533;&#65533;A&#1554;&#65533;&#65533;g&#65533;LU&#65533;&#65533;&#65533;&#65533;=&#65533;*&#65533;|&#977;n]&#65533;`&#65533;&#65533;&#65533;zdi&#65533;r&#65533;&#65533;&#65533;&#65533;&#65533;}p&#65533;&#65533;&#65533;a6&#1223;&#1640;N&#65533;&#65533;&#65533;N&#65533;Z&#65533;[&#65533;DR&#65533;&#65533;&#65533;Qw\&#65533;M&#65533;<&#19981;&#65533;8!&#65533;&#65533;&#65533;&#65533;&#65533;&#65533;&#65533;&#65533;&#65533;&#65533;A&#65533;&#65533;&#65533;&#65533;0&#65533;&#1173;&#65533;&#40208;&#65533;)&#65533;!;&#65533;$&#65533;&#65533;&#65533;D&#65533;\""&#65533;&&#65533;&#65533;&#65533;]&#65533;<&#65533;&#65533;&#65533;&#65533;&#65533;5&#65533;knw&#65533;d&#65533;&#65533;\p=f&#65533;&#65533;C1&#65533;A_&#225;&#65533;t&#65533;4&#65533;&#65533;&#65533;&#65533;C&#65533;&#65533;eXg&#65533;&#20542;&#65533;&#65533;&#65533;&#65533;&#65533;&#65533;&#65533;~&#65533;&#65533;U&#65533;Zt>&#65533;&#65533;pr1&#65533;&#65533;P&#65533;&#65533;9'&#65533;&#65533;&#65533;&#65533;&#65533;'&#65533;&#65533;&#65533;&#65533;w&#65533;&#65533;}-[&#65533;W&#65533;&#65533;&#1322;R&#65533;fM_&#65533;&#65533;l&#1527;	&#65533;&#65533;&#65533;u&#65533;~&#65533;&#65533;6&#65533;i&#65533;&#65533;&#65533;S&#1676;\&#65533;C&#65533;<&#65533;}&#49678;9&#65533;&#65533;&#65533;vD&#1027;&#65533;R&#65533;e&#65533;&#2000;j&#65533;&#65533;&#65533;&#1925;&#65533;&#65533;&#65533;&#65533;^&#65533;7&#65533;&#65533;o&#65533;p&#65533;G{&#1985;&#292;!&#65533;&#65533;&#65533;t|&#65533;&#65533;&#65533;&#65533;`3&#65533;#&#65533;K&#65533;&#65533;V&#65533;N5&#65533;M}&#65533;&#65533;&#65533;&#65533;&#65533;.&#65533;&#65533;&#65533;)&#65533;K&#28207;&#65533;&#65533;hUC%&#65533;&#65533;G~'Y&#65533;A%p&#65533;hUSR&#2039;}&&#65533;&#65533;&#65533;Q&#65533;&#65533;Qsq&#65533;f|&#65533;*&#65533;\V~zAZ&#65533;g|6+dv&#65533;`&#65533;&#65533;P*&#65533;SRU&#65533;&#65533;z)dRb&#65533;&#65533;q9]&#65533;x&#65533;ga&#65533;5&#65533;&#65533;~q&#65533;o&#65533;^z&#65533;&#65533;&#65533;/ &#65533;U&#167;x&#65533;&#65533;{D&#65533;n&#65533;&o!w&#65533;}@V{ Z&#65533;g&#65533;Y94|&#65533;N&#65533;D}&#65533;&#65533;$$&#65533;	s^&#65533;%&#65533;&#65533;/&#65533;%V&#65533;aT]&#65533;&#65533;&#65533;g&#65533;wTxnh&#65533;q Xv&#65533;&#65533;{rt&#65533;&#65533;&#65533;L&#65533;eNg&#65533;Z&#65533;&#65533;Z&#65533;&#65533;U&#65533;&#65533;g&#1941;_&#65533;?&#65533;q&#65533;Wx&#65533;&#65533;~z&#65533;y&#65533;C<7b&#65533;lT&#65533;E4+&#65533;&#65533;^&#65533;&#65533;q&#65533;rZ&#65533;&#65533;&#65533;&#65533;#>(q&#65533;3&#65533;&#65533;&#65533;&#65533;&#65533;w_&#65533;(5[6&#65533;&#65533;&#65533;&#65533;&#65533;&#65533;Z&#65533;C&#65533;&#65533;M&#65533;&#65533;5&#65533;C&#65533;&#65533;pY*&#65533;&#65533;_&#65533;*&#65533;&#65533;&#65533;&#65533;&#65533;]4vP&#65533;&#65533;)&#65533;9&#65533;&#65533;Y&#65533;G&#65533;c&#65533;&#65533;&#65533;vWw&#65533;U&#65533;0F&#65533;d&#65533;&#24905;|U&#65533;w&#65533;FD&#65533;ZU&#65533;M&#65533;k7/&#65533;u}&#39437;&#65533;qG&#65533;f&#65533;&#65533;&#65533;&#65533;Uf&#65533;wH`&#65533;T&#65533;&#65533;&#65533;mc7>&#65533;&#65533;M\&#25509;"*J&#1420;<&#65533;+&#65533;Wq&#65533;>&#65533;j&#65533;E&#65533;&#65533;c&#65533;&#65533;I*`p_w]`&#65533;&#65533;&#65533;&#65533;&#65533;X&#338;&#476;&#65533;&#65533;&#65533;&#65533;&#65533;&#65533;&#65533;U&#65533;(&#65533;&#65533;!~&#65533;3&#590;&#65533;&#65533;jBGk&#65533;f&#65533;0im&#65533;&#65533;^&#65533;&#65533;X&#65533;^&#292;y#&#65533;&#65533;&#65533;X^&#65533;8q&#65533;ws&#65533;&#65533;&#65533;&#65533;%&#65533;&#65533;&#65533;aEZ&#36366;&#65533;0&#65533;&#65533;7$&#65533;&#65533; t&#65533;'z&#65533;&#65533;z6k&#65533;a~ &#65533;9&#65533;&#5321;&#65533;g&&#65533;&#65533;{&#65533;&#65533;mh&#65533;q&#696;&#65533;(&#65533;&#65533;)&#65533;&#65533;&#65533;&#65533;&#65533;w&#65533;Lj&#65533;&#65533;os&#65533;&#65533;)&#65533;  !&#65533;  ,    &#65533;&#65533;@&#65533;&#65533;}&#65533;&#65533;&#65533;&#65533;&#65533;y&#65533;&#65533;&#65533;&#65533;&#65533;&#65533;&#65533;&#65533;&#65533;&#65533;&#65533;&#65533;Z&#65533;&#65533;&#65533;&#65533;&#65533;&#65533;&#65533;&#65533;&#65533;&#65533;&#65533;&#65533;&#65533;&#65533;|&#65533;&#65533;&#65533;&#65533;&#65533;&#65533;&#65533;&#65533;&#65533;&#65533;&#65533;&#65533;&#65533;&#65533;{&#65533;&#65533;a{&#65533;&#65533;&#65533;&#65533;&#65533;&#65533;&#65533;&#65533;&#65533;&#162;&#65533;&#65533;&#419;&#65533;&#65533;~&#480;&#65533;&#65533;&#65533;&#65533;&#65533;&#65533;&#65533;&#1304;&#65533;&#65533;&#65533;y&#65533;&#1676;&#65533;&#65533;&#1552;&#65533;&#65533;&#65533;&#65533;&#20971;&#65533;&#65533;&#65533;&#1798;&#65533;&#731;&#65533;&#910;&#65533;&#65533;}&#65533;&#25020;&#65533;&#65533;&#65533;&#65533;&#65533;&#691;&#65533;W&#65533;&#65533;%&#65533;&#488;&#1951;&#65533;&#65533;&#65533;5&#65533;*&#65533;&#65533;u&#65533; .r&#65533;&#65533;!,&#65533;&#65533;&#65533;9&#65533;&#65533;&#65533;Db}&#65533;&#65533;v&#65533;&#65533;M&#65533;&#65533;)f&#65533;ES&#65533;^r&#65533;&#65533;&#65533;&#65533;&#65533;&#65533; <&#65533;
QR&#65533;&#65533;j&#65533;&#65533;&#532;&#65533;e&#65533;fb	&#65533;P&#65533;IW+U&#65533;U&#65533;&#65533;&#65533;&#65533;&#65533;&#65533;Y&#65533;v&#65533;BR&#65533;&#65533;}&#65533;&#65533;XWL&#65533;&#65533;&#65533;M&#65533;&#65533;R&#1428;&#65533;*&#65533;|&#65533;&#65533;&#65533;]Gz&#65533;f&#65533;&#65533;0)&#65533;xcjk3c&#326;	=VL9T&#65533;&#65533;
1&#65533;"&#65533;&#65533;&#65533;dC%?_,)&#65533;&#65533;&#65533;&#65533;
&#65533;'&#65533;r&#65533;&#65533;g&#65533;&#65533;?7!&#65533;&#65533;&#65533;&#65533;0&#65533;&#65533;&#65533;&#65533;&#65533;	&#65533;I&#65533; !&#65533;&#65533;&#1865;?|&#65533;&#1116;H&#65533;&#37485;>7&#1214;]&#65533;An&#65533;&#65533;:KZ&#65533;&#65533;F&#65533;e>&#65533;#{&#65533;m&#65533;M&#65533;&#65533;&#65533;6&#65533;)Ot&#65533;8!>&#65533;&#65533;&#65533;&#65533; X&#65533;&#65533; vJM&#65533;8P!g&#65533;&#65533;!&#65533;F&#65533;4&#65533;&#65533;mt0!R&#65533;&#1285;%&#65533;&#65533;"&#65533;&&#65533;WH&#65533;&#65533;&#65533;&#65533;&#65533;btVM&#65533;&#65533;t&#65533;D*&#65533;X&#65533;\e&#65533;&#65533;&#65533;(&#65533;&#584;&#65533;I&#65533;&#65533;H&#65533;&#65533;&(G&#65533;&#65533;&#65533;q&#65533;&#65533;Kb&#65533;&	d&#65533;	(&#65533;	&#65533;	&#65533;&#65533;xi&#65533;&#65533;&#65533;X&#65533;&#65533;af&#281;O"&#65533;&#214;&#65533;&#65533;8&#65533;&#65533;%&#65533; &#65533;)E&#65533; &#65533;'
&#65533;`&#65533; ehP&#65533;&#65533;P&#1608; &#65533; &#65533;:&#65533;w&#65533;&#65533;&#65533;h&#527;&#65533;Mw&#65533;6&#65533;r&#65533;R&#65533;&#65533;$ &#65533;&#65533; &#65533;&#65533;'&#65533;&#65533;&#65533;&#65533;@&#65533;P&#1761;Rr&#65533;&#65533;&#65533;	&#65533;iN&#65533;&#65533;gh&"&#65533;Bb&#65533;AdZ&#65533;I&#65533;&#156;A&#65533;&#65533;&#65533; !T&#65533;@&#65533;b&#65533; 0&#65533;&&#65533;&#65533;&#65533;k&#65533;8&#65533;&#65533;&#65533;d&#65533;&#560;&#65533;&#65533;L&#65533;&#65533;&#65533;&#65533;&#65533;V&#65533;#r&#65533;&#65533;&#65533;&#65533;&#65533;&#65533;5&#65533;;0	&#65533;&#65533;;&#65533;M.&#65533;&#65533;&#65533;&#65533;R,!.&#65533;
&#65533; &#65533;&#65533;.&#65533;&&#65533;&#65533;&#65533;&#419;&#65533;&#65533;&#65533;&#65533;&#65533;&#65533;A&#65533;#&#65533;b0$+#m	&#65533;&#65533;l&#65533;0L&#65533;t&#65533;&#32873;&#65533;H&#65533;&#65533;+#&#25701;&#65533;\&#777;@J7  i&#65533;&#65533;&#800;a&#65533;hxpu&#65533;h&#65533;&#65533;&#65533;[P&#65533;&#65533;&#65533;<&#65533;&#65533;&#1627;&#65533;&#65533;&#65533;B&#65533;&#65533;@!o&#65533;k
I&#65533;0&#65533;S&#65533;p&#65533;&#65533;z&#65533;&#65533;&#65533;&#65533;Vs%$<&#65533;&#65533;&#65533;Gr&#65533;&#838;&#65533;&&#65533;Fg&#65533;A$8&#65533;&#65533;&#65533;9 &#65533;p&#65533;&#65533;&#1248; &#65533;&#65533;JG=-&#65533;&#65533;P&#65533;&#43823;&#65533;z&#65533;h&#768;&#65533;&#65533;&#65533;&#65533;&#65533;&#65533;C&#1788;&#65533;~&#65533;x&#65533;uo&#65533;&#1989;&#65533;&#1864;)&#65533;&#65533;<!&#991;HD#&#65533;aH&#65533;0&#65533;&#65533;&#65533;$&#65533;	&#65533;&#65533;&#65533;&#65533;&#65533;
&#65533;XP&#65533;&#65533;J&#65533;&#65533;&#65533;&#65533;&#65533;&#65533;~&#65533;&#65533;&#65533;&#65533;_n?&#65533;&#65533;&#65533;_A8&#65533;&#65533;&#65533;s&#65533;
&#65533;&#65533;?x&#65533;&#65533;@&#65533;&
 	(&#65533;&#65533;\&#65533;!+0&#65533;[&#65533;A&#65533;&#65533;&#65533;&#65533;&#576;&#65533;&#65533;&#65533;Z&#65533;3D&#65533;&#65533;qv L&#65533;&#65533;D
%&#65533;|&#65533;&#65533; $Xp&#65533;Y&#65533;&#65533;&#65533;&#65533;&#510;&#65533;&#65533;!&#65533;_37&#65533;&#65533;&#65533;&#65533;_&#65533;&#65533;@&#65533;a&#65533;M&#65533;C&#1470;&#65533;5)b&#65533;&#65533;#&#65533;&#65533;&#65533;(&#65533;
_#&#65533; $  gD&#65533;&#1320;Fa#&#65533;&#65533;78&#65533;-4 6&#65533;&#65533;]:5&#65533;F&#65533;.t&#65533;!&#65533;&#65533;&#65533;8$"hH&#65533;0&#65533; :,b&#65533;4W&#65533;&#65533;&#65533;&#65533;&#65533;&#65533;&#287;&#65533;&#65533;&#65533;&#65533;!&#65533;&#65533;&#65533;@(&#65533;F&#65533;7&#65533;&#65533;&#65533;&#65533;A*&#65533;&#65533;&#65533;%6&#65533;&#65533; &#65533;6&#65533;&#65533;$&#65533; &#65533;!&#65533;&#65533;&#65533;Qc1&#65533;&#65533;&#1032;&#65533;5&#65533;&#65533;&#65533;L&&#65533;@&#65533;8:S&#65533;&#65533;&#65533;&&#65533;@7&#65533;!"0&#65533;#&#65533;9BD&#65533;&#65533;&#65533;4&#65533;I D:&#1169;h$&#65533;pw&#65533;| &#65533;'<&#65533;O&#1401;&#65533;&#65533;&#65533;&#65533;$%/&#65533;&#65533;T6&#65533;&#65533;!&#65533;g&#65533;&#65533;&#65533;=D$Q8J&#65533;&#65533;&#65533;&#65533;&#65533;&#65533;,&#65533;&#65533;&#65533;&#65533;N&#65533;g`&#65533;&#65533;&#1664;&#65533;!>&#65533;?&#65533;&#65533;mBH&#65533;JW&#65533;&#65533;&#1893;t&#65533;B0i!z&#65533; 3&#65533;&#65533;&#65533;)2w&#65533;Sf:3&#65533;t&#65533;5&#65533;p&#65533;y&#65533;z&#65533;&#65533;(&#65533;H
&#65533;&#65533;&#65533;&#65533;C&#65533;&#65533;HU&#65533;&#65533;@
&#577; @ AH$&#65533;I&#65533;s6&#65533;&#65533;@Z	q&#65533;&#65533;p&#65533;&#65533;
,0W&#65533;&#1390;p&#65533;;&#65533;Ww&#435;&#65533;&#65533;e&/G&#65533;&#65533;&#65533;	E(!Z&#65533;(L&#65533;&#65533;-\C1&#65533;H&#65533;&#65533;N&#65533;@f&#65533;&#65533;&#1612;~&#65533;v&#65533;&#65533;l&#65533;Q-P&#65533;&#65533;X"&#65533;&#65533;&#65533;4&#65533;&#65533;&#65533;<&#65533;&#65533;1&#65533; [6&#65533;&#65533;&#65533;>&#65533;#4&#65533;<4B&#65533;&#65533;&#65533;!&#65533;&#65533;|dDr&#65533;,&#65533;&#65533;&#65533;&#65533;&#65533;U&#65533;*]&#65533;&#65533;a&#65533;&#65533;&#65533;*X&#65533;&#65533;Hs&#65533;&#65533;&#65533;D;	&#65533;ND&#65533;6*@&#65533;
&#65533;&#65533;&#65533;R&#65533;&#65533;&#65533;@&#65533;WX&#65533;&#65533;w&#65533;u&#65533;c&#65533;YBLV&#65533;&#65533;C&#1088;
X&#65533;&#65533;l&#65533;5Ko&#65533;&#65533;&#65533;&#65533;&#65533;&#65533;]&#65533;&#65533;}&#65533;&#65533;k-la&#65533;&#65533;&#65533;&#65533;&#65533;&#237;]#&#65533;m&#65533;&#65533;7&#65533;T&#65533;`8(&&#712;&#65533;&#65533;#&#65533;&#65533;1$&#65533;`&#65533;&#65533;R&#65533;&#65533;&#65533;x&#65533;S&#65533;K&#65533;&#65533;F&#65533;&#65533;&#65533;&#65533;!&&#65533;UC&#65533;d&#65533;&#65533;&#65533;J 4&#65533;&#65533;`&#65533;&#65533;&#65533;&#65533; T&#65533;X&#65533;r^7`.&#65533;&#65533;&#65533;$#&#65533;
$:&#65533;8&#65533;&#820;&#65533;r&#65533;&#65533;?&#65533;7&#65533;D&#65533;/&#65533;&#65533;&#65533;?\&#65533;&#149;&#65533;&#65533;	!`&#65533;"&#65533;&#65533;&#65533;&#65533;1&#65533;BZ&#1026;&#65533;&#65533;&#65533;&#65533;&#65533;&#65533;&#65533;&#65533;C&#65533;pi&#65533;FJ&#65533;&#65533;!n-h&#65533;ZNo&#65533;&#65533;"&#65533;
P&#65533;&#65533;~&#65533;R&#65533;eDU}wh&#65533;a&#65533;&#65533;l&#65533;	=`&#65533;&#65533;7~
&#65533;kmBu&#1531;&#65533;7&#65533;W&#65533;o&#65533;&#65533;&#65533;V&#65533;&#65533;:&#65533;fC&#65533;&#65533;@2&&#65533;&#65533;,&#65533;&#65533;&#65533;@&#65533;&#65533;&#65533;mL&#65533;,&#65533;&#65533;&#65533;&#65533;&#65533;&#65533;r !&#65533;B&#65533;&#65533;&#65533;(D&#65533;&#65533;%&#65533;&#65533;m 	&#65533;&#65533;&#65533;w&#439;&#65533;&#65533;7af4&#65533;&#65533;&#65533;&#65533;o&#65533;&#65533;f&#65533;D&#65533;A dX &#65533;&#65533;&#65533;&#65533;&#65533;?&#65533;W&#65533;&#65533;&#65533;&#65533;&#65533;&#65533;t>&#65533;&#65533; H&#65533;&#65533;&#65533;&#65533;&#65533;=&#65533;F&#65533;&#65533;<&#65533;x&#65533;&#65533;m&#65533;^Q&#65533;yb&#65533;8.+&#65533;&#65533; uQ&#65533;&#65533;&#65533;&#65533;5&#65533;M&#65533;&#65533;H&#65533;&#65533;&#65533;&#65533;&#65533;&#65533;.H`Cu&#65533;G&#65533;&#65533;&#65533;&#65533;&#65533;tc&#65533;&#65533;&#65533;&#65533;&#65533;*
&#65533;0u@&#65533;
Wv&#1461;&#65533;&#65533;4&#65533;&#65533;&#65533;&#65533;&#65533;&#65533;&#65533;&#65533;mod &#65533;r0{&#65533;`&#65533;&d&#65533;zM&#65533;&#65533;&#65533;&#65533;w&#65533;&#65533;A&#65533;0l&#65533;n&#65533;&#65533; Zox&#227;]&#65533;&#65533;	X;&#65533;P&#65533;&#65533;n+S&#65533;&#65533;&#65533;&#65533;&#65533;q&#65533;O&#65533;&#65533;&#65533;k=XMO&#65533;&#65533;&W#&#65533;&#65533;&#65533;&#65533;&#65533;-uq&#65533;D&#65533;x4&#65533;f!\L&#65533;G`&#65533;&#65533;?&#65533;y"&#65533;&#18604;dea&#65533;#.#&#65533;<X&#65533;z&#65533;&#65533;&#65533;	&#65533;@&#65533;&#65533;&#65533;tGD&#1514;&#65533;&#65533;!&#65533;&#65533;&#1316;Cu&#65533;&#2538;T<&#65533;d w&#65533;&#65533;&#65533;p&#65533;&#65533;&#65533;&#65533;&#65533;&#65533;&#65533;&#65533;?Xor&#65533;&#65533;q&#65533;U&#65533; &#65533;&#65533;Vwd&#65533;&#65533;u&#65533;Wx&#65533;e&#65533;&e&#65533;veV&#65533;e&#65533;W*pft5&#65533;uuC&#65533;&#65533;^_&#65533;&#65533; 3&#65533;44@:&#65533;i&#65533;Fj&#65533;_&#65533;zaVjg&#65533;&#65533;&#65533;z&#65533;5  rY&#65533;0=yD&#65533;&#65533;g3sG&#65533;&#65533;2w&#65533;c4=#&#65533;&#151;=&#65533;pBv1	&#65533;W	k!1&#65533;&#65533;)&#65533;)Tc0&,	&#65533;|n@cf &#65533;&#65533;c&#65533;&#65533;cQ&#65533;< !&#65533;pj&#65533;&#65533;g&#65533;k&#65533;j&#65533;r&#65533;r&#65533;DC4k&#65533;g&#65533;4&#65533;?&#65533;V&#65533;N&#65533;q&#65533;GY&#65533;m&#65533;g&#65533;&#65533;o&#65533;~o73<&#65533;&#582;&#65533;HYu&#65533;&#65533;[&#65533;l^Ex&#65533;v&#65533;K&#65533;d	8eR&#384;Y&#65533;&#65533;&#65533;hf&#65533;zt&#65533;u&#65533;%sW(&#65533;&#65533;&#65533;p^\&#65533;&#65533;f&#1410;&#65533;&#65533;x&#65533;&#65533; i&#65533;sFg&#65533;&#65533;ydov&#65533;g&#65533;&#65533;w&#65533; AH&#65533;(&#65533;&#65533;B&#65533;=O&#65533;&#65533;&#65533;q&#65533;w
|&#65533;T&#65533;P&#65533;&#65533; &#65533;&#65533;)&#65533;&#65533;=H&#65533;	&#65533;!&#65533;&#65533;/ &#65533;8 &#65533;&#65533; P5%q`&#65533;&#65533;&#65533;qPh&#65533;^JOw&#65533;P&#65533;&#65533;O79&#65533;3>&#65533;&#400;C&#65533;&#65533;G&#65533;UE&#1417;H&#65533;HJ&#65533;d&#65533;^	e&#65533;n&#65533;x&#65533;x&#65533;&#65533;efV&#65533;(&#65533;N&#65533;g&#65533;d28g5o7(Y&#65533;&#65533;&#65533;g&#65533; 9iw1>&#65533; c&#65533;`&#65533;>&#65533;8 &#65533;		&#1960;	K&#65533;&#65533;&#65533;|~&#65533;&#65533;&#65533;TY&#65533;VY&#65533;8`x&#65533; %&#65533;&#65533;&#65533;(&#65533;&#65533;R&#65533;-]&#65533;&#65533;,Pl&#566;&#65533;&#65533;&#1430;&#65533;LdoYHGV&#65533;&#65533;&#265;E&#65533;I&#65533;dc&#65533;m~y&#65533;4&#65533;&#65533;&#65533;d,  va7`4&#65533;/&#65533;W&#65533;&#65533;&#536;&#65533;p\&#65533;&#13518;|&#65533;&#65533;&#65533;!&#65533;x=&#65533;&#65533;,&#65533;,&tE	&#65533;y=&#65533;&#1044;<&#65533;Tr&#65533;# !&#65533;w<&#65533;  `&#65533;P&#65533;&#65533;y&#65533;/&#65533;/&#65533;&#65533;&#65533;&#65533;&#65533;/&#65533;&#65533;)&#65533;&#65533;  r&#1286;l&#665;l&#825;&#65533;&#65533;
0&#65533;WP&#65533;9&#65533;B&#65533;&#65533;$N^ud&#65533;E&#65533;&#65533;~&#65533;&#65533;&#11843;&#65533;R&#65533;;i=&#65533;	&#65533;hp9&#65533;&#65533;&#65533;&#65533;&#65533;&#65533;&#65533;.&#65533;&#65533;)&#65533;C'.&#65533;=&#65533;&#65533;&#65533;5#&#65533;&#65533;10&#65533;.&#65533;&#65533;n8B&#1158;&#65533;Y&#65533;&#65533;n&#65533;&#65533;&#65533;&#65533;&#65533; r &#65533;>&#65533;&#65533;`&#65533;&#65533;y&#65533;&#65533;?EJi0&#65533;&#65533;&#65533;)&#65533;&#65533;~g&#65533;~&#49608;*5&#65533; U&#65533;l2&#65533;l[E&#65533;2&#65533;&#65533;]&#65533;<&#65533;f &#65533;&#65533;&#65533;&#65533;&#65533;o&#65533;&#65533;vsFjMY&#65533;&#65533;0,<&#65533;G&#65533;9	&#65533;&#65533;&#65533;Lh$`2&#65533;&#65533;  &#65533;&ZZ\q&#65533;&#65533;&#65533;&#65533;&#65533;*&#65533;&#65533;)&#65533;r &#65533;&#65533;!&#65533;&#65533;	R&#65533;m &#65533;Ch9&#65533;&#65533;4&#65533;@&#65533;&#65533;Z$&#65533;Xcg&#65533;f
&#65533;&#65533;&#1504;&#65533;&#65533;&#65533;&#1637;&#65533;j&#65533;m&#65533;>) &#65533;U&#65533;&#65533; &#65533;&#65533;b&#65533;Ny&#65533;&#65533;i%&#65533;&#65533;&#65533;x&#65533;,=&#65533;)D3wX{&#65533;&#65533;Gm&#65533;&#65533;&#65533;U&#65533;]&#65533;]b&#65533;dNvT&#1408;X&#65533;e]&#65533;cVfgvz&#65533;&#65533;&#65533;fP&#65533;&#65533;:P&#65533;n&#65533;&&#65533;&#615;d
&#65533;&#65533;&#65533;~p&#65533;&#65533;^&#65533;&#65533;&#65533;J&#65533;&#65533;&#65533;
&#65533;G8&#65533;M&#65533;\&#65533;&#65533;&#65533;&#65533;&#65533;s&#65533;R&#65533;/&#65533;&#671;&#65533;E&#65533;V
1&#1576;p  &#65533;&#65533;9&#65533;RH&#65533;&#65533;Gp&#65533;&#1664;|&#65533;u$&#65533;&#65533;&#65533;ITp&#65533;&#809;&#65533;[&#65533;&#65533;&#65533;]&#65533;&#1642;cuO&#65533;&#65533;he&#65533;7&#65533;&#65533;e&#65533;yk&#65533;Oo0&#65533;&#65533;&#65533;n!o29&#65533;j&#65533;&#65533;&#65533;&#65533;&#65533;&#65533;o&#65533;J&#65533;&#65533;ATR&#65533;&#65533;&#65533;&#65533;&#65533;p[&#65533;"&#65533;rY&#65533;&#65533;
&#65533;&#65533;)#&#65533;w&#65533;&#37173;&#65533;&#65533;@&#65533;&#65533;=&#65533;A&#65533;)p&#65533;&#65533;&#65533;&#65533;bX@&#65533;&#65533;F&#65533;X&#65533;&#65533;&#65533;&#65533;&#65533;`&#65533;&#65533;^{Ha&#65533;LVcEN&#1094; &#410;&#65533;j+vcj&#65533; G&#65533;zwn&#65533;&#65533;'&#65533;&#65533;&#65533;Z{&#65533;&#65533; &#65533;F&#65533;&#65533;&#65533;)&#65533;z&#65533;&#65533;	&#65533;9r&#65533;9&#232;j!&#65533;&#65533;&#65533;&#65533;&#65533;&#65533;.B#&#65533;a
w&#65533;*&#65533;&#65533;&#65533;&#1824;w&#65533;3&#65533;W&#65533;j&#65533;&#65533;&#65533;&#65533;y&#3346;z&#65533;&#65533;&#65533;&#391;&#65533;pp&#65533;&#65533;&#65533;&#65533;DU&#65533;D&#65533;&#65533;&#65533;&#65533;~Ds/&#65533;P&#65533;&#65533;+&#65533;&#65533;M&#695;&#65533;&#65533;.&#65533;0{&#1330;&#299;	&#65533;&#65533;8Z&#65533;I
	&#65533;&#65533;&#65533;&#65533;&#65533;&#65533;&#65533;2&#65533;&#65533;&#65533;&#65533;&#65533;p&#65533;&#65533;k&#65533;Q&#65533;DR&#65533;}4 &#65533;&#65533;&#65533;&#65533;q&#65533;&#65533;&#65533;3z &D&#65533;&#65533;Z"&#65533;j&#65533;L&#65533;&#65533;z&#65533;|Q&#65533;&#65533;K:B&#65533;&#500;&#65533;Y&#65533;&#65533;&#65533; +D&#65533;&#65533;&#1561;&#65533;q&#65533;y &#65533;&#65533;&#65533;0&#65533;&#65533;@&&#65533;&#65533;&#65533;qz&#65533;&#65533;&#65533;&#65533;s&#65533;&#65533;&#65533;&#65533;+&#65533;&#65533;&#65533;k{&#65533;&#65533;P&#65533;|&#65533;&#65533;&#65533;&#65533;&#65533;&#65533;&#65533;&#720;&#65533;?3,&#65533;;|&#65533;+&#65533;&#65533;&#65533;&#1531;&#65533; &#23278;&#65533;@&&#65533;&#65533;\Lu,&#65533;&#65533;&#65533;&#1345;&#164;&#65533;{D&#65533;&#65533;&#65533;&#65533;&#65533;b&#65533;@&#144;&#65533;&#65533;&#65533;&#65533;P&#65533;&#65533;&#65533;10B	a&#352;w&#65533;f&#65533;
&#65533;k&#65533;&#1739;&#65533;&#65533;1&#157;&#755;&#65533;I&#65533;&#65533;"&#65533;&#1784;?#&#65533;&#65533;;&#65533;&#65533;&#65533;&#65533;&#65533;{&#65533;&#65533;&#65533;[)&#65533;&#65533;^&#65533;&#960;&#65533;X&#321;<&#65533;&#65533;!&#65533;B<;&#65533;&#65533;&#65533;&#65533;
@&#65533;!&#65533;B	,4&#65533;L&#135;&#65533;K&#65533;&#65533;&#65533;&#65533;&#65533;&#65533;@&#65533;&#65533;P&#65533;&#65533;&#65533;&#65533;&#65533;&#65533;&#65533;&#65533;&#65533;0&#65533; &#328;&#65533;&#65533;I&#65533;&#65533;&#65533;&#65533;&#65533;&#65533;&#65533;&#65533;&#584;Q&#65533;&#65533;
&#65533; &#65533;0&#65533;Ma &#65533;&#65533;&#65533;`&#65533;&#65533;@&#594;!2&#65533;+&#65533;\&#65533;6A&#65533;\&#652;&#837;&#65533;&#65533;&#65533;&#65533;&#2028;G&#65533;&#65533;&#65533;&#65533;&#65533;L&#65533;l&#65533;&#65533;&#65533;&#65533;&#946;&#65533;&#65533;a&#65533;&#65533;&#65533;&#65533;|&oA&#65533;&#65533;	y&#65533; &#65533;&#65533;	&#65533;&#65533;&#65533;&#65533;&#65533;&#1075;p&#65533;F&#65533; X|&#65533;&#65533;&#65533;&#65533;!	
&#65533;!&#65533;0&#65533;,&#65533;&#65533;M	&#65533;&#548;&#65533;&#65533;&#65533;&#404;&#65533;&#65533;&#65533;L&#65533;n&#65533;&#65533;&#65533;&#65533;&#65533;&#65533;	&#65533;&#65533; &#65533;&#65533;&#873;&#65533;8&#65533;&#65533;&#65533;x1&#65533;=&#65533;
&#65533;@&#65533;&#65533;&#1520;|&#65533;&#65533;2&#65533;&#65533;&#65533;[&#65533;RjH&#65533;&#65533;&#65533;>-|&#65533;!O&#65533;	W&#65533;&#65533;<S&#65533;&#65533; &#65533;1}
]&#65533;&#65533;d&#65533;&#65533;Z&#65533;h-'&#65533;0&#65533;Nh&#65533;J&#65533;	~&#65533;&#65533; q}&#65533;&#65533;/&#65533;&#65533;\
&#65533;z&#65533;&#65533;J&#65533;&#65533;<[,I[&#65533;,	p&#65533;&#65533;&#65533;&#65533;[&#65533;> &#65533;&#65533;(&#65533;,&#65533;9,&#882;&#65533;&#65533;&#65533;&#1557;,&#65533;0&#65533;&#65533;Q-&#65533;C}
|pa&#65533;fB&#65533;&#65533;&#1469; a&#65533;@&#65533;&#65533;&#65533;
O&#65533;&#65533;&#443;&#1285;>&#65533;&#65533;&#65533;&#65533;&#65533;&#65533;b&#1754;&#65533;&#65533;&#65533;=	&#1089;&#65533;&#65533;a)&#1134;?&#65533;=&#65533;&#65533;&#65533;@a&#65533;&#65533;&#65533;=|&#65533;}&#65533;Ur&#65533;q&#65533;&#65533;&#65533;&#687;&#65533;
 &#65533;B&#65533;p:&#65533;&#65533;&#65533;\7&#65533;&#65533;2&#65533;P+&#65533;|%&#65533;&#31965;&#65533;&#65533;&#1776;&#1628; ,&#65533; HP(&#65533;&#65533;3!&#65533;&#65533;&#65533;&#1918;&#65533;.&#65533;&#65533;&#65533;&#65533;&#65533;&#1724;&#65533;p&#65533;&#1083;	Z&#65533;E`*&#65533;'|-&#65533;&#65533;*R&#65533; L tc( &#65533;=.&#65533;&#65533;K&#65533;&#65533;r79&#65533;&#65533;Q&#65533;	&#65533;&#65533;&#1444;&#65533;&#1907;&#65533;T &#65533;{&#65533;&#65533;/&#65533;&#65533;&#65533;R-:5  I@(&#65533;&#65533;8&#65533;&#1922;&#65533;[3&#65533;08&#65533;&#65533;&#65533;&#65533;,&#65533;&#65533;=&#65533;&#65533;&#65533;m&#65533;&#65533;n&#65533;/~&#65533;+p  &#65533;&#65533;,&#28338;&#65533;&#65533;%&#65533;&#65533;&#65533;&#65533;=&&#65533;@&#65533;]&#65533; 0d36'&#65533;&#65533;&.3l0&#65533;@&#65533;"&#65533;Z&#65533;M&#307;&#65533;|&#65533;&#65533;&#65533;/&#65533;0@K&#65533;&#65533;&#65533;N2a#
h&#65533;&#65533;N&#65533;~&#65533; 3
&#65533;+|}$&#65533;^&#65533;.{&#65533;pT&#65533;&#65533;&#65533;<l&#65533;J}&#65533;9&#65533; &Y{&#65533;w &#65533;H&#65533;p>M#:&#65533;&#65533;&#48926;>&#65533;&#65533;&#65533;:&#65533;;&#65533;.;&#65533;&#65533;&#65533;h&#65533;&#65533;@6&#65533;P&#65533;&#65533;&#65533;&#65533;'&#65533;;&#65533;&#65533;) &#65533;vC<&#65533;s&#65533;<&#65533;c&#65533;&#59216;0&#65533;a/g&#65533;>&#65533;&#25738;&#65533;&#65533;&#1050;&#65533;M&#65533;&#65533; &#65533;&#65533;4&#65533;N?&#65533;&#65533;O&#65533;v?&#65533;&#65533;>&#65533;&#65533;>&#65533;&#65533;&#65533;K#5&#65533;&#65533;?&#65533;&#65533;DQ&#65533;@&#65533;:P&#65533;  &#65533;@,&#65533;&#65533;&#65533;&#65533;@
&#65533;@d&#65533;&#65533;PR<u&#65533;7&#65533;&#65533;&#65533;"+.&#65533;[&#65533;p&#65533;&#65533;C3&#65533;&#65533;0&#65533;&#65533;|&#65533;&#440;&#65533;P/&#65533;H&#65533;<6	4&#65533;&#65533;&#65533;h&#65533;&#65533;&#65533;;&#65533;&#65533;>&#65533;4&#65533;&#63108;?&#65533;@H&#65533;D&#65533;&#65533;@Pt]p@U&#65533;@&#65533;&#65533;EI&#65533;&#65533;@a&#65533; K&#65533; D%&#65533;K`&#65533;@U&#65533;0@&#65533;&#65533;Fp&#65533;[A&#65533;&#782;&#65533;&#65533;&#65533;&#65533;	&#65533;HuS^	&#65533;o	7^&#65533; IN&#65533;&#65533;%D&#65533;$D&#65533;&#65533;&#65533;L&#65533;&#65533;&#65533;&#65533;Z&#65533;&#65533;&#65533;DR&#65533;5dP&#65533;&#65533;Kc&#65533;"0PS&#65533;T[&#65533;&#65533;F&#65533;d&#65533;&#65533; &#65533;&#65533;k&#65533;TN&#65533;N	*&#65533;&#65533;}G&#65533;M&#65533;c&#65533;&#65533;&#65533;U&#65533;pH&#65533;N&#65533;e&#65533;U,;&#65533;&#65533;Z&#65533;$&#65533;&#65533;&#65533;&#65533;A&#65533;q&#65533;S_l&#65533;XU&#65533;*&	&#65533;=	XQd&#65533;&#65533;&#65533;QEZY&#65533;&#65533;-&#65533;R&#65533;&#65533;;l&#65533;
1&#65533; B`Ff&#65533;&#65533;F&#65533;&#65533;Lg&#65533;&#65533;O&#65533;&#65533;&#65533;E&#65533;j&#65533;&#65533;f&#65533;sQE]&#65533;&#65533;&#65533;&#65533;&#65533;UbKVf%&#65533; &#65533;&#65533;&#65533;&#65533;h&#65533;&#65533;&#65533;&#65533;&#65533;&#65533;h&#65533;&#65533;&#65533;&#65533;&#65533;&#65533;4&#65533;!&#65533;&#65533;xx&#65533;&#65533;&#65533;QQDD&#65533;&#65533;&#65533;&#65533;&#65533;&#65533;&#65533;&#65533;&#65533;i&#65533;NN;&#65533;&#65533;;&#65533;&#65533;;&#65533;&#65533;6&#65533;&#65533;36^^&#65533;&#65533;;N&#65533;&#65533;NB&#65533;&#65533;10V&#65533;&#65533;&#65533;&#65533;&#65533;&#65533;&#65533;&#65533;&#65533;&#65533;&#65533;&#65533;G$#&#65533;#&#65533;&#65533;&#65533; wH&#65533;`&#65533;<[&#65533;IX(&#65533;<gf&#65533;J&#607;&#65533;D&#65533;&#65533;CG &#65533;p&#65533;@&#65533;&#65533;!p&#65533;OK&#65533;.b&#65533;O&#65533;&#859;8U<&#65533;&#65533;S&#65533;F&#65533;9
&#65533;&#65533;(R&#65533;N5&#65533;&#65533;&#65533;W/Z&#65533;&#65533;2&#65533;K&#65533;@D&#65533;&#65533;T&#65533;&#65533;uk&#65533;&#65533;&#65533;f8K&#65533;&#65533;4i&#65533;&#65533;%t
&#65533;&&#65533;&#65533;&#613;G&#65533;;&#65533;&#65533;&#65533;"&#1067;&#65533;&#1873;-&#65533;&#65533;&#65533;+$&#872;&#65533;2&#65533;ir&#65533;&#65533;&#65533;&#65533;4&#65533;&#65533;&#65533;&#65533;&#863;&#65533;fxP&#65533;`&#65533;Og&#65533;9v&#65533;&#65533;&#65533;Oi&#1221;&#65533;&#65533;!&#65533;&#65533;&#65533;-&#65533;+c&#65533;&#65533;&#65533;&#65533;B&#65533;m.&#65533;^&#65533;&#65533; &#65533;74&#65533;?&#65533;&#65533;&#65533;&#65533;g&#65533;?=$Uz*J&#65533;X&#65533;&#65533;&#65533;rU&#65533;L+&#65533;V&#65533;&#65533;N&#65533;8&#65533;&#65533;&#65533;&#65533;&#65533;&#65533;&#65533;&#65533;&#947;W&#65533;>=&#1849;&#65533;&#65533;&#65533;&#65533;&#65533;&#1852;&#65533;&#65533;&#65533;&#1472; &#65533;5	@/I@cq1PD&#65533;8&#65533;&#65533;&#65533;AF!"&#65533;rF!h&#65533;&#65533;g&#65533;)&#65533;"B&#65533;i q &#65533;&#65533;&#65533;HI&#65533;&#65533;&#65533;#,L&#65533;#,|&#65533;l&#65533;}&#65533;oHz&#65533;&#65533;&#65533;Ji&#65533;&#65533;b
vQT)&#725;DH`&#65533;&#65533;lg&#65533;-`vy&#65533;&#65533;	&#65533;?a&#65533;	U &#65533;Q@	&#65533;&#65533;&#65533;&#65533;&#65533;&#65533;&#65533;^z&#65533;p"'"&#65533;&#65533;&#65533;&#65533;=J&#65533;&#65533;&#65533;&#1984;s&#65533;&#65533;'&#65533;]&#65533;.&#43554;8&#65533;&#65533;	&#65533;2&#65533;4I5&#1049;&#65533;@a&#65533;P&#65533;&#65533;&#65533;G&#65533;&#65533;&#17477;&#65533;&#65533;Q@&#65533;&#65533;&#65533;&#65533;&#65533;&#65533;&#65533;&#65533;&#65533;&#65533;&#65533;&#65533;D&#65533;k&#65533;+F(lA&#65533;&#65533;&#65533;&#65533;(p&#65533;,W&#65533;x&#65533;&#65533;A&#65533;B&#65533;&#65533;&#65533;@@8n&#65533;&#65533;&#65533;9b`&#65533;&#65533;H&#65533;&#65533;Z&#65533;&#65533;&#65533;&#45209;&#65533;&#65533;1&#65533;D&#65533;*&#65533;&#65533;+d*&#65533;&#65533;-&#65533;&#65533;B&#65533;1R+&#65533;J7N&#1032; &#65533;&#65533;o	&#65533;G&#65533;4&#65533;h&#65533;
&#65533;&#65533;&#65533;&#65533;&#65533;&#65533;&#65533;&#65533;&#65533;&#32781;&#65533;G&#65533;$#&#65533;?&#65533;&#65533;@+MiJ&#65533;&#65533;&#65533;&#65533;!aD&#65533;d&#65533;B&#65533;&#1938;3A&#65533;&#65533;d&#65533;+pd1&#65533;&#65533;u&#65533;&#65533;&#65533;&#65533;jE&#65533;&&#65533;&#65533;E&#65533;&#65533;&#65533;&#65533;Em&#65533;tQ&#65533;X&#65533;p&#65533;&#65533;Z+&#65533;l&#65533;<d &#65533;&#65533;d&#65533;k6&#65533;&#65533;a&#65533;i&#65533;F&#65533;&#65533;&#65533;&#65533;&#65533;p&#65533;&#65533;&#65533;\&#65533;l7"&#65533;&#65533;KJH+&#65533;&#65533;&#65533;&#65533;&#65533;&#65533;&#65533;&#65533;h&#65533;G&#603;"&#65533;l`&#65533;&#65533;*XP&#65533;q&#65533;#&#1848;L@'&#65533;s&#65533;(&#65533;4L0)&#65533;&#65533;&#65533;q&#65533;	&#65533;&#65533;&#65533;&#65533;G&#65533;&#65533;h&#65533; w&#65533;&#65533;\&#65533;&#65533;&#65533;C&#65533;&#65533;&#65533;&#65533;&#65533;C&#65533;&#65533;<<@&#65533;IV&#65533;&#786162;s&#65533;&#65533;&#65533;&#65533;&#65533;&#65533;K&#65533;&#65533;y&#17472;uda&#65533;*"&#65533;&#1398;FA&#65533;&#65533;&#65533;fHp&#65533;g&#65533;&#65533;&#65533;&#65533;&#65533;A&#65533;p&#65533;o?&#65533;&#65533;&#65533;&#65533;&#65533;&#65533;&#65533;&#65533;&#65533;&#65533;^ lE&#65533;&#65533;&#65533;,e&#65533;&#32835;&#65533;&#65533;sDA&#65533;	H&#65533;n&#65533;&#65533;Y&#65533;&#65533;&#65533;&#65533;C&#65533;&#65533;,g&#65533;&#65533;!&#65533;:&#65533;&#65533;T&#65533;BW&#65533;&#65533;&#65533;i&#65533;0N&#65533;:&#65533;&#65533;&#65533;I&#65533;&#65533;&#65533;&#65533;AKR	&#65533;&#65533;u&#65533;&#65533;&#65533;&#65533;S&#65533;&#65533;&#65533;&#65533;&&#65533;&#65533;&#65533;&#65533;y&#65533;&#65533;P&#65533;&#65533;&#65533;V&#65533;a&#65533;&#65533;P!r&#65533;3&#65533;8&#65533;T&#1355;_&#65533;&#65533;=7&#65533;Q&#65533;c&#65533;&#65533;7&#65533;&#65533;&#65533;&#65533;~&#65533;&#65533;b&#1600; &#65533;&#65533;
(&#65533;G(0&#65533;&#65533;~&#65533;#&#289;5&#65533;FB&#65533;&#65533;&#65533;/&#65533;&#65533;$&#65533;u&#65533;?4pk y &#65533;d&#65533;d%)&#65533; &#65533;&#65533;&#291;
IHL%&#65533;x&#65533;:&#621;nr&#65533;KP,/&#65533;:W&#65533;&#65533;a&#65533;&#65533;&#65533;
 &#65533;&#65533;b?&#65533;&#65533;&#65533;r!&#65533;&&#65533;&#65533;^r&#65533;&#65533;&#65533;&#65533;&#65533;
-&#1954;f&#65533;kE4&#65533;&#65533;If&#65533;&#65533;&#65533;&#65533;&#65533;&#65533;
&#65533;a&#65533;&#65533;&#65533;"&#65533;&#65533;!	  T &#65533;	&#65533;&#65533;&#65533;&#65533;t&#65533;p &&#65533; 5&#65533;
&#65533;+&#65533;&#65533;
&#65533;&#65533;&#65533;j&#65533;&#65533;&#65533;6&#65533;&#65533;&#65533;6&#65533;&#65533;J&#65533;#&#65533;D&#65533;&#65533;&#65533;5&#1300;&#65533;E.&#65533;&#65533;Fg&#65533;&#590;&#65533;&#65533;)&#65533;(+&#35026;&#65533;&#532;C:eJW*$&#65533;| &#1554;&#65533;&#65533;[X&#65533;l&#65533;&#65533;&#65533;&#65533;&#65533;7DP&#65533;>-&#65533;&#65533;&#65533;&#65533;/*&#296;&#65533;A&#65533;&#65533;&#65533;p&#65533;&#65533;tL7&#65533;&#1345;&#65533;&#65533;&#65533;I&#65533;&#65533;`&#65533;&#45863;X_&#65533;&#65533;x&#65533; &#65533;&#65533;&#65533;&#65533;0``pP &#65533;&#65533; Gr&#65533; &#1184;8&#65533;&#65533;&#65533;`&#65533;q"W k&#65533;&#65533;&#65533;$&#65533;
&#65533;Qk9v5&#65533;&#65533;&#65533;(GkD&#65533;&#1568;&#65533;*A&#65533;&#65533;&#65533;&#65533;%}U&#65533;lC<&#65533;&#65533;Z&#65533;&#65533;f2GD&#65533;+>&#65533;&#1698;&#65533;&#309;&#65533;&#65533;&#65533;&#65533;U&#65533;h&#65533;X&#65533;&#65533;
&#65533;&#65533;&#65533;&#65533;yW&#65533;&#65533;en("&#65533;&#65533;e,c&#65533;B&#65533;&#65533;&#65533;z&#65533;&#65533;&#65533;0&#65533;Z&#65533;&#65533;&#1597;&#65533;uW&#65533;&#65533;&#65533;&#65533;&#65533;8@&#65533;  &#65533;#i&#65533;&#65533;&#65533; &#65533;&#65533; &#65533;G&#65533;+_&#65533;&#65533;!&#65533;jT&#65533;&#65533;&#65533;} &#65533;&#65533;&#65533;&#65533;&#65533;&#65533;Srx&#65533;&#65533;&#1546;Z&#65533;&#65533;&#65533;&#65533;n&#65533;Zgj1TU&#65533;*&#65533;n&#65533;&#65533;&#65533;@&g&#65533;4&#65533; &#65533;&#65533;Ru &#65533;&#1898;&#65533;H&#65533;i&#1199;2p4&#65533;g&#65533;&#65533;/8Y&#2873;
&#65533;-&#65533;"&#65533;sHC&2&#65533;Lt%w&#65533;D &#65533;&#65533;{t&#65533;]l&#65533;q2&#1606;?6x~&#65533;&#65533;&#65533; &#65533;&#65533;&#65533; 9&#65533;L,&#65533;	k&#65533;M A&#65533;&#65533;&#65533;&#65533;2&#65533;W5&#65533;@&#65533;G!TY&#65533;&#1606;&#65533;&#65533;&#65533;xy&#65533;&#65533;Y&#65533;&#65533;&#65533;&#65533;V&#65533;&#65533;&#65533;i&#65533;&#65533;&#65533;07&#65533;&#65533;ec&#65533;&#65533;&#65533;&#65533;$A8&#65533;IB&#65533;&#65533;&#32938;&#17235;&#65533;&#65533;&#1024;@&#65533;&#65533;9&#65533;<&#65533;&#65533;&#65533;B&#65533;D&#65533;,&#65533;kl`&#65533;&#65533;&#65533;6&#65533;&#65533;&#65533;&#65533;o&#65533;&#65533;&#65533;3=&#65533;&#65533;!&#65533;]bpmv9g("&#65533;6s&#65533;O&#65533;<&#65533;&#65533;&#65533;&#237;&#65533;&#65533;c&#65533;&#65533;l&#65533;M&#65533;&#1686;&#65533;-)&#65533;UagY&#65533;&#65533; &#65533;&#65533;&#65533;d$&#65533;&#65533;t(y&#65533;P&#65533;F7&#65533;&#65533;,&#65533;o&#65533;<&#65533;?&#65533;*0&#65533;&#65533; &#65533;&#65533;z&#65533;Q &#65533;Lo-6)&#65533;&#65533;&#65533;0&#65533;&#65533;&#65533;&#65533;&#712;&#65533;z&#65533;&#65533;3&#65533;Z&#65533;&#65533;ow&#65533;&#65533;Z&#65533;&#65533;&#65533;&#65533;&#65533;h^&#65533;&&#65533;&&#65533;&#65533;&#65533;r	{&#65533;yULy&#65533;&#65533;!=&#65533;Yy-g&#65533;O&#65533;&#65533;&#65533;&#65533;[&#65533;e &#65533;&#65533;&#65533;!f0A&#65533;t&#65533;&#65533;&#65533;&#65533;"YM&#65533;Q&#65533;&#65533;y&#65533;&#65533;&#65533;X7&#65533;I&#65533;&#65533;&#65533;&#65533;;&#65533;&#65533;&#65533;RjMS&#65533;&#65533;&#65533;&#65533;l[&#65533;z&#65533;v&#65533;&#65533;&#65533;&#65533;&#65533;&#65533;s&#65533;&#65533;<[jO&#65533;C&#1091;bm&#65533;&#65533;&#65533;&#65533;8&#65533;f>(&#65533;|&#65533;&#65533;n&#65533;&#65533;&#65533;&#65533;=(&#65533;N&#65533;y&#65533;&#65533;&#65533;&#65533;6&#65533;H&#65533;w&#65533;&#65533;v&#65533;C&#1861;&#65533;- &#65533;{&#65533;q:&#65533;W&#65533;&#65533;L&#65533;&#65533;&#65533;&#65533;&#65533;&#65533;&#65533;&&#65533;&#65533;8&#65533;Y&#65533;5&#65533;&#65533;&#65533;&#65533;&#65533;/n&#65533;&#65533;&#65533;&#65533;&#65533;vj&#65533;2&#65533;&#1890;&#65533;Ra&#65533;&#65533;X&#65533;&#65533;&#65533;w~&#65533;&#65533;&#65533;&#65533;&#65533;/&#65533;+D&#65533;&#65533;&#65533;&#65533;)&#65533;&#65533;&#65533;&#65533;P&#65533;B&#65533;&#65533;&#65533;)G&#65533;?z6&#65533;?@&#65533;&#65533;m.&#65533;&#65533;&#65533;?~&#65533;_>&#65533;&#65533;m&#65533;&#65533;&#65533;&#65533;&#65533;n&#65533;Dw=&#65533;E=&#65533;Frp&#65533;l&#469;x	&#65533;[&#65533;q&#65533;!D&#65533;lM&#65533;y&#65533;=&#65533;*&#65533;h&#65533;&#65533;D=&#65533;[	&#65533;zpx&#1927;Tv&#65533;&#65533;E	!&#65533;&#65533;<&#65533;G[~ n&#65533;&#65533;!g~&#65533;m&#65533;&#65533;*&#65533;G}&#755;w&#65533; &#65533;&#65533;<&#65533;&#65533;&#65533;[&#1281;&#65533;Dz&#65533;&#65533;r&#65533;&#65533;&#65533;q&#65533;f2&#65533;DxWl&#65533;C!&#65533;&#65533;~&#65533;zx&#65533;3rm&x*x&#65533;<&#65533;&#65533;7&#65533;Ph~&#65533;%&#65533;}&#65533; &#65533;y&#65533;w~&#65533;&#65533;w&#65533;&#65533;fX\|p&#65533;w&#65533;a4&#65533;~|0&#65533;&#65533;Wh&#65533;|&#65533;~~0s&#1655;ToVyO&#65533;v&#65533;m#&#65533;\&#1541;&#65533;&#65533;&#65533;&#65533;&#262;&#65533;&#65533;&#65533;&#65533;&#65533;&#65533;&#65533;<j&#65533;D~ &#65533;H&#65533;&#65533;&#65533;Hh&#65533;0&#65533;|&#65533;&#65533;&#1079;&#65533;&#65533;T&#65533;&#65533;T&#65533;&#65533;&#65533;&#65533;&#65533;w#F&#65533;&#65533;&#65533;&#65533;8&#65533;kH*&#948;&#65533;&#65533;H*R&#65533;x&#65533;&#29270;X&#65533;&#65533;f&#1539;&#65533; &#65533;&#65533;h&#65533;:X&#65533;8mc&#65533;&#65533;}&#65533;&#65533;p&#65533;&#65533;@&#65533;D&#65533;m9c&#65533;d8&#65533;&#65533;U&#65533;(&#65533;U&#65533;&#65533;&#516;&#65533;&#1477;&#65533;&#65533;|41[&#65533;h&#65533;&#65533; &#65533;&#65533;R&#65533;V{&#65533;&#65533;&#65533;C&#65533;(~a~&#65533;h&#65533;&#65533;3&#65533;(&#65533;&#65533;&#65533;	&#65533;&#1800;(&#65533;&#65533;PhIy h&#65533;&#65533;#&#65533;&#65533;E/&#528;i	&#65533;bg&#65533;&#65533;&#65533;H*|&#65533;&#65533;y&#65533;m&#65533;1&#65533;!&#65533;&#65533;.&#65533;&#65533;0&#65533;29&#65533;4Y&#65533;6y&#65533;8&#65533;&#65533;:&#65533;&#65533;2y&#65533;<&#65533;),&#65533;&#65533;&#65533;BY&#65533;F)&#65533;&#65533;&#65533;~PhD	&#65533;M9&#65533;G&#65533;&#65533;&#65533;&#65533;RY&#65533;B&#65533;U&#65533;&#65533;&#65533;&#65533;&#65533;Z&#1621;^&#65533;&#65533;&#65533;<&#65533;&#65533;VYdNT	&#65533;;	&#65533;&#65533;&#65533;&#65533;jI&#65533;0&#65533;&#65533;&#65533;&#65533;\&#65533;&#65533;&#65533;&#65533;v&#65533;&#65533;
9&#65533;z&#1623;G&#65533;bY|&#65533;&#65533;&#65533; &#65533;~9&#65533;n)&#65533;&#65533;&#65533;&#65533;&#65533;[	&#65533;&#65533;9u&#65533;&#65533;&#65533;y&#65533;Qe&#65533;1&#65533;5h&#65533;6Y&#65533;&#65533;&#65533;w&#65533;y&#65533;&#65533;
&#65533;X&#65533;e&#65533;&#65533;&#65533;&#65533;&#65533;&#65533;&#65533;F&#601;&#65533;	&#65533;&#65533;&#65533;&#65533;&#65533;+&#65533;&#65533;&#65533;&#65533;&#65533;&#65533;&#65533;&#65533;i&#65533;&#65533;I&#65533;-9&#65533;&#65533;&#65533;&#65533;&#65533;&#65533;&#65533;&#65533;&#65533;{&#65533;&#65533;&#1621;a@&#65533;I&#65533;&#65533;&#65533;&#1623;&#65533;	&#65533;&#65533;&#65533;A&#65533;&#65533;&#65533;&#65533;&#65533;	&#65533;y&#65533;&#488;&#65533;&#65533;9&#65533;&#65533;&#65533;&#65533;'x@7&#65533;&#65533;Uy &#65533;&#65533;&#65533;&#65533;4gYU'&#65533;nY&#65533;&#65533;&#65533;I&#65533;&#65533;&#599;&#65533;y&#65533;(&#65533;&#424;w&#65533;I&#65533;&#265;&#65533;&#65533;&#65533;&#65533;r~&#65533;&#65533;&#65533;&#586;&#65533;y&#65533;x&#65533;:#&#65533;&#65533;9&#65533;&#65533;v&#65533;&#65533;&#65533;x&#65533;&#602;&#65533;&#532;&#65533;&#65533;&#65533;I&#65533;rN&#65533;Ni&#65533;&#65533;Y&#65533;&#65533;&#65533;1&#65533;&#65533;X&#65533;&#65533;Xs&#65533;&#65533;&#65533;i&#65533;&#65533;i&#65533;&#65533;&#65533;%&#38239;&#38070;&#65533;$H|@&#65533;*&#43045;W&#65533;E&#65533;&#65533;p&#65533;&#1504;"&#65533;&#65533;y&#65533;&#65533;&#65533;9&#65533;&#65533;&#65533;qu&#65533;&#65533;o&#65533;~6Z&#65533;_&#65533;&#65533;b:&#65533;/I&#65533;&#65533;&#65533;&#65533;&#65533;&#65533;&#65533;!J&#65533;&#65533;l&#65533;Ea&#65533;&#65533;mj&#65533;&#65533;X&#65533;&#65533;v&#65533;q:&#65533;v&#65533;&#65533;w&#65533;&#65533;VE&#65533;W&#65533;}0bL&#41295;x&#65533;&#65533;&#65533;&#65533;&#65533;3&#65533;&#65533;T&#65533;&#1702;*&#65533;&#65533;|
X&#65533;xv&#677;&#65533;&#65533;&#65533;r=x&#65533;|>&#65533;:&#65533;
@&#65533;`&#65533;&#65533;&#65533;&#65533;&#65533;
:&#65533;&#65533;&#65533;&#65533;Y&#65533;&#65533;9&#65533;g&#65533;Z&#65533;&#65533;W)&#65533;`&#65533;w&#65533;&#1700; A}4w&#65533;o&#65533;)&#65533;Zz>&#65533;&#65533;&#65533;&#65533;&#65533;p&#65533;&#65533;&#65533;&#65533;&#65533;&#65533;8i&#65533;&#65533;&#1320;&#65533;R&#65533;&#65533;&#65533;f&#65533;&#1011;&#65533;&#65533;&#1133;&#65533;'&#65533;&#65533;I&#65533;tw 9 &#65533;&#65533;0`&#65533;!S &#65533;&#65533;&#1708;&#65533;0&#65533;&#65533;Z&#65533;&#65533;&#43056;&#65533;&#65533;&#65533;*&#65533;Hx&#1334;&#65533;&#65039;&#65533;&#65533;&#65533;&#917;O&#65533;&#65533;&#65533;z&#65533;:&#65533;&#65533;&#65533;@&#65533;&#65533;&#65533;@&#65533;&#234;&#65533;z &#65533;*&#65533;&#65533;j&#65533;&#65533;&#594;Z &#65533;&#65533;&#65533;XI&#65533;&#65533;&#65533;&#65533;&#65533;&#65533;g&#65533;OP;Kt&#65533;&#65533;>p&#65533;Z&#65533;&#65533;&#1633;&#65533;&#65533;&#65533;&#65533;h&#65533;)&#65533;&#65533;
H&#65533;&#755;z&#65533;&#65533;&#678;&#65533;&#65533;&#65533;&#65533;X&#65533;&#65533;X&#65533;&#65533;&#65533;&#65533;<K&#65533;=&#65533;!&#65533;!&#1079;&#65533;&#65533;Y&#65533;&#65533;&#65533;7k&#65533;d&#65533;S&#65533;&#65533;[&#65533;&#65533;(}&#65533;&#65533;M"g&#65533;&#65533;G&#65533;t0&#65533;j[&#65533;Xe&#65533;1&#65533;&#65533;0&#65533;=pz&#65533;x&#65533;&#65533;D&#65533;z&#65533;a&#65533;G&#65533;u&#65533;&#65533;&#65533;&#65533;&#65533;[&#65533;&#65533;jK&#65533;t0&#65533;&#65533;Q% &#65533;@&#65533;&#65533;&#65533;{&#65533;&#65533;s&#65533;5&#65533;&#294;^k&#65533;&#65533;&#65533;&#65533;b
S@B&#65533;.@&#65533;l&#65533;>&#65533;
&#2036;!&#65533;&#65533;wM&#65533;!&#65533;[&#65533;&#756399;i&#65533;&#65533;&#1720;5&#65533;&#65533;K!&#65533;&#65533;&#65533;4h&#65533;k&#65533;&#65533;Kd    &#65533;GU&#65533; 2&#65533;e&#1081;&#65533;+&#65533;&#65533;&#65533;
[&#65533;%F&#65533;q&#65533;&#65533;&#65533;'&#65533;&#65533;<I&#65533;l P&#65533;&#65533;&#65533;&#65533;&#65533;&#65533;&#1211;GB 2P&#65533;&#65533;t&#65533;&#65533;1&#65533;&#65533;&#65533;{ &#65533; &#65533;}&#65533;g&#65533;&#65533;&#65533;{b*X&#65533;"&#1596;J&#65533;&#65533;&#635;O&#65533;
d&#65533;&#65533;
 &#65533;&#65533;&#65533;&#65533;&#65533;&#65533;&#65533;&#65533;G&#65533;&#65533; 5`&#65533;I&#65533;&#65533;&#1081;Q5.&#65533;|* &#65533;&#65533;&#65533;@@&#65533;M2&#65533;&#65533;I&#65533;&#65533;&#65533;&#65533;pUx&#65533;&#65533;ST&#65533;uq&#1086;X&#65533; &#65533;&#65533;GH&#65533;GJ&#65533;&#65533;I&#65533; 
@&#65533;&#65533;&#65533;&#65533;&#65533; s&#65533;&#65533;[&#65533;[&#65533;&#65533;jy&#65533;&#65533;&#754;&#65533;cz&#65533;\&#65533;w0&#65533;R@&#65533;&#65533;&#65533;T&#65533;&#65533;&#65533;n<H{T
&#65533;&#1499;&#65533;&#65533;Y<&#65533;k&#65533;&#65533;&#65533;v&#65533;&#65533;K&#541;r&#65533;<&#65533;vnyf&#65533;i&#65533;&#65533;5&#65533;&#65533;8p &#65533;&#65533;4A&#65533;z&#634;&#65533;&#65533;&#65533;RE	l&#65533;&#1351;&#65533;k&#65533;&#65533;7&#65533;f&#1086;h&#65533;FC&#65533; &#65533;<&#65533;\&#65533;&#65533;&#65533;;h&#65533;e*&#65533;&#65533;x&#65533;&#65533;&#65533;&#65533;Z&#65533; &#65533;4&#65533;ZYP&#65533;&#624;&#65533;&#65533;,&#65533;&#65533;b&#65533;&#65533;&#65533;) &#65533;&#603;&#65533;&#65533;&#65533;[Z`&#65533;58aLT &#65533;&#65533;\&#65533;&#272;&#65533;&#65533;&#65533;L&#65533;;`&#65533;.<&#65533;&#65533;&#828;,U&#65533;&#65533;&#65533;qE*&#65533;&#65533;&#65533;&#65533;l&#65533;&#65533;r&#65533;U&#391;&#65533;R&#65533;&#65533;&#65533;+&#65533;&#65533;&#65533;&#65533;&#65533;&#65533;&#65533;L*&#65533;&#65533;B&#65533;&#65533;B&#65533;&#65533;XT&#65533;&#65533;@.@&#65533;&#65533;&#65533;&#956;7&#65533;3&#65533;3&#65533;Ju!1&#65533;M@[i+&#65533;K6'%&#65533;,&#65533;&#65533;.&#65533;&#65533;0&#65533;^&#65533;U&#65533;B&#1472;E6&#65533;
&#65533;&#65533;@&#65533;2 &#65533;&#65533;&#65533;S&#65533;&#65533;&#65533;DF&#65533;H&#1879;2p&#65533;<&#65533;&#65533;!&#65533;&#65533;&#65533;&#65533;&#65533;E&#65533;C&#65533;&#65533;U &#65533; '&#65533;&#65533;`&#65533;&#65533;K&#65533;j 1&#65533;&#65533;&#65533;h`i&#65533;&#65533; Q&#65533;&#65533;&#65533;-&#65533; B&#65533;&#1477; &#65533; &#65533;&#65533; t\&#65533;H}&#65533;F]&#1284;-&#65533;~+&#65533;MMn&#65533;&#65533;&#65533;&#65533;\&#65533;&#65533;&#65533;fZu&#65533;.N+&#65533;&#65533;&#65533;']+&#65533;&#65533;b&#65533;aM^'&#65533;1&#65533;&#65533;1s	3P &#65533;=&#65533;&#65533;&#65533;g&#65533;3 &#65533;h &#1527;&#65533;?&#65533;y&#65533;&#1731;&#65533;&#65533; &#65533;&#65533;2 &#1542;&#1795;m&#65533;J&#65533;&#1544;&#65533;&#65533;!&#65533;!&#65533;&#65533;D&#65533;&#65533;&#65533;	&#65533;r[&#65533;w@&#65533;&#65533;Y&#65533;!&#65533;X4b&#65533;&#65533;&#65533;&#65533;&#65533;&#65533;&#65533;&#65533;&#65533;&#1951;-&#65533;&#65533;(P&#65533;&#65533;p	&#65533;&#65533;&#1969;S&#65533;`&#65533;&#65533;&#1716;][P&#65533;&#65533;0Q1&#65533;&#65533;&#65533;n&#65533;
&#65533; &#65533;&#65533;9&#65533;&#65533;)&#65533;H=&#65533;^&#65533;~&#65533;p&#65533;`&#65533;&#781;&#65533;2&#65533;=h!&#65533;<T&#65533;L&#65533;&#65533;&#65533;[&#65533;&#65533;&#65533;&#65533;&#65533;&#65533;}&#65533;&#65533;&#65533;&#65533;&#65533;m&#65533;*n&#1948;&#65533;&#65533;&#65533;&#65533;_&#65533;N&#65533;6^&#65533;j&#65533;&#65533; z,&#65533;&#65533;&#65533; &#18242;&#65533;&#65533;&#65533;&#65533;~&#65533;&#65533;	n&#65533;.0&#65533;M&#1280;&#65533;&#65533;&#65533;&#65533;&#65533;]&#65533;&#65533;X&#65533;h&#65533;qv&#65533;V&#65533;&#65533;&#65533;&#65533;;P&#65533;&#65533;&#65533;&#65533;.&#65533;&#65533;&#65533;&#65533;&#65533;!&#65533;K&#65533;~&#65533;&#65533;K&d7n&#65533;&#65533;>&#65533;&#65533;A&#65533;U&#65533;&#65533;&#65533;%PJ&#65533;&#65533;+&#65533; 4&#65533;x &#65533;A&#65533;?&#65533;O&#65533;&#1302;&#65533;w}k*&#65533;&#65533;f&#65533;&#65533;&#65533;&#65533;&#1890;&#65533;&#65533;&#65533;&#65533;&#65533;&#65533;&#65533;&#65533;&#65533;&#1634;&#65533;&#65533;o&#65533;t^&#65533;`&#65533;&#65533;~&#65533;&#65533;n&#65533;&#65533;6&#65533;&#65533;&#65533;`&#65533;&#65533;&#65533;P
 &#65533;N&#65533;~&#65533; G]&#65533;&#65533;&#65533;&#65533;&#65533;&#65533;&#333;^U&#65533;UT=UTfv&#65533;Tm*fn&#65533;[&#65533;&#65533;&#65533;~&#65533;k&#65533;&#26638;&#65533;k&#65533;&#65533;1&#65533;&#55024;&#65533;s&#65533;&#65533;n&#65533;&#1040;&#65533;&#65533;&#65533;&#65533;&#65533;&#65533;&#65533;	A&#65533;^&#65533;}	qA&#65533;` &#65533;&#65533;&#65533;&#711;a6&#65533;a&#65533;&#65533;&#65533;&#65533;&#65533;f&#65533;Epp&#65533;>&#65533;&#65533;
&#65533;&#65533;&#65533;_4&#65533;2&#65533;M'&#65533;&#65533;(~&#65533;&#65533;&#65533;&#65533;&#65533;&#65533;&#65533;&#65533;&#65533;t&#65533;&#65533;"&#65533;	n&#65533;&#65533;&#65533;0p]h&#65533;)1&#65533;&#65533;&#65533;&#65533;8P4&#65533;&#65533;6/&#65533;o)&#65533;&#65533;&#65533;&#65533;&#65533;&#65533;&#65533;&#65533;&#65533;&#65533;&#65533;a&#65533;GP&#65533;aU&#65533;&#65533;&#65533;&#65533;&#65533;&#65533;n@&#65533;&#65533;_cn&#65533;e-&#65533;q&#65533;&#65533;&#65533;P &#65533;]&#65533;!&#65533;b&#65533;&#65533;&#65533;&#65533;qGl&#65533;L&#65533;&#65533;&#65533;
&#65533;&#65533;&#65533;&#65533;&#65533; &#65533;0&#65533;=6&#65533;&#65533;0&#65533;&#65533;>&#65533;=&#65533;>&#65533;&#65533;&#65533;`&#65533;&#65533;&#65533;&#65533;P&#65533;&#65533;&#65533;&#65533;&#65533;&#65533;QS&#65533;&#65533;&#65533;&#65533;>5&#65533;&#65533;&#65533;<&#65533;&#65533;c&#65533;&#65533;{z&#65533;P+&#65533;+&#65533;&#65533;&#1881;t-&#1442;&#65533;&#65533;&#65533;#&#65533;@A&#65533;#&#65533;&#65533;P v&#65533;&#65533;&#65533;&#65533;&#65533;'e&#65533;'Q&#65533;&#65533;K&#65533;&#65533;&#65533;&#65533;&#65533; &#65533;&#65533;&e2&#65533;@&#65533;&#65533;=&#65533;&#65533;a&#65533;&#65533;6&#65533;&#65533;|&#65533;&#65533;&#65533;_61&#65533;&#65533;&#1951;&#65533;x-&#65533;/&#65533;&#65533;40>&#65533;&#65533;&#65533;&#65533;&#65533;>&#542;&#65533;&#65533;&#1873;?&#65533;Q&#65533;Ew&#65533;h&#65533;\>&#65533;JJ(A&#65533;A&#65533;&#65533;,&#65533;&#65533;&#65533;&#65533;h&#65533;&#65533;&#65533;&#65533;&#65533;&#65533;h&#65533;  &#65533;&#65533;&#65533;&#65533;&#65533;&#65533;&#65533;&#65533;&#65533;&#65533;&#65533;&#65533;&#65533;&#65533;Q&#501;&#65533;D&#647;&#885;&#65533;&#65533;&#65533;j&#65533;&#65533;;&#65533;&#65533;;6N3&#65533;3&#65533;3&#65533;&#65533;6&#65533;&#65533;6&#65533;&#65533;3B
B&#65533;&#65533;&#65533;&#65533;&#65533;4&#65533; &#65533;&#65533;A0&#65533; &#65533;&#65533;"\8&#65533;&#65533;FH&#65533;&#65533;g&#308;Zb&#65533;.j&#65533;&#65533;&#65533;P&#65533;&#65533;&#65533;&#65533;(&#65533;S&#65533;#H&#65533;&#65533;D~&#65533;&#1165;&#65533;;fx(#dhP&#65533;B-b&#65533;$I&#65533;2]`1&#1298;&#65533;&#65533;<%Uf&#65533;&#65533;O-l&#65533;&#65533;&#65533;&#65533;&#65533;T&#1080;&#1173;._&#65533;&#65533;#&#65533;&#65533;PYf&#802;&#65533;rQ&#65533;F<(j9&#65533;0w&#65533;&#65533;&#65533;6&#65533;y&#65533;&#65533;&#974;&#65533;&#65533;&#65533;5&#65533;&#65533;6n&#65533;9&#65533;&#65533;&#65533;&#65533;TH&#65533;&#65533;&#65533;&#65533;!J&#65533;BQ&#65533;&#65533;CO&#65533;&#65533;&#65533;&#65533;a#&#65533;&#65533;&#65533;L&#65533;^&#65533;G5H&#65533;gX&#65533;&#65533;&#65533;&#65533;!B4&#65533;7&#65533;"D&#65533;E&#65533;D&#65533;&#65533;&#1058;&#65533;.&#65533;&#65533;YT&#65533;&#1055;&#65533;&#65533;N}&#65533;5V&#65533;V&#65533;&#661;&#65533;(&#65533;&#65533;#&#65533;&#65533;X&#65533;&#65533;&#1252;&#65533;5&#65533;&#65533;&#65533;&#65533;&#65533;&#65533;&#65533;j  &#65533;&#65533;&#65533;t&#65533;&#65533;&#65533;&#65533;_&#902;/ &#65533;A&#65533;&#65533;&#65533;&#65533;4&#65533;-&#65533;&#65533;!
&#65533;&#65533;d&#65533;EV&#1604;&#65533;a&#65533;&#65533;=&#65533;D&#65533;at&#65533;E&#65533;qTjg&#65533;&#65533;4g&#65533;&J"&#65533;&#65533;F)&#65533;&#65533;G"&#65533;&#65533;n&#65533;&#65533;PSM&#65533;&#65533;&#65533;[p>G&#65533;!&#65533;eB&#65533;'&#65533;D&#65533;*0&#65533;d&#65533;&#259;]&#65533;&#65533;&#65533;&#1989;1&#664;&#65533;Z&#956;|&#65533;&#65533;'&#65533;4D`@%~l&#65533;%&#923;	&#65533;)&#65533;&#65533;&#65533;m&#65533;&#789;W6&#65533;&#65533;Bx&#1631;
aX&#65533;A&#65533;m&#537;E`&#3162;4&#65533;m&#65533;FG&#65533;%i&#65533;&#65533;&#65533;XKfP@&#65533;m7vj&#65533;&#65533;&#65533;&#65533;&#65533;4RKC&#65533;b&#65533;!&#65533;&#65533;a$&#65533;G&#684;&#65533;8&#65533;Ws&#65533;&#65533;&#65533;&#65533;&#65533;&#65533;&#1518;&#65533;`c&#65533;4` ^X&#65533;&#65533;&#65533;u&#65533;y&#65533;&#65533;&#65533;|&#65533;I&#65533;0&#65533;9&#65533;&#65533;t&#1138;&#65533;&#65533;&#65533;&#65533;&#65533;&#65533;&#65533;&#65533;y&#65533;&#65533;PI&#65533;4&#65533;&#65533;&#39364;&#65533;$&#36548;&#65533;K&#65533;&#65533;&#65533;&#65533;&#65533;&#65533;y&#520;&#65533;&#65533;L&#65533;M:&#65533;&#65533;%)c$M{&#65533;n&#65533;&#65533;&#65533;&#65533;&#1060;&#65533;	7}&#65533;"&#65533;&#65533;j$C&#65533;@&#65533;&#65533; &#65533;&#65533;&#65533;&#65533;Pr&#65533;&#65533;8&#65533;&#65533;&#65533;&#65533;&#65533;&#65533;u&#65533;*&#65533;ls&#65533;5o`+&#65533;&#65533;Q&#65533;xo&#65533;b2D&#65533;&#65533;D&#65533;I&#307;a&#65533;t&G&#65533;&#65533;&#65533;&#65533;&#65533;VM&#65533;&#65533;V&#65533;ru&#65533;&#65533;&#1842;&#65533;t&#1885;&#65533;}&#65533;k&#65533;&#65533;g#`&#65533;&#65533;&#65533;&#65533;&#65533;&#65533; 6&#65533;&#65533;&#65533;4&#65533;$&#65533;/G&#65533;>&#65533;&#65533;&#65533;
'&#65533;&#65533;J&#65533;&#65533;Q&#714;&#65533;&#65533;A[-Zd&#7206;&#65533;P|&#65533;&#65533;&#65533;6cH\7)&#65533;&#65533;&#65533;d&#65533;O>9&#65533;$&#65533;&#65533;&#65533;#&#65533;&#65533;&#43124;&#65533;&#65533;&#65533;*&#65533;,&#65533;&#947;&#65533;&#65533;&#65533;;  &#65533;&#532;g&#65533;&#65533;&m&#65533;&#65533;b&#65533;4&#65533;k%&#65533;^z&#65533;?&#65533;f&#65533; &#65533;&#65533;TJ&#65533;&#65533;^g6/&#65533;l&#65533;&#65533;&#65533;{da&#65533;&#65533;]>&#65533;o&#65533;&#65533;!3D&#65533;k3&#65533;&#65533;&#65533;&#65533;Z&#65533;4A"&#65533;&#65533;F&#65533;2p&#65533;pj@4hs&#65533;,&#65533;&#65533;a	&#65533;&#65533;&#65533;&#65533;M-pG&#65533; $(&#65533;&#65533;,&#65533;s&#65533;&#65533; &#65533;&#65533;Ibt&#65533;;&#65533;G&#65533;&#65533;&#1389;&#65533;*UT&#65533;B&#65533;L h&#65533;&#65533;ay&#65533;&#65533;,"H@x&#65533;&#196;&#65533;&#65533;&#65533;&#65533;&#65533;&#65533;&#65533;4&#65533;r<1&#65533;T&#65533;&#65533;v>&#65533;&#65533;
T|&#65533;&#65533;&#65533;&#65533;&#65533;&#65533;&#65533;&#65533;&#65533;&#65533;&#65533;&#65533;&#65533;&#65533;&#65533;&#65533;&#65533;E<x&#65533; &#65533;&#65533;&#65533;ET&#65533;&#65533;]&#65533;Q&#65533;8&#65533;&#65533;&#65533;&#65533;G&#65533;&#65533;5
  ="&#65533;&#65533;&#65533;dq`ILx"2&#65533;FPB&#65533;&#65533;F&#65533;7&#65533;L&#65533;"9p&#65533;Q9&#65533;&#65533;$$9&#65533;AVX&#65533;  &#65533;&#65533;&7&#65533;&#65533;M&#65533;h&#65533;&#65533;&#65533;hh&#65533;R&#65533;0&#65533;K[&#65533;&#65533;&#65533;i&#1551;-&#65533;l&#65533;&#65533;6D(&#65533;@
 ^&&#65533;J&#65533;0&#65533;&#65533;b&#65533;&#65533;&#65533;S&#65533;IE&#65533;k|p&#65533;&#65533;&#65533;&#65533;&#65533;6&#65533;Q&#65533;&#1213;4RL.&#65533;k\&#65533;<2&#65533;o&#65533;&#65533;$v4M&#65533;"7&#50255;I&#65533;!&#65533;&#65533;&#65533;@&#1167; &#65533;
&#65533;&#65533;~&R(&#65533;B@sy&#65533;&#65533;$/'&#65533;&#65533;B &#65533;&#65533;&#65533;DM&#1098;&#65533;&#65533;x&#832;4*4!A)8&#65533;`&#65533;5&#65533;&#65533;&#65533;&#65533;&#65533;F$&#65533;R&#65533;&#65533;l(/YA&#65533;p&#65533;&#65533;f0&#65533;&#243;C&#65533;&#65533;!&#65533;&#65533;&#65533;&#65533;&#65533;t]&#65533;mzPR&#4517;	d&#65533;&#65533;&#65533;f-nwo&#65533;Q#&#65533;	g3 7-9&#65533;&#65533;&#65533;#J&#65533;W=x&#65533;y&#65533;&#65533;&#65533;M#&#65533;&#65533;&#65533;!&#65533;  A&#65533;&#65533;&#65533;&#65533;&#551; *&#65533;&#65533;&#65533;U&#65533;@&#65533;&#65533;V&#65533;@&#65533;2pJ&#65533;&#65533;&#65533;&#1896;:&#65533;&#65533;&#65533;&#65533;&#65533;&#65533;5&#65533;I&#65533;Y&#65533;6a&#65533;l&#65533;E-Kc P@&#65533;&#65533;&#65533;e%mj&#65533;M&#65533;&#65533;&#65533;&#65533;Ka
_&#498;&#65533;&#65533;4&#65533;&#65533;&#65533;0C&#65533;&#65533;'U&#65533;]&#65533;&#232;m&#65533;&#65533;&#65533;:&#65533;&#65533;q&#65533;4+&#65533;N !J&#65533;&#65533;4&#65533;/&#65533;&#65533;&#65533;"&#65533;&#65533;.&#65533;j&#65533;G&#65533;&#65533;&#65533; L@&#65533;&#65533;!&#65533;&#65533;&#65533;uZpQl&#65533;&#65533;&#920;&#1544;bn&#65533;H|&#65533;x&#65533;VN&#65533;&#65533;&#65533;,&#65533;&#65533;O&#65533;b&#65533;&#65533;&#65533;+"&#12418;d@N0&#65533;&#65533;Y&#65533;2&#1586;&#1964;&#1720;R&#65533;&#141;&#65533;&#65533;JkQ&#65533;&#65533;&#65533;Lj)Y&#65533;&#65533;&#65533;&#65533;c&#65533;&#65533;&#65533;&#65533;V&#65533;&#65533;&#65533;&#65533;Xf&#65533;}&#65533;&#850;&#747;&#65533;&#65533;&#65533;&#65533;&#65533;u&#65533;&#65533;&#65533;`&#65533;&#65533;&#65533;&#65533;&#65533;r&#65533;&#65533;&#65533;&#65533;i&#65533;&#65533;&#1176;&#65533;7&#65533;	&#65533;&#65533;<&#65533;Hhs^&#65533;&#65533;&#65533;"	&#65533;C&#65533;&#65533;&#511;C\&#65533;&#65533;Z&#515;&#65533;&#65533;2&#65533;&#65533;z@&#65533;&#65533;&#1856;)&#65533;rj&#65533;&#65533;&#65533;&#65533;\5&#65533;&#65533;&#65533;&#65533;&#65533;~&#65533;g\"&#65533;O&#65533;(#&#65533;1&#65533;&#65533;|&#65533;g&#65533;H&#1123;&#65533;&#65533;5&#65533;!E&#65533;^&#65533;4&#65533;&#65533;a&#65533;"&#65533;*&#65533;D&#65533;&#65533;"&#65533;&#65533;&#65533;&#65533;&#65533;O0I&#65533;&#65533;nd&&#65533;Urh&#1778;&#65533;&#65533;,:8&#1227;uh&#65533;'&#65533;e/*&#65533; &#65533;D&#65533; &#65533;&#65533;}}&#65533;Y&#65533;a<&#65533;?&#65533;w&#65533;%f&#65533;4&#65533;&#65533;K&#65533;&#65533;n&#65533;&#65533;U&#65533;&#65533;&#65533;{&#65533;&#65533;&#65533;&#65533;&#65533;b&#65533;&#65533;rYCbV&#65533;BC&#65533;a&#65533;&#65533;&#892;f1&#65533;&#65533;h&#65533;M&#65533;&#65533;&#65533;&#65533;p&#65533;&#65533;jA&#65533;&#65533;fx4&#65533;&#65533;@p70&#65533;&#65533;7x&#65533;&#944;&#65533;&#65533;lH@&#65533;.&#65533;G=&#65533;%&#65533;nc&#65533;&#65533;`&#65533;J;&#65533;a&#65533;&#65533;&#65533;	j&#65533;P&#65533;&#899;&#65533;F&#65533;I&#65533;bV&#65533;&#65533;&#65533;Py&#65533;&#65533;k&#65533;&#65533;&#65533;&#1082;IM&#65533;_&#65533;<d&#65533;b&#65533;&#65533;&#65533;Fn&#65533;O	&#65533;&#65533;d&#65533;&#65533;&#65533;3&#1972;&#65533;qi&#65533;j$&#65533;&#65533;&#65533;jL&#65533;]&#65533;&#65533;q#&#65533;K	&#65533;&#65533;&#65533;&#1521;&#65533; y&#65533;&#65533;!&#65533;&#65533;3&#65533;&#65533;&#65533;g.;>&#65533;zo*&&#65533;B&#65533;X&#65533;&#65533;&#65533;&#65533;?3&#65533;&#65533;&#65533;p&#65533;w&#65533;`gA 
0&#65533;&#65533;&#65533;8&#65533;0 L&#65533;&#65533;
V`&#65533;@&#65533;ghc&#65533;&#65533;	&#65533;  &#65533;@&#65533;AHI&#1316;K9&#65533;N=2W&#65533;&#65533;d-&#65533;&#65533;&#724;&#65533;&#65533;&#65533;&#65533;4&#65533;1ra&#65533;2&#1603;B&#65533;B&#65533;&#65533;'&#65533;-<&#65533;&#65533;i&#65533;)^&#65533;&#65533;&#65533;&#65533;7&#65533;&#65533;&#848;&#65533;&#65533;&#65533;!&#65533;&#65533;~d&#65533;cgGX&#65533;*s$&#65533;Q+&#65533;&#65533;&#65533;)&#65533;%wh&#65533;	~fxk&#65533;z7;&#65533;&#894;&#1959;{&#65533;&#65533;_	p&#65533;&#65533;&#65533;x(&#65533;@&#65533;P&#65533; &#65533; &#65533;xPq&#65533;&#65533;q&#65533;&#65533;&#65533;^&#65533;E&#65533;&#65533;&$`!&#65533;&#65533; P:&#65533;&#65533;&#65533;&#65533;&#65533;A&#65533;&#65533;z&#65533;&#65533;b&#65533;fB&#65533;&#65533;r&#65533;&#65533;3,S;<c&#65533;&#65533;S&#65533;@&#276;@J&#65533;d;&#65533;t&#994;Q&#65533;Ai&#65533;&#65533;|fq&#65533;Zfi&#65533;6u[W0&#65533;&#65533;}&#65533;uH(VQ&#65533;&#65533;&#65533;I"G`w" &#65533;&#65533; &#65533;&&#65533;'&#65533;P&#65533;a8&#65533;P&#65533;x&#65533;p&#65533;hq`l&#65533;&#65533;n&#65533;&#65533;&#65533;T&#65533;&#65533;T&#65533;&#65533;T&#65533;t&#65533;&#65533;H&#65533;&#65533;A&#65533;cz=AICB&#65533;sb&#65533;&#65533;Z%&#65533;:'x2)d2&#65533;&#65533;:&#65533;E+&#65533;R Eg&#65533;&#65533;&#65533;,&#65533;p<<&#65533;R&#65533;a&#65533;&#65533;&#65533;&#65533;&#1063;&#65533;VFx&#65533;&#65533;Wx&#65533;vu&#65533;&#65533;&#864;e&#65533;&#65533;'&#65533;e&#65533; 0&#1591;&#65533;
&#65533;~&#65533;El&#65533;0w&#65533;cxx&#65533;x&#65533;&#65533;&#65533;8P5P%&#65533;(`&#65533;&#65533;&#1288;q&#65533;&#65533;&#65533;&#65533;&#65533;`&#65533;Txx&#65533;&#65533;&#65533;&#65533;&#65533;&#65533;1&#65533;&#65533;A	&#65533;P&#65533;&#65533;9H&#65533;&#65533;S)B&#65533;&#65533;&#65533;$x&#65533;&#65533;HWQ&#65533;Q6&#65533;<&>hm6&#65533;&#65533;ri&#65533;X.Q}s&#65533;m&#1250;&#65533;&#65533;/#A&#65533;&#65533;pS&#65533;e&#65533;'&#65533;\&#458;&#65533;h&#65533;&#65533;a!&#65533;&#65533;(&#65533;&#65533;X&#65533;&#65533;8&#65533;&#65533;&#65533;&#65533; &#65533;&#65533;&#1548;.Y 5&#65533;&#65533;gx&#65533;&#65533;O&#65533;4A&#65533;HA!&#65533;&#65533;&#65533;&#65533;&#33251;&#65533;&#65533;&#65533;&#65533;&#65533;&#65533;&#65533;&#65533;A&#65533;&#1556;!(&#65533;&#65533;F	&#65533;!`QV&#65533;C&#65533;&#65533;&#65533;&#65533;pY&#65533;ha&#65533;&#65533;&#65533;&#65533;p|cN
&#65533;]]&#65533;exT&#65533;yy&#65533;&#1232;~V&#65533;&#65533;m&#65533;lPw&#65533;wG&#65533;",0.&#65533;X&#65533;.U&#65533;&#65533;hx&#65533;G&#65533;&#65533;&#65533;BUL8&#65533;x&#65533;&#65533;&#65533;Y&#65533;e&#65533;&#65533;  &#65533;&#65533;&#65533;&#65533;H=IA&#65533;&#65533;B&#65533;_zxI&#65533;&#65533;&#65533;RPW $@&#65533;P&#65533;@ ( &#65533;UY&#65533;UY&#65533;&#65533;|=XV&#65533;&#65533;&#65533;_&#65533;&#65533;&#65533;?&#65533;&#65533;y&#65533;&#65533;W&#65533;&#65533;C&#65533;e&#1232;N&#65533;&#65533;&#65533;&#65533;uIH&#65533;{&#65533;p&#65533;&#65533;02e&#65533;m&#65533;&#65533;&#65533;&#65533;&#279;&#65533; &#65533; &#1053;ip&#65533;&#65533;&#65533;&#65533;Y=&#65533;&#65533;&#65533;&#65533;&#65533;&#65533;	 |"b&#65533;&#65533;&#65533;&#65533;t&#65533;&#65533;&#65533;&#65533;A&#65533;*(&#65533; i&#65533;Vi&#65533;&#65533;&#65533;&#65533;&#65533;ha&#65533;&#65533;&#65533;Fm&#65533;g&#65533;&#65533;iN&#65533;{9&#36316;&#1604;Qe&#65533;&#65533;&#65533;F&#65533;	s&#65533;&#40330;g&#1046;&#65533;1&#65533;w	i}Wi.ap&#65533;&#65533;&#65533;&#65533;&#65533; &#65533;y-i&#65533;D&#65533;`x4&#65533;5&#65533;6zx)&#65533;DU&#65533;&#65533;&#65533;&#65533;fp&#65533;)&#65533;&#1437;$&#65533;LZA&#65533;I&#65533;'&#65533;1&#65533;&#65533;" Y&#65533;p&#65533;&#65533;q&#65533;&#65533;&#65533;&#65533;Va]&#65533;&#65533;&#65533;&#65533;&#65533;v&#65533;&#65533;)&#65533;&#65533;&#65533;&#65533;P&#65533;&#65533; &#65533;W&#65533;&#65533;&#65533;&#65533;&#65533;i&#65533;&#65533;&#65533;	&#65533;&#1116;'&#65533;&#65533;&#65533;pV&#65533;&#65533;q&#65533;Y~n&#65533;~wy&#65533;&#1248;1&#65533;&#65533;&#65533;&#65533;Y&#65533;XH&#65533;&#65533;&#1181;&#65533;&#65533;t1&#65533;&#65533;4&#65533;:&#65533;&#65533;&#65533;5(&#1053;&#65533; &#65533;&#65533;&#65533;&#65533;`&5i&#65533;*D&#65533;y&#65533;X"&#65533;0N&#65533;&#65533;&#65533;o!&#65533;hg&#65533;&#65533;&#65533;&#65533;y&#65533;&#65533;&#65533;&#65533;\&#65533;?&#65533;&#65533;&#65533;&#65533;iG$&#65533;U&#65533;&#65533;&#65533;yp&#65533;&#65533;&#65533;&#65533;x&#65533;&#65533;#&#65533;&#65533;&#65533;&#29363;Qv&#65533;I&#65533;!#y&#65533;w(&#65533;h&#65533;z`&#65533;&#65533;&#65533;&#65533;%&#65533;j ! &#65533;I&#65533;
&#65533;I=0&#65533;D &#65533;&#65533;j.&#65533;@?
&#65533;o&#65533;&#65533;Q&#65533;UY&#65533;&#65533;Y&#65533;&#65533;h&#65533;z&#65533;&#65533;&#65533;q&#65533;q&#65533;QNgv?yf&#65533;+8G&#65533;&#65533;m&#65533;p&#65533;&#65533;9T7&#29739;&#65533;&#65533;r&#65533;&#65533;q^&#65533;]}&#44088;#"&#65533;w&#1994;h&#65533;&#65533;i<&#65533;K&#65533;p&#65533;2%X2&#65533;xB&#65533;>&#65533;&#65533;&#65533; &#65533;&#65533;x &#65533;&#65533;#&#65533;Q&#1391;&#65533;jR.;a&#65533;w#&#65533;&#1691;&#65533;9e&#65533;	&#65533;&#65533;&#1040;~xT&#65533;&#65533;j&#65533;&#65533;F&#65533;f
&#65533;fW)q&#65533;`J&#65533;U&#748;"&#65533;mo&#65533;M	&#65533;]&&#1127;&#65533;pP&#65533;p&#65533; 1&#65533;A&#65533;&#65533;&#65533;0&#65533;`&#65533;&#65533;v2&#65533;f;*&#65533;l&#65533;D	@^d,&#65533;+&#65533;%H{&#65533;&#65533;DQ&#65533;&#65533;&#65533;^&#65533;&#65533;&#65533;Gp&#65533;&#65533; &#1233;&#65533;&#65533;6&#65533;&#65533;&#65533;]^&#65533;&#65533;W'&#65533;&#65533;&#65533;&#65533;&#1712;&#65533;&#65533;fi&#65533;&#65533;eN&#65533;&#65533;h&#65533;&#857;0uj&#65533;&#65533;8 K&#65533; c~.R0&#65533;9&#65533;u&#65533;&#65533;(&#65533;y;8&#65533;&#6401;&#65533;&#65533;0&#65533;?Q&#65533;"32C&#65533;b+(&#65533;d6&#65533;{&#65533;&#65533;&#65533; &#65533;{&#65533;Q&#65533;&#65533;&#65533;&#65533;&#65533;&#65533;&#65533;&#65533;&#65533;&#65533;x&#31184;vv3v_E&#65533;$S&#65533;&#65533;/va)e9)\&#65533;nh&#65533;0
&#65533;}&#65533;&#65533;&#65533;8{@z&#65533;&#65533;^&#65533;0|&#1083;$Qv&#65533;u~&#65533;k&#65533;&#65533;&#65533;qZ &#65533;&#65533;X`A&#65533;{&#65533;&#65533;&#65533;&#65533;&#65533;C&#65533;3,&#65533;&#65533;&#65533;C;&#65533;s&#65533;r\=&#65533;l@&#65533; &#65533;&#65533;&#65533;;&#30836;&#65533;&#65533;&#65533;&#65533;&#65533;&#65533;*&#65533;R&#65533;phw&#65533;&#65533;&#65533;u	&#65533;+&#65533;W&#65533;_;&#65533;&#65533;IX&#65533;&#65533;&#65533;&#65533;&#65533;ku'&#65533;?+RG&#65533;u&#65533;Z&#65533;&#65533;&#65533;<	&#65533;&#65533;&#65533;?&#65533;[~&#65533;yl|&#65533;&#65533;hu&#65533;;&#65533;P<P&#65533;&#65533;Y&#65533;&#65533;&#65533;&#65533;)&#65533;&#65533;&#65533;[&#65533;S&#65533;&#65533;&#65533;&#65533;&#65533;&#65533;B&#65533;#T0E&#65533;&#65533;&#65533;<&#65533;jCK;Y	F&#65533;F&#65533;w'&#65533;x&#65533;o&#65533;&#65533;&#277;&#1418;&#65533;&#65533;&#65533;&#65533;:&#65533;9&#65533;s&#65533;&#65533;&#65533;}k|n&#65533;n&#65533;&#369;&#65533;n&#65533;!k&#65533;&#65533;I&#755;&#65533;&#65533;[&#65533;&#65533;&#65533;&#65533; &#65533;&#65533;&#65533;&#65533;d&#65533;<A'&#65533;9&#65533;&#165;&#65533;&#65533;?1&#65533;PY&#65533;&#65533;&#65533;S&#65533;B&#65533;44&#65533;uJ&#65533;&#65533;
&#65533;h&#65533;&#65533;&#65533;&#65533;&#65533;p&#65533;~l:v&#65533;&#65533;&#65533;RxuSH&#65533;&#566;,&#65533;&#65533;&#65533;	&#65533;&#235;&#65533;&#65533;8&#65533;H&#65533;hjG&#65533;&#65533;&#65533;&#65533;&#65533;&#65533;V~ &#65533;&#65533;D&#65533;&#65533;&#65533;r|&#65533;`&#65533;&#1073;&#726;/&#65533;&#65533;vUG&#65533;&#65533;&#65533;&#65533;1Q&#65533;&#65533;&#65533;&#65533;&#65533;'&#65533;#&#65533;&#65533;&#805;&#65533;&#65533;A	&#65533;&#65533;&#267;%&#65533;&#65533;&#65533;&#65533;h&#65533;&#65533;G&#65533;wR{&#65533;&#65533;Gff&#65533;g&#747;&#65533;l&#65533;&#65533;Q&#65533;&#65533;|&#65533;&#65533;&#65533;u&#65533;&#65533;&#65533;&#65533;<-X&#65533;z{n&#65533;Na&#65533;0&#65533;&#65533;Km&#65533;'Q&#65533;!~!{&#65533;X&#1139;&#65533;&#65533;@&#65533;ny4&#703;y&#65533;g&#65533;e/r&#65533;n`&#65533;&#65533;po=olfpz&#65533;&#65533;&#65533;&#65533;^a&#65533;&#65533;h&#65533;7&#65533;p&#65533;&#65533;	&#65533;~&#65533;&#65533;&#65533;&#65533;&#65533;&#65533;&#65533;%+&#65533;&#65533;&#65533;Z&#65533;y&#65533;p|p	&#65533;&#65533;&#65533;&#757;<n`-&#65533;_&#65533;x&#65533;NY}&#65533;V&#65533;U&#1884;Z&#65533;&#65533;z&#65533;&#640;&#1704;&#65533;&#65533;sZ&#65533;bV	&#65533;b&#65533;n,&#1099;c&#65533;~&#65533;0&#65533;:Ndz&#65533;"x[&#65533;&#65533;&#65533;&#65533;&#1782;&#65533;w&#65533;O&#65533;&#65533;&#65533;&#65533;&#65533;Q&#65533;&#65533;]Yg&#65533;&#65533;E&#65533;&#65533;fj&#65533;h&#65533;X|&#65533;&#65533;|m,&#65533;_&&#65533;szZ&#65533;&#65533;[&#65533;&#65533;&#65533;&#65533;&#65533;UZM&#65533;&#65533;]&#65533;#&#65533;&#65533;&#65533;&#65533;~&#65533;&#65533;O&#65533;e-&#65533;G&#65533;nbv&#65533;&#65533;&#65533;UK&#65533;R&#65533;&#65533;'K&#65533;&#65533;$w&#65533;&#65533;T&#65533;&#65533;D=&#65533;qe&#697;&#65533;&#65533;y&#2008;m&#65533; &#65533;&#1909;&#65533;&#65533;&#65533;&#1963;M&#65533;q&#65533;&#1393;&#65533;&#65533;&#65533;}N&#65533;T&#65533;&#65533;Wx&#65533;}&#65533;&#65533;{P&#65533;*&#65533;&#65533;&#65533;&#1997;0&#65533;&#65533;&#65533;&&#65533;&#65533;&#65533;&#65533;u&#65533;&#65533;2&#65533;~e&#65533;&#65533;&#65533;&#1580;8&#65533;&#65533;=@&#65533;1&#65533;&#65533;&#65533;Rx&#65533;&#65533;g&#65533;&#65533;".&#65533;IbGx*&#65533;&#65533;&#65533;&#1869;'^&#65533;&#65533;C&#65533;$%~&#65533;=]&#65533;&#65533;&#65533;&#65533;\V&#65533;x&#65533;bV&#65533;&#65533;&#65533;&#65533;&#936;;&#65533;(&#65533;&#65533;&#65533;,@&#65533;&#65533;IN&#65533;&#65533;|&#65533;|D&#65533;&#65533;&#65533;mu&#65533;&#65533;&#65533;t&#65533;&#65533;_&#65533;&#65533;&#1325;&#65533;&#65533;y&#65533;_&#65533;~u`&#65533;&#65533;T~e~c&#65533;&#65533;-&#65533;`U&#1394;&#65533;&#65533;&#65533;g^&#65533;&#65533;&#65533;`~&#65533;.&#65533;&#65533;&#65533;&#65533;&#19355;&#65533;.&#65533;n&#65533;]&#65533;v&#65533;&#65533;	l0+fV&#65533;&#65533;&#1383;&#1583;\&#65533;J&#65533;&#65533;&#65533;t&#65533;-&#65533;|@&#33726;&#65533;&#65533;&#65533;&#1555;~&#1627;&#65533;&#65533;&#65533;&#1963;!&#65533;&#832;&#65533;&#65533;.| &#65533;&#65533;&#65533;&#65533;>&#65533;&#65533;&#65533;&#65533;h&#65533;8&#65533;&#65533;&#1845;&#65533;&#65533;&#65533;E}&#65533;a&#65533;~&#65533;&#65533;&#65533;]Vl&#65533;&#65533;-#&#65533;8&#65533;^~&#65533;&#65533;z&#65533;^&#26510;&#65533;&#65533;c~&#65533;&&#65533;}0&#65533;&#65533;&#65533;&#65533;
&#65533;&#65533;N&#65533;&#65533;&#65533;mG&#65533;&#1387;&#65533;"&#65533;&#65533;}&#65533;&#65533;>&#65533;&#65533;N&#670;&#1601;&#65533;&#65533;&#65533;&#65533;I&#65533;&#65533;,&#65533;n{&#65533;&#65533;-&#1838;&#65533;h&#65533;.&#65533;G&#65533;&#65533;1&#65533;&#65533;&#65533;@&#65533;&#65533;
&#65533;&#43534;&#65533;&#65533;0&#65533;mN&#65533;&#65533;&#65533;&#65533;&#65533;&#65533;S&#65533;&#1072;&#65533;&#65533;&#65533;&#65533;&#65533;e&#65533;&#65533;e&#65533;N)_&#65533;&#65533;|0&#65533;{p&#65533;]&#65533;&#65533;+~&#65533;M&#65533;&#65533;&#65533;&#65533;&#65533;&#65533;&#65533;&#65533;&#65533;&#65533;&#65533;&#65533;>&#1150;&#65533;&#65533;Z&#65533;^K&#65533;P&#61716;&#65533;&#65533;&#65533;-&#65533;^&#65533;&#65533;&#65533;&#65533;&#65533;&#65533;&#65533;&#65533;r&#65533;&#65533;&#65533;&#65533;w&#65533;&#65533;&#65533;&#65533;&#1650;k&#65533;/o&#65533;&#65533;&#65533;&#65533;//&#65533;&#65533;&#65533;&#65533;D&#65533;&#65533;&#65533;&#65533;>@	C&#65533;}?&#65533;&#65533;&#65533;&#65533;{&#65533;&#65533;!/&#65533;r?&#65533;&#65533;&#65533;I&#65533;&#65533;}`&#65533;&#65533;Q&#1930;&#65533;U&#65533;&#65533;QX&#65533;&#65533;&#65533;m&#65533;]%&#65533;&#65533;&#65533;&#65533;&#2013;&#65533;?o.&#65533;c&#65533;&#65533;&#65533;&#65533;m&#65533;&#65533;&#65533;&#65533;&#65533;&#65533;s&#65533;&#65533;e&#65533;>&#65533;m&#65533;&#65533;&#65533;"&#65533;&#65533;&#65533;T&#65533;&#65533;n&#65533;x&#65533;&#65533;&#1902;&#65533;~&#65533;&#65533; &#65533;&#65533; >&#65533;b&#65533;&#65533;&#65533;e&#65533;&#65533;&#65533;s&#65533;{&#65533;&#65533;&#65533;&#65533;&#65533;&#65533;&#65533;&#65533;&#65533;&#65533;|&#65533;&#65533;&#65533;&#65533;&#65533;&#65533;&#65533;&#65533;&#65533;&#65533;&#65533;&#65533;&#65533;&#65533;&#65533;|&#65533;&#65533;&#65533;&#65533;}&#65533;&#65533;&#65533;&#65533;&#65533;&#65533;&#65533;&#65533;&#65533;&#65533;&#65533;&#65533;&#65533;&#65533;y~&#65533;&#65533;&#65533;&#65533;&#65533;&#65533;&#65533;&#65533;a&#65533;y&#65533;&#65533;&#65533;&#65533;&#217;&#65533;&#65533;&#65533;&#65533;&#65533;&#653;&#65533;&#65533;&#65533;&#65533;&#65533;&#1114;&#65533;&#65533;&#1349;&#65533;&#65533;&#1605;&#65533;&#65533;&#65533;&#65533;&#65533;&#65533;&#65533;&#1825;&#65533;&#65533;&#1558;&#992;&#65533;&#431;&#65533;&#65533;&#65533;|&#65533;&#65533;&#65533;&#65533;&#65533;&#65533;&#1313;&#65533;&#65533;&#65533;&#65533;&#65533;&#65533;Rg&#65533;&#65533;&#65533;&#65533;&#65533;&#65533;k&#296;&#65533;(&#65533;&#65533;"&#65533;b4&#65533;&#65533;&#65533;P&#65533;&#65533;pF&#65533; C&#65533;&#65533;m#(&#65533;&#65533;L&#65533;S&#65533;
&#65533;I$E&#692;&#65533;RC{6&#1932;USY&#65533;l?)&#65533;&#65533;IT&#65533;&#65533;&#65533;&#65533;&#65533;2&#65533;P&#65533;H&#65533;=E&#65533;&#65533;&#65533;!&#65533;|&#65533;M5&#65533;&#65533;O&#65533;W&#65533;`&#65533;z%&#1425;Y&#946;&#65533;&#65533;"B&#65533;P&#65533;&#65533;Mj&#65533;&#65533;(qn&#65533;&#65533;&#65533;&#65533;z&#65533;k&#65533;/SS|&#65533;u&#65533;&#65533;Z&#65533;HZ&#65533;~&#203;&#65533;_&#65533;&#65533;&#65533;&#65533;Y&#65533;&#65533;L&#65533;&#65533;M.&#65533;vX&#331;&#65533;h!WyUiQ&#65533;&#65533;9&#65533;&#65533;&#1272;&#65533;'#&#65533;&#818;&#65533;cr&#65533;s/K&#65533;k&#33265;&#65533;Zv)&#65533;u(&#65533;8&#65533;&#65533;&#65533;Y&#65533;&#65533;&#65533;&#65533;x&#65533;&#65533;&#65533;k&#65533;W-&#65533;&#65533;&#65533;r&#65533;H(&#65533;z4p&#65533;&#65533;R&#65533;i&#65533;N\D&#59558;&#65533;&#65533;W&#65533;w&#65533;>&#65533;&#871;&#693;&#1069;&#65533;&#65533;&#1416;J &#65533;&#65533;&#65533;{&#65533;&#65533;$&#65533;&#65533;GL&#65533;&#65533;s&#65533;sz(&#65533;O&#65533;&#65533;T&&#65533;)&#65533;&#65533;!&#65533;h&#65533;&#518;n]&#65533;&#65533;"&#65533;6HU&#65533;&#65533;&#65533;&#964;~}&#65533;
<$Z&#65533;b#&#65533;&#552;&#65533;5&#65533;&#65533;&#65533;&#65533;&#65533;!':R$&~&#65533;&#65533;bHKvR:@y&#65533;S&#18242;&#65533;w7*&#65533;&#848;C&#65533;^YZ&#65533;)Q&#65533;&#65533;&#65533;&#50259;+,&#65533;W&#65533; k&#65533;&#635401;&#65533;8H5vro&#65533;&#65533;	AG&#65533;&#65533;J*28,&#65533;SN&#65533;&#989;&#65533;&#65533;\2)&H;&#65533;I&#65533;&#65533;@a&#65533;r&#65533;&#65533;&#65533;&#65533;!N#&#719;&#65533;4&#65533;&#1190;&#65533;3E&#65533;&&#1232;&#65533;&#65533;&#65533;N&#65533;&#65533;&#65533;F&#65533;&#65533;&#65533; jZ"&#65533;1z	<y&#65533;&#65533;
#yNh$&#65533;&#65533;&#65533;&#65533;NF&#65533;&#1930;&#65533;9&#65533;&#65533;f#&&#65533;-&#65533;P&#65533;&#65533;A&#65533;X&#65533;&#65533;&#65533;&#65533;&#65533;7&#65533;&#65533;b\&#65533;&#65533;&#65533;T*b&#65533;&#65533;&#65533;Q&#65533;&#65533;l&#65533;G0&#65533;e&#65533;&#65533; &#65533;:h&#65533;8
d'&#65533;&#65533;@&#65533;&#65533;K\;&#65533;&#757;&#65533;0&#65533;&#854;eW&#65533;&#65533;2&#1403;&#65533;"&#65533;1&#65533;&#65533;&#65533;&#1350;&#65533;V&#65533;bB&#65533;;)Y&#65533;&#65533;&#65533;&#65533;m&#65533;1+h2\	&#65533;&#65533;!#21&#65533;4&#65533;&#65533;&#65533;&#65533;&#65533;&#65533;O&#65533;8:I&#883;&#65533;v&#65533;&#65533;N&#65533;I&#65533;+&#65533;#1&#65533;&#65533;&#65533;5&#65533;&#65533;&#65533;B&#65533;&#65533;&#65533;&#1800;&#65533;N&#65533;&#65533;p&#65533;m&#65533;a&#65533;&#65533;&#65533;l
&#65533;&#65533;nz_&#65533;&#65533;&#1737;&#65533;&#1268;po&#65533;W&#65533;l&#65533;V&#65533;(&#65533;.&#65533;v"7&#65533;]&#65533;&#65533;{c&#65533;&#65533;F&&#65533;M&#65533;&#65533;&#65533;	&#65533;}&#65533;)[+&#65533;o%&#65533;9'&#1020;&#65533;&#65533;&#65533;n&#65533;88&#65533;a&#65533;&#65533;&#65533;&#65533;	&#65533; j&#65533;H&#65533;2!&#65533;[!&#65533;9&#65533;&#65533;^YE{#&#65533;&#65533;R9!&#65533;&#65533;&#65533;7&#65533;&#65533;~9&#65533;&#65533;r&#65533;&#65533;S2z&#65533;E&#65533;&#65533;&#65533;&#65533;&#65533;&#65533;a&#838;&#65533;&#65533;B&#65533;p&#65533;;5&#65533;&#65533;&#1308;&#65533;&#65533;&#65533;&&#65533;&#65533;&#65533;5&#65533;&#65533;&#65533;&#1506;&#65533;&#65533;K&#65533;&#65533;&#65533;r&#65533;Ap&#65533;&#65533;&#65533;t&#1025;S&#65533;n&#65533;&#65533;?`t&#65533;&#65533;	&#65533;#9&#65533;&#896;<$&#65533;.7&#65533;&#65533;"&#65533;&#65533;&#65533;\&#65533;&#65533;/a"6&#65533;&#65533;w&#65533;&#65533;7(&#65533;&#65533;0&#65533;	<&#65533;;&#65533;&#65533;&#65533; &#65533;H&#65533;&#65533;&#1159;&#65533;a&#303;^&#646;&#65533;&#65533;C&#65533;,i0z&#65533;&#65533;1&#65533;&#65533;&#65533;&#65533;0B
&#65533;B&#65533;9 &#65533;&#65533;&#65533;&#65533;&#65533;&#65533;&#65533;&#65533;wI&#65533;&#65533;&#65533;B$_D&#65533;&#65533;1Z&#65533;Lq&#65533;9&#65533;`&#65533;t0Bu3GDd&#65533;&#65533;&#65533;&#65533;&#65533;6n&#65533;CQ|b4&#65533;&#65533;&#65533;^`&#65533;"&#65533;&#65533;Em&#65533;b&#65533;&#65533;F.@&#65533;&#65533;&#65533;&#65533;HB1&#65533;&#65533;&#65533;&#65533;H&#65533;'Y>w&#65533;&#65533;(HL&#65533;&#65533; 58at&#65533;a&#65533;&#65533;	!&#65533;BNJ&#65533;&#65533;7&#65533;d(X&#65533;Ezr}&#65533;&#65533;B&#65533;&#65533;N&#65533;E&#65533;1d&#65533;&#65533;M&#65533;u&#65533;&#65533;&#65533;JPp&#65533;&#65533;Hv9&#65533;&#65533; &#65533;4&#65533;&#65533;&#65533;r&#65533;H&&#1237;&#65533;&#65533;&#65533;&Hz)#&#65533;&#65533;&#65533;I2:>&#65533;n&#65533;&#2019;"e&#65533;X&#65533;&#65533;8&#65533;&#65533;8B|&#65533;&#65533;8=Y&#65533;z&#65533;)
&#65533;"&#65533;&#65533;6X>&#65533;&#1906;&#65533;+'n&#65533; ,S&#65533;&#65533;!F_q !N]&#1684;'&#65533;&#65533;&#65533;&#65533;B&#65533;&#65533;>.J&#65533;&#65533;4&#65533;\RJ&#65533;x&#1317;&#65533;&#65533;V!.<A&#65533;`&#65533;L*&#65533;-&#65533;m&#65533;k&#65533;&#65533;&#65533;NA&#65533;&#65533;e .&#65533;&#65533;9;&#65533;&#65533;l&#271;cj&#65533;5&#65533;&#65533;Q&#65533;&#65533;%u*+&#65533;N\&#65533;pzN%Wi&#65533;0&#65533;&#65533;&#65533;&#65533;]Z&#65533;=&#65533;i1&#65533;G&#65533;9&#65533;&#65533;npU&#65533;"&#65533;&#65533;	&#65533;Z&#65533;B&#65533;a&#65533;&#65533;&#65533;J,&#65533;&#65533;&#65533;p&#65533;\&#65533;&#65533;TQ&#65533;.gL4c&#65533;BA88<!&#65533;&#65533;Y%&#65533;&#65533;R&#65533;&#65533;&#65533;s&#65533;^=&#65533;&#65533;0\&#65533;k&#65533;$&#65533; $AC&#65533;&#65533;&#65533;*[&#65533;&#354;U&#65533;)i&#65533;1&#1925;!&#65533;t &#65533;&#65533;&#65533;d IP&#65533;Cx&#65533;b&#65533;&#65533;&#65533;EQd&#65533;&#65533;&#65533;C&#65533;&#65533;p
b&#65533;-+&#65533;&#65533;&#65533;&#1701;'x&#65533;*&#65533;&#65533;&#65533;K&#65533;&#65533;9&#65533;`(I&#65533;&#65533;&#65533;&#65533;h+O&#65533;V&#65533;&#65533;&#65533;&#65533;-c&#65533;&#65533;A&#65533;&#65533;W&#65533;r &#65533;Il!&#65533;&#65533;&#65533;	&#65533;P&!&#144;Rb&#65533;&#65533;&#65533;+&#65533;^6aU&#65533;W&#65533;UX~1bI&#65533;X&#65533;c&#65533;nE&#65533;X&#65533;&#65533; `&#65533;d &#65533;2&#65533;!&#65533;&#65533;tAT&#65533;S&#65533;~&#65533;&#65533;5&#65533;&#65533;0+&#65533;P 2PA
 H2&#65533; &#65533;`&#415;-&#65533;&#65533;&#65533;1&#65533;`+&#65533;qd&#65533;&#65533;&#65533;&#65533;),&#65533;y&#65533;u&#65533;{&#65533;&#65533;&#65533;JN&#65533;&#65533;&#65533;\&#65533;`&#65533;d&#65533;&#65533;&#65533;&#65533;J&#65533;&#65533; &#621;L LQ&#65533;hA&#538;&#65533;09D&#65533;8&#65533;&#65533;&#65533;Jf&#65533;&#65533;&#65533;&#768;*&#65533;&#65533;&#65533;r2&#59084;#&#65533;D&#65533;&#65533;&#65533;&#65533;M&#65533;o&#65533;&#65533; t&#65533;	A-&#65533;A
Hs&#65533;&#65533;&#65533;V+:&#65533;
X@l
#l!&#65533;&#65533;&#65533;-2&#65533;$&#65533;p-&#65533;=&#65533;&#65533;<-&#65533;2L&#65533;I&#65533;&#65533;&#1792;)! X&#65533;&#65533;cLmE[&#65533;&#65533;J&#65533;A&#65533;e`&#65533;yI&#1538;x&#65533;aiW&#65533;"|5X&#65533;$&#65533;-&#65533;&#776;0r&#65533;1&#65533; B&#65533;&#65533;&#65533;&#65533;&#65533;1&#65533;&#65533;d&#65533;&#65533;	t(&#247;%0l&#65533;&#65533; &#65533;&#65533;&#65533;AiM&#1815;&#65533;3!aW&#65533;&#65533;P&#65533;B&#65533;n&&#912;%&#65533;&#65533;&#65533;&#65533;&#65533;&#65533;&#65533;G&#65533; ,&#65533;&#65533;NB&#65533;x&#65533;Fa &#65533;&#65533;&#248;+qbN&#65533;&#65533;7&#65533;9!n&#65533;&#65533;V&#65533;&#65533;&#65533;!&#65533;&#1899;&#65533;Q&#65533;&#65533;&#65533;,!&#65533;@&#65533;3P
IF&#65533;&#65533;@&#65533;[&#65533;&#65533;)H&#65533;&#65533;&#65533;&#65533;&#65533;&#65533;.&#65533;&#65533;+"&#13924;&#65533;1&#1309;&#65533;U&#65533;&#65533;_&#446;&#65533;&#65533;&#65533;&#65533;&#1504;&#65533;$W&#65533;&#65533;&#65533;&#65533;A&#65533;&#65533;&#65533;&#65533;-&#65533;&#65533;e&#65533;v&#65533;&#65533;8wE&#65533;0&#65533;&#633;"&#65533;ju&#65533;&#65533;&#65533;&#65533;&#65533;}Tn&#65533;&#65533;&#65533;&#65533;&#65533;&#65533;;Vv&#65533;&#65533;~q&#65533;&#65533;&#65533;&#65533;'PP&#65533;8d&#65533;&#65533;9&#65533;\V"K&#65533;&#65533;|&#65533;&#65533;)7&#65533;A&#926;w7<&#65533;&#65533;`&#65533;&#65533;D&#65533;51&#65533;&#65533;&#65533;U&#65533;&#65533;c&#65533;nWQ&#65533;b4&#65533;?D&#65533;&#65533;0	4&#65533;&#65533;&#65533;&#65533;vp &#65533;^&#65533;&#65533;&#65533;9&#65533;&#65533;{z&#346;86Zn&#65533;&#65533;B&#65533;&#65533;k&#65533;&#65533;&#65533;&#65533;&#65533;&#65533;;&#65533; &#65533;G[&#65533;&#65533;|&#65533;`&#65533;&#65533;0x&#65533;	&#65533;g.&#65533;k3&#65533;~l&#65533;2&#65533;7S&#65533;p&#65533;e&#65533;7L&#65533;q&#65533;ET&#65533; #w&#65533;W&#65533;&#65533;&#65533;0&#65533;'
/&#65533;b&#65533;V&#65533;&#65533;e &#65533;	&#65533;&#65533;Gy&#65533; 9a&#65533;&#65533;}llYpd&#65533;&#65533;+&#65533;&#65533;&#1028;&#65533;	8xg&#65533;@^4V&#65533;3&#65533;p&#65533;7p&#65533;^&#65533;&#65533;:&#65533;ZP&#65533;&#65533;&#65533;}u&#65533;&#65533; "&#65533;'&#65533;&#65533; &#65533;&#65533;&#65533;0[1hz&#65533;0&#65533;&#65533;  Z&#65533;7H&#1411;[j&#65533;&#65533;iE&#401;:f8	Yi&#65533;f&#65533; ~)&#65533;0&#65533;P&#65533;bw&#65533;&#65533;'&#65533;&#65533;&#65533;&#65533; &#65533;&#65533; &#65533;&#65533;&#65533;@&#65533;X&s0X&#65533;kk0a&#65533;&#65533;?&#65533;&#65533;&#65533; &#65533;&#65533;&#65533;&#65533;&#65533;&#65533;&#65533;&#65533;&#65533;	&#65533;X"XH&#65533;d&#65533;&#65533;8&#65533;&#65533;&#65533;&#65533;s&#65533;^&#1026;&#65533;h	YVx&#65533;x$&#65533;&#65533;&#65533;&#1546;D&#65533;i&#65533;&#65533;&#65533;&#65533;&#65533; &#65533;l&#65533;g	&#65533;Pq&#65533;C&#65533;&#65533;t&#65533;&#65533;f&#65533;dm&#65533;f&#65533;P&#65533;&#65533;@&#65533;&#65533;&#1548;&#65533;G&#65533;&#65533;p&#65533;&#65533;V] I&#65533;&#65533; &#65533;`&#65533;&#65533;&#65533;>(h8&#65533;&#65533;&#65533;&#65533;&#65533;&#65533;&#65533;&#576;j&#65533;w&#65533;`&#65533;&#1553;&#65533;&#65533;$&#65533;&#65533;&#65533; v&#65533;&#65533;&#65533;`i*94 &#65533;(&#65533;9&#65533;&#65533;&#65533;pyFq&#65533;&#65533;v&#65533;hY&#65533;&#65533;*&#65533;G&#65533;&#65533;&#65533;  EIFq&#65533;`h&#65533;O&#65533;&#65533;&#65533;&#65533;-x&#65533;&#65533;	&#65533;h&#65533;&#65533;&#65533;&#65533;&#65533;&#65533;&#65533;^9&#65533; B&#65533; fI&#65533;pFc/&#65533;ZW&#65533; @o&#65533;u&#65533;g&#65533;(d&#65533;H&#65533;&#65533;`&#65533;D&#65533;O&#65533;&#65533;&#65533;&#65533;&#65533;&#65533;&#65533;&#65533;&#65533;&#65533;  EY&#65533;Fy&#65533;&#65533;&#65533;&#65533;&#65533;@ h&#65533;&#65533;N&#65533;h@&#65533;P9&#65533;&#65533;&#65533;&#65533;&#65533;`&#65533;&#65533;&#65533;&#65533;`&#65533;&#65533;&#65533;&#65533;I/&#65533;eY&#65533;&#65533;&#65533; &#65533; YWp/&#65533;m)&#65533;&#65533;@&#65533;&#65533;&#65533;&#65533;&#65533;&#65533;&#65533; &#65533;3&#65533;x&#1619;&#603;&#65533;P B&#65533;W&#65533;@&#65533;&#65533;   &#65533; HI&#65533;&#65533;&#65533;&#65533;&#65533; &#841;q0u&#360;
hP h0&#65533;&#1629;&#65533;	&#65533;&#65533;&#65533;&#65533;&#65533;&#65533;&#65533;8g	&#65533;
&#65533;xs8&#65533;f&#65533;&#65533;&#65533;&#65533;&#65533;&#65533;)j	&#65533;&#65533;Y&#65533;q&#65533;B&#65533;&#65533;
|Gp&#65533;`yz&#65533;&#65533;\&#65533;X}y}&#65533;&#65533;&#65533;&#65533;&#65533;&#65533;&#65533;&#65533;&#65533;&#65533;&#65533;&#65533; 0&#65533;	&#65533;&#65533;&#1628;j&#65533;&#65533;S'
8P 3&#65533;&#65533;:&#65533;&#1977;&#65533;&#65533;&#65533;&#65533; &#65533;&#65533;&#65533;&#65533;e&#1630;&#65533;&#65533; &#1042;.Y&#65533;&#65533;	&#65533;4&#65533;4&#65533;&#65533;&#65533;6&#671;&#65533; Y&#65533;$&#65533;)l&#65533;&#65533;S&#65533;y&#65533;q&#65533;&&#65533;~&#65533;<&#65533;1&#65533;&#65533;&#65533;&#65533;&#65533;&#65533;&#65533;&#65533;&#65533;&#65533;&#65533;I&#65533;&#65533;
&#65533;&#65533;&#65533;&#65533;i&#65533;&#1305;&#65533;&#65533;P fZ N`&#65533; &#1697;l&#65533;!*&#65533;&#65533;p&#65533;&#65533;&#65533;&#65533;&#65533;@&#65533;&#65533;gi&#65533;&#65533; B&#65533;&#65533;) &#65533;I&#65533; 9&#65533;mI&#65533;&#65533;&#65533;u&#65533;&#65533;&#65533;&#65533;&#65533;iW^&#65533;&#65533;mW &#65533;	&#65533;&#65533;&#65533;Xj&#65533;]&#677;&#65533;&#1705;&#65533;J&#65533;_
 j5`h&#65533; g&#65533;&#65533;f&#65533;&#65533;P !&#673;&#1062;%Z$@&#65533;&#65533;&#65533;&#65533;P&#65533;&#65533;&#65533;&#65533;&#65533;	y&#65533;&#65533;&#65533;&#1063; &#65533;&#522;5&#65533;&#65533;6&#65533;&#65533;&#682;&#65533;&#906;[&#65533;&#65533;&#65533;&#65533;&#65533;&#65533;&#65533;TP&#2307;p-&#65533;&#65533;&#65533;&#65533;&#65533;a&#65533;&#65533;\:&#65533;*&#65533;&#65533;&#1705;&#65533;z&#65533;&#65533;YKYi&#65533;hZ &#65533;&#43651;&#65533;&#65533;&#65533;&#65533;&#65533;&#65533;&#65533;z[Ps&#65533;P&#65533;&#65533;&#65533;6&#65533;h&#65533;&#65533;Z&#65533;&#666;2 &#65533;\&#65533;&#65533;Z&#65533;&#65533;&#1712;&#65533;&#65533;&#680;&#65533;&#65533;&#65533;&#65533;y{&#65533;&#65533;n&#65533;C&#65533;&#65533;&#65533;&#65533;&#65533;&#65533;D&#65533;p	P &#65533;Z&#65533;&#65533;&#65533;&#65533;*&#65533;&#65533;&#65533;JE	&#65533;&#65533;Z1k&#65533;*&#65533;hZ&#65533;Wf&#65533;&#65533;0&#65533;&#65533;@&#65533;:&#65533;&#65533;Z&#65533;``e&#65533;&#65533;&#65533;&#65533;&#65533;P!_&#65533;	&#65533;O&#65533;p&#65533;&#690;+[&#65533;T&#754;  &#65533;&#65533;&#693;P&#65533;&#65533;%&#65533;&#65533;&#65533;&#65533; +
&#65533;Z=&#65533; &#1127;&#65533;Zp4z&#65533;#p&#65533;&#65533;&#65533;&#65533;&#65533; &#65533;@&#65533;&#65533; d&#65533;R&#65533;&#65533;&#65533;&#2306;&#65533;mG	&&#65533;&#65533;Wk&#65533;&#65533;{&#65533;!*&#65533;&#65533;&#65533;&#65533;&#65533; &#65533;&#65533;&#65533;G&#65533;8v&#65533;&#65533;&#65533;&#65533; 	&#65533;&#65533;%&#65533;&#65533;r&#65533;&#65533;s[&#65533;t&#65533;v&#65533;	&#65533;~k=(&#65533;&#1409;&#65533;l &#65533;K&#65533;
S&#65533;&#65533;&#65533;&#65533;&#65533;&#65533;&#65533;0+&#65533;&#65533;&#3589;&#65533; &#65533;!i&#65533;v&#65533;&#65533;&#65533;&#65533;&#65533;&#65533;&#65533;=+=&#65533;&#65533;&#65533;k&#65533;&#65533;[&#65533;&#65533;&#65533;S&#65533;&#65533;&#65533;&#65533;&#65533;&#65533;!&#65533;&#65533;&#65533;&#65533;&#65533;&#65533;"&#65533;
p&#65533;&#65533;{&#65533;&#65533;[&#65533;!&#1717;[&#65533;&#65533;&#65533;NP&#65533;OI&#65533;!J&#65533;{	%&#65533;&#65533;B@< &#65533;&#65533;+&#65533;&#65533;+&#65533;&#65533;&#65533;&#65533;&#65533;&#65533;&#65533;&#65533;&#65533;J&#65533;&#65533;@ &#65533;P&#65533;&#65533;&#65533;&#65533;&#65533;[&#65533;]&#699;i&#65533;&#61112;&#65533;&#65533;&#65533; &#65533;&#65533; &#65533;&#65533; &#65533;&#65533;{&#65533;&#65533;&#65533;&#65533;&#65533;2!&#65533;&#65533;&#65533;&#65533;&#65533;L&#65533;\&#65533;[&#65533;&#65533;`&#65533;&#65533;w&#220;p&#65533;&#65533;&#65533;:
<	&#65533;&#65533;(&#65533;&#65533;&#65533;P&#65533;&#65533;K&#65533;FL&#65533;&#65533;&#1790;]&#65533;&#65533;i&#760;&#65533;P Pi&#65533;@&#65533;&#65533;p&#65533;&#65533;@&#65533;
PY&#65533;2&#65533;  &#971;&#65533; c<&#65533;&#225;`&#65533;;&#65533;Py&#65533;{&#65533;&#65533;f 	Al&#65533;,&#65533;D<&#65533;&#65533;&#507;&#65533;&#65533;&#65533;N&#65533;&#65533;K&#65533;h&#65533;&#65533;lSL	&#65533;+&#65533;"l&#65533;l&#65533;Z\&#65533;[]&#1855;b&#65533;@&#65533;&#1131;&#65533;+&#65533;&#65533;K&#65533;sk&#65533;&#65533;&#65533;r` &#65533;p&#65533;&#65533;&#65533;&#65533;Y"&#65533;&#65533;&#65533;&#65533;p&#452;&#65533;  &#65533;y&#809;||&#65533;U&#763;\&#65533;&#65533;V<Pi&#575;&#785;&#65533;&#65533;&#65533;&#65533;&#515;P&#65533;&#65533;&#65533;%&#65533;&#65533;(&#65533;^&#65533;&#65533;.L&#65533;&#408;,&#65533;<&#65533;/&#65533;3&#65533;?&#65533;i&#65533;&#65533;j&#65533;
&#65533;'	&#65533;&#65533;V&#65533;&#65533;&#451;@J&#65533;&#65533;&#65533;&#65533;s\`&#65533;&#65533;p&#65533;P&#760;|&#65533;*&#65533;&#65533;&#65533;&#65533;&#65533;&#65533;h&#65533;&#539;&#556;P&#65533; N&#65533;&#65533;[&#65533;i&#65533;&#65533;&#65533;a\&#65533;&#65533;&#606;<&#1115;|&#65533;,&#649;$&#65533;&#65533;|	&#65533;;&#65533;>	&#65533;&#65533;D&#65533;&#65533;
!&#65533;&#643;&#65533;&#65533;&#65533;&#65533;s&#800;&#65533;P&#456;@&#1009;l&#65533;|&#65533;&#65533;|&#65533;}&#65533;` @&#65533;x&#65533;  &#65533;0&#65533;D&#65533; &#65533;&#65533;&#1721;`k&#777;&#65533;&#65533;_[&#65533;02&#65533;3p&#65533;3&#65533;&#65533;
&#65533;&#65533;&#65533;K&#65533;&#65533;&#65533;&#65533;&#1180;&#65533;c&#65533;&#65533;&#65533;f}&#65533;hL	WY=&#65533;
&#65533;&#53084;&#65533;&#650;@&#65533;&#65533;A&#813;V*&#65533;&#65533;&#65533;<&#65533;|&#65533;2]&#65533;i&#65533;&#65533;6&#65533;&#65533;\&#65533;&#65533;Q&#65533; &#65533;&#65533;&#65533;E=F&#65533;&#65533;&#881;@&#65533;&#65533; &#65533;=V=6`&#65533;h&#65533;8&#65533;&#65533;kK&#65533;&#65533;&#65533;
&#65533;,&#65533;&#65533;&#1692;&#65533;&#65533;b=&#65533;m&#65533;&#65533;{&#65533;K&#1606;&#65533;&#65533;k&#65533;	"&#65533;ET&#65533;<&#65533;&#942;&#65533;&#65533;s&#65533;&#65533;`&#65533;u\&#448;&#65533;2-&#65533;&#65533;&#65533;&#65533;&#1889; &#65533;&#65533;m&#65533;&#65533;&#65533;E&#1618;&#65533;&#65533;`&#65533;Hm&#1734;&#65533;&#65533;@&#65533;  &#1352;P&#65533;&#65533;&#65533;&#65533;h&#65533;&#1629;m&#65533;M&#65533;^P&#65533;S&#65533;&#65533;g&#65533;&#65533;&#65533;}&#65533;&#65533;&#65533;&#65533;(L&#65533;&#65533;&#65533;&#810;M&#65533; &#65533;&#65533;L&#65533;&#65533;+&#65533;N&#65533;
&#65533;&#65533;&#216;`&#65533;&#65533;	&#65533;&#65533; &#65533;&#65533;&#65533;&#664;&#65533;f&#65533;&#583;@&#65533;=#&#65533;!&#65533;&#65533;&#65533;&#65533;&#65533;~&#65533;&#65533; &#1586;\&#65533;-&#65533;h&#65533;&#65533;&#65533;=f&#65533;&#65533;4`&#65533;&#65533;J&#65533;?=&#1294;&#65533;&#65533;&#65533;&#65533;F=&#65533;&#1290;`&#65533;M&#65533;	&#65533;]&#65533;L&#65533;  &#65533;X&#65533;&#65533;RN&#65533;&#747;1&#65533;&#65533;&#65533;&#65533;&#65533;&#65533;&#871;p&#1671;&#65533;&#65533;bL&#65533;aN&#65533;&#65533;&#65533;&#65533;&#65533;g&#65533;&#65533;LpC>&#65533;&#65533;&#65533;z&#65533;&#17520;&#65533;&#65533;r&#65533;x&#65533;&#65533;0a&#65533;a=&#401;}n@&#65533;&#65533;&#65533;&#65533;&#65533;&#65533;&#141;&#65533;&#65533;&#65533;&#65533;&#65533;'n&#65533;)&#65533;&#65533;@&#65533;&#65533;&#65533;4>&#65533;2^&#65533;/>&#65533;&#65533;&#65533;;&#65533;&#65533;&#65533;&#65533;&#65533;&#65533;&#65533;&#65533;-	&#65533;]&#65533;&#65533;M0&#65533;&#65533;&#65533;L^&#65533;&#65533;&#65533;&#65533;&#65533;h&#1394;&#65533;z&#1347;&#65533;&#65533;4&#65533;-&#65533;[N&#65533;|&#65533;&#65533;|&#65533;&#65533;&#65533; *L&#65533;&#446;&#65533;n&#65533;	&#65533;&#65533;&#606;&#65533;&#65533;&#65533;&#65533;&#65533;i&#65533;&#65533;U&#65533;&#65533;&#65533;&#65533;&#65533;P&#65533;&#65533;&#65533;)	&#65533;H:&#65533;n(&#65533;&#65533;&#65533;vM&#65533;&#65533;&#65533;&#65533;( &#65533;&#65533;AP&#65533; &#65533;u,&#65533;&#65533;}&#65533;&#65533;&#1798;&#65533;&#65533;&#65533;&#65533;&#65533;.&#65533;0~&#65533;&#1893;=&#65533;&#65533;&#1997;&#65533;&#65533;&#65533;&#874;~&#65533;&#65533;&#65533;&#65533;&#65533;p&#65533;&#65533;q&#65533;\&#65533;}&#65533;&#65533;4k^&#65533;M&#65533;&#65533;% &#65533;&#65533;&#65533;&#65533;&#935;-&#65533;	.&#65533;e=&#65533;N&#1135;&#65533;i&#65533;k&#65533;&#65533;	z&#65533;&#65533;	&#65533;&#65533;&#65533;&#65533;=&#65533;&#65533;&#65533;&&#65533;&#900;*&#65533;#&#65533;p&#65533;&#65533;n&#65533;w&#65533;, &#65533;&#65533;~&#1005;&#65533;&#65533;N&#65533;&#65533;&#65533; &#65533;0.&#65533;&#65533;,&#65533;&#65533;&#65533;&#65533;&#65533;&#65533;&#65533;j&#1886;&#65533;&#65533;&#65533;&#65533;&#65533;?>&#65533;	&#65533;D>&#65533;FN&#65533;&#65533;&#65533;^&#65533;&#65533;-&#65533;&#65533;p&#65533;&#65533;&#65533;h0&#65533;&#65533;&#65533;L&#65533;&#65533;&#65533;&#65533;&#65533;&#65533;*X&#65533;q(&#65533;&#65533;;&#65533; &#65533;&#65533; gI&#462;&#65533;c&#65533;&#65533;&#65533;&#65533;&#862;&#65533;&#65533;&#65533;&#65533;&#65533;E	z&#65533;;&#65533;&#65533;&#65533;&#65533;&#65533; &#65533;Z&#65533;&#65533;n&#65533;v}&#65533;&#65533;M&#65533;F&#65533;&#65533;H/&#65533;&#65533;&#65533;LO&#65533;`&#65533;&#65533;&#65533;&#65533;U_&#65533;&#65533;&#65533;&#159;&#65533;*&#65533;&#65533;&#65533;&#65533;&#65533;&#65533;&#65533;bo&#65533;5N&#65533;H&#65533;&#65533;&#65533;&#65533;n&#65533;&#65533;pOH=&#65533;&#65533;&#65533;&#65533;z&#65533;&#65533;&#65533;&#65533;&#65533;|&#65533;&#65533;&#65533;&#65533;&#65533;&#65533;&#65533;&#65533;&#1540;&#65533;x&#65533;a&#65533;*8&#65533; &#65533;&#65533;&#65533;&#65533;?&#65533;`M&#65533;&#65533;&#65533;2&#65533;&#65533;&#65533;o&#65533;&#65533;]#[&#65533;&#65533;[&#65533;&#65533;2&#65533;Q&#65533;&#65533;&#65533;&#65533;k&#65533;&#65533;&#65533;&#65533;&#65533;&#65533;zg&#65533;&#65533;z&#65533;	&#65533;&#65533;y&#65533;&#65533;Z&#65533;yp&#65533;&#65533;&#65533;J&#65533;&#65533;&#65533;&#65533;A&#65533;A,,&#65533;&#65533;&#65533;&#65533;&#65533;*&#65533;&#65533;*&#65533;*&#65533;h&#65533;&#65533;&#65533;&#65533;&#65533; &#65533;&#65533;&#65533;Q&#65533;&#65533;&#65533;&#65533;&#65533;QDD&#65533;&#65533;&#65533;BJ&#65533;&#65533;*8Q&#65533;&#1033;C'3lx&#65533;&#65533;&#65533;A&#65533;l&#1544;&#65533;$Q&#65533;&#65533;3!&#65533;0&#595;#S&#65533;&#65533;&#65533;2e&#65533;x+&#65533;&#65533;3&#65533; B8Ar&#65533;&#65533;&#65533;@	v&#65533;D&#65533;U&#65533;QG7!%&#65533;&#65533;)Dy&#932;&#65533;#&#65533;G"
&#65533;lE&#65533;aV(t&#65533;&#65533;L1&#654;%k&#65533;,&#65533;4Do#]&#65533;F&#65533;&#65533;&#65533;n<&#65533;;&#65533;7&#65533;&#65533;?&#65533;&#65533;&#65533;&#65533;3&#65533;^&#65533;FD&#65533;	D$&#65533;@&#65533;!&#65533;g:&#65533;&#987; 2W&#65533;&#65533;&#65533;&#65533;C&#65533;C?&#65533;&#65533;L&#65533;fD&#65533;&#65533;&#570;$&#659;&G"&#65533;S&m&#65533;&#65533;i&#65533;&#65533;&#65533;&#65533;MC:&#65533;9&#65533;h&#65533;"&#65533;&#65533;W&#65533;D&#65533;&#65533;&#65533;&#65533;&#65533;&#65533;
J&#65533;,<&#65533;&&#65533;&#65533;&#65533;+&#65533;&#65533;&#65533;v&#65533;&#65533;!&#65533;0D&#65533;&#65533;2S&#65533;O\M*&#65533;&#65533;O&#65533;&#65533;&#65533;*&#65533;?&#65533; &#65533;&#1796;&#65533;&#65533;&#65533;#&#65533;a&#65533;@R&#65533;?&#65533;D6&#65533;
2&#65533;H&#65533;@X&#65533;%&#65533;g&#65533;v&#65533;j &#65533;&#65533;&#65533;&#65533;A&#65533;&#1160;(&#65533;f"n&#65533;&#65533;&#65533;&#65533;m6&#65533;&#65533;<&#65533;&#65533;r&#65533;&#1400;\s6jR&#65533;"&#65533;&#65533;G"P&#65533;&#65533;&#65533;&#721;^y&#65533;&#65533;X&#65533;&#65533;G@yA&#65533;&#65533;2SB&#65533;&#65533;W"4_$["r&#65533;~&#65533;&#65533;&#65533;@^T@&#65533;g&#65533;&#65533;a&#65533;Ob&#65533;&#65533;cMDF&#1053;&#65533;&#65533;H&#65533;&#65533;&#65533;&#65533;&#65533;&#65533;&#65533;"`Va&#65533;f&#65533;Gjn&#65533;hB&#65533;,&#65533;Z&#65533;&#65533;f&#65533;&#1700;0&#65533;&#65533;&#65533;&#65533;&#65533;ez&#65533;n%&#65533;&#65533;&#65533;o9=&#65533;&#65533;I&#65533;&#65533;%&#65533;&#65533;&#65533;&#65533;RK9&#65533;H&#65533;e&#65533;&#65533;H&#65533;Q&#65533;g&#65533;&#65533;"&#65533;&#65533;&#65533;&#65533;]&#65533;^.&#65533;AV1Q&#65533;	1&#65533; &#65533;&#23753;\&#65533;%&#65533;&#65533;&#1383;H~&#65533;&#65533;&#1142;8&#65533;A&#65533;&#65533;C =&#65533;&#65533;O@4&#65533;g&#65533;&#65533;&#65533;&#65533;0D&#65533;&#65533;K(&#65533;&#65533;2&#65533;&#34886;&#65533;+&#65533;G&#65533;E&#65533;&#65533;&#65533;&#65533;h&#65533;&#65533;&#65533;&#65533;pM&#65533;&#65533;&#65533;&#65533;#&#65533; &#65533;"&#65533;&#65533;&#65533;&#65533;g\&#65533;&#65533;&#65533;"&#65533;&#65533;)y&#65533;Q&#65533;&#65533;&#65533;id&#65533;&#65533; &#65533;&#65533;&#65533;&#65533;B&#65533;&#65533;h&#65533;&#65533;&#65533;&#65533;&#65533;H&#65533;&#65533;37&#65533;&#65533;-&&#65533;&#65533;'_&#65533;?s&#65533;&#65533;y&#65533;y&#65533;D&#65533;&#65533;6 &#1081;s&#65533;&#65533;c&#65533;&#65533;&#65533;&#65533;r&#65533;:F&#65533;&#65533;f&#65533;&#65533;&#65533;	Z&#65533;&#65533;&#65533;&#65533;&#65533;l&#65533;&#65533;&#65533;i&#65533;(6&#65533;6o-F&#65533;B"&#65533;fg&&#65533;N]&#65533;%&#65533;b&#65533;7&&#65533;&#65533;#$}'&#65533;&#65533;&#65533;Z&#65533;a&#65533;&#65533;Cf&#65533;&#65533;&#65533;&#65533; &#65533;2tQ&rV&#65533;3W&#65533;&#65533;&#65533;&#65533;~&#65533;9&#65533;=&#65533;&#65533;&#65533;%2t&#65533;&#65533;&#65533;7&#65533;&#65533;x&#65533;@ &#65533;&#65533;&#65533;&#65533;&#65533;&#65533;&#65533;:hj&#65533;B&#65533;X&#65533;[k&#65533;5j &#65533;8v&#65533;&#65533;S&#65533;&#65533;&#65533;p&#65533;*.&#65533;<KGtA&#65533;&#65533;&#65533;&#65533;&#1025;&#65533;&#545;&#65533;}&#65533;7&#65533;&#65533;_&#65533;&#65533;6&#65533;1+T&#65533;&#65533;$&#602;&#65533;|&#65533;&#65533;)k&#65533;/-[l&#65533;R&#65533;P>&#65533;&#65533;`A &#65533;&#65533;o&#65533;&#65533;&#65533;&#1664;[&#65533;@:&#65533;&#65533;[&#65533;K&#65533;@&#65533;z&#65533;c&#65533;a&#65533;&#65533;h&#65533;;&#65533;NB&#65533;&#1619;&&#65533;$&#65533;&#65533;H& (L&#65533;
&#65533;b&#133;b&#65533;!&\CC&#65533;mJm8LX&#65533;&#280;&#65533;i&#49632; bAL&#1130;&#65533;`"T&#590;U4Dp&#65533;&#65533;&#65533;&#65533;Ex&#65533;g?&#65533;&#65533;&#65533;I&#65533;F&#65533;&#65533;&#450;&#65533;YN&#65533;&#65533;@&#65533;&#287;>&#65533;&#65533;EK&#65533;&#65533;@ saN&#65533;JW&#65533;&#65533;&#65533;&#65533;@&#65533;"&#1284;d&#65533;&#65533; +\a&#65533;"HR&#65533;&#65533;@&#65533;F&#65533;"&#65533;%&#65533;&#65533; <&#65533;&#65533; &#65533;H]&#65533;&#65533;&#65533;&#65533;0&#65533;pB|&#65533;[$&#57352;&#65533;%;T`&#65533;U"E&#65533;%&#65533;&#65533;R&#65533;
x&#65533;D?&#65533;@&#65533;<&#65533;&#65533;&#65533;0v&#1663;	&#65533;&#971;`A0(F1&#65533;QZ&#65533;&#65533;<&#65533;&#65533;&#65533;4&#65533;n|&#65533;A<&#65533;2x&#65533;P#a&#65533;IH&#65533;&#65533;L &#65533;32&#65533;&#65533;L'"&#65533;&#65533; f&#65533;6L&#65533;U&#65533;&#65533;l`LC&#65533;&#65533;&#65533;&#65533;&#65533;.R&#65533;!&#65533;&#65533; _C	&#65533;f&#65533;0($&#65533;&#65533;&#65533; &#65533;!&;&#65533;&#65533;&#65533;_%&#65533;+&#65533;%Xtq&#65533;&#65533;&#65533;&#65533;by
&#65533;E&#65533;&#65533;&#65533;&#65533;3&#65533;0&#65533;&#65533;&#65533;&#65533;&#65533;&#65533;/e
&#65533;F.&#65533;&#65533;I 5&#65533;i&#65533;Hh&#65533;y&#65533;S& dM&#65533; i( &#65533;P&#65533;&#65533;
&#65533;&#45866;:YS&#65533;C)Ry&#65533;d&#65533;&#65533;XD&#65533;	&#65533;t&#65533;&#65533;g"*&#65533;u0(KQ2&#65533;P!&&#65533;U&#21614;(&#65533;&#65533;P!w&#65533;E%&#65533;&#1533;&#65533;]	&#65533;&#65533;w&#65533;&#65533;Q\&#65533;&#65533;iHsY&#65533;&#65533;&#65533;&#65533;"9&#65533;9&#65533;J&#65533;&#65533;&#65533;f&#65533;&#65533;&#65533;&#65533;U&#1242;&#65533;e&#65533;E&#65533;&#65533;5Lbk@m&#65533;,1	;&#65533;N&#65533;1  &#65533;&#65533;b&#65533;z&#65533;&#65533;f&#65533;&#65533;r&#65533;Uu!&&#65533;N&#65533;L&#65533;&#65533;	&#65533;&#65533;&#65533;&#65533;&#65533;&#65533;&#65533;B&#794;;&#65533;!T|0&#65533;SZ&#65533;W-&#65533;)&#65533;,&#65533;(L&#65533;&#683004;&#1577;&#65533;CI&#65533;&#1480;f&#65533;&#65533;D"R-+&#65533;&#65533;+a&#65533;/&#65533;z&#65533;&#65533;&#65533;&#65533; &#65533;}R/&#65533;?&#65533;&#65533;&#65533;&#65533;&#65533;`&#65533;&#65533;&#65533;H&#1475;w&#686;&#65533;&#65533;O&#65533;&#65533;.&#65533;&#65533;&#65533;&#65533;&#65533;&#65533;Q&#1216;&#65533;u&#65533;V&#65533;/Gn&#65533;&#65533;&#1318;&#65533;3&#65533;T&#65533;;&#65533;&#65533;Br0x&#65533;&#65533;~&#65533;&#65533;&#65533;"&#65533; z(B:&#65533;7L&#65533;7F&#65533;DF&#65533;7&#65533;&#65533;&#65533;&#65533;&#65533;0\]S&#65533;8H,1~%|E&#1097;&#65533;X &#65533;o}&#62146;&#65533;&#65533;e&#65533;&#65533;&#65533;`&#65533;b&#65533; &#65533;&#65533;&#65533;&#65533;B 
&#65533;g<&#65533;&#962;&#65533;r0&#65533;&#65533;L!&#65533;:k&#65533;&#65533;7&#65533;&#65533;&#65533;f&#65533;&#65533;%&#65533;&#65533;&#65533;f&#65533;pVq&#65533;&#65533;&#65533;t&#65533;&#1224;Xf8fP&#65533;r"BMS&#65533;>U&#65533;V_&#65533;&#398;&#65533;&#65533;h&#65533;&#29577;h&#65533;&#65533;&#436;jEH&#65533;b&#65533;&#65533;u&#65533;&#65533;fB&#65533;Z&#65533;dAa&#65533;!&#65533;r}&#65533;&#65533;k&#65533;&#65533;&#65533;+&#65533;N&#65533;&#65533;&#65533;J`&#65533;e&#65533;n&#65533;&#774;7&#65533;&#1388;&#65533;[x&#65533;"m3 &#65533;&#65533;g&#65533;$&#65533;N&#65533;&#65533;&#65533;&#65533;&#65533;G7&#65533;\(4&#65533;&#65533;&#65533;.&#65533;v  &#65533;&#65533;&#65533;&#65533;z&#65533;&#65533;&#1816;N&#65533;:&#65533;&#65533;Kr&#65533;Z&#1226;&#65533;t&#65533;?&#65533;&#65533;&#65533;&#65533;B&#65533;&#65533;&#65533;&#65533;&#65533;n&#65533;\&#65533;:&#65533;&#65533;&#65533;#&#65533;&#65533;UH&#65533;r&#65533;&#484;X&#65533;Z&#65533;&#65533;&#1422;U&#65533;&#65533;Z&#65533;&#65533;E&#65533;&#65533;&#65533;&#65533;&#601;&#65533;U&#65533;,&#65533;jk&#65533;Y&#65533;&#65533;&#65533;-&#65533;0&#65533;&#65533;+&#65533;A&#65533;&#65533;&#65533;&#65533;&#206;&#65533;&#65533;&#65533;\&#65533;&#717; &#65533;&#65533;&#65533;pZ&#65533;A[&#65533;z&#65533;&#65533;&#65533;&#289;m&#65533;&&#65533;&#65533;&#65533;&#65533;&#65533;7&#65533;&#65533;&#65533;2C&#65533;&#856;&)&#65533;K&#65533;
S&#65533;&#65533;&#65533;"<&#65533;&#65533;P&#65533;&#65533;&#65533;&#65533;6&#65533;U1q&#65533;W&#65533;Sk&#65533;&#65533;&#501;&#1381;i&#65533;&#65533;|&#65533;@#&#65533;C&#65533;L,&#65533;&#65533;-?&#65533;&#65533;+&#65533;dT(bpOn&#65533;&#65533;&#65533;!&#65533;&#65533;&#65533;C&#65533;&#65533;&#65533;&#65533;e"&#65533;=&#65533;F&#65533;@&#65533;=Xo&#65533;&#775;=&#65533;&#65533;&#65533;{45&#1420;&#65533;&#65533;mM&#65533;&#65533; ^G~&#65533;&#65533;&#65533;&#65533;&#65533;&#65533;&#65533;w&#65533;%"&#65533;or!!&#65533;&#65533;&#733;p&#65533;&#65533;t&#65533;&#65533;&#65533;W&#65533;&#65533;&#65533;A&#65533;&#65533;+F&#65533;&#65533;#^ &#989;&#65533;&#65533;8K&#65533;j&#65533;{&#65533;N&#65533;&#65533;z&#65533;&#65533;&#65533;&#65533;cB&#21040;a&#65533;y&#65533;PGV&#65533;dy&#65533;78&#65533;P&#65533;@JR&#65533;sy	&#65533;s&#65533;8G"$&#65533;]&#65533;&#65533;m&#65533;@&#65533;7&#65533;&#65533;Wfe&#65533;Q`&#65533;u v&#65533;%&#65533;wok c&#65533;68p7xvx&#65533;*GT&#65533;&#65533;vk&#65533;_&#65533;&#65533;}s&#65533;X&#65533;R`T@&#65533; &#65533;04 A&#65533;&#65533;~H&#65533;&#65533;Px&#65533;6[&#65533;&#65533;\ 7:o&#65533;&#65533;w&#65533;&#65533;i&#65533;&#65533;'T&#65533;&#451;&#65533;f	8s&#65533;&#65533;VL&#65533;]&#65533;&#65533;#,W^&#1009;7Z`^2W^&#65533;a>n&#65533;Pye$&#65533;_F&#65533;&#65533;&#65533;
&#65533;&#257;&#65533;_&#65533;&#65533;&#65533;&#65533;&#65533;+&#65533;@&#65533;#&#65533;&#65533;&#65533;&#65533;|0&#65533;&#65533;&#65533;&#65533;|4H&#65533;&#65533;f&#65533;k&#65533;O38&#65533;&#65533;7&#65533;&#65533;4	b &#65533;vGUn &#65533;fpf&#65533;v&#65533;&#65533;T@&#65533;:&#65533;04&#65533;&#65533;&#65533;&#65533;L&#65533;qN)dx I&#65533;&#65533;c&#65533;&#65533;-&#65533;&#65533;Dc3&#65533;$&#65533;&#65533;&#65533;!&#65533;C&#65533;&#65533;OA&#65533;o&#65533; l&#65533;&#65533;	&#65533;&#65533;9&#65533;	>&#65533;&#65533;&#65533; z&#721;&#65533;&#65533;DY " &#65533;p&#65533;&#65533;_>&#65533;+&#65533;&#65533;+CB\&#65533;xt&#65533;&#65533;&#65533;&#65533;w&#65533;xhg&#65533;&#65533;E&#65533;&#65533;k&#65533;
&#65533;&#65533;8&#65533;&#65533;&#65533;=&#65533; &#65533;&#65533;&#65533;7p!@&#65533;&#65533;&#65533;si&#65533;g&#65533;7`(&#65533;E33@&#65533;L(-&#65533;&#523;u1&#65533;:&#65533;&#65533;B P&#65533;3&#65533;&#65533;-&#65533;&#17191;&#65533;,&#644;b&#65533;:&#65533;('&#65533; &#65533;&#65533;&#65533;&#65533;&#65533;&#65533;V&#65533;&#65533;y&#1960;&#65533;&#65533;5
 &#65533;y&#65533;&#65533;VM&#65533;&#65533;d&#65533;&#65533;d[&#65533;}hU&#65533;+&#65533;&#65533;Wf9&#65533;&#65533;#Q|&#65533;z&#65533;_`&#65533;D&#65533;'E&#65533;"y&#65533;u&#65533;&#65533;rP&#65533;y&#592;&#65533;H&#65533;|i&#65533;y&#65533;&#65533;I&#65533;&#65533;&#65533;=4&#65533;MJ`&#65533;h&u&#1831;K%&#65533;E$yw&#65533;&#65533;K&#65533;9&#65533;&#65533;&#65533;&#65533;&#65533;3:&#65533;&&#65533;&#65533;w&#65533;)&#65533;<&#65533;1IA:&#65533;&#65533;&#65533;&#65533;&#65533;&#65533;&#65533;/50&#65533;7 &#65533; E&#65533;|&#65533;&#65533;=2&#65533;'&#65533;&#65533;&#65533;@T&#65533;&#65533;&#65533;#&#65533;+8&#65533;P&#377;#m&#65533;#5&#65533;Z&#65533;1&#65533;&#1244;H&#65533;&#65533;	&#65533;'&#65533;KT&#65533;&#65533;a&#65533;&#65533;&#65533;&#65533;&#65533;&#65533;C&#65533;V&#65533;Z&f&#65533;n&#65533; g&#65533;&#65533;&#65533;&#65533;T&#65533;&#65533;&#65533;&#65533;T&#65533;b&#65533;&#65533;X#&#65533;HnO&#65533;#&#65533;'U9&#65533;&#65533;&#65533;&#65533;&#65533;M(r&#65533;P&#65533;&#65533;&#65533;&#65533;%`&#65533; &#65533;&#65533;T&#65533;\0	&#65533;y&#65533;R&#65533;~&#65533;&;qBG&#65533;&#65533;=&#65533;&#411;dg&#65533;&#65533;1U&#65533;&#65533;&#65533;]&#65533;&#65533;]TY^&#65533;^GT&#65533;9
Z&#65533;
Z&#604;R&#65533;&#65533;&#65533;Q&#65533;Y`&#65533;<`&#65533;&#65533;^&#65533;&#65533;&#65533;&#65533;&#1053;&#65533;C"&#247;d&#65533;&#1630;9&#65533;&#65533;v&#65533;&#65533;H&#65533;vY	&#65533;&#65533;*I&#65533;
&#65533;ok&#65533;}&#65533;&#65533;&#65533;t&#65533;&#65533;X&#65533;&#65533;Kh!~ d&#65533;&#65533;C&#65533;L&#1562;
T&#65533;i:>&#203;_&#65533;&#65533;`V^hFX&#65533;F&#65533;&#65533;L) &#65533;&#65533;&#65533;Af&#65533;M&#65533;	&#65533;3&#65533;O&#65533;VE&#65533;l&#65533;`2jJy&#65533;#&#65533;&#65533;7S	&#65533;&#65533;&#65533;&#65533;&#65533;]<&#65533;1Q&#65533;w0&#65533;H&#65533;n &#65533;&#65533;D!X&#65533;&#65533;mD&#65533;&#65533;g&#65533; Z&#65533;&#65533;&#65533;&#65533;&#65533;&#65533;&#675386;&#65533;&#65533;&#65533;k&#65533;	@l&#65533;&#65533;&#65533;&#65533; r &#65533;O&#670;&#1034;&#65533;&#65533; 2"&#65533;t&#65533;WXhv&#65533; &#65533;&#65533;&#65533;&#65533;4&#65533;&#65533;n&#65533;%&#65533;&#196;0&#65533;?&#217;&#65533;8&#65533;&#65533;-&#65533;@&#612;:)&#65533;&#65533;&#65533;M&#65533; d;&#65533;&#65533;H&#65533;a&#65533;6&#65533;&#65533;e&#65533;$&#65533;&#65533;&#65533;&#65533;&#65533;&#65533;1&#65533;&#65533;2j&#65533;&#65533;&#65533;d	[#&#65533;&#1236;&#65533;BDH&#65533;&#65533;&#65533;z&#65533;&#65533;1&#65533;&#65533;A?&#65533; &#65533;t%&#65533;&#656;&#65533;&#65533;Q&#65533;&#65533;&#65533;&#683;&#65533;&#65533;&#65533;&#65533;D1
!&#65533; &#65533;-&#65533;^&#65533;+&#65533;0&#65533;/&#65533;?&#65533;_@Q&#65533;);&#65533;&#65533;&#65533;&#65533;y&#65533;&#1386;t(&#65533;&#65533;6?&#12390;&#65533;K&#65533;:&#65533;_&#65533;&#65533;J&#65533;&#65533;J&#65533;v&#65533;&#65533;&#1616;&#65533;&#65533;::
&#65533;3&#65533;&#65533;,&#65533;`&#65533;&#65533;S&#65533;*G&#65533;&#65533;&#65533;6h&#65533;&#65533;&#65533;&#65533;y&#65533;&#65533;7&#65533;`&#65533;{&#65533;&#65533;F&#65533;7&#65533;&#1079;&#65533;g1&#65533;r&#65533;+z>&#65533;h&#65533;&#65533;*wp&#65533;&#65533;v&#65533;&#65533;&#65533;f &#65533;f&#65533;&#65533;u&#65533;&#65533;&#65533;$+&#65533;&#65533;&#65533;&#65533;&#65533;&#65533;,&#1734;@! %&#65533;P &#65533; E&#65533;&#65533;&#65533;&#65533;qP&#65533;&#65533;&#65533;^&#65533; &#65533;&#65533;+&#65533;&#65533;kb&#1830;t&#65533;&#65533;&#65533;Kbf&#65533;&#65533;N&#65533;KRkR\$3 &#65533;&#65533;&#65533;&#65533;Y&#65533;@&#24245;{&#65533;&#65533;&#65533;&#65533;L&#65533;p&#65533;&#65533;i |&#65533;ZM&#65533;&#65533;Sm{&#65533;0(&#65533;f&#65533;&#1816;	&#65533;&#65533;*&#65533;*&#65533;	U&#65533;:^vP&#65533;NP[O&#65533;1O&#65533;U&#65533;
5+&#65533;&#65533;&#65533;&#65533;&#65533;&#65533;&#65533;k&#65533;&#65533;&#65533;0&#65533;&#9438;&#65533;&#65533; l&#65533;< q E &#65533;&#65533;&#65533;&#65533;&#65533;&#65533;&#65533;&#65533;&#65533;q&#65533;5&#65533;q&#65533;&#65533;&#65533;`O&#65533;&#65533;&#65533;&#65533;%E&#65533;&#756;&#65533;a&#65533;QBxKV&#301;&#65533;El
&#65533;,%FJ8&#65533;&#65533;RF&#65533;&#65533;&#65533;&#65533;i&#65533;6~&#65533;q&#161;l+&#65533;&#65533;l&#65533;v&#65533;&#65533;&#690;_&#65533;B!&#65533;MYJ&#65533;&#65533;&#65533;&#65533;`J5&#65533;]&#65533;L&#65533;&#1233;#I&#65533;1gJL&#65533;`&#65533;,&#65533;&#65533;:&#65533;&#65533;&#65533;&#65533;I&#65533;`&#65533; &#65533;&#65533;L&#65533;&#65533;8&#65533; O&#1210;&#65533;jV`&#65533;qP&#65533;5@&#65533;&#65533;"&#65533;,&#65533;&#130;&#65533;{&#65533;&#65533;&#133;&#65533;&#65533;c&#65533;k&#65533;E&#65533;&#65533;K&#65533; &#65533;kZ&#65533;<l&#65533;&#65533;w&#65533;X&#65533;&#65533;6&#65533;w&#65533;&#65533;k&#65533;7&#65533;Vb;&#65533;A&#65533;&#1755;&#65533;*&#65533;&#65533;&#65533;y&#65533;r%*&#65533;VD&#65533;EX&#65533;y&#65533;&#65533;*&#65533;5&#65533;&#418;W&#668;P&#65533;&#405;&#65533;
&#65533;&#65533;&#65533;	\&#65533;&#65533;T&#65533;&#65533;{&#65533;&#486;&#65533;&#872;&#65533;&#65533;%P&#65533;VP&#65533;V@&#65533;l&#65533;&#65533;&#65533;P %&#65533;&#65533;&#65533;t&#1942;&#372;&#65533;&#65533;&#65533;&#591;`&#65533;&#65533;?&#65533;\`TL&#65533;&#65533;&#65533;&#65533;-&#65533;RX"F9&#65533;&#647;2&#65533;9e&#65533;&#65533;AG&#65533;v&#65533;&#65533;&#65533;&#65533;3X&#65533;&#65533;&#65533;&#65533;&#65533;&#1864;s&#65533;&#65533;mD
&#65533;1&#1893;	&#65533;X&#65533;l#&#65533;a>&#65533;`&#65533;s++&#65533;R&#65533;z&#65533;&#65533;}/&#65533;/&#65533;==L&#65533;$&#65533;&#65533;&#65533;\&#65533;&#65533;|&#65533;&#65533;\-0&#65533;3&#65533; &#65533;P,K&#65533;&#65533;L&#65533;&#65533;@,&#65533;&#65533;f&#65533;&#65533;n&#65533;?&#65533;@`&#65533;&#65533;?&#65533;<&#65533;)U9&#65533;T&#65533;TR%&#65533;  >&#65533;n:ur&#65533;1	&#65533;Hh&#65533;v&#65533;]J	+&#65533;&#65533;&#1598;\&#65533;&#362;&#65533;d	@&#65533;z&#65533;dY&#65533;Uy&#65533;&#65533;&#65533;&#65533;1-&#65533;{&#65533;
}S&#65533;&#65533;&#65533;=&#65533;&#65533;&#65533;&#65533;P P`&#65533;:&#65533;&#65533;/&#65533;&#65533;=&#65533;&#65533; (0&#902;l&#65533;&#65533;\&#65533;!,&#65533;`MM&#65533; &#65533;\_J7&#65533;`&#65533;WM&#65533;&#65533;&#65533;Q&#65533;Yn\]^=9t&#65533;&#65533;c=&#65533;&#65533;&#65533;E&#65533;&#65533;&#65533;v&#65533;g&#65533;| &#65533;&#65533;&#65533;&#65533;&#65533;6u&#65533;&#65533;L9lM&#65533;&#65533; >G&#65533;*SI&#65533;&#65533;&#54552;&#65533;&#65533;1&#65533;V+m&#65533;&#65533;&#65533;&#65533;&#1872;@&#65533;s&#65533;&#65533;&#65533;&#65533;/&#65533;&#1629;=&#65533;&#1868;	7&#65533;&#65533;V&#65533;&#65533;% &#65533;%&#65533;-0&#65533;&#65533;&#65533;-L&#1364;\&#1783;m&#65533;K&#65533;&#65533;T&#65533;Q u&#254;}&#65533;&#65533;&#65533;&#65533;&#65533;u &#65533;+G&#65533;&#65533;Q&#65533;&#65533;&#65533;(&#65533;"^&#65533;y&#65533;(&#65533;&#65533;<&#65533;&#65533;&#65533;&#65533;s&#65533;r&#65533;&#65533;&#65533;|D&#1629;&#65533;!V&#65533;&#1627;=&#65533;<&#65533;&#65533;808&#65533;&#65533; V&#65533;-&#65533;j&#65533;&#65533;&#65533;5P&#65533;&#65533;&#65533;&#65533;&#65533;Q	S}&#65533;*S&#65533;&#65533;&#65533;&#65533;&#65533;&#65533;&#65533;&#65533;iu&#65533;C&#65533;gQ&#65533;_-&#65533;&#65533;&#65533;E&#65533;&#65533;uW&#65533;&#65533;&#65533;&#65533;&#1847;&#65533;y e&#65533;i&#65533;&#65533;q&#65533;'&#65533;&#65533;]&#65533;&#65533;&#65533;&#65533;&#65533;(&#65533;1&#65533;&#65533;&#1025;&#1594;&#65533;i&#65533;&#65533;&#65533;&#65533;7&#65533; &#65533;&#65533;=>&#65533;3+&#65533;?&#65533;&#65533;&#65533;K^5`&#38286;i5P &#65533;&#65533;&#65533;%W&#65533;&#65533;&#65533;L&#65533;&#1025;&#65533;&#65533;&#65533;&#65533;9u&#65533;eE&#65533;&#65533;K&#65533;M  &#65533;&#65533;&#65533;&#65533;=&#65533;.Q	V:}&#65533;&#65533;r&#65533;	&#65533;&#745;@&#65533;&#65533;&#65533;&#65533;^&#65533;&#65533;W&#65533;&#65533;&#65533;&#233;&#65533;&#65533;&#65533;JkX&#65533;&#65533;	&#65533;&#65533;&#65533;&#65533;&#65533;&#65533;&#65533;&#65533;&#65533;&#65533;&#65533;&#65533;&#65533;@&#65533;&#65533;8&#65533;&#65533;L&#65533;&#65533;8&#65533;<&#65533;T &#65533;&#65533;&#65533;&#65533;QU&#65533;	&#65533;	U&#65533;&#65533;Kb&#968;p?&#65533;&#65533;&#65533;&#65533;`&#65533;&#65533;&#65533;@!&#65533;h&#65533;&#65533;uH9&#65533;&#65533;Z&#65533;&#65533;r&#65533;`&#65533;&#65533;&#65533;&#65533;.&#65533;&#65533;N&#65533;&#65533;&#65533;&#65533;1
&#65533;&#65533;e&#65533;&#65533;<&#65533;&#65533;&#65533;&#65533;&#65533;&#65533;&&#65533;A&#65533;
~&#65533;| &#417;P&#65533;{&#65533;&#65533;WL&#65533;r+&#65533;&#65533;	&#1541;#&#65533;&#65533;
&#65533;&#65533;	6&#65533;<&#65533;&#65533;&#65533;&#65533;&#65533;=&#65533;&#65533;&#65533;&#65533;.&#65533;@^&#65533;&#65533;&#65533;%&#65533;q&&#65533;rX~&#44461;2W&#65533;&#65533;&#65533;CnN&#65533;<&#65533;-X&#65533;o&#65533;&#65533;&#65533;&#1609;&#65533;&#65533;&#65533;m&#65533;&#65533;&#65533;&#65533;[\&#65533;I&#65533;r}&#65533;
&#65533;]&#65533;&#65533;&#65533;&#65533;	U&#65533;&#17776;&#65533;&#65533;y&#65533;&#65533;1&#65533;B&#490;&#65533;&#65533;)j&#65533;&#1944;&#65533;bI<&#1034;F&#65533;&#65533;&#65533;&#65533;&#65533;&#65533;&#65533;&#65533;~&#65533; &#65533;H%&#65533;i&#65533;u&#65533;&#65533;&#65533;r&#65533;&#65533;&#65533;&#65533;&#65533;	&#65533;&#65533;&#44944;&#65533;y&#65533;8&#65533;&#65533;&#65533;&#65533;&#65533;&#65533;&#19183;&#65533;&#65533;&#409;D&#65533;&#65533;&#65533;x&#65533;&#65533;\<+&#65533;&#862;&#65533;&#65533;&#65533;4&#65533;d&#65533;&#65533;&#65533;&#65533;)W&#65533;&#65533;&#65533;P&#626;&#65533;&#65533;
	&#65533;
&#65533;&#65533;	&#65533;&#65533;&#65533;&#65533;t&#65533;&#65533;s&#65533;&#65533;`&#65533;&#65533;.&#65533;&#65533;&#65533;&#65533;&#65533;o&#65533;&#65533;o&#65533;&#65533;?(&#65533;&#65533;P&#65533;&#65533;}<&#65533;Q&#65533;&#65533;&#65533;&#65533;p&#65533;&#1070;&#65533;%@W&#65533;&#65533; &#65533;kkgn&#65533;r&#65533;&#65533;&#65533;&#65533;&#65533;k&#65533;&#65533;&#65533;&#65533;&#65533;&#65533;&#65533;g&#65533;Z&#65533;l&#65533;&#65533;&#65533;&#65533;&#65533;&#65533;&#65533;z&#65533;&#65533;&#65533;	&#65533;&#65533;&#65533;&#65533;&#65533;y&#65533;&#65533;&#65533;&#65533;Z&#65533;&#65533;&#65533;&#65533;z&#65533;&#65533;&#65533;&#65533;}&#65533;&#65533;&#65533;&#65533;&#65533;&#65533;&#311;&#65533;Z&#65533;&#475;g&#65533;&#65533;&#625;&#65533;&#65533;&#65533;&#65533;pn&#65533;&#65533;n!"< &#65533;8/&#65533;&#65533;&#65533;&#65533;/&#65533;8&#65533;  "lg &#65533;d&#65533; B&#65533;&#65533;*L&#65533;p!&#65533;I&#65533;I&#65533;&#65533;
<B&#65533;&#65533;&#65533;&A&#65533;m&#65533;U&#65533;&#65533;%&#65533;(G*&#65533;d&#65533;O0kfQky&#65533;&#1316;&#65533;q&#65533;&#65533;&#65533;L&#65533;~&#65533;&#65533;&#65533;&#65533;&#289;&#65533;V!U:&#65533;&#65533;IyZ&#65533;&#65533;&#65533;&#65533;4L&#65533;&#65533;&#65533;<&#65533;&#65533;&#65533;?n&#65533;Jm&#65533;p&&#65533;&#65533;&#65533;&#65533;;W!M&#65533;

&#65533;&#65533;&#65533;&#65533;E&#1914;8&#65533;&#65533;(0&#621;&#65533;s&#65533;h&#65533;&#65533;"&#65533;&#65533; &#65533;d&#65533;&&#65533;3<:lHy2DN(Q&#65533; &#65533;L&#65533;5&#65533;2&#65533;&#65533;t&#65533;&#65533;&#1254;&#65533;E&#65533;f&#65533;&#65533;M&#65533;b&#65533;E&#65533;&#65533;2d&#65533;`&#65533;&#65533;&#65533;&#65533;7&#65533;dO}&#65533;&#65533;&#65533;&#65533;6&#65533;K&#65533;ND
&#65533;(&O&#632;J&#65533;M67]&#65533;j&#65533;&#65533;XN&#65533;&#1238;3&#65533;By&#65533;m&#65533;&#65533;&#65533;qRA&#65533;&#65533;4*P&#65533;k&#65533;&#65533;&#65533;&#65533;&#65533;Y#&#65533;!&#65533;&#65533;&#65533;&#65533;7&#65533; &#65533;&#65533;%&#65533; &#65533;JpB&#65533;#&#65533;6&#65533;qr&&MI&#65533;R&#65533;,6)KKP}&#65533;T&#65533;&#65533;&#65533;b&#65533;q&#65533;b&&#65533;&#65533;&#65533;-&#65533;5&#65533;&#65533;)&#65533;&#65533;xJ&#65533;&#484;r&#65533;,z$`&#65533;&#65533;i@Q9&#65533;&#65533;Lv&#65533;]&#65533;y&#65533;A<&#65533;p9&#14163;&#65533;yo&#65533;&#65533;e[f}&#65533;&#65533;&#65533;H&#65533;&#65533;&#65533;&#65533;M&#65533;&#65533;&'$ IH&#65533;&#65533;&#65533; B&p&#65533;Og&#65533;&#65533;&#65533;&:J&#65533;R&#65533;&#65533;&#534;	&#65533;&#65533;U&#65533;Q!&#65533;&#65533;	o&#65533;<&#65533;&#65533;+&#65533;&#65533;2I&#65533;&#65533;&#65533;&#65533;&#65533;*Z&#65533;S&#65533;\&#65533;.&#65533;&#65533;H&#65533;Iy*b&#65533;&#65533;brGF&#65533;&#65533;&#65533;&#65533;T\&#1361;X&#65533;&#65533;!G&#65533;PBy&#65533;&#65533;&#65533;&#65533;$&#65533;>k&#65533;&#65533;&#65533;p&#65533;&#2008;&#65533;`&#65533;>&#65533;&#65533;_&#65533;k&#65533;&#65533;&#65533;v @#&#65533;Z*&#65533;lT&#65533;&#65533;j&#65533;&#65533;&#65533;&#65533;n,&#65533;Z&#680;2&#65533;&#65533;:&#62383;&#65533;&#65533;&#65533;&#917;&#523;&#65533;v&#65533;&#65533;&#65533;&#65533;.3&#65533;&#65533;*&#1702;&#65533;&#65533;1&#65533;FF&#1365;6&#1600;&#65533;$&#65533;rd&#1137;Yr&#65533;g@"pl&#65533;,$k&#65533;&#65533;&#65533;&#65533;&#65533;&#65533;&#65533;	vQr&#65533;
BY&#65533;&#65533;&#65533;b&#1028;f&#65533;5&#65533;H&#65533;&#65533;J&#65533;(&#65533;'&#65533;&#65533;B&#1788;S'&#65533;o&#65533;&#65533;&#65533;
(	&#65533;(&#65533;/&#65533;RpN4&#65533;:&#65533;&#65533;3&#65533;&#65533;)1~,&#65533;0&#240;&#65533;bJF&#65533;M5TaW&#65533;O&#65533;X&#65533;D&#65533;&#65533;&#65533;l8&#65533;O&#65533;&#65533;0&#65533;&#65533;&#65533;&#65533;g&#65533;&#65533;&#65533;W&o`&#65533;@DH&#1081;jne&#65533;&#65533;%&&#65533;&#65533;&#65533;Ac&#65533;!EoU"&#65533;==-{&#65533;&#65533;&#65533;&#65533;&#1431;&#65533;&#65533;J&#65533;&#65533;`&#65533;&#65533;&#65533;	&#65533;*b*g&#65533;&#65533;&#65533;F&#65533;&#65533;J*&#65533;U&#65533;&#65533;8&#65533;&#65533;&#65533;]#&#65533;&#65533;&#65533;&#65533;&#65533;&y&#65533;&#65533;&#65533;k&#65533;M&#65533;&#65533;8&#65533;^&#65533;&#65533;)#&#65533;&#65533;0&#65533;&#65533;|&#65533;l9&#65533;X&#65533;&#65533;`6&#65533;&#65533;`2&#1472;4&#65533;s&#65533;&#65533;&#65533;aD&#65533;3&#65533;IN&#25235;&#65533;&X&#65533;	&#65533;&#65533;i&#65533;A&#65533;&#65533;$&#65533;X&#65533;&#65533;z&#1331;O&#65533;&#65533;&#65533;&#65533;&#65533;sQSR&#65533;*&#65533;&#65533;&#65533;0&#65533;&#65533;&#1830;&#65533;&#65533;&#65533;&#65533;(UT&#65533;&#65533;&#65533;<&#65533;@ !&#65533;p&#65533;&#65533;{&#65533;&#65533;&#65533;&#65533;&#65533;9&#65533;&#65533;p&#65533;&#65533;?)&#65533; &#802;>&#65533;}&#65533;&#65533;Q#?G,5&#65533;,Xl&#65533;Nb&#65533;E4&#65533;q&#65533;&#65533;&#65533;&#65533;5&#65533;&#65533;`&#65533;_&#65533;&#65533;1L&#65533;&#65533;&#65533;&#65533;G&#65533;h&#65533;&#65533;&#65533;8/H&#65533;&#65533;&#65533;&#65533;.==&#65533;&#65533;&#65533;5x&#65533;&#65533;&#65533;&#65533;&#65533;b&#65533;&#65533;", &#65533;&#65533;C&#65533;&#65533;&#65533;&#65533;>&#65533;5&#65533;~Ot&#65533;&#65533;VB&#65533;&#65533;&#65533;&#65533;&#65533;	`Kx&#65533;&#65533;&#65533;&#65533;&#65533;/Fas&#65533;&#65533;&#65533;D6&#65533;&#65533;3\DH3&#65533;"&#65533;h&#65533;v&#65533;&#65533;XO&#65533;R/&#65533;&#65533;V&#65533;&#65533;c&#65533; &#65533;&#65533;V&#65533;9&#65533;&#65533;8o&#65533;&#65533;W&#65533;!V&#65533;&#65533;&#65533;o~&#65533;&#65533;&#65533;&#65533;&#65533;f&#65533;&#65533;@&#65533;Y&#65533;&#65533;&#65533;(&#65533;&#65533;Q&#65533; &#65533;&#65533;M&#65533;&#65533;T&#65533;r&#65533;&#65533;T&#65533;&#1029;6&#65533;&#65533;&#65533;&#65533;&#65533;*&#65533; ^&#65533;! c0:&#65533;&#65533;&#65533;;T&#65533;G&#65533;&#65533;&#65533;&#65533;&#65533;&#65533;OkEyD&#65533;n&#583365;&#65533;c&#65533;&#65533;H&#65533;:&#1158;&#65533;$d"Y8&#65533;T&#65533;&#65533;`&#65533;&#65533;&#65533;KkZ&#65533;&#65533;)cl&#65533;@X&#65533;&#65533;G&#65533;&#65533;&#65533;&#65533;;&#65533;<ix&#1171;Bb&#65533;&#65533;$&#65533;o&#65533;&#65533;s&#65533;&#65533;&#65533;&#643;&#65533;&#1185;m&#65533;Dc&#65533;&#65533;h&#65533;%&#65533;Qb`tl&#65533;&#65533;&#65533;A$M0*&#65533;<&#65533;&#1334;&#65533;;&#65533;J,V&#1123;&#65533;&#65533;)#&#65533;ID&#65533;M&#579;&#65533;&#65533;C&#65533;'&#65533;&#65533;&#65533;.$&#65533;rb&#65533;&#65533;&#65533;P&#65533;&#65533;&#65533;|&#65533;&#1254;X&#65533;j]e&#65533;Y&#65533;t&#65533;&#65533;s&#65533;&#65533;6&#577;&#65533;R&#65533;&#65533;&#65533;$&#65533;(&#65533;&#65533;8&#65533;S&#65533;&#65533;&#65533;Dh+&#65533;&#693;&#65533;&#65533;&#1372;\&#65533;&#1593;o&#65533;&#50588;&#65533;&#65533;&#65533;&#65533;V:&#65533;&#65533;&#65533;T
&#65533;&#65533;<*FW&#65533;	U&#65533;Tb&#65533;&#65533;U&#65533;%h&#65533;B&#65533;&#65533;9&#65533;)
&#65533;&#65533;&#1002;&#65533;&#65533;&#65533;&#65533;.&#65533;&#65533;&#65533;&#65533;1&&#65533;m1&#65533;JH&#65533;%&#65533;&#65533;&#65533;BUmkU&#1798;R&#65533;]&#65533;)&#65533;H?T&#65533;&#65533;&#65533;dkD=P&#65533;^j4&#65533;tu.t?&#65533;$p&#65533;+&#65533;v&#65533;&#65533;&#65533;&#65533;&#65533;&#65533;&#65533;Py
b9!&#581;IV&#65533;&#65533;&#65533;nY&#65533;`&#65533;&#65533;"&#65533;c&#65533;c&#65533;&#424;+|&#65533;y6]&#65533;&#65533;&#500;2gu&#65533;&#65533;&#65533;&#65533;&#65533;&#65533;zpj&#65533;&#65533;&#65533;&#65533;Z&#65533;*WZJ&#65533;2&#65533;~&#65533;&#65533;&#65533;&#65533;&#65533;&#65533;&#65533;&#65533;i&#65533;&#65533;&#65533;B &#65533;&#397;&#65533;&#65533;;$v&#65533;^G&#65533;&#65533;_&#65533;HC&#395;{&#65533;&#65533;&#65533;x&#65533;&#65533;&#65533;&#1707;&#65533;&#65533;&#670;b<&#65533;/,&#65533;&#65533;&#65533;ZL&#65533;S&#65533;&#65533;/&#65533;&#65533;&#65533;^&#65533;"&#65533;&#1716;ic2e&#65533;m"&#65533;m&#65533;&#65533;&#65533;:&#65533;&#65533;&&#65533;W&#65533;8&#65533;%&#65533;&#65533;&#65533;&#65533;&#65533;&#65533;@ &#65533;&#65533;&#1088;t&#65533;a&#65533;`<&#65533;&#65533;{&#65533;&#65533;&#65533;&#65533;	BG+&#1707;&#65533;*nL&#65533;&#65533;N&#65533;&#65533;&#65533;&#1952;|&#65533;=*+zw:j;&#65533;E!&#65533;4&#65533;&#65533;!&#65533;R&#65533;&#65533;>9&#65533;&#65533;&#65533;r&#65533;i&#65533;dH&#65533;^Q='Q&#65533;&#65533;&#65533;\&#65533;*&#65533;<&#65533;&#65533;&#65533;}0\&#65533;O&#65533;&#65533;?&#65533; &#65533;&#65533;]&#65533;&#65533;{t&#65533;&#65533;b>&#65533;7&#65533;&#65533;&#1276;U"&#65533;a&#65533;<&#65533;jb&#65533;E22&#713;>&#65533;r&#65533;b&#65533;&#65533;i&#65533;&#65533;&#65533;&#65533;2&#65533;.r&#65533;&#65533;&#65533;$g&#65533;&#65533;&#65533;E&#65533;&#65533;Rf&#65533;&#65533;&#65533;&#514;	&#65533;j&#65533;3&#65533;@3&#65533;&#1783;[$&#65533;&#65533;Wg&#65533;&#65533; :2&#65533;y&#65533;$&#65533;U&#65533;#&#65533;&#65533;A&#65533;&#65533;N3(&#65533;A&#186;&#65533;b=&#65533;&#65533;&#65533;&#65533;mD&#65533;&#65533;&#65533;x&#65533;4:O&#65533;&#65533;&#65533;&#65533;&#65533;&#65533;&#65533;&#65533;&#65533;&#65533;&#65533;s&#65533;&#65533;"7&#65533;)&#65533;W8T&#65533;U&#65533;&#65533;@&#65533;&#597;e&#65533;&#65533;,&#65533;;&#65533;nu&#65533;3#&#65533;J&#65533;&#65533;&#65533;mq&#65533;&#65533;b&#65533;&#65533;Vw~&#356;&#65533;m&#65533;e_q&#65533;g#&#65533;&#65533;&#65533;^&#65533;&#1346;Q&#65533;&#65533;%&#65533; N4]E&#65533;&#65533;&#65533;&#65533;&#65533;
#=&#65533;U&#65533;~HE&#65533;&#65533;&#65533;&#65533;&#65533;7<&#65533;`&#1774;&#65533;#K&#65533;&#65533;&#65533;&#65533;&&#65533;KD&#65533;:X&#65533;&#65533;&#65533;&#65533;&#65533;&#65533;&#65533;9u1W&#65533;3&#65533;&#65533;N&#65533;>&#65533;-_&#65533;&#65533;&#65533;k&#65533;F@&#65533;&#65533;&#65533;&#65533;s'nwS&#65533;f<&#65533;%N&#65533;&#65533;_3/&#65533;&#65533;H&#65533;WJ&#65533;_oc}&#65533;h#&#65533;&#65533;}&#65533;&#65533;-t&#65533;}@u{&#65533;&#65533;&#65533;gt&#65533;;&#65533;&#65533;H&#65533;&#65533;&#65533;&#65533;&#65533;&#65533;Y&#65533;'&#65533;&#65533;t
&#65533;e&#65533;e&#65533;&#65533;&#65533;&#65533;7}&#1219;&#65533;q&#65533;&#65533;j&#65533;g~V+&#65533;H)&#65533;;>Rm1&#65533;N;Qm&#65533;C|J5^&#65533;&#65533;<OQ&#65533;M&#65533;wKuB&#65533;&#65533;&#65533;&#65533;aT&#65533;'&#65533;&#65533;<G	@&#65533;w&#65533;&#65533;2os&#65533;&#65533;4^&#65533;&#65533;A&#65533;*N&#65533;;a
&#65533;C &#65533;&#65533;&#65533;&#65533;0I&#65533;yP*Xjw+&#65533;h&#65533;&#65533;Y&#65533; $&#1829;s&#65533;&#65533;X&#65533;'&#65533;mpo8&#65533;|&#65533;&#65533;w4&#65533;n&#65533;@i&#65533;~&#65533;$o1&#65533;&#65533;3&#65533;u&#65533;&#65533;&#65533;_F&#65533;s&#65533;*&#65533;p;7&#65533;(t&#65533;Q/%w&#65533;&#65533;.Z&#65533;$9d&#65533;&#65533; a&#65533;X&#65533;2	~&#65533;&#1792;&#65533;Pqv(&#65533;+&#65533;#&#65533;#&#65533;&#65533;Pm&#65533; 3;.qo&#65533;'GkS&#65533;<&#65533;&#65533;N&#65533;r#O8&#65533;&#65533;e8&#65533;Y8	>&#65533;_m&#65533;d&#65533;`&#65533; T&#65533;&#65533;64v0&#65533;P&#65533;d&#65533;&#65533;*&#65533;&#65533;+&#65533;mRA+&#65533;@15&#65533;G&#65533;2n&#65533;&#65533;&#65533;&#65533;X&#65533;_&#65533; `J&#65533;
5V&#65533;&#65533;&#65533;<v&#65533;|w&#65533;&#65533;&#65533;^&#609;&#65533;WeAi&#65533;x&#65533;&#65533;f&#65533;&#65533;&#65533;&#65533;&#65533;vs&#65533;x#<G&#65533;&#65533;Z&#65533;&#65533;nz&#65533;6}&#65533;}>U&#65533;C&#65533;/&#65533;&#65533;&#65533;h&#65533;
s3+W&#65533;=3[VVCw7h&#65533;T&#65533;&#65533;H&#65533;&#33659;'I&#65533;p&#65533;{&#65533;&#65533;&#65533;&#65533;&#65533;O&#65533;h(&#1614;&#65533;&#65533;5&#65533;r&#65533;&#65533;%&#65533;&#65533;&#65533;}&#65533;Rf&#65533;;&#65533;&#65533;&#65533;&#65533;&#65533;&#65533;&#65533;`T9&#65533;)&#65533;&#65533;m&#135;&#65533;&#65533;y&#65533;&#65533;&#65533;&#65533;#&#65533;&#65533;0,EM&#65533;&#65533;=2&#65533;4\&#65533;^&#65533;vm&#65533;P7U&#65533;)&#65533;`1&#65533;#&#65533;(&#65533;&#65533;&#65533;&#65533;&#65533;G&#65533;&#65533;B&#65533;&#65533;&#65533;&#65533;&#65533;Es&#65533;H&#65533;&#469;j&#65533;.y^&#65533;*&#65533; o&#361914;p#&#65533;&#65533;&#65533;&#512;&#65533;9I&#65533;&#65533;Y&#65533;&#65533;)&#65533;V&#65533;*&#65533;A&#65533;IXc&#65533;h&#65533;&#65533;&#65533;IH+&#65533;g&#65533;'&#65533;rsh&#65533;&#65533;0&#65533;c&#65533;t&#65533;&#65533;&#65533;&#65533;i&#65533;&#65533;hT&#65533;v_&#65533;8&#65533;&#65533;it&#65533;&#65533;&#65533;&#65533;9&#65533;&#65533;@}&#65533;&#65533;H&#65533;&#65533;T&#65533;*>&#65533;*&#65533;&#65533;&#65533;^&#65533;c&#65533;&#65533;H&#65533;7&#65533;(&#65533;&#979;&#65533;&#65533;3t&#65533;rY&#1168; ?&#65533;Z8w&#65533;.&#65533;'&#65533;&#65533;&#65533;d&#65533;&#65533;sp&#65533;&#65533;&#65533;&#65533;{&#65533;=J&#65533;&#65533;&#65533;*&#65533;&#65533;&#65533;&#1622;*r?E*&#65533;X&#65533;&#65533;V&#65533;&#1720;&#1286;S5&#65533;AB1&#65533;P&#65533;&#217;&#1993;Nl&#472;Pq&#65533;=IC&#65533;)"JC&#65533;&#65533;8&#65533;*&#65533;&#65533;p&#65533;&#65533;&#65533;x8W&#65533;&#65533;@&#65533;&#65533;5L&#65533;sjT|&#65533;U*&#65533;&#65533;!o&#65533;&#65533;&#65533;i&#65533;&#65533;"&#65533;&#65533;&#65533;5&#65533;Nd&#65533;w&#65533;EHH&#65533;bf&#65533;&#65533;&#1544;A&#1504;ns&#65533;=g&#65533;&#64677;&#65533;&#65533;g&#65533;nC&#65533;&#65533;&#65533;&#1050;&#65533;X&#65533;&#65533;&#65533;0&#65533;p&#65533;y&#65533;&#65533;&#65533;6&#65533;&#65533;&#65533;&#65533;&#65533;r)&#65533;|'n=a&#65533;(hP&#1685;G&#65533;H1&#285;t&#65533;&#65533;&#65533;I&#65533;)&#65533;&#65533;&#65533;u&#65533;aj&#65533;x&#65533;&#65533;
&#65533;&#65533;&#65533;_|&#65533;?&#65533;&#65533;&#65533;m&#65533;&#65533;#&#65533;j&#65533;&#65533;8&#65533;&#65533;&#65533;&#65533;H^&#65533;AI&#65533;Y&#65533;&#65533;1&#65533;,w&#65533;+4&#65533;b8	d&#65533;hz&#65533;w&#65533;GC|@&#65533;#w&#65533;"i&#65533;t&#65533;>&#65533;&#65533;	#&#65533;8"&#65533;&#65533;&#65533;B'c&#65533;&#65533;&#65533;&#65533;&#65533;i&#65533;5H&#65533;&#65533;xN&#65533;&#65533;:&#65533;&#65533;(&#65533;&#65533;&#65533;&#65533;$&#65533;0CwM&#65533;.&#65533;8&#65533;&#1258;&#65533;&#65533;&#65533;&#65533;&#65533;0&#65533;&#65533;&#65533;&#65533;&#65533;Xx&#65533;p#?e&#65533;&#65533;&#65533;&#65533;*&#1239;&#65533;&#65533;`&#65533;@'N&#65533;H&#65533;&#65533;&#65533;&#65533;&#65533;&#65533;&#65533;&#65533;J^X&#65533;&#65533;&#65533;&#65533;\8&#65533;B&#65533;&#65533;Z&#65533;&#65533;&#623;K&#65533;"&#1194;g&#65533;s&#65533;&#65533;&#65533;&#1111;&#65533;R&#65533;{`&#65533;&#65533;)&#65533;&#65533;-&#65533;&#65533;&#65533;}&#65533;&#65533;&#65533;&#65533;hc8	&#192;&#65533;&#65533;&#65533;@Bx&#1258;rZ%&#65533;M&#65533;o#&#65533;&#65533;xw&#65533;S&#65533;&#65533;&#65533;&#65533;&#65533;* &#65533;&#65533;4&#65533;&#65533;_;	:++72&#65533;&#65533;X&#65533;&#65533;&#1327;I&#65533;&#65533;&#65533;&#65533;&#65533;&#65533;*&#65533;+&#65533;&#65533;&#672;s	&#65533;2&#65533;&#65533;&#65533;X&#65533;f&#65533;y&#65533;&#65533;&#65533;&#65533;	&#65533;x
L:&#65533;&#65533;8&#65533;&#65533;&#65533;&#65533;F&#65533;mJ&#65533;&#65533;&#65533;*&#65533;=K&#65533;Y1k&#65533;&#65533;&#65533;&#65533;&#65533;&#1391;u&#65533;gZ&#65533;&#65533;&#65533;J:ks&#65533;&#65533;m&#65533;&#34074;K\&#65533;mcc&#65533;&#65533;Q&#65533;Z&#65533;mC&#65533;&#65533;&#65533;&#65533;NS=&#1296;}&#65533;&#65533;&#65533;&#65533;9Nc3&#65533;&#65533;&#65533;&#65533;BF&#65533;&#65533;&#65533;&#65533;F&#65533;&#65533;&#65533;&#764;d&#65533;@&#1498;{ &#65533;~`&#65533;&#1690;&#65533;&#923;_&#65533;&#65533;&#65533;Q&#65533;;&#1291;z&#65533;xnk&#65533;Wa&#65533;T&#65533;&#65533;M&#65533;&#891;&#65533;-&#65533;.&#65533;R&#65533;&#51952;&#65533;S&#65533;[&#65533;&#65533;@&#65533;&#65533;2&#65533;| C&#65533;P&#65533;$z&#65533;{&#65533;&#65533;&#65533;C&#65533;PQ&#65533;&#65533;4&#65533;&#65533;&#65533;&#65533;&#65533;&#65533;
&#65533;C*|&#65533;&#729;&#65533;[S&#1796;&#65533;&#65533;&#65533;&#65533;&#65533;&#65533;&#65533;99&#65533;&#65533;0&#65533;;&#1788;a&#65533;Y&#65533;&#65533;M&#65533;	[&#65533;&#65533;&#65533;+&#65533;&#65533;{&#65533;&#65533;&#65533;&#65533;v_L&#65533;&#65533;<|&#65533;&#65533;&#65533;&#65533;*T&#65533;&#65533;&#65533;&#65533;&#65533;&#65533;&#65533;&#65533;&#65533;&#65533;&#65533;p&#612;mS&#65533;&#65533;&#65533;&#65533;&#65533;&#65533; j&#65533;&#65533;&#65533;Hv&#65533;g&#65533;&#65533;&#987;&#65533;&#65533;v&#65533;&#65533;79&#65533;&#65533;&#65533;v&#65533;Z&#65533;&#65533;"&#65533;&#65533;V&#65533;S
&#65533;\&#65533;&#65533;&#749;&#65533;&#1200;&#65533;&#65533;n&#65533;&#65533;&#1067;&#65533;&#1686;L
&#65533;&#65533;&#44569;&#65533;S&#65533; &#65533;$	&#65533;7o&#1977;&#65533;*<&#65533;n&#65533;0d|&#65533;&#65533;*&#65533;&#1760;
&#65533;&#65533;""&#65533;&#65533;+_&#65533;&#65533;|&#403; &#65533;&#65533;I&#65533;&#65533;_V&#637;*&#65533;&#65533;&#65533;&#1657;&#65533;(&#65533;P\&#582;&#65533;w1r&#65533;"&#65533;&#264;&#65533;&#65533;[&#65533;&#65533;&#65533; o24&#616;&#65533;W&#65533;&#65533;&#65533;&#65533;&#65533;=1&#65533;&#65533;&#65533;&#65533;P&#65533;A[&#65533;&#65533;MUzr&#65533; &#65533;&#65533;&#1812;&#65533;&#65533;&#65533;&#65533;@&#65533;d&#65533;&#65533;&&#65533;&#65533;Y,B&#830;&#65533;&#65533;&#65533;y&#65533;&#65533;_c&#65533;A&#65533;&#65533;&#65533;&#65533;&#65533;&#1034;&#1552;&#65533;&#65533;'|&#65533;H&#830;&#65533;S&#65533;&#65533;&#65533; !&#65533;  ,    &#65533;&#65533;@&#65533;&#65533;&#65533;&#65533;&#65533;&#65533;&#65533;}|&#65533;&#65533;&#65533;&#65533;&#65533;}&#65533;&#65533;&#65533;&#65533;Z&#65533;&#65533;&#65533;&#65533;&#65533;{&#65533;&#65533;&#65533;&#65533;&#65533;&#65533;&#65533;&#65533;~&#65533;&#65533;&#65533;Z&#65533;&#65533;|&#65533;&#65533;&#65533;y&#65533;&#65533;&#65533;&#65533;&#65533;{}&#65533;&#65533;&#65533;&#65533;&#65533;&#65533;&#65533;&#65533;a&#65533;&#65533;&#65533;&#65533;&#65533;&#65533;&#65533;&#435;&#65533;&#65533;&#65533;&#65533;&#65533;&#65533;&#65533;||&#65533;&#745;&#65533;&#65533;&#1509;&#1011;&#65533;&#65533;&#1859;&#65533;&#65533;&#65533;&#65533;&#683;&#65533;&#65533;&#65533;&#65533;&#65533;&#65533;&#65533;&#65533;&#1274;&#65533;&#65533;&#65533;&#65533;&#65533;&#65533;&#65533;&#65533;{&#65533;&#65533;&#65533;&#65533;&#65533;&#65533;&#65533;&#65533;&#65533;&#65533;M&#65533;&#65533;iK&#65533;&#65533;a&#65533;f.&#65533;4&#65533;&#65533;&#65533;&#132;&#65533;&#65533;	&#65533;&#65533;&#65533;B&#65533;&#65533;&#65533;&#65533;-M&#65533;0&#65533;&#65533;&#65533;m&#65533;>.?9l5,&#27090;"yl&#65533;#z&#65533;|&#65533;&#65533;w&#604;&#65533;J6&#65533;)JZIO&#65533;c&#65533;&#65533;)ytS&#65533;>Q#e&#65533;
&#65533;,&#65533;&#65533;&#65533;&#65533;GTPH`&#65533;&#65533;}&#65533;&#1450;&#65533;&#65533;&#65533;&#65533;,&#65533;i&#65533;<u&#65533;&#65533;&#65533;hmo&#65533;`&#892;&#65533;]wg06&#65533;&#65533;&#65533;&#65533;VVPaC&#65533;&#65533;=&#25683;&#338;&#65533;Z&#65533;\>+S&#65533;&#65533;&#1648;&#65533;&#1190;-&#65533;^&#1304;&#65533;&#65533;?&#65533;Cb&#422;&#65533;j&#65533;&#65533;i~&#65533;4&#65533;&#10179;&#65533;&#65533;&#65533;&#65533;&#65533;c&#1044;AH
(&#65533;&#65533;&#65533;7&#65533;$&#479;3&#65533;~&#65533;&#65533;&#65533;sO&#65533;|M&#65533;9w%T<&#65533;d&#65533;&#65533;&#65533;&#65533;&#65533;'&#65533;<u&#65533;&#65533;!&#65533;&#65533;&#65533;_&#65533;l"&#65533;r[1&#65533;&#65533;&#65533;&#65533;ow&#65533;`&#1986;&#65533;&#65533;q&#65533;&#65533;&#65533;&#65533;&#1985;&#65533;GE&#65533;&#65533;N&#65533;&#65533;(HB&#65533;U(&#65533;}
&#65533;&#65533;&#65533;!'&#65533;Rm#
rBO&#65533;0G&#65533;4&#1448;&#65533;Od0&#65533;&#65533;&#65533;&#65533;I6&#65533;&#65533;xgLW&#2000;&#65533;4&#65533;&#65533;|&#65533;"&#65533;P&#65533;&#65533;bGP&#65533;EX@, &#65533;e,&#65533;&#466;6&#65533;P&#22082;&#65533;&#65533;&#65533; @&#65533;&#65533;&#65533;CP0&#65533;Zn&#65533;&#65533;|r)&#65533;I&#65533;9c0ID&#65533;&#65533;&#65533;&#65533;2&#65533;9hO&#65533;&#65533;"&#65533;&#65533;Z&#65533;&#192; \f&#65533;&#65533;&#65533;&#65533;V&#65533;&#65533;h I[&#65533;&#65533;&#65533;&#65533; &#65533;Un&#1089;z&#1569;&#65533; I&#65533; lrk&#65533;&#65533;&#65533;&#65533;HXH!R&#65533;&#65533;&#65533;;0&#169;&#65533;&#65533;&#65533;&#65533;"&#65533;"y(@&#65533;&#65533;+&#65533;&#65533;&#65533;Ngy&#65533;&#65533;&#949;&#65533;&#65533;A&#65533;&#65533;&#65533;&#65533;)"&#65533;";&#65533;&#65533;>&#712;O&#65533;&#65533;&#65533;k&#65533;&#65533;o&#65533;x( &#65533;&#65533;&#65533;/&#65533;&#7169;o&#65533;E&#65533;&#65533;&#65533;&#65533;R&#65533;#&#65533;W<&#65533;&#65533;&#277;&#65533;&#65533;G&#65533;;&#572;&#65533;.0&#65533;&#65533;&#1240;&#65533;&#65533;,&#65533;&#65533;&#65533;.&#65533;&#65533;/ ( \6&#65533;&#65533;3:&#65533;&#65533;&#65533;&#65533;?&#65533;&#65533;&#65533;21&#65533;&#1588; &#65533;B"D
2&#65533;0&#65533; `&#65533;P&#65533;&#65533;4&#1521;&#65533;O&#65533;&#65533;&#65533;&#465;&#65533;&#65533;&#65533;&#65533;&#65533;&#65533;&#65533;&#65533;&#65533;2&#65533;1&#65533;&#65533;6 0&#65533;7&#1794;&#65533;&#65533;6&#65533;j&#65533;7&#65533;(0P&#65533;&#65533;&&#65533;w&#1136;&#65533;l&#65533;&#65533;'&#306;A8( &#65533;&#65533;&#65533;&#65533;0&#65533;R&#65533;&#65533;BVo&#65533;y&#65533;&#65533;&#65533;&#65533;r&#65533;kpR2&#1557;d!0B@&#65533;&#65533;&#65533;&#65533;&#65533;o&#1741;;&#65533;u&#65533;&#65533;o&#65533;/&#65533;~wo&#65533; &#65533;<&#65533;&#65533;+?&#65533;?&#65533;pp&#65533;</&#65533;&#65533;D^&#65533;&#65533;w/&#65533;&#65533;c~&#65533;&#65533;&#65533;&#65533;W&#65533;y&#65533;.4L&#65533;#&#65533;.&#65533;&#65533;&#65533;x&#65533;G&#65533;&#65533;
&#65533;&#65533;&#65533;&#65533; &#65533;b&#65533;&#65533;@&#65533;q&#65533;  &#65533;&#65533;&#65533;|&#65533;&#65533;&#65533;&#65533;&#65533;m&#65533;k&#65533;&#65533;67&#65533;&#65533;x&#65533;K&#65533;&#65533;&#65533;&#65533;&#65533;&#65533;y&#65533;&#65533;&#65533;&#65533; >@&#65533;ai(D
Q&#65533;*&#65533;&#1029;&#65533;&#14267;b &#65533; &#65533;7&#65533;&#65533;&#65533;0&#65533;pb&#65533;&#65533;&#65533;0&#65533;X&#65533;&#65533;F&#65533;&#65533;&#65533;&#65533;&#65533;@&#65533;?&#65533;N&#65533;&#65533; $&#65533; &#65533; :&#65533;&0&#65533;1~&#65533;&#65533;h,#&#65533;8&#65533;T&#65533;nq&#65533;&#65533;&#65533;&#65533;FG&#1905;&#65533; &#65533;G&#65533;~&#65533;#?&#65533;&#65533;&#65533;5&#65533;xI&#65533; &#65533;+4D$&#65533;&#65533;J:R&#65533;{a&#65533; &#65533;&#65533;&#65533;&#65533;&#65533;x&#65533;#Gy&#65533;R&#65533;R;&#65533;*&#65533;5&#65533;m&#65533;&#65533;z&#65533;&#65533;&#65533;`(&#65533;&#65533;N&#65533;&#65533;.&#65533;(&#65533;+^qv&#65533;&#65533;&#514;?&#65533;_c&#65533;&#65533;L8&#65533;P&#65533;3I&#65533;&#65533;?&#65533;&#65533;f&#65533;&#65533;&#65533;hF4p&#65533;&#65533;&#65533;# &#65533;&#65533;&#65533;7&#65533;&#65533;&#65533;q&#65533;AD&#65533;Q B<A&#65533;O&#65533;3m&#65533;&#65533;d&#65533;&#65533;
&#65533;3 &#65533;{&#65533;*&#65533;x`N&#65533;&#65533;b&#65533;&#65533;&#65533;.&#65533;&#65533;%&#65533;'CJ&#65533;&#65533;&#296;FQ&#65533;&#65533;U&#65533;&#65533;8&#65533;1DZ&#65533;eAM&#65533;&#65533; &#65533; &#65533;&#65533;&#65533;&#65533;&#65533;&#65533; &#65533;&#65533;&#65533;H|&#65533;&#65533;&#65533;\&#65533;
&#65533;&#65533;SF&#65533;&#65533;?}&#65533;
&#65533;*T|&#65533;&#65533;'&#65533;&#65533;&#1078;&#65533;&#65533;6"r&#65533;o(&#65533;&#65533;y&#65533;v&#65533;3
W&#65533;&#65533;'&#65533;Y&#65533;F&#65533;&#65533;D$D&#65533;t&#27858;&#65533;&#65533;Z&#65533;P&#65533;&#65533;&#65533;&#65533;N&#65533;&#65533;f&#65533;&#65533;E&#65533;Kq&#65533;&#65533; h@&#1150;&#65533;2&#65533;&#65533;&#1896;`&#65533;Qz&#65533;&#65533;&#65533;#&#65533; j&#65533;."M&#65533; $+&#65533;{&#65533;&#65533;&#65533;&#65533;&#65533;DA&#65533;R&#65533;M4!&#65533;)B&#65533;&#65533;&#65533;%&#65533;&#65533;&#65533;`&#65533;&#65533;&#65533;X@&#65533;&#65533;&#65533;&#65533;&#65533;&#65533;&#65533;n-&#65533;&#65533;e&#65533;q&#65533;#&#65533;N&#65533;&#65533;&#65533;&#65533;&#65533;u&#65533;&#65533;&#65533;&#65533;&#65533;&#65533;U&#65533;pUA&#65533;s&#65533;&#65533; &#65533;:&#65533;!p&#65533;C&#65533;&#65533;0&#65533;6!&#65533;L&#65533;Y&#65533;OG&#65533;5m&#65533;}&#65533;#&#65533;;&#65533;G
&#190;&#65533;&#65533;&#65533;_&#65533;*&#65533;&#65533;
&#65533;&#65533;&#65533;E &#65533;;Jv&#65533;&#65533;B"&#65533;&#65533;F&#65533;&#533;&#65533;8"&#65533;IaYA(&#65533;&#65533;&#65533;f7;&#65533;&#65533;&#65533;&#65533;&#65533;&#65533;(0&#65533;S J@qV&#65533;&#65533;&#65533; 
&#65533;hZ&#65533;Z&#65533;&#65533;&#65533;"&@ &#65533;x&#65533;,&#65533;@&#65533;?&#65533;"&#65533;,p&#65533;&#65533;&#65533;&/&#65533;&#65533;L^&#65533;&#65533;&#65533;4&#65533;!
!&#65533;.&#65533;&#65533;&#65533;&#65533;x&#65533;S&#65533;4 &#65533;j&#65533;2&#65533;9&#65533;&#65533;/yu^A&#65533;Y&#65533;p&#65533;0&#65533;&#65533;&#65533;.m	L &#65533;&#65533;g&#65533;&#65533;&#65533;&#65533;~t&#65533;&#65533;&#65533;&#65533;&#65533;R&#65533;&#65533;&#65533;&#65533;)&#65533;;&#65533;&#65533;&#65533;&#65533;&#65533;&#65533;&#65533;&#65533;&#65533;&#65533;d&#65533;;&#65533;`v &#65533;&#139;&#65533;)&#65533;&#65533;s&#65533;&#65533;&#65533;&#65533;&#65533;0&#65533;&#65533;&#65533;&#239;6&#65533;.]&#65533;b&#65533;&#65533;&#65533;2&#65533;&#65533;iw&#65533;&#65533;*&#65533;Z&#65533;9&#65533;&#65533;0&#65533;a&#65533;&#65533;&#65533;<&#65533;&#65533;&#65533;&#65533;&#65533;&#65533;fK&#65533; &#974;6&#65533;&#65533;l&#65533;|&#65533;&#65533;&#65533;X&#65533;&#827;&#54281;&#65533;&#65533;c+w&#65533;L&#65533;!`&#65533;&#65533;&#65533;&#65533;&#65533;&#65533;&#65533;&#65533;&#65533;&#65533;F&#65533;&#1072;&#65533;&#65533;&#894;s&#65533;s&#65533;W&#65533;&#65533;&#65533;&#1992;&#65533;7&#65533;I	&#65533;&#65533;&#65533;iC&#65533;&#65533;SF&#65533;V&#65533;&#65533;U#`&#65533;B&#65533;&#65533;&#65533;&#65533;!@&#65533;&#65533;&#65533;zpC&#65533;pRxV&#65533;5&#65533;J!&#65533;RV&#65533;&#65533;pl"&#65533;N&#65533;&#9899;&#65533;&#65533;&#65533;&#65533;&#65533;Q&#65533;b&#65533;&#65533; !&#512;&#1031;^&#65533;&#545;&#65533;&#1430;&#65533;&#65533;&#65533;&#65533;&#65533;7&#65533;&#65533;JO&#65533;&#65533;&#65533;&#65533;&#454;l&#65533;&#65533;&&#65533;&#1139;=M&#65533;&#65533;&#65533;&#65533;&#65533;R&#65533;&#65533;&#65533;O&#65533;&#65533;/&#65533;6&#65533;&#65533;d)&#65533;{&#65533;o&#65533;;	C&#65533;n&#65533;;&#65533;&#65533;v&#65533;#&#65533;f&#65533;H&#2032;&#65533;&#65533;Fx &#65533;&#65533;&#65533;&#65533;+&#65533;&#1168;&#65533;@"+&#65533;&#65533;eX&#65533;&#65533;&#65533;&#65533;&#65533;4&#65533;&#65533;&#65533;&#65533;N&#65533;&#65533;&#65533;O&#65533;
k}&#65533;&#65533;&#65533;V&#65533;z&#65533;&#65533; &#65533;.&#65533;D&#65533;a6C&#65533;&#1587;<&#65533;$&#65533;&#65533;3$@d&#65533;&#65533;=&#65533;&#976;&#65533;&#65533;&#65533;&#65533;&#65533;]&#65533;&#65533; &#65533;&#65533;>&#65533;&#65533;&#65533;&#65533;}&#520;&#65533;mI&#65533;&#65533;&#65533;&#65533;{&#65533;&#65533;&#65533;&#497;U&#65533;h&#65533;&#65533;&#65533;7&#65533;&#636;&#65533;47&#65533;&#65533;&#65533;&#65533;o&#65533;N&#65533;&#65533;uKY&#65533;z&#65533;wEg&#65533;&#65533;&#65533;&#65533;p.&#65533;!&#65533;&#65533;ad@&#1296;&#65533;q	&#65533;&#65533;&#65533;2G&#65533;y&#65533;R	&#65533;@+&#65533;14!z&#65533;&#65533;&#65533;&#65533;{u&#65533;&#65533;W{&#65533;&#65533;&#65533;g&#65533;&#65533;&#513;&#65533;	&#65533; &#65533;&#65533;3(&#65533;P4&#65533;in&#65533;&#65533;{&#65533;&#65533;{RwY'T'<&#65533;&#65533;&#65533;6cf3E&#65533;&#65533;ZWPE&#65533;&#65533;E&#65533;&#65533;Z<[&#65533;&#65533;}&#65533;&#65533;L&#65533;[N&#65533;[&#65533;~&#65533;g\&#65533;&#65533;p&#65533;&#65533;SD5T&#65533;p\&#65533;&#65533;[&#65533;&#65533;&#65533;&#65533;J&#65533;`&#65533;&#65533;&#65533;V&#65533; a&#65533;|&#65533;&#65533;g K&#65533;	 Hz&#65533;q&#65533; )s&#65533;q&#65533;y8&#65533;&#65533; &#65533;fEP.PP&#65533;&#65533;&#65533;&#65533;H P&#65533;)&#65533; q&#65533;?q@q`qP&#65533;q&#65533;/&#65533;&#65533;&#65533;&#65533;   &#65533;b&#65533;&#65533;z&#65533;&#65533;?&#65533;3c0%EW&#65533;Z&#65533;vcClF&#65533;}H[I&#65533;}Hv&#65533;&#2007;&#65533;&#65533;&#65533;&#65533;&#65533;&#65533;&#65533;&#65533;S@~&#65533;(&#65533;&#65533;KV O&#65533;e&#65533;&#65533;&#65533;Jl(V&#65533;xq&#65533;	&#65533;&#65533;q&#65533;y&#65533;'y&#65533; +&#65533;&#65533; &#65533;	&#65533;B+&#65533;r&#65533;&#65533;"&#65533;&#65533;&#65533;&#65533;&#65533;&#65533;qaxYY!` P&#65533;&#65533;&#65533;&#65533;&#65533;h&#65533;h&#65533;J&#65533;&#65533;V U%&#65533;&#65533;j&#65533;&#65533;P&#65533;`&#65533; &#65533;b&#65533;&#65533;b0Vk&#65533;&#65533;?&#65533;&#65533;R=&#65533;?&#65533;&#65533;&#65533; 0&#65533;&#65533;Z&#65533;&#65533;Z&#65533;WvG[&#65533;d&#65533;'d&#65533;d&#65533;D[&#65533;&#65533;&#65533;`&#65533;l&#1605;f&#65533;&#65533;uh&#518;&#1256;&#65533;&#65533;&#65533;&#65533;&#65533;&#65533;&#65533;`	&#1592;&#65533;&#65533; $N&#65533;&#65533;&#65533;&#65533;&#65533; &#65533;WR&#65533;&#65533;"=&#65533;&#65533;&#65533;&#65533;&#65533;&#65533;&#65533;&#65533;'&#65533;&#65533;5&#65533;&#65533;xP&#65533;&#65533;&#65533;&#65533; /&#65533;/&#65533;a9&#65533;c9!$/&#65533;i&#65533;&#65533;mY'8  x&#65533; &#65533;F3vk&#65533;c&#65533;&#65533;z&#65533;`&#65533;0&#65533;&#65533;I}&#65533;&#65533;W&#65533;8fE&#65533;&#65533;< &#65533;C'&#65533;)t&#65533;n&#65533;&#65533;u&#65533;&#65533;&#65533;&#65533;|l&#65533;|mH9&#65533;+s8&#65533;iy&#65533;&#65533;5vhDw&#65533;P&#65533;&#65533;y&#65533;&#65533;q&#65533;&#65533;&#65533;8z&#65533;&#5399;1&#65533;&#65533;&#65533;&#65533;n&#65533;&#65533;n&#65533;#Y&#65533;G&#65533;&#65533;&#65533;&#65533;&#65533;&#65533;VlU N&#65533;Fn&#65533;&#65533;&#65533;o&#65533;O&#65533;	 &#65533;&#65533;G&#65533;&#65533;g&#65533;&#65533;6&#65533;&#65533;&#475;&#65533;'&#65533;tbS&#65533;&#65533;0&#65533;&#65533;&#65533;9Z&#65533;@;ND"Y&#65533;&#65533;&#65533;&#65533;{TI&#65533;c&#65533;&#65533;&#65533;&#65533;&#65533;|&#65533;7+>&#65533;&#65533;&#65533;&#65533;&#65533;BBFY}&#65533;(&#65533;&#65533;&#65533;&#65533;&#65533;&#65533;Q&#65533;&#65533;aa&#65533;&#65533;
&#65533;&#65533;&#65533;&#65533;{VY&#65533;#7&#65533;nP&#65533;B&#65533;Y@&#65533;J&#65533;Xvz&#65533;  g&#65533;&#65533;kW x&#65533;Vj&#65533;^}&#65533;&#65533;/&#65533;&#65533;&#65533;)m&#65533;&#65533;J&#65533;&#65533;&#65533;&#65533;&#65533;&#65533;)&#65533;&#65533;&#65533;&#65533;.&#65533;&#65533;&#65533;	Z	&#65533;&#65533;)	:&#65533;&#65533; y&#65533;&#65533;y&#65533;S&#65533;&#65533;1)&#65533;&#65533;p&#1061;&#65533;b+0&#65533;&#65533;4K&#65533;&#65533;YS&#65533;&#65533;Z&#65533;&#65533;ZHh&#65533;I&#65533;}&#65533;M&#65533;e\&#1063;&#65533;'7&#65533;&#65533;G&#65533;:NY]&<
mB&#65533;&#65533;9&#65533;&#65533;Y&#65533;&#65533;&#65533;&#65533;xa:&#65533;&#65533;P&#65533;&#65533;Y&#65533;&#65533;&#65533;&#65533;5[
Tj&#65533;&#1705;&#65533;p2&#65533;&#65533;&#65533;&#65533;&#65533;&#65533;&#65533;&#65533;y&#65533;&#65533;&#65533;&#65533;&#65533;%A&#65533;&#65533;X&#65533;X&#65533;m&#65533;&#65533;&#65533;&#65533;
L"&#65533;E&#65533;E&#65533;&#65533;u&#65533;O&#65533;&#65533;M&#65533;_Bt&#65533;  &#65533;&#65533; &#65533;&#65533;e&#65533;&#65533;l&#65533;ZtQ&#65533;&#65533;(&#65533;&#65533;i&#65533;&#65533;&#65533;&#65533;&#65533;&#65533;Q&#65533;/&#65533;&#65533;+J&#65533;&#65533;&#1060;J&#1316;&#65533;p-U&#65533;&#65533;&#65533;&#65533;!&#65533;`&#65533;&#65533;&#65533;&#65533;&#65533;&#65533;&#65533;)&#1242;&#65533; 
&#65533;&#65533;	&#65533;Z&#65533;&#65533;zea&#65533;&#65533;z&#65533;&#65533;D&#65533;
cA&#65533;&#65533;&#65533;Jc&#65533;&#65533;/&#21572;	L&#65533;US&#65533;&#65533;E&#65533;<&#65533;&#65533;&#65533;&#65533;&#65533;X&#65533;m66Yp&#65533;&#65533;9|&#65533;&#39763;&#65533;&#65533;4&#752;&#65533;g-&#65533;&#65533;&#65533;&#65533;&#65533;	&#65533;&#65533;=&#65533;&#65533;&#65533;z&#65533;&#65533;&#65533;-'6&#65533;&#65533;&#65533;&#1075;r6&#65533;&#65533;&#65533;0:k!&#65533;Q&#65533;&#65533;ey&#65533;ryK:&#65533;B+&#65533;&#65533;&#65533;{&#65533;8&#65533;i&#65533;&#65533;{&#1563;&#65533;Q&#65533;)jhU	&#65533;q&#65533;&#65533;Z&#65533;&#65533;Wq&#65533;&#65533;&#65533;pP-Z&#1783;&#65533;&#65533;p-&#65533;&#65533;q&#65533;&#65533;&#65533;&#65533;j?+&#65533;&#65533;~&#65533;&#65533;&#1969; &#65533;&#65533;+&#65533;0
O+,&#65533;1&#65533;&#65533;&#65533;&#65533;~&#1056;y&#65533;2&#65533;&#65533;&#65533;&#65533;&#65533;&#65533;&#65533; Jzh&#745;&#65533;	w&#65533;&#65533;&#65533;&#65533;&#65533;&#65533;&#65533;&#65533;&#65533;&#65533;Qw &#65533;&#65533;&#65533;&#65533;&#65533;&#65533;BYb&#65533;&#65533;&#65533;&#65533;&#65533;&#65533;q &#65533;k&#65533;A!&#65533;0&#65533;T&#65533;Q&#65533;&#65533;p&#65533;&#65533;&#65533;&#65533;0
&#65533;&#65533;&#65533;&#65533;2
&#65533;3Y&#65533;&#497611;2&#65533;&#65533;&#65533;&#65533;2&#1248;&#65533;BYb&#15260;&#65533;&#65533;&#65533;&#1783;&#52935;&#65533;@&#65533;	hyg&#65533;"&#65533;;&#65533;;[&#65533;W&#65533;&#65533;E&#65533;Sb&#65533;&#65533;&#65533;&#65533;&#65533;&#65533;&#65533;yBq&#65533;&#65533;&#65533;&#65533;&#65533;	&#65533;&#65533;&#65533;&#65533;&#65533; &#65533;&#65533;&#65533;&#65533; &#65533;&#65533;&#65533;<[&#65533;A&#65533;jQ&#65533;&#65533;&#65533;&#65533;&#65533;&#65533;&#65533;&#65533;`&#65533;)l&#65533;&#65533;s!A!|&#65533;&#65533;&#65533;&#816;&#65533;0&#65533;Jq&#188;&#65533;&#65533;&#65533;&#65533;&#65533;&#65533;&#65533;<q&#65533;f&#65533;&#65533;&#65533;`&#65533;&#736;	&#65533; &#65533;&#65533;&#65533;CL&#65533;&#65533;&#65533;&#65533;-&#65533;&#65533;&#65533;&#65533;&#65533;&#65533;{&#65533;|~p"_&#65533;&#65533;&#65533;y&#65533;{&#65533;&#65533;&#65533; {B&#65533;&#65533;&#65533;&#65533;&#65533;&#65533; B&#65533;&#65533;&#65533;&#65533;&#65533;&#65533;&#65533;&#65533;"&#65533;1&#65533;&#65533;&#65533;:&#65533;2&#65533;&#65533;&#65533;`&#454;&#65533;&#65533;@!&#65533;&#65533;&#65533;&#65533;&#65533;	Qq&#65533;&#65533;&#65533;&&#65533;&#65533;!o"JR!&#640;&#65533; &#65533;&#65533;:&Q%&#65533;
~la0&#65533;
	&#65533;&#65533; &#65533;aqF&#65533;&#65533;&#65533;&#65533;9&#65533;h&#65533;&#65533;&#65533;P&#65533;+&#65533;&#65533;&#65533;&#585;"%&#428;&#65533;&#65533;&#65533;&#65533;&#65533;&#752;&#65533;&#65533;&#65533;&#710;&#65533;&#65533;|&#65533;a&#65533;l&#65533;m&#65533;&#65533;\&#65533;	&#65533;6&#65533;&#65533;0y&#65533;&#65533;P&#65533;&#65533;l&#65533;L&#65533;&#65533;&#65533;&#65533;&#65533;&#65533;&#65533;&#65533;&#65533;&#65533;&#65533;&#65533;&#65533;&#65533;&#65533;O&#65533;&#65533;&#65533;&#65533;&#65533; I&#65533;&#65533;I<&#65533;&#65533;&#65533;&#65533;AT,"&#65533;P
-&#65533;&#65533;&#65533;w&#65533;&#613;!&#844;k&#65533;q&#939;&#65533; &#65533;&#65533;&#65533;K&#65533;2!7c&#65533;&#65533;&#736;&#65533;&#65533;p&#65533;&#65533;z&#65533;L&#65533;&#65533;&#65533;6&}&#65533;&#65533;&#65533;&#65533;W&#65533;#
*&#65533;9&#65533;&#65533;&#65533;>&#65533;&#65533; &#65533;	&#65533;J&#65533;@&#65533;&#65533;&#65533; 
l &#65533;&#65533;&#65533;~&#65533;&#1308;0&#65533;&#65533;&#65533;&#65533;&#65533;&#65533;!&&#65533;/&#65533;B&&#65533;c`&#65533;Ii=$&#65533;0&#1233;&#65533;-n&#65533;&#65533;1 &#65533;&#65533;&#65533;&#65533;&#65533;&#65533;:&#65533;#&#65533;&#65533;	|{&#65533;,&#65533;"X&#65533; C&#65533;&#191;n&#65533;!&#65533;&#1090;&#65533;n&#65533;>&#65533;&#65533;Xj&#65533;&#65533;&#65533;&#1360;}&#65533;&#65533;A&#1108;&#65533;&#65533;&#65533;
6]
&#65533;&#65533;n s&#1638;-	`0 %&#65533;&#65533;	&#65533;i&#65533;&#65533;&#65533;&#65533;&#65533;&#65533;&#65533;&#65533;@	&#65533;s &#65533;hr$Bi&#65533;`&&#65533;l&#1604;{&#65533;&#65533;@&#65533;1&#1526;AZ&#65533; q&#65533;%&#242;%&#65533;=&#65533;z2,&#65533;4F&#65533;a&#65533;5Q:&#65533;&#65533;2&#65533;&&#65533;&#65533;&#65533;&#65533;f&#65533;&#1843;&#65533;'&#65533;&#1946;&#65533;)\&#65533; )&#65533;&#65533;2 dR
` &#65533;, [c#&#65533;&#65533;&#65533;&#65533;n&#65533;&#65533;&#65533;g&#65533;&#65533;m.Oq)&#65533;&#65533;&#65533;
&#65533;)&#65533;&#65533;%&#65533;&#65533;8&#65533;,&#65533;&#65533;"&#65533;B-_&#65533;&#65533;&#65533;qq@.&#65533;&#65533;"P&#65533; &#65533;&#65533;0&#65533;&#65533;J&#65533;<&#65533;H2/&#65533;
&#65533;&#65533;&#65533;&#65533;&#65533; &#65533;!&#65533;"P&#65533;.&#65533;R,2&#65533;;&#65533;8&#65533;H=&#65533;6$p&#65533;&#65533;2/x(&#65533;.	okm&#65533;7.C&#65533;wb&#65533;&#65533;n	B6&#65533;S&#65533;&#65533;&#65533;E3&#65533;1&#12665;p &#65533;R51=/ &#1744;U&#65533;&#65533;&#65533;+&#65533;&#65533;&#65533;&#65533;E&#65533;@TG&#65533;&#65533;;v&#65533;&#65533;&#65533;&#65533;b	)	0h0W&#65533;&#65533;&#1539;=&#65533;&#65533;<~>&#65533;&#65533;&#65533;=\&#65533;&#65533;4e	
&#65533; P&#65533;9&#65533;9&#65533;&#65533;9&#65533;:&#65533;=&#65533;C]s&#65533;&#65533;&#65533;{&#65533;6s&#65533;;IA&#65533;;&#65533;DAyF<&#65533;S<&#65533;&#65533;<&#65533;~&#65533;&#65533;=&#65533;B&#65533;&#65533;#9&#65533;&#65533;&#65533;&#65533;5SP>&#65533;&#65533;&#37072;&#1994;P(&#65533;M&#65533;.	O`&#65533;&#65533;&#65533;{&#65533;&#65533;&#65533;&#65533;&#65533;&#1055;&#65533;&#65533;&#65533;Jf&#65533;z&#65533;#S&#65533;@S&#65533;&#65533; `;u&#65533;6w&#65533;&#41200;6&#65533;>A/ tA&#65533;&#65533;A&#65533;S&#65533;&#65533;C0ue)&#65533;N&#65533;&#65533;B-C&#1891; &#65533;&#65533;#&#65533;&#65533;`&#65533;&#65533;&#65533;P&#65533;&#65533;02&#10798;&#65533;&#65533;&#65533;z&#65533;&#65533;&#65533;c&#65533;CS&#65533;TL&#778;L&#804;F&#65533;Do&#65533;B&#65533;NG&#65533;#<&#65533;>Au4&#65533;&#65533;c&#65533;d&#65533;&#65533;&#65533;&#65533;6BCc&#65533;&#65533;&#65533;P&#65533;o4&#65533;B@&#65533;I&#65533;(5$JFJ&#65533;&#65533;=&#65533;	@qPB&#65533;&#65533;G&#65533;&#65533;drN&#65533;bx&#65533;?4&#65533;s
d&#65533;&#65533;&#65533;5L&#65533;&#65533;L&#65533;&#65533;LgdMj&#65533;M&#1668;Mi&#65533;M&#65533;8i&#65533;@&#65533;o&#65533;V&#65533;o@N&#65533;&#65533;H&#65533;FS &#65533;&#65533;fm]&#432;^&#65533;U&#65533;&#65533;}:&#65533;089&#65533;&#65533;&#65533;&#65533;uh&#65533;`&#65533;u`&#1856;&#65533;&#65533;&#65533;&#65533;&#65533;pD0&#65533;&#65533;&#65533;Z?" &#65533;&#65533;K-&#65533;R&#65533;/S[/L&#65533;E &#65533;p&#65533;0&#65533;&#65533;T?&#65533;[CSMJ&#65533;&#65533;&#65533;d&#65533;&#65533;&#65533;T&#65533;#N&#65533;d&#65533;} &#65533;tH&#65533;OY&#65533;U&#65533;&#65533;]&#65533;f&#65533;f&#1781;m&#65533;%&#65533;i&#65533;O&#65533;&#65533;V&B\h#&#65533;&#65533;&#65533;&#65533;8&#65533;&#65533;PL#&#65533;&#65533;&#65533;S&#65533;&&#65533;&#65533;&#65533;IO&#65533;&#65533;&#65533;i&#65533;`&#65533;&#65533;&#65533;[[Ls&#65533;&#343;&#65533;&#65533;&#65533;YZ&#65533;&#65533;&#65533;,&#65533;&#65533;&#65533;&#65533;&#65533;&#65533;&#65533;&#65533;&#65533;&#65533;&#65533;*&#65533;&#65533;*hxh9&#65533;&#65533;QQ&#65533;QD&#65533;DD&#65533;&#65533;&#65533;&#65533;&#65533;C&#65533;&#65533;&#65533;M!&#65533;&#65533;&#65533;&#65533;&#65533;&#65533;&#65533;N&#65533;N&#65533;&#65533;&#1296;&#65533;4&#65533;&#65533;&#65533;&#65533;&#65533;&#65533;&#65533;&#65533;&#65533;&#65533;&#65533;&#65533;&#65533;]#&#65533;&#65533;&#1548;G&#593486;\&#65533;&#65533;&#65533;&#65533;v&#65533;p&#65533;&#65533;&#65533;'&#65533;&#985;g&#65533;&#65533;&#65533;A&#65533;&#65533;"&#65533;&#65533;8T&#65533;GID
&#65533;d&#65533;&#65533;1&#65533;(8&#65533;&#65533;&#65533;$&#65533; '!&#65533;&#65533;&#65533;&#65533;K,`&#65533;dA&#65533;&#65533;&#65533;
9&#65533;&#65533; S&#65533;?~n&#65533;thQ&#65533;==8P&#65533;&#65533;PQ&#65533;j&#65533;&#42348;Y&#65533;&#65533;e&#65533;&#47983;x&#65533;&#1739;0 &#1058;&#65533;&#1433;&#65533;ep&#65533;	c6&#65533;d&#406;1s&#65533;L&#65533;3o&#65533;&#65533;&#65533;KGxp&#65533;&#65533;&#65533;&#65533;&#65533;&#65533;&#65533;&#65533;&#65533;xi&#65533;*$U3&#65533;;&#65533;-#&#65533;&#65533;@&#65533;I&#65533;[&#65533;&#65533;&#65533;q#&#65533;&#65533;&#65533;&#65533;&#65533;vtQ&#65533;&#65533;D
#&#65533;vhBb%;&#65533;&#65533;0&#65533;C&#528;#!\&#65533;&#65533;&#65533;s&#65533;&#65533;'  a&#65533;&#65533;O`&#65533;&#65533;;&#65533;&#1973;gG&#1088;j+	&#65533;$Q/&#65533;@&#65533;&#65533;&#65533;fy&#65533;&#1348;l}^&#65533;&#65533;&#65533;&#65533;&#65533;&#1367;""M`&#65533;&#65533;&#65533;&#65533;	&#65533;&#65533;P@34&#65533;&#65533;&#65533;Zi&#65533;&#65533;&#1411;~I&#65533;&#65533;&#65533;j&#65533;X7$&#65533;&#65533;&#65533;&#65533; &&#65533;a#~&#65533;L&#65533; #+>&#65533;&#65533;e&#65533;1&#65533;F?&#65533;&#65533;Sc&#65533;&#65533;&#65533;&#65533;&#65533;#&#65533;&#65533;&#65533;l&#65533;&#65533;&#65533;&#65533;l&#65533;MT&#1105;Y$&#65533;om&#65533;"&#65533;E9\q&#65533;g(`	[*&#65533;&#65533;sd&#65533;&#1944;&#65533;&#1630;&#65533;&#65533;&#65533;&#65533;lf&#65533;&#65533;4&#65533;&#65533;&#65533;n&#65533;(&#65533;&#65533;&#65533;&#65533;W]&#65533;&#65533;g &#65533;&#65533;&#65533;eg&#65533;&&#65533;|&#65533;&#65533;&#65533;&#65533;&#65533;.&#65533;h&#65533;z&#65533;&#65533;ti<&#65533;a P&#65533;&#65533;&#65533;&#65533;`%*&#65533;&#65533;a&#65533;2&#65533;&#65533;&#65533;&#65533;-&#65533;&#65533;*&#65533;&#65533;&#65533;gB&#1450;Y@&#65533;&#65533;&#65533;Yg&#65533;&#495;g&#65533;&#65533;Z&#65533;&#65533;>&#65533;&#65533;[&#65533;&#65533;&#65533;z&#65533;n=&#65533;&#65533;CLf&#65533;Q&#65533;&#65533;m&#65533;&#65533;FW &#65533;o&#689;&#412;&#65533;&#65533;A&#65533;&#65533;&#65533;&#65533;&#65533;&#37563;&#65533;k&#65533;)&#65533;>&#65533;)G&#65533;h&#65533;&#65533;&#65533;!&#65533;P&#65533;s&#65533;D&#65533;K&#65533;f&#65533;]M7&#65533;&#65533;O;Y&#65533;&#65533;&#65533;D&#65533;&#65533;!&#65533;&#65533;&#335;2&#65533;&#65533;1&#65533;|&#65533;&#65533;&#65533;&#65533;93C&#65533;;&#65533;&#65533;&#65533;&#266;l&#65533;&#65533;`&#65533;&#65533;&#65533;&#65533;k&#65533;&#65533;&#65533;&#65533;Z&#65533;i&#65533;&#65533;i&#65533;)&#65533;kfw&#65533;*&#65533;&#65533;&#65533;&#65533;w&#65533;&#65533;t&#65533;&#65533;&#65533;!&#65533;&#65533;<(&#65533;p&(&#65533;&#65533;&#65533;&#65533;&#65533;k&#65533;n&#65533;&#65533;u&#65533;`{-&#65533;&#65533;&#65533;&#65533;3&#65533;vj&#65533;&#65533;}&#445;3&#65533;&#65533;&#65533;&#65533;&#65533;&#1835;`  
Yr&#65533;&#65533;s&#65533;Q&#65533;&#65533;u&#65533;&#65533;M
+|&#65533;7n&#65533;&#65533;*X9&(Ol&#65533;&#65533;&#65533;&#65533;&#65533;&#65533;&#65533;U@ &#65533;9&#65533;&#1572;&#65533;r?&#65533;fv&#65533;#rcc&#65533;#8&#65533;&#65533;&#65533;&#65533;+&#65533;<&#65533;;&#65533;&#65533;zK&#65533;<Z`c6#&#65533;;R&#65533;&#65533;s&#65533;&#65533;&#65533;&#65533;&#65533;&#65533;<Z&#65533;@ER&#65533;`= `&#65533;=p`&#65533;@&#65533;&#65533;E &#65533;+&#65533;&#65533;]&#65533;&#65533;&#65533;!&#65533;&#65533;&#1108;&#65533;1&#65533;#WT&#65533;&#65533;~;&#65533;J-a&#65533;KbB&#65533;&#65533;!.qPO&#65533;&#65533;L8&#65533;r&#65533;&#65533;&#65533;T@&#65533;
b&#65533;PY&#65533;&#65533;!)G(&#65533;&#65533;@ ,&#65533;G&#65533;N&#65533;&#65533;&#65533;
r;H&#65533;f&#939;]&#65533;q<&#65533;&#65533;&#65533;x&#65533;!^A&#1318;	&#65533; "&#65533;&#65533;&#65533;"&#65533;H,"p&#65533;0&#65533;5&#65533;C&#65533;0E
P&#65533;R&#65533;&#65533;6&#65533;L`8&#65533;&#65533;;&#65533;8&#140;&#65533;&#65533;_&#65533;&#65533;&#65533;&#65533;&#65533;&#65533;&#65533;a&#65533;&#65533;R@&#36612;p&#1553;&#65533;&#65533;&#65533;*pa$&#65533;t&#65533;&#65533;&#65533;&#65533;&#65533;&#65533;=!&#65533;&#65533;&#65533;!n&#65533;&#65533;&#65533;"R(#g&#65533;J&#65533;&#65533;&#65533;U&#65533;&#65533;;Ht&#65533;Gy&#65533;c	]yfx>#&#65533;i&#65533;&#65533;C&#65533;&#65533;e&#65533;&#65533;$&#65533;  ED&#65533;^&#65533;&#65533;&#52375;*H"#<&#65533;&#65533;0&#65533;  @2&#65533;&&#65533;&#65533;?&#65533;F1&#65533;f&#65533;ft&#65533;H&#65533;&#1564;n&#65533;&#65533;9s&#65533;xG&#65533;X&#476;-axp&2&#65533;&#65533;'t&#317;&#65533;6'y&#1034;&#65533;&#65533;$(!17&#65533;&#65533;n&#65533;&#65533;&#1127;&#65533;~&#65533;+&#65533;&#65533;Mv&#65533;&#65533;g:4E4&#65533;g&#65533;4Zjl&#65533;&#65533;&#1612;V[&#65533;&#1808;5ce&#65533;_&#65533;&#65533; &#65533;R &#65533;xA0S&#65533;R&#65533;:&#65533;&#65533;xAJ&#65533; l&#65533;&#65533; &#65533;&#65533;&#65533;&#65533;/h&#65533;#@&#65533;&#65533;P&#1368;&#1193;&#65533;A`&#65533;&#65533;&#65533;@n&#65533;z&#65533;&#36214;5&#65533;&#65533;8&#65533;Va&#65533;G&#65533;[&#1377;fnC]&#65533;G	&#65533;Uh &#65533;8&#65533;&#65533;{&#65533;LiD&#65533;&#65533;&#65533;&#65533;z&#65533;k*s&#65533;W&#65533;&#65533;&#65533;W=h?9&#65533;5&#65533;&#65533;&#65533;&#65533;&#65533;5V8*&#65533;,d&#65533;&#65533;&#65533;&#65533;&#65533;P&#65533;	@ t#F2&#65533;P&#65533;&#65533;F&#65533;&#65533;&#65533;&#65533;^&#65533;&#65533;&#65533;"&#65533;&#65533;&#65533;&#65533;Bd&#65533;4&#65533;q&#65533;&#65533;]]&#65533;a&#758; ##&#621;H"  &#65533;&#65533;&#65533;&#1370;&#65533;&#65533;&#65533;5&#65533;&#65533;h&#65533;
k=&#65533;#I&#65533;&#65533;&#65533;4d+#&#65533;&#65533;&#1013;2BG1&#65533;&#65533;]&#65533;&&#65533;T&#65533;AG&#65533;&#1173;&#898;&#65533;P?`&#65533;&#65533;&#65533;&#65533;)U&#65533;*&#65533;&#65533;&#65533;1&#65533;jf&#1781;&#65533;&#1623;3>&#65533;@&#65533;@&#65533;&#65533;&#65533;z&#65533;	&#65533;&#531;hbN&#65533;M&#65533;&#65533;&#65533;&#65533;! &#65533;&#65533;C-&#65533;(T&#65533;&#65533;u&#65533;&#65533;&#65533;&#65533;se&#65533;kV&#65533;/}&#65533;[;&#65533;&#65533;&#65533;&#65533;&#65533;`&#65533;&#65533;&#65533;&#65533;z&#65533;&#65533;v&#65533;=^i^&#527;&#1957;&#65533;&#65533;&#65533;&#65533;&#65533;<&#65533;{]E&#65533;N&#65533;mU(&#65533;O&#65533;]&#65533;&#65533;Fi[+&#65533;g&#65533;&#65533;&#65533;&#65533;|&#65533;$")&#65533;&#65533;I&#65533;&#65533;&#65533;&#65533;&#65533;F&#208;&#65533;&#65533;&#65533;M&#65533;CQ&#65533;&#65533;z&#65533;&#65533;O	&#65533;-&#65533;&#1390;&#65533;=&#65533;u&#65533;}c&#750;&#65533;Wy&#65533;,&#65533;&#65533;&#1346;&#65533;&#1083;;F&#65533;&#65533;q&#65533;&#65533;=W&#65533;Y&#65533;&#65533;&#65533;=&#65533;";&#65533;&#460;N&#65533;@&#65533;&#65533;&#65533;>&#65533;&#65533;&#65533;&#65533;4&#65533;4&#65533;V&#65533;&#65533;&#65533;G&#65533;&#1136;&#1430; 	p&#65533;&#65533;B&#65533;2&#65533;&#65533;&#402;&#65533;!&#65533;&#65533;&#65533;&#65533; L@&#65533;&#65533;&#65533;&#65533;w0P&#65533;^&#65533;=&#65533;|&#65533;6,s!&#65533;&#65533;aK&#65533;&#65533;x&#65533;g&#65533;&#1391;%&#65533;s&#65533;!&#65533;J"/&#65533;&#336;&#65533;&#65533;&#52241;WO&#65533;&#1229;&#65533;4&#65533;y&#65533;c&#65533;&#1411;x&#65533;&#65533;y&#65533;A&#65533;&#65533;6&#65533;&#65533;&#65533;]&#65533;B:&#65533;>&h&#65533;&#1808;3P&#65533;&#65533;%&#65533;&#65533;&#65533;<&#65533;&#65533;&#65533;:&#65533;&#65533;&#65533;&#65533;&#65533;&#65533;&#65533;6&#65533;M&#65533;}&#65533;&#65533;%&#65533;&#65533;&#65533;&#65533;[&#65533;/&#65533;P&#65533;&#65533;&#65533;&#65533;{&#65533;&#65533;Qs&#65533;Gg&#65533;&#65533;-&#1963;&#65533;f\I&#65533;3&#1178;&#65533;&#65533;&#65533;&#765;in3&#65533;&#65533;f7#&#65533;&#65533;&#65533;&#65533;&#65533;lq&#65533;&#65533;&#65533;&#65533;Ft&#65533;&#65533;&#65533;$&#65533;+|;&#65533;&#65533;&#65533;&#65533;q&#41351;j&#65533;&#65533;3w&#65533;&#65533;X&#65533;&#392;&#65533;&#65533; 7&#65533;h&#65533;&#65533;&#65533;3&#65533;-H]Q&#65533;&#65533;l&#65533;tio&#65533;U^+&#65533;{&#65533;&#65533;&#827;M.L&#65533;&#65533;&#65533;M&#65533;&#65533;!&#1095;x3:X&#65533;}&#65533;&#964;&#65533;rK&#65533;]&#65533;%&#65533;D5c6Vv&#65533;}4gd~snK&#65533;&#65533;&#65533;{!&#65533;&#65533;~&#65533;O&#65533;&#65533;1&#1017;&#65533;S>i!&#65533;&#65533;&#65533;&#65533;&#65533;&#65533;&#65533;&#65533;&#65533;&#65533;&#65533;G&#65533;Z&#65533;=&#65533;&#65533;&#65533;&#65533;&#65533;&#65533;&#65533;&#65533;h&#827;&#65533;?&#65533;!xy&#65533;&#65533;\O&#65533;&#65533;&#65533;[H&#65533;&#65533;4w7]=hA&#1120;&#65533;&#65533;t&#65533;z&#65533;g&#65533;w&#65533;A&#65533;C&#65533;&#65533;&#65533;?b&#1872;&#65533;&#65533;&#65533;&#65533;&#65533;z&#65533;c&#65533;&#65533;&#65533;h(&#65533;IWx&#65533;&#65533;G&#65533;oD&#65533;&#65533;&#251;&#65533;>&#65533;&#65533;'xxv7&#65533;}:&#65533;i&#65533;vw&#65533;w&#65533;&#65533;&#65533;f~h~&#65533;i&#65533;&#65533;g&#65533;&#65533;
Hb&#65533;r&#65533;|&#65533;P&#65533;~&#65533;&#65533;&#65533;&#65533;!&#65533;r&#65533;7&#65533;W&#65533;&#65533;{&#65533;B}Px&#65533;&#65533;b1&#65533;su&#65533;y&#65533;&#65533;xx&#65533;|+&#16396;&#65533;&#65533; &#65533;p&#65533;&#65533;&#65533;&#65533;xC&#65533;} u&#65533;~ &#65533;(&#65533;;&#65533;y&#65533;s&#65533;&#65533;F&#65533;&#65533;@(&#65533;&#65533;@&#65533;1&#65533;Rhr&#65533;&#65533;n7g~A&#65533;}&#65533;&#65533;nYh&#65533;xc&#65533;&#65533;&#65533;9&#65533;&#65533;&#65533;&#1030;&#65533;'^&#65533;z|&#65533;zy&#65533;r&#65533; &#65533;&#65533;&#65533;#&#65533;F&#65533;uH&#65533;&#65533;%]@h&#65533;&#65533;&#65533;&#65533;1&#65533;%&#65533;&#65533;g&#65533;&#65533;X&#65533;wHh&#65533;&#65533;&#65533;&#65533;8&#65533;&#65533;&#65533;&#65533;&#65533;H&#65533;&#65533;&#65533;b}&#65533;&#65533;&#65533;&#65533;&#65533;8&#65533;zH&#65533;&#65533;&#65533;&#65533;&#65533;;3h&#65533;&#65533;&#456;y&#65533;&#457;A&#65533;&#65533;x&#65533;&#65533;&#65533;,&#65533;h+&#65533;&#65533;&#65533;&#65533;&#65533;&#65533;&#65533;&#65533;&#65533;&#65533;&#65533;&#65533;&#65533;&#65533;&#65533;&#280;&#65533;&#65533;&#1547;&#65533;1&#65533;&#65533;($&#65533;H&#65533;rH&#65533;&#65533;&#65533;&#65533;&#65533;&#65533;&#65533;X&#65533;&#65533;&#65533;&#65533;&#65533;&#65533;&#65533;1(&#65533;&#65533;h&#65533;&#65533;&#65533;&#65533;(&#65533;&#65533;&#65533;y&#65533;&#65533;B2&#65533;&#65533;&#65533;&#65533;&#65533;&#65533;&#65533;`&#65533;&#65533;h&#65533;&#65533;8&#65533;&#65533;&#65533;&#65533;8&#65533;&#65533;(b&#65533;{q&#65533;&#65533;_&#65533;&#65533;&#1400;&#65533;XHx&#1992;&#65533;g&#65533;&#65533;X&#65533;&#65533;#&#65533;Y+j&#65533;&#65533;X&#65533;w8&#65533;w@(&#65533;&#65533;8&#65533;o&#65533;&#33836;&#65533;&#65533;&#65533; &#65533;b"&#65533;r&#65533;&#65533;&#1368;&#65533;&#65533;&#65533;%&#65533;&#65533;&#65533;&#65533;'&#65533;&#65533;/9&#65533;,i&#65533;&#65533;&#65533;}&#65533;Pa&#65533;&#65533;>&#65533;&#65533;H&#65533;&#65533;3y&#65533;&#65533;&#65533;\Y&#65533;&#65533;5&#65533;h?&#65533;VE&#65533;;&#65533;&#65533;+w&#65533;O9&#65533;&#37621;2&#65533;&#1736;&#65533;;&#65533;&#65533;&#65533;&#65533;ZH&#65533;}&#65533;&#65533;&#65533;&#65533;&#65533;&#65533;&#1556;W&#65533;&#65533;I&#1608;mI3&#65533;&#65533;&#65533;&#65533;&#65533;q&#65533;&#65533;*${&#65533;&#65533;&#65533;&#65533;n(&#65533;&H&#65533;&#65533;&#65533;&#65533;x&#65533;&#65533;&#65533;&#65533;(&#65533;*$&#65533;&#65533;&#1624;&#65533;&#533;&#1574;&#65533;&#65533;&#65533;t&#38446;&#472;&#65533;&#65533;&#65533;W&#65533;&#65533;&#65533;&#65533;&#65533;x&#65533;)&#65533;&#65533;G3&#65533;9&#65533;B&#456;&#1240;&#65533;0&#65533;m&#65533;&#65533;&#65533;&#65533;&#65533;&#65533;i&#65533;+d&#65533;5&#451;IH&#65533;&#65533;&#65533;n&#65533;&#65533;&#65533;L&#65533;&#65533;&#65533;&#65533;&#65533;&#65533;&#65533;&#65533;&#65533;h&#65533;&#65533;)&#65533;zI&#65533;s(&#1601;]&#65533;&#65533;E&#65533;|h&#65533;w&#65533;&#65533;?i&#65533;&#65533;9&#65533;.$$&#65533;n&#65533;&#65533;&#65533;&#65533;&#65533;&#65533;~&#65533;&#65533;&#65533;&#534;&#65533;r&#65533;&#65533;h&#65533;"&#65533;&#65533;nG&#65533;&#65533;I&#65533;)&#65533;+t&#65533;&#65533;&#65533;+&#65533;&#65533;&#65533;8wI&#588;a&#1043;&#65533;&#65533;: &#65533;&#65533;O&#65533;&#65533;@I@F&#65533;IP&#65533;&#65533;&#65533;'@3&#65533;&#65533;i&#65533;&#1566;
&#65533;&#65533;I&#65533;&#65533;&#65533;&#65533;&#65533;B80&#65533;0 &#65533;&#65533;0"&#65533;H0  &#65533;9&#65533;&#65533;H&#65533;&#5018;&#65533;&#65533;&#65533;c&#65533;&#65533;6&#65533;&#65533;&#65533;n*&#65533;;F&#65533;&#65533;9~&#65533;&#65533;Uo&#65533;=9q:&#65533;t&#65533;7&#65533;+z&#65533;&#65533;&#65533;&#65533;H&#65533;?z&#65533;&#65533;&#65533;&#65533;;B&#65533;&#65533;&#65533;&#65533;&#65533;&#65533;&#65533;V>p&#65533;J&#65533;&#65533;I&#65533;$&#43300;C&#65533;P&#65533;&#65533;&#65533;&#65533;&#65533;S&#65533;&#65533;k&#65533;&#65533;WH3y&#65533;&#65533;&#65533;i&#65533;&#65533;X&#65533;oHQ: &#65533;ipJw&#65533;&#65533;&#65533;n8&#65533;8&#65533;&#65533;:&#65533;&#65533;&#65533;F&#65533;&#65533;&#65533;&#65533;&#65533;&#65533;i"z&#65533;v&#65533;.&#65533;&#65533;~&#65533;q&#65533;x&#65533;c&#65533;W&#65533;&#65533;z&#65533;&#65533; 3&#65533;&#65533;&#65533;&#65533;39&#65533;0&#65533;&#65533;&#65533;&#65533;&#65533;&#65533;&#65533;&#65533;&#65533;&#65533;hH&#65533;&#65533;&#65533;:&#65533;&#65533;&#65533;&#65533;&#65533;v&#65533;+&#1318; &#65533;&#65533;&#65533;&#65533;&#65533;&#65533;+D]&#65533;Y&#65533;&#65533;J&#65533;q&#65533;70&#65533;&#65533;&#65533;&#65533;{&#65533;&#65533;&#65533;&#65533;I&#65533;:&#65533;6&#1688;zp&#65533;&#65533;&#65533;@e:&#65533;
&#65533;&#65533;: $J&#65533;&#18059;&&#65533;:&#2766;0&#65533;&#65533;	M&#65533;V&#65533;&#65533;&#65533;&#65533;H&#65533;&#65533;&#53867;-&#65533;&#616;u P&#65533;*&#65533;.&#65533;*&#65533;H`
&#65533;s&#65533;&#65533;)&#65533;&#713;&#65533;&#65533;&#65533;&#65533;&#65533;s&#65533;&#65533;S= P)&#65533;P &#65533;;&#65533;&#65533;&#65533;&#65533;&#65533;&#65533;tR&#65533;&#1778;.&#65533;&#65533;P &#65533;"K&#65533;s&#65533;$&#65533;&#65533;@@&#65533;#}&#65533;V+;&#65533;*&#65533;&#65533;&#65533;HTP=&#65533;&#65533;&#65533;&#65533;&#65533;&#65533;c=50&#65533; &#65533;&#65533;
Ps &#65533;;&#65533;&#65533;O&#65533;	&#65533;3QC+&#65533;&#65533;b&#65533;mg&#65533;~ud  &#65533;&#65533;*&#65533; M&#65533;=P[&#65533;&#65533;SB I0 0 &#65533;&#65533;&#65533;&#65533;Nz&#65533;>	b&#65533;&#65533;c&#65533;!]&#65533;&#65533;&#65533;&#65533;v&#65533;[&#65533;f&#1395;&#65533;&#65533;(&#65533;M&#65533;D&#65533;&#65533;&#65533;5&#65533;&#65533;I &#65533;&#1978;&#65533;s&#65533;&#65533;&#65533;&#65533;&#65533;&#65533;[&#65533;lp`K&#65533;a{;&#65533;J&#65533;&#65533;&#65533;re&#65533;:Y&#65533;&#1571;&#65533;&#65533;(&#65533;&#65533;P&#65533;&#65533; -p # &#65533;.p&#65533;&#65533;&#570;&#65533;&#65533; p &#65533;&#65533;;g&#65533;&#65533;&#65533;&#65533;&#65533;"X&#65533;&#65533;&#65533;,&#65533;&#65533;Lk&#65533;&#65533;&#65533;&#65533;&#459;&#65533;&#65533;t&#570;&#65533;=&#12922;&#65533;]&#1339;B&#1897;&#65533;&#65533;&#65533;rg@&#65533;&#65533;&#65533;&#65533;&#377;+&#65533;%&#65533;&#65533;0&#65533;&#65533;K&#65533;O&#65533;&#65533;+&#1336;&#65533;&#65533;&#65533;&#65533;&#65533;&#65533;&#65533;&#65533;&#65533;&#65533;&#65533;:&#65533;&#65533;&#65533;&#65533;&#65533;z&#65533;b&#65533;O&#65533;+&#65533;&#65533;cj&#65533;&#65533;&#65533;&#65533;f&#65533;1&#65533;,&#65533;[0&#65533;&#65533;v&#65533;T&#65533;l&#65533;;D:0R:&#65533;&#65533;4  j &#65533;&#65533;&#712;0&#65533;D\&#65533;C&#65533;&#65533;&#65533;^ &#65533;;B&#65533;&#65533;&#65533;&#65533; &#65533;&#65533;*&#65533;  .&#65533;.&#1833;1&#65533;u&#65533;c&#65533;&#65533;&#65533;lo&#65533;&#219;"&#65533;d|)#&#65533;q&#65533;&#65533;z&#65533;Ell/&#65533;&#65533;&#65533;o&#65533;6 &#65533;&#65533;&#65533;&#65533;&#65533;&#65533;"  &#65533;&#147;&#65533;&#65533;0&#65533;&#65533;&#65533;&#65533;c&#65533;&#65533;&#65533;&#65533;&#65533;&#65533;&#65533;b&#255;(;&#65533; &#65533;&#65533;)&#65533;2&#65533;e&#65533;&#65533;= %&#65533;T;R h0&#65533;&#65533;3&#65533;&#65533;\&#671;L&#65533;s&#65533;&#260;&#65533;&#65533;,&#65533;&#65533;&#65533;
 &#65533;&#65533;
&#65533;&#65533;I&#65533;`&#65533;|&#65533;L&#65533;qi&#65533;&#65533;#&#65533;&#65533;&#65533;&#65533;b&#65533;A:&#65533;J&#65533;_&#65533;pY&#65533;<&#405;L&#588; &#65533;:l&#599;&#65533;(&#65533;&#65533;&#65533;@ 3&#65533;&#65533;
&#65533;&#847;0&#65533;P &#65533; &#65533;	^@&#324;8
&#65533;&#65533;&#932;3&#65533;2&#65533;&#65533;~&#65533;&#65533;&#65533;&#65533;&#65533;&#65533;RH&#65533;L&#65533;O&#65533;&#65533;Rz?	^&#65533;Z+r 3&#65533;&#65533;,&#65533;&#65533;l)&#65533;<&#65533;&#65533;&#65533;&#65533;&#65533;&#65533;&#65533;&#65533;&#65533;4P&#65533;|&#65533;@&#908;0&#650;&#65533;&#65533;&#65533;&#65533;&#65533;&#65533;\+/&#65533;%-&#65533; *&#65533;&#65533;R(&#65533;p&#65533;2&#65533;&#65533;&#65533;<&#1278;L&#65533;&#65533;\+&#65533;&#65533;#O&#65533;U&#65533;4&#65533;9&#65533; ]+&#65533;#	}
]&#65533;&#65533;&#65533;]&#842;@&#65533;#&#65533;&#65533;H&#65533; &#65533;&#65533;T&#65533;&#65533; t&#65533;&#65533;	Y&#65533;!&#65533;(&#65533;&#65533;u,[	
Pg&#65533;&#1205;&#65533;&#65533;1M&#1022;&#65533;&#65533;pm&#65533;`&#65533;s&#65533;,$&#65533;]&#1050;&#65533;&#65533;&#65533;&#65533;&#65533;+&#65533;PZO&#65533;&#65533;&#65533;&#65533;O&#65533;&#65533;&#65533;\&#1548;-&#65533;&#65533;P&#65533;T&#65533;&#1362;0&#65533;&#65533;?&#65533;*&#65533;A&#65533;&#65533;&#65533;10%&#65533;&#1440;&#65533;&#65533;O&#65533;&#65533;&#65533;1=&#65533;&#65533;&#65533;.&#65533;&#65533;q&#65533;4&#65533;&6&#65533;K&#65533;&#65533;Y&#702;&#65533;&#65533;U&#211;&#65533;&#65533;F~&#65533;&#65533;&#65533;&#65533;&#1740;`&#1338;&#65533;0&#65533;J&#1093;-&#1110;&#65533;&#65533;&#65533;&#65533;M=&#65533;&#65533;<&#1360;]&#65533;&#65533;}&#65533;&#65533;&#1123;&#65533;A%=&#65533;&#65533;-&#65533;&#65533;&#65533;p&#65533;U0&#65533;i]&#65533; 0&#65533;&#65533;&#65533; &#65533;&#65533;&#65533;&#65533;8&#65533;&#65533;&#65533;u&&#65533;I*'6&#65533;u&#65533;&#65533;&#65533;M&#65533;&#65533;M&#65533;&#65533;N&#65533;=&#65533;&#65533;`&#65533;&#65533;&#65533;&#65533;&#65533;&#1550;&#65533;&#65533;&#65533;&#65533;&#65533;&#65533;&#65533;&#65533;&#65533;=&#1875;}&#65533;\&#65533;'&#65533;&#1357;`&#65533;&#65533;&#65533;R &#65533;=&#65533;$n&#1942;&#65533;&#65533;&#65533;&#65533;&#65533;&#65533;&#65533;&#65533;&#65533;_ &#65533;&#65533;\&#65533;BiU';&#65533;}%t-&#65533;F&#65533;&#65533;&#65533;%0`&#1282;&#65533;n&#65533;&#65533;&#65533;&#65533;k&#65533;&#65533; &#1169;&#1352;&#65533;&#65533;&#65533;&#65533;&#65533;&#65533;^&#1356;&#65533;&#65533;%3&#65533;&#1882;&#65533;(&#65533;&#65533;&#65533;&#65533;P)Y	&#65533;&#65533;&#65533;`&#65533;P&#65533;M&#65533;k&#65533;&#65533;&#65533;(&#65533;&#65533;1&#65533;*&#65533;&#65533;-&#65533;b2&#65533;O&#65533; I"&#65533;&#357;&#1483;7&#65533;&#65533;EE&#65533;&#65533;M&#65533;&#65533;w&#65533;&#65533;E=E]&#65533;@!&#65533;L>&#65533;J^&#65533;N)&#65533;&#65533;-&#65533;>&#65533;&#65533;&#65533;&#65533;.&#65533;&#65533;P C&#65533;&#65533;&#65533;&#65533;a~&#65533;PQg!&#65533;@PR&#65533;&#65533;m&#65533;&#65533;q&#65533;s^u&#65533;&#65533;[+&#65533;&#65533;&#65533;3^&#65533;&#65533;;&#65533;{6`&#65533;C&#65533;&#65533;=&#65533;m&#65533;F&#65533;&#65533; &#65533;D&#65533;&#65533;&#65533;pG&#65533;&#65533;&#65533;8	&#65533;&#394;&#65533;&#65533;&#65533;a&#65533;&#65533;E&#65533;&#65533;&#65533;^ ~)mS &#65533;&#65533;&#65533;&#65533;]&#65533;!S&#65533;	&#65533;&#65533;!&#65533;2&#65533; &#656;&#65533;f]V N&#65533;&#65533;/&#65533;&#740;&#65533;;o&#65533;&#65533;=&#65533;&#65533;&#65533;)&#65533;&#65533;vN&#65533;>J&#65533;C~&#65533;$p&#65533;oa&#65533;&#65533;a&#65533;?&#65533;&#65533;&#65533;j&#65533;%&#65533;D^&#65533;C&#65533;n&#65533;&#65533;0&#65533;89&#65533;&#65533;&#65533;&#65533;&#65533;&#65533;&#65533;&#65533;@&#65533;&#65533;&#65533;C&#65533;&#65533;>&#65533;B &#65533;&#65533;&#41792;a&#65533;@|&#65533;\&#65533;'R&#65533;y&#65533;&#65533; ]^	&#65533;&#65533;&#65533;&#65533;3&#65533;&#65533;&#65533;,&#65533;i/&#65533;&#65533;&#65533;&#65533;&#65533;!&#65533;1&#65533;&#65533;&#65533;&#65533;&#65533;&#65533;&#65533;&#65533;&#65533;&#65533;&#65533;*4&#65533;&#65533;C&#65533;e&#1997; uf&#65533;>E(&#65533;,i&#65533;F@&#65533;&#65533;&#65533;&#65533;&#65533;;29&#65533;SA&#65533;&#65533;&#65533;0&#65533;?&#65533;&#65533;N&#65533;&#65533;&#65533;	&#65533;>&#65533;&#65533;&#65533;EO&#65533;&#65533;&#65533;HT'&#65533;&#65533;&#65533; Zo&#65533;x!&#65533;N`&#65533;&#65533;9&#65533; &#65533;&#65533;&#65533;-&#65533;&#65533;&#65533;q/&#65533;t_&#65533;u/w&#65533;&#65533;lu&#65533;&#65533;B&#65533;&#65533;n&#65533;Jk&#65533;6&#65533;P&#65533;q&#1034;&#65533;,&#65533;&#65533;&#65533;&#1892;T&#65533;&#1537;&#65533;kFMHC^&#65533;&#65533;2	&#65533;O	&#65533;0&#65533;&#65533;&#65533;p&#65533;&#65533;
&#65533; &#65533;P &#65533;&#65533;&#65533;
&#65533;XD&#65533;&#65533;&#65533;C&#65533;&#65533;&#65533;&#65533;C&#65533;&#65533;M!&#65533;&#65533;&#65533;&#65533;&#65533;&#65533;&#65533;N&#65533;N&#65533;&#65533;&#65533;N&#65533;&#65533;&#65533;&#65533;&#65533;4&#65533;&#65533;&#65533;&#65533;&#65533;&#65533;&#65533;&#65533;&#65533;&#65533;&#65533;&#65533;&#65533;&#65533;_#&#65533;&#65533;&#65533;&#65533;&#65533;]x&#65533;&#784;&#65533;&#65533;&#65533;&#65533;k&#65533;&#65533;g&#65533;&#65533;&#65533;	z&#65533;&#65533;&#1544;&#65533;&#65533;guf<&#65533;&#65533;&#65533;A&#65533;A&#65533;&#65533;,,&#65533;&#65533;&#65533;8&#65533;0P&#65533;Au&#65533;T&#65533;Q&#65533;h&#223;7H&#65533;&#65533;&#65533;&#65533;&#65533;&#65533;&#65533;&#65533;&#1248;cBQ&#65533;D	Ir&#65533;&#65533;5Z&#65533;&#65533;X#CK& p&#65533;&#65533;K&#65533;rj&#65533;&#65533;&#65533;S&#65533;N@=	]&#65533;&#65533;'!W&#65533;d&#65533;&#65533;&#1387;)&#1255;&#65533;&#65533; F5X&#65533;'o&#65533;I&#65533;&#65533;&#65533;&#1075;&#65533;&#1592; &#65533;\&#65533;kp&#914;ef-&#65533;3"&#65533;A:&#65533;&#65533;Bt!E&#65533;&#65533;C_v&#65533;&#65533;&#579;@&#65533;&#65533;{&#65533;&#65533;c&#65533;&#65533;&#65533;&#462;+
H&#65533;&#65533;&#65533;jvq&#65533;D7d&#65533;&#65533;G&#65533;#KFy&#65533;U%$&#65533;)!E&#246;F&&#65533;&#1749;x&#65533;&#65533;&#65533;&#65533;&#2012;0u2&#65533;	&#1188;&#65533;&#65533;:]&#65533;&#65533;+]&#65533;&#65533;JH&#65533;&#65533;&#65533;>&#65533;m&#65533;r&#65533;&#65533;&#65533;&#65533;X&#65533;&#29661;kj&#65533;&#65533;&#65533;&#65533;'K\&#65533;&#65533;&#65533;*&#65533;0&#65533;&#65533;&#65533;J&#65533;F@&#65533;&#1143;/
&#65533;&#65533;&#65533;a&#65533;&#65533;&#65533;L&#65533;&#65533;&#65533;&#65533;}&#65533;&#65533;&#65533;DYE&#65533;ZE&#65533;9&#65533;&#65533;~@&#65533;iDbjD&#65533;&#65533;&#65533;ID&#65533;&#65533;,&#65533;R$<&#65533;&#65533;5&#65533;I&#65533;M4&#804;&#65533;n<&#65533;&#65533;>&#65533;#rJ5&#65533;\S&#65533;!@&#65533;R<HG	
1D&#65533;v&#964;&#65533;k&#65533;L&#65533;J&#65533;&#65533;&#65533;&#65533;x&#65533;y&"j&#65533;e&#65533;y&#792;&#65533;&#65533;&#65533;_|&#65533;&#65533;G&#2012;&#65533;&#65533;G~&#65533;&#65533;&#65533;&#65533;&#65533;&#65533;;&#65533;B ha&#65533;&#65533;&#65533;&#65533;&#65533;:&#65533;(&#65533;:&#65533;!&#65533;|P&#65533;D&#65533;&#65533;&#65533;E!&#65533;&#65533;DH&#65533;b!)&#65533;&#65533;&#65533;&#65533;&#65533;H&#65533;&#65533;&#65533;*6&#65533;-&#65533;A&#65533;NP ! &#65533;&#65533;&#65533;m&#65533;xM&#65533;&#23248;&#65533;&#65533;k&#65533;&#65533;&#65533;&#65533;BdrF&&#65533;.K:WK&#65533;&#65533;&#65533;&#65533;1&#65533;6U&#65533;&#65533;$\&#65533;&8&#65533;&#65533;[!p&#65533;&#65533;&#65533;f&#65533;&#65533;&#65533;7y&#65533;k&#65533;]s&#65533;{&#65533;	&#65533;F&#65533;&#65533;&#65533;&#65533;&#40543;}&#65533;sE;W@P&#65533;&#65533;&#65533;P@a&#65533;6&#65533;&#65533;&#200;&#1722;i&#65533;%&#65533;j&#65533;&#65533;&#65533;&#65533;&#65533;-&#65533;&#65533;&#65533;J&#65533;&#65533;&#65533;&#65533;&#65533;&#646;&#553;&#65533;F2+&#65533;,&#65533;&#65533;!&#65533;Q&#65533;&#65533;&#65533;&#65533;j&#65533;7&#65533;T3&#65533;<&#1788;,&#65533;JN&#65533;&#65533;B?w<&#65533;&#65533;1&#65533;9&#65533;X&#65533;p&#65533;1^&#65533;K5h~&#65533;&#65533;&#65533;&#65533;[&#65533;&#65533;a&#65533;%&#65533;&#65533;w&#65533;e_}8&#65533;&#65533;&#65533;&#65533;|&#65533;&#65533;
|&#65533;&#65533;&#65533;|0&#65533;x#\ a&#65533;pq&#65533;&#65533;&#65533;&#65533;,&#65533;&#65533;q!7a &#65533;\&#65533;&#65533;&#65533;4&#65533;A&#65533;83&#65533;&#65533;0&#65533;3&#65533;&#65533;&#65533;&#65533;-&#65533;&#65533;&#736;&#65533;&#65533;hL&#65533;&#65533;q7&#65533;&#65533;&#65533;8&#65533;r\,&#65533;"9m&#65533;A&#65533;I+M&#1462;VZMH&#65533;%&#65533;&#65533;&#65533;Y&#65533;g&#65533;&#65533;&#65533;$&#65533;&#65533;&#65533;l&#65533;Fp&#65533;+<5uR6^d&#1735;_&#65533;&#65533;vO&#65533;&#65533;&#65533;&#65533;&#65533;'&#65533;&#65533;@7W &#65533;q|&#830;&#65533;&#65533; G&#65533;&#65533;&#65533;&#65533;&#65533;&#65533;71&#65533;&#65533;&#1260;&#65533;&#65533;&#65533;r&#65533;&#65533;&#65533;`9&#65533;	&#65533;H&#237;f&#65533;&#65533;M@A&#65533;&#65533;&#65533;&#65533;D&#65533;
R&#65533;3&#65533;&#65533;&#65533;R&#65533;&&#65533; &#65533;s&#65533;r&#65533;&#65533;Nw&#65533;&#65533; 3&#65533;v&#65533;k&#65533;J&#65533;&#65533;!&#65533;4=c&#65533;&#65533;&#65533;&#65533;&#65533;&#65533;&#65533;pu&#65533;p-gH&#65533;xH&#65533;<&#65533;&#65533;u&#65533;x@|&#65533;l&#1576;&#65533;*&#65533;&#65533;&#65533;+&#65533;m&#65533;&#65533;O~&#65533;&#65533;6&#65533;&#65533;&#65533;<x\&#65533;GF1&#65533;&#65533;qe<&#65533;&#360;&#65533;&#65533;&#65533;&#65533;&#65533;&#65533;&#65533;&#65533;&#65533;&#65533;&#65533;rD&#65533;A u[&#65533;&#65533;dT&#65533; &#65533;8&#65533;&#65533;&#65533;@@\&&#65533;Y&#65533; ]&#65533;3%&#65533;.&#65533;&#65533;&#65533;&#65533;	&#65533;&#65533;4j,&#65533;N#D0&#65533;&#65533;U&#65533;&#1044;&#65533;&#65533;&#65533;&#65533;j&&#65533;	!&#65533;&#65533;6&#65533;`DB&#65533;r&#65533;g&#1026;&#65533;&#65533;KZ>.Lt&#65533;&#63544;&#65533;\U&#65533;NX &#65533; &#65533;&#65533;Y8&#65533;&#65533;&#65533;&#65533;I&#65533;k&#65533;&#65533;&#65533;`j&#65533;A&#65533;&#65533;4&#65533;Ir"&#65533;&#65533;X&#65533;&#65533;&#65533;&#65533; &#65533;[&#65533;
&#65533;&#65533;$J&#65533;&#65533;z&#65533;>&#65533; En&#65533;&#65533;T&#65533;&#65533;&#65533;&#936;@C&#65533;&#65533;&#65533;:&#65533;L9!&#65533;D  P&#65533;&#65533;`&#65533;QW$&#65533;;H&#65533;&#65533;%&#65533;&#65533;*&#65533;R5&#65533;&#21525;&#65533;P&#65533;,&#65533;o&#1042;&#65533;&#65533;%{x6&#65533;&#65533;Y&#65533;&#65533;&#65533;a&#65533;&#65533;_&#65533;R&#65533;x&#65533;3H&#65533;&#65533;&#65533;M&#65533;&#65533;Tn:&#65533;&#65533;L'7&#65533;&#65533;&#65533;on&#1258;S&#65533;&#65533;V!&#65533;o&#65533;!&#65533;&#65533;~ &#65533;&#65533;&#65533;[&#65533;&#65533;O&#65533;&#65533;&#65533;&#65533;+@&#65533;JPP4[U&#65533;&#1172;&&#65533;9&#65533;&#65533;&#65533;&#65533;&#65533;	7&#65533;&#65533;&#65533;&#65533;&#65533;&#65533;@G&#65533;&#65533;Rc&#65533;I&#65533;&#65533;E&#65533;&#65533;|H&#65533;&#65533;&#65533;&#65533;&#65533;\&#65533;+O:Km&#65533;&#65533;n1&#65533;LqyDv&#65533;t_&&#65533; Q&#65533;&#65533;&#65533;,&#65533;&#1190;<&#65533;i&#65533;&#65533;T&#65533;>&#65533;&#65533;&#1318;Z&#65533;&#65533; 6&#65533;&#65533;	 &#65533;xb&#65533;&#65533;&#65533;fSW&#65533;a&#65533;:a(&#65533;(3n}ZG&#65533;&#65533;&#65533;b	jLc&#65533;]~*R&#65533;&#65533;x&#64130;&#65533;&#11632;&#65533;&#65533;&#1339;&#65533;f&#65533;<&#65533;&#65533;C&#65533;Xl&#65533;3&#65533;dQ&#65533;Y&#65533;7&#65533;&#65533;r&#65533;&#65533;8&#65533;+&#65533;&#65533;1ia,&#827;Fh&#65533;K&#65533;&#65533;t&#65533;&#65533;&#65533;&#65533;1&#65533;&#65533;!&#65533;&#65533;&#65533;&#65533;(@ q@&#65533;&#65533;&#65533;&#65533;=A&#65533;&#65533;T&#65533;&#65533;&#65533;&#65533;R%D&#65533;@
x&#65533;&#65533;[&#65533;&#65533;!&#65533;&#65533;&#16011;&#1159;v&#65533;&#65533;&#65533;VD&#65533;&#65533;nx	:^&#65533;D&#65533;&#65533;&#65533;&#65533;k&#65533;&#1410;XB<&#65533;&#65533;&#65533;&#65533;1C&#65533;&#65533;&#65533;r&#65533;&#65533;{5&#65533;m&#65533;&#65533;&#30854;&#65533;&#65533;[X&#65533;&#65533;\&#321;&#65533;&#716;6&#65533;&#65533;&#65533;&#65533;p&#221;wj&#65533;"A
&#1968;&#65533;&#65533;&#65533;&#65533;a(0 `@&#65533;F;&#65533;8&#65533;@&#65533;/&#65533;B&#65533; &#65533;'}&#65533;&#65533;&#65533;^tw\&#65533;U&#65533;&#65533;&#65533;&#65533;&#65533;!3F&#65533;&#65533;&#65533;P&#65533;.$&#1024;Bd&#65533;&#65533;.(&#65533;&#65533;redy5&#65533;h&#65533;5 &#65533;&#65533;:W&#65533;w&#65533;&#65533;&#65533;X8kC&#65533;&#696;&#65533;&#65533;[Oz8K&#65533;&#65533;~g<&#65533;&#65533;&#284;YI&#65533;
SLn@@&#65533;&#65533;gA{&#65533;&#65533;&#65533;&#65533;0p &#65533;&#65533;&#65533;&#65533;B&#65533;MoG&#65533;/(@&#65533;&#65533;&#65533;v&#65533;&#1232;@"@-&#65533;&#65533;&#65533;&#65533;&#65533;&#65533;P&#65533;&#65533;&#65533;c&#65533;&#65533;q&#1354;i!a-&#65533;&#65533;SB&#65533;L&#65533;&&#65533;&#65533;L&#65533;&#65533;&#65533;&#65533;W&#65533;3#&#65533;z&#65533;aJOy&#659;`&#65533;&#65533;&#65533;&#65533;2S&#65533;&#65533;3`&#65533;f&#65533;&#65533;&#65533;&#65533;U&#65533;&#65533;2&#65533;&#65533;&#65533;&#65533;&WC
R87&#65533;&#65533;&#65533;tt?&#65533;&#65533;@&#65533;Uoy&#65533;g&#65533;-&#65533;&#65533;f&#65533;&#65533;{&#65533;&#65533;F&#65533;A&#65533;&#12487;}&#65533;&&#65533;
^&#65533;&#65533;\&#65533;A&#65533;&#65533;&#65533;&#65533;&#65533;A&#65533;&#65533;~}&#65533;&#1352;&#65533;&#65533;#x&#65533;&#65533;r&#65533;&#65533;&#65533;&#65533;&#1990;&#65533;&#65533;&#65533;&#65533;&#65533;&#674;&#342;&#65533;n&#65533;&#65533;W&#65533;&#65533;&#65533;&#65533;&#1626;&#65533;&#65533;&#65533;'&#65533;&#1647;z&#65533;&#65533;&#6960;&#65533;	&#65533;"&#65533;D&#65533;&#65533;&#65533;&#65533;&#65533;t|;&#65533;&#65533;&#65533;&#65533;&#65533;&#1376;&#65533;&#65533; 
j&#65533;&#65533;0&#65533;`@h@&#65533;t&#65533;_&#65533;&#1171;&#1577;A&#65533;P/?&#65533;gW&#65533;&#65533;&#65533;&#65533;&#65533;&#65533;&#64088;&#65533;7&#65533;&#65533;,"X&#15444;&#65533;&#65533;d&#65533;(<!p+C&#65533;&#65533;2y&#65533;Y&#65533;&#65533;&#65533;m&&#65533;&#65533;&#65533;&#65533;&#65533;<&#65533;&#65533;e&#65533;{C&#65533;C&#65533;&&#65533;D_&#65533;lw@C&#65533;'&#65533;w&#65533;&#65533;n1a&#65533;u&#837;"&#65533; p&#65533;&#65533;&#65533;t*&#65533;t&#65533;&#65533;&#65533;&#65533;0/0P {&X&#65533;%{P`&#65533;&#65533;C ^&#65533;&#65533;&#65533;iaWv&#65533;&#65533;|&#65533;0O&#65533;v&#65533;&#65533;&#65533;wVA&#65533;c&#65533;<&#65533;>&#65533;c8&#65533;&#65533;"&#800;~&#65533;&#65533;U&'CmVl&#65533;4&#65533;&#65533;&#259;&#65533;aY&#65533;&#65533;;tY&#2033;x&#65533;Z&#65533;&#65533;e&#65533;&#65533;rn&#65533;YZ&#65533;&#65533;$c&#65533;&#1280;&#65533;&#65533;&#65533;#tq&#65533;&#65533;&#1668;[v&#65533;n&#65533;)&#65533;&#65533;    X&#65533;&#65533;&#65533;&#65533;&#65533;&#1473;&#65533;J&#65533; &#65533;H8P&#65533;&#65533;
&#65533;((=J&#65533;~&#65533;'2X&#65533;h&#65533;&#65533;&#432;&#65533;v&#65533;W@Ap&#65533;p&#65533;&#1652;Fi&#65533;U&#65533;&#65533;UVH\O&#65533;&#65533;&#65533;~5&#65533;x&#65533;&&#65533;&#65533;_&#65533;wy&#65533;&#65533;fa&#65533;
&#65533;G&#65533;&#918;[\S&#65533;&#65533;BSH\&#65533;&#65533;&#65533;&#65533;TH5&#65533;&#65533;\!@T@0IP3&#65533;&#65533;/&#65533;&#65533;(&#65533;&#65533;&#65533;t3&#65533;&#65533;&#65533;4 @&#65533;&#65533;)g&#65533;&#65533;U7&#65533;S&#65533;&#65533;&#65533;&#65533;&#65533;&#65533;&#65533;=&#65533;8=&#65533;@/"&#65533;b+vS\&#65533;Mn&#65533;%&#65533;N&#65533;&#65533;rn&#65533;R&#65533;%l1s&#65533;&#65533;&#65533;pS&#800;&#65533;&#65533;;5&#65533;&#65533;&#65533;&#325;&#65533;Z&#65533;G{ &#65533;&#65533;&#65533;&#65533;&#65533;l&#65533;&#65533;[mX\0&#65533;&#65533;Wxhi1&#327;I&#65533;0&#65533;YPG&#65533;Ct&#65533;&#65533;H	&#65533;&#1549;&#1880;&#65533;&#65533;&#65533;&#65533;`&#65533;&#65533;@:&#65533;&#65533;&#65533;&#65533;HtedM&#65533;&#65533;8&#65533;E&#65533;B&#65533;DW&#65533;&#65533;&#65533;&#65533;&#65533;&#65533;&#65533;&#65533;&#65533;&#65533;Z"&#65533;>7&#65533;f&#65533;&#65533;
&#65533;.&#65533;&#65533;~&#65533;h&#65533;qV&#65533;&#147;&#65533;k&#65533;`&#65533;&#65533;ZK&#432;cx&#65533; g&#65533;&#65533;&#65533;o&#65533;KoH&#65533;C4&#65533;Ne&#65533;H%Y&#65533;&#65533;&#65533;38&#65533;(&#65533; &#65533;&#65533;@i  9&#65533;&#65533;&#65533;0&#65533;B&#65533;&#65533;&#65533;&#65533;xHt&#65533;>k&#65533;T&#65533;&#65533;T&#65533;&#65533;&#65533;&#65533;T3&#65533;TsH\&#1424;&#65533;!&#65533;tT&#65533;&A&#470;a2&#65533;&#65533;&#65533;&#65533;&#65533;&#65533;		&#65533;6&#65533;UK>&#65533; -7&#65533;`&#65533;;&#65533;&#65533;&#65533;uf8&#65533;UeS&#65533;I`&#65533;&#1356;S&#65533;[s&#65533;Tu&#65533;D&#65533;&#65533;x&#65533;7&#65533;\&#65533;t&#65533;&#65533;&#65533;p&#65533;Adu&#65533; &#65533;F?y#&#65533;&#1614;&#65533;&#65533;&#65533;V#&#65533;)&#65533;H&#65533;&#65533;R&#65533;&#65533;D[&#1112;&#65533;W&&#65533;&#65533;5&#65533;&#65533;&#65533;6&#65533;oXC&#65533;&#65533;l(y&#65533;&#65533;;&#65533;`c&#65533;&#65533;{	&#65533;&#65533;u&#65533;&#880;f&#65533;&#65533;&#65533;&#65533;mw&#65533;_&#65533;m&#65533;&#65533;&#65533;&#65533;s&#65533;D&#65533;~&#65533;4[&#65533;)t&#65533;&#65533;  &#65533;H Cx]&#65533;]&#65533;TB!&#65533;&#65533;P&#65533;F&#65533;x &#65533;&#65533;&#65533; !&#65533;N&#65533;)&#65533;&#65533;&#65533;&#65533;9&#65533;7&#65533;&#65533;&#602;&#65533;&#65533;`&#65533;5&#65533;&#65533;y 9aj&#65533;=&#65533;&#65533;@&#65533;tvIn&#65533;l$*&#65533;&#65533; zZC	vCi&#65533;&#65533;&#65533;s1&#325;,&#65533;~PJ&#65533;&#65533; &#65533;&#65533;&#65533;d2C&#65533;&#65533;&#65533;&#65533;&#65533;&#65533;M	&#65533;.&#65533;:z&#65533;=&#65533;v?
&#65533;&#65533;O eP&#65533; &#65533;&#65533;&#65533;&#65533;&#65533;.&#65533;&#65533;Oz&#65533;R&#65533;w&#65533;&#65533;&#65533;e4&#65533; &#65533;T&#65533;&#65533;1%[i&#65533;&#65533; 9&#65533;k&#65533;m&#65533;&#65533;&#65533;Z&#65533;t&#65533;s&#65533;&#65533;\&#198;&#65533;&#65533;&#65533;&#65533;&#65533;x&#65533;&#1041;J&#65533;&#65533;yf/&#65533;f2g&#65533;p~9Z&#65533;K&#65533;&#65533;Yp'[)&#65533;8J&#65533;CX&#65533;&#65533;uB&#65533; k&#65533;OI&#65533;&#65533;I&#65533; M&#65533;)&#65533;&#65533;)#&#65533;&#65533;&#63699;&#65533;3&#65533;&#65533;&#65533;&#65533;&#65533;&#65533;gPa&#65533;gW&#65533;&#1670;&#65533;&#65533;&#1707;zi&#65533;:r*.&#65533;9&#65533;&#201;&#65533;&#65533;Ue&#65533;\&#65533;.:gz0&#65533;&#65533;&#65533;&#65533;hf&#65533;&#65533;&#65533;&#65533;"&#65533;&#65533;E&#65533;&#65533;&#1692;F&#65533;&#65533;-IgzH&#65533;&#65533;&#65533;&#65533;~&#65533;&#65533;&#65533;&#65533;&#65533;@&#65533;<&#65533;}&#65533;q&#65533;&#65533;V&#65533;&#65533;q4&#65533;&#65533;&#65533;&#65533;&#65533;&#65533;#8#U&#65533;&#65533;&#65533;&#65533;&#65533;8&#65533;q&#65533;:&#65533;&#65533;/+&#65533;h&#65533;y&#848;&#65533;&#65533;&#65533;&#65533;.&#65533;&#65533;&#65533;m
&#65533;jV&#65533;[;&#65533;'&#65533;5'&#65533;RFD&#65533;&#842;&#65533;z&#65533;5&#65533;Y&#65533;&#65533;&#65533;`-z&#65533;&#65533;&#65533;@A&#65533;&#65533;&#65533;&&#65533;&#65533;&#65533;&#45091;&#65533;p&#65533;&#65533;&#65533;&#65533;*&#65533;&#65533;&#65533;&#65533;&#65533;&#65533;w(&#65533;&#65533;)&#65533;&#65533;1&#65533;&#65533;&#65533;&#65533;S&#65533;uD&#65533;&#65533;9&#65533;7&#65533;&#65533;S&#1589;/
S&#65533;&#65533;Uo
&#65533;m&#65533;5o&#65533;<&#65533;&#688;&#65533;R&mgh5,&#754;:d&#65533;&#1251;&#65533;kf&#65533;&#65533;&#65533;*.$:&#65533;q6&#65533;&#65533;z&#65533;&#65533;&#65533;&#65533;&#65533;CzP&#65533;{&#65533;&#65533;k[y&#65533;&#65533;&#65533; &#65533;9&#65533;&#65533;&#65533;vAJ&#65533;&#65533;S&#65533;&#65533;&#65533;>&#65533;&#65533;&#65533;9&#65533;&#65533;&#65533;)&#65533;&#65533;i&#65533;&#65533;&#65533;1&#65533;&#65533;&#65533;%&#65533;&#65533;&#65533;R&#65533;&#65533;&#65533; i<y;&#65533;&#65533;&#65533;&#65533;!&#65533;&#65533;wZ&#65533;]&#65533;L&#65533;s&#65533;p&#65533;&#65533;&#65533;{&#65533;[&#65533; 6g~[&#65533;&#65533;j&#65533;&#65533;&#65533;&#65533;	&#65533;KI&#65533;S&#65533;cFeT&#65533;Z&#65533;&#65533;T|8&#65533;7y&#65533;t&#65533;av&#65533;&#65533;z[&#65533;&#65533;C&#65533;&#65533;&#65533;&#65533;&#1670;)J(&#65533;
wV&#65533;&#672;&#65533;G&#65533;&#827;&#65533;sj&#65533;&#65533;&#65533; &#65533;&#65533;1&#65533;&&#65533; &#763;&#65533;&#65533;~&#65533;&#65533;b&#1835;P\&#65533;ir\\&#65533;&#1434;3&#65533; 2&#65533;~9&#65533;t&#65533;&#65533;&#65533;&#65533;J\h&#65533;&#65533;&#65533;&#1702;&#65533;u&#65533;&#65533;g&#65533;5%L&#65533;
Z&#675;&#65533;&#65533;&#65533;<&#65533;W&#65533;&#65533;&#514;&#65533;Z&#65533;^&#65533;&#65533;&#65533;&#65533;&#764;(&#65533;dz&#65533;&#65533;^	]&#65533;%&#65533;&#65533;[&#65533;&#65533;y&#65533;&#65533;7&#65533;w&#65533;&&#1686;A4&#65533;-&#42807;X&#65533;,*&#65533;B&#65533;&#65533;l&#65533;&#65533;x&#65533;r&#635;&#65533;&#65533;&#65533;&#65533;6&#65533;&#65533;!&#65533;&#65533;&#65533;IY&#65533;l&#334;&#608;&#65533;x&#65533;l&#65533;&#65533;&#65533;&#65533;l
&#65533;&#65533;I&#65533;&#65533;6&#65533; v&#65533;&#65533;&#65533;&#65533;^
&#65533;*&#65533;2&#65533;R&#65533;[{&#65533;y&#65533;&#1814;&#1728;&#65533;!	&+*&#65533; )&#65533;Q&#65533;
{&#1797;\H&#65533;&#65533;&#65533;&#65533;G&#65533;&	&#65533;&#65533;&#65533;&#65533;&#65533;&#65533;}&#65533;n&#65533;&#65533;G&#1017;
&#65533;&#700;&#65533;&#65533;&#65533;&#65533;
&#311;&#65533;&#65533;&#65533;&#65533;o&#65533;w@&#65533;$i.)&#65533;	&#65533;&#65533; F&#65533;&#65533;.&#65533;<&#65533;L&#65533;&#188;&#65533;&#65533;&#65533;&#65533;&#65533;&#65533;.-&#65533;4&#65533;&#65533;&#65533;"&#65533;|&#65533;
7-&#65533;&#65533;&#65533;&#570;m&#65533;,&#65533;&#65533;b&#65533;.S8&#65533;e,&#65533;g(&#65533;K&#65533;&#65533;&#65533;&#65533;&#65533;-=a(&#65533;&#683; &#65533; &#65533;&#65533;j&#65533;&#1218;j.dK&#65533;4&#65533;
M&#65533;V3&#65533;&#65533;&#65533;&#65533;&#65533;&#65533;f&#65533;;&#65533;
&#65533;&#65533;jm&#65533;&#65533;&#65533;|&#65533;&#65533;&#65533;
=g~&#65533;u&#65533;&#1167;L&#65533;&#65533;I&#65533;|&#65533;y&#65533;&#65533;&#65533;&#65533;&#1270;dzx&#65533;&#65533;lK&#65533;,&#65533;b&#65533;"=&#65533;1]&#65533;&#65533;1&#65533;f&#65533;]&#65533;&#65533;&#65533;s&#1608;&#65533;&#65533;<aq&#65533;s=KWh&#65533;7]&#1302;&#65533;Y|@&#65533;+&#65533;&#65533;l&#65533;5&#65533;&#65533;fr&#65533;&#65533;|&#65533;&#65533;q&#316;&#65533;&#65533;Z@&#65533;&#65533;&#65533;&#65533;&#65533;&#65533;u&#1707;&#65533;&#1034;&#65533;&#65533;&#65533;&#65533;&#384;&#65533;h&#65533;}&#65533;&#65533;&#65533;&#65533;&#805;&&#65533;&#65533;J&#65533;&#65533;m&#65533;>=&#65533;&#65533;&#65533;p&#65533;$IK&#65533;&#65533; &#65533;&#65533;c&#65533;&#65533;m&#65533;&#65533;5&#65533;&#65533;&#384;-g&#65533;4]&#1826;l.}-&#65533;c&#65533;&#65533;e&#1137;={&#65533;}&#65533;&#65533;^&#65533;&#65533;m~&#65533;|&#65533;&#65533;}p&#65533;&#65533;&#65533;&#65533;z&#65533;	n&#65533;}&#324;p&#65533;Z}&#65533;&#65533;]&#65533;&#65533;&#65533;-G&#65533;&#65533;&#65533;&#65533;m&#65533;~&#65533;&#65533;
>&#65533;&#764;&#65533;&#65533;mcz&#65533;^m&#1438;&#65533;?=&#1944;&#65533;&#65533;&#65533;&#65533;\<&#65533;&#65533;&#65533;qI&#1960;-&#65533;q&#65533;&#65533;&#65533;0&#65533;(&#65533;&#65533;&#65533;&#65533;&#670;m&&#65533;&#65533;C:&#65533;k-&#65533;On&#65533;2&#65533;m&#65533;&#65533;&#65533;&#940;&#65533;&#65533;&#65533;A&#65533;`	&#65533;&#65533;!&#65533;7q&#65533;&#65533;P^&#65533;&#65533;0&#65533;%+&#65533;&#65533;	&#65533;&#65533;&#1215;&#65533;&#65533;&#65533;&#65533;&#767;Z&#65533;&#65533;
&#65533;&#65533; &#65533;b&#65533;&#65533;&#65533;&#65533;M&#65533;^&#65533;D&#65533;X[]&#65533;&#65533; &#65533;&#65533;}&#65533;&#65533;&#65533;Z&#1230;~G>&#65533;\&#65533;w&#65533;&#1809;&#65533;&#65533;&#65533;=&#65533;S&#65533;&#65533;&#65533;&#65533;9^&#1208;&#65533;Nfa &#65533;&#65533;&#65533;&#65533;&&#65533;>&#65533;&#65533;3&#65533;&#65533;.&#65533;&#1488;&#41216;&#65533;&#65533;&#1436;}&#65533;&#65533;&#577;&#65533;&#65533;&#65533;&#65533;&#65533;>&#65533;k&#65533;&#65533;c;=&#65533;n5&#65533;&#65533;&#65533;&#65533;&#65533;M&#65533;&#65533;&#65533;]&#65533;&#1265;&#65533;&#65533;}&#65533;&#65533;&#65533;&#15470;&#65533;l&#65533;]<&#65533;O&#65533;&#1407;&#65533;&#65533;&#65533;-&#65533;V&#65533;=&#65533;&#65533;e&#65533;&#65533;&#1280;&#65533;&#65533;&#65533;&#65533;&#65533;&#65533;)&#65533;&#65533;0&#65533;&#65533;&#65533;&#65533;.Y&#65533;n&#51277;&#65533;^&#65533;9G&#65533;&#65533;^&#65533;a&#65533;&#65533;&#65533;&#65533;X&#65533;&#65533;}N&#65533;&#65533;&#65533;&#65533;&#65533;&#65533;&#65533;&#1186;&#65533;&#65533;&#65533;&#65533;f&#65533;&#65533;&#65533;ar&#65533;k&#65533;&#65533;&#65533;@&#65533;&#65533; &#65533;&#65533;&&#65533;+&#65533;&#65533;dK&#65533;-O&#65533;&#65533;&#65533;&#65533;&#65533;&#65533;%o&#342;&#65533;3&#65533;&#65533;o&#65533;&#65533;V&#65533;&#65533;k!&#65533;N&#65533;&#65533;A&#65533;&#65533;&#65533;&#65533;&#65533;&#65533;.&#65533;>&#65533;&#65533;ky`(?&#65533;?&#65533;cnK&#65533;&#65533;&#65533;7&#65533;&#65533;&#65533;&#65533;&#65533;&#65533;^&#65533;e&#65533;&#65533;&#65533;&#65533;&#65533;&#65533;&#65533;#&#65533;&#65533;b&#65533;&#65533;l_CV&#65533;&#65533;u&#65533;5-&#65533;e&#65533;&#65533;&#65533;&#65533;&#65533;C&#65533;c&#65533;&#65533;&#65533;&#65533;&#65533;n&#1040; &#65533;m&#65533;&#65533;0>&#65533;pYz&#65533;tOvo&#65533;&#65533;&#65533;m5&#65533;_&#65533;_&#65533;&#65533;&#65533;&#65533;!&#1495;&#65533;&#65533;&#65533;&#65533;E&#65533;&#65533;~&#65533;&#65533;&#65533;&#65533;&#65533;D&#65533;&#65533;&#65533;&#65533;&#65533;&#65533;^&#65533;S&#65533;&#65533;~&#65533;qm&#65533;&#65533;&#65533;b&#65533;d&#65533;&#65533;&#65533;&#65533;&#65533;&&#65533;&#65533;&#65533;&#65533;&#65533;&#65533;&#65533;&#65533;&#65533;c&#65533;&#65533;&#65533;&#65533;&#65533;>&#65533;j_&#65533;&#65533;]&#65533;v&#65533;&#65533;	&#65533;&#65533;/&#65533;&#65533;&#65533;>&#65533;&#65533;>&#65533;&#65533;&#65533;&#65533;&#65533;O&#65533;^>&#65533; K&#65533;&#65533;8&#65533;&#65533;&#65533;3&#65533;&#1890;&#65533;&#1442;^&#65533;O&#65533;&#65533;&#65533;&#65533;&#65533;q&#65533;&#65533;} &#65533;=-&#65533;&#65533;^&#65533;&#65533;|&#65533;&#65533;&#65533;&#65533;{&#65533;&#65533;&#65533;&#65533;&#65533;&#65533;&#65533;&#65533;&#65533;&#65533;&#65533;~&#65533;a{&#65533;Z&#65533;&#65533;&#65533;&#65533;&#65533;&#65533;&#65533;&#65533;&#65533;y&#65533;&#65533;&#65533;&#65533;&#65533;&#65533;&#65533;&#65533;&#65533;&#65533;&#65533;&#65533;&#65533;y&#65533;&#65533;}~}&#65533;&#65533;&#65533;&#65533;&#65533;&#65533;&#65533;&#65533;z&#65533;&#65533;&#65533;&#65533;&#65533;&#65533;&#65533;&#65533;&#65533;&#379;&#65533;&#65533;&#654;&#774;&#65533;&#65533;&#65533;&#65533;&#1292;&#65533;&#65533;&#65533;&#1091;&#963;&#1482;&#65533;&#65533;{&#65533;&#65533;&#834;&#65533;&#2043;&#65533;&#1926;&#65533;&#65533;&#1634;&#65533;&#65533;&#1254;&#65533;&#65533;&#1744;&#65533;&#65533;&#65533;&#65533;&#65533;&#65533;=[&#456;`5&#65533;&#65533;&#65533;&#65533;&#65533;&#65533;&#848;&#65533;n&#65533;&#65533;&#65533;g&#65533;Z&#65533;0&#65533;&#65533;&#591;F&#65533; a&#65533;PY&#65533;l O&#65533;tr&#65533;&#528;#&#65533;&#65533;&#65533;&#65533; &#65533;&#65533;&#65533;&#65533;h$A&#65533;xRs&#65533;&#65533;&#65533;&#65533;B@W*mfS&#1773;`G&#65533;Jm&#65533;&#65533;ZT&#65533;U;&#65533;&#65533;&#693;k&#65533;Aa^e&#65533;&#65533;()&#65533;0&#65533;&#65533;&#27814;&#65533;&#65533;LM&#1781;&#65533;&#65533;&#65533;0&#65533;&#65533;&#65533;&#65533;&#65533;&#65533;&#1957;f&#65533;&#65533;D&#65533;&#65533;"&#65533; &#65533;	&#65533;&#65533;&#65533;&#144;9&#65533;Xl&#65533;idN&#65533;'m&#65533;W&#65533;?k&#65533;kW4&#65533;&#65533;&#65533;&#65533;&#65533;&#65533;\8&#65533;&#65533;&#65533;t+?&#65533;\Q&#65533;&#65533;H&#65533;&#65533;&#65533;z[k&#593;U&#65533;+|8&#65533;F&#65533;<"&#65533;co&#65533;&#65533;AGovO&#65533;sS&#65533;Z&#65533;n&#65533;+&#65533;&#65533;z&#65533;/.o&#65533;.&#65533;|&#65533;p"(&#65533;S&#65533;&#65533;!&#1723;B&#65533;&#65533;&#65533;U&#583;Yb&#65533;&#1081;WXv&#65533;d&#65533;&#65533;=&#65533; XV#&#65533;B_>l&#65533;7&#65533;k&#65533;8j
R&#65533;\&#65533;h&#65533;_c&#65533;&#65533;|}'&#65533;&#65533;&#65533;&#65533;&#65533;9&#65533;&#65533;&#65533;A&#65533;&#65533;&#65533;&#65533;!b#>&#65533;&#65533;&#65533;R&#65533;&#65533;mM&#65533;J&#65533;
zBc&#65533;&#65533;&#65533;&#973;&#65533;&#65533;&#548;[&#65533;x&#65533;&#65533;&#65533;&#65533;&#65533;GHf&#65533;&#65533;Z&#65533;&#65533;&#65533;"&#65533;&#65533;&#913;m&#65533;T\V&#65533;m)	&#65533;J&#65533;&#1171;&#65533;&#65533;!g&#65533;&#65533;&#65533;&#65533;&#65533;P&#38232;j&#65533;'!v6&#65533;&#65533;(Oh$&#65533;&#65533;$.&#65533;=B&#65533;1m&#65533;&#65533;($@
&#65533;&#65533;1V&#65533;s&#65533;&#65533;&#65533;ve&#65533;&#65533;AXc$v2i(&#65533;&#65533;T)]&#65533;&#29588;*3g#&#65533;&#65533;4&#65533;My)R&#65533;q}&#65533;&#65533;&#45214;&#65533;&#65533;+$O&#65533;fc+|6cP&#65533;&#65533;&#65533;9&#65533;&&#65533;kX6'ty&#65533; p&#65533;&#65533;&#65533;&#65533;H&#65533;&#65533;&#65533;-W&#774;&#65533;&#65533;0&#65533;R#-$&#492;:W&#65533;&#65533;fr&#65533;&#65533;&#65533;&#65533;@ 1&#65533;trC!2&#65533;R&#65533;&#65533;#H2&#65533;!:&#65533;Aa`4&#65533;y&#1198;&#65533;Z'&#65533;6&#65533;L&#65533;&#65533;:S&#1177;&#65533;&#65533;&#65533;&#65533;	&#65533;&#65533;&#65533; &#65533;1&#65533;7$&#65533;&#65533;$&#65533;UO&#65533;	&#65533;G:H&#65533;U0&#65533;"&#1624;&#65533;,&#65533;&#65533;J&#65533;Vf&#65533; j&#65533;&#65533;D&#65533;&#65533;LH&#65533;E&#65533;l&#65533;O&#65533;&#65533;&#65533;&#65533;ba`&#65533;5C4&#65533;&#138;1&#65533;&#65533;G<&#65533;&#65533;&#65533;&#65533;&#65533;FR6&#65533;&#65533;p]3&#65533;E7|&#65533;"&#65533;(&#65533;<u&#65533;&#65533;<&#65533;o!&#65533;e3&#65533;&#65533;&#65533;G&#65533;&#65533;S5V&#65533;&#65533;>&#65533;X&#65533;&#65533;%Z&#65533;i&#65533;&#65533;&#660;&#65533;&#65533;&#65533;&#65533;I&#65533;&#65533;"&#65533;N&#65533;&#65533;&#65533;
QnyXS&#65533;&#65533;G&#65533;9&#65533;&#65533;0&#65533;&#65533;&#65533;&#65533;P&#65533;;6&#65533;&#65533;&#65533;&#65533;s1&#65533;&#65533;&#65533;&#1043;&#65533;&#65533;a&#65533;^&#31990;ha&#65533;;.	p&#65533;{d0&#65533;00&#65533;&#783;ldv7&#65533;&#65533;&#65533;&#1192;&#504;.&#65533;&#65533;}&#65533;&#65533;S &#65533;-7&#65533;"&#65533;&#65533;{[&#65533;D&#166;&#65533;&#65533;O&#65533;J,|&#65533;A&#65533;&#65533;&#65533;&#65533;9&#65533;,&#65533;&#65533;G"&#65533;&>&#573;NL&#65533;&#65533;&#65533;H0&#65533;>&#65533;s6I&#65533;&#65533;H&#65533;
&#65533;&#65533;&#962;3D&#65533;:h&#65533;&#65533;&#65533;p&#65533;&#65533;&#65533;`$&#65533;W&#65533;8&#65533;*&#65533;&#65533;&#65533;i&#65533;u&&#65533;!&#65533;&#65533;
&#65533;&#65533;pzw&#1173;y6&#65533;&#65533;&#2041;Q&#65533;J&#65533;[&#65533;&#65533;$Z&#65533;&#65533;&#65533;#&#65533;$(&#65533;&#65533;"&#65533;'x&#65533;&#65533;&#65533;&#65533;01B&#65533;B&#65533;&#65533;&#65533;|A &#65533;u&#65533;&#65533;&#65533;FE &#65533;	P&#65533;&#65533;&#1585;*"&#65533;^4D&#65533;z=&#65533;OM'&#65533;@&#65533;p&#65533;&#65533;B.&#65533;p&#65533;	&#65533;&#65533;&#65533;&#268;&#65533;&#65533;P[&#65533;i&#558;`2V&#65533;&#65533;FE&#65533;&#65533;Y&#65533;&#65533;&#65533;+IJE&#65533;&#65533;_[tI&#65533;&#65533;'&#65533;&#65533;&#65533;;+&#1458;&#65533;Y&#65533;&#65533;.&#65533;&#65533;&#65533;&#1040;&#65533;H&#65533;&#65533;&#65533;&#65533;&#65533;&#65533;&#65533;sb&#65533;C:&#65533;B&#65533;,&#65533; &#65533;&#65533;&#65533;&#65533;&#65533;&#65533;&#65533;.~&#65533;U<)&#65533;F&#65533;&#65533;&#65533;|&#65533;1&#65533;;hF3qI&#65533;&#65533;.>\&#65533;&#65533;&#65533;&#65533; He&#65533;&#65533;&#65533;/&#65533;q$&#65533;&#1156;L/&#456;&#65533;&#65533;&#65533;&#65533;
P@hV&#65533;a-3:&#65533;&#1810;&&#65533;MA&#65533;&#65533;&#65533;&#65533;RKH3H A@P&#65533;<!	e&#65533;&#65533;3&#65533;&#65533;B$&#65533;<^  &#65533;&#65533;&#65533;&#65533;j&#27155;&#65533;&#65533;O&#65533;&#65533;e&#65533;&#65533;&#65533;&#65533;&#65533;EHh
&#65533;&#65533;&#65533;&#65533;&#65533;&#1656;&#65533;&#65533;&#65533;&#65533;P&#65533;0&#65533;d&#65533;&#65533;GJ&#1386;&#65533;@2'!&#65533;)&#65533;9&#65533;&#65533;M&#65533;&#65533;`&#65533;jFNf&#65533;"t&#65533;:&#65533;BT5&#65533;&#65533;+&#65533;
RTa&#65533;&#65533;
XM&#1264;&#65533;&#65533;O&#65533;&#65533;&#65533;14i&#65533; &#65533;Db&#65533;*&#1528;:6&#65533;W]hJ'bb&#65533;[Z&#65533;&#65533;npO]&#1327;&#65533;8,&#65533;PS0`sM&#65533;c&#65533;Z&#65533;&&#1316;(&#65533;8u&#65533;u&#65533;&#65533;H&#65533;"&#65533;&#65533;&#65533;3&#65533;1&#65533;&#65533;#2ID&#65533; &#65533;&#65533;iW;&#65533;&#1458;&#1457;B%&#65533;Q{&#65533;&#65533;^&#65533;P&#65533;&#65533;&#65533;)&#65533;-[&#65533;N&#65533;&#65533;%&#65533;&#65533;*@&#65533;&#65533;&#387;&#65533;x&#65533;|&#65533;,T&#65533;D&#65533;j&#1738;&#65533;&#65533;&#65533;&#65533;p&#65533;!&#65533;&#65533;Zql&#65533;&#65533; &#65533;&#65533;&#65533;&#65533;&#65533;w&#65533;&#65533;&#65533;&#65533;d&#65533;b&#65533;s&#65533;`&#65533;&#65533;&#65533;&#65533;
:@V&#65533;3&#65533;G&#65533;&#65533;6P
&#65533;&#65533;&#65533;i&#65533;&#65533;<&#65533;&#428;U&#65533;&#65533;E0n&#65533;&#65533;\&#65533;o!&#65533;&#65533;&#65533;G&#65533;$N&#65533;a&#65533;&#65533;?A&#65533;T&#65533;&#65533;gj&#65533;[&#65533;8f@
8\DH&#65533;(15&#65533;d&#65533;&#65533;!I&#65533;GAc&#65533;P&#65533;5`&#65533; dG`&#65533;&#65533;B^D&#65533;C&#65533;[j&#65533; fEBr&#65533;&#65533;&#65533;b&#65533;N&#65533;RZ&#65533;BO&#65533;&#65533;&#65533;&#65533;g;&#65533;!&#65533;7pU&#65533;&#65533;
&#65533;&#624;&#65533;k&#65533;a&#65533;[r&#65533;&#65533;Mq&#65533;&#65533;43&D&#65533;&#65533;&#65533;&#65533;&#65533;&#65533;k&#65533;5&#65533;F&#65533;&#65533;D~&#65533;e&#65533;&#65533;&#65533;&#65533;&#1633;	 o&#65533;<&#65533;3&#65533;&#65533;Sm&#65533;t &#65533;&#65533;?H&#65533;F&#65533;5&#65533;&#65533;&#65533;&#65533;]&#65533;&#65533;&#65533;%#&#65533;<,&#65533;n&#65533;&#65533;HE&#65533;&#65533;&#65533;`&#65533;~&#65533;  kYK"&#65533;Syv!&#65533;&#65533;'pz,&D&#65533;&#65533;ClML&#65533;&#65533;&#65533;6DF;&#65533;?:&#65533;&#65533;&#65533;&#65533;<&#65533;#&#65533;&#65533;a&#1737;3&#1931;&#65533;xX&#65533;&#1771;d>A&#65533;F&#65533;#<&#65533;m&#65533;\r&#65533;r&#621;l&#65533;&#65533;&#65533;^&#65533; &#65533;c&#65533;&#65533;?&#65533;&#65533;&#65533;&#65533;Ev&#65533;LmC&#65533;<&#65533;&#65533;/&#65533;	!&#65533;$\zK&#65533;&#65533;tkh9d&#65533;u&#65533;qp&#65533;&#65533;|1&#65533;&#65533;&#65533;#>&#65533;Y[&#65533;&#65533;.&#65533;&#65533;&#65533;&#65533;&#65533;&#65533;&#65533;&#65533;&#65533;&#65533;q&#65533;  +&#65533; &#65533;&#65533;i&#65533;<0&#65533;&#65533;&#65533;{&#65533;&#65533;&#65533;&#65533;$&#65533;&#65533;u&#65533;{"&#65533;&#65533;&#65533;&#65533;&#65533;&#65533;A&#65533;&#1279;&#65533;&#949;&#65533;	1&#65533;L?&#65533;&#65533;&#65533;^&#65533;&#65533;&#65533;v  &#65533;&#65533;o;&#65533;M&x&#65533;&#65533;&#65533;B&#65533;aNw&#65533;&#65533;&#65533;&#65533;&#65533;&#65533;&#65533;
_&#65533;&#65533;@F &#65533;&#65533;CM&#65533;&#65533;;&#65533;&#1368;&#65533;i&#65533;&#65533;
&#65533;c&#65533;&#65533;&#65533;&#65533;<0o&#65533;&#65533;s&#65533;&#65533;&#65533;&#65533;&#65533;&#65533;&#65533;W&#65533;&#65533;&#65533;.p&#65533;&#65533;;# |&#46120;{] CKy&#65533;&#65533;f&#65533;&#65533;b^&#65533;B*&#65533;&#65533;&#65533;&#65533;(&#65533;CH&#65533;&#65533;&#65533;&#65533;&#65533;&#65533;&#65533;&#65533;&#65533;&#65533;W&#65533;&#65533;6&#65533;&#65533;ws {&#65533;7F&#65533;,&#65533;&#65533;aO&#65533;&#65533;&#65533;[&#1392;~&#65533;&#65533;&#65533;gy&#65533;W&#65533;Xy&#65533;&#65533;&#65533;&#65533;&#65533;&#65533;&#65533;&#65533;&#1473;h&#65533;&#65533;w]&#65533;&#65533;sJ&#65533;&#65533;- B&#65533;'`tI&#65533;&#65533;&#65533;c&#65533;&#65533;&#1216;&#65533;&#65533;&#65533;F`&#65533;!&#65533; 0A8&#65533;X&#65533;C&#65533;~&#65533;&#65533;vn'&#65533;P h0O&#65533;3&#65533;S&#65533;V&#65533;%8q&#65533;V&#65533;[&#65533;&#65533;&#65533;&#65533;GC&#65533;&#65533;&#65533;
 g&#65533; &#65533;&#65533;&#65533;&#65533;&#65533;58 3x&#65533;	h&#65533;&#65533;dm&#65533;y8|4 &#65533;&#65533;G&#65533;8&#65533;D&#65533;&#65533;&#65533;&#65533;yJXX
O8&#65533;&#65533;&#65533;H&#65533;&#65533;&#65533;&#1032;U&#65533;&Hi&#65533;&#65533;z&#65533; o&#1895;	5G&#65533;1&#65533;
&#65533;&#65533;&#65533;&#65533; 6 `@&#65533;&#65533;&#65533;&#65533;W$&#65533;;Hfy&#65533;
&#65533;g&#65533;&#65533;8&#65533;&#65533;8&#65533;&#65533;G&#65533;&#65533;y&#65533;&#65533;&#65533;&#65533;8&#65533;&#65533;&#1544;&#65533;&#65533;&#65533;&#65533;&#65533;&#65533;&#65533;&#65533;}&#65533;ncH&#65533;	&#65533;&#65533;&#65533;_5Ws1P&#65533;&#65533;
l&#65533;&#65533;&#65533;.@&#65533;&#4608;&#65533;&#65533;&#65533;c&#65533;m&#65533;&#65533;<&#65533;%v&#65533;)&#65533;&#65533;r&#65533;@ &#65533;x&#65533;}&#65533;&#65533;&#65533;(&#65533;&#65533;&#65533;&#65533;&#65533;&#65533;&#65533;{ j&#65533;h&#65533;0&#65533;S&#65533;NP &#65533;&#65533;&#65533;P &#65533;&#65533;4&#65533;l)&#65533;&#65533;Ps8&#65533;&#65533;&#65533;&#65533;&#65533;(&#65533;&#65533;&#65533;&#65533;H&#65533;8&#65533;&#65533;&#65533;&#65533;gG&#65533;&#65533;{&#65533;p&#65533;&#65533;&#65533;&#65533;&#65533;&#65533;&#65533;&#65533;&#65533;CH&#65533;&#65533;&#65533;&#65533;8&#65533;&#65533;&#65533;&#65533;`&#65533;p&#65533;&#65533;h&#65533;\( Y'w7&#582;&#65533;2&#65533;2h&#65533;&#10772;&#65533;X&#65533;&#65533;&#65533;
&#65533;&#65533;&#65533;f&#65533;Q&#65533;&#65533; &#65533;f&#65533;	&#65533;&#65533;&#65533;/&#65533;&#65533;&#65533;&#1554;^&#65533;&#65533;(&#65533;9&#65533;:&#65533;&#65533;&#65533;&#65533;&#65533;&#65533;&#1040;GX&#65533;	&#65533;ws&#65533;8PC&#65533;B&#65533;&#65533;({&#65533;&#65533;&#65533;&#65533;K&#38382;&#65533;
.&#65533;&#65533;&#65533; &#65533;$&#65533;&#65533;&#65533;&#65533;&#65533;?&#65533;G$	&#65533;&#65533;@ (&#65533;F(&#65533;bi&#65533;&#65533;(&#65533;hY&#65533;j&#65533;&#65533;8&#598;&#65533;`q] s&#65533;&#65533;&#65533;&#65533;0&#65533;P&#65533;&#65533;PCI&#65533;a!&#65533;&#65533;&#65533;I&#65533;&#65533;M&#596;&#65533;&#1620;&#65533;&#65533;&#65533;Q&#65533;	_0&#65533;%4=Y&#65533;&#65533;I&#65533;`&#38213;&#65533;&#65533;&#65533;&#65533;&#65533;&#729;&#65533;iP&#65533;&#65533;Yj&#65533;&#65533;j)&#65533;&#65533;&#65533;&#65533;&#65533;&#65533;pw&#65533;&#65533;&#65533;&#65533;&#65533;&#65533;&#65533;&#65533;x&#65533;&#65533;&#65533;!&#65533;F9a&#65533;&#65533;&#65533;&#65533;&#596;&#65533;i5^v"Y&#65533;&#65533;3&#65533;&#65533;&#65533;FnP&#65533;9[9&#65533;&#65533;,&#65533;&#65533;&#65533;*&#65533;&#65533;&#65533;&#65533;&#65533;&#65533;&#65533;&#1625;&#65533;y&#65533;&#65533;&#65533;&#65533;I_@t&#65533;u&#65533;&#65533;I&#65533;&#65533;&#65533;&#65533;&#65533;&#65533;&#65533;P&#65533;&#65533;i&#65533;Eb&#65533;` &#65533;&#65533;&#65533;&#65533;&#65533;&#65533;i&#65533;&#65533;0&#65533;&#65533;P&#65533;&#65533;&#1048;#&#65533;V&#65533;-&#65533;&#65533;F&#65533;&#65533;(&#65533;&#1059; W&#65533;7,`&#65533;&#65533;&#65533;&#65533;9&#65533;&#65533;&#65533;&#65533;N&#65533;&#65533;&#65533;&#65533;y&#65533;i&#65533;&#65533;&#65533;Y&#65533;&#1433;&#65533;&#65533;7w&#65533;&#65533;&#65533;UZ&#65533;&#65533;P&#65533;Y&#65533;	&#65533;j&#65533;F&#65533;&#65533;I [&#65533;w&#65533;&#65533;P&#65533;&#65533;s&#65533;p&#65533;&#65533; &#65533;&#65533;&#65533;>:A &#65533;Z&#65533;&#65533;&#676;&#65533;&#604;&#617;&#65533;&#65533;(&#65533;&#65533;I&#65533;&#65533;i&#65533;&#65533;
&#65533;h0w&#65533;&#65533;&#65533;bZ&#65533;id&#65533; fZ&#65533;h&#65533;,0&#65533;q&#65533;&#65533;&#65533;&#65533;&#65533;{ &#65533;;&#65533;+&#65533;#G&#65533;&#159;qd&#65533;&#65533;&#65533; &#65533;0&#65533;J&#65533;GZ&#65533;{&#65533;&#65533;K
&#65533;&#65533;J&#65533;di&#65533;&#65533;&#65533; &#65533;U&#65533;&#65533;&#65533;&#1705;&#65533;
&#65533;&#65533;&#65533;z&#1977;&#65533;&#65533;&#65533;9&#65533;&#65533; &#65533;&#65533;
&#65533;&#65533;&#65533;@O&#65533;p&#65533;&#65533;&#65533; &#65533;&#99852;&#65533;&#65533;2&#65533;&#65533;U&#65533;"&#65533;n@&#65533;&#65533;
&#65533; *&#65533;&#65533;J &#65533;8&#65533;G&#65533;GZ&#65533;0&#65533;i&#65533;&#65533;(&#65533;&#65533;&#658;&#458;&#65533;&#65533; 4&#1644;&#65533;
&#65533;J&#65533; z&#65533;0&#65533;9&#65533; &#65533;	&#65533;Z&#65533;Z&#65533;%[q4P&#65533;P&#65533;<&#65533;&#65533;&#65533;&#65533;&#65533;&#65533; B&#65533;&#65533;)&#65533;3&#65533;n &#65533;Z&#65533; &#65533;&#65533;&#65533;&#65533;W&#65533;&#65533;&#65533;z&#65533;&#65533;&#65533;&#65533;&#65533;&#65533;&#65533;&#65533;M&#1692;&#65533;Z&#65533;X&#65533;&#65533;Z &#65533;&#1709;!;3`&#65533;&#65533;'&#65533;[&#65533;&#685;&#65533;&#65533;Z&#65533;&#1718;(&#65533;' -&#65533;,[&#65533;/{&#65533;&#37550;&#65533;&#65533;Y9t&#65533;&#65533;%u&#65533;-&#65533;f&#65533;&#65533;&#65533;?&#65533;&#65533;J&#65533;&#65533;:&#756;K&#756;&#65533; &#65533;N&#65533;&#65533;&#65533;&#65533;&#65533; S&#65533;&#841;&#65533;&#65533;&#65533;&#65533;&#65533;&#65533;Z&#65533;&#65533;z&#65533;&#1697; &#65533;&#65533;&#1645;&#65533; @&#65533;5&#65533;&#65533;&#65533;:,*&#65533; &#65533;-&#65533;&#65533;&#65533;&#65533;-k&#65533;&#65533;&#65533;a&#65533;5&#65533;&#1826;o&#65533;1j&#65533;&#65533;&#65533;pY &#1071;&#65533;&#1779;&#65533;&#65533;B;&#65533;k&#65533;H{&#65533;H&#65533; &#65533; P&#65533;&#65533;k&#65533;p&#65533;&#761;&#65533;J&#65533;O&#42777;G&#65533;K&#65533;-&#65533;x&#65533;&#65533;`&#65533;@&#65533;&#65533;&#65533;&#65533;9&#696;&#65533;:< 4`&#65533;&#65533;K&#65533;&#65533;&#65533;U0ok
0&#65533;u&#65533;u[&#65533;&#65533;{&#65533;&#35511;&#65533;pD&#65533;&#65533;&#65533;w&#65533;8;&#65533;&#65533;v<&#65533;&#65533;&#65533;&#65533;&#687;&#65533;&#65533;&#65533;&#65533;B&#65533;&#65533;&#65533;&#65533;&#65533;&#65533;P&#65533;&#65533;&#48409;&#65533;&#65533;&#65533;&#65533;\&#65533;&#65533;&#65533;&#65533;X;&#65533; J&#65533;&#65533;L&#65533;&#295;&#65533;N&#65533;&#65533;@Q0U	&#825;&#65533;0&#65533;\\&#65533; =&#65533;xi&#65533;$z&#65533;0&#65533;&#1280;&#401;p&#65533;t&#1778;n&#65533;<&#65533;,K&#65533;&#65533;+&#65533;&#203;L&#65533;&#65533;&#65533;1&#65533;%&#65533;&#65533;J&#65533;-;h<&#65533;&#65533;*|&#65533;&#65533;&#65533;AK&#65533;&#65533;3L &#65533;&#65533;&#65533;K;&#65533;9&#65533;h&#65533;&#65533;&#65533;K&#65533;&#65533;&#601;&#65533;&#65533;&#65533;&#712;b&#65533;&#65533;T&#65533;&#65533;I&#65533;&#65533;du&#65533;LwN&#65533;&#65533;@&#332;0&#65533;&#65533;&#65533;&#65533;&#65533;&#65533; &#65533;&#65533;P&#65533;&#65533;&#65533;&#65533;W&#65533;&#65533;x&#65533;&:p&#65533;+&#505;&#65533;&#65533;&#65533;&#48835; &#65533;&#508;&#65533;x&#65533;&#65533;&#65533;*	:&#65533;&#65533;&#452;&#65533;%9&#1490;-&#65533;%&#65533;&#65533;&#65533;<&#65533;+\&#65533;.&#205;&#65533;&#65533;&#65533;&#65533;&#65533;&#65533;9L`&#65533;&#65533;&#65533;&#65533;&#65533;&#65533;&#65533;&#65533;<,&#65533;&#65533;&#65533;&#65533;P&#65533;L&#65533;d&#65533;&#65533;&#65533;&#65533;&#65533;RlU\&#366;<;d&#65533;<&#65533;L&#65533;&#65533;&#65533;&#65533;&#1052;&#1144;\\2w&#1122;&#65533;&#751;I&#65533;j|&#65533;&#65533; +&#65533;&#65533;n<&#65533;&#1851;$m&#65533;&#65533;# &#65533;r&#65533;|&#65533;&#65533;&#65533;?*6
u&#65533;&#65533;&#65533;{&#65533;&&#65533;&#65533;@&#65533;0&#65533;&#65533;,&#65533;&#65533;Gk&#212;&#65533;&#65533;&#65533;&#65533;H&#65533; &#65533;\&#65533;>&#65533;&#65533;;&#986;[ &#65533;;&#65533;&#65533;&#65533;&#65533;KLd&#65533;s&#65533;&#325;&#65533;C^}&#324;p&#1029;&#65533;&#65533;&#65533;&#65533;	&#65533;&#1071;{&#65533;}&#65533;&#65533;&#65533;&#65533;p}&#65533;h&#65533;N&#65533; &#65533;&#1147;&#65533;&#65533;;&#65533;&#65533;&#65533;&#65533;&#65533;&#65533;&#65533;~&#1915;&#65533;&#65533;&#860;&#65533;&#65533;&#1819;@&#65533;[&#65533;Y&#65533;+	!,	&#65533;&#65533;^&#65533;&#65533;
&#127579;&#65533;&#65533;[&#65533;>&#65533;&#526;<&#65533;&#65533;<&#579;`&#65533;G&#65533;&#1320;&#65533;&#65533;J&#65533;M&#65533;&#65533;&#65533;&#65533;&#65533;=&#65533;&#65533;&#65533;&#65533;op&#1347;&#65533;&#65533;&#65533;&#65533;0&#1033;&#65533;&#65533;&#65533;c&#65533;y<&#65533;&#1414;P&#1848;&#65533;&#65533;]&#65533;nM&#65533;S&#65533;&#65533;ps&#65533;3@&#65533;1P&#65533;hX&#65533;h&#65533;&#65533;g&#65533;	 &#65533;&#65533;o&#65533;&#65533;\&#65533;'}&#65533;&&#65533;&#65533;:&#65533;&#65533;&#2960;&#65533;t&#65533;Jy&#65533;&#65533;	4:&#65533;_&#65533;p&#65533;`&#65533;&#65533;&#842;&#65533;&#65533;>&#65533;&#65533;[&#65533;C]&#65533;&#65533;&#65533;&#65533;&#65533;&#65533;&#3907;&#65533;&#1710;]&#65533;&#65533;[&#65533;N\&#65533;`&#65533;&#65533;&#65533;&#65533;T\&#1033;m&#65533;@&#65533;&#65533;]&#65533;&#65533;&#65533;&#1797;&#65533;Q0&#65533;&#65533;&#65533;&#65533;&#65533;0^ x&#1325;p&#65533;&#65533;y6`&#65533;`&#65533;&#65533;&#65533;&#14776;&#65533;!-&#65533;}&#65533;&#65533;ql&#65533;&#65533;&#65533;&#65533;&#65533;@&#65533;&#65533;&#65533;&#1170;&#65533; `M&#65533;-&#65533;&#65533;r-Zpp&#65533;&#65533;&#65533;&#65533;p&#65533;>&#65533;BJ&#65533;@&#65533;&#65533;>&#65533;&#65533;&#65533;	&#65533;&#65533;&#65533;&#65533;&#65533;n&#65533;&#65533;*&#65533;&#65533;<&#65533;&#65533;i&#65533;<Uj&#65533;J t7&#65533;&#65533;&#65533;&#1730;&#65533;&#65533;&#65533;}&#65533;&#65533;-&#65533;=&#837;`&#65533;+&#65533;&#65533;&#65533;&#65533;&#65533;0^@&#1510;y&#65533;&#65533;&#65533;&#65533;&#65533;&#65533;&#65533;&#65533;&#65533; B&#65533;&#65533;&#65533;-&#65533;H~&#65533;&#65533;&#882;&#65533;m&#65533;N&#65533;)&#65533;&#678;&#2030;&#65533;;%7&&#65533;$&#65533;b&#65533;&#65533;&#65533;&#65533;-&#65533;]&#65533;<&#65533;=MF&#65533;&#65533;&#65533;&#65533;&#65533;r.&#65533;&#65533;&#1961;&#65533;&#65533;W&#65533;&#65533;v&#65533;&#65533;{&#65533;&#65533;0&#65533;4&#65533;&#962;~&#321;~&#65533;]&#1419;N&#65533;$&#65533;&#65533;
m&#65533;+&#65533;&#65533;&#65533;&#65533;&#65533;n&#65533;&#65533;&#65533;&#65533;&#65533;N s&#65533;&#65533;&#65533;n&#65533;3 &#65533;-&#65533;l&#65533;G&#65533;&#65533;/&#65533;H&#65533;&#65533;&#65533;&#65533;@B&#65533;&#65533;&#1548;`&#65533;B2&#162;&#65533;u&#65533;r&#65533;Yp&#138;&#65533;&#65533;`&#65533;&#65533;&#65533;&#65533;&#65533;&#65533;&#65533;*&#65533;&#65533;z&#622;&#65533;~&#65533;*&#65533;&#65533;&#65533;l&#65533;}&#65533;&#65533; 0w&#65533;&#65533;6&#65533;&#65533;.&#65533;y\&#65533;&#65533;&#65533;&#65533;&#11788;&#65533;&#65533;&#1426;N&#65533;&#65533;&#65533;HO&#1493;n&#65533;N&#65533;&#65533;:}:^&#65533;W&#43874;&#65533;&#65533;|m&#1190;&#65533;&#43582;&#65533;s&#65533;*&#65533;cw&#65533;&#65533;&#65533;y,&#1463;&#65533;K&#65533;w &#65533;&#65533;&#65533;K&#65533;K&#65533;&#65533;&#65533;&#65533;&#65533;&#65533;&#65533;0&#65533;{&#65533;&#65533; &#65533;&#65533;,@&#65533;&#65533;&#65533; &#65533;&#65533;&#65533;&#65533;&#65533;
&#65533;>&#65533;q>&#65533;&#65533;&#65533;&#65533;&#65533;&#65533;&#65533;&#65533;h&#65533;&#702;}&#65533;8o&#1033;&#65533;CP&#65533;m&#65533;
&#65533;?&#65533;&#65533;&#65533;S&#65533;&#65533;n&#65533;&#1843;&#889;&#1289;&#65533;&#65533;&#65533;&#1052;&#65533;
	 "&#65533;J&#65533;&#65533;?&#65533;X_&#65533;&#65533;&#16749;&#65533;&#65533;&#65533;=&#65533;4&#65533;FmY@/	+LnpB&#65533;&#65533;&#65533;&#65533;{_&#65533;}&#65533;&#65533;&#65533;&#65533;L&#65533;&#65533;&#65533;M&#65533;&#65533;&#65533;)&#65533;&#65533;&#65533;y&#65533; &#65533; &#65533;&#65533;d&#1428;&#65533;&#65533;&#65533;&#65533;=&#65533;e&#65533;&#1435;&#65533;&#65533;&#65533;&#11596;&#65533;|&#65533;&#65533;&#65533;&#65533;E&#65533;&#65533;&#65533;&#65533;&#65533;&#65533;&#65533;&#65533;&#65533;4&#65533;&#65533;&#65533;&#65533;&#65533;&#65533;&#65533;&#65533;&#65533;&#65533;&#65533;&#65533;&#65533;x<_[#[&#65533;&#65533;&#65533;&#65533;#2&#65533;&#65533;D&#65533;&#65533;&#65533;&#65533;&#65533;&#65533;&#65533;&#65533;	&#65533;&#65533;z&#65533;Z&#65533;yZY"<&#65533;&#568;&#65533;&#65533;&#65533;A&#65533;A&#65533;&#65533;,&#65533;,&#65533;&#65533;,&#65533;&#65533;&#65533;&#65533;*&#65533;&#65533;&#65533; ,&#65533;&#65533;A&#65533;(FY&#65533;H&#65533;Y&#65533;&#65533;3&#65533;@&#329;&#65533;&#65533;&#65533;j2dc&#65533; 4@&#65533;IR&#65533;&#65533;AL&#65533;@&#65533;&#65533;&#663;.c&#65533;<&#65533;&#65533;pV&#65533;$&#65533;SOP&#65533;&#65533;&#65533;&#65533;&#65533;&#65533;QS[V&#65533;&#65533;&#65533;a/[q&#65533;&#65533;&#358;&#65533;&#65533;&#65533;&#65533;&#65533;<&#1898;&#65533;j&#65533;3&#65533;&#65533;&#65533;&#65533;l2&#65533;,B&#65533;&#65533;Y&#65533;"L&#65533;fm &#65533;&#65533;-&#1848;r,.&#65533;S&#65533;&#65533;&#65533;;x&#65533;&#1123;g&#65533;&#65533;}&#65533;&#65533;&#65533;&#4291;4&#65533;<&#65533;0a&#65533;&#65533;DBK&#65533;&#65533;&#65533;c&#65533;EQ&#65533;&#1128;&#65533;&#976;&#1456;&#65533;| &#65533;v&#65533;A&#65533;O&#65533;F)&#65533;&#65533;E&#65533;c2*T&#65533;&&#65533;J&#517;*&#65533;<()&#65533;&#65533;&#65533;&#65533;r&#65533;uQ[k&#65533;k&#65533;&#65533;kV&#65533;&#65533;Vu&#65533;&#65533;&#65533;*&#65533;l&#65533;M&#65533;v&#65533;&#65533;P&#533;&#65533;BZ5v&#65533;&#65533;&#65533;&#65533;&#65533;&#65533;&#65533;&#65533;&#65533;&#65533;;&#65533;&#65533;&#65533;&&#65533;&#65533;&#65533;
(&#65533;e&#65533;UV&#65533;A&#65533;!&#65533;C9d&#65533;h&#65533;R&#65533;&#65533;&#65533;&#65533;Hj&#65533;1&#65533;QF&#65533;}T&#1162;#&#65533;h&#65533;n0:"&#65533;n&#65533;&#1796;%>a&#65533;&#65533;r<vR*H&#65533;&#65533;H;&#65533;PW&#65533;&#65533;\'&#65533;"Q&#65533;^/&#65533;-&#65533;z&#65533;&#65533;H&#65533;\y&#65533;&#65533;&#65533;&#65533;&#65533;e#y&#65533;az&#65533;(c&#65533;&#65533;&#1054;	lE&#65533;&#65533;o&#65533;&#65533;&#65533;E~w&#65533;&#65533;W&#1992;&#65533;&#65533;&#65533;}&#65533;&#65533;&#65533;&#65533;&#65533;s;&#65533;0&#65533;&#65533;D&#65533;&#65533;C&#65533;%&#65533;&#6500;]&#65533;)&#65533;$&#65533;&#65533;Z&#65533;&#65533;L4&#65533;l&#65533;&#65533;&#65533;"n1&#65533;&#65533;&#65533;!&#65533;&#65533;&#589;&#65533;&#65533;(ksC=wJt&#65533;0&#65533;&#65533;.H&#1938;AT&#1477;&#65533;TO&#65533;R&#65533;V&#65533;!&#65533;&#65533;WN&#65533;&#65533;_I&#65533;F<&#65533;EE-f&#65533;&#65533;&#65533;JP&#65533;&#65533;D&#65533;[&#65533;&#65533;Y_&#65533;&#65533;&#65533;&#2014;z&#65533;&#65533;&#2043;~&#65533;9&#65533;&#65533;&#65533;e&#65533;=&#65533;&#65533;}&#65533;&#65533; &#65533;f&#65533;)&#65533;!&#65533;&#65533;Y&#65533;)i%~*"&#65533;&#65533;&#1362;&#65533;&#65533;d*H&#65533;dL&#65533;&#65533;&#65533;&#65533;&#424;z&#65533;# k&#65533;*&#65533;:&#65533;<kPx&#65533;&#65533;&#65533;#&#65533;&#65533;&#65533;&#65533;&#65533;&#65533;&#65533;a&#65533;&#65533;*OzeK	p&#65533;x&#65533;&#65533;&#65533;&#65533;*y@&#65533;&#65533;y&#65533;U&#65533;"&#65533;2&#65533;[&#65533;&#65533;-&#65533;&#65533;I.&#65533;r&#65533;y]&#65533;^&#65533;&#65533;~&#65533;}&#65533;&#65533;&#65533;&#65533;M&#65533;l&#65533;c&#65533;&#65533;&#65533;
pTx&#65533;&#65533;!|&#65533;i6&#65533;7l&#65533;&#65533;&#65533;&#65533;C4 &#65533;&#65533;&#65533; l&#65533;&#400;?&#65533;8&#65533;#&#65533;&#65533;&#65533;5&#65533;&#65533;&#692;&#65533;&#65533;E&#65533;&#65533;&#65533; KM&#65533;alug&#65533;s#&#65533;&#65533;&#65533;m&#65533;&#65533;&#1298;&#65533;4&#65533;&#65533;L&#65533;&#65533;\&#65533;& Yo&#65533;&#65533;t&#65533;G&#65533;y&#65533;Y@&#65533;&#65533;&#65533;&#65533;&#63405;&#65533;&#65533;&#65533;&#65533;6&#65533;8DiBJ &#65533;D&#65533;g&#65533;+&#65533;&#65533;&#65533;&#65533;&#65533;&#65533;&#65533;~z#N&#65533;&#65533;w&#65533;C&#65533;x&#65533;&#65533;K&#65533;&#65533;&#65533;4h~&#65533;&#65533;-&#65533;\s&#65533;&#65533; &#65533;&#65533;&#65533;&#65533;&#65533;&#4326;4&#65533;&#65533;W&#65533;8&#1874; &#65533;&#65533;&#65533;&#65533;&#65533;u&#65533;&#65533;J/&#65533;E,3&#65533;QcD&#996;;&#65533;u&#65533;wi&#65533;&#65533;&#65533;F<&#65533;\_&#65533;&#65533;&#65533;<&#65533; qf&#65533;&#65533;&#65533;&#65533;	&#65533;&#65533;n&#65533;&#65533;@C&#65533;&#65533;=&#65533;I&#65533;"|k&#65533;&#65533;V&#65533;D&#65533;&#65533;Fb#Z&#65533;&#65533;0R8&#65533;&#65533;&#65533;&#65533;&#65533;E&#65533;&#65533;O`&#65533;_&#65533;&#65533;&#65533;r&#65533;t.,&#65533;&#65533;&#65533;&#65533;Bu`&#1614;&#65533;ZW&#65533;5&#65533;&#65533;&#65533;#.&#65533;e&#65533;&#65533;\j"&#65533;-J&#65533;+&#65533;&#1040;&#65533;Q&#65533;&#65533;&#65533;#'&#144;W&#65533;&#65533;&#65533;<vM&#65533;&#65533;&#65533;c0&#65533;!A
&#869;&#65533;&#65533;D$6&#65533; &#65533;&#210;&#65533;&#65533;&#65533;&#65533;\G#&#65533;&#65533;&#65533;)&#1169;S&#578950;&#65533;u&#65533;&#65533;&#65533;&#65533;QhpB!&#65533;F0~&#65533;&#65533;&#65533;&#65533;&#65533;&#1593;&#65533;&#65533;&#65533;O&#65533;bu&#65533;&#65533;8&#1666;&#65533;&#65533;&#65533;&#65533;:M&#65533;&#343;&#65533;%2&#65533;&#65533;&#65533;&#65533;&#65533;v&#65533;&#65533;j&#65533;A!&#65533;&#1956;&#65533;&#65533;&#65533;)>&#65533;&#65533;Pp&#65533;H"o&#65533;4&#65533;$&#65533;@&#65533;(&#65533;&#65533;&#65533;&#65533;(%J$&#65533;&#65533; &#65533;z&#35796;&#65533;&#65533;54&#65533;&#65533;XCZ&#65533;.&#65533;&#65533;I&#65533;D0`&#338;j&#65533;@&#65533;/&#65533;&#65533;&#65533;a2&#65533;qj*&#65533;&#65533;P+3v.&#65533;;&#65533;f&#65533;t&#65533;&#65533;&#65533;&#65533;&#65533;25&#65533;NFxs&#65533;s&#65533;&#65533;C&#65533;&#65533;=}&#65533;&#65533;:1Umi&#65533;,xg{&#65533;&#65533;Hne&#65533;=&#65533;b&#65533;&#65533;P&#65533;O&#65533;&#65533;&#65533;dZ!&#65533;<&#65533; U(%&#179874;&#65533;U&#65533;F&#65533;&#65533;&#1101;z&#65533;&#65533;&#65533;&#65533;h&#65533;&#65533;&#65533;&#65533;&#65533;&#65533;h
&#65533;&#65533;&#65533;&#65533;I?4`&#65533;&#65533;lJ&#65533;R&#65533;.b[&#65533;1w&#65533;&#65533;&#65533;&#1318;,&#65533;6&#65533;&#65533;{&#1314;&#65533;X&#65533;`A&#65533;&#65533;&#1698;	&#65533;&#65533;&#65533;&#65533;%^&#65533;.J&#65533;&#65533;-&#65533;S,2(&#65533;b&#65533;&#1254;&#65533;&#939;2B&#65533;&#65533;g&#65533;&#65533;&#65533;(A&#65533;&#65533;=Y_H&#65533;&#65533;&#65533;<&#65533;&#65533;v&#65533;
&#1147;F&#65533;|}e&#65533;&#65533;
X&#65533;Zt5eD,)&#65533;$YRd4D&#65533;  &#65533;G_&#65533;&#65533;Az%&#866;e{&#65533;ij&#65533;&#1180;A&#65533;@&#65533;8d:&#65533;&#65533;;&#65533;%p&#65533;&#65533;&#65533;&#65533;&#65533;eD&#65533;&#65533;&#65533;&#1410;&#65533;&#65533;&#65533;5i;&#1759;&#20622;V*VW&#65533;&#65533;&#65533;<L&#707;&#65533;&#65533;*q5&#65533;&#65533;&#65533;wJ 2&#65533;<8&#65533;u&#65533;8f&#65533;|&#65533;&#65533;*&#65533;&#65533;&#65533;&#65533;>r&#65533;O&#65533;&#65533;5&#65533;a&#65533;k@&#65533;+[&#65533;#&#65533;t&#65533;&#65533;2@&#65533;&#65533;&#65533;&#65533;$_&#65533;&#65533;&#65533;&#65533;-~&#65533;&#65533;,e{&#65533;&#65533;&#65533;&#65533;&#65533;K	&#65533;&#1727;&#65533;P&#65533;&#65533;m&#65533;"&#65533;&#65533;\,	Eu&#65533;&#65533;r{&#65533;}&#65533;Y&#65533;&#65533;R&#65533;&#65533;&#65533;a&#65533;&#65533;Y&#65533;&#65533;X&#65533;UhuVc
&#65533;&#65533;&#65533;&#65533;j&#65533;=&#65533;e&#65533;=Q &#65533;&#65533;&#65533;&#1246;&#65533;&#65533;E&#65533;d#gT&#65533;g`e&#65533;KTA&#65533;.Y&#65533;&#65533;b(&#65533;&#65533;&#65533;!&#65533;&#65533;&#65533;S&#1751;&#65533;q&#65533;&#65533;hq&#65533;p33&#65533;&#65533;&#65533;&#65533;bO .i3My&#65533;`&#65533;&#65533;tft7&#65533;j&#65533;&#65533;;zS&#65533;jQ&#65533;:"&#65533;+Z(&#65533;0&#65533;M&#65533;0e&#65533;&#65533;*&#65533;&#65533;s&#40068;N4&#65533;&#65533;<&#65533;&#65533;&#65533;	&#65533;a&#65533;g&#65533;&#65533;&#65533;&#65533;&#65533;$&#65533;;&#65533;6r&#65533;&#65533;&#65533;W&#65533;T&#65533;FzL&#65533;( &#65533;&#65533;4&#65533;&#65533;^&#65533;&#65533;&#48669;&#65533;GLj&#65533;&#65533;&#65533;`v&#65533;&#65533;&#65533;bXB.s(&#65533;&#1920;&#65533;&#65533;&#65533;F&#65533;&#65533;&#65533;&#65533;&#65533;v&#65533;&#65533;ji[EK&#65533;&#65533;x&#65533;%&#65533;n&#65533;&#1028;&#65533;C&#65533; n&#65533;&#2017;J&#65533;,&#65533;yx&#65533;&#65533;i>mji&#65533;&#1268;-C&#65533;&#65533;!&#567;&#65533;&#65533;}d7&#65533;&#65533;&#65533;^/8&#65533;&#65533;u~&#65533;&#65533;Z&#65533;+&#65533;+&#65533;&#362;+&#65533;&#65533;&#65533;K&#65533;&#65533;]_<&#65533;&#65533;&#65533;,&#65533;&#65533;&#568;&#65533;&#65533;&#65533;&#65533;H&#65533;&#65533;Hh&#65533;&#65533;r~ve&#1113;[&#65533;hw&#65533;`&#65533;s[&#65533;&#65533;&#1654;y#&#65533;&#65533;&#65533;apS&#65533;&#65533;z&#65533;&#237;&#65533;/&#65533;&#65533;&#65533;qw&#1401;&#328;&#65533;&#65533;&#65533;&#65533;,ji&#65533;&#65533; p6&#65533;&#65533;&#65533;{&#65533;3J&#65533;U&#65533;&#65533;&#65533;&#65533;&#65533;&#65533;&#65533;&#65533;Gp5&#65533;&#65533;u!&#65533;O&#65533;&#65533;&#65533;&#704;&#65533;8a&#65533;qx&#65533;}|&#1022;&#65533;&#65533;&#65533;&#65533;&#65533;_Nh&#65533;&#65533;rgG&#65533;@&#65533;&#65533;|&#65533;P2l#4_D&#65533;5e&#65533;JB&#65533;&#65533;&#65533;&#65533;_&#1585;&#65533;~&#65533;\2;<sC&#65533;D7n8hA3-" &#65533;&#65533;z&#65533; &#65533;&#65533;&#65533; !&#65533;&#65533;	&#65533;{g0p&#65533;|&#65533;&#65533;&#65533;&#65533;QaWm$&#65533;&#1334;a	'!  g5C&#887;'&#65533;/&#65533;Pw&#65533;&#65533;>h}&#1543;}	&#65533;@|&#65533;&#65533;&#65533;&#65533;W &#646;#g&#65533;`+w&#65533;e&#65533;&#65533;E&#65533; &#65533;Ga;3&#65533;&#65533;a&#65533;T&#65533;T&#65533;bm&#65533;&#65533;P&#65533;&#65533;&#65533;:H&#65533;	xhEGzAsn&#65533;&#65533;h&#65533;&#65533;&#65533;&#65533;&#65533;Y&#65533;:&#65533;n&#1031;"x{&#65533;&#65533;U&#65533;&#65533;&#65533;&#65533;&#65533;qt&#65533;&#1480;&#65533;&#65533;&&#65533;J!&#65533;dU]ku'5&#65533;&#65533;&#65533;'"}&#65533;P}>&#65533;wD&#65533;w&#65533;X&#65533;&#65533;e&#65533;:&#65533;/&#65533;8&#65533;7&#65533;&#65533;SPx~&#1745;EtSa&#65533;&#65533;3Jd&#65533;$&#65533;O&#65533;g&#65533;&#1291;&#1729;G&#65533;"b&#65533;&#65533;g&#65533;F&#65533;&#65533;&#65533;%gP&#65533;tt&#65533;&(YP&#65533;Et&#65533;h{C&#65533;&#65533;&#65533;(&#65533;&#65533;&#65533;&#65533;&#65533;`&#65533;Q&#65533;&#514;&#65533;&#65533;&#65533;&#65533;&#65533;+&#65533; &#65533;&#65533;.w&#65533;&#65533;c&#65533;&#65533;/&#65533;!<&#65533;(&#65533;(&#65533;B&#65533;}&#65533;&#65533;&#65533;}&#65533; * M	&#65533;M&#65533;&#1348;&#65533;x&#65533;&#65533;&#65533;&#65533;~&#65533;&#65533;,pY&#65533;&#65533;&#65533;&#65533;$&#65533;&#65533;>&#65533;&#65533;g&#65533;&#65533;&#65533;&#65533;&#65533;&#65533;&#65533;G\&#1716;T&#65533;&#65533;a\a&#65533;hh&#65533;&#65533;&#65533;&#65533;&#65533;&#65533;rZ&#65533;&#65533;Z&#65533;[n&#65533;t&#65533;&#65533;^Gz2&#65533;:&#65533;x&#65533;&#65533;&#65533;&#65533;&#65533;&#65533;PVR&#65533;&#65533;l ;r!&#65533;&#65533;! &#65533;y ;&#65533;&#65533;&#65533;'&#65533;Yimb&#65533;h&#65533;!V&#65533;P<&#65533;&#65533;.5&#65533;.&#65533;&#65533;&#65533;&#65533;7&#65533;&#65533;q?&#65533;&#65533;&#65533;}&#65533;9&#65533;
y&#65533;&#65533;&#65533;&#65533;&#65533;&#65533;&#65533;&#65533;=&#65533;&#65533;=&#65533;M&#65533;&#65533;&#65533;7&#65533;&#65533;tyB&#65533;&#65533;&#65533;|&#65533;|&#65533;s&#65533;dMV&#65533;4&#65533;1t	&#1043;@	&#65533;&#65533;&#461;&#65533;&#65533;&#65533;&#65533;&#65533;&#65533;&#65533;,&#65533;i%V;!&#65533; P 3&#65533;/&#1050;&#65533;&#65533;^&#65533;?&#65533;&#65533;! &#65533;&#65533;g&#65533;{&#65533;	&#65533;vc&#65533;&#65533;H'&#65533;Ic#w}&#65533;&#65533;&#65533;&#65533;&#65533;&#65533;&#65533;&#65533;&#65533;&#65533;&#65533;&#65533;oI&#65533;&#65533;'&#65533;T&#65533;C&#65533;&#65533;9 X&#65533;Z&#65533;&#65533;1&#65533;&#65533;&#65533;&#65533;&#65533;&#65533;&#65533;&#65533;HT&#65533;ys&#65533;&#65533;$4&#65533;&#65533;g&#65533;&#65533;&#65533;&#65533;&#65533;<&#65533;&#65533;&#65533;&#65533;,F&#65533;M&#65533;&#65533;&#65533;HEP &#65533;Z&#65533;ZqP&#65533;+0&#65533;Qp&#65533;&#65533;&#65533;&#65533;Y0k&#65533;#<&#65533;&#65533;&#65533;&#65533;14&#65533;va&#65533;&#65533;&#65533;~2/&#65533; &#65533;&#540;&#65533;&#65533;>X&#65533;B&#65533;&#1177;&#65533;p3:g&#65533;Q0&#65533;_ZT&#65533;&#65533;&#65533;t&#65533;~AEs &#65533;&#65533;!&#65533;&#65533;&#65533;&#65533;&#65533;&#65533;c&#65533;&#65533;&#65533;3&#65533;&#612;&#65533;&#65533;gXb&#65533;&#65533;&#65533;&#65533;&#65533;&#65533;W&#65533;ZJ&#65533;&#65533;&#65533;&#65533;&#65533;)`X &#65533; P&#65533;P P&#65533; i
&#65533; Xp&#65533;X &#65533;r&#65533;^&#65533;` &#1864;vg&#65533;&#65533;(<\&#65533;O&#65533;&#65533;&#65533;&#65533;J&#65533;`Ixr"z&#65533;&#1769;&#65533;&#65533;&#65533;&#65533;&#841;q?&#65533; CX&#65533;&#65533;&#65533;&#65533;z&#65533;
&#65533;s9
&#65533;@7&#65533;&#65533;~&#65533;&#65533;w|&#65533;qN^&#65533;&#65533;&#65533;I&#65533;V&#65533;&#65533;&#65533;&#65533;%S&#65533;m&#65533;`%&#65533;&#65533;m&#65533;T&#65533;f&#65533;f&#65533;&#65533;P&#65533;&#65533;&#65533;&#1702;p&#65533;q&#1068;V&#65533;&#65533;&#65533;&#65533; ;&#65533;&#65533; &#65533;&#65533;&#65533;&#65533;8.&#65533;&#65533;W&#65533;
&#65533;Z&#65533;bi<&#201;&#65533;&#65533;&#65533;f	&#65533;&#65533;&#65533;&#65533;kxG&#65533;&#1399; &#65533;p &#65533;&#65533;x&#65533;&#65533;&#182;?J&#65533;&#65533;&#65533;&#65533;&#65533;5&#65533;&#65533;`&#65533;O&#65533;&#65533;&#65533;L&#65533;G&#65533;&#65533;&#65533;&#65533;s&#65533;&#65533;YrA&#65533;4%&#65533;&#65533;KN&#65533;&#65533;%/&#65533;m&#65533;&#65533;g&#65533;I-&#65533;e&#65533;&#65533;&#65533;z&#65533;&&#65533;mJ&#65533;
&#65533;q@&@,&#65533;E/&#65533;&#65533;A,g&#65533;A&#65533;&#65533;&#65533;tu&#65533;
 &#65533;?[<A[&#65533;wr&#65533;&#65533;&#65533;&#65533;B&#65533; &#65533;;&#65533;x&#1494;&#65533;W &#65533;&#65533;&#65533;&#65533;&#65533;E&#65533;&#65533;&#65533;&#65533;Z&#65533;&#65533;(&#65533;&#65533;&#65533;&#65533;&#65533;Mx&#65533;s/yT&#65533;&#65533;3&#65533;&#65533;G&#65533;&#658;&#65533;PgYr&#65533;Y&#65533;&#65533;P&#65533;&#65533;&#65533;&#65533;&#65533;&#65533;gq %/ &#65533;&#65533;&#65533;P&#65533;8&#65533;&#65533;O&#65533;JT`&#65533;&#65533;&#65533;&#65533;Z8&#65533;-0h&#65533;<@.&#1834;&#65533;&#65533;&#65533;&#65533;&#65533;4&#65533;`&#65533;vy&#65533;&#65533;|&#65533;&#65533;K}&#65533;&#43950;&#65533;q&#65533;"&#65533;&#65533;&#65533;Rl&#65533;b&#65533;uJ&#65533;&#65533;$M&#65533;$&#65533;PAcKy{&#65533;r&#65533;&#65533;&#65533;&#65533;8&#65533;&#65533;&#65533;&#65533;&#65533;fs&#65533;&#65533;4Cw&#65533;2&#65533;3&#65533;&#65533;!&#65533;&#65533;P &#65533;:&#65533;&#65533;K&#65533;/&#65533;&#65533; y&#65533;(`&#65533;;&#65533;K&#1002;q &#65533;&#65533;N&#65533; &#65533;&#65533;&#65533;&#65533;&#65533;&#65533;&#65533;=k&#65533;@&#65533;5&#65533; C&#65533;b&#65533;&#65533;&#65533;&#65533;&#65533;&#65533;&#65533;&#244;&#65533;& o&#65533;6&#65533;"(&#65533;XJ[[&#65533;&#65533;&#65533;&#65533;5&#1531;&#65533;9T&#65533;&#65533;&#65533;&#65533;R&#65533;&#65533;%NR&#65533;(4L&#65533;&#65533;k&#65533;&#65533;GvDm&#65533;&#65533;H&#65533;%H&#65533;u&#65533;&#65533;*f*&#65533;R&#65533;)&#65533;&#65533;&#65533; 8&#65533;&#65533;qP&#922;&#65533;D,&#65533;(&#65533;&#65533;c&#65533;o&#7744;&#65533;&#65533;&#65533;&#65533;&#65533;A&#65533;&#65533;`&#65533;&#65533;&#65533;&#65533;qG&#65533;&#41603;&#65533;&#18435;jc&#65533;&#65533;&#65533;=@Bj&#65533;&#65533;Wg&#65533;H\&#65533;9,!\&#65533;&#65533;	&&#914;m&#65533;&#65533;&#65533;J&#65533;&#65533;&#65533;&#65533;J&#65533;&#65533;g&#65533;t&#65533;
g &#65533;&#65533;h&#65533;9,&#65533;&#65533;&#65533;&#65533;&#65533;P&#65533;P&#65533;&#65533;B|&#65533;B,&#65533;5&#65533;&#65533;j&#65533;&#65533;&#65533;5P&#65533;O&#65533;&#65533;&#65533;J&#356;&#65533;&#338;D&#65533;z&#65533;I&#65533;&#65533;&#65533;s&#65533;&#65533;&#65533;r_&#65533;lUN&#65533;>>&#65533;D&#65533;)&#188;(&#65533;lHj&#65533;&#65533;A&#65533; S!&#65533;Xa&#65533;&#65533;G&#65533;vk&#65533;&#65533;&#65533;&#1100;&#65533;:w&#65533;UJm&#1074;a&#65533;&#642;&#65533;&#1492;OI&#65533;&#1789;9&#65533;&#523;l&#65533;&#65533;&#65533;y&#65533; &#65533;&#65533;5P&#65533;&#65533;&#65533;mJ m&#65533;0Z&#65533;q&#65533;&#65533;&#65533;&#65533;
&#65533;U&#831;&#65533;&#65533;&#65533;&#65533;&#65533;og&#65533;&#65533;&#65533;IH&#65533;&#65533;&#65533;&#65533;P7 &#65533;)&#65533;$ &#65533;yFz4&#65533;p&#65533;%)&#65533;CS&#65533;p;&#65533;&#65533;|&#65533;}&#65533;&#65533;&#65533;m&#65533;@&#65533;s&#65533;&#65533;OA&#65533;&#65533;&#65533;%&#65533;"&#65533;DW&#65533;&#65533;&#65533;&#65533;&#65533;&#65533;8-N&#65533;P9\&#65533;&#65533;&#65533;&#65533;&#65533;&#65533;&#65533;&#65533;&#65533;>\ FM&#65533;&#65533;8&#65533;(&#65533;&#65533;`&#65533;&#65533;&#65533;;&#998768;&#65533;W<&#65533;&#65533;s<&#65533;#6&#65533;&#65533;&#65533;&#65533;&#65533;&#65533;]&#65533;w&#65533;&#65533;cK&#65533;&#156;3o[&#65533;&#65533;%&#65533;&#65533;&#65533;q&#722;o&#65533;&#65533;>&#65533;&#65533;&#65533;,mGw&#65533;s\&#65533;&#65533;&#65533;y&#1105;&#65533;&#65533;b&#65533;&#65533;7&#65533;&#65533;=m&#908;&#65533;&#65533;&#65533;&#65533;&#903;;&#65533;&#65533;&#65533;(&#65533; 8&#65533;&&#65533;;&#65533;&#65533;&#65533;&#65533;&#65533;&#65533;V&#65533;&#993;&#65533;&#65533;Y=&#65533;`&#65533;|v&#65533;&#65533; &#65533;&#65533;Q&#1789;&#65533;Zek&#65533;&&#65533;&#65533;&#65533;&#65533;6&#1520;&#65533;{&#65533;|&#65533;&#65533;y&#65533;:&#65533;&#65533;%&#65533;8M&#65533;&#65533;&#65533;*&#65533;F&#65533;I&#65533;&#65533;h&#65533;j&#65533;&#65533;&#65533;%4&#65533;&#65533;T&#65533;&#65533; &#65533;&#1515;i&#65533;&#525;&#65533;&#1270;&#65533;&#65533;&#65533;A}&#65533; &#65533;&#65533;pI&#65533;&#65533;&#1631;&#65533;&#65533;&#65533;&#65533;Y]&#65533;&#65533;|&#65533;0C&#65533;&#65533;i&#65533;j=&#1789;&#65533;$&#65533;&#65533;j&#65533;pd&#65533;p&#65533;&#65533;&#65533;[&#65533;&#65533;&#65533;&#65533;t&#65533;&#285;&#65533;&#65533;&#65533;&#65533;&#65533;&#65533;F&#65533;(&#65533;Y&#65533;&#65533;&#65533;M&#65533;Q&#65533;&#65533;f&#65533;0y&#65533;&#65533;G&#65533;M&#65533;`&#1511;}&#65533;&#65533;&#65533;    i&#65533;&#65533;&#65533;-&#1973;@&#1931;&#65533;i&#65533;&#9344;&#65533;"&#65533;V&#65533;QO&#65533;&#65533;L&#65533;n&#65533;
&#2042;b&#65533;&#65533;V]&#65533;"&#65533;	 vg&#65533;Q^,r &#65533;&#65533;&#65533;$&#65533;&#65533;&#65533;&&#65533;pM&#65533;r&#65533;$N&#65533;&#65533;&#65533;&#65533;&#65533;&#65533;&#65533;v4NN&#65533;+N19&#65533;&#65533;&#65533;&#861;s&#65533;/&#65533;DG&#65533;x&#65533;`w&#65533;&#65533;&#1554;&#65533;&#65533;)Q/&#65533;&#65533;	>&#65533;)&#65533;&#13869;&#65533;&#65533;&#65533;h'0h&#65533;&#65533;q&#65533;&#65533;oQE&#65533;3HN&#65533;&#65533;xHW&#65533;oe&#65533;J&#65533;&#65533;&#65533;V&#65533;&#65533;&#65533;&#1412;&#1919;]&#65533;&#65533;b&#65533;4&#65533;&#65533;!]&#474;&#65533;T&#65533;40&#65533;^&#65533;&#65533;&#65533;4&#65533;&#65533;9&#65533;&#65533;&#65533;&#65533;&#65533;B&#65533;u&#65533;{n u&#1063;p0&#65533;}*Q&#65533;8&#5044;qe0&#65533;&#65533;C&#65533;/&#65533;&#65533;&#65533;&#65533;&#65533;;%&#65533;82a1&#65533;&#65533;&#65533;^&#65533;&#65533;[&#65533;&#65533;&#65533;~c&#65533;&#65533;.<&#65533;>&#65533;d&#1378;&#65533;&#65533;{&#1537;{.&#65533;&#279;&#1783;&#65533;&#65533;{&#65533;
&#65533;&#1928;H&#65533;&#65533;\gQ&#65533;&#1136;&#65533;&#65533;&#65533;&#65533;&&#1660;&#1268;&#65533;&#65533;L&#65533;m.&#65533;UB&#65533;&#546;&#65533;m>&#65533;&#8704;&#65533;&#65533;&#65533;&#1102;&#65533;|&#65533;&#65533;&#65533;*/D&#65533;&#65533;&#65533;&#65533;N&#65533;0&#65533;N &#65533;0&#65533;6/&#65533;`1j6	`&#65533;}JvZ&#65533;X&#65533;&#65533;&#65533;&#65533;&#65533;L&#65533;&#65533;s2q&#65533;r&#2038;&#65533;&#65533;&#65533;bS&#65533;&#65533;n&#65533;_{j&#65533;&#65533;j&#65533;&#65533;	&#65533;&#65533;&#65533;F_2&#65533;&#65533;F&#2001;&#65533;&#65533;&#65533;Y*&#65533;.&#65533;U&#65533;m&#65533;I&#65533;&#65533;.&#65533;&#65533;&#65533;9&#65533;v&#1945;&#65533;v&#65533;~&#65533;}&#65533;&#65533;A&#65533;&#65533;B'&#65533;&#65533;8)&#65533;&#65533;&#65533;1?&#65533;1&#65533;&#65533;&#65533;&#65533;&#65533;&#65533;&#65533;&#65533;c(p&#65533;{"&#65533;&#65533;&#65533;&#65533;&#65533;&#65533;&#65533;d&#65533;&#65533;J/&0&#65533;Rp5&#65533;&#65533;&#65533;&#65533;&#65533;&#65533;&#65533;n&#65533;Yb9&#65533;&#65533;&#65533;r&#65533;&#65533;&#65533;&#65533;&#65533;+&#65533;&#65533;&#65533;&#65533;l?&#65533;T&#65533;I:n&#65533;&#65533;&#65533;t&#1299;&#65533;&#65533;&#65533;&#65533;p&#65533;&#65533;&&#65533;&#1183;&#65533;>&#65533;&#65533;&#65533;&#65533;&#65533;&#65533;&#65533;8-&#65533;&#65533;&#65533;i&#65533;&#65533;&#65533;&#65533;&#65533;&#65533;.&#65533;&#65533;&#65533;&#65533;&#65533;u&#65533;&#487;&#65533;V&#65533;`&#65533;r&#65533;AU#&#8327;&#65533;&#65533;&#65533;&#65533;&#65533;&#65533;&#65533;&#65533;y&#65533;&#65533;&#65533;l&#65533;&#65533;&#65533;&#65533;&#65533;&#65533;&#65533;&#65533;Zg&#65533;&#65533;&#65533;Z&#65533;&#65533;&#65533;z&#65533;&#65533;	&#65533;&#65533;&#65533;&#65533;&#65533;&#65533;&#65533;&#65533;y&#65533;&#65533;&#65533;&#65533;&#65533;&#65533;&#65533;y	&#65533;&#65533;&#65533;y&#65533;&#65533;yy&#65533;&#65533;Zwg&#65533;pnyn&#65533;un&#65533;gnn&#65533;Yrr&#65533;!&#65533;i  &#65533;i&#65533;&#65533;&#65533;4 x!D&#65533;&#65533;&#1254;&#65533;&#624;&&#65533;&#65533;5n&#65533;(T&#65533;fa&#65533;3l &#65533;&#65533;QK6n4=&#65533;&#65533;&#65533;(&#65533;&#65533;&#65533;(
&#65533;&#65533;&#65533;&#65533;Fm&#65533;&#65533;2&#23379;&#65533;L&#65533;&#65533;9&#65533;V&#65533;&#65533;4&#65533;D&#65533;&#65533;f"&#65533;&#65533;:&#65533;&#65533;I&#65533;T/a&#65533;&#65533;&#65533;X&#65533;d&#860;9&#65533;&#65533;F&#65533;<&#65533;&#65533;B&#65533;+,&&#65533;&#65533;&#65533;4 h8w.&#65533;&#1717; &#1403;&#65533;o_	&#65533;H&#65533;F- @9g N&#65533;&#65533;&#65533;&#197;&#65533;xET&#65533;&#65533;P&#65533;&#65533;&#65533;e&#836;Es&#65533;J&#65533;9Qb&#65533;&#65533; &#65533; =&#65533;@O&#1948;&#65533;t&#65533;S&#65533;i&#65533;&#65533;g&#65533;K&#65533;	&#65533;&#398;&#330;&#65533;&#65533;g&#65533;c&#65533;jB	!(D&#65533;&#65533;&#65533;]&#65533;}&#65533;&#65533;&#65533;&#995;C/&#65533;&#65533;&#65533;<4&#65533;&#1499;&#65533;O_&#65533;Q&#65533;&#65533;&#65533;w&#65533;&#65533;&#65533;ynX&#65533;&#65533;D&#65533;EQR]&#65533;&#65533;&#65533;C&#65533;?^&#65533;&#65533;&#65533;&#38475;&#65533;&#65533;&#65533;&#65533;Y&#65533;&#641;9&#65533;&#65533;7&#65533;4
i()&#65533;
6&#65533;&#65533;&#65533;k&#65533;&#65533;&#65533;g&#65533;&#564;0V&#65533;1&#65533;A&#65533;1&#65533;&#65533;f&#65533;"A&#65533;&#65533;UW`&#65533;&#65533;s&#65533;9&#65533;&#65533;&#65533;8&#65533;&#65533;&#65533;=NP@vx Pd&#65533;t&#65533;&#65533;&#65533;&#65533;&#65533;]&#65533;&#65533;zr&#65533;1o&#65533;R&#65533;&#65533;f&#65533;0&#65533;&#65533;&#65533;&#65533;&#65533;?Y&#65533;aj&#65533;&#65533;&#457;&#65533;&#65533;h&#65533;E=&#65533;&#65533;|"`Q&#65533;hb
&#65533;&#65533;&#65533;I&#65533;'&#65533;Pf&#65533;+
&#65533;&#65533;Oy&#65533;&#65533;g&#65533;&#65533;&#65533;b&#65533;g&#140;X&#65533;"&#65533;!Bd&#65533;i/G&#65533;q4zec&#65533;;&#44545;&#65533;n&#65533;&#65533;&#65533;&#65533;&#65533;&#65533;&#65533;8=&#65533;4i&#65533;&#65533;&#65533;Q&#65533;&#65533;O?|&#65533;&#65533;3D&#65533;&#65533;U$&#65533;j&#65533;&#65533;$&#65533;L&#65533;&#65533;&#729;&#65533;&#65533;Ig&#65533;&#65533; &#65533;f!&#65533;n&#65533;&#65533;&#65533;&#65533;&#65533;&&#65533;&#65533;&#1652;&#65533;&#65533;S#w^&#65533;&#1216;&#65533;P&#65533;	&#65533;&#65533;&#65533;&#65533;Hu0&#65533;p&#65533;&#65533;&#65533;&#65533;&#65533;H&#65533;&#65533;.wcs&#65533;&#65533;h&#65533;l&#65533;&#65533;*l&#65533;&#65533;&#65533;&#65533;&#65533;&#65533;i(&#65533;&#65533;wM&#26283;&#65533;&#65533;&#65533;+z&#65533;&#65533;&#65533;C&#65533;u	f&#65533;&#65533;i&#65533;&#65533;J&#65533;&#65533;&#65533;&&#65533;&#65533;2b&&#65533;&#65533;&#136;&#65533;/&#65533;&#65533;_&#65533;&#65533;&#65533;&#65533;&#65533;&#65533;7&#65533;&#65533;
&#65533;&#65533;&#65533;bt'dP&#65533;&#65533;-&#65533;zF&#65533;&#65533;"I&#65533;&#65533;	&#65533;V&#65533;&#65533;&#65533;1z:&#65533;&#65533;&#65533;pAs&#65533;xp&#65533;	/&#65533;&#237;&#65533;&#65533;&#65533;&#65533;[&#65533;+&#65533;&#65533;&#65533;W&#65533;&#65533;&#65533;D&#65533;"&#65533;H&#65533;yk&#65533;&#65533;6I&#65533;&#65533;&#65533;&#65533;&#8895;k&#65533;&#65533;%!&#65533;s#&#65533;&#65533;&#65533;&#65533;~"&#65533;d&#65533;P&#65533;&#65533;&#65533;&#65533;&#65533;&#65533; d&#65533;U&#65533;&#65533;&#65533;&#65533;&#34269;L&#65533;&#65533;PM5&#65533;XX&#65533;)qZ\c&#1508;&#65533;Jv&#65533;&#65533;&#65533;&#65533;&#65533;&#65533;&#65533;&#65533;&#65533;&#65533;&#65533;B&#65533;&#65533;J0%@H%B&#65533;\&#65533;&#65533;i&#65533;H&#65533;B&#65533;&#65533;y$&#65533;a&#505;&#65533;&#65533;&#65533;@hDb&#65533;&#65533;+'&#608;&#65533;&#65533;;S&#65533;l&#65533;&#1982;$&#65533;&#65533;J-&#65533;&#65533;&#225;&#65533;&#65533;&#65533;&#65533;&#65533;1G&#65533;&#65533;&#65533;D&#65533;vX&#65533;&#65533;8&#65533;;&#65533;&#65533;&#65533;8&#65533;&#65533;Z&#1498;&#1251;U&#65533;&#515;&#65533;b&#65533;&#65533;b&#65533;&#65533;0WO&#9748;&#65533;&#65533;8{	QH&#65533;&#65533;&#65533;&#65533;op&#65533;&#65533;c&#65533;&#65533;T&#65533;&#65533;4&#65533;&#1761; &#65533;&#65533;rI&#65533;&#65533;&#65533;gZE&#65533;n&#65533;
&#65533;d&#65533;t&#65533;&#65533;&#65533;W&#65533;'%&#65533;\&#65533;	>&#65533;&#65533;eJ&#65533;HP&#65533;&#65533;a&#65533; Xp&#65533;&#65533;&#65533;V&#65533;~e&#65533;+p&#65533;&#65533;rlt#&#65533;&#65533;Gxt &#65533;![=/&#65533;P&#65533;&#65533;^&#65533;c79&#65533;'d&#65533;&#65533;&#65533;&#65533;W&#65533;&#65533;&#65533;&#65533;Y&#65533;&#65533;&#65533;&#65533;&#65533;"&#65533;&#137;xR]&#65533;&#65533;&#65533;8&#396;&R&#65533;L&#65533;xEi&#65533;&#65533;~~H&#65533;lj&#65533;+&#65533;&#65533;K&#65533;&#65533;&#65533;&#65533;&#65533;&#1713;1S&#65533;Z&#65533;&#65533;5&#849;,&#65533;	&#65533;&0&#65533;?&#65533;&#65533;z&#65533;&#428;%&#65533;&#65533;Xw&#65533;a#&#65533;&#65533;&#65533;p&#65533;{&#65533;&#65533;&#348;8)2ne&#65533;&#65533;m &#65533;&#65533;$&#65533;k&#65533;&#65533;&#65533;K&#65533;&#65533;Mt&#65533;O&#65533;&#65533;_&#65533;&#549;&#65533;&#1660;S&#65533;H&#20672;&~f1&#65533;&#65533;&#65533;Q&#65533;h&#65533;&#65533;A&#65533;&#65533;]-&#65533;x;
&#65533;k0&#65533;3&#65533;o&#1288;&#65533;R&#65533;2&#65533;E&#65533;c&#65533;&#65533;U&#65533;&#65533;&#65533;&#65533;&#65533;P{&#65533;&#65533;6e&#65533;&#65533;&#65533;&#65533;@&#65533; &#65533;,&#65533;S(&#65533;$F&#65533;P()>O&#65533;&#65533;4&#65533;3>&#65533;
&#65533;Q&#65533;&#65533;&#65533;&#65533;M&#65533;&#65533;T&#65533;&#65533;P&#65533; &#65533;!LA@X&#65533;&#65533;iz&#65533;&#65533;BjKLQ&#65533;&#65533;&#65533;&#65533;"&#65533;5&#65533;9]&#65533;CZ	&#65533;&#65533;+&#65533;r+O5<&#65533;&#65533;k&#65533;&#65533;n&#65533;!oB&#65533;&#65533;G&#65533;&#65533;&#1190;jd&#65533;&#65533; &#65533;&#65533;q/qJ&#65533;&#65533;&#65533;{b1&#65533;&#65533;&#65533;&#65533;f&#65533;&#65533;&#65533;x&#65533;&#146;&&#610;&#65533;z&#65533;&#65533;&#65533;5h?&#65533;&#609;&#65533;E@F&#65533;KY&#65533;&#65533;m&#65533;F&#65533;:&#65533;W&#65533;&#65533;X&#65533;&#65533;&#65533;&#65533;S4B&#65533;&#65533;'&#65533;2&#65533;&#65533;&#65533;T&#65533;e%&#65533;H&#1242;5L&#65533;&#65533;&#65533;Ro&#65533;O~&#65533;D &#65533;	1&#65533;&#65533;K&#65533;&#65533;)&#65533;&#65533;5h'&#65533;&#65533;&#65533;M&#65533;ZE	&#65533;&#65533;O&#65533;&#65533;&#1120;&#65533;&#65533;Ax6s&#65533;&#65533;PdQQPOd&#65533;?&#65533;0&#65533;L&#65533;U&#65533;bJ`&#322;lu&#635;P@!0&#65533;|e&#65533;_d&#65533;&#65533;^&#65533;&#65533;3&#1281;&#65533;Ii&tH&#65533;onf5=]K79&#65533;r&#65533;ef&#65533;k&#65533;&#717;Wd&#65533;$j8&#65533;bK&#65533;&#65533;&#65533;&#65533;&#65533;&#65533;&#65533;TO|&#65533;3&#65533;&7)&#65533;p&#65533;D&#65533;/( &#65533;:&#65533;&#65533;&#65533;&#65533;`&#65533;,D&#65533;R!.&#65533;&#65533;&#65533;9@&#65533;^&#65533;p&#65533;&#65533;&#65533;&#65533;&#65533;&#65533;E&#65533;5&#65533;&#65533;.K&#65533;&#65533;gc&#65533;&#65533;8&#65533;&#65533;&#65533;&#65533;9&#65533;_&#65533;&#65533;&#65533;&#65533;R&#65533;O&#65533;W&#65533;&#65533;&#65533;3&#65533;"&#65533;&#65533;&#65533;&#65533;&#65533;>"&#65533;3&#65533;8&#65533;&#65533;Elha'&#65533;&#65533;&#65533;&#65533;9a2m&#65533;J&#65533;R&#65533;&#65533; rx&#65533;`D$&#65533;A3&#65533;&#65533;&#65533;JJ7&#65533;BYE|_WO&#65533;v&#65533;q&#65533;&#65533;*&#1976;&#65533;&#65533;}&#65533;&#65533;&#65533;&#65533;>&#65533;2&#65533;6&#835;&#65533;&#65533;&#65533;b&#1091;&#65533;&#65533;D&#65533;&#65533;&#65533;WCIF&#65533;&#65533;EM?$!&#65533;&#65533;&#65533;H&#65533;ja&#65533;&#65533;&#65533;f>7HvR&#65533;m&#65533;&#65533;Z&#65533;&#65533;&#65533;I
-Yv&#65533;6zo*J&#65533;&#65533;Z&#965;&#2527;&#65533;z&#65533;&#65533;Q;&#65533;3&#65533;&#65533;&#65533;-&#65533;AC|&#65533;&#65533;!=
&#65533;t&#65533;&#65533;&#65533;!`&#65533;:7&#65533;&#65533;&#65533;p&#65533;CQnt{&#65533;&#1782;&#65533;%&#65533;&#65533;o&#65533;&#65533;&#65533;&#65533;MEU&#65533;&#65533;-&#65533;P5e&#65533;&#65533;N&#65533;=&#65533;Gg7&#65533;&#65533;t{&#65533;&#65533;;&#65533;'&#65533;O&#65533;&#65533;T&#65533;&#65533;&#65533;06&#65533;&#65533;&#65533;&#65533;&#65533;O&#65533;&#65533;-&#65533;@&#65533;&#65533;*&#65533;@&#65533;&#65533;&#65533;i/.&#65533;&#65533;$N&#239;Cmbm&#65533;T&#65533;c/`&#65533;&#65533;&#65533;&#1819;&#65533;N&#65533;&#65533;&#65533;&#1492;&#65533;&#65533;&#65533;&#65533;&#65533;m'&#804;p&#65533;&#65533;w&#65533;&#65533;&#65533;w&#65533;&#65533;&#65533;&#65533;&#65533;!&#65533;N&#65533;&#65533;&#65533;>&#65533;(&#65533;&#65533;:6&#65533;&#65533;&#65533;I&#65533;,&#65533;&#65533;Z&#65533;&#65533;&#65533;&#65533;%&#65533;&#65533;&#65533;%&#513;EM&#65533;&#65533;&#65533;&#65533;&#1118;O&#65533;tF&#65533;C&#65533;:[(&#65533;{n&#65533;&#65533;OYEa&#65533;~&#65533;<?&#65533;@}&#65533;&#65533;&#65533;&#65533;C&#1069;&#65533;&#65533;&#23251;&#65533;6&#65533;JNF8&#65533;6&#65533;}l&	X&#65533;&#65533;&#65533;&#65533;&#65533;{&#65533;&#65533;&#65533;&#65533;?`&#65533;&#65533;&#352;&#1397;=&#65533;"&#65533;&#65533;&#65533;O&#65533;&#65533;&#755;&#416;H&#65533; &#65533;&#65533;e&#1725;4&#65533;
=&#65533;?Z&#65533;O&#65533;&#65533;2|&#65533;o&#65533;fJ>&#65533;jz&#65533;s&#65533;'&#65533;ss.l&#65533;y/&#65533;&#65533;&#65533;-C&#65533;t&#65533;E8&#65533;9&#65533;Bx*&#65533;x&#65533;h}&#65533;l&#65533;?H:&#65533;bb&#65533;!lAUN&#65533;7	=&#65533;&#65533;&#65533;&#65533;>.#U&#65533;V^&#65533;#Z-&#65533;&#65533;&#65533;?&#65533;&#65533;"8&#65533;&#65533;{&#65533;F&#65533;G%x&8l&#65533;&#65533;&#65533;&#65533;T&#65533;Dm&#65533;&#65533;!s&#65533;&#65533;&#65533;4}&#65533;AG&#65533;P 6qUI( }&#65533;3JEF&#65533;&#65533;&#65533;&#65533;&#65533;]&#65533;^&#65533;&#65533;S&#65533;&#65533;&#65533;a&#65533;	&#903;&#65533;&#65533;&#65533;p&#65533;&#65533;(&#65533;gu&#65533;xp&#65533;&#65533;&#65533;L&#65533;tB&#65533;{ q} &#65533;q&#65533;fy&#65533;&#65533;R&#65533;w:aq&#65533;&#65533;.=&#65533;>&#1095;&#65533;&#65533;]pBT&#65533;#	&#65533;TzH
X&#65533;&#65533;&#65533;%&#65533;|I&#1352;&#65533;O&#65533;&#65533;B&#65533;&#65533;CH&#65533;&#65533;l&#327;&#65533;&#65533;&#1476;&#65533;W~&#65533;pO&#65533;x&#65533;smgy
&#65533;?^&#16908;`!G8P&#65533;":&#65533;&#65533;&#65533;&#65533;&#65533;&#65533;d&#65533;&#33362;%&#65533;|&#1418;&#65533;&#65533;&#65533;&#65533;&#65533;&#65533;&#65533;XZ@G&#65533;&#65533;&#65533;x&#65533;&#65533;^Qu&#65533;TUat&#65533;&#65533;&#65533;I<9;&#65533;&#65533;&#65533;w}&#65533;h&#65533;&#1221;&#65533;H&#65533;&#65533;&#65533;&#65533;&#65533;d&#65533;&#65533;oi&#65533;&#65533;&#65533;&#65533;&#65533;&#65533;N&#65533;r{&#65533;&#65533;&#65533;&#65533;cE&#65533;4A&#65533;(&#65533;&#65533;lT&#65533;&#65533;&#65533;fI
:&#65533;s
&#65533;&#65533;&#65533;&#65533;	&#65533;&#65533;	&#65533;(h&#65533;P&#65533;&#65533;)A&#65533;&#65533;&#65533;&#65533;&#65533;x)x&#65533;&#65533;&#65533;&#65533;&#65533;&#65533;79&#65533;&#65533;&#65533;%hS&#65533;h	&#65533;h&#65533;&#65533;&#65533;&#65533;&#65533;K&#65533;2c&#1554;Y&#527;&#65533;'N&#1490;&#65533;0&#65533;&#65533;&#65533;&#464;&#65533;&#65533;&#65533;(&#65533;.Cq&#65533;&#65533;x)&#65533;&#65533;&#65533;&#65533;&#65533;?	&#65533;&#65533;&?S&#65533;&#65533;LG&#65533;rI&#65533;&#65533;`&#65533;9&#65533;OY(_&#65533;@xy&#65533;&#65533;Xq&#53580;&#65533;&#65533;g&#65533;&#65533;E&#65533;&#65533;&#65533;
)}&#65533;&#65533;w&#65533;&#65533;&#65533;&#65533;W&#65533;D&#65533;l&#65533;Vy&#65533;&#1296;&#65533;&#516;&#65533;p>)&#65533;&#65533;&#65533;&#65533;{9&#65533;&#615;&#65533;&#65533;&#65533;&#65533;&#65533;gI&#65533;6Ov&#1555;&#65533;	S&#65533;{<??V&#65533;&#65533;)&#65533;]&#65533;2&#65533;&#65533;&#65533;&#65533;&#65533;&#65533;&#65533;&#65533;&#65533;p9&#65533;&#65533;&#65533;&#65533;&#65533;&#65533;&#65533;i8OX&#65533;B&#65533;y31&#65533;&#65533;&#65533;?&#65533;&#65533; y&#65533;o&#65533;&&#65533;&#65533;&#65533;&#65533;&#65533;'&#65533;&#65533;	&#65533;	&#65533;&#65533;><Q9&#65533;)D&#65533;@&#65533;&#65533;&#65533;&#65533;&#65533;5q&#65533;&#65533;&#65533;&#65533;&#598;&#65533;w&#65533;&#65533;&#65533;&#65533;&#65533;&#65533;c|p.&#65533;&#1311;&#65533;I'&#65533;&#65533;&#65533;&#65533;&#218;&#65533;1&#65533;}&#65533;&#65533;&#65533;&#65533;x&#65533;&#65533;&#65533;t*I&#65533;&#65533;tB|&#65533;&#65533;!&#65533;9&#65533;sy&#65533;&#65533;`&#65533;S&#65533;&#65533;OW&#65533;&#65533;!&#65533;&#65533;Y|X&#65533;O&#65533;X&#65533;&#1482;6)&#65533;&#65533;Y&#65533;.&#65533;&#65533;&#65533;&#65533;u9I&#65533;T&#65533;&#65533;"&#65533;BI&#65533;&#65533;&#65533;&#65533;&#65533;&#65533;&#65533;3&#65533;.&#65533;|q&#65533;&#525;&#65533;y&#65533;&#65533;0&#65533;&#65533;Y&#65533;%&#65533;gET&#65533;&#65533;I.&#65533;&#65533;&#65533;<
&#65533;A&#65533;&#216;(&#65533;A&#65533;&#65533;@|
&#65533;&#65533;&#65533;&#65533;&#65533;&#65533;alKYNX&#257;&#65533;&#65533;9&#65533;&#65533;&#65533;@9Y&#65533;x{&#65533;&#65533;&#65533;&#543;&#65533;w&#65533;)i&#65533;&#65533;h&#65533;&#65533;&#65533;bZ&#65533;&#65533;&#65533;m
&#65533;&#65533;@&#65533;|&#65533;@&#65533;IY&#65533;&#65533;&#65533; q&#65533;
&#65533;&#65533;&#65533;&#65533;&#65533;&#65533;&#65533;)&#65533;&#65533;&#65533;p&#65533;)&#65533;t{&#65533;&#65533;(&#65533;&#65533;&#65533;&#65533;|&#65533;P&#65533;?&#651;6&#65533;&#65533;&#65533;&#1551;y&#65533;C&#1642; &#65533;&#65533;L&#65533;g&#65533;&#1707;k&#65533;9&#65533;&#65533;&#65533;&#65533;&#65533;_j&#65533;&#65533;&#65533;?g&#65533;&#65533;X&#65533;qbl&#65533;&#65533;&#65533;&#399;&#65533;&#65533;&#65533;&#65533;
&#65533;&#65533;O&#65533;H&#65533;&#65533;&#1258;&#65533;&#65533;&#1623;-
&#65533;&#593;%u&#1625;&#65533;&#65533;J&#65533;&#65533;&#65533;&#65533;&#65533;&#65533;&#65533;&#65533;&#65533;&#65533;y&#65533;&#65533;&#65533;Z&#65533;&#65533;J&#65533;&#46762;&#65533;0&#65533;&#65533;&#65533;
&#53933;x&#65533;&#65533;nZ&#65533;&#65533;&#1506;y&#65533;p&#65533;eI&#65533;&#1582;&#65533; &#65533;&#65533;&#65533;&#65533;&#65533;ck;&#65533;X&#65533;&#65533;&#65533;v&#65533;h	P&#1641; &#65533;0Z&#65533;&#65533;CF&#65533;&#65533;&#65533;&#65533;&#65533;&#65533;B&#65533;&#65533;k	K&#65533;J[&#65533;&#65533;b&#65533;&#65533;&#65533;I !&#65533;  ,    &#65533;&#65533;@&#65533;&#65533;&#65533;&#65533;&#65533;&#65533;&#65533;&#65533;&#65533;&#65533;&#65533;&#65533;&#65533;&#65533;&#65533;|&#65533;&#65533;&#65533;&#65533;&#65533;&#65533;&#65533;&#65533;}&#65533;&#65533;&#65533;&#65533;{y&#65533;&#65533;&#65533;&#65533;&#65533;&#65533;y&#65533;&#65533;&#65533;{&#65533;&#65533;&#65533;&#65533;&#65533;&#65533;&#65533;&#65533;&#65533;&#65533;&#65533;&#65533;&#65533;&#65533;&#65533;&#65533;&#65533;&#65533;&#65533;a{&#65533;&#65533;&#65533;&#65533;&#65533;&#65533;&#65533;&#65533;&#65533;&#65533;&#65533;&#393;~&#65533;&#680;&#827;&#532;&#65533;&#1283;&#65533;&#65533;&#65533;&#1508;&#260;Z&#65533;&#65533;&#812;&#1935;&#65533;&#65533;&#65533;&#65533;&#65533;&#65533;&#1776;&#65533;&#65533;&#695;&#65533;&#65533;&#65533;&#65533;&#65533;&#65533;&#65533;&#65533;&#65533;w&#65533;@{&#65533;&#976;&#65533;{&#65533;&#65533;&#39157;U&#65533;D&#65533;&#65533;&#65533;EAl&#65533;&#65533;&#1387;&#65533;&#65533;&#65533;&#65533;&#65533;S&#65533;L$
&#65533;3>&#65533;A&#65533;d&#65533;b1y&#65533;&#65533;\	%&#65533;&#65533;#&#65533;
Z&#615;&#65533;CD7q+	O&#65533;0R15]&#65533;&#65533;h&#31012;&#1360;&#65533;&#65533;&#1705;&#65533;&#65533;KL&#65533;^&#65533;j2V>UV&#65533;Z"&#65533;&#65533;m&#65533;&#65533;6&#65533;&#381;&#65533;&#65533;-E?&#65533;&#65533;*&#65533;&#65533;W&#65533;&#65533;&#65533;&#65533;&#65533;&#65533;&#65533;_&#65533;|}CR;z&#65533;q&#65533;D&#65533;&#65533;&#65533;$x&#65533;&#16642;*'z&#65533;&#65533;Q>o&#65533;&#65533;&#65533;5/t&#65533;n&#65533;&#65533;7H3&#65533;&#65533;&#65533;&#65533;4&#65533;Z4i&#65533;&#65533;&#65533;&#65533;VwhO&#65533;&#65533;&#65533;kr&#65533;&#65533;pr&#65533;&#65533;&#65533; $7&#65533;&#65533;B(&#65533;%:&#65533;&#65533;#&#65533;B&#65533;&#224;	&#65533;&#65533;&#65533;&#65533;ZQ&#65533;&#1858;.&#65533;&#65533;,&#65533;&#65533;Q&#65533;&#1311;G4sAH&#65533;'&#1214;&#65533;&#65533;&#65533;&#65533;&#65533;&#65533;&#65533;&#65533;Y&#65533;#S3G&#65533;&#65533;#&#65533;s`&#65533;^&#65533;&#65533;@7&#65533;&#65533;&#65533;&#65533;&&#1089;&#65533;&#65533;'&#65533;X&#65533;&#65533;&#65533;P&#65533;&#65533;v&#65533;&#65533;&#451;be&#65533;XW&#65533;&#65533;&#65533;&#65533;H&#65533;"&#65533;<&#65533;h&#65533;q&#65533;7J&#65533;<&#584;&#65533;&#65533;&#1110;&#65533;Z&#65533;&#65533;&#65533; &#65533;&#65533;&#65533;
u&#65533;&#65533;&#65533;&#65533;&#65533;(&#65533;(SP&#65533;A&#65533;&#65533;&#65533;&#65533;&#65533;&#65533;f&#65533;0R&#65533;&#65533;&n&#65533;&#65533;!eh&#65533;]&#65533;!	d2"F&#65533;&#65533;)&#65533;&#65533;ed%&#65533;&#65533;&#65533;Fs&#65533;&#65533;&#65533;n2 &#65533;&#65533;&#65533;Vj&#65533;&#65533;&#65533;JX~&#65533;JB &#65533;&#65533;&#65533;&#65533;&#65533;&#65533;&#65533;&#65533;&#65533;&#1928;&#65533;&#65533;&#65533;pJ&#65533;&#1444;&#65533;+5, &#65533; e&#65533;b&#65533;&#65533; &#506;&#65533;&#65533;&#65533;RA&#65533;c:&#1192;&#65533;&#65533;(y\#l`!E&#65533;m&#65533;&#65533;&#65533;;&#65533;&#65533;&#65533;&#65533;@&#65533;$X&#65533;&#65533;w&#65533;$-&#65533;&#65533;)Ap&#65533;&&#65533;/&#65533; &#65533;&#65533;&#65533;/!&#65533;&{n&#65533;w&#65533;&#65533;!B&#65533;&#65533;&#65533;M&#65533;&#65533;:! &#65533;&#65533;@&#65533;&#65533;&#65533;#&#65533;1 q&#65533;i&#65533;5|&#65533;&#65533;#{ &#65533;&#65533;x&#65533;&#65533;^&#65533;&#65533;&#65533;&#65533;\	&#65533;&#65533;&#65533;l&#65533;X&#65533;:&#65533; Z|S;^&#65533;jE<&#65533;&#258;M&#65533; J#&#65533;t&#65533;5@&#65533;&#65533;hx&#65533;5X&#65533;&#65533;!h&#65533;&#65533;:"&#65533; 6&#65533;\&#65533;-( &#65533;)$1&#65533; .&#65533;Q&#65533;v&#65288;w&#65533;&#65533;J&#65533;&#65533;X;H&#65533;&#65533;&#65533;1&#65533;?&#65533;x&#1227;_&#65533;4&#65533;G[|qhL&#65533;&#65533;a_&#65533;&#65533;&#65533;&#65533;L&#65533;&#65533;&#65533;o
&#65533;^&#65533;,&#65533;&#65533;@&#65533;&#65533;v'q&#65533;u&#65533;J&#65533;&#65533;!}&#65533;K&#65533;!&#65533;&#65533;&#65533; D&#65533;&#65533;4,&#65533;x&#65533;&#65533;O\&#65533;&#65533;&#65533;t&#65533;Nk&#65533;<&#65533;&#65533;Q &#65533;&#65533;&#65533;Q&#65533;&#65533;&#65533;g&#65533;&#65533; ^l&#65533;&#65533;&#65533;|]&#65533;&#65533;&#65533;H&#65533;+P&#65533;&#65533;&#65533;&#65533; &#65533;&#65533;&#65533;&#65533;&#65533;&#65533;&#65533;&#65533;&#1640;&#65533;&#65533;Grd&#65533;&#342;D&#65533;#j&#65533;&#65533;:d&#65533;&#65533; &#65533;&#65533;?@&#65533;A&#65533;"&#65533;&#65533;&#544;&#65533;4X&#65533;v0z,@ &#65533;&#65533;)&#65533;&#65533;3&#65533;&#65533;&'&#65533;&#65533;0{&#65533; g&#65533;94tod&#65533;&#65533;&#65533;"*0&#65533;&#65533;&#65533;>&#65533;&#65533;&#65533;&#65533;0&#65533;`@"&#65533;&#65533;&#65533;C&#65533;/\	&#65533;&#307;k&#65533;&#65533;ZJ*UD &#65533;&#65533;!&#65533;&#65533;&#65533;8&#65533;&#65533; &#65533;+ &#65533;/&#65533;6&#65533;&#65533;&#65533;t&#65533;a&#65533;:Z&#65533;_&#65533;&#65533;GBdn&#65533;&#65533;$ 9&#65533;4&#65533;&#65533;&#65533;&#65533;&#65533;7,&#65533;&#65533;&#65533;&#65533;&#65533; &#65533;&#65533;&#65533;&#65533;&#65533;d&#65533;D&#65533;F&#65533;&#65533;&#65533;R+&#65533;(A&#65533;&#65533;1&#65533;&#65533;&#65533;&#65533;X&#65533;&#65533;C&#65533;,-FKY&#65533;&#65533;I&#65533;&#65533;&#65533;a Jd&#65533;kpD0&#65533;1&#65533;("Jr&#198;&#65533;|&#1099;^&#65533;&#65533;h&#65533; &#65533;&#65533;j$&#65533;&#65533;&#65533;&#65533;&#65533;6&#65533;q&#65533; &#65533;#T`r&#65533;S*&#65533;&#65533;&#65533;07&#65533;&#65533;&#65533;!l&#65533;&#65533; 6&#65533;&#65533; `&#65533;&#65533;o&#65533;$&#65533; &#65533;&#65533;&#65533;N&#65533;'!&#65533; &#65533;(&#65533;DB&#65533;&#65533;^bQ&#1048;&#65533;@I&#65533;P&#65533;&#65533;$&#65533;h &#65533;&#65533;l4 %P&#65533;HM&#65533;JX(&#65533;R&#1240;&#65533;j)&#65533;Y"&#65533;/&#65533;%LY&#65533;K%&#65533;EDk&#65533;&#65533;&#65533;3&#65533;&#65533;&#65533;&#65533;&#65533;	&#65533;91&#65533;&#266720;`!&#65533;&#65533;&#65533;&#65533;&#65533;&#65533;CT&#65533;&#1386;~3*&#65533;(&#65533;T&#65533;&#1389;&#65533;&#65533;dD &#65533; l&#65533;&#65533;&#65533;&#65533;h&#1024;M&#65533;&#65533;Q0&#65533;A*"4&#65533;w&#65533;&#65533;&#65533;PAaC B&#65533;F)&#649;Z4&#65533; &#65533;F?&#65533;Q~V  N&#65533;@d'+Y'X60&#65533;J76X&#65533;&#65533;t&#65533;&#65533;lLG&#65533;R&#65533;&#65533;R&#65533;7&#65533;&#65533;&#65533;&#65533;	&#65533;&#65533;&#65533;x"&#65533;&#65533;2&#65533;r&#65533;A&#65533;m"&#65533;:
&#65533;A	&#65533;&#65533;Q M&#65533; &#65533;Hn&#65533;H&#65533;&#65533; j&#65533;@	&#65533;&#65533;N&#65533;&#65533;e&#65533;&#65533;&#65533;]&#65533;:&#65533;w&#65533;&#65533;Y7`&#65533;&#65533;&#65533;{s&#65533;&#65533;Y&#65533;Z2<&#65533;&#65533;HC[&#65533;&#65533; &#65533;&#65533;!&#65533;D0(&#65533;_&#65533;&#65533; vh^	&#65533;&#65533;&#65533;	h&#65533;[&#65533;v&#65533;&#65533;,!&#65533;	Q&#65533;Q(&#65533;&#65533;&#65533;0G~&#65533;r&#65533;&#65533;%-heJb&#65533;&#65533;T&#65533;-&#65533;)jw&#65533;?&#65533;Ue&#65533;q&#65533;K&#1336;}C&#65533;Os&#65533;&#65533;I&#65533;&#1463;&#65533;&#65533;(&#65533; #2J@24#@\&#65533;&#65533;&#65533;&#65533;A&#65533;Z&#65533;&#65533;&#65533;&#882;1&#65533;&#65533;&#65533;N&#65533;_3&#65533;&#65533;&#65533;&#65533;&#65533; &#65533;h&#65533;/~*&#65533;&#65533;&#65533;&#65533; 0&#65533;&#65533;&#65533;&#65533;&#65533;?&#65533;&#65533;&#65533;&#65533;&#65533;&#65533;| 3|3xHz&#65533;(,a&#65533;S&#65533;BY&#65533;&#65533;&#65533;)&#65533;&#65533;&#65533;I|&#65533;&#65533;&#65533; &#65533;)jA&#65533;d&#65533;&#65533;&#65533;&#65533;!JP&#65533;&#1429;3&#65533;%%r&#65533;&#65533;&#65533;hfLu&#514;O&#65533;&#65533;?&#65533;&#65533;^&#271;Kd^y&#65533;C&#65533;&#65533;&#338;&#65533;&#65533;B4&#65533;&#65533;M&#65533;v&#65533;&#65533;B&#65533;
&#65533;v &#65533;&#65533;&#65533;8&#65533;&#65533;&#65533;p&#65533;&#65533;2$&#65533;&#65533;&#65533;r&#65533;&#65533;&#65533;!rg &#65533;M8w&#65533;&#65533;&#65533;nAS&#1384;&#65533;&#65533;&#65533;zc&#65533;k&#65533;&#65533;&#65533;&#65533;NB&#65533;o&#65533;&&#65533;&#65533;&#65533;Y&#65533;&#65533;&#65533;78&#65533;g&#65533;q9&#65533;&#65533;&#65533;F&#65533;BU&#65533;&#65533;h&#65533;5&#65533;8OTu&#65533;ADy8C&#529;&#65533;&#65533;<$&#65533;&#65533;&#429;&#65533;&#65533;[P&#65533;&#1538;&#65533;X&#65533;ed&#65533;&#65533;E&#65533;&#65533;&#65533;&#65533;&#65533;3&#65533;;&#65533;r &#65533;&#65533;3&#65533;5&#65533;[Ff&#65533;1Lxg&#65533;x-:&#65533;3&#65533;mnB&#65533;@m&#65533;=^&#65533;&#65533;&#65533; &#65533;&#65533;o&#65533;&#65533;]&#65533;~&#65533;&#65533;&#65533;>c&#65533;p&#65533;6&#65533;&#65533;&#65533;,t&#65533;&#65533;4%0`Sb&#65533;p&#65533; &#65533;&#65533;&#65533;V&#65533;&#65533;p&#65533;&#65533;&#1086;&#65533;7&#65533;B&#65533;y&#65533;0&#65533;&#65533;:&#65533;&#65533;*D&#65533;,&#65533;<#w&#65533;G/z&#1119;&#65533;&#65533;&#65533;"0&#65533;3s&#65533;&#65533;&#65533;&#65533;&#65533;p9&#65533;&#65533;TAD&#65533;&#65533;&#65533;&#65533;A&#65533;/&#65533;&#65533;G((0&#65533;igs&#65533;&#1237;`u&#65533;<&#65533;&#65533;W&#65533;&#65533;R&#65533;*y&#65533;&#65533;&#65533;O&#65533;&#65533;&#65533;&#61807;&#65533;&#65533;&#65533;&#65533;	 &#65533;4&#65533; @&#65533;&#65533;"m&#65533;&#65533;&#65533;!&#65533;&#65533;o&#65533;&#65533;&#65533;uv&#65533;&#65533;&#65533;z&#65533;"&#65533;&#65533;I&#65533; x&#65533;&#65533;O&#65533;aZ&#65533;&#65533;!&#65533;&#65533;&#65533;&#65533;7r&#65533;&#65533;q&#65533; 8&#65533; Y&#65533;XPhP&#65533;&#65533;Yn&#65533; zp&#65533;7z&#65533;Y	&#65533;$\&#65533;lP&#65533;\&#65533;\&#65533;te&#1237;F&#65533;G]&#65533;&#65533;T&#65533;&#65533;]pw&#65533;&#65533;&#65533;pG&#65533;D^&#65533;TN&#65533;N&#65533;7&#65533;Y&#65533;UG.&#65533;&#65533;t^&#65533;&#65533;pR&#65533;&#65533;&#65533;&#65533;v&#65533;&#65533;wx&#65533;&#65533;&#65533;&#65533;
&#65533;&#65533;&#65533;0B&#65533;&#65533;&#65533;q&#65533;`(&#65533;]&#65533;Z&#65533;WmR r8&#65533;s&#65533; &#65533;+q q&&#65533;&#65533;~&#65533; /&#65533;N&#65533;&#65533;!&#65533;!&#65533;xg&#65533;&#65533;&#65533;&#65533;&#65533;A%&#65533;&MO&#65533;l&#65533;5F+&#1538;-8A/&#65533;FYF]ot]&#65533;&#65533;Fb}6h&#65533;&#65533;r}L&#1539;&#65533;&#65533;MwV&#65533;&#65533;]O&#65533;^_S&#65533;b'>,P D&#65533;wz&#65533;W&#65533;hN7c+&#65533;`&#65533;&#65533;px&#65533;&#65533;jix$)&#65533;x&#65533; @&#65533; XGp&#65533;P&#65533;&#65533;&#65533;&#1784;&#65533;/&#65533;&#65533;/&#65533;oP&#65533;&#65533;FT&#65533;%&#454;qp&#65533;&#65533;&#65533;-h0w &#65533;&#65533;&#65533;&#65533;&#65533;EUb4F( e&#65533;C&#65533;&#65533;6e&#1014;&#65533;&#65533;%A4]&#65533;&#65533;u&#65533;&#65533;ev{dA&#65533;&#65533;&#65533;&#65533;;!&#65533;m&#65533;Pg&#65533;&#65533;m&#65533;0&#65533;L}&#209;	H&#65533;&#65533;Gc&#65533;&#1036;&#65533;@x&#65533;&#65533;!G	}S*&#65533;{&#65533;&#65533;u!&#65533;<&#65533;1&#65533;&#1549;&#65533;x&#65533;*&#65533;99U&#65533;U&#65533;&#65533;&#65533;&#65533;(A	)&#65533;&#65533;&#65533;&#65533;lT0&#65533;&#1092;s&#65533;Ul&#65533;&#65533;&#65533;&#65533;C&#65533;Ae&#65533;\-He&#65533;5&#65533;yD@t&#65533;Ft&#65533;&#65533;{&#65533;&#65533;P@&#65533;z&#65533;&#65533;&#65533;&#65533;&#65533;z[&#65533;&#65533;0&#65533;1x&#65533;@&#65533;Wx&#65533;TvY&#65533;/"&#65533;!#&#65533;&#65533;&#65533;&#65533;L&#65533;G{&#65533;wE&#65533;@&#65533;&#65533;&#65533;s&#65533; QUiP&#65533;&#65533;&#65533;&#65533;U  B&#65533;&#65533;I&#65533;&#65533;C&#65533;&#65533;X&#65533;#1&#65533;k`{G7zk&#65533;s&#65533;{ &#65533;&#65533;S&#1044;&#65533;	F&#65533;&#1620;&#65533;@&#65533;&#65533;&#65533;D&#65533;&#65533;&#65533;&#65533;&#65533;&#65533;&#1298;&#65533;&#65533;{[&#65533;&#65533;&#65533;$k 8o&#65533;&#65533;t&#65533;&#1145;z&#65533;@x86*|I	&#65533;Qq&#65533;&#65533;)&#65533;&#65533;	Jr#&#65533;z&#65533;&#65533;&#65533;&#65533;&#65533;L&#65533;&#65533;n&#65533;&#65533;&#65533;y&#65533;'0&#65533;	&#65533;&#65533; &#65533;2&#65533;e&#65533;8B j&#65533;Q&#65533;U&#65533;&#65533;eX&#65533;&#65533;x&#65533;&#65533;g&#65533;m&#65533;&#65533;?@tjt&#65533;&#65533;s&#65533;&#65533;&#65533;&#65533;gz&#65533;&#65533;&#65533;<&#65533; &#65533;I&#65533;&#65533;
h&#65533;&#65533;&#65533;&#65533;Pq&#65533;&#65533;&#65533;&#157;&#65533;&#65533;&#65533;A#&#65533;&#65533;QA/&#23575;u9&#65533;&#65533;&#65533;&#65533;x&#65533;"&#65533;&#65533; &#65533;&#65533;&#65533;&#65533;	&#65533;&#65533;Yp&#65533;&#65533;&#65533;&#65533;iM&#65533;&#65533;&#727;]&#65533;u&#65533;&#65533;eV&#65533;&#65533;T&#65533;NN&#65533;C&#65533;&#65533;&#65533;&#65533;HpO&#65533;tfg&#65533;f&#65533;&#1688;j{&#65533;Yz&#65533;&#594;&#65533;W*))rt)&#65533;:&#65533;!&#65533;7X&#65533;&#65533;&#65533;&#65533;&#1504;&#65533;&#65533;B&#65533;&#65533;&#65533;&#65533;&#65533;&#65533;(&#65533;J&#65533;jj&#65533;pz&#65533;%&#65533;&#65533;&#65533;&#65533;!&#532;&#65533;	8&#65533;&#65533;`d&#65533;&#65533;X&#65533;\&#65533;&#65533;&#65533;J&#65533;&#65533;&#65533;&#65533;&#65533;U&#65533;&#65533;&#65533;6&#65533;&#65533;6&#65533;&#65533;&S&#65533;&#65533; &#65533;`aJ&#65533;&#65533;gj&#65533;&#65533;&#65533;sn&#65533;&#65533;&#65533;&#65533;&#65533;&#65533;&#65533;rJ{&#65533;&#65533;&#65533;&#520;&#65533;&#65533;m&#65533;&#65533;&#65533;&#65533;z&#65533;a&#65533;&#37480;{&#65533; &#65533;&#65533;x&#65533;A&#65533;&#65533;&#65533;J&#65533;&#65533;
&#65533;J &#1936;&#65533;&#65533;&#65533; @&#65533;&#65533;&#65533;&#65533;&#65533;&#65533;Fc&#65533;\&#65533;TFf4A&#265;hD&#65533;	 &#65533;&#65533;h&#65533;&#65533;V&#65533;Sg&#65533;&#65533;&#65533;@&#65533;&#65533;&#65533;&#65533;&#65533;&#65533;&#65533;G&#65533;(yA2&#65533;&#65533;&#65533;z&#65533;&#65533;9z&#65533;&#1117;&#65533;&#65533;&#65533;&#65533;&#65533;P&#65533;,&#65533;(&#65533;&#65533;&#65533;B H
&#65533;&#65533;&#65533;&#65533;&K;'&#65533;&#65533;&#65533;&#65533;q&#65533;&#65533;g&#65533;&#65533;"&#65533;&#65533;){&#33374;Yt@&#65533;&#65533;&#65533;P7[&#65533;&#65533;+I;&#65533;&#65533;&#65533;Bk&#65533;&#65533;&#65533;$y&#65533;&#65533;&#65533;&#65533;&#65533;L&#65533;&#65533;&#65533;&#65533;&#65533;&#65533;Z&#65533;&#65533;P*)K&#65533;&#65533;&#65533;&#65533;!"&#65533;&#65533;&#65533;	&#65533;!	Q&#65533;&#65533;&#65533;&#65533;&#65533;q&#65533;&#65533;&t&#65533;&#65533;&#65533;&#65533;-"g&#65533;&#65533;&#65533;z&#65533;&#65533;(qc&#65533;1&#65533;&#65533;&#65533;*&#65533;	8Dr &#65533;P&#65533;!
&#65533;&#65533;&#65533;&#65533;&#65533;&#65533;1&#65533;`&&#452;&#65533;&#65533;H"d&#1768;[&#65533;!&#65533;&#65533;&#1644;&#65533;&#65533;&#65533;+&#65533;&#65533;&#65533; |{&#65533;&#65533;&#65533;r&#65533;XKM&#65533;&#65533;&#65533;&#65533;&#65533;P&#65533;&#65533; &#65533;;	S&#65533;&#1077;&#65533;&#1787;&#65533;&#65533;&#65533;!&#65533;&#65533;&#65533;&#65533;&#65533;&#65533;&#65533;#&#65533;&#65533;	&#1648;1h&#65533;&#65533;&#65533; "&#65533;	&#186;'Y&#65533;(&#65533;&#65533;&#65533;r&#65533;
&#65533;@&#65533;&#65533;P&#65533;	&#65533;&#65533;0z&#65533;&#65533;&#65533; &#65533;&#65533;!&#65533;&#65533;&#47615;&#65533;	&#65533;&#65533;A&#65533;&#65533;K&#65533;&#65533;&#65533;&#65533;&#65533;&#635;&#65533;kq&#65533;p&#65533;
-&#65533;&#65533;&#65533;&#65533;&#65533;&#65533;8*&#65533;&#65533;&#1087;&#65533; 	&#65533;&#65533;&#65533;`&#65533;;a&#65533;&#65533;@&#65533;&#65533;&#65533;&#65533;p}p&#65533; &#65533;&#65533;&#65533;&#65533;&#65533;&#65533;&#65533;T&#65533;&#65533;v&#65533;&#65533;&#65533;&#65533;&#65533;P&#65533;`&#65533;A&#65533;q&#65533;P&#65533;&#65533;&#1141;$&#65533;&#65533;~AE&#65533;k0&#65533;&#65533;&#65533;&#196;		&#65533;p&#65533;&#65533;&#65533;!&#65533;q&#65533;&#65533;&#65533;&#65533;Q&#65533;&#65533;&#65533;32D&#65533;qT&#65533;&#65533;;V\[|.|&#65533;&#65533;&#65533;&#65533;&#65533;&#378; #k1&#65533;`&#65533;W&#65533;	&#187;a&#65533;Z&#65533;&#65533;01|&#65533;}&#65533;	"7L	&#65533;&#65533;&#65533;&#65533;&#65533;R|&#65533;&#65533;&#65533;&#65533;+d&#65533;&#65533;\#&#65533;p&#65533;c&#65533;&#65533;qX&#65533;&#65533;&#65533;&#1083;&#65533;q&#570;&#65533;&#65533;ma&#65533;Lq&#65533;&#65533;0&#65533;	&#65533; &#65533;!&#65533;&#65533;&#65533;&#65533;&#65533;&#65533;#5Q&#557; &#65533;&#65533;&#65533;&#1776;&#65533;&#65533;&#65533;0a&#65533;&#640;&#7901;&#65533;&#65533;&#65533;&#65533;&#65533;&#65533;&#65533;o\&#65533;1.<
&#65533;&#65533;<t&#65533;&#65533;&#65533;!&#65533;Pq&#65533;|&#65533;&#65533;&#65533;&#65533;&#65533;;+B&#65533;&#65533;&#65533;&#65533;&#65533;&#65533;&#65533;p&#65533;&#1036;&#65533;&#65533;&#65533;&#65533;!	l;&#65533;&#65533;&#451;&#65533;&#65533;&#65533;&#65533;l&#65533;&#65533;@&#65533;1&#65533;&#65533;&#65533;&#65533;&#65533;&#65533;&#65533;1&#65533;l&#65533;C&#65533;6:&#65533;r&#65533;u&#644;&#65533;&#65533;&#65533;R&#65533;@&#65533;&#65533;&#65533;&#65533;&#65533;&#65533;&#65533;&#65533;	&#65533;0O1)&#65533;&#65533;&#65533;&#65533;(&#65533;	
&#65533;&#65533;&#241;&#65533;&#65533; &#65533;&#65533;&#65533;)&#65533;&#65533;&#65533;&#65533;!zB&#65533; "F0;@B-!&#65533;&#65533;d&#65533;&#65533;&#65533;O&#65533;s&#65533;&#65533;<&#65533;?&#65533;BM&#65533;~0?&#65533;#&#65533;&#65533;A&#65533;? &#65533;'&#65533;P%G:&#65533;3&#65533;r*-!9	&#65533;&#65533;[&#65533;@&#65533;&#65533;R&#65533;fM0&#65533;a&#65533;b&#240; &#65533;rOpA}&#65533;t&#65533;&#65533;&#65533;&#65533;&#65533;uM	n@+l&#65533;&#65533;&#65533;+&#65533;&#65533;`p?db&#65533;&#65533;gc;:S&#65533;<&#65533;(&#65533;%0&#65533;&#697;@&#65533;r/&#65533;&#65533;&r&#65533;&#65533;U&#65533;&57,{}	&#65533;;dR&#65533;zY&#65533;m&#65533;&#65533;`&#1283;p&#65533;Tq[&#65533;&#65533;"&#65533;&#65533;&#65533;&#65533;)&#65533;r)U &#65533; &#65533;2[&#65533;'&#65533;&#65533;3T&#65533;%&J&#65533;&#760;&#1827;m&#65533;&#65533;&#65533;& p&#65533;+R=p #&#65533;,&#1693;&#65533;r&#65533;&#65533;-&#65533;&#65533;&#1827;&#816;&#65533;&#65533;&#65533;&#65533;3'&#65533;#&#65533;.hs&#381;3&#65533;#*#&#65533;Z &#65533;x)&#65533;&#1753;&#65533;&#65533;&#65533;&#65533;Fi&#65533;&#65533;b&#65533; &#65533;/&#65533;&#65533;&#65533;L(&#65533;&#65533;ps.&#65533;&#65533;Cd0&#65533;&#65533;&#65533;;3&#1784;&#65533;D1&#65533;8&#65533;&#65533;8&#65533;bC(&#65533;TV3
&#65533;&#65533;26&#65533;d#d36&#65533;F6d&#65533;&#65533;&#65533;&#65533;	I&#65533;x&#65533;w&#65533;&#65533;&#65533;&#65533;7&#65533;&#4320;?&#65533;(^&#65533;c&#65533;&#65533;	&#65533;&#65533;G&#1618;@8&#65533;@8f0d&#771;<&#65533;&#65533;8*u1&#65533;&#65533;4n&#65533;&#65533;&#65533;To&#65533;&#65533;&#65533;t9&#65533;&#65533;N&#65533;P 3n&#65533;=	x&#65533;p8&#65533;-@:B&#65533;J&#65533;&#65533;>v3&#65533;&#65533;:x&#65533;&#65533;&#65533;&#65533;&#65533;&#65533;&#1645;&#65533;&#65533;&#65533;T&#65533;p&#65533;S&#65533;J&#65533;h&#707;&#65533;KsB&#835;<O&#65533;8&#65533;C9&#65533;3{62&#65533;=&#65533;C&#65533;&#65533;9&#65533;&#65533;&#65533;&#65533;~&#65533;&#65533;v&#65533;"&#65533;>B&#65533;&#65533;s&#65533;&#65533;#?&#65533;&#65533;{&#65533;
2 
@.&#65533;&#65533;]@&#65533;&#65533;&#65533;&#65533;;hTf&#65533;%&#37526;<&#65533;a&#65533;~<&#65533;4&#65533;&#65533;B&#65533;>&#65533;&#65533;=&#65533;&#65533;&#65533;&#65533;/&#65533;P&#65533;&#65533;C&#65533;$&#65533;R&#65533;p#&#65533;&#65533;&#65533;&#65533;3&#65533;&#65533;&#65533;&#1858;&#65533;?&#65533;&#65533;&#65533;&#65533;`>&#65533;&#1458;L&#1058;&#65533;&#65533;rEu\SfF&#65533; &#65533;j&#65533;Mn$r&#65533;Aa&#65533;&#65533;z&#65533;A&#65533;&#65533;/H&#65533;&#65533;Ep&#65533;CQ&#65533;&#65533;.&#281;&#65533;&#65533;QE&#65533;&#65533;~%&#65533;/(&#65533;&#65533; &#65533;&#65533;&#65533;I&#65533;	 %P&#65533;tJU@&#1858;&#65533;&#65533;~#(&#65533;Y&#65533;&#65533;bi>
.&#65533;b &#65533;&#65533;&#65533;&#65533;&#65533;&#65533;&#65533;T&#65533;&#65533;&#65533;&#65533;R&#65533;\&#65533;Ue&#65533;j&#65533;l&#65533;T&#65533;~U&#65533;`GP_G&#65533;d&#65533;s&#65533;d>&#65533;&#65533;4H&#65533;&#65533;&#65533;_ &#65533;&#65533;O&#65533;4Isw&#65533;)&#65533;C&#65533;&#65533;V&#65533;&#65533;w&#65533;J&#65533;&#65533;&#65533;%a &#65533;&#1566;>&#65533;&#65533;>&#65533;&#65533; &#65533;b&#65533;&#65533;b&&9&#65533;fS&#65533;P&#65533;$
&#65533;&#65533;&#65533;	&#65533;&#65533;>o*;&#65533;?M&#65533;M&#65533;&#1390;&#65533;5&#65533;&#65533;&#65533;&#65533;&#65533;&#65533;N&#65533;&#65533;U*U&#65533;Vv&#65533;&#65533;O&#65533;&#65533;Ho@g&#65533;O&#65533;&#65533;Hh_j&#65533;_&#65533;&#65533;&#65533;&#65533;&#65533;Xg&#65533;&#65533;`n&#65533;h&#65533;&#65533;X&#65533;e&#65533;&#65533;&#65533;&#65533;U&#65533;&#65533;&#65533;&#65533;6&#65533;/&#65533;&#65533;&#65533;&#65533;&#65533;&#65533;)6b&#65533;&#65533;&#65533;&#65533;Z&#65533;p6.2Dpp&#65533;&#65533;&#65533;[-7s&#65533;Ps&#65533;&#65533;E&#65533;&#65533;l&#65533;A&#65533;N&#65533;0H]2&#65533;4x&#65533;}f&#1354;&#65533;EX&#65533;T&#65533;&#65533;&#65533;&#65533;^i&#65533;&#65533;  &#65533;Q&#65533;&#65533;QDD&#65533;D&#65533;&#65533;&#65533;&#65533;&#65533;&#65533;&#65533;&#65533;&#65533;MD4 &#65533;&#65533;&#65533;&#65533;&#65533; &#65533; &#65533;&#65533;&#65533;=&#65533;&#65533;&#65533;&#65533;&#65533; &#65533;&#65533;&#65533;&#161;&#65533;&#65533; &#65533;&#65533;&#65533;&#65533;&#65533;&#65533;&#65533;&#65533;&#65533;&#390;_#&#65533;&#1367;&#65533;&#1558;]x&#65533;&#1869;&#65533;k&#65533;&#65533;&#65533;g&#65533;&#65533;	&#65533;&#65533;y&#65533;zw&#65533;ygf<&#65533;&#65533;&#65533;&#65533;&#65533;J&#65533;&#65533;&#65533;)A&#65533;'&#65533;&#65533;&#65533;P$&#65533;&#65533;&#65533;&#65533;W&#65533;@&#65533;H&#65533; &#65533;?dd1&#65533;#&#65533;&#65533;,>&#65533;&#65533;&#65533;&#65533;&#65533;&#65533;R&#65533;I&#65533;&#65533;&#65533;0c~(0(JE&#65533;&#65533;,r&#65533;H&#166;H&#65533;a24&#65533;O&#1123;&#65533;dS&#65533;D&#65533;'RPMI&#65533;&#65533;J&#1311;Q&#65533;&#65533;&#65533;ju&#65533;.P&#130;&#65533;B&#1356;&#65533;g&#65533;&#938;M;U&#65533;4jpt&#65533;&#65533;&#65533;$vk&#65533;&#65533;&#65533;&#727;&#65533;7&#65533;&#65533;&#495;&#64832; Q&#65533;&#65533;?
&#65533;D>E&#65533;W*&#65533;&#65533;"&#65533;?B&#65533;! &#65533;&#65533;&#65533;&#65533;'X,&#65533;&#65533;&#65533;`&#65533;&#65533;S&#65533;&#65533;"&#1720;&#65533;&#65533;&#65533;	)&#65533;&#1055;J&#65533;2G</KE)&#65533;d&#65533;)&#65533;3>L&#65533;&#65533;F:&#65533;?h&#65533;c&#65533;^]&#65533;&#65533;&#65533;&#65533;^&#65533;&#65533;+Tygf&#1734;?&#65533;=&#65533;&#65533;&#65533;&#65533;Qa&#65533;>&#65533;or\+&#65533;M&#65533;5&#65533;{&#65533;c_&#65533;S&#65533;9Z\&#65533;&#65533;y&#65533;&#65533;&#65533;yDx&#65533;f&#65533;&#65533;&#65533;&x&#65533;%&#65533;q&#65533;@J v&#65533;d&#65533;t&#65533;e(^FA	&#65533;&#65533;&#65533;"d &#65533;&#65533;&#65533;2&#1688;c&#65533;r G&#65533;&#65533;&#65533;&#65533;@&#664;qd&#65533;&#65533;&#65533;h&#65533;&#65533; h&#65533;&#65533;D&#65533;&#65533;!&#65533;1L&#65533;u&#65533;]v&#65533;x	&#65533;v&#65533;|&#65533;u&#65533;&#65533;&#65533;
&#65533;&#65533;r&#65533;{p&#65533;&#65533;&#65533;U&#65533;&#65533;&#221;&#65533;&#65533;g&#65533;%ts&#65533;~&#65533;&#65533;&#65533;^Z&#897;&#65533;&#65533;&#65533;a&#65533;:&#65533;&#65533;&#65533;%&#65533;&#65533;&#65533;&#65533;<&#915; &#65533;YH`&#65533;?&#65533;d&#65533;a&#65533;&#65533;|&#65533;O&#65533;&#65533;&#65533;e&#65533;&#65533;&#65533;f&#65533;&#65533;&#65533;&#65533;N8&#65533;&#65533;&#65533;&#65533;G&#65533;&#65533;&#65533;*&#939;rLx&#65533;&#65533;P&#65533;uN6&#65533;^%&#65533;&#65533;$K&#65533;!!`&#65533;l&#65533;a&#65533;&#65533;ET;&#65533;H"&#65533;&#65533;&#65533;J&#65533;&#65533;i&#65533;J\&#65533;&#1241;e^c&#65533;Q&#65533;)&#65533;!&#65533;&#65533;&#65533;&#65533;k&#65533;z&#65533;i&#65533;&#65533;&#65533;&#65533;gw&#65533;E&#65533;r&#65533;8&#1613;&#65533;&#65533;&#65533;(&#65533;&#65533;&#32845;&#65533;&#65533;&#65533;aG&#65533;&#65533;&#65533;&#65533;p&#65533;&#1584;!&#65533;*x	&#65533;&#65533;&#65533;&#65533;&#65533;&#65533;	&#65533;&#65533;F&#65533;&#65533;&#65533;&#65533;&#65533;2&#661;&#65533;!&#65533;&#65533;&#65533;.|&#65533;&#854;&#65533;q&#65533;&#65533;EB&#65533;&#65533;7&#65533;C\E&#65533;&#65533;F&#65533;&#65533;&#65533;H&#65533;tKX&#65533;Pu&#65533;d&#65533;&#65533;[&#65533;Y&#65533;|`&#65533;K&#65533;J&&#65533;&#65533;.&#65533;&#65533;&#65533;&#65533;&#65533;&#65533;66&#65533;&#65533;&#65533;&#65533;&#65533;@&#65533;Hy&#65533;&#65533;ws&#65533;q&#65533;6&#65533;&#326;&#65533;&#65533;0&#65533;}M&#65533;&#65533;&#65533;&#65533;&#65533;&#65533;l&#513;&#65533;_&#65533;G&#65533;"P!ER&#65533;&#65533;9 &#65533;:&#65533;3&#65533; &#65533;&#65533;
^8B!&#65533;*&#65533;&#65533;&#65533;L&#65533;&#65533;&#65533;&#65533;&#65533;&#65533;qp&#65533;CH$|i&#65533;-=&#65533;&#65533;,8&#65533;4H&#65533;$&#65533;S&#65533;d&#65533;&#65533;}&#65533;&#65533;&#65533;\&#65533;&#65533;u&#65533;&#65533;&#65533;mI&#65533;&#65533;l&#65533;&#65533;&#65533;&#65533;&#65533;m&#65533;&#65533;&#65533;q&#65533;&#65533;?e9N
&#65533;&#65533;8K&#65533;&#65533;&#65533;&#65533;<&#65533;&#198;&#65533;o&#65533;&#65533;	{&#65533;&#65533;&#65533;&#65533;I
:&#65533;B)@&#65533;&#65533;PxA#x	J&#65533;L&#65533;&#65533;&#65533;&#65533;&#65533;
&#65533; )&#65533;80 x&#65533;l &#65533;d&#65533;&#65533;&#65533;&#65533;-A*lp&#65533;E&#65533;+UBx&#1497;&#65533;}&#65533;3&#65533;#&#65533;&#65533;@ "/#!IG@&#65533;&#65533;D&#65533;'!&#65533;&#65533;E7s&#65533;&#65533;Z&#65533;	&#65533;& &#65533;$P&#65533;&#65533;&#65533;&,Q&#65533;K@&#65533;/C&#65533;&#65533;&#65533;&#65533;&#65533;K&#65533;/ &#65533;&#65533;&#65533;F&#65533;&#65533;b&#65533;r&#65533;*&#65533;3&#65533;!!hh&#65533;&#65533;Ld!a&#65533;	@`@$5&#65533;&#65533;P &#65533;#&#65533;&#65533;2&#65533;A&#65533;QCz&#65533;3&#65533;&#524;%8&#65533;&#65533;&#65533;|&#65533;
&#65533;&#65533;&#65533;&#65533;&#65533;8&#65533;Z^&#278;&#65533;,&#65533;&#65533;]b$&#65533;B&#65533;&#65533;&#65533;&#65533;&#65533;#Y&#65533;X^&#65533;e&#65533;&#65533;&#65533;/&#65533;4&#65533;c]&#65533;&#65533;&#65533;U&#65533;&#65533;&#65533;&#65533;c&#65533;&#65533;)9D&#65533;&#65533;Q&#65533;&#65533;H&#506;&#65533;&#65533;W&#65533;&#65533;&#65533;eu&#65533;@v&#65533;`E&&#65533;(&#65533;&#65533;&#65533;&#65533;&#65533;Q&#65533;Xi@A,R&#65533; &#65533;`"@&#65533;h%+&#65533;e&#65533;B&#65533;&#65533;&#65533;b"mf&#65533;&#65533;&#65533;$R&#65533;&#65533;2*&#65533;&#65533;90$5&#65533;e&#65533;&#65533;FJ&#65533;Y&#65533;&#65533;:sq&#65533;&#65533;c9dj&#65533;?d&#65533;&#1844;&#65533;M&#65533;y&#65533;l&#65533;&#65533;&#65533;4&#65533;&#65533;&#65533;ZG-&#65533;V"sC&#65533;&#65533;T&#65533;!7&#65533;1&#65533;p&#65533;&#65533; &#65533;&#65533;D-*&#65533;&#65533;
x&#65533;N &#65533;X&#65533;&#65533;K&#65533;b&#65533;Y&#65533;d &#65533;&#65533;1U?&#65533;&#65533;r&#65533;+&#65533;&#65533;r&#65533; &#1232;&#65533;J&#65533;&#65533;&#65533;&#65533;&#65533;&#65533;&#65533;E&#65533;4&#65533;j&#65533;t\Sp&#65533;&#65533;&#65533;&#65533;<*&#65533;S&#65533;%&#65533;&#65533;&#65533; -Q&#65533;6&#65533;&#65533;&#65533;-hX&#65533;&#65533;L&#65533;&#65533;&#65533;Z&#65533;lBu&#65533;UbK!D&#65533;&#65533;&#65533;-&#65533;&#65533;<&>1%'	.LL&#65533;U&#65533;&#65533;&#65533;h&#65533;gA&#65533;&#65533;&#65533;&#65533; 
&#973;&#65533;mt&#65533;b&#65533;(&#65533;E&#65533;p&#65533;+&#65533;&#65533;&#42773;g&#65533;&#65533;1&#65533;^&#65533;&#65533;&#65533;C&#65533;d&#65533;&#65533;&#65533;BEJ&#65533;&#65533;P&#65533;&#65533;Y&#65533;1&#65533;&#65533;g&#65533;
&#65533;2&#65533;>JQn&#65533;_&#65533;&#65533;M$&#65533;FD&#65533;&#65533;>&#65533;&#1748;&#65533;{*&#1536;&#65533;#<&#65533;&#65533;&#65533;&#65533;+&#65533;;&#65533;Q&#65533;&#65533;twc]-5&#65533; &#65533;&#65533;~&#65533;&#481;V&#65533;&#65533;&#65533;&#65533;9&#521;&#65533;&#65533;Q&#65533;&#65533;l&#65533;iK&#65533;&#65533;&#65533;&#65533;W&#65533;+y/&#65533; s&#65533;&#65533;|&#65533;&#65533;&#65533;&#65533;b9*B&#65533;;P<&#65533;&#65533;&#65533;&#65533;&#65533;&&#65533;	8&#65533;&#65533;ahX(0&#65533;&#300;Q&#65533;6y&#65533;&#65533;:&#65533;K&#65533;&#65533;&#65533;&#65533; &#65533;s&#65533;[&#1812;&#1541;.dja&#65533;&#65533;&#1645;&#1582;&#65533;}1&#65533;&#65533;xu&#65533;6vq&#65533;m&#65533;"&#65533;&#1585;&#65533;p&#65533;&#65533;']&#65533;&#65533;e&#65533;&#65533;&#65533;-9E&#65533;&#65533;&#65533;&#940;%&#65533;&#65533;PWv&#65533;@&#65533;&#65533;&#65533;&#65533;7)B&#65533;4&#65533;&#65533; &#65533;&#65533;Z&#65533;&#65533;&#65533;D&#65533;&#65533; &#65533;&#65533;F#&#65533;T&#65533;*&#65533;?
&#65533;&#65533;:sk&#65533;n&#65533;+&#65533;&#65533;&#65533;.&#65533;+&#65533;>6&#65533;V&#65533;&#65533;@&#65533;&#65533;q&#65533;i&#65533;#Z&#65533;&#65533;f&#65533;H&#65533;rg&#65533;&#65533;&#65533;&#422;'&#65533;iS&#65533;&#65533;&#65533;&#58284;&#65533;&#65533;=1&#65533;&#65533;&#65533;&#65533;&#65533;l&#65533;"U&#65533;&#1562;U&#65533;_&#65533;&#65533;&#65533;&#65533;&#65533;&#65533;&#65533;&#65533;&#65533;{&#65533;&#65533;49&#65533;&#65533;&#673;{&#65533;3&#65533;&#65533;.&#65533;D=<c&#65533;l&#15001;&#65533;&#65533;;(&#65533;&#65533;&#65533;&#65533;&#65533;&#65533;&#65533;&#65533;&#65533;}&#65533;6_&#65533;&#65533;&#65533;&#65533;&#65533;,&#65533;&#65533;|&#1873;&#65533;np&#65533;?&#1082;A&#65533;Y)s&#65533;o?Wmyg&#65533;'w&#65533;}9C&#65533;&#65533;@8&#974;:&#65533;&#65533;Xg&#65533;Q&#65533;&#1570;&#65533;C&#65533;&#65533;&#65533;(&#65533;&#65533;&#1737;&#65533;f&#65533;E&#65533;>x&#65533;%&#65533;&#65533;j&#65533;&#65533;&#65533;&#65533;|)9&#65533;&#65533;P&#65533;&#65533;&#65533;&#65533;y&#65533;&#65533;b&#65533;Pg&#65533;&#65533;&#65533;y&#65533;&#65533;&#65533;&#65533;&#65533;){0-&#65533;#&#65533;n|ks&#65533;T&#65533;&#65533;~v&#725;&#65533;&#65533;&#1990;&#65533;&#65533;&#65533;s&#65533;w&#65533;&#65533;&#65533;(&#65533;&#65533;M=1&#65533;&#65533;&#65533;&#65533;&#65533;H{&#65533;&#65533;&#65533;K&#65533;&#65533;&#65533;5o=&#65533;S&#65533;cZ&#65533;&#65533;05&#65533;&#65533;n&#65533;&#65533;&#65533;#9&#65533;v%&#65533;S&#65533;&#65533;&#65533;&#65533;(5;d&#65533;&#65533;l?&#65533;5$&#65533;&#65533;k&#65533;z&#65533;r&#65533;K&#65533;w&#65533;&#65533;&#65533;c&#65533;|&#65533;&#65533;s&#65533;&#65533;w&#65533;&#65533;z15&#28367;&#65533;&#1627;&#65533;&#65533;y=&#65533;&#65533;O~&#65533;&#65533;^&#65533;&#65533;V}&#65533;'&#65533;Ja&#65533;&#65533;)&#65533;|{&#65533;~&#65533;&#65533;_`'{&#65533;&#65533;o}&#65533;~&#65533;`&#65533;&#65533;&#65533;r8{&#65533;vz&#65533;>Vy&#65533;&#1975;&#65533;'}&#65533;o&#65533;&#65533;z&#65533;&#65533;&#65533;t&#65533;z&#65533;z&#65533;&#65533;&#65533;g&#65533;&#65533;&#65533;{h	H6z&#65533;&#65533;~&#65533;gj&#65533;f&#65533;r{&#65533;g&#65533;&#65533;&#65533;v
X1a@i&#65533;&#65533;nAh&#65533;H&#65533;&#65533;&#65533;6oJ&#65533;&#1540;P&#65533;^5&#65533;vZ&#65533;8&#65533;g&#65533;W&#65533;&#65533;&#65533;&#65533;N&#65533;}!i&#65533;V\&#65533;^c&#65533;Mx&#65533;&#65533;vfhnh(&#65533;on&#65533;O&#65533;|&#65533;&#65533;&#65533;7{q&#65533;&#65533;P&#65533;r&#65533;x&#65533;}&#65533;&#1478;&#65533;P&#65533;}XnH&#65533;x(&#65533;c&#65533;}&#65533;r&#65533;)&#65533;v&#33090;8 ,&#65533;&#65533;Xx~&#65533;&#1541;8}&#65533;v} {,&#521;&#65533;&#65533;&#65533;&#65533;{&#65533;0&#65533;&#65533;n7&#65533;s&#65533;&#65533;&#65533;&#65533;h&#65533;&#65533;&#65533;P&#65533;&#65533;&#1383;&#65533;>f&#65533;`&#65533;&#65533;&#65533;f~&#65533;&#65533;W&#65533;&#65533;6&#65533;&#65533;XS&#65533;X&#65533;~&#65533;5 |&#65533;&#65533;=&#65533;&#65533;&#65533;&#65533;&#65533;&#65533;&#65533;&#65533;&#65533;&#65533;}|&#513;&#65533;&#65533;w&#65533;&#65533;&#65533;X(&#65533;8{&#65533;F&#65533;vHd&#65533;h&#65533;&#65533;8i&#18948;&#65533;&#65533;;&#65533;&#65533;{&#65533;n&#65533;&#65533;b&#65533;&#65533;g&#65533;&#65533;&#65533;wl&#1486;&#1648;x}@&#65533;&#65533;&#65533;&#65533;&#65533;X&#65533;&#22528;&#65533;|&#65533;X&#65533;&#65533;'&#65533;pX&#65533;p&#65533;w&#65533;X&#65533;5&#65533;{'~Y&#65533;&#65533;&#65533;&#65533;&#65533;x	&#65533;&#65533;(&#65533;&#65533;&#65533;T9n&#65533; i?&#65533;&#65533;&#65533;&#65533;&#65533;&#65533;`&#65533;'in/&#65533;N&#65533;c|P&#65533;&#40459;X&#65533;o7w}&#65533;&#65533;*&#65533;nc~&#1604;>i)W&#65533;M(&#65533;uQ&#65533;&#65533;&#65533;p&#1632;&#65533;?&#592;Q&#65533;hK&#589;&#1752;&#65533;S&#65533;&#65533;&#65533;&#65533;u;&#65533;&#65533;&#65533;&#65533;&#65533;&#65533;&#1237;a&#65533;&#65533;&#65533;_ W&#65533;&#65533;w	b&#65533;&#65533;&#65533;&#65533;&#65533;&#65533;nY(Hy&#65533;&#65533;&#65533;&#65533;&#65533;&#65533;&#65533;GiZ&#65533;&#65533;&#65533;&#534;U&#65533;&#65533;&#65533;hj&#65533;&#759;w5&#65533;&#65533;&#65533;h&#65533;&#65533;&#38341;"&#65533;&#65533;&#65533;&#65533;&#65533;&#65533;:5&#65533;~&#38412;&#65533;&#65533;&#65533;&#65533;&#65533;&#65533;&#65533;&#65533;k)&#65533;&#65533;&#65533;&#65533;&#65533;&#65533;&#65533;9 &#65533;&#65533;&#65533;i&#65533;&#65533;&#37650;3&#65533;Ev>&#65533;&#65533;&#65533;)G&#65533;I&#65533;&#65533;&#65533;&#65533;&#65533;v&#65533;Y~>&#65533; &#65533;&#65533;0&#65533;&#65533;!&#65533;c&#65533;9 &#489;&#65533;&#65533;&#65533;&#65533;&#65533;&#1552;^&#65533;&#65533;)	&#65533;&#65533;&#65533;v>&#65533;&#65533;&#65533;9inw&#65533;&#65533;&#65533;^&#65533;UdGx&#65533;&#65533;&#65533;n&#65533;p`xM\&#65533;|&#65533;5&#65533;&#65533;9&#65533;&#65533;#&#65533;&#65533;YY&#65533;&#65533;&#65533;&#580;&#65533;h&#65533;p&#65533;tO	&#65533;=Hi&#65533;Y&#65533;&#65533;&#65533;S&#65533;g&#65533;&#65533;U&#65533;&#65533;&#1626;dW&#65533;&#65533;&#65533;r&#65533;&#606;u&#65533;&#65533;&#65533;	}.7&#65533;&#65533;0&#65533;&#65533;&#65533;&#65533;&#65533;&#65533;a	@ &#65533;`O&#65533;F&#65533; &#65533;"J&#65533;O`&#65533;&#65533;&#65533;&#65533;&#65533;		&#65533;&#65533;&#65533;&#65533;&#65533;X&#65533;&#65533;&#1307;.&#65533;'&#65533;&#65533;s&#65533;&#65533;p&#65533;:&#65533;O&#65533;&#65533;&#65533; &#65533;@&#65533;HS&#65533;Hj&#65533;&#65533;0&#65533;&#65533;C&#65533;&#65533;(S&#1705;&#65533;f&#65533;&#65533;st&#65533;\&#65533;nVX&#65533;u&#65533;&#65533;&#65533;&#65533; &#65533;`&#65533;&#65533;&#65533;M`&#65533;	F 9 &#65533;i
u&#65533;}5Z:&#65533;m&#65533;}v&#65533;&#65533;&#65533;&#65533;&#65533;&#65533;{&#1124;q&#65533;&#65533;&#49506;>Pd:&#65533;Y&#65533;y&#65533;y&#65533;&#65533;&#65533;&#65533;r&#65533;&#65533;^ &#65533;z&#65533;	&#65533;&#65533;`&#65533;&#65533;&#65533;&#65533;"&#65533;&#65533;
&#65533;&#65533;MD&Y&#65533;ii&#65533;'&#65533;&#65533;rzA&#65533;&#65533;&#65533;ZF&#65533;j&#65533;X&#65533;&#65533;&#480;&#65533;&#65533;&#65533;&#65533;&#65533;&#65533;&#65533;_+&#65533;&#65533;&#65533;&#65533;.&#65533;@&#65533;d&#65533;E&#65533;}&#65533;^&#65533;>&#65533;&#65533;&#65533;Y9 &#65533;&#65533;:&#65533;&#65533;&#65533;>&#65533;&#65533;j&#65533;*&#65533;&#65533;&#65533;8&#65533;&#65533;
wOps &#65533;&#65533;z&#65533;%&#65533;!&#65533;y&#65533;&#65533;&#65533;&#65533;&#65533;&#1482;"&#65533;&#65533;`&#65533;&#65533;&#65533;&#65533;wY&#65533;@S&#65533;&#65533;&#65533;&#65533;t&#28077;!J&#65533;&#65533;&#65533;
&#65533;.&#65533;.p&#65533;5&#65533;&#65533;&#1732;&#65533;(&#65533;dL 2&#65533;e&#65533;&#65533;P&#65533;&#65533;: .@&#65533;b &#65533;[&#65533;&#65533;:&#65533;&#65533;~Y@:0&#65533;1[)&#65533;eP&#65533;&#65533;-&#65533;&#65533;&#65533;S,&#65533;*t0&#65533;2)Y&#65533;&#65533;&#65533;d`P&#65533; `2&#1780;&#65533;&#65533;&#65533;0   &#755;&#65533;2(&#65533;&#65533;?[Y&#65533;&#65533;?&#65533;&#65533;&#65533;&#65533;^[[&#65533;&#65533;3 0&#65533; kl&#65533;&#65533;
 6; s&#65533;^S&#65533;$`&#65533;l&#65533;8&#65533;31U&#65533;&#65533;T&#65533;&#65533;x&#65533;&#65533;&#65533;&#65533;&#65533;e:o&#48522;K:5&#65533; I&#65533;&#65533;~jH&#65533;r!z&#65533;&#65533;&#65533;z&#29970;U&#65533;r0&#65533;[8T&#576;&#65533;u&#65533;R M&#65533;&#65533;&#65533;&#65533;&#65533;&#65533;&#65533;B&#65533;I &#65533;#&#65533;``b $&#65533;&#65533;{&#65533;9H&#65533;&#65533;&#65533;&#65533;&#65533;0_&#65533;F&#65533;&#65533;&#65533;&#65533;&#65533;&#65533;:5&#65533;&#65533;&#65533; /[&#65533;&#65533;&#65533;&#65533;&#65533;&#65533;U&#65533; .  &#65533;&#65533;&#65533;P&#65533;&#65533;*&#65533;&#65533;&#65533;&#65533;&#65533;!3&#65533;I&#562;&#65533;;Y&#65533;" :&#65533;&#65533;&#65533;l&#65533;l36&#65533;&#65533;&#65533;&#65533;{&#65533;	&#1754;vpS&#65533;&#65533;&#65533;&#65533;&#65533;&#65533;o&#65533;&#65533;Y&#65533;&#65533;&#65533;&#65533;S&#65533;&#65533;' &#65533;&#65533;&#65533;&#65533;&#65533;&#65533;&#65533;&#65533;&#65533;&#65533;&#65533; fP&#65533;&#65533;;il(/p'&#65533;&#65533;K&#65533;`&#65533;&#65533;&#65533;&#65533;&#65533;{&#65533;&#65533;k}d&#517; ?&#65533;;&#65533;.2&#65533;/&#65533;C&#198;0&#65533;Z&#65533;&#65533;I&#65533;c&#65533;?&#65533;(&#65533;&#65533;&#65533;&#65533;F&#65533;&#65533;A&#65533;&#65533;H&#65533;&#65533;O,7&#65533;aS&#65533;&#65533;&#65533;&#65533;&#1072;&#65533;&#65533;&#65533;&#65533;&#65533;Y&#65533;'<S^H&#256;&#65533;&#65533;&#65533; i&#65533;&#65533;j&#65533;&#65533;G, &#65533;L&#65533;SP&#65533;v&#65533;&#65533;&#65533;&#65533;r&#65533;&#65533;&#1584;&#65533;&#65533;[ &#65533;&#65533;&#65533;&#65533;&#65533;&#65533;/e0H&#65533;&#65533;EiDh&#65533;&#65533;l<&#594;\&#65533;o&#65533;&#65533;d`+&#65533;h&#65533;a&#65533;&#65533;6 &#676;&#65533;&#65533;&#65533;&#65533;6&#65533;&#65533;;@.0S&#151;&#65533;&#65533;_,9&#65533;{&#65533;<&#65533;1c<i&#65533;\&#596;L&#593;&#65533;&#65533;,h&#65533;.&#65533;Ph&#65533;&#65533;&#65533;&#65533;%z1&#65533;&#65533;&#1796;&#65533;1 
 &#1520;&#65533; .0  .@&#902;@&#65533;U&#726;&#65533;&#65533;Pn&#65533;&#65533;uTGnPdH&#65533;@&#65533;Q*aA&#65533;i<&#65533;n\&#787;l &#65533;&#1313;%h0b&#65533;
&#65533;&#1046; &#838; &#1111;@&#65533;&#890;k[&#65533;&#65533;6&#65533;
&#65533;&#65533;
&#65533;&#65533;&#65533;&#65533;&#65533;I@&#65533;&#65533;L&#1187;&#65533;&#65533;&#65533;&#65533;&#65533;&#65533;@0&#65533;&#65533;&#65533;k&#65533;&#65533;&#65533;x&#65533;&#599;p&#65533;&#65533;&#65533;,&#1046;&#65533;&#65533;k&#65533;&#65533;&#65533;&#1235;&#65533;	]&#65533;&#65533;&#65533;&#65533;&#65533;yk&#65533;[ &#65533;&#65533;&#65533;&#65533;0&#65533;&#65533;U&#65533; W&#65533;&#65533;&#65533;&#65533; &#65533;2@&#65533;&#65533;|&#65533;%&#65533;&#65533;*&#65533;^e&#65533;&#65533;^&#146;&#65533;Q&#65533;&#65533;&#65533;&#65533;L&#65533;`z&#65533;&#65533;:&#65533;&#65533;<&#65533;&#65533;&#65533;j&#65533;&#65533;D=3P H&#65533;&#65533;<&#1538;]&#65533;=&#65533;&#1073;&#65533;&#1180;&#65533;Pl&#65533;l&#65533;t-&#65533;X]&#65533;U`&#65533;&#65533;&#65533;&#65533;,&#65533;a=&#65533;(M&#65533;Z(&#1819;&#326;&#65533;?r	\&#65533;&#65533;<[T.$&#65533;D{&#501;&#65533;\&#65533;&#65533; &#65533;x&#65533;&#65533;&#65533;&#65533;&#65533;D&#65533;M&#1540;&#1098;]&#1575;!&#65533; a&#65533;]&#65533;&#65533;V}&#65533;U&#65533;Z&#65533;&#65533;]&#925;-&#65533;b&#65533;"j&#65533;2&#65533;&#65533;&#65533;&#65533;&#65533;&#65533;&#65533;Q)&#65533;&#65533;&#65533;&#65533;[&#65533;Q*&#65533;C&#65533;TK&#65533;&#65533;&#65533;Q-&#65533;]-&#65533;!&#65533;Z2i&#65533;&#65533;mc&#65533;&#65533;lb&#65533;&#65533;&#65533;&#65533;&#65533;rU&#65533;m&#1810;&#65533;&#65533;&#461;P&#65533;&#65533;&#65533;&#65533;KuQ&#65533;=&#65533;>&#65533;q&#65533;&#65533;^&#65533;&#65533;%]&#65533;&#65533;K&#65533;&#65533;8&#65533;}&#65533;&#65533;&#65533;8&#65533; &#65533;&#65533;MqTd&#65533;&#65533;3Yp!&#65533;&#65533;Ja&#65533;|K&#65533;p&#65533;p&#65533;&#65533;&#65533;f&#65533;-&#65533;B&#65533;&#65533;C&#65533;&#65533;&#2024;&#65533;&#65533;&#65533;&#65533;W1&#65533;~U&#65533;&#65533;&#65533;.&#863;&#65533;&#605;c&#65533;^U&#65533;&#65533;^&#65533;*=&#65533;'&#65533;!~&#65533;	gn&#65533;&#65533;5&#65533;d|Y &#65533;t&#65533;@&#65533;&#65533;&#65533;U&#65533;&#65533;0JC&#65533;,D7~&#65533;4$&#65533;&#65533;U5&#65533;&#65533;&#65533;&#1659;&C~&#1995;n&#65533;W&#65533;&#65533;&#65533;&#65533;l&#65533;&#821;a&#65533;&#65533; &#65533;&#65533;&#65533;n'^&#454;&#65533;>f&#65533;%&#65533;&#65533;&#65533;&#65533;@P&#65533;&#65533;&#65533;&#22138;  =0&#65533; P&#65533;&#65533;&#65533;&#65533;+&#65533;uzt&#65533;+vT#cJy&#65533;kFF&#65533;K&#65533;&#65533;&#851;&#65533;&#65533;&#65533;-&#65533;d	Y&#65533;&#1102;/&#65533;&#65533;fnv&#65533;&#65533;&#33550;&#65533;&#65533;} @&#38414;&#65533;&#65533;&#65533;&#65533;&#65533;6vl&#507; Gj"'&#65533;  %&#65533;&#65533;&#65533;&#1379;&#65533;&#65533;%&#65533;&#65533;&#65533;0&#65533;&#65533;^&#65533;^f&#65533;&#1878;@&#65533;&#65533;&#65533;&#65533;&#65533;&#65533; m&#65533;&#65533; &#65533;+0&#65533;&#65533;2&#65533;&#65533;&#65533;&#65533;Ap&#65533;&#65533;&#49536;&#65533;&#65533;&#65533;&#65533;&#65533;&#65533; &#65533;\&#65533;[&#65533;>n&#65533;&#65533;n	^&#65533;&#65533;&#65533;&#65533; &#65533;>&#65533;0&#65533;&#65533;V&#65533;&#65533;&#65533;&#65533;~	&#65533;&#65533;&#65533;0&#65533;&#65533;P&#65533;&#65533;k&#65533;
[&#65533;
^&#65533;&#1877;m&#65533;&#65533;=&#65533;&#65533;&#65533;&#65533;R&#65533;&#65533;&#65533;&#65533;&#65533;qA:&#65533;&#65533;&#65533;&#65533;&#10781;&#65533;&#65533;&#45004;&#65533;(Y&#65533;W&&#65533;dkUfK3&#65533;&#65533;&#1952;&#65533;|&#65533;5&#65533;S&#65533;*@7'&(&#65533;%&#65533; &#65533;a&#65533;&#65533; 0&#65533;u&#65533;P f	8q&#65533;&#65533;&#65533;&#65533;7&#65533;1A&#65533;
&#65533;0&#65533;&#65533;p&#65533;[!&#65533;pVP&#65533;&#65533;&#1788;&#65533;}&#65533;bA&#65533;S&#65533;&#65533;O&#65533;&#65533;~&#65533;&#65533;&#65533;&#65533;b&#65533;&#65533;(&#65533;&#65533;>&#65533; 0&#65533;&#65533;&#65533;S&#65533;&#65533;i&#65533;te&#65533; q&#65533;&#65533;J&#65533;&#65533;Q7^,&#65533;&#65533;T&#65533;&#65533;&#65533;n(&#65533;&#65533;?&#65533;&#1667;>c&]&#65533;\ >vl&#65533;&#65533; &#65533;0&#65533;&#65533;b:&#65533;<1&#65533;&#65533;&#65533;I&#65533;	&#65533;N&#65533;l&#65533;&[&#65533;&#65533;&#65533;UgVN N&#65533;&#65533;N 1
B&#65533;&#65533;&#65533;&#65533;%  &#65533;&#65533; &#65533;&#65533;&#65533;&#65533;&#65533;&#65533;&#65533;&#65533;&#65533;&#65533;_#&#65533;&#65533;&#65533;&#65533;&#65533;&#65533;&#65533;&#65533;!&#65533;&#65533;&#65533;&#65533;&#65533;\&#65533;	&#65533;g&#65533;&#65533;&#65533;v&#65533;&#65533;&#65533;&#65533;&#65533;g&#65533;&#65533;&#65533;u!<J&#65533;J&#65533;&#65533;&#65533;&#65533;A&#65533;,&#65533;&#65533;,&#65533;&#65533;,&#65533;&#65533;&#65533;&#65533;*&#65533;*&#65533;&#65533;&#65533;i&#65533;h4&#65533;Q&#65533;D&#65533;B&#65533;&#65533;"&#65533;&#65533;&#65533;0TC&#65533;&#65533;&#65533;&#65533;&#65533;&#65533;F4&#65533; d&#1832;&#65533;cFE4 &#65533;O &#65533;R&#65533;H&#65533;B&#723;'+&#65533;&#65533;)3&#65533;&#65533;&#65533;pf&#65533;t)&#65533;NK>1m&#65533;&#65533;&#65533;&#65533;Q#B&#65533;9r&#65533;&#1322;T&#65533;j	kJ&#65533;j)-&#65533;&#65533;&#65533;&#65533;&#65533;k&#65533;*<( 5V&#65533;&#65533;?&#65533;L&#65533;b&#65533;&#65533;[g8&#65533;&#65533;&#65533;h&#65533;&#65533;!@`6lX&#65533;Fx&#1980;r&#65533;&#65533;&#65533;;&#65533;&#65533;O&#65533;&#462;&#65533;s&#65533;&#65533;&#65533;&#65533;?|&#1052;/&#65533;?C4&#65533;&#65533;&#65533;B&#65533;.\&#65533;z5&#65533;?&#65533;&#65533;&#65533;&#65533;&#1123;m&#65533;&#65533;lI&#65533;&#65533;&#65533;&#65533;,gX&#65533;x &#65533;&#65533;&#65533;&#65533;&#65533;&#65533;&#14560;&#65533;)-
&#65533;VR&#65533;&#65533;&#65533;&#65533;&#957;{/]y&#65533;&#65533;&#65533;&#65533;#lYS&#528;);&#65533;V&#65533;&#1718;nQD&#65533;&#65533;&#65533;>&#65533;r!&#65533;&#65533;K &#65533;&#65533;?~&#65533;&#65533;B`&#65533;&#65533;&#65533;&#65533;h6&#65533;8&#65533;&#65533;S&#1603;&#65533;Ex&#65533;=&#65533;|`&#65533;&#65533;&#65533;&#65533;@&#65533;D&#65533;&#65533;&#65533;f&#65533;i&#65533;&#65533;&#65533;&#65533;I&#65533;"&#65533;&#65533;&#65533;6&#65533;&#65533;&#n3&#65533;f#&#65533;&#65533;VL&#65533;&#65533;&#65533;\F:5'IPCN&#65533;s&#65533;E2Q&#65533;BBe&#65533;&#65533;(&#65533;<&#65533;
E&#65533;&JT&#65533;l&#65533;]-p&#65533;&#65533;
0&#65533;pU&#65533;b&#65533;EUzh&#65533;y&#65533;lR&#65533;s&#65533;A&#65533;&#65533;g
q&#65533;&#65533;^&#65533;&#65533;&#65533;W&#65533;&#65533;(&#1537;&#65533;&#65533;&#65533;f&#65533;Z8&#65533;&#65533;&#65533;P&#65533;&#65533;QP&#65533;&#65533;h&#65533;}8&#10665;&#65533;v%l&#65533;&#65533;&#65533;"&#65533;&#65533;&#65533; &#65533;zRt4&#65533;&#65533;&#65533;F7&#394;&#65533;$$&#65533;&#65533;:'c&#65533;G&#65533;k(&#65533;Pg)+&#65533;&#65533;O/&#65533;O=&#65533;))\~y&#65533;&#65533;&#914;&#65533;&#65533;f&#65533;&#65533;&#65533;yV&#65533;	'Z&#65533;&#65533;-2&#65533;&#65533;&#65533;&#65533;&#65533;x&#65533;&#65533;g&#65533;r&#1909;W^&#65533;B@&#65533;o_}MP@&#65533;b
&#65533;H&#65533;i&#65533;%z*&#65533;&#65533;&#65533;F&#65533;&#65533;&#65533;u#&#65533;&#65533;>&#65533;&#65533;&#65533;&#65533;&#65533;&#660;&#65533;&#957;:+&#65533;@&#65533;&#65533;Qm&#65533;&#65533;&#65533;&#570;&#65533;&#65533;&#65533;u&#65533;;&#65533;k&#65533;S&#65533;&#65533;
B&#65533; l&#65533;&#65533;&#65533;Lm&#65533;p&#65533;"&#65533;&#27257;3)l&#65533;&#65533;&#65533;&#65533;&#841;&#65533;&#65533;y&#65533;&#65533;g}(\&#65533;L&#65533;x&#65533;w&#1503;@&#65533;uYC &#190;&#65533;&#65533;&#65533;&#1579;&#65533;J&#65533;&#65533;m&#65533;&#65533;&#65533;&#65533;&#65533;&#65533;m&#65533;p&#65533;(6&#65533;J*MDQ &#65533;&#65533;&#65533;&#65533;&#65533;8&#258;KoM&#65533;&#65533;&#65533;&#65533;#&#65533;+&#65533;&#65533;&&#65533;$&#65533;Tp&#65533;:&#65533;&#65533;3&#65533;&#750;&#65533;<&#65533;&#65533;d&#65533;"f*&#65533;&#65533;::&#65533;&#39034;Y&#65533; &#65533;&#65533;m&#1463;p&#65533;	&#65533;{m&#65533;{&#65533;(&#65533;&#65533;&#478;{&#65533;+&#65533;H&#65533;&#65533;&#65533;&#65533;/&#65533;J&#65533;&#811;&#65533;&#65533;4&#65533;&#65533;kd&#65533;v&#65533;&#65533;g&#65533;s&#65533;&#65533;g
&#65533;w&#65533;2D <&#65533;7&#65533;&#65533;&#65533;&#65533;&#65533;&#65533;.&#65533;&#65533;&A&#65533;&#65533;&#65533;&#65533;&#65533;/&#65533;&#65533;>&#65533;&#65533;&#65533;:&#65533;&#65533;&#65533;&#65533;&#65533;3&#65533;&#65533;&#65533;Y&#898;&#65533;l1&#65533;&#1161;)Z&#65533;C&#65533; &#65533;
R&#65533;&#65533;Y&#65533; XB&#65533;&#65533;m[&#65533;(&#65533;2 A':&#65533;&#65533;,m&#65533;&#65533;&#65533;0&#65533;=&#65533;P/l!a&#65533;&#65533;&#65533;B{&#65533;&#65533;&#65533;&#65533;'&#65533;&#65533;&#65533;b;9<J1&#1168;&#65533;&#65533;&#65533;&#65533;&#65533;&#65533;&#65533;&#510;P .&#65533;S&#65533;&#65533;EU&#65533;&#65533;&#65533;&#65533;q&#65533;& 4l`&#65533;&#65533;E ]Q&#65533;RLI&#65533;&#2006;&#65533;&#65533;@&#65533; &#65533;ga&#65533;&#948;&#65533;"
h&#65533;&#65533;&#65533;&#65533;~q&#65533;:&#65533;hDCw&#65533;R&#65533;&#1737;&#65533;&#65533;&#65533;&#65533;@y&#784;&#65533;3d&#65533;np&#65533;&#65533;@&#65533;5&#513;n&#65533;.)&#65533;&#65533;T&#65533;&#65533;&#65533;&#65533;&#65533;&#65533;&#912;IQ&#65533;&#65533;m&#65533;&#65533;&#65533;(&#65533;&#65533;C*a  &#65533;&#65533;&#65533;&#65533;/!(QR&#65533;&#65533;&#65533;&#65533;=&#65533;&#65533;&#65533;$&#65533;/	P&#65533;&#65533;dQr&#65533;&#65533; &#65533;&#65533;&#65533;P&#65533;1&#65533;&#65533;(<we&#65533;&#65533;l&#65533;V&#65533;&#65533;&#65533;&#65533;g&#65533;&#65533;Y/&#65533;R&#65533;&#65533;&#65533;&#65533;&#65533;wLgxX&#65533;:d&#65533;&#65533;&#65533;&#65533;2&#65533;&#65533;3D2&#65533;&#65533;H&#65533;&#65533;H&#65533;&#65533;&#65533;&#65533;'@&#65533;&#65533;&#65533;&#65533;&#65533;D()"9&#65533;`,&#65533;&#65533;&#65533;&#65533;&#65533;$@>>&#65533;&#65533;|&#65533;&#65533;^&#65533;&#65533;&#65533;R&#65533;P&#65533;;,&#65533; P3&#65533;&#51525;T&#65533;KRSF&#65533;&#65533;&#65533;&#65533;&#65533;&#65533;&#65533;8&#65533;)v4&#65533;&#65533;*&#65533;&#794;&#65533;je&#65533;y&#65533;R$ &#65533;&#65533;(&#65533;&#65533;*NR8&#65533;&#65533;P&#65533;&#65533;&#65533;Rq&#65533;&#1809;y&#65533;C&#65533; &#65533;&#65533;&#65533; j)&#65533;B&#65533;&#65533;F&#65533;&#65533;&#771;@&#65533;&#65533;VR&#65533;&#65533;&#65533;&#65533;&#65533;(&#65533;&#65533;&#622;&#65533;"&#65533;&#65533;&#65533;&#65533;&&#65533;&#199;&#65533;&#65533;&#65533;&#65533;&#65533;\&#65533;&#65533;&#402;]&#65533;&#65533;&#65533;$&#65533;yBLd&#65533;&#65533;&#65533;w&#65533;L&#65533;&#65533;&#65533;a&#65533;A*&#65533;&#65533;s&#65533;&#65533;t&#65533;q&#65533;8&#65533;&#65533;P&#65533;5&#65533;&#65533;&#65533;JQ&#65533;&#65533;33&#65533;BH&#65533;&#65533;Tx&#65533;=Tu&#65533;&#65533;&#65533;&#65533;"W&#65533;&#65533;&#7654;&#65533;&#65533;&#65533;&#65533;&#65533;V&#65533;&#65533;&#65533;&#65533;&#65533;FU&#65533;&#65533;`h!d`Cv&#592;&#65533;=&#65533;&#65533;&#65533;h]&#65533;kWQ&#65533;&#65533;&#65533;&#65533;&#65533;d&#65533;&#65533;;&#65533;&#65533;g?&#65533;&#65533;KF&#65533;&#65533;&#65533;F&#65533;&#559;9&#65533;&#65533;&#65533;W&5&#65533;H+&#65533;&#650;&#153;&#65533;&#65533;>&#65533;&#65533;`&#65533;&#65533;1c&#65533;OM1&#65533;&#65533;`&#65533;E&#65533;6&#65533;&#65533;a&#65533;b&#28771; O(&#65533;&#65533;#&#65533;&#65533;&#65533;0V$&#65533;P&#65533;
E(&#65533;@ &#65533;"&#65533;&#65533;&#65533; &#65533;B&#65533;C&#65533; &#65533;d&#65533;?&#65533;&#65533;&#1019;64 &#65533;&#65533;&#65533;5&#65533;&#65533;Gj~&#65533;&#65533;&#65533;X&#65533;X&#65533;&#643;&#65533;F~/P&#65533;&#65533;&#52708;&#65533; &#65533;&#65533;&#65533;f&#65533;&#65533;&#65533;k&#65533;(l
&#65533;d&#65533;&#65533;&#65533;fF&#65533;&#65533;&#65533;2C&#65533;(&#65533;Z6&#65533;b&#65533;%&#65533;p&#65533;&#65533;&#1825;&#65533;&#65533;Y#&#65533;&#65533;%&#65533;&#65533;&#65533;X!&#65533;XE c&#65533;X
P&#65533;t&#65533;A@ &#65533;  &#65533;&#65533;R&#481;X&#65533;&#65533;~P<=&#65533;&#65533;&#65533;&#65533;&#65533;#-&#65533;:
 &#65533;N&#65533;f
&#65533;&#65533;&#65533;^&#65533;&#65533;&#65533;&#65533;&#65533;&#65533;&#65533;&#65533;B&#65533;*_&#65533;&#65533;&#65533;&#65533;
Y&#65533;&#65533;&#65533; .iI&#65533;`&#65533;@s&#65533;~&#772;&#65533;`&#65533;&#65533;&#65533;}( &#65533;(<g&#65533;&#65533;&#65533;9a&#65533;s&#65533;&#65533;x(h&#65533;&#65533;&#65533;m&#65533;U&#65533;-&#65533;&#65533;a&#65533;3&#65533;&#65533;&#65533;&#65533;~&#65533;
&#65533;&#65533;3&#65533;8P V&#65533;&#65533;&#65533;8&#65533;&#65533;&#65533; &#65533;&#65533;&#65533;}V&#65533;N&#65533;&#65533;S/v&#65533;&#65533;&#65533;&#65533;&#65533;w&#65533;K]&#65533;X&#65533;&#49534;&#65533;/.A&#65533;l&#65533;&#65533;&#65533;&#870;&#65533;p(&#65533;Hs&#65533;%j&#65533; @b&#65533;&#65533;d&#65533;&#229;h&#65533;&#65533;&#65533;m&#65533;&#65533;&#65533;(&#65533;(&#65533;&#65533;v&#65533;&#65533;`&#65533;l&#65533;e&#65533;&#65533;&#65533;&#65533;&#65533;&#65533;&#65533;&#65533;0&#65533;&#65533;&#65533;&#65533;&#65533;&#65533;&#65533;&#65533;&#65533;&#65533;&#65533;&#65533;
&#65533;&#65533;&#45287;&#65533;'&#65533;&#65533;q&#65533;&#65533;\>&#65533;8&#65533;&#65533;&#65533;	3&#65533;&#65533;t&#65533;&#65533;Sk&#65533;&#65533;A&#65533;&#65533;&#65533;&#65533;?&#65533;&#1867;F[&#65533;j&#65533;&#1494;+W&#65533;8$O&#65533;[V#0N&#65533; B0"&#65533;&#364;lG1&#65533;&#65533;&#1325;&#65533;&#65533;&#65533;&#65533;!=&#1772;&#65533;&#65533;&#65533;h}&#65533;!;J5gTQ&#65533;q&#65533;Y&#65533;P&#65533;&#65533;&#65533;&#65533;&#65533;&#65533;m&#65533;&#65533;&#65533;&#65533;7&#65533;&#1038;&#65533;5@P}@&#65533;g $^&#65533;{&#65533;-&#65533;p&#65533;&#2013;!x^&#65533;&#65533;&#65533;x&#65533;&#65533;&#65533;G&#65533;xi&#65533;&#65533;T,&#65533;
&#65533;&#65533;&#65533;&#969; @&#65533;J&#65533;/S(+|E7&#65533;&#65533;=|&#65533;n|E&#65533;&#65533;&#65533;&#65533;@o&#65533; No4he&#128;X
&#65533;a)F
&#65533;Eu&#1141;{:&#65533;u!&#65533;&#65533;&#279;|&#65533;W|&#65533;<&#65533;N&#65533;&#65533;|01&#65533;&#65533;&#65533; &#65533;}&#65533;n&#65533;7x&#65533;~&#65533;7l&#198;D&#65533;&#65533;~&#65533;&#65533;~&#65533;&#65533; ! M&#65533;&#65533;=&#65533;<&#65533;&#65533;=k&#65533;Cxd&#65533;@&#65533;W8&#65533;;&#65533;\&#65533; u;#{&#65533;&#65533;t&#65533;&#65533;M&#65533;Sg&#65533;]\&#65533;hQP&#65533;PU&#65533;&#65533;{&#65533;t<&#65533;&#65533;&#65533;  ip&#65533;&#615;*&#65533;&#65533;&#65533; q&#65533;,&#514;&#65533;`&#65533;i&#65533;&#65533;&#65533;0W 	&#65533;O 4K&#65533;|'
&#65533;74&#65533;&#28925;&
A&#65533;.Ap&#65533;&#65533;p&#65533;&#65533;_S=3&#65533;&#65533;&#65533;z&#65533;&#65533;W8cI&#65533;0^l&#65533;6F&#458;&#65533;&#65533;h&#65533;H&#65533;M&#65533;t&#65533;
J%u&#65533; &#65533;V!&#65533;&#1905;&#65533;isEG&#65533;I:su&#65533;EA&#65533;wusXEJ&#65533;&#65533;I&#65533;&#65533;x&#65533;&#65533;i&#65533;P&#65533;R|~8&#65533;&#65533;&#65533; &#65533;&#65533;x8&#65533;.!&#65533;&#65533; "&#65533;u&#65533;&#65533;C&#65533;H&#65533;P&#65533;e-&#988118;x'&#65533;(h&#65533;7&#65533;&#65533;f &#65533;d&#65533;&#65533;&#65533;zn`&#65533;&#65533;0&#65533;:Ct&#1090;&#65533;T&#65533;z&#65533;&#65533;t&#65533;&#65533;&#65533;<&#65533;EE\^h
&#65533;FN&#65533;iTW&#65533;&p&#65533;Oun@&#65533;&#65533;&#65533;H&#1427;rPV2IQw&#65533; y&#65533;&#65533;&#65533;&#65533;NP=Y >Y@&#65533;@&#65533;3A&#65533;&#65533;&#65533;&#65533;&#65533;&#65533;&#65533;.X&#65533;I&#65533;T&#65533;&#65533;&#65533;]t<]&#65533;&#65533;&#1557;&#65533;&#65533;
&#65533;wc&#65533;H&#65533;I&#65533;F&#65533;&#65533;"&#65533;&#65533;F&#65533;&#65533;&#65533;&#65533; &P&#65533;&#65533;8N]&#65533;S&#65533;&#65533;&#65533;X]&#65533;&#65533;h&#65533;Iu&#1047;*&#65533;&#65533;&#65533;H&#65533;3y<&#65533;#&#65533;&#65533;&#65533;!p&#1456;X9&#65533;:&#65533;&#65533;x&#65533;;)
,&#65533;&#65533;&#65533;&#65533;^&#65533;c6Q&#65533;B&#65533;&#65533;&#65533;^&#65533;&#65533;]&#65533;&#1367;&#65533;&#65533;&#65533;k@"&#65533;5Y Ihe&#65533;5o&#65533;'hh&#65533;&#65533;&#65533;&#65533;&#65533;&#65533;&#65533;t&#65533;&&#65533;H&#65533;S&#65533;T&#65533;&#65533;bH&#65533;N5b`{&#357;&#65533;&#65533;Z&#65533;&#65533;E&#65533;X&#65533;In&#65533;&#65533;&#65533;@&#65533;u &#65533;&#65533;&#65533;&#65533;m#]&#65533;'|qul*&#65533;Q)"#&#65533;:&#65533;&#65533;&#65533;x &#65533;&#65533;&#65533;/&#65533;/cC&#65533;&#65533;&#65533;IJ&#65533;&#65533;f&#65533;&#581;&#406;:&#65533;h&#616;&#65533;Vh&#65533;&#65533;l&#65533;&#65533;&#65533;&#65533;&#65533;a&&#184;&#65533;	8
(:&#65533;&#65533;:K5\i&#65533;q&#65533;&#65533;&#524;\&#65533;&#65533;o5d&#65533;x@sA&#65533;R2&#65533;X&#65533;l&#65533;a&#65533;1!5GsFxP&#65533;@j&#65533;p&#65533;&#65533;&#65533;&#65533;&#65533;&#65533;b<&#65533;&#65533;&#65533;I	k&#65533;&#65533;&#65533;&#65533;&#65533;8&#65533;&#65533;WUUY&&#65533;c&#65533;U!&#65533;&#65533;
&#65533;x:&#65533;&#65533;,pY&#65533;F&#65533;&#65533;p&#1611;&#65533;G{YG&#65533;&#588;&#65533;&#65533;&#65533;&#2005;dJp&#65533;&#65533;k/&#65533;&#65533;2ZlV&#65533;&#65533;&#65533;l&#65533;V&#65533;&#65533;&#65533;&#65533;&#65533;0Y&#65533;x&#65533;x&#65533; CEz&#65533;&#65533;&#65533;&#65533;&#995;&#65533;&#65533;)RY&#65533;&#65533;$&#65533;&#65533;U&#65533;G&#65533;H&#65533;&#1269;uaJ[&#65533;&#65533;&#65533;&#65533;&#65533;z&#65533;&#65533;&#65533;&#65533;sj
&#697;&#65533;
&#65533;&#65533;&#65533;&#65533;U&#65533;T
&#256;}i{&#65533;	&#65533;u&#65533;Y@`&#65533;x&#65533;z
&#65533;0&#1703;&#65533;&#65533;l7:&#65533;!nv&#65533;&#65533; &#65533;D&#65533;/&#65533;&#65533;&#65533;&#65533;&#65533;&#65533;&#65533;H&#65533;tI&#65533;Ud&#268;hu%z\&#65533;h&&#65533;M
TU&#65533;&#65533;&#65533;&#65533;A&#65533;&#65533;&#31140;&#677;&#65533;&#65533;z[&#65533;a&#65533;3LE&#65533;&#65533;&#65533;&#65533;t&#65533;&#65533;&#417;&#65533;4&#65533;&#65533;&#65533;&#65533;&#65533;{&#176;&#65533;^!&#65533;<0&#65533;&#1685;&#65533;/&#65533;;{&#65533;&#65533;3Je&#65533;Z&#65533;&#65533;l&#65533;m 0&#65533;:&#65533;!&#65533;&#65533;/&#65533;&#65533;&#65533;1t&#65533;&#65533;
&#65533;&#65533;u&#65533;t&#65533;&#65533;GppA&#65533;&#65533;3&#529;&#65533;&#65533;]8
w&#65533;&#65533;&#65533;F&#65533;&#65533;&#65533;&#65533;l&#65533;&#65533;&#65533;)o&#65533;&#65533;&#65533;&#65533;\	&#65533;&#65533;&#65533;u&#65533;&#65533;y0&#65533;&#65533;&#65533;&#65533;&#65533;&#65533;&#65533;w&#65533;&#65533;:&#65533;&#65533;&#65533;''&#65533;&#65533;J&#65533;&#65533;&#65533;&#1654;&#65533;&#65533;!&#739;&#65533;&#65533;)&#65533;&#65533;&#297;B&#65533;&#65533;&&#686;&#65533;D&#65533;&#65533;&#1583;&#65533;&#65533;&#65533;&#65533;\&#65533;&#65533;&#65533;z{&#65533;&#65533;&#65533;Auh&#65533;K&#65533;n&#65533;a&#65533;&#65533; &#65533;~&#65533;&#65533;&#65533;\yL&#65533;&#65533;o&#65533;3<p&#65533;&#65533;&#1717;/z&#65533;&#65533;&#65533;G&#65533;&#1580;p&#65533;5&#65533;&#65533;&#65533;/+&#65533;&#65533;&#65533;=X&#65533;&#65533;Vy&#65533;7&#65533;&#65533;k&#1582;&#65533;&#65533;%&#65533;&#65533;'j^H&#65533;&#65533;G&#1729;=#&#65533;F+&#65533;&#65533;&#65533;&#65533;k\&#65533;&#65533;{mTNb&#65533;P&#65533;fRN&#65533;&#65533;YAo)A&#65533;@&#65533;&#65533;	&#65533;	0:&#65533;&#65533;U&#65533;G&#65533;UN&#65533;j&#65533;T&#65533;&#65533;&#65533;6/i
&#65533;&#489;&#65533;t&#65533;&#65533;&#65533;&#65533;&#65533;w&#65533;&#65533;[
&#65533;{&#65533;&#65533;&#65533;&#1791;Y&#65533;wI
S&#65533;&#185;TdBo$&#65533;&#65533;&#65533; &#65533;I:&#65533;&#65533;&#65533;&#65533;&#65533;Tb&#65533;&#65533;0&#65533;&#65533;`&#65533;&#65533;&#65533;&#65533;&#65533;&#65533;`&#65533;-p	&#65533;&#65533;I&#65533;S&#65533;&#65533;]A&#65533;&#65533;&#65533;&#65533;&#65533;&#65533;&#65533;,&#65533;&#65533;r
&#65533;&#651;&#65533;v&#65533;&#65533;&#65533;&#65533;&#65533;J]&#65533;;&#65533;&#65533;'&#65533;px&#65533;
i&#65533;[&#65533;L&#65533;&#65533;&#65533;&#65533;&#65533;@&#65533; &#65533;T1&#65533;&#65533; L|&#859;T4&#65533;~`&#65533;&#65533;&#65533;&#65533;&#65533;&#65533;&#65533;&#65533;&#65533;&#65533;[D&#65533;J&#65533;&#65533;H&#65533;G$&#65533;[]AWP&#65533;&#65533;&#65533;&#705;&#65533;&#65533;&#65533;Y\ &#65533; &#65533;&#65533;&#65533;&#65533; &#314;&#1057;&#65533;&#65533;T#L&#65533;&#65533;&#65533;&#65533;&#65533;&#65533;-Y&#65533;Q+uZ&#65533;&#65533;&#65533;&#65533;&#65533;&#65533;&#65533;<&#65533;YL&#65533;Z&#53224;&#244;&#65533;t&#65533;ub2&#65533;,&#65533;&#1033;&#65533;&#65533;&#32390;&#65533;&#65533;&#65533;&#65533;&#65533;&#65533;@&#65533;/&#810;&#65533;&#633;5\r&#50958;\N+&#65533;&#65533;qy&#65533;&#65533;[&#65533;|&#65533;b&#150;L&#65533;O<&#514;&#65533;&#65533;&#610; &#65533;$\&#65533;&#65533;
{@&#821;&#65533;L&#65533;{&#65533;&#65533;&#65533;$&&&#65533;&#65533;&#65533;&#65533;&#65533;&#65533;C+&#65533;Z&#65533;&#65533;&#65533;!&#65533;CAP{&#65533;I&#65533;&#65533;&#65533;&#65533;3X&#65533;dqh&#65533;&#65533;\OL&#65533;C&#65533;[&#65533;\
~&#65533;&#65533;&#65533;(&#65533;&#65533;&#65533;&#65533;&#65533;&#65533;&#65533;&#65533;&#1021;&#65533;&#809;&#65533;&#545;`&#65533;&#65533;Y<&#65533;&#1100;&#65533;&#65533;[q&#65533;&#65533;J&#65533;&#309;&#65533;&#65533;q&#65533;&#65533;4&#65533;&#53028;p&#65533;L&#65533;&#65533;&#65533;&#65533;&#65533;&#1853;&#65533;&#704;&#65533;&#65533;TW\i &#65533;&#785;[&#65533;@&#65533;&#65533;
.&#65533;&#65533;&#65533;q&#1206;@&#972;&#65533;&#65533;&#65533;+&#65533;w&#65533;&#65533;J{&#65533;&#65533;;:}&#65533;&#65533;&#65533;&#65533;"&#65533;&#65533;@	&#65533;&#1172;&#65533;a&#65533;l&#65533;@l&#65533;_&#65533;&#65533;m
&#65533;&#65533;TUM
&#156;&#65533;&#65533;&#65533;&#65533;mWM&#65533;&#65533;&#65533;U,
Z&#65533;Q&#65533;&#65533;-&#65533;&#1360;V\{0&#65533;&#65533;|&#65533;&#65533;&#65533;&#65533;&#65533;&#65533;&#65533;&#65533;&#65533;&#65533;[&#65533;MX&#65533;&#65533;S]&#65533;T&#65533;D&#65533;Y&#65533;&#65533;&#549;h&#775;l4-&#65533;`M
<:c&#558; &#65533;&#636;&#1200;W&#1421;&#65533;2&#65533;
o&#65533;&#65533;j&#65533;}&#65533;&#65533;&#65533;&#65533;1o_&#65533;&#65533;y&#65533;&#339;[N&#65533;@}&#65533;&#65533;&#825;&#1669;&#65533;&#65533;&#65533;,&#1072;&#65533;&#65533;&#65533;&#65533;@--&#65533;iW&#1297;-&#65533;&#65533;&#65533;&#65533;&#65533;&#65533;&#65533;|&#65533;&#1654;&#65533;&#1691;=&#1007;]&#65533;v&#65533;F&#65533;&#65533;&#65533;[y&#65533;&#65533;&#65533;&#65533;&#65533;&#1894;j}&#65533;u\&#65533; &#65533;&#65533;X&#65533;&#65533;&#65533;&#65533;&#65533;&#65533;}&#65533;3h&#65533;&#65533;&#65533;]|&#65533;&#65533;&#65533;&#65533;&#65533;,&#65533;up&#65533;Z&#65533;&#65533;&#65533;}&#65533;&#65533;&#65533;&#65533;,]&#65533;&#65533;X-&#65533;n&#65533;d&#65533;&#1402;&#65533;&#65533;V!&#65533;&#65533;,
&#65533;&#65533;&#65533;&#65533;&#1979;&#65533;a&#65533;&#65533;&#65533;&#65533;&#65533;&#65533;&#65533;m&#65533;&#65533;&#65533;&#65533;|&#65533;&#844;&#65533;&#65533;&#65533;&#65533;&#65533;l&#65533;~&#65533;P=
 ~&#65533;,&#65533;
&#65533;=
&#65533;<&#65533;&#65533;&#65533;&#1901;&#1561;&#65533;&#1883;&#65533;&#65533;!&#65533;&#65533;&#65533;&#65533;&#65533;&#65533;&#65533; &#65533;&#65533;wP&#65533;)=&#65533;G&#65533;&#65533;H&#65533;~&#65533;D&#65533;&#65533;F&#65533;&#65533;&#65533;d&#65533;&#65533;&#65533;P&#65533;&#65533;V&#65533;&#65533;&#65533;&#65533;m=&#65533;&#65533;\&#65533;&#65533;l{&&#65533;&#1705;&#65533;&#65533;&#65533;&#65533;&#65533;&#65533;&#65533;&#65533;U&#65533;&#65533;F&#65533;>&#65533;&#1013;&#65533;&#65533;f&#65533;&#65533;P&#65533;=>&#65533;&#65533;&#65533;&#65533;&#65533;&#65533;%N
&#65533;&#65533;-&#65533;&#65533;&#65533;M~&#65533;~&#65533;&#65533;&#65533;&#65533;~&#65533;l&#65533;F&#65533;&#65533;&#914;&#33694;&#65533;&#715;&#65533;-r&#65533;&#781;>4a&#65533;&#65533;M&#65533;&#10046;&#65533;2&#65533;&#65533;&#65533;&#65533;&#65533;T&#65533;&#65533;&#65533;&#65533;&#65533;&#65533;&#65533;0=&#65533;0]&#65533;5&#65533;G&#65533;&#65533;&#65533;}&#65533;&#44051;&#40158;&#65533;U&#65533;&#65533;&#65533;V&#65533;H^
&#65533;.o&#65533;.&#65533;&#238;&#65533;U&#65533;&#65533;P&#65533;Y&#65533;&#65533;&#619;&#1400;&#65533;&#65533;[&#65533;&#65533;&#65533;k&#65533;&#65533;,&#65533;Fo&#65533;\&#65533;;&#65533;&#65533;
&#65533;&#65533;&#65533;&#65533;&#65533;&#65533;sN/&#65533;&#65533;&#65533;F&#65533;&#1326;&#65533;|p&#65533;a0&#65533;&#65533;&#65533;&#65533;&#65533;~&#65533;N&#65533;n
&#65533;&#805;M&#65533;N&#65533;~&#65533;v-L&#65533;&#65533;&#65533;&#65533;/&#65533;&#65533;&#65533;&#65533;&#65533;&#65533;&#65533;&#65533;!&#65533;&#65533;&#64622;&#65533;5&#65533;r$&#65533;9&#65533;&#65533;^&#65533;&#65533;&#65533;9&#65533;<&#65533;&#65533; &#65533;W.o&#65533;^&#65533;&#65533;&#65533;&#700;&#65533;&#1646;&#65533;&#65533;L&#65533;&#65533;&#65533;&#65533;P&#65533;/&#65533;^
2?&#65533;&#142;5&#65533;a7?&#65533;&#65533;&#65533; &#65533;&#1654;&#65533;&#65533;_"&#65533;&#65533;&#635;&#65533;&#65533;M&#65533;&#65533;<&#26349;&#1887;c&#65533;&#65533;&#65533;n&#65533;E&#65533;&#65533;&#65533;&#65533;T&#65533;3&#65533;&#65533;&#65533;N&#65533;T?&#65533;.&#65533;&#65533;[&#65533;&#65533;;C&#65533;&#734;&#65533; &#65533;W&#65533;&#65533;P&#65533;=?&#65533;V&#792;&#65533;&#65533;~0&#65533;j&#65533;o&#65533;&#65533;W&#65533;&#65533;&#65533;&#65533;r-o&#65533;&#65533;&#65533;`&#65533;&#65533;&#65533;&#65533;&#65533;&#65533;[.h~@&#65533;{)&#2022;&#65533;m&#65533;&#60304;&#65533;&#65533;&#65533;&#65533;F&#65533;md&#65533;&#65533;&#65533;&#237;&#65533;&#65533;&#65533;ap&#65533;"_&#65533;&#65533;m&#65533;|&#65533;&#65533;&#65533;>
&#65533;oP&#65533;&#811;o&#7568;&#65533;3^o&#65533;&#65533;&#65533;&#65533;'&#65533;&#65533;e&#65533;b&#65533;&#65533;&#65533;&#65533;&#65533;&#65533;&#1090;/&#65533;2-&#65533;&#65533;&#65533;&#65533;Q&#65533;&#65533;y&#65533;&#65533;&#65533;&#65533;|&#65533;&#65533;A&#65533;&#65533;&#65533;&#65533;&#65533;D&#65533;&#65533;&#65533;}&#65533;&#65533;&#65533;&#65533;&#65533;&#65533;&#447;ab&#65533;&#65533;{&#65533;>&#65533;&#65533;&#65533;V1&#65533;&#65533;>&#65533;}&#65533;&#65533;x&#65533;&#65533;\&#65533;&#65533;&#65533;&#65533;Q&#65533;
&#65533;&#65533;&#65533;&#65533;&#65533;?&#65533;o&#65533;&#65533;~|&#65533;&#65533;&#65533;&#65533;&#65533;&#65533;&#65533;&#65533;&#65533;&#65533;&#65533;{y&#65533;|&#65533;&#65533;&#65533;Z&#65533;&#65533;{&#65533;&#65533;Z&#65533;&#65533;&#65533;&#65533;|&#65533;&#65533;&#65533;&#65533;&#65533;~&#65533;&#65533;&#65533;&#65533;&#65533;&#65533;&#65533;{}&#65533;&#65533;z&#65533;&#65533;&#65533;&#65533;&#65533;&#65533;a&#65533;&#65533;&#65533;&#65533;&#65533;&#65533;&#65533;&#65533;|&#65533;&#65533;&#65533;a&#65533;&#65533;&#65533;&#965;&#65533;&#65533;&#1244;&#65533;&#65533;&#65533;&#1575;&#65533;&#65533;&#65533;&#65533;&#1798;&#65533;&#65533;&#65533;&#142;&#778;&#65533;&#65533;&#24383;&#65533;&#65533;&#65533;&#65533;&#65533;&#65533;&#65533;&#65533;&#65533;&#65533;&#65533;&#65533;&#65533;&#65533;&#65533;&#65533;&#65533;)2&#1455; &#65533;|&#65533;&#65533;'p&#65533;p&#65533;&#65533;&#65533;&#65533;&#65533;Ej&#1861;j&#65533; <&#65533;&#65533;^'r&#65533;IB&#65533;&#65533;&#65533;2i&#65533;&#65533;E&#65533;&#65533;`fJTR&#65533;LE5&#65533;]&#65533;&#65533;&#997;&#65533;DIIR&#65533;&#65533;&#65533;&#995;6&#65533;&#65533;q&#65533;&#65533;`E&#65533;J&#65533;&#65533;&#65533;&#65533;TlA&#65533;&#65533;n&#65533;&#556;!E&#65533;*t^&#1227;[&#65533;&#65533;&#65533;&#65533;&#65533;&#1759;&#65533;&#1450;{.&#65533;=&#65533;Q&#65533;V&#65533;&#65533;VQQ&#65533;K8[&#65533;&#65533;&#65533;&#65533;&#1763;&#65533;&#48054;Zq;r(&#65533;&#65533;3wK4&#65533;^g&#65533;&#65533;VE&#65533;&#65533;&#65533;g&#65533;D&#65533;*&#65533;&#65533;g&#65533;&#1844;&#65533;F&#65533;*O>&#65533;},&#65533;1`&#65533;&#65533;&#65533;&#65533;]m&#65533;[&#1261;&#65533;F&#48143;G&#2045;:?&#65533;t&#65533;&#65533;u&#65533;&#65533;&#65533;&#139;h&#65533;&#65533;&#65533;.&#65533;{m,y&#65533;&#65533;&#65533;u
&#65533;&#65533;w&#65533;&#65533;&#65533;Z&#65533;&#65533;&#65533;&#65533;>&#65533;&#894;+#g&#65533;&#65533;&#65533;&#65533;}&#65533;X&#65533;O8&#65533;&#65533;5&#65533;r&#65533;&#65533;|&#65533;U&#65533;Y&#65533;&#65533;&#65533;`]	FXP2"&#65533;H&#65533;w&#65533;&#65533;B&#65533;u&#65533;4&#65533;&#65533;X&#65533;&#1185;-k5&#65533;&#1034;,&&#65533;&#65533;dZ&#65533;&#65533;"&&#65533;&#65533;
&#65533;,rb@""&#65533;&#65533;&#65533;&#65533;&#65533;U&#65533;-9&#65533;#b%79:&#65533;&#65533;&@9";	VH&#65533;&#65533;&#65533;&#65533;&#65533;&#65533;T=&#65533;&#65533;3&#65533;&#65533;J&#65533;&#65533;&#65533;&#65533;G&#65533;r!4&eaUI&#65533;=M.H&#65533;o\&#65533;G&#65533;G&#65533;v&#65533;<I&#65533;&#464;{R&#65533;e&#65533;&#65533;,&#65533;2}&#65533;r&#65533;J&#65533;&#65533;&#65533;`H&&#65533;&#65533;ZhnRdg&#65533;T9&#65533;+&#65533;N&#65533;&#65533;(&#65533;&#65533;:M&#65533;&#65533;&#65533;&#65533;&#65533;&#65533;&#65533;&#65533;
F&#65533;&#65533;g&#65533;&#65533;&#65533;&#65533;QT&#65533;&#65533;6&#1116;&#65533;9&#65533;&#65533;4&#65533;&#65533;&#65533;&#65533;&#65533;\&#65533;&#860;J&#65533;jO'&#65533;&#65533;&#65533;+HA&#65533;H&#65533;&#65533;m~&#65533;qt&#65533;&#65533;&#972;&#65533;m6y)&#65533;q&#65533;&#65533;2.&#65533;&#65533;t&#65533;&#65533;"&#65533;&#65533;&#65533;&#65533;4&#65533;t&#65533;.&&#65533;&#65533;:&#52745;&#65533;&#591;&#65533;&#65533;&#65533;&#65533;R&#65533;&#65533;&#65533;&#65533;9&#65533;\x&#65533;&#65533;2V&#65533;&#65533;b&#65533;&#65533;&#65533;&#65533;&#65533;&#65533;hw&#65533;JldV&#65533;C&#65533;8R&#65533;&#65533;&#331;0+&#659;&#65533;&#65533;&#65533;p&#65533;q&#65533;/&#65533;&#65533;G&#65533;9c&#573;(#B2K;&#65533;$&#65533;w&#65533;h(,.=&#65533;h: &#65533;A&#65533;&#65533;&#65533; q&#1288; 1&#65533;!W2E&#1286;P&#65533;&#65533;&#1226;p&#65533;dA&#65533;V&#65533;fg&#65533;&#65533;x22X&#65533;&#65533;&#65533;U2:0&#65533;&#65533;&#65533;^B`&#65533;&#65533;ID&#65533;&#65533;q&#65533;$p&#65533;&#65533;lD&#65533;7&#1005;&#65533;&#65533;&#648;&#65533;&#65533;&#65533;<&#65533;&#65533;?s&#65533;J?}q".&#65533;&#65533;&#65533;@ar+e&#65533;v&#65533;3&#65533;s&#65533;&#65533;&#65533;&#65533;y&#65533;&#65533;&#65533;|&#65533;/ZpQ&#65533;&#65533;^'1&#65533;&#2015;7|&#65533;&#65533;&#65533;&#65533;7&#65533;&#65533;)27&#65533;C&#65533;A@&#65533;-&#65533;=&#65533;g3&#65533;!H&#65533;^H&#65533;&#65533;;&#65533;&#65533;&#65533;&#65533;&#65533;&#65533;H&#65533;SN}&#65533;#&#65533;&#65533;&#65533;E&#65533;&#65533;&#65533;#0&#65533;$&#65533;&#65533;K&#354;o&#65533;&#65533;&#57809;@&#65533;_&#65533;&#65533;&#65533;1D&#65533;2&#65533;&#65533;&#1615;0p&#65533;&#782;&#65533;!&#65533;,_ &#65533;&#65533;<w@&#844;.	&#65533;;\	&#65533;&#65533;&#65533;_l&#65533;&#65533;&#65533;
&#65533;ik7x&#65533;&#65533;>&#65533;&#16634;&#65533;`W"&#65533;&#65533;L&#1028;&#65533;&#65533;&#65533;/ME.&#65533;0&#65533;&Z&#65533;u&#65533;&#65533;sS&#65533;&#65533;&#65533;&#65533;&#1452;&#65533;&#65533;d?o&#65533;p&#65533;&&#65533; n0&#65533;&#65533;&#65533;&#65533;&#65533;&#65533;&#65533;&#65533;"&#65533;a&#65533;&#65533;&#65533;&#65533;E` &#65533;(&#65533; 0&#65533;&#65533;xc&#65533;&#65533;&#65533;xd&#65533;"{&#65533;&#1720;&#65533;x&#65533;H&#65533;s&#65533;&Np3&#65533;&#65533;(&#65533;&#65533;c&#65533;&#65533;:&#65533;@:&#65533;Aa&#65533;&#65533;4Ee&#65533;	H &#65533;#GY&#65533;&#65533;9&#65533;p&#65533;H&#65533;PY&#65533;F&#560;.c&#65533;&#65533;&#65533;=&#65533;r&#65533;P;&#65533;Y&#65533;&#65533;Wj&#65533;m&#65533;&#65533;N&#65533;IR>r&#65533;&#65533; &#65533;&#65533;: &#65533;'&#65533;C&#65533;Z2&#65533;1&#65533;pJiZSz&#65533;"ah*h&#65533;&#65533;|&#65533;&#65533;&#65533;!h&#65533;)&#1842;"&#65533;tD&#65533;D&#65533;ySu&#65533;C4p&#65533;&#65533;&#65533;&#65533;|s@&"p b&#65533;&#65533;)J&1&#65533;&#65533;&#65533;C"&#65533;i3&#65533;l&#65533;  A@P&#65533;&#65533;&#65533;sF&#65533;&#65533;&#65533; &#65533;&#65533;LC{&#65533;+&#65533;&#65533;&#65533;J&#65533;&#65533;&#65533;~d"&#65533;&#1160;J&#65533;
&#65533;&#65533;I&#65533;&#1311;&#65533;&#65533;h"t:&#65533;&#65533;&#65533;b&#65533;'S&#65533;A:)2P&#65533;&#65533;HE&#65533;j &#65533;&#65533;&#65533;&#65533;	&#65533;7x:&#65533;&#65533;.&#65533;K&#65533;&#11006;qRR&#65533;!&#65533; &#65533;&#65533;Q&#65533;t&#65533;5X&#65533;4P&#65533;&#65533;C&#65533;&#65533;0&#65533;[&#65533;R&#65533;&#65533;&#65533;o&#65533;K&#65533;&#65533;&#65533;&#65533;]2Q&&#65533;B&#65533;&#41522;&#65533;&#1324;&#65533;=kL&#65533;0O&#65533;&#65533;&#65533;&#65533;&#65533;j?j&#65533;&#65533;&#65533;"e&#65533;&#65533;!&#65533;&#65533;&#65533;@&#65533;&#65533;&#65533;`@!@&#65533;&#65533;&#1174;UN&#65533;&#65533;A&#65533;&#65533;Y&#65533;&#65533;&#65533;	&#65533;b&#65533;&#65533;&#65533;&#1558;&#65533;&#65533;&#65533;&#65533;&#65533;&#65533; &#65533;BC&#65533;c--&#65533;&#1461;&#65533;A&#65533;&#65533;&#65533;G&#65533;!&#65533;&#65533;bb&#65533;&#65533;&#65533;&#65533;&#1858;&#65533;q&#34893;&#65533;&#65533;L&#65533;[q&#65533;&#65533;&#65533;%mxa&#65533;&#65533;&#65533;]&#882;&#65533; &#65533;&#65533;&#65533;&#65533;&#65533;73:C2&#65533;&#65533;Y&#65533;&#1529;d&#65533;Yz&#65533;]y|w&#65533; o&#65533;d`@&#65533;bho&#65533;&#65533;ZF-&#65533;&#65533;&#1797;`&#65533;&#1105; 7&#65533;..[AYC&#65533;-&#65533;&#65533;&#65533;,&#1818;G&#65533;]=DuF&#65533;S9&#65533;&#65533;&#65533;>;&#1123;`&#65533;&#4931;&#699;# &#65533;&#65533;&#65533;X&#65533;!&#65533;&#65533;&#65533;&#65533;"`0qk&#65533;&#65533;C[	&#65533;M&#65533;&#566574;&#65533;&#65533;R&#65533;.&#65533;q<\X&#65533;j.`&#65533;rM&#65533;%WD&#65533;&#65533;&#65533;&#65533;N &#65533;&#65533;&#598905;-&#65533;&#65533;,"&#65533;&#65533;%@gP&#65533;"g&#65533;;&#65533;&#65533;&#65533;&#65533;&#65533;&#65533;&#768;8@&#65533;$	&#65533;&#65533;&#65533;o&#65533;I&#65533;&#65533;&#1930;&#45773;&#65533;&#65533;0&#65533;-~&#8195;&#65533; &#65533;&#65533;&#65533;'&#65533;vP&#65533; &#1888;'&#65533;s&#65533;97&#65533;NC;&#65533;o^&#65533;&#65533;,LT&#65533;X&L&#65533;&#65533;&#65533;&#65533;&#65533;&#65533;&#65533;&#65533;6=&#65533;&#65533;0&#65533;$&#65533;dRCY%	&#65533;&#65533;&#65533;-@T
5&#65533;5]z&#65533;S`B&#65533;&#65533;F&#65533;UM&#65533;j&#65533;&#65533;&#1363;Z&#65533;&#65533;&#65533;.&#65533;Pl&#65533;&#65533;D5&#65533;&#65533;&#65533;&#65533;z;x@&#65533;&#65533;&#65533;i&#65533;&#65533;&#65533;&#65533;&#65533;!l3&#65533;&#65533;&#65533;&#65533;E&#65533;/&#189;6r&#65533;&#65533;x`&#65533;Ja&#65533;&#65533;yA&#65533;&#65533;]_7&#65533;&#65533;&#617;w&#65533;j&#65533;s&#65533;&#65533;&#65533;&#65533;&#884;&#65533;&#65533;V&#65533;!X&#65533;6&#65533;&#65533;&#65533;&#65533;{z&#65533;&#65533;9&#65533;&#65533;&#65533;&#65533;&#65533;&#65533;&#65533;&#25000;&#65533;&#65533;&#65533;D&#65533;[@-D&#65533;C&#65533;dE&#65533;3!@  &#65533;PamO&#65533;;&#65533;&#65533;~&#65533;&#65533;&#65533;&#65533;&#65533;^&#463;2&#1986;\Y&#65533;:&#65533;]&#65533;n&#65533;&#65533;&#65533;L&#65533;Q&#65533;&#65533;&#65533; 
&#65533;&#65533; d&#65533;u&#65533;&#65533;&#65533;&#65533;&#65533;}&#65533;"&#65533;&#65533;&#65533;&#65533;&#65533;C&#65533;&#65533;/&#65533;b[`0&#65533;&#65533;&#65533;=&#65533;A&#65533;7D&#65533;>w&#65533;&#733;&#65533; &#65533;5R&#65533;x&#65533;&#65533;&#65533;An&#65533;.&#65533;&#65533;F&#65533;H&#65533;Yd&#65533;C&#65533;!&#65533;&#65533;&#65533;Ao&#65533;&#65533;!&#65533;<@|/&#65533;&#65533;7&#65533;&#65533;&#65533;&#65533;z&#65533;&#65533;&#65533;$&#65533;y&#65533;&#65533;o`x&#65533;&#65533;&#65533;&#65533;'	&#65533;&#65533;v`H&#65533;^z&#65533;5&#1235;&#65533;?#&#65533;&#65533;&#65533;&#65533;&#65533;&#65533;&#65533;&#65533;&#65533;&#65533;t&#65533;BDo&#65533;&#65533;&#65533;&#65533;&#65533;&#65533;_&#65533;17~&#65533;VPfIPv&#65533;SM&#65533;&#65533;p&#65533;7=&#65533;8c"&#65533;&#65533;&#65533;&#65533;~t&#65533;~&#65533;'w4 u&#65533;&#65533;&#65533;g&#65533;hh &#65533;0&#65533;&&#65533;k&#65533;7x&#65533;&#65533;&#65533;&#65533;] &#65533;dp&#65533;r&#65533;Y &#65533;R&#65533;{&#65533;~>&#1539;&#65533;7w&#65533;&#65533;&#65533;eu&#65533;&#65533;&#65533; &#65533;6`M&#65533;&#65533;`h&#65533;&#65533;&#65533;Q&#983;#p &#65533;&#65533;^&#65533;}If&#65533;&#65533;I\dp&#65533;&#65533;O&#65533;&#65533;&#65533;&#65533;&#65533;&#65533;&#65533;t&#65533;&#65533;W&#65533;?&#65533;{&#65533;&#65533;(&#65533;kF&#65533;0&#65533;h &#65533;#&#65533;3`&#65533;X&#65533;&#65533;&#65533;Wh&#65533;&#65533;&#65533; S18I&#65533;&#65533;gT&#65533;k&#65533;&#65533;X&#65533;&#65533;&#65533;t&#65533;6&#65533;&#390;;H&#65533;p&#65533;=&#65533;~t8w j \&#65533;&#65533;}&#1546;&#65533;H&#65533;&#65533;&#65533;&#65533;]&#65533;&#65533;&#65533;&#65533;&#65533;&#65533;&#65533;&#65533;h&#65533;&#65533;
&#65533;&#65533;&#65533; &#65533;&#65533;2&#65533;E&#65533;X&#65533;&#65533;&#65533;&#65533;&#65533;&#65533;&#65533;&#65533;3i&#65533;py&#65533;tj&#65533;" &#65533;&#65533;n(&#65533;&#65533;h&#65533;&#65533;h&#65533;o8uww&#65533;&#65533;&#65533;&#65533;&#65533;%8'&#65533;&#65533;8&#65533;&#65533;P P&#65533;&#65533;p&#65533;&#65533;&#65533;
8&#65533;&#65533;-&#65533;&#65533;&#65533;&#65533; &#65533;
 )&#65533;&#65533;C&#504;5Iv&#65533;&#65533;p&#65533;&#65533;&#65533; &#65533;&#65533;=Q&#65533;&#65533;&#1056;&#65533;&#65533; J&#65533;0w&#65533;x&#65533;&#1688;&#65533;&#65533;&#65533;%0&#65533;&#65533;h&#65533;&#21006;&#65533;P P&#65533;@&#65533;u&#65533;&#65533;\&#65533;&#65533;W&#65533;(&#65533;&#65533;&#65533; 2&#65533;&#65533;&#65533;I:&#65533;"c8&#65533;l&#65533;&#65533;4*3&#65533;.&#65533;r`&#1096;AP&#65533;r&#65533;&#65533;&#1608;&#65533;&#65533;N&#65533;~&#65533;&#65533;)&#65533;&#65533;8&#65533;0&#65533;Y&#65533;&#65533;&#65533;&#65533;&#65533;&#65533;DU+9&#65533;&#65533;7h&#65533;0&#65533;&#65533;&#65533;&#65533;&#65533;9I;&#65533; &#65533;l&#65533;t&#1232;Y&#65533;&#65533;@ J&#65533;&#65533;L&#599;&#65533;8&#65533;&#65533;h`&#65533;$)&#65533;0[i&#65533;X&#65533;&#65533;&#65533;&#65533;&#65533;%i&#65533;&#65533;&#65533;~7M&#65533;6&#65533;f&#65533;&#65533;hNev&#65533;&#65533;8P&#65533;Co)&#65533;&#65533;&#65533;&#65533;&#65533;&#65533;r&#65533;#x&#65533;&#65533;&#65533;{&#65533;&#65533;&#65533;&#65533;&#65533;&#65533;&#1539;i &#65533;&#65533;&#65533;&#65533;I&#65533;&#65533;&#65533;&#65533;Z&#65533;&#65533;&#65533;&#34128;)&#65533;G&#65533;T&#65533;	&#65533;&#65533;/YBp2Y&#65533;P&#65533;l):2&#65533;q&#65533;&#65533;&#65533;&#65533;R&#65533;g&#65533;4
C9wI&#65533;&#65533;&#65533;&#65533;&#1050;~&#1623;&#65533;&#65533;&#65533;&#65533;&#65533;Y&#65533;&#65533;&#65533;&#65533;&#65533;&#65533;&#65533;&#65533;&#65533;&#65533;9&#65533;&#65533;&#65533;[' &#65533;&#65533;&#65533;&#65533;&#65533;&#65533;&#65533; &#65533; 	eV&#65533;IP&#65533;PjWqJk&#65533;>&#1897;&&#65533;&#65533;@&#65533;&#1624;&#65533;&#65533;y&#65533;n&#65533;&#65533;Y &#65533;	&#65533;$&#65533;&#65533;)&#65533; J&#65533;&#65533;&#65533;|7|&#65533;&#65533;&#65533;&#65533;&#65533;%&#65533;&#65533;UP&#65533;X\&#65533;&#65533;&#601;6&#65533;a&#65533;p&#65533;9&#65533;&#65533;t&#65533;&#65533;&#65533;&#65533;&#65533;&#65533;hx
Z&#65533;J&#65533;&#65533;&#65533;&#65533;&#65533;y&#65533;\I&#65533;&#65533;&#65533;&#65533;&#65533; &#65533;&#65533;&#65533;&#65533;#&#65533;&#65533;&#65533;@&#65533;&#65533;&#1058;
&#65533;-:&#65533;&#65533;2&#65533;&#65533;h&#65533;jz&#65533;&#65533;P&#65533;&#65533;&#65533;X&#65533;,&#65533;&#65533;&#65533;@&#65533;&#65533;&#65533;&#65533;/&#65533;t>&#65533;,P&#65533;4&#65533;&#65533;&#65533;&#65533;&#545;i&#65533; &#65533;&#65533;&#65533;&#65533;M&#673;&#65533;#&#65533;"&#65533;Z&#65533;s+Y*&#65533;&#65533;&#65533;&#65533;&#65533;/&#65533;R&#65533;i&#65533;&#65533;lj&#65533;7&#65533;&#65533;D&#65533;&#65533;&#65533;C&#65533;s$&#65533;3pyh(&#65533;&#65533;&#65533;&#65533; &#65533;&#65533;&#65533;0&#65533;&#65533;:&#65533;&#65533;8 i &#65533;z&#65533;&#65533;&#680;S*&#65533;&#65533;&#65533;&#65533; &#65533;&#65533;&#215;&#65533;&#65533;&#1058;5&#65533;az&#65533;V&#65533; )p&#65533;z&#65533;&#65533;*c&#65533;z&#65533; bL&#65533;&#65533;&#65533;xF=3&#65533;&#65533;< &#65533;&#65533;&#65533;&#65533;@&#65533;&#65533;&#65533;p&#65533;&#65533;&#65533;&#1711;&#65533;&#65533;&#65533;&#65533; Kj&#65533;&#65533;&#673;&#65533;:&#65533;{&#65533;&#65533;Z&#65533;V&#65533;+Y&#65533;&#65533;@&#65533;%&#65533;&#65533;U&#65533;&#65533;`&#65533;2&#65533;=&#65533;&#65533;&#65533;* #  ::H&#65533; &#65533;&#65533;&#65533;&#65533;&#65533;&#65533;&#65533;&#65533;v*L&#65533;0&#65533;&#65533;u&#65533;@p&#65533;&#65533;t&#65533;&#65533; V&#65533;Z&#65533;&#65533;&#65533;J &#65533;&#65533;&#65533;&#65533;p&#65533;&#65533;&#65533; [&#65533;&#65533;j&#65533;&#65533;&#65533;&#65533;:&#65533;&#65533;W&#65533;R&#65533;&#65533;\9&#65533;&#65533;&#65533;z&#65533;5&#65533;&#65533;X&#65533;&#65533;a&#65533;&#65533;&#65533;&#65533;&#65533;+f k&#65533;(&#65533;9{&#65533;2&#65533;n&#65533;2u&#65533;&#65533;&#65533;`&#65533;&#65533;&#65533;&#619;&#65533;@ =[,&#65533;&#65533;&#65533;0&#65533;&#65533;&#65533;&#65533;&#65533;F&#65533;3p&#65533;&#65533;&#65533;`&#65533;O&#65533;S
&#65533; &#65533;&#65533;&#696;3&#1072;&#65533;&#65533;&#65533;{^&#65533;%&#65533;&#65533;&#65533;&#65533;&#65533;Z<0&#65533;<&#65533;`&#65533;# f&#65533;{&#65533;&#65533;{&#65533;&#65533;J&#65533;&#65533;&#65533;>mK&#65533;&#65533;<I&#65533;:&#747;IYx&#65533;>&#65533;{&#65533;&#65533; &#65533;~&#65533;&#65533;&#65533;j&#65533;&#65533;&#65533;&#65533;&#65533;&#65533;&#65533;J&#65533;&#65533;&#65533;&#65533;&#65533;@x&#65533; &#65533;&#65533;&#65533; &#65533; x&#65533;&#65533;&#65533;&#65533;&#65533;x&#65533;&#65533;g|&#65533;@&#65533;&#65533;&#65533;&#65533;@&#65533;&#65533; &#65533;[&#65533;&#65533;&#65533;&#65533;&#65533;'B &#65533;&#65533;&#65533;K&#65533;&#65533;+&#65533;&#65533;&#65533;q&#65533;&#11314;&#65533;6GNvy&#65533;7&#65533; &#65533;`&#65533;&#65533;&#65533;&#65533;&#65533;&#65533;&#65533;&#65533;&#65533;&#65533;&#65533;&#65533;&#65533;
&#65533;&#65533;p&#65533;&#65533;[&#65533;&#65533;j&#65533;&#65533;&#65533;G;&#65533;J&#65533;&#65533;&#65533;&#1915;&#65533;o&#65533;&#65533;&#65533;&#65533;$&#65533;%X&#65533;&#65533;W&#65533;&#65533;&#65533;&#65533;&#65533;&#65533;7&#65533;uH P-Z&#65533;&#693;,&#65533;0&#65533;&#65533;h&#65533;:|&#65533;&#65533;&#65533;;&#65533;&#65533;p$&#65533;@F&#65533;
&#65533;6&#65533;g&#65533;&#65533;g&#65533;@HEZg&#65533;/g&#65533;p&#65533;&#65533;&#65533;&#65533;&#65533;	&#65533;A&#1083;&#65533;&#65533;&#65533;\llvl&#510;&#65533;&#65533;&#65533;&#65533;&#65533;&#65533;&#718;}&#1852;&#65533;:&#65533;&#779;&#65533;&#65533;+&#65533;&#65533;&#65533;)&#65533;x&#65533;x&#65533;&#525;<2&#65533;z9L&#65533;Qp&#65533;\&#65533;&#65533;&#65533; &#65533;&#222; &#65533;@,&#65533;U`&#65533;L&#65533;&#1741;&#65533;&#263;z&#65533;&#65533;&#65533;K&#65533;&#65533;&#831;&#65533;&#65533;sj&#65533;at4&#65533;&#65533;&#65533;&#65533;Z&#65533;a\"@s;&#65533;g|&#65533;I)&#65533;m&#52479;{&#65533;p\&#65533;&#65533;&#65533;&#65533;|u|&#65533;w|0&#65533;<&#65533;D&#48067;<&#65533;&#65533;L&#65533;&#65533;+&#65533;&#65533;&#65533;&#65533;&#522;&#65533;&#65533;&#65533;&#65533;&#65533;&#65533; &#65533;&#65533;&#65533;&#969;`&#65533;&#65533;&#65533;&#65533;&#65533;&#65533;&#65533;R&#65533;&#65533;4&#65533;&#65533;&#65533;/*e
&#65533;V&#65533;&#65533;&#65533;X&#65533;l&#65533;&#65533;[&#65533;&#65533;ML&#65533;t&#65533;	g &#65533;a&#65533;Y 7;&#65533;:&#65533;&#65533;&#65533;&#65533;L &#65533;,&#65533;&#65533;&#65533;&#65533;s&#65533;&#65533;|&#65533;v&#65533;&#65533;&#65533;&#65533;&#451;&#65533;&#65533;&#65533;;&#65533;&#65533;&#65533;&#346;,&#65533;&#65533;&#65533;l&#65533;i&#65533;&#65533;L&#65533;&#65533;&#65533;D?mT&#65533;e{C`x&#65533;&#992;&#65533;y&#65533;&#65533;&#65533;&#65533;{&#65533;&#47255;y0  &#65533;&#65533;&#65533;&#65533;&#65533;&#65533;\&#65533;&#65533;&#65533;&#65533;&#65533;a;&#719;&#65533;#&#65533;GE]e;&#65533;Mp&#65533;,V&#65533;:s[&#65533;	&#65533;g &#65533;&#300;&#65533;
&#65533;&#65533;&#65533;&#65533;&#65533;&#65533;&#65533;n&#65533;q|q&#65533;&#65533;&#65533;&#65533;	(m&#65533;*`&#65533;&#65533;&#782;&#65533;&#65533;&#462;}&#65533;&#65533;<&#65533;&#65533;&#65533;&#65533;&#65533;9M|&#65533;&#65533;4]&#65533;|&#605;-&#65533;>&#65533;&#65533;P&#65533;G&#65533;DP&#65533;&#65533;&#65533;M&#65533;&#65533;4@&#65533;&#65533;Mj f&#65533;&#65533;&#65533;&#65533;&#65533;&#65533;=&#1037;th&#65533;&#65533;&#65533;&#65533;&#65533;&#65533;&#1734;&#65533;&#65533;b@&#993;m&#65533;|&#65533;&#65533;&#4040;&#65533;>&#65533;
&#65533;&#65533;&#65533;l&#65533;&#65533;&#65533;&#65533;&#492;&#65533;&#65533;x&#1214;+&#65533;B;&#65533;&#2000;&#65533;&#65533;m*&#65533;&#65533;&#65533;&#65533;~\\&#65533;&#65533;DK&#65533;&#65533;;&#65533;,&#65533; &#65533;&#65533;&#910;&#65533;&#65533;&#65533;&#65533;C&#65533;e&#65533;&#1442;}@&#65533;&#65533;&#1324;&#65533;&#65533;&#65533;&#65533;&#65533; &#65533;&#1664;  =&#65533;&#65533;&#65533;&#65533;&#65533;&#65533;&#65533;
 Mw&#65533;&#65533;&#684;&#65533;&#65533;\&#65533;&#65533;"&#65533;&#65533;&#65533;&#65533;&#65533;&#65533;&#65533;^[&#65533;rZ&#65533;&#65533;SqR&#65533;&#65533;gn&#65533;2&#65533;*&#65533;
VJ&#65533;&#65533;&#1709;&#65533;g&#65533;&#65533;A&#65533;&#65533;y&#65533;&#65533;&#65533;&#65533;&#65533;&#65533;&#65533;&#65533;+=&#65533;&#65533;&#65533;5=&#65533;&#65533;&#65533;&#1085;&#65533;|&#65533;W&#65533;TLN&#65533;&#65533;&#65533;P&#65533;&#65533;C`&#65533;&#65533;&#65533;&#65533;&#65533;&#1327;&#65533;&#65533; &#65533;% &#65533;&#65533;&#65533;&#65533;U&#65533;&#65533;< &#65533;&#65533;&#1407;&#65533;&#65533;&#65533;&#647;&#65533;&#65533;&#65533;&#1349;@&#65533;&#65533;d&#65533;+~&#65533;&#65533;&#65533;&#65533;c&#65533;&#65533;d+&#65533;&#65533;&#65533;&#65533;&#65533;
l<&#65533;&#65533;>~&#65533;<k&#65533;&#65533;&#65533;@&#65533;&#65533;&#65533;M&#65533;I&#65533;&#65533;&#65533;&#65533;&#65533;&#65533;&#65533;&#65533;&#65533;M&#65533;@&#65533;&#65533;&#65533;U&#65533;&#2012;-&#65533;[&#65533;&#65533;&#65533;&#65533;P&#65533;&#65533;&#47597;&#65533;h&#65533;&#65533;&#65533;&#65533;l&#65533;&#65533;m&#65533;&#65533;o&#65533;&#65533;&#65533;>&#65533;B&#1039;&#65533;X&#65533;&#65533;&#65533;z&#65533;]&#65533;&#65533;^&#65533;&#65533;&#65533;&#65533;&#65533;&n&#65533;&#65533;&#65533;&#65533;v:B&#65533;t&#65533;&#65533;n` &#65533;:&#65533;&#1912;&#65533;&#65533;&#65533;N&#65533;&#65533;&#65533;&#65533;&#65533;q&#65533;&#65533;&#65533;&#65533;&#65533;&#65533;&#65533;&#65533;&#65533;&#65533;&#65533;*&#65533; (&#65533;&#65533;&#65533;&#65533;&#65533;k&#65533;&#65533;&#906;&#65533;&#65533;&#65533;M&#65533;&#65533;D`&#65533;&#65533;&#65533;&#65533;CP&#65533;G}&#65533;&#65533;&#65533;&#65533;^&#65533;&#65533;&#65533;&#65533;.&#65533;l&#65533;&#65533;&#65533;n&#65533;&#65533;&#958;&#65533;0&#65533;&#65533;&#1246;&#65533;Az&#65533;&#65533;&#65533;&#65533;&#65533;N&#65533;&#65533;-&#65533;4&#65533;&#65533;^M&#65533;&#65533;&#65533;&#65533;&#1801;p&#65533;?&#65533;&#65533;&#1418; +`r}&#65533;y&#65533;&#65533;=&#65533;&#65533;&#65533;&#65533;&#65533;J&#65533;&#65533;,@ Y&#65533;&#65533;, &#65533;&#65533;&#65533;&#65533;&#65533;&#65533;&#65533;X&#65533; _&#65533;&#65533;g&#65533;WZ&#65533; &#65533;
&#65533;&#65533;&#65533; &#65533;&#65533;QP&#65533;&#65533;&#65533;>&#65533;&#65533;&#65533;&#65533;\&#65533;~&#26604;&#65533;i>&#65533;k&#65533;&#1664;&#65533;&#65533;0&#65533;&#65533;&#65533;&#65533;&#65533;&#65533;^N&#65533;&#65533;P&#65533;&#65533;>&#9535;&#65533;&#65533;&#65533;&#65533;&#65533;&#1459;&#65533;&#65533;&#65533; &#65533;&#65533;C&#65533;&#65533;&#65533;&#65533;	y&#65533;	&#65533;-&#65533;<&#65533;&#65533;8[<&#65322;&#65533;!&#65533;&#65533;Z&#65533;&#65533;,&#65533;&#65533;&#65533;&#65533; ,&#65533;&#65533;&#65533;&#65533;&#65533;&#65533;&#65533; &#65533;&#65533;&#776;:&#65533;&#65533;j_&#65533;&#65533;&#65533;&#65533;&#65533;p&#65533;40&#65533;&#65533;&#65533;>&#65533;&#65533;\&#65533;&#65533;{&#65533;&#65533;&#65533;&#65533;&#65533; &#65533;M&#65533;&#65533;&#1324;,&#65533;jN&#551916;&#65533;&#65533;&#65533;_o>&#65533;2_&#65533;r&#65533;&#65533;&#65533;&#65533;6&#65533;&#1406;&#65533;&#65533;&#65533;&#65533;&#65533;&#65533;4<_#[&#65533;&#65533;&#65533;&#65533;&#65533;&#65533;&#65533;&#65533;&#65533;&#65533;&#65533;&#65533;&#65533;&#65533;&#65533;&#65533;z&#65533;Zy&#65533;&#65533;gY<&#65533;&#65533;J&#65533;&#65533;&#65533;&#65533;AA&#65533;&#65533;&#65533;&#65533;,&#65533;,&#65533;,,&#65533;&#1226;&#65533;&#65533;&#65533;&#65533;&#65533;&#65533;&#65533;&#65533;h QQ&#65533;&#65533;QQD&#65533;D&#65533;&#65533;C&#65533;&#65533;C&#65533;C&#65533;M&#65533;C@@&#65533;&#65533;&#65533;&#65533;&#65533;&#65533;A&#65533;hD@&#65533;&#65533;&#65533;?0&#568;&#65533;B &#65533;1 &#65533;&#65533;&#65533;&#517;(&#65533;\&#65533;h&#65533;D&#65533;*_&#65533;&#65533;&#65533;&&#65533;?&#65533;&#65533;rI&#65533;7&#65533;&#1717;[&#65533;&#65533;&#65533;&#65533;&#65533;H{&H:)&#65533;"-&#65533;&#65533;&#65533;1&#65533;&#65533;"*&#65533;(&#65533;1&#65533;H&#65533;VT&#65533;V&#65533;A&#65533;&#65533;&#1387;W&#65533; &#65533;&#65533;u&#65533;&#65533;.&#65533;&#65533;&#65533;5L&#1585;ex&#65533;&#65533;&#65533;&#65533;&#65533;&#65533;4&#65533;&#65533;=&#65533;G&#65533;&#199;&#65533;&#65533;h&#65533;N&#65533;"x&#65533;&#65533;&#1899;wO&#65533;&#65533;&#65533; 3&#65533;&#65533;3&#65533; &#65533;&#65533;x&#65533;h&#65533;&#65533;M&#65533;
&#1172;Xc&#65533;&#65533;CfT&#65533;&#65533;$&#65533;&&#65533;N	&#65533;7&#65533;&#65533;2&#65533;&#65533;Thg&#65533;?(&#65533;&#65533;$AQ&#65533;&#65533;&#1049;F&#65533;&#65533;&#65533;&#65533;#&#65533;&#65533;&#65533;&#1636;H&#65533;3B}&#65533;&#65533;&#65533;k&#65533;S^U&#65533;&#65533;&#65533;&#65533;CWW\&#65533;Uk&#65533;^q&#65533;6&#65533;Ey9&#65533;_z&#65533;a&#65533;8Pb&#65533;&#65533;&#65533;X:&#65533;&#65533;=P&#65533;&#65533;e&#65533;&#65533;&#966;&#65533;x&#65533;&#65533;&#65533;4!B
%T&#65533;C(&#65533;&#65533;&#1674;&#65533;&#65533;fl&#65533;&#65533;vn#&#65533;&#65533;i)	&#30414;7&#65533;dO&#65533;`&#65533;5&#65533;&#65533;"&#65533;-rF&#65533;&#65533;9&#65533;&#65533;R&#65533;8&#65533;vSjQ&#65533;T&#65533;&#65533;"VE&#65533;^)&&#65533;GAc&#65533;&#65533;
&#65533;@Y&#65533;&#65533;f[&#65533;&#65533;K\&#65533;&#65533;,&#65533;&#65533;&#65533;9	2&#65533;&#65533;
*h&#65533;x:&#65533;&#65533;;&#65533;C&#65533;DTx&#65533;j&#65533;&#65533;f&#65533;&#65533;O&#65533;&#65533;D"B/%&#65533;[&#65533;&#65533;=&#65533;Z&#65533;&#65533;R4&#65533;m4&#65533;f&#65533;i<&#65533;&#65533;&#65533;j5	&#65533;N&#65533;l&#65533;&#65533;4$&#65533; u&#65533;&&#65533;$upL&#65533;kw&#65533;e!&#65533;([v&#65533;%y|i&#65533;&#65533;d&#65533;&#65533;&#1972;hr&#65533;&#65533;(&#65533;&#65533;&#65533;&#65533;&#65533;)&#65533;~&#65533;	&#65533;&#65533;&#65533;y&#65533;&#65533;a&#65533;;&#65533;&#65533;&#65533;PDDF&#65533;:jY&#65533;&#65533;Q&#655;gJ2&#1062;&#65533;f&#65533;I3&#65533;h&#65533;&#65533;&#65533;J&#65533;H&#65533;1\&#65533;&#65533;&#65533;&#65533;&#65533;&#65533;;&#1428;Sq&#65533;-2&#65533;$4&#65533;k&#65533;&#65533;N&#65533;&#19473;@&#65533;+'&#65533;&#65533;J(Y:&#65533;&#65533;&#65533;^6+&#65533;V&#65533;}&#65533;&#65533;R&#65533;&#65533;&#65533;j&#726;Z&#65533;}&#65533;v&#65533;&#65533;g&#65533;&#65533;w]&#65533;&#65533;&#65533;&#65533;&#65533;&#65533;,Zo<&#65533;F*P&#65533; &#65533;
&#65533;? &#65533;a)&#65533;&#65533;6a&#65533;h&#65533;T &#65533;&#65533;&#65533;a&#1066;&#65533;&#65533;&#65533;[Cp&#65533;$&#1127;$9\&#65533;&#65533;7&#65533;&#65533;b&#65533;eGD&#65533;N&#65533;&#65533;5==&#65533;&#1874;&&#65533;12&#590;$&#65533;&#664;0&#65533;]&Ti9&#65533;$0g%&#65533;y&#65533;<&#65533;&#65533;&#65533;(qf&#65533;&#65533;]&#65533;B+&#65533;&#65533;m&#65533;&#65533;&#65533;E'\K/{&#65533;MK &#65533;&#65533;&#65533;&#65533;&#65533;&#65533;&#65533;&#65533;&#65533;&#65533;&#65533;&#65533;&#65533;&#65533;e&#65533;&#65533;]#&#65533;&#65533;M1"  &#65533;&#65533;.(2}d&#65533;&#65533;&#65533;&#65533;,&#65533;&#65533;+&#65533;-&#65533;&#65533;K&#1225;&#65533;&#65533;&#11015;&#65533;
&#65533;&#1796;&#65533;&#65533;1&#65533;Tv&#65533;_&#65533;UY&#65533;	V&#65533; &#65533;2&#65533;&#65533;&#65533;uN5&#65533;\  &#65533;&#1129;&#65533;&#65533;Z&#65533;B&#65533;&#65533;R&#65533;t&#65533;[r&#65533;&#65533;&#65533;A&#65533;&#65533;&#65533;h&#65533;U&#65533;&#65533;&#65533;P&#65533;	&#65533;2&#15726;}&#65533;k&#195;&#65533;&#65533;R&#65533;L&#65533;z&#65533;&#65533;r&#65533;Cv a&#376;&#65533;=&#65533;&#65533;&#65533;ayK&#65533;&#65533;&#65533;&&#65533;&#65533;&#65533;&#65533;o#	6 &#65533;&#65533;&#65533;&#65533;!K&#65533;&#65533;9&#65533;&#65533;)&#426;&#662;,&#65533;,2k!`&#65533;&#65533;:&#65533;&#65533;B&#65533;(&#65533;:&#65533;&#65533;&#65533;&#65533;&#65533;C0&#65533;>&#65533;&#65533; &#65533;jT M)&#1923;_,&#65533;&#65533;d&#65533;#&#65533;&#65533;k&#65533;X$&#65533;,.!Hc&#65533;v&#65533;Ivr&#65533;&#1515; K&#1469;R&#65533;&#65533;a&#65533;&#65533;&#65533;h&#65533;&#65533;&#65533;&#65533;&#65533;!&#65533;&#65533;	&#65533;&#65533;&#65533;*JB~&#65533;&#65533;%&#65533;&#65533;G2b&#65533;\|D&#65533;&&#65533;&#65533;`%@J&#65533;&#65533;&#65533;&#65533;t&#65533;d&#65533;,&#65533;&#65533;XY&#65533;&#65533;&#65533;&#65533;&#65533;fQ &#65533;&#65533;R&#65533;&#65533;&#65533;&#65533;&#1249;&#65533;o&#65533;&#65533;&#65533;&#65533;9&#65533;&#65533;&#65533;`&#65533;&#65533;)"d&#65533;j(|'
Q&#1540;t&#414;&#65533;k&#65533;Z&#65533;#&#65533;&#65533; &#65533;&#65533;&#65533;&#1092;(&#1289;z7&#1825;y&#65533;IO&#65533;{&#65533;&#1383;&Z&#65533;T&#65533;2}&#65533;&#65533;&#65533;G&#65533;&#65533;4x ~&#65533;$&#65533;4&#65533;B&#65533;i.b&#65533;&#65533;@)#T&#65533;&#65533;/.&#65533;&#65533;&#65533;C&#65533;@3&#65533;LL&#65533;&#65533;&#65533;6)&#65533;SS,p&#65533; &#65533;7wA8u,c&#65533; E &#65533;4&#65533;&#65533;&#62250;&#65533;9U&#65533;&#65533;&#65533;&#65533;$&#65533;
&#65533;&#65533;O&#65533;!	x&#65533;&#65533;G$&#65533;y&#65533;`&#548;C&#65533;&#1461;zRF&#1739;&#1740;&#65533;JD&#65533;&#65533;o&#65533;.A&#1993;Q4<&#65533;!&#65533;D&#65533;>&#1416;&#65533;&#65533;&#65533;&#65533;&#65533;"i&#65533;&#65533;&#65533;&#65533;&#65533;&#65533;&#65533;NT&#65533;=lBe&#65533;c&#65533;&#65533;&#65533;&#65533;:OJD7&#65533;&#65533;8P&#65533;c!j+&#65533;*&#65533;&#65533;&#65533;&#65533;&#65533;&#65533;@k&#65533;GO&#65533;&#60651;&#65533;&#65533;%%&#65533;EI_&#286;&#65533;	&#65533;#&#65533;&#65533;&#65533;i&#1197;mM&#65533;C&#65533;P Q:&#65533;S&#65533;&#65533;_&#65533;&#65533;&&#65533;`&#65533;`&#65533;G &#65533;&#65533;&#65533;8,#&#65533;&#65533;nV&#65533;'sL&#65533;&#65533;&#65533;<&#65533;&#65533;&#65533;&#508;&#65533;&#65533;&#65533;Y&#65533;&#65533;&#65533;&#65533;&#614;V&#65533;&#65533;F@t&#65533;&#65533;&*&#65533;4&#65533;4&#65533; g&#65533;&#65533;&#65533;g&#65533;`&#65533;O&#65533;&#65533;&#65533;&&#65533;&#65533;vG&#1105;x&#65533;K&#65533;&#65533;&#65533;&#65533;n#&#65533;A&#65533;  &#65533;pK&#65533;&#65533;;&#65533;&#65533;&#65533;;&#65533;En&#65533;&#65533;{*Bp&#65533;&#65533;&#65533;&#65533;&#65533;T&#65533;&#65533;&#65533;7&#65533;j<B&#65533;&#65533;h&#65533;"&#36348;&#65533;>&#65533;&#65533;
&#65533;2&#65533;&#65533;R&#65533;R&#65533;qz&#65533;l&#65533;r&#65533;&#65533;&#65533;&#65533;)&#65533;R&#65533;&#65533;&#65533;
&#65533;l&#65533;h7T&#65533;&#65533;&#65533;&#65533;8&#65533;,<g&#65533;YqV&#65533;&&#65533;a&#65533;a4&#65533;#&#65533;&#65533;&#65533;T&#65533;&#65533;&#65533;y?, @-&#1541;"&#934;&#65533;&#65533;&#65533;c&#65533;&#65533;&#884;r&#65533;&#65533;#1&#65533;x#&#65533;"&#65533;&#65533;W!g&#65533;&#65533;Aa%&#1003;^&&#65533;&#65533;&#65533;m&#65533;d&#65533;LH&#65533;!	&#1550;e&#65533;&#65533;&#65533;&#65533;j!&#65533;&#65533;iO&#1304;SI&#65533;&#65533;&#65533;3a&#65533;0&#65533;6&#65533;a&#65533;gx&#65533;"&#65533;,hW&#65533;&#65533;&#432;&#65533;]&#65533;%m&#1148;&#65533;,#&#27215;$&#65533; &#65533;rK&#65533;	 '&#65533;&#65533;x&#65533;&#65533;W&#65533;A&#65533;&#65533;&#65533;?&#65533;&#65533;&#65533;&#65533;&#65533;^&#65533;&#65533;P&#65533;&#65533;&#65533;&#65533;|&#65533;zeA&#1040;&#1919;&#65533;U&#65533;e&#65533;$|&#65533;&#65533;J@&#65533;&&#65533;5$&#65533;&#65533;C&#65533;"&#65533;B6q&#65533;Mh&#65533;&#65533;n&#65533;N}YM&#65533;6wn&#65533;"&#65533;&#65533;&#65533;p6 &#65533;&#65533;&#65533;^&#65533;&#65533;&#65533;&#65533;&#65533;?&#65533;<&#65533;sV&#65533;#&#65533;&#65533;&#65533;&#65533;&#65533;&#65533;*&#65533;.c&#65533;lU&#65533;&#2002;&#65533;&#65533;&#65533;&#65533;&#65533;<1&#65533;&#65533;&&#65533;&#65533;&#65533;yC &#65533;F5&#65533; &#65533;&#65533; &#65533;&#65533;X#&#65533;&#65533;&#65533;<3
O&#65533;&#65533;&#65533;eJP&#65533;&#65533;&#65533;JQ&#65533;&#65533;%&#65533;&#65533;]&#65533;D&#65533;&#65533;p&#65533;&#1204;D*(&#65533;r	d&#65533;	`&#65533;&#65533;&#65533;&#65533;?&#65533;n (&#65533;"&#65533;&#65533;zI`&#65533;&#65533;&#65533;&#65533;&#65533;&#65533;&#65533;x&#65533;&#65533;m&#65533;Ac&#65533;c&#65533;&#65533;&#1915;8&#65533;&#45718;&#65533;&#65533;+&#65533;&#65533;&#65533;&#1288;=44&#65533;&#65533;&&#65533;&#65533;&#65533;[e]&#65533;&#65533;R{&#65533;&#65533; 5&#65533;s&#65533;|&#65533;7<&#65533;o&#65533;u#&#1552;2F<&#65533;&#65533;&#65533;&#65533;b&#1787;&#65533;&#65533;F@&#65533;)v&#65533;&#1975;&#65533;&#65533;&#65533;&#65533;&#65533;K'E&#65533;X!&#65533;f&#65533;O<&#65533;&#65533;&#65533;&#65533;&#65533;_q&#65533;t9&#65533;1E&#65533;&#65533;&#65533;&#65533;&#65533;&#65533;&#65533;E&#65533;l?&#65533;`&#65533;#Q &#65533;&w&#65533;z&#65533;R=F&#65533;&#65533;&#65533;zx&#65533;{&#65533;|R&#65533;VS&#65533;IWgQ&#65533;27&#65533;]&#65533;&#65533; * &#65533;&#65533;&#65533;>&#65533;`d&#65533;&#65533;h	Y	&#65533;&#65533;j0&#65533;|&#65533;!	z Y'	&#65533;&#65533;:&#65533;	&#65533;V})&#65533;}&#65533;&#65533;&#65533;L&#65533;~V
&#65533;&#65533;TP[&#65533;~u&#65533;&#65533;&#65533;&#65533;k&#65533;&#65533; &#65533;&#65533;E&#65533;7&#65533;&#65533;$&#65533;&#65533;!&#65533;y^&#65533;&#65533;$ &#65533;Or&#65533;Z&#65533;<&#65533;&#65533;&#65533;I&#65533;:&#65533; {b&#65533;&#65533;z&#65533;&#65533;&#65533;uh&#65533;* &#65533; &#65533;I&#65533;&#65533;{d&#65533;N&#65533; _7&#65533;&#1749;p&#65533;&#65533;(&#65533;J&	&#65533;&#65533;U&#65533;&#65533;a&#65533;&#65533;2,Ee&#65533;&#65533;N&#65533;8&#65533; 9&#65533; Y&#65533;',&#65533;pe&#65533;&#65533;qxGY&#65533;&#65533;	&#65533;#f !&#65533;q&#65533;&#65533;r&#65533;Ww&#65533;&#65533;xu&#65533;&#65533;&#65533;&#65533;7&#65533;&#65533;	&#65533;&#65533;sJ&#1163;&#65533;y&#65533;Va "f&#65533;&&#1666;	84&#65533;Buq&#592;s8&#65533;w(x&#65533;`&#65533;&#65533;p~&#65533;J&#65533;&#65533;{"&#65533;&#65533;&#65533;TE&#704;&#65533;&#65533;&#65533;&#65533;l&#65533;&#65533;	-Cj&#65533;.U&#65533;L1e&#65533;	2(&#65533;&#65533;&#65533;q2&#65533;$&#65533;Pw\&&#65533;&#65533;8&#65533;R&#65533;~&#65533;&#65533;|&#65533;&#65533;&#65533;&#65533;&#65533;&#65533;&#65533;x&#65533;&#65533;g&#65533;`h&#65533;&#65533;_&#65533;&#65533;EF&#65533;
&#1730;&#65533;&#65533;&#65533;s&#65533;&#65533;P&#65533;&#65533;  &#65533;88ux&#65533;Hd&#65533;g&#65533;&#65533;&#65533;&#65533;&#65533;`G&#65533;#8&#65533;&	&#65533;d&#65533;&#65533;V `	h&#65533;&#65533;a&#65533;|&#65533;&#65533;&#65533;s&#65533;N&#65533;Q&#65533;?7&#65533;&#65533;&#65533;x}&#65533;1q&#65533;w&#65533;B9_&#65533;&#65533;O&#65533;d@&#65533;&#65533;!&#65533;r|$z Y&#65533;x&#65533;&#65533;x&#65533;&#65533;8v&#65533;&#65533;	Pn &#65533;&#65533;&#65533;Q:&#1570;&#65533;nBB&#13436; &#65533;&#968;#Y&#65533;&#65533;8&#65533;y&#65533;vR&#65533;PK&#65533;R&#65533;H&#65533;&#65533;&#65533;5&#65533;&#65533;&#65533; |{&#65533;&#65533;&#65533;&#65533;&#65533;&#65533;2	&#65533;I`&#65533;[H&#65533;&#65533;p&#65533;O&#65533;?nS&#65533;p&#65533;H&#1103;&#65533;&#65533;Z&#65533;&#65533;&#65533;=!&#65533;'&#65533;T&#1161;&#65533;7&#65533;&#65533;%&#65533;/p/0&#65533;&#65533;&#65533;-&#65533;? |D&#65533;&#65533;x&#65533;&#30504;Yhzf&#65533;&#65533;&#65533;E&#65533;&#65533;m&#65533;&#65533;&#65533;Y&#65533;I&#65533;&#65533;&#65533;&#65533;&#65533;&#65533;&#65533;&#65533;IE&#65533;hKDf&#65533;&#65533;08=9v&#65533;&#38092;0&#65533;A|&#65533;&#65533;&#65533;&#65533;&#65533;&#65533;&#65533;&#65533;C2&#65533;		P&#65533;&#65533;h2K&#65533;&#65533;&#65533;28e&#644;&#65533;&#65533;a,&#65533;&#65533;E&#65533; PZ&#65533;E&#65533; q&#65533;qPq&#65533; U@?@&#65533;&#65533;$&#65533;\y&#65533;l&#65533;L<&#65533;3&#65533;&#65533;
&#65533;&#65533;3&#65533;&#65533;&}&#65533;&#65533;&#65533;&#65533; &#65533;&#65533;&#65533;:j&#65533;R&#65533;&#65533;y&#65533;&#65533;&#65533;&#65533;&#65533;cG&#65533;F&#1427;&#65533;&#65533;&#65533;&#65533;&#65533;0&#65533;C&#65533;%	q/&#65533;JLQ&#1183;Iq&#65533;I&#65533;&#65533;&#65533;\9&#65533;&#65533;^&#65533;&#65533; &#65533;&#65533;&#65533;&#65533;X 
R P &#65533; 0&#65533; &#65533;:X&#65533;&#65533;x&#65533;P&#65533;N&#65533;0&#65533;&&#42808;&#65533;&#65533;&#65533;3&#65533;&#65533;eq:$&#65533;Ii&#1105;~&#605;&#65533;&#65533;"i:J&#65533;&#65533;&#65533;&#65533;&#65533;U&#65533;&#65533;0&#65533;&#65533; v&#65533;&#65533;&#65533;&#65533;&#65533;&#65533;&#65533;t&#65533;&#2313;b&#65533;&#65533;&#65533;&#65533;&#65533;&#65533;&#65533;d\x&#65533;L&#65533;	'&#660;&#65533;%&#65533;&#65533;&#65533;T&#159;&#65533;&#65533;$fj}&#65533;&#65533;)gkZo&#65533;P&#1068;p&#65533; &#65533; &#65533;&#65533;j&#1434;&#65533;&#43456;&#65533;}i&#65533;x&#65533;&#65533;L&#65533;3-&#65533;&#65533;&#65533;&#65533;M.z&#65533;1&#65533;&#65533;&#65533;&#65533;&#65533;&#65533;&#65533;y&#65533; &#65533;&#65533;7&#65533;&#65533;&#65533;&#65533;&#65533;Id&#65533;&#65533;&#65533;!Qw&#65533;&#65533;  `&#65533;QZ&#65533;n&#65533;&#65533;a&#65533;&#65533;y&#65533;U$
&#65533;&#65533;&#65533;&#65533;k&#65533;&#65533;v&#65533;^&#65533;*,2&#65533;$&#65533;}&#65533;p&#65533;)&#65533;9%&#65533;%T&#65533;R P&#65533;&#65533;&#890;&#65533;P &#65533;&#65533;(p&#65533;q@3[&#65533;&#65533;^&#65533; 2&#1500;-&#65533;w&#65533;&#65533;f&#65533;T&#65533;:daf&#65533;&&#65533; &#65533;3&#65533;&#65533;&#65533;8&#65533;&#65533;xr&#65533;*&#65533;h&#65533;&#65533;&#65533;z&#65533;&#65533;&#65533;&#65533;z&#65533;V=; @&#65533;*&#65533;&#65533;_5&#65533;-	&#65533;i&#65533;+&#65533;%s&#65533;/&#65533;XN%&#65533;&#65533;&#65533;&#65533;&#65533;9q	`,@&#65533;'&#65533;&#65533;)&#65533;RpP&#65533;8 &#65533; &#65533;8c@V@&#65533;4&#65533;&#65533;Rgi &#65533;&#65533;7-A&#65533;9&#65533;&#65533;l&#65533;P&#65533;&#65533;&#65533;&#65533;&#65533;&#65533;&#65533;B|&#65533;&#65533;&#65533;&#65533;&#65533;&#65533;&#65533;u&#65533;w&#65533;y&#65533;&#65533;0&#65533;&#65533;&#65533;&#1275;&#65533;&#65533;t;&#65533; B5K&#65533;O!&#65533;!;&#65533;&#65533;p&#65533;&#65533;&#689;&#65533;&#65533;&#65533;H&#65533;&#65533;&#65533;&5}&#65533;r&#65533;D&#65533;&#65533;		N&0&#65533;*k&#65533;/&#65533;&#65533;&#65533;&#65533;/&#65533;q &#65533;&#65533;K&#65533;&#1546;&#65533;&#65533;&#65533;iCJ&#65533;Y&#65533;*&#65533;oF&#65533;&#65533;p:&#65533;p&#65533;&#65533;&#65533;&#65533;&#65533;&#65533;:L&#65533;&#65533;&#65533;&#65533;PK&#65533;&#65533;W&#65533;b.&#65533;&#65533;&#65533;Q&#1531;&#65533;C&#65533;;K6b!&#65533;UG&#65533;ZY&#65533;8&#65533;&#65533;{&#65533;&#65533;5,&#65533;	&#65533;&#666;"&#1813;q&#1771;&#65533;E&#65533;&#65533;&#65533;|k}&#65533;&#65533;>H&#65533;&#65533;0&#65533;t	&#65533;(+&#26360;&#65533;)&#65533;8&#1330;L 5 &#65533;j&#1086;7&#65533;&#65533;jp:&#65533;P&#65533;&#65533;&#65533;`&#65533;&#65533; &&#65533;j&#65533;I;&#65533;&#65533;&#65533;&#65533;3DG&#65533;&#65533;C&#65533;o&#65533;4&#65533;&#65533;&#65533;+(&#65533;&#65533;&#65533;c[&#65533;&#65533;t/&#65533;&#65533;&#65533;&#65533;UOsLh!|&#65533;&#65533;&#65533;&#65533;W&#65533;&#65533;&#65533;&#65533; &#65533;&#65533;u&#65533;&#65533;&#65533;62P&#189;%&#65533;&#65533;&#65533;&#25909;&#65533;Y &#65533;V&#65533;&#65533;&#65533;+&#65533;&#65533;Y&#65533;/0P&#65533; &#65533;F% &#65533;i&#65533;&#65533;q&#65533;T&#65533;&#65533; `&#65533;,&#65533;&#65533;&#65533;&#65533;&#65533;&#65533; &#65533;&#65533;&#65533;&#65533;&#65533;&#65533;&#65533;i&#65533;&#65533;&#65533;&#65533;
H';o&#65533;'&#65533; c&#65533;U&#65533;&#65533;P&#57631;&#65533;&#65533;&#65533;&#65533;&#65533;W
Lp	&#65533;&#65533;&#65533;L&#65533;f	&#967;&#65533;3,&#65533;<&#65533;>&#65533;-G&#157;&#65533;f&#65533;&#65533;&#65533;&#201;k&#65533;&#65533;&#65533;&#65533;&#65533;&#65533;&#65533;E&#65533; %&#65533;5P5&#3598;&#65533; P&#65533;&#65533;` &#65533;Tl&#329;&#65533;&#65533;&#687;|	e&#65533;.&#65533;&#65533;Y&#65533;&#65533;^&#65533;&#65533;&#65533;&#65533;&#65533;&#65533;&#65533;&#65533;&#65533;&#399;p@&#65533;RU!&#65533;4&#65533;$U<aPKs&#65533;f&#65533;+l&#65533;&#65533;j&#1131;&#65533;&#65533;&#65533;8djkK&#65533;}<&#65533;`&#65533;7<&#65533;&#65533;&#65533;&#65533;*UwY&#65533;wG	&#65533;&#1686;&#65533;S~&#65533;{&#65533;&#65533;&#65533; &#65533;&#65533;&#65533;&#65533;&#65533;/&#65533;&#65533;&#65533;&#65533;&#65533;U&#65533; 8&#65533;&#65533;X&#65533;&#65533;&#65533;&#65533;9&#65533;&#65533;9&#65533;&#65533;&#65533;&#65533;&#65533;&#1034;&#65533;&#65533;]&#65533;
&#65533;m&#65533;t&#65533;&#65533;)&#65533;&#65533;&#65533;&#65533;!&#403;H&#65533;&#65533;#&#65533;`&#65533;&#65533;&#65533;&#65533;1&#65533;-&#65533;&#65533;a&#65533;&#65533;&#65533;&#65533;&#65533;&#65533;8 &#65533;&#65533;&#65533;&#65533;|S&#1195;9M&#65533;@]k&#65533;&#65533;P&#65533;&#452;&#65533;vE&#65533;}&#65533; >L&#65533;Km&#65533;P&#65533;&#65533;&#65533;&#65533;&#908;&#65533;&#65533;&#65533;&#1836;&#65533;&#65533;&#65533;&#1991;3&#65533; }&#65533;I&#65533;&#65533;k&#65533;	&#65533;G&#65533;&#65533;DNt&#65533;&#65533;&#65533;&#65533;&#65533;0&#65533;&#65533;T&#65533;5U&#65533;&#65533;h!ch&#65533;-y
&#65533;&#65533;&#65533;6M&#65533;&#65533;+P&#65533;&#65533;&#65533;&#65533;&#65533;<H&#65533;&#65533;TY88&#524;&#65533;&#65533;&#65533;&#65533;e*&#914;3&#65533;m&#65533;&#65533;0&#65533;&#964;&#65533;4&#65533;&#65533;&#65533;&#65533;&#65533; ~	&#65533;-&#65533;&#65533;h&#65533; T&#65533;a&#65533;&#65533;&#65533;"&#65533;&#65533;&#1043;P&#65533; &#65533;oM&#65533;&#250;&#65533;0a&#65533;`&#65533;&#65533;&#65533;a&#65533;g\Hs&#65533;&#1878;Y&#65533;&#834;,L:&#65533;5&#65533;k&#1388;&#65533;&#65533;&#65533;&#65533;Lbe&#65533;+&#65533;&#1543;2#&#65533;}&#65533;x&#65533;#&#65533;&#1250;}u &#65533;G&#1689;%&#65533;=&#65533;&#65533;&#65533;&#65533;&#65533;&#1365; j &#65533;S&#65533; &#65533;&#65533;&#65533;x`&#65533;&#866;&#65533;&#65533;&#65533;&#65533;_&#65533;^&#1805;`<&#65533;&#65533;&#65533;Fg&#65533;&#529;&#65533;y&#65533;&#65533;h&#65533;(&#65533;p&#65533;&#65533;(&#65533;&#65533; &#65533;&#65533;&#65533;&#65533;0&#65533;+&#65533;^R&#65533;&#65533;v&#65533;&#65533;0&#65533;	N&#65533;&#1616;%&#65533;G&#65533;T&#65533;>&#65533;&#65533;q&#65533;8um&#65533;&#65533;l&#65533;&#219;G&#65533;Q &#65533;&#65533;* &#65533;&#65533;N&#65533;8 c1&#65533;pn&#65533;&#65533;x&#65533;&#65533;&#65533;&#65533;&#65533;&#65533;&#65533;e&#65533;&#65533;&#65533;&#65533;@&#65533;Sd&#65533;rT&#65533;`}&#65533;l&#65533;W^&#65533;&#65533;&#65533;r&#65533;oi?&#65533;&#65533;&#65533;I&#65533;&#65533;&#65533;&#65533;3^&#65533;&#65533;P}&#1569;L&#65533;-&#65533;O&#65533;k&#1238;&#65533;&#65533;u&#65533;&#65533;&#65533;&#65533;&#65533;&#65533;&#65533;^H&#65533;iP&#65533;^&#65533;~&#65533;\'8&#65533;{&#65533;&#65533;!&#65533;k&#1243;b)&#65533;&#65533;&#1142;&#65533;&#65533;&#65533;-&#65533;}<&#65533;&#65533;^.&#65533;`&#65533;&#65533;b&#65533;&#65533;J&#65533;|&#65533;l&#65533;G&#65533;&#891;ynK&#65533;&#65533;G&#65533;&#65533;}&#65533;$#&#65533;&#65533;&#65533;	_J&#65533;&#65533;N&#65533;&#65533;N&#65533;&#65533;\&#65533;&#65533;&#65533;SBY&#65533;&#65533;&#65533;&#65533;N&#65533;&#1822;&#65533;n&#65533;+&#65533;&#65533;,&#65533;%&#65533;	 D&#65533;^&#65533;i&#65533;9&#65533;&#65533;N&#65533;=&#65533;&#65533;W&#65533;>&#65533;&#65533;&#65533;z&#65533;m&#1398;&#65533;ng&#65533;&#65533;8T&#65533;r"7&&#65533;>&#65533;&#65533;&#65533;&#65533;`&#65533;&#65533;M< Y&#65533;`&#873;&#65533;%&#65533;&#65533;q9&#65533;](&#65533;&#65533;Z	&#65533;&#65533;=1&#65533;&#65533;&#65533;&#65533;&#65533;&#65533;L&#65533;&#65533;&#65533;&#65533;%&#65533;~&#65533;z&#1610;&#65533;&#65533;e&#65533;k&#65533;&#65533;&#65533;&#65533;&#65533;!&#65533;&#65533;+/Y`&#65533;N&#65533;( =&#65533;=&#65533;5O&#65533;7&#65533;&#65533;&#65533;!&#65533;b&#65533;0&#65533;/m&#1718;&#65533;k&#65533;&#65533;&#65533;f&#65533; l&#65533; &#65533;&#65533;&#65533;&#65533;&#65533;&#65533;&#65533;
[o&#65533;&#65533;~&#65533;
&#65533;+|&#65533;l_	[&#65533;|&#65533;&#65533;Ly~&#11768;Y&#65533;7L&#65533;yL]J,&#65533;&#65533;&#65533;&#862;&#65533;&#65533;&#1877;&#65533;Ak(&#65533;&#65533;y&#65533;&#65533;U&#65533;&#65533;B&#65533;&#65533;&#65533;&#65533;&#65533;&#65533;&#65533;
&#65533;T&#1823;&#65533;C&#65533;6&#65533;&#65533;&#17423;&#65533;&#65533;^&#65533;.&#65533;.0E/&#65533;&#65533;[\r	m&#65533;&#59153;W&#65533;&#65533;~&#65533;E&#65533;w	&#65533;<<fgZg	g&#65533;	y&#65533;&#65533;&#65533;l&#65533;&#65533;&#65533;g&#65533;&#65533;&#65533;&#65533;&#65533;&#65533;&#65533;&#65533;&#65533;&#65533;&#65533;&#65533;&#65533;&#65533;&#65533;&#65533;&#65533;	&#65533;&#65533;&#65533;&#65533;&#65533;&#65533;&#65533;&#65533;&#65533;yz&#65533;&#65533;p&#65533;&#65533;&#65533;&#65533;&#65533;&#65533;&#65533;&#65533;z&#65533;&#65533;Z&#65533;&#65533;&#65533;Z&#65533;&#673;p&#955;&#1069;y&#65533;&#65533;npng&#65533;nnur&#65533;rrrY&#65533;&#65533;!,&#65533;&#65533; 4&#65533;&#65533;&#65533;&#65533;&#65533;6 &#65533;&#65533;&#65533;0&#65533;&#65533;&#65533;Hrd8&#65533;aME9k&#65533;&#65533;9&#65533;1&#65533;6&#65533;x&#1316;)&#65533;Mn$&#65533;a&#65533;8K E&#65533;&#65533;&#65533;d&#65533;&#65533;&#65533;&#65533;&#65533;&#65533;	sU&#65533;P:&#65533;&#65533;&#65533;&#65533;QWZ&#65533;&#65533;<&#65533;J&#65533;Q&#65533;&#65533;05&#65533;di&#1702;&#65533;B&#24147;&#65533;&#1241;ky&#65533;&#65533;&#65533;&#65533;\&#65533;&#65533;&#1993;@  &#65533;&#11416;[&#65533;&#324;&#65533;&#65533;xo&#65533;&#65533;4,<&#65533;&#65533;J0&#65533;x&#65533;&#266;&#65533;&#65533;!&#65533;&#65533;cH&#65533; &#65533;~&#65533;3I*I&#65533;&#65533;F&#65533;,6&#65533;)&#936;&#65533;B5&#65533;iuNK&#790;&#65533;&#65533;&#65533;L&#65533;&#65533;T&#306;&#65533;m&#65533;)\&#65533;\&#65533;&#65533;CFi&#65533;gyQ&#65533;&#65533;&#65533;&#65533;&#65533;:&#1724;&#65533;q3&#65533;[<8&#65533;B&#65533;;&#65533;&#65533;&#65533;&#65533;&#925;&#65533;&#65533;Ey&#65533;&#65533;&#65533;&#65533;&#65533;&#510;&#65533;{x
n&#65533;@&#65533;b	&#65533;&#65533;3g&#65533;"e&#65533;&#65533;D&#65533;FLa&#65533;2&#65533;(3&#65533;O&#65533;q"UU&#65533;&#65533;$S&#65533;6&#65533;&#65533;,e&#65533;+&#617;&#65533;&#1734;^%Ll Bs&#65533;1&#65533;&#65533;!&#65533;0&#65533;q&#65533;r&#65533;&#65533;&#65533;&#65533;&#65533;y&#65533;&#65533;u7J&#65533;CA@=&#65533;&#65533;&#65533;wr&#65533;7&#65533;,8&#65533;&#65533;0i&#65533;|&#65533;&#65533;z&#65533;&#65533;!F_bQtI&#65533;_ D&#65533;A#MIG&#65533;hF &#65533;&#65533;&#65533;&#65533;&#65533;-pST&#65533;&#65533;@&#65533;&#65533;|&#65533;t+&#65533;&#65533;'&#65533;!&#65533;I[((&#219;&#65533;&#65533;$ &#65533;-&#65533;(sO&#512;E&#606;&#65533;&#65533;XI"P !?&#65533;#w&#65533;&#65533;&#65533;xH*&#65533;&#65533;l&#1066;x&#65533;80A&#65533;i&#65533;o&#65533;&#65533;&#65533;&#65533;&#65533;%&#65533;&#65533;&#65533;&#65533;&#65533;C&#65533;1&#65533;FF&#65533;e&#65533;&#65533;&#65533;m&#65533;&#65533;M&#65533;L&#65533;&#65533;~jX&#65533;k!V&#1575;&#65533;&#65533;)a'&#65533;&#65533;y&#65533;&#65533;&#65533;5&#65533;/$&#65533;F-&#65533;!
&#65533;&#65533;~&#65533;&#65533;"&#65533;'tgd&#65533;&#39364;,&#65533;Dy&#65533;&#65533;J&#65533;&#65533;&#65533;&#65533;&#65533;&#65533;&#65533;&#65533;l&#65533;%4&#2774;&#65533;vYlc&#65533; &#65533;&#65533;g&#65533;&#65533;71&#65533;d&#65533;&&#65533;&#65533;9&#65533;(?&#1348;gm&#65533;&#65533;.&#65533;&#65533;&&#65533;&#65533;l&#65533;L&#65533;L&#65533;.&#65533;&#65533;&#65533;&#65533;&#65533;&#4901;&#65533;&#65533;&#65533;	0=&#65533; 9*&#65533;&#65533;&#387;j&#65533;&#65533;&#65533;&#65533;&#65533;p&#65533;&#65533;&#306;&#65533;&#65533;&#65533;&#65533;&#65533;K_&#65533;*&#408;&#65533;&#65533;N&#65533;&#65533;xM$&#65533;&#65533;=#Hu&#65533;&#65533;g&#65533;&#65533;	W"E3&#65533;&#65533;&#65533;&#65533;;&#65533;&#65533;na&#934;&#65533;&#740;:&#65533;&#65533;&{&#65533;&#65533;&#65533;Z&#65533;X&#65533;&#65533;`&#65533;&#65533;&#65533;&#65533;&#65533;`&#65533;`&#65533;&#65533;B&#65533;j&#65533;&#65533;'&#65533;*&#1517;B&#65533;A&#65533;&#1290; }&#65533;&#65533;&#65533;&#65533;E&#65533;&#65533;&#65533;d&#65533;7&#65533;d&#65533;&#65533;&#65533;&#65533;&#65533;&#65533;~&#65533;&#65533;4SR&#65533;w&#65533;7&#65533;;*h&#65533;&#65533;&#65533;&#65533;x&#65533;&#65533;&#65533;&#65533;&#65533;&#65533;OYN&#65533;&Z8j:U&#65533;&#65533;p&#65533;&#65533;bF&#65533;&#65533;&#65533;&#65533;&#65533;L3M&#65533;&#65533;@JM&#65533;vD&#65533;7&#65533;&#65533;&#65533;b&#65533;&#65533;T&#65533;N&#65533;&#65533;&#65533;
`&#65533;-uIc`Z&#65533;C&#65533;&#65533;&#65533;us&#65533;f&#65533;Jt5&#753;&#1088;&#65533;&#65533;&#65533;d.#<&#65533;&#65533;W&#65533;BII&#65533;Y14D)K&#65533;&#65533;+F&#65533;n&#65533;!&#65533;q&#65533;C&#65533;&#65533;&#65533;&#65533; &#65533;q&#65533;E&#65533;n&#65533;&#65533;&#65533;&#65533;&#65533;}&#65533;~?&#65533;&#65533;&#65533;&#65533;?&#65533;&#65533;<IzR&#65533;&#65533;%)Y&#65533;J&#65533;&#65533;H&#65533;k"&#65533;&#65533;&#65533;#7~&#333;2&#65533;&#65533;T&#65533;&#65533;&#65533;&#65533;DJe&#65533;&#65533;&#65533;3&#65533;&#1144;&#65533;<&#65533;3&#65533;R\&#65533;&#65533;b&#65533;&#65533;&#65533;&#65533;&&#65533;[&#65533;&#65533;z&#393;=&#65533;&#65533;|P&#65533;/&#65533;&#65533;H&#199;4IYT&#65533;&#65533;&#65533;&#335;&#65533;&#65533;s"&#65533;&#65533;?Q&#65533;T&#65533;&#65533;&#65533;&#65533;&#65533;&#65533;&#65533;&#65533;&#65533;%'x&#65533;&#65533;&#65533;&#908;&#65533;&#65533;&#65533;&#912;&#65533;&#65533;]&#1037;a&#65533; M&#49504;&#65533;&#65533;%L&/&#65533;&#65533;&#65533;&#65533;BR&#65533;a&#65533;Y-EJ&#922;&#65533;&#1569;&#65533;&#65533;&#65533;mb&#65533;~`&#65533;#w&#65533; &#65533;&#65533;{S&#65533;&#65533;%&#65533;&#65533;&#65533;O&#65533;&#65533;&#65533;&#65533;&#65533;&#65533;?&#65533;r&#65533;&#65533;&#65533;Z*&#65533;1Y&#65533;2&#65533;,&#65533;&#65533; &#65533;&#65533;;&#65533;&#65533;n&#65533;&#65533;&#65533;$&#65533;Fo&#65533;&#65533;3&#65533;FI&#65533;&#65533;c&#65533;-&#65533;&#65533;&#65533; &#65533;&#65533;&#65533;&#65533;&#65533;za-g&#65533;A	&#40624;&#65533;&#65533;]&#65533;P&#65533;&#65533;/&#65533;i&#65533;&#65533;C&#65533;&#65533;&#65533;JP:&#65533;&#65533;$&#65533;<&#65533;*&#65533;&#5322;C&#65533;&#65533;w&#65533;
&#65533;2&#65533;1_&#65533;j;&#65533;&#65533;2A&q&#65533;&#65533;C78&#65533;c1\&#65533;
4&#65533;&#65533;&#65533;<&#65533;&#65533;&#65533;\&#65533;&#65533;&#65533;&#861;&#65533;Oo&#65533;7&#65533;&#65533;&#65533;D&#65533;i&#65533;4&#65533;*"&#65533; &#65533;T&#65533;&#65533;S&#65533;&#65533;&#65533;&#65533;jZ&#65533;&#65533;l&#65533;&#65533;&#65533;A&#1555;&#65533;&#65533;='{OQ&#65533;a&#65533;&#65533;&#65533;&#65533;&#65533;q&#65533;&#65533;Xh/&#65533;&#65533;P7&#65533;)&#65533;T&#65533;P&#65533;&#65533;&#65533;&#65533;OsEtl&#65533;&#65533;>-&#65533;&#65533;qD&#65533;
&&#65533;qv&#65533;U0&#206;&#65533;KW\q&#65533;&#65533;&#65533;&#65533;&#65533;7o&#65533;&#65533;&&#65533;&#1482;&#65533;&#65533;&#65533;%&#65533;&#65533;&&#65533;&#65533;&#65533;&#65533;f&#65533; C&#65533;&#65533;
4Qt&#65533;&#65533;&#65533;(7Y&#65533;B&#65533;&#65533;&#65533;&#65533;&#65533;&#65533;&#65533;&#65533;L&#65533;&#65533;&#65533;&#65533;6z&#65533;&#65533;&#65533;VfOm-Pf"&#65533;AO &#924;&#65533;mm&#65533;&#65533;?&#65533;&#65533;xYa&#1164;&#65533;&#65533;&#65533;&#65533;&#65533;J[Ja&#65533;W&#65533;Ud&#65533;
&#65533;\d&#65533;&#1314;&#65533;E&#65533;z&#65533;=&#65533;!+A&#65533;	&#65533;'J&#65533;F@	&#65533;&#65533;&#65533;+&#65533; Y&#65533;,&#65533;&#65533;/Z8&#65533;mD&#65533; &#65533;ERI\&#65533;&#65533;! &#65533;&&#65533;K&#65533;Q&#65533;t&#65533;o&#65533;&#65533;^&#1836;&#65533;+\5[&#65533;3&#65533;&#65533;/&#65533;WR9&#65533;Z &#65533;&#65533;&#65533;M@9s&#65533;&#65533;p&#65533;&#65533;f&#65533;&#65533;&#65533;=&#65533;&#65533;&#65533;Ux&#65533;$q$&#65533;0&#65533;QL&#65533;&#65533;]&#65533;&#65533;0&#65533; G&#65533;&#65533; D'&#65533;h&#65533;&#65533;l&#65533;&#65533;:&#65533;Mov&#65533;8&#65533;EF&#65533;&#65533;\&#65533;f&#65533;!&#65533;&#65533;
&#65533; &#65533;Y&#65533;2jkWD&#65533;&#65533;:&#1288;"A5tn&#65533;&#43277;&!&#65533;'&#65533;&#65533;A&#65533;&#65533;&#65533;&#65533;&#1251;,&#65533;q[?&#65533;C&#904;&#65533;4&#65533;<&#65533;E9&#65533;&#65533;&#65533;#&#65533;&#65533;e&#65533;&#65533;Wf0S~&#1223;h&#65533;F&#65533;t.&#65533;i]f&#65533;&#65533;+&#65533;&#65533;&#65533;/q&#65533;&#2042;'&#65533;&#65533;&#331;0&#65533;&#65533;&#65533;a&#65533;&#65533;P&#65533;)49c"&#65533;h&#65533;D&#1013;D&#65533;9&#65533;Y&#65533;a&#65533;&#65533;P&#65533;	&#65533;/&#65533;&#65533;&#1154;&#65533;&#65533;-&#65533;>,&#65533;&&#65533;&#65533;M&#65533;&#65533;&#65533;&#65533;e.&#65533;(&#65533;&#444;&#65533;&#13686;&#65533;:&#65533;y&#262;&#65533;8t&#65533;Q&#65533;&#65533;1&#65533;&#350;m&#65533;1q&#65533;&#65533;&#65533;a&#65533;&#65533;=&#65533;(&#65533;D&#65533;&#65533;&#65533;.y]&#65533;&#65533;&#65533;&#65533;&#65533;&#65533;\'&#65533;&#65533;)&#65533;T&#1829;]Sp&#65533;q5&#401;&#65533;27#<&#65533;&#65533;&#65533;&#65533;sE&#65533;
&#65533;.&#65533;&#65533;&#65533;&#65533;- ^p&#65533;&#65533;&#65533;&#65533;&#65533;|&#65533;&#65533;eu&#65533;V&#65533;&#65533;&#65533;V&#65533;&#65533;mV&#65533;&#65533;&#65533;(&#65533;&#65533;+&#65533;9&#65533;mJ&#65533;&#65533;'&#65533;&#1219;&#65533;\&#65533;J&#65533;q&#65533;#&#65533;H&#65533;QK&#65533;&#65533;&#65533;^&#65533;&#65533;c&#65533;&#65533;&#1190;R&#65533;T2'a&#65533;&#65533;$&#65533;\&#65533;[&#65533;[*&#65533;&#65533;o&#65533;&#65533;LA&#65533;&#65533;g&#65533;&#65533;&#65533;&#65533;f&#65533;/&#65533;&#65533;#&#65533;yG F&#65533;&#65533;P^&#65533;X&#65533;sG+&#1604;d&#65533;Y2&#65533;&#65533;l&#65533;G&#835;&#65533;&#65533;&#65533;&#65533;!&#65533;&#65533;&#65533;}&#65533;&#65533;ET&#65533;UT9B&#65533;t&#65533;&#65533;&#65533;y&#65533;t&#65533;&#65533;&#65533;&#1674;ox&#65533;&#65533;&#65533;&#65533;&#1847;&#65533;&.&#65533;&#65533;&#65533;m&#65533;&#65533;&#65533;&#65533;d&#65533;&#65533;&#65533;m&#65533;&#65533;p5}&#65533;&9&#65533;fw&#65533;}y&#65533;&#65533;&#65533;s&#1750;~]&#65533;'&#65533;&#65533;
&#65533;ex~&#65533;&#65533;&#65533;u&#65533;'&#65533;WW'"&#65533;X&#65533;&#65533;&#65533;7Y&#65533;x%rJg]&#65533;&#65533;aE{&#65533;&#65533;!{P&#65533;&#65533;w&#65533;&#65533;~&#65533;&#65533;{&#65533;&#65533;t&#65533;F&#65533;p!6W[&#65533;H7C]&#65533;&#65533;&#65533;[&#65533;=P&#65533;uS!S&#65533;&#65533;&#65533;s&#65533;qR&#65533;&#65533;h&#65533;	&#65533;uN&#65533;a{&#65533;&#448;&#65533;&#65533;z&#65533;3
&#65533; &#65533;i&#65533;&#65533;'_&#65533;&#65533;|B&#65533;&#65533;&#65533;&#65533;&#65533;&#65533;8C&#65533;oM&#65533;\&#65533;&#65533;ee&#65533;"&#65533;&#65533;`&#65533;&#65533;&#65533;G\&#65533;aW13&#65533;(&#65533;+'.&#65533;&#65533;&#65533;&#65533;t&#65533;Gm|&#65533;&#65533;w&#65533;!~&#65533;?8S&#65533;&#65533;&#65533;y&#65533;&#65533;@&#65533;e&#65533;g&#65533;&#65533;&#65533;:&#65533;&#65533;&#65533;&#65533;L&#65533;&#65533;6N1&#65533;&#65533;&#65533;&#65533;&#65533;P&#4781;&#65533;&#65533;G&#65533;&#65533;V<Sb&#65533;&#65533;&#65533;7&#65533;&#65533;R
&#65533;&#65533;&#65533;&#65533;&#65533;&#65533;h&#65533;!Wm&#65533;o&#1363;&#65533;.&#65533;=6q&#65533;&#65533;&#65533;&#65533;&#65533;&#65533;~{ q&#65533;8&#65533;&#65533;s]U&#65533;HHh&#65533;&#65533;hYV&#65533;&#65533;~&#65533;&#65533;~y0&#65533;h&#65533;R&#65533;&#65533;&#65533;&#65533;&#65533;xD&#65533;&#65533;&#65533;*&#33187;&#65533;&#65533;&#65533;&#1545;G&#65533;HSg&#65533;41&#65533;E&#65533;t%&#65533;i+}&#65533;&#65533;W&#65533;@Xf"&#65533;&#65533;xr&#20983;x&#65533;8&#65533;S&#65533;&#65533;&#65533;	&#65533;&#65533;qi(p&#65533;c&#65533;h&#65533;&#65533;&#65533;&#65533;&#65533;?&#65533;&#65533;?x')
&#65533;&#65533;H{&#65533;W&#65533;8&#65533;&#65533;&#65533;\&#65533;&#65533;5&#65533;&#65533;\&#65533;D&#65533;S&#65533;&#320;&#65533;&#65533;s	>w&#65533;N&#65533;m&#65533;N&#65533;&#65533;d&#65533;x}"&#65533;43qy&#1042;,&#65533;&#65533;#&#65533;w&#65533;H>&#65533;H&#65533;&#65533;H&#65533;&#65533;hS&#65533;q&#65533;&#65533;&#65533;}(&#65533;&#851;&#65533;&#65533;\&#65533;{cYxn&#65533;Z&#65533;&#65533;H&#65533;.\\&#65533;b&#65533;&#65533;&#65533;q&#65533;&#65533;&#65533;&#65533;~Y&#65533;&#65533;&#65533;c&#65533;&#65533;&#65533;&#204;Z&#65533;&#65533;_Y(3&#65533;&#65533;&#65533;6&#65533;}&#65533;&#65533;&#680;&#65533;&#65533;&#65533;\&#65533;&#65533;&#65533;&#65533;&#65533;X&#65533;(&#1720;\&#65533;Y&#65533;|&#65533;&#65533;&#65533;]Sw&#65533;&#65533;&#65533;&#65533;&#65533;&#65533;q&#65533;ri &#65533;&#65533;o(q+Y&#65533;&#65533;m&#1894;M&#65533;h&#65533;V!	i&#65533;&#65533;	+&#65533;&#65533;u&#65533;5a&#65533;&#65533;&#65533;&#65533;&#65533;&#65533;	iN&#65533;&#65533;CJI&#65533;&#65533;&#65533; &#65533;p&#65533;&#65533;&#65533;<&#65533;&#65533;&#65533;W&#65533;&#65533;H&#65533;&#661;q&#1401;&#65533;8&#65533;ZHx&#65533;h4&#65533;&#65533;&#65533;F&#65533;U&#65533;&#65533;i}&#65533;\} &#65533;&#65533;&#65533;xfXq&#65533;H&#65533;&#65533;G&#65533;&#65533;&#65533;&#65533;&#65533;8&#65533;&#65533;&#1615;o&#65533;&#65533;&#65533;&#14933;}&#65533;&#65533;&#65533; 4&#65533;&#65533;&#65533;'9&#65533;&#65533;&#65533;&#65533;7W~0W&#65533;y&#65533;X9&#65533;&#65533;&#65533;&#38049;&#663;|@&#65533;&#65533;&#65533;&#65533;M&#65533;&#267;&#65533;&#65533;HqR&#65533;{s~&#1024;&#65533;&#65533;2!&#1382;M&#65533;(&#65533;{E&#65533; &#65533;yI&#65533;&#65533;&#65533;d&#65533;J&#65533;&#65533;@&#65533;;&#65533;{&#65533;&#65533;:&#65533;R&#65533;G&#65533;&#65533;	&#65533;j&#65533;&#65533;&#1528;&#65533;&#65533;W9&#65533;\&#65533;&#65533;t&#65533;&#65533;K&#65533;&#65533;&#65533;&#1371;7&#65533;a^&#65533;&#65533;+&#65533;w&#65533;&#65533;&#65533;&#65533;{?
&#65533;&#65533;mW&#65533;pr&#65533;U&#65533;&#65533;&#65533;&#65533;&#65533;&#65533;`&#65533;&#65533;&#65533;M&#65533;D&#65533;s&#65533;M&#65533;8&#65533;&#65533;G&#65533;&#65533;zIz&#65533;&#65533;&#65533;	&#63046;&#65533;&#65533;&#65533;&#65533;~&#65533;i&#65533;&#1575;&#65533;&#65533;W{&#65533;qZ &#65533;&#65533;f&#65533;r&#1700;&#65533;9&#65533;&#65533;&#65533;-:&#1702;&#65533;&#211;&#65533;&#65533;&#65533;c8&#65533;&#65533;&#1368;&#65533;&#65533;<&#65533;&#65533;T&#65533;&#65533;y&#65533;&#677;\Fi&#65533;&#65533;g{Ez&#65533;&#1670;&#65533;Y&#65533;+Y&#65533;J&#65533;&#65533;&#65533;&#65533;&#65533;&#65533;e&#65533;&#65533;i&#65533;&#65533;&#65533;
"f(&#65533;&#65533;&#65533;(D(x&#65533;&#65533;&#65533;&#65533;&#65533;z&#65533;&#65533;}&#65533;&#65533;&#65533;)
aj&#1658;&#65533;&#65533;&#680;&#65533;&#667;&#65533;
&#65533;j*z&#65533;
&#65533;&#65533;&#65533;&#65533;T+&#1633;&#362;
;t&#65533;}&#65533;&#65533;*&#65533;&#65533;&#65533;8&#65533;
&#65533;h&#65533;&#65533;&#65533;q69&#65533;&#65533;&#65533;K&#65533;&#65533;&#65533;xW&#65533;&#65533;t&#65533;&#1675;+T	&#65533;&#65533;&#65533;&#65533;
&#65533;&#65533;&#65533;&#65533;-&#65533;&#65533;&#65533;
&#65533;iz&#65533;&#65533;  !&#65533;  ,    &#65533;&#65533;@&#65533;&#65533;&#65533;&#65533;&#65533;&#65533;&#65533;&#65533;&#65533;&#65533;&#65533;&#65533;&#65533;&#65533;}&#65533;&#65533;&#65533;&#65533;&#65533;&#65533;&#65533;&#65533;&#65533;|&#65533;{&#65533;w&#65533;&#65533;&#65533;&#65533;y&#65533;&#65533;&#65533;&#65533;}&#65533;&#65533;&#65533;&#65533;&#65533;&#65533;&#65533;&#65533;&#65533;&#65533;&#65533;&#65533;&#65533;&#65533;&#65533;&#65533;&#65533;&#65533;&#65533;&#65533;&#65533;&#65533;&#65533;&#65533;&#65533;&#65533;&#65533;&#65533;&#65533;&#65533;&#326;~&#65533;&#65533;&#404;&#65533;&#65533;&#562;&#65533;&#65533;&#635;&#643;&#65533;&#65533;&#65533;&#65533;&#65533;&#65533;&#738;&#1780;&#65533;~&#1926;&#65533;&#982;&#65533;&#65533;&#65533;&#1602;&#887;&#65533;&#65533;&#65533;&#65533;&#1363;&#65533;y&#65533;&#65533;&#65533;&#2041;&#65533;&#65533;&#65533;&#65533;&#65533;#Do&#65533;?}&#65533;&<T&#65533;`/P&#65533;'&#65533;!/?&#65533;$j&#1816;H!&#65533;=Qm&#65533;U&#65533;Y&#65533;jE&#65533;&#65533;&#65533;"&#65533;Q_&#65533;,fq&1d5'&#65533;&#65533;&#65533;&#65533;T=YV&#65533;Yi&#65533;%&#65533;&#65533;&#65533;&#65533;D&#65533;&#65533;&#65533;B8&#65533;"*U%1&#65533;&#65533;&#65533;V&#65533;&#65533;&#65533;jG&#65533;&#65533;r&#65533;'v&#65533;3&#65533;&#65533;4!&#65533;srW&#65533;&#65533;[&#65533;R&#65533;&#65533;RO&#65533;Nhi&#1708;w-&#65533;&#65533;&#65533;2&#65533;&#45771;&#1912;&#65533;	&#65533;&#65533;&#65533;&#65533;!&#393;#&#170;h&#65533;2q&#65533;,b&#65533;y&#65533;&#65533;?a&#65533;&#65533;&#65533;!:&#65533;PC2&#65533;&#65533;&#65533;&#65533;:&#1604;\&#65533;e&#65533;e{&#65533;zX&#65533;&#65533;&#927;h&#65533;&#65533;a@#0&#65533;&#65533;7&#65533;&#65533;&#1032;&#65533;'&#65533;*&#65533;&#65533;&#65533;&#65533;&#65533;Ku&#65533;&#65533;A&#1044;$&#1637;&#65533;&&#65533;$&#65533;&#65533;3&#65533;&#65533;Gs&#65533;&#65533;RuO&#65533;O&#65533;&#65533;&#65533;&#65533;A&#65533;&#65533;&#65533;&#65533;H-&#65533;&#65533;&#65533;{2bOO&#65533;`D&#65533;&#65533;E.	4&#65533;?u&#65533;&#65533;&#65533;d&#65533;J&#65533;&#65533;2&#65533;a\~.!s&#65533;1~&#65533;Ab&#65533;&#65533;&#65533;&#65533;&#65533;&#65533;D(I6&#421;v&#65533;&#65533;wY&#65533;&#65533;&#65533;&#65533;ph$&#65533;YC&#65533;
I&#65533;&#65533;F)&#65533; #&#65533;&#65533;&#65533;c\&#65533;!&#65533;&#65533;P&#65533;hRM&#65533;d&#65533;@&#65533;2 &#65533;'t&#65533;&#65533; S6&#65533;b&#65533;dHbG.w&#65533;I	&#65533;&#65533;&#65533;&#65533;a&#65533; &#65533;d&#65533;&#65533;&#65533;&#65533;T&#65533;&#65533;[&#65533;&#65533;&#30924;&#65533;!&#65533;&#65533;&#65533;g&#65533;8&#65533;&#65533;&#65533;S\	iR&#65533;&#65533;aT&#65533;a&#65533;;&#65533;&#65533;&#65533; &#65533;&#65533;&#65533;&#65533;~J&#515;S&#1176;&#65533;&#65533;&#65533;p*+(&#65533;nzH&#65533;g&#65533;&#65533;  K&#65533;&#65533;qi/&#52225;&#65533;&#65533;lm"&#65533;&#65533;
&#65533;0&#65533;&#65533;&#65533;h&#65533;&#65533;D&#65533;&#65533;&#1573;&#712;&#65533;&#65533; &#65533;&#65533;&#65533;n&#65533;&#65533;&#65533;&#65533;.!&#65533;/
&#65533;*/l&#65533;&#65533;&#65533;&#65533;E!R&#65533;&#65533;&#65533; &#65533;&#65533;1)T&#65533;&#65533; K"&#65533;&#65533;` &#65533;&#65533;RjJH&#65533;&#65533;B&#65533;1&#33115;&#65533;&#65533;&#65533;&#65533;&#65533; Y&#65533;&#65533;&#65533;&#65533;H &#65533;&#65533;&#65533;;&#65533;&#65533;&#65533;&#65533;\&#65533;&#899;&#65533;[l&#65533;&#65533;&#318;&#65533;&#65533;&#65533;&#65533;x&#65533;&#65533;0&#65533;G&#65533;&#65533;&#1283;&#65533;Qu)W"m#&#65533;&#65533;&#65533;i &#65533;o<&#65533;&#394;&#65533;1i&#65533;&#65533;&#65533;&#65533;6#&#65533;"&#65533;&#1802;&#65533;&#65533;&#65533;&#65533;xg!&#65533;&#65533;2&#65533;&#65533;&#65533;!H>&#65533;&#65533;&#65533;&#65533;&#65533;"&#65533;s&#65533;6&#65533;x&#65533;&#65533;&#65533;6Xm&#65533;&#65533;1&#65533; h&#65533;&#65533;&#65533;&#65533;&#65533;&#1145;&#65533;{&#65533;&#65533;#m
T&#65533;z&#65533;( &#65533;b&#65533;r'&#65533;-&#533;l&#65533;r+&[B&#65533;y&#65533;+&#65533;&#65533;+&#65533;,H+&#65533;&#65533; A@}&#65533;&#65533;&#130; @P&#65533;&#65533;P&#65533;&#1991;~&#65533;i&#65533;A&#65533;&#65533;?7&#65533;x&#65533;h&#65533;&#65533;&#65533;&#65533;_n5&#65533;W&#65533;&#65533;y&#65533; o&#65533;I&#65533;Pt &#65533;dW&#65533;&#65533;&#65533;SpAH&#65533;[&#65533;Nw&#1245;!&#65533;5<AT&#65533;P&#65533;&#65533;&#65533;&#65533;&#65533;q&#65533;&#65533;&#65533;B&#65533;G &#65533;]&#65533;'&#65533;&#65533;&#65533;&#65533;&#65533;&#65533;&#65533;&#65533;0&#65533;@	&#65533;&#65533;&#65533;&#65533;s3&#65533;&#65533;&#65533;gC&#65533;&#65533;p0&#65533;p6&#65533;&#864;&#65533;&#65533;&#65533;&#65533;h5&#65533;9K&#65533;&#65533;_!&#65533;&#65533;&#65533;T&#65533;&#65533;X&#65533;&#65533;&#65533;&#65533;b&#65533;V1&#65533;@DD&#65533;o&#65533;H&#65533;<E&#65533;&#65533;be2&#65533;&#65533;!&#65533;&#65533;&#65533;&#65533;&#65533;&#65533;8&#65533;,&#65533;>&&#65533;&#65533;&#65533;T`&#65533;&#65533;&#65533;&#65533;{&#65533;C&#65533;&#65533;&#65533;E&#65533;s&#65533;CC&#65533;&#65533;<&#65533;&#65533;&#65533;&#65533;&3&#65533;&#65533; x&#65533;&#65533;&#65533; {!&#65533;`IC&#65533;&#65533;	0&#65533;e/&#65533;!@%`8&#65533;&#65533;&#65533;`B&#65533;A &#65533;^&#65533;&#65533;&#65533;&#65533;&#65533; &#65533;9&#65533;aJ&#65533;0#F&#65533;@&#65533;I/&#65533;&#65533;C&#65533;@
&#65533;&#65533;&#65533;&#65533;&#65533;&#65533;	&#65533;&#65533;Iz&#65533;&#65533;a	Kx=&#65533;&#65533;&#65533;+&#65533;
&#1465;&#65533;&#65533;`Q&#65533;^&#65533;&#65533;HAL&#65533;&#65533;&#65533;&#65533;&#65533;/&#65533;y &#65533;&#65533;Z&#65533; AD&#65533;-&#65533;A&#65533;Xb!&#65533;&#65533;x&#65533;&#65533;w&#65533; ^&#65533;&#65533;E{&#65533;&#65533;yv&#65533;&#65533;&#65533;`P &#65533;&#65533;&#65533;&#65533;L)0U&#65533;&#65533; &#65533;T&#65533;&#65533;4&#65533;2&#65533;&#65533;3J&#65533;W&#65533;ZF&#65533;&#65533;&#65533;+]&#65533;&#65533;u&#65533; &#65533;&#65533;kZS	@*&#65533;)&#65533;D &#65533;@T?&#513;n&#65533;w&#65533;&#65533;&#65533;&#65533;&#65533;&#65533;&#65533;`EgS&#65533;Al&#65533;&#65533;&#65533;&#65533;&#65533;Z&#65533;&#65533; &#65533;)&#65533;&#65533;&#65533;BA&#65533;&#1027;F&#65533;&#65533;(#^&#65533;&#65533;&#65533;	&#65533;(&#65533;h&#65533;&#65533;&#65533;&#65533;&#65533;h  &#65533;:&#65533;&#65533;4pi "&#65533;(@
(&#65533;KO&#65533;&#1621;z&#65533;&#65533;&#65533;mKA&#65533;&#65533;a
&#65533;&#65533;b&#65533;&#65533;P	&#65533;o&#65533;X&#65533; dk&#65533;&#65533;&#65533;i&#1486;&#65533;0T&#65533;^&#65533;F-&#65533;p&#65533;&#65533;Tk J@.T&#65533;&#65533;&#65533;mz&#65533;&#65533;U&#65533;&#65533;  &#65533;&#65533;F&#65533;&#65533;&#65533;&#65533;hvY&#65533;]&#65533;:&#65533;&#65533;&#65533;&#65533;&#65533;&#65533;Wth&#65533;\&#65533;&#65533;P&#65533;&#65533;e&#65533;$&#65533;WA8&#65533;&#65533;}5D&#65533;0&#65533;?&#65533;W&#65533;&#65533;(ak&#65533;&#65533;&#65533;&#65533;[&#65533;D&#65533;K&#65533;&#44273;&#65533;&#65533;0&#65533;iEK&#65533;	&#65533;&#65533;&#65533;iej&#65533;&#65533;!&#65533;&#65533;&#65533;.p&#65533;%U\&#65533;w&#739;B5}[&#65533;&#65533;*a&#65533;I&#65533;&#65533; x&#65533;&#65533;7&#65533;P&#65533;
8&#65533;cb&#65533;&#65533;&#65533;*&#65533;&#65533;&#65533;&#65533;&#65533;&#65533;&#65533;&#65533;&#65533;&#65533;d&#65533;!@Q&#65533;&#65533;&#65533;&#65533;&#65533;&#1532;&#1175;&#65533;}&#65533;~&#65533;<&#65533;u&#65533;&#65533;&#65533; &#65533;k_&#65533;&#65533;&#65533;&#65533;u&#65533;`&#65533;&#65533;&#65533;	X&#65533;&#65533;KC &#65533;X:&#65533;&#65533;	n&#65533;&#65533;"&#65533;&#723;V8&#65533;&#65533;&#65533;K1ZA&#65533;&#65533;&#65533;iQk	)2&#65533;&#65533;&#65533;4)H&#65533;
{P:&#65533;&#65533;&#65533;C&#65533;n&#65533;)=&#65533;!"p&#65533;-d\&#65533;&#65533;&#65533;DnS&#65533;&#14842;&#65533;&#65533;(&#1585;&#65533;&#65533;&#65533;&#65533;+`@&#65533;5&#65533;&#65533;<^&#65533;Z&#65533;&#65533;&#65533;`&&#65533;&#65533;fk0&#65533;&#65533;&#65533;&#65533;&#65533;&#1588;&#65533;&#65533;uh&#65533;&#65533;0&#65533;{ovs#&#1136;&#65533;z&#65533;S&#65533;&#65533;$&#65533;&#65533;X[x&#65533;&#65533;@&#65533;&#65533;MQ&#618;{&#65533;@t&#65533;%+oB&#65533;&#65533; &#65533;*&#65533;"&#65533;g&#65533;4&#65533;&#65533;&#65533;&#65533;&#65533;m#&#65533;Y&#65533;P&#65533;&#65533;@&#65533;&#65533;,q&#65533;[9&#65533;Onp&#65533;D &#65533;&#65533;&#1311;&#65533;1&#65533;&#65533;&#65533;M &#65533;@{;&#65533;&#65533;&#65533;3&#65533;&#65533;k(&#65533;&#65533;@&#65533;a&#65533;V&#65533;&#65533;&#659;&#65533;r&#65533;&#65533;!&#24800;&#65533;&#1864;-&#65533;^O&#65533;&#65533;&#65533;&#65533;k&#65533; (&#65533;@&#65533;X&#65533;t&#65533;
4&#65533;Pw&#65533;i>&#65533;n&#65533;&#1862;&#65533;&#138734;&#65533;z&#1243;&#65533;@&#65533;&#65533;&#65533;?&#65533;&#65533;$D{s&#65533;L	&&#65533;&#65533;"&#65533;&#65533;&#65533;E`&#65533;,&#65533;&#65533;Vl&#65533;&#65533;&#65533;n&#65533;M&#65533;&#65533;U&#65533;&#917;S&#65533;B&#65533;VTr8&#65533;]l&#65533;!o&#1529;&#65533;u &#65533;&#65533;!/y&#65533;H&#65533;&#65533;WU&#65533; &#65533;&#65533; &#65533;&#65533;&#65533;&#65533;&#65533;&#65533;&#65533;&#65533;&#65533;&#65533;&#65533;Y88&#65533;&#65533;&#65533;&#1966;&#65533;&#65533;&#65533;&#65533;&#65533;v&#65533;d&#65533;&#65533;Q&#65533;&#65533;[&#65533;`
&#65533;&#65533;(lz&#65533;h&#65533;&#1236;&#65533;#z&#65533;&#65533;&#65533;8&#65533;&#65533;9&#65533;&#65533;&#65533;\c &#65533;^&#65533;&#65533;}&#65533; Z&#65533;&#65533;&#65533;MN&#65533;&#65533;&#65533;&#65533;&#65533;&#65533;&#65533;&#65533;&#65533;&#65533;T&#65533;5t!@&#65533;Qp[&#65533;&#65533;T&#65533;sv&#65533;&#65533;|z&#65533;pz~&#65533;o&#65533;&#65533;z&#65533;1gG	&#1202;5&#65533;'&#65533;&#65533;U&#65533;&#65533; &#65533;e&#65533;&#65533;v&#65533;kTb&#65533;xW&#65533; (aRpP&#65533;&#65533;(&#65533;&#65533;!&#65533; q&#65533;2hXX&#65533;fr&#65533; ?&#65533;dz&#65533; "&#65533;&#65533;&#65533;&#65533;)`C&#65533;TF&#65533;M&#65533;@G&#65533;&#65533;&#65533;&#65533;A&#65533;&#65533;X&#65533;&#65533;&#65533;&#65533;#u*&#65533;t&#65533;SNb&#65533;B&#65533;%z&#65533;Dz&#65533;&#65533;&#65533;&#65533;Gd&#65533;&#65533;&#65533;&#65533;&#65533; PPCK&#65533;t&#65533;&#65533;t&#65533;XfU&"&#65533;&#65533;W[&#65533;&#65533;&#65533;+&#65533;A&#695;&#65533;7&#65533;"&&#65533;pOqp&#65533;@p7Uxr&#65533;W / &#65533;&#65533;&#65533;&#65533;&#65533;&#65533;&#65533;&#65533;:&#65533; CV(P1&#65533;Tq&#65533;q &#65533;GS&#65533;&#65533;&#65533;T&#65533;u&#65533;&#65533;&#65533;&#65533;J&#65533;j&#65533;@G&#65533;&&#65533;Rh&#65533;S&#65533;&#65533;'C&#65533;&#65533;]&#65533;&#65533;B_&#65533;&#65533;&#65533;WNX&#65533;#n&#65533;S  pk&#65533;P4u&#65533;o&#65533;&#65533;&#65533;&#65533;r`V&#65533;&#65533;&#65533;&#65533;&#65533; 8#C&#65533;&#65533;&#65533;&#65533;	&#65533;&#65533;&#65533;&#65533;&#65533;-&#65533;Hx&#65533;M&#65533;&@3 &#65533; &#65533;X&#65533;&#65533;&#65533;&#65533;&#65533;&#329;&#65533;&#65533;X&#65533; &#65533;&#65533;}:$>&#65533;p%'wC%UF&#65533;\&#65533;&#65533;&#65533;&#65533;&#65533;&#65533;&#65533;&#65533;&#65533;&#65533;HAVG&#65533;&#65533;vt&#65533;&#65533;U&#65533;&#65533;&#65533;&#65533;&#65533;y&#65533;&#65533;&#65533;U_gDs&#65533;H8'[k&#65533;rq&#65533;h1Y	&#1153;3&#65533;-&#65533;&#65533;ai&#65533;B=Yx{(x'&#65533;&#65533;&#65533;t&#65533;Fi&#65533; &#65533;&#65533;h,  g&#65533;P&#65533;T&#65533;&#1783;}5TN &#65533;S  &#65533;U,"p}p&#65533;6&#65533;CY&#65533;&w.&#65533;kEUp)U&#65533;p&#65533;t<&#65533;Pw"&#65533; k@&#65533;m&#65533;24&#461;l&#65533;r&#65533;p&#65533;x&#65533;h&#65533;=&#65533;&#65533;w@&#65533;&#65533;&#65533;Sx&#65533;@7&#65533;wsn&#65533;AI&#65533;A&#65533;&#1241;&#65533;G_Q"j<p\&#65533;{K7&#65533;&#65533;`&#65533;&#65533;Po&#65533;4c&#65533;uQ&#65533;&#65533;eA&#65533;k&#65533;&#65533;xr&#65533;&#65533;0s%&#65533;k97&#65533;S=i&#65533;u&#65533;2*"&#65533;&#65533;&#65533;&#65533;&#65533;&#1294;/q&#65533;&#65533;@&#65533;&#65533;&#65533;&#65533;a&#65533;vQ<7&#65533;&#65533;&#26073;&#65533;&#65533;"0UTe&#65533;&#65533;3B#&#65533;&#65533;U&#65533;&#65533;y&#65533;&#65533;4Hgu&#65533;&#65533;&#65533;] &#65533;&#65533;I@Ix&#65533; &#65533; !@&#65533;&#65533;P&#65533;Z&#65533;&#65533;&#65533;G&#65533;ln&#65533;&#65533;&#1500;&#65533;&#1628;@&#65533;&#65533;&#65533;&#65533;F&#65533;+9&#65533;&#65533;&#65533;&#65533;&#65533;W	&#65533;&#65533;yu'&#65533;&#65533;&#65533;H<&#65533;&#65533;f&#65533;TX&#65533;`&#65533;&#65533;&#65533; &#65533;B"&#65533;&#65533;&#65533;&#65533;U.&#65533;y&#65533;&#65533;y&#65533;^&#65533;E&#65533;&#65533;|&#65533;$&#65533;&#65533;&#65533;&#65533;&#65533;%N:_&#65533;&#65533;&#65533;f&#65533;&#65533;&#65533;PrEys92&#65533; :&#65533;&#65533; 
?&#65533;&#65533;&#1776;w&#65533; &#65533;:&#65533;	&#65533;&#65533; z&#65533;+&#65533;&#65533;"
&#65533;&#65533;&#65533;	p&#65533; ;Rp&#1945;TQeR&#65533;X&#65533;t&#65533;76&#65533;&#65533;@&#65533;&#65533;&#52817;#8&#65533;&#65533;&#65533;$&#65533;&#22831;&#65533;&#65533;X&m*&#65533;<R&#65533;&#65533;&#65533;&#65533;&#65533;7~>&#65533;b:&#65533;&#65533;i&#65533;&#65533;&#663;92&#65533;2I&#65533;8&#65533;&#65533;&#65533;z&#65533;&#65533; &#65533;&#65533;&#65533;&#65533; &#65533;!&#65533;&#65533;g&#65533;E	&#65533;&#65533;&#65533;ru&#65533;&#65533;7&#65533;A&#65533;&#65533;eTz&#65533;W&#65533;r*x&#65533;i&#65533;&#65533;&#65533;p&#65533;zs&#65533;&#65533;&#65533;)p&#65533;&#65533;&#65533;a&#65533;\*&#65533;&#65533;<&#65533;&#65533;&#65533;&#65533;`2&#65533;&#65533;&#65533;1O&#65533;&#65533;&#65533;&#65533;=a&#65533;&#65533;&#65533;0&#65533;&#65533;&#65533;&#65533;&#65533;	&#65533;&#65533;#m&#65533;&#65533;&#65533;&#65533;&#65533;:&#65533;W
&#65533;&#65533;&#65533;)=)&#65533;&#65533;&#1580;&#65533;x	&#65533;k&#65533;&#65533;&#65533;&#65533;&#1578;&#65533;[	&#65533;&#1053;"#&#65533;&#65533;&#65533;&#65533;
&#65533;&#65533;5&#65533;&#65533;{&#65533;&#976;&#65533;&#65533;+&#65533;&#1062;&#65533;gh&#65533;&#65533;&#65533;&#65533;{!$&#65533;)&#65533;&#65533;|&#65533;&#65533;&#65533;)q&#65533;+1;&#65533;&#65533;&#65533;&#65533;&#65533;@&#65533;+.g&#65533;&#65533;&#65533;&#65533;&#65533;<&#65533;&#65533;0&#1680;;&#65533;&#65533;a&#65533;&#65533;*&#65533;H&#65533;3+&#65533;&#65533;&#1073;fk&#65533;&#65533;&#65533;&#65533;&#65533;0$&#65533;&#65533;&#65533;&#65533;&#65533;&&#65533;&#65533;|&#65533;&#65533; &#65533;&#65533;0&#65533;&#65533;&#65533;&#65533;&#65533;&#65533; &#65533;^&#65533;&#65533;&#496;&#65533;z&#65533;&#65533;0&#65533;&#65533;`	
Q&#65533;
#&#65533;n&#65533;&#65533;&#65533;&#65533;q&#65533;&#65533;&#65533;%&#65533;&#65533;w&#65533;&#65533;&#65533;&#65533;&#65533;0K&#65533;^;&#65533;!&#65533;
&#65533;&#65533;|0&#65533;&#65533; &#65533;&#65533;&#65533; +&#65533;&#65533;&#65533;&#65533;&#65533;&#65533;&#65533;	&#65533;K} &#65533;&#65533;&#48217;&#65533;
-&#65533;&#65533;+]a&#65533;&#65533;P&#65533;&#1051;&#65533;a&#65533;[p&#65533;&#65533;	&#1787;&#65533;;&#65533;&#65533;&#65533;&#65533;a&#65533;l&#765;&#219;&#65533;&#65533;&#65533;&#65533;&#65533;&#65533;
&#65533;p&#65533;K&#65533;&#65533;&#65533;|&#65533;&#1776;&#65533;0&#65533;1&#65533;&#1419;&#65533;\&#65533;U&#65533;&#65533;>&#829;.&#65533;&#65533;&#65533;&#65533;&#65533;&#65533;
	&#65533;&#65533;{&#65533;>&#65533;&#65533;:&#65533;&#65533;&#65533;%&#190;&#65533;&#65533;,&#65533;!&#65533;&#65533;&#65533;9&#65533;&#65533;&#65533;&#65533;&#65533;&#65533;&#65533;&#65533;t&#65533;&#65533;&#65533;&#65533;-&#65533;&#65533;&#65533;&#65533;k&#65533;!&#65533;&#65533;@4\&#65533;&#65533;&#65533;&#65533;\R&#65533;&#65533;0&#65533;,&#65533;&#65533;&#65533;R&#65533;qL,&#65533;&#204;P:|&#65533;&#65533;K&#65533;@Ol&#65533;u;&#65533;#&#65533;0&#203;&#65533;/&#7806;&#65533;[&#65533;	|&#65533;	&#65533;&#65533;	&#65533;K&#65533;&#65533;7:&#65533;
i&#65533;&#65533;&#65533;&#65533;&#65533;&#65533;[&#65533;&#65533;&#65533;pA&#65533;Q%&#1570;>&#65533;wp&#65533;&#292;0&#65533;A&#403;&#65533;&#65533;q&#65533;&#65533;v&#65533;x&#65533;h&#65533;7&#65533;D	&#65533;&#65533;&#65533;4	#|&#65533;
}&#65533;&#65533;@&#65533;&#65533;P	 &#65533;O&#65533;&#65533;S2G&#65533;	#C&#65533;&#65533; &#346;&#65533;&#65533;a6&#65533;pg&#65533;&#65533;&#65533;"&#65533;&#65533;&#171;#&#65533;<&#65533;g@>`&#65533;1&#65533;&#924;&#65533;&#65533;
&#65533;&#65533;&#65533;@&#65533;w&#65533;!&#65533;"B&#65533;!G&#65533;&#65533;U&#65533;&#65533;s&#65533;&#65533;-&#1308;
&#65533;&#65533;&#65533;)&#65533;&#65533;&#65533;L&#65533;&#65533;&#65533;d&#65533;X&#65533;!&#65533;&#65533;,e&#65533;$H&#65533; I&#65533;e&#65533;`&#65533;$P&#65533;/&#65533;1n[#&#65533; &#65533;u&#65533;wG&#65533;&#65533;&#65533;q&#65533;!&#65533;"&#65533;B&U &#65533;&&#65533;&#65533;ad&#65533;&#65533;&#65533; &#311;&#65533;&#65533;&#972;l@=$&#65533;Q(5&#65533;,&#65533;&#65533;&#65533;=	/-&#65533;"&#65533;#&#65533;n&#65533;&#65533;n@&#65533;&#65533;Q  (&#65533;&#65533;&#65533;Rv&#65533;&#65533;0f&#1039;r&#65533;&#65533;)&#65533;&#806;&#65533;p&#65533;&#65533;2&#65533;&#65533;.&#65533;&#65533;8&#65533;r,&#226;&#65533;@4&#65533; &#994;Vh^&#65533;?&#1170;Z&#65533;c&#65533; &#65533;&#65533; &#65533;4&#65533;&#65533;&#65533;2&#65533;v<&#65533;i &#65533;&#65533;cX>&#65533;&#1478;&#65533;3V=,(&#65533; Z&#65533;G3&#65533;F*Q5&#65533;&#65533;EK&#65533;0&#65533;-dm&#65533;21&#65533;&#65533;&#65533;M1&#65533;P1b0n&#65533;&#65533;\&#65533;kbv&#1185;&#65533;&#1043;&#65533;&#65533;&#65533;&#65533;2&#65533; > b?&#65533;&#65533;S&#65533;Q&#65533;&#65533;3&#65533;/x oes&#65533;&#65533;&#65533;Fm&#1642; E&#65533;:&#65533;E@&#65533; 6`P;c#m6&#65533;&#65533;&#65533;&#1388;&#65533;r&#65533;&#65533;A&#65533;&#65533;&#65533;#3zS&#65533;&#65533;U&#65533;C8&#65533;=Dw&#65533;3&#65533;&#65533;&#65533;&#65533;g&#65533;&#65533;>KT:&#65533;?U:&#65533;#&#65533;=&#65533;
&#65533;H&#65533;@ &#65533;\46c&#65533;@&#65533;&#65533;$8
m}&#65533; Zb&#65533;z&#65533;]&#65533;2z&#65533;B&#616;U&#65533;G&#65533;s>&#65533;d&#65533;TC&#65533;&#65533;H=&#65533;&#65533;JFn&#65533;}&#1478;:&#65533;&#65533;9I&#65533;9M&#65533;D&#65533;0j&#65533;0&#65533;P&#1558; 8 &#65533;@VD&#65533;rKB&#65533;\&#65533;E&#65533;m;&#65533;&#1996;&#877;&#65533;G 	&#65533;&#65533;;&#941;&#65533;&#65533;&#65533;tA&#65533;-j&#65533;&#65533;IBz&#65533;(&#65533;N~&#65533;G&#65533;D^4dCnO&#65533;&#65533;H^&#65533;C&#65533;C;&#65533; &#65533;i&#65533;&#25956;&#65533;&#65533;&#65533;b&#65533;&#65533;/N&#65533;&#1868;&#65533;@>&#65533;5&#65533;V&#65533;WTK$R_0&#65533;h&#1776;v&#65533;`&#65533;&#65533;6|9+	"Hj&#65533;&#65533;&#65533;&#65533;z&#65533;d&#65533;&#65533;tH&#65533;4Ob&#65533;H0&#65533;&#65533;&#42628;,&#65533;/c&#1542;=`t&#65533;vwuW&#65533; Q&#65533;u&#65533;Q&#65533;$K&#65533;C&#65533;/&#65533; &#65533;K&&#65533;Y3&#65533;g&#65533;&#65533;a&#65533;&#65533;1&#889;0&#65533;8U&#65533;wT'cM&#65533;T&#65533;g&#65533;@&#65533;U&#65533;dB`U&#65533;(&#65533;&#65533; &#65533;
&#65533;&#65533;{*&#65533;t&#65533;3I&#65533;&#65533;&#65533;&#65533;/mP&#65533;FPbH&#65533;&#65533;X&#8789;Qa&#65533;&#65533;Q&#65533;&#65533;:&#205;&#65533;&#65533;Q|vn &#65533;g&#65533;&#65533;]	3	&#65533;.&#65533;	&#65533;k*&&#65533;&#65533;cJ&#65533;b&&#65533;jNU<Ve&#65533;&#1384;&#65533;&#65533;U&#65533;&#65533;&#65533;&#65533;&#65533;&#65533;&#65533;d(-|&#65533;/~D&#65533;D&#65533;O&#65533;4^&#65533;&#65533;&#65533;^seWvEeuX&#65533;%&#65533;_&#65533;@f&#65533;`&#65533;&#65533;.	v`v6&#65533;{&Q&#65533;&#65533;X&#65533;&#65533;O&#65533;uu&#65533;&#65533;ahV?&#65533;&#65533;&&#65533;P&#65533;&#65533;&#65533;&#65533;&#65533;&#65533;O&#65533;p&#65533;j+&&#65533;&#65533;$g&#65533;&#65533;UMWT&#65533;&#65533;AL&#65533;&#65533;&#65533;&#65533;c:&#65533;7&#65533;&#65533;cO&#65533;&#65533;&#65533;dR&#65533;yI&#65533;ym&#65533;tp&#1542;&#65533;&#65533;9i&#65533;&#65533;^KjW&#65533;uW2s&#65533;&#65533;Ee[&#65533;W&#65533;&#65533;_&#65533;f&#65533;eS&#65533;E&#65533;5,&#65533;t&#65533;6&#65533;&#65533;J&#65533;&#65533;&#65533;&#65533;&#65533;`&#65533;&#65533;U&#65533;u&#65533;/Z&#65533;&#65533;K&#65533;&#65533;&#65533;@&#65533;0W&#65533;&#65533;	&#65533;i&#65533;&#65533;&#65533;G&#65533;&#65533;jh?	i&#65533;WjWqo&#65533;s/ko&#65533;~&#65533;&#65533;&#65533;&#65533;&#65533;P X0t&#65533;&#65533;e
&#65533;_&#65533;U&#65533;:g M&#65533;&#65533;7&#65533;&#65533;&#1815;?&#65533;&#65533;Wg&#65533;&#65533;0?nn&#1798;9&#65533;&#65533;q&#65533;o&#65533;&#65533;&#65533;8s&#65533;&#65533;&#65533;&#65533;  &#65533;&#65533;&#65533;&#65533;&#65533;4&#65533;&#65533;&#65533;&#65533;&#65533;]&#65533;#&#65533;&#65533;&#65533;&#65533;&#65533;&#65533;&#65533;&#65533;D&#65533;&#65533;&#65533;&#65533;&#65533;&#65533;&#65533;&#65533;	&#65533;&#65533;&#65533;&#65533;ynygyyZn!"&#65533;&&#65533;&#65533;&#65533;&#65533;J&#65533;&#65533;&#65533;&#65533;&#65533;&#65533;(&#65533;J&#65533;&#65533;&#65533;&#65533;&#65533;&#65533;f&#65533;&#1479;r&#65533;&#65533;k&#65533;&#65533;&#65533;&#65533;k&#65533;&#65533;&#65533;k&#65533;&#65533;M&#65533;&#65533;&#65533;&#65533;&#65533;&#65533;D&#65533;&#65533;&#65533;&#65533; &#65533;f&#135;	&#65533;*&#65533;&#65533;&#65533;!&#199;&#65533;) (&#65533;&#65533;D&#65533;a&#65533;&#65533;&#65533;&#65533; &#65533;&#65533;@Z&#65533;&#65533;=H&#65533;&#65533;&#65533;&#65533;L&#65533;&#65533;&#65533;z&#65533;&#65533;I&#65533;3&#65533;r&#65533;&#65533;&#65533;	&#65533;_y&#65533;I0&#65533;L3"x4&#65533;&#65533;3
<x&#65533;1&#65533;&#65533;&#65533;3X&#65533;`&#65533;uF&#65533;&#65533;?]5&#65533;&#65533;d.&#65533;Vrn&#65533;&#65533;&#65533;&#65533;)m&sl&#65533;f &#65533;&#65533;]	&#65533;&#65533;&#65533;C0d1&#65533;&#65533;aX8P&#65533;&#65533;&#65533;&#65533;&#65533;DNy&#65533;&#65533;&#65533;&#65533;!&#65533;Q$&#65533;&#65533;&#65533;&#65533;C&#65533;&#65533;`&#390;&#65533;&#65533;&#65533;&#65533;&#65533;A2O&#65533;f&#65533;&#65533;&#65533;&#65533;Ao&#65533;&#65533;&#65533;I&#65533;+&#65533;C&#65533;&#65533;&#65533;)&#65533;X&#65533;&#65533;&#402;2n&#65533;&#65533;&#1782;&#65533;&#1061;&#65533;&#65533;-&#65533;&#65533;Lx &#65533;&#65533;!&#65533; &0>0&#65533;?&#65533;&#1011;&#65533;&#65533;&#65533;&#65533;&#65533;&#65533;&#65533;[&#65533;&#65533;&#65533;B&#65533;&#65533;-&#65533;&#65533;<&#65533;_&#65533;&#65533;X&#65533; &#65533;&#65533;&#65533;&#65533;&#65533;&#65533;j&#65533;&#65533;I~&#65533;l&#65533;&#65533;&&#65533;&#65533;&#65533;&&#65533;f<&#65533;&#65533;&#65533;J&#65533;&#65533;&#65533;)z&#65533;&#65533;&#65533; &#65533;&#65533;&#65533;'&#65533;0&#65533;IY`XHa#6J &#65533;B&#65533; dX0&#65533;&#65533;?  -^u&#65533;&#65533;W&#65533;H J&#65533;&#65533;&#65533;&#65533;&#65533;&#65533;&#65533;&#65533;%&#65533;`&#65533;&#65533;&#1929;&#65533;	A&#65533;X&&#65533;&#65533;&#65533;&#65533;&#65533;tJ&#65533;}&#65533;&#65533;Y&#65533;*&#65533;&#65533;&#65533;~n&#65533;g&)m`&#65533;&#65533;&#65533;&#65533;&#65533;&#65533;&#65533;frab&#65533;i	P@&#65533;P&#65533;	M&#65533;BN&#65533;)&#65533;&#65533;S&#65533;#&#65533;&#65533;!k.&#65533;AKr&#65533;|&#65533;J&#65533;7EB6B!&#65533;P&#65533; &#65533;&#65533;&#65533;/L p&#65533;@qP&#65533;qPql&#65533;&#65533;&#65533;&#65533;^x&#65533;&#65533;l&#65533;&#65533;&#65533;Y$u&#65533;&#65533;&#65533;&#65533;)_j2&#65533;&#1941;y&#65533;&#65533;&#65533;&#65533;&#65533;fz&#65533;*V'&#65533;&#65533;V&#65533;(&#65533;&#65533;\&#65533;&#1955;&#65533;&#65533;  !&#65533;#&#65533;(&#65533;&#65533;&#65533;<&#65533;&#65533;&#65533;&#65533;Xk(&#65533;&#65533;rn&#65533;z&#65533;&#65533;A)|&#65533;&#65533;&#65533;&#65533;Jn&#65533;&#65533;@&#425;&#65533;&#65533;&#65533;&#65533;&#65533;&#65533;&#65533;	&#65533;&#65533;&#65533;&#65533;&#65533;"`&#65533;&#65533;&#65533;&#65533;&#65533;/&#65533;|&#65533;&#65533;&#65533;&#65533;@ ;&#65533;&#65533;P@aEh&#65533;&#65533;&#65533;p&#65533;-&#65533;&#65533;l&#65533;e&#65533;&#65533;I&#65533;wT&#65533;&#65533;&#65533;&#65533;&#65533;A&#65533;y&#65533;x&#65533;n&#65533;&#65533;!_&#65533;
&#65533;&#1635;&#65533;)&#65533;rj@\&#65533;&#65533;&#1385;&#65533;&#65533;&#65533;&#65533;&#65533;&#65533;Lo&#65533;
&#504;i&#177;&#65533;&#65533;&#65533;S&#65533;&#65533;&#65533;w&
&#65533;&#65533;&#65533;qayeNi&#65533;q&#65533;`&#65533;&#65533;v&#65533;PA/&#65533;&#65533;B&#65533;0on&#65533;&#65533;|f&#65533;y&#65533;&#65533;&#65533;@Qg &#65533;&#65533;&#65533;d&#65533;M
uFf&#65533;@&#65533;&#65533;f)&#65533;P&#65533;n&#65533;&#65533;&#65533;]2f&#65533;&#65533;&#1824;&#65533;&#65533;t&#751;&#65533;&#65533;9=&#489;Pu&#65533;"&#65533;&#1487;&#65533;&#65533;.~\*Ng&#65533;&#65533;&#65533;B}U&#65533;uXSU&#65533;d&#65533;&#65533;&#65533;&#65533;&#65533;W<&#65533; &#65533;&#65533;x&#65533;&#21927;Q&#65533;&#65533;pB /&#65533;?8&#65533;&#65533;&#65533;&#65533;
A&#65533;&#1321;NF&#65533;&#65533;6nQ9&#65533;dZ&#65533;&#65533;`A&#1569;&#65533;&#65533;&#65533;&#65533;&#65533;8~IA8!T&#65533;R&#65533;&#65533;dey&#65533;S&#65533;&V$&#65533;&#65533;&#65533;"&#65533;l&#65533;Ob&#65533;!&#65533;&#65533;&#65533;&#65533;&#65533;&#65533;&#65533;&#65533;3X,H,T&#65533;&#65533;Y#&#65533;&#65533;&#65533;&#65533;5*f&#65533;<&#65533;&#65533;&#65533;&#65533;.:&#65533;1z&#65533;
&#65533;4 fL&#65533;&#65533;T&#65533;`&#65533;!&#65533;B&#65533; 9&#65533;&#65533;#~x&#65533;&#65533;5&#65533;&#65533;&#65533;&#142;&#65533;&#65533;&#717;r&#65533;&#65533;&#65533;=&#65533;9&#65533;<E"m&#65533;W&#65533;&#65533;&#65533;&#65533;&#65533;&#65533;&#65533;&#65533; B&#65533;Sp&#65533;&#65533;>X&#65533;jy&#65533;X&#65533;"&#65533;)&#65533;@w&#65533;cE4a&#65533; &#65533;"&#65533;&#1664;.&#65533;&#65533;&#65533;&#65533;&#65533;rQi&#65533;&#65533;&#65533;&#1024;7&#65533; &#65533;r&#65533;&#65533;&#65533;&#65533;o&#65533;&#555;
_&#65533;8&#65533;e&#65533;&#65533;&#65533;&#65533;dP&#65533;w8&#65533;&#65533;UC&#65533;D&#65533;&#65533;v&#65533;rb&#65533;&#65533;d&#65533;,v&#65533;&#65533;A&#65533;{&#65533;3&#65533;	-t&#65533;n&#65533;J&#65533;O`&#65533;&#65533;&#65533;Ka
&#65533;DEW^&#65533;&#65533;&#65533;b&#65533;&#65533;$&#65533;q&#65533;&#65533;%&#65533;&#65533;:6&#65533;x&#65533;&#65533;&#65533;5&#65533;&#65533;Gj^3,b&#65533;&#65533;H&#1097;N&#65533;&#866;8s&#65533;&#65533;%	&#65533;*q&#65533;&#65533;&#65533;D&#65533;^&#65533;&#65533;&#65533;&#65533;&#294;&#65533;(&#65533;J&#305;&#65533;&#65533;&#65533;a&#65533;d&#65533;&#65533;D&#65533;&#610;&#65533;H1&#65533;	&#65533;)&#65533;U&#65533;r&#65533;&#65533;H&#65533;&#65533;&#65533;&#65533;&#65533;&#65533;&#65533;&#65533;*&#65533;&#1975;(rc&#65533;&#65533;&#65533;&#65533;&#65533;me,#&#65533;&#65533;i&#65533;0&#65533;/&#65533;k&#65533;N&#65533;&#65533;&#65533;D3E&#65533;&#65533;~18&#65533;&#596;&#65533;&#65533;&#65533;&#65533;r&&#65533;&#65533;&#65533;2'&#65533;;&#65533;&#65533;&#65533;MROUw&#65533;&#65533;Md&#65533;&#65533;&#65533;A&#65533;n&#65533;
)&#65533;P&#65533;&#65533;&#65533;&#65533;PN&#65533;&#201;x&#65533;td&#65533;II&#65533;&#65533;~b&#65533;A&#65533;&#65533;'&#65533;p&#65533;M&#65533;&#65533;b&#65533;ek&#65533;&#65533;J&#65533;u&#65533;&#65533;9&#65533;&#65533;)&#65533; &#1598;&#65533;&#65533;&#643;`&#65533;&#65533;"&#65533;&#65533;&#333;Kq&#65533;1&#65533;:&#65533;-&#65533;&#65533;	J&#65533;&#65533;&#65533;d&#65533;&#65533;&#65533;!&#65533;C&#65533;yW&#65533;&#65533;&#65533;&#1924;&#65533;	&#65533;&#368;&#65533;&#65533;u{M&#65533;1&#65533;&#65533;6&#65533;&#65533;Uo&#65533;&#65533;&#65533;&#65533;?&#19932;~p~&#65533;k1&#65533;.&#65533;&#65533;&#65533;,&#65533;q&#65533;K&#65533;&#65533;N&#65533;&#65533;&#65533;&#65533;n~&#65533;[Wl&#1270;&#65533;&#1860;nD&#65533;&#65533;&#65533;&#65533;&#65533;p&#65533;&#65533;
&#65533;f&#65533;&#65533;A-.&#65533;E&#65533;&#65533;>D&#65533;&#65533;&#65533;%&#65533;&#65533;]&#65533;a&#65533;&#65533;a&#391;&#65533;&#65533;^?&#65533;&#65533;;&#65533;x&#65533;2.&#65533;|Yc&#1929;&#65533;&#283;&#65533;q&#65533;&#65533;u&#65533;Z&#65533;&#65533;8&#65533;AAr&#65533;S&#65533;c&#65533;&#65533;&#65533;o&#65533;&#65533;&#65533;@|.O9&#302;&#65533;&#65533;&#65533;&#65533;&#65533;&#65533;&#742;&#65533;q&#65533;?&#65533;&#65533;&#65533;&#181;k&#65533;&#65533;&#65533;&#65533;&#65533;&#65533;W&#895;P2&#65533;7&#65533;&#65533;&#65533;8&#65533;C&#65533;p&#65533;&#65533;&#65533;W&#1900;&#65533;&#65533;&#65533;&#65533;&#65533;I&#65533;&#65533;R&#65533;&#65533;o&#65533;&#65533;}2&#65533;7&#65533;&#65533;],&#65533;&#65533;&#65533;&#65533;&#65533;&#65533;i|)&#65533;	&#65533;&#65533;&#65533;&#65533;&#65533;@&#65533;&#65533;&#65533;gM&#65533;&#65533;7&#65533;>&#65533;&#65533;&#65533;<g*&#65533;&#65533;{&#65533;&#65533;)&#65533;&#65533;	]&#65533;&#65533;&#65533;u&#65533;uM&#65533;Z&#65533;b&#65533;&78&#435;&#65533;&#65533;|^a&#65533;Y&#638;v&#65533;/&#65533;&#65533;ec&#65533;&#1725;&#65533;&#65533;p&#65533;l&#65533;b[&#65533;&#65533;4&#65533;N}^q&#65533;&#65533;&#65533;&#65533;&#65533;&#65533;]&#65533;X&#65533;a&#65533;.&#65533;&#65533;&#65533;]&#65533;K&#65533;:&#65533;l&#65533;&&#65533;&#65533;y&#65533;&#65533;&#65533;&#65533;I&#65533;&#65533;]&#65533;&#65533;{&#65533;&#65533;L&#65533;1N&#65533;&#65533;Zk&#2662;M&#65533;rw&#65533;&#65533;&#65533;w:!&#65533;	D&#65533;y&#65533;&#65533;&#65533;&#65533;&#65533;nrs&#65533;'&#65533;I&#65533;;q&#65533;&#65533;:&#65533;0&#65533;T&#65533;3A&#65533;VC&#65533;&#65533;6x`&#65533;,l&#65533;;&#65533;}&#65533;y&#775;Nt>S&#65533;h.&#65533;o[o?&#280;&#65533;&#65533;>0$Um&#65533;o&#65533;&#65533;&#65533;E&#65533;&#65533;&#65533;a&#65533;&#65533;\'?w&#65533;&#65533;&#65533;&#2034;o8&#65533;&#65533;&#65533;&#361;&#65533;&#65533;L&#65533;=&#65533;2/8&#1085;+t&#65533;v&#65533;&#65533;wGn&#65533;&#65533;I&#65533;&#65533;|&#65533;)&#65533;:$?&#65533;w'&#65533;?|&#65533;&#65533;&#65533;&#65533;&#65533;&#65533;Aq<&#65533;&#65533;&#65533;&#639;&#65533;&#2006;_3&#65533;&#65533;&#65533;)&#65533;g&#65533;&#65533;?&#65533;&#65533;&#65533;/&#65533;wq&#408;&#1310;&#65533;&#65533;9_7&#65533;
>&#226;x&#65533;K&#65533;&#65533;&#65533;&#65533;&#65533;&#65533;&#65533;}&#65533;&#65533;
b&#65533;&#65533;&#65533;:&#65533;l&#65533;&#65533;_&#1859;&#65533;&#65533;&#65533;&#65533;;&#65533;&#65533;&#65533;&#65533;&#65533;s&#65533;&#65533;&#65533;&#65533;&#65533;&#65533;'&#65533;&#65533;&#65533;&#65533;f&#65533;&#65533;$&#65533;&#65533;mf&#65533;`&#65533;&#423;&#65533;&#65533;&#65533;?j&#65533;&#65533;&#65533;>w_&#65533;Z&#65533;&#65533;&#65533;&#65533;&#65533;&#65533;&#65533;&#65533;&#65533;&#65533;&#65533;&#65533;e&#65533;&#65533;&#65533;&#65533;&#65533;t&#65533;&#65533;Fi&#65533;'a&#65533;GS3}E&#65533;~&#65533;ug&#1622;x&#337;1&#65533;WLc|~eN&#65533;&#65533;kw^&#65533;vm6g
&#65533;&#65533;~&#65533;zHX&#65533;&#65533;x%&#65533;xyu&#65533;nxvX&#65533;&#65533;,&#65533;aMGh%&#65533;&#65533;&#65533;z&#65533;Vg&#65533;&#65533;&#65533;C
&#65533;&#65533;O&#65533;FP&#65533;&#65533;&#65533;F&#65533;O&#65533;&#65533;&#65533;&#65533;\&#65533;&#65533;&#65533;
y&#65533;m)&#65533;xkvgl
&#65533;w&#65533;o&#65533;&#65533;&#65533;gB&#65533;&#65533;7&#65533;H&#65533;&#65533;`&#65533;&#65533;9&#65533;&#65533;~&#65533;I.g;&#65533;&#65533;&#65533;&#65533;&#65533;_6v'\&#65533;&#65533;q&#65533;&#65533;_&#65533;&#65533;k&#65533;> H&#65533;q&#65533;|tp70 I@l&#65533;Wb&#65533;&#65533;S &#65533;mRk.&#65533;xK&#65533;<&#65533;&#65533;`&#65533;&#65533;&#65533;)r&#65533;_&#65533;b9eb~g&#65533;&#65533;p&#65533;l&#65533;&#65533;&#65533;&#65533;bZ&#65533;&#65533;&#65533;&#65533;&#65533;aS0&#65533;r&#65533;Su3_&#65533;&#65533;s&#65533;!m$Vg&#65533;7&#65533;&#65533;&#65533;&#65533;&#391;&#65533;&#65533;u&#65533;I.R">&#65533;&#65533;&#1080;&#65533;H&#65533;&#65533;W&#65533;P&#65533;&#65533;P&#65533;&#65533;&#389;&#65533;8&#65533;&#65533;&#65533;&#65533;1 &#65533;&#65533;&#65533;&#65533;&#65533;&#65533;&#65533;&#65533;?$&#65533;Ba F
 &#65533;	&#65533;&#65533;_&#65533;VNA&#65533;&#65533;&#65533;<&#65533;L6X&#65533;(&#65533;&#65533;&#65533;s&#65533;y
&#65533;(~&#65533;&#65533;&#65533;&#65533; Ex&#65533;&#65533;&#65533;W&#65533;my`P 2P@&#58897;&#65533;&#65533;`&#65533;&#65533;E&#65533;&#65533;&#65533;V&#65533;#?&#65533;0	
 hH9tK&#65533;&#65533;H$&#65533;	)&#65533;K8&#65533;&#65533;'&#65533;hh
&#65533;h&#65533;&#65533;@&#65533;G&#65533;&#65533;FP&#65533;
1&#65533;5&#65533;F0  &#65533;&#65533;&#65533;&#65533;07&#65533;y7 &#65533;&#65533;]&#65533;&#65533;iS&#65533;C&#65533;AT`#&#65533;&#65533;  &#65533;&#65533;n&#65533;&#65533;5&#65533; I`&#65533;XYN&#65533;&#1555;D' ` &#65533;Z	*"Rn&#65533;^&#65533;Af&#65533;#=&#65533;Cm&#1622;&#65533;&#1174;9 e&#65533;!p&#1047;&#65533;6&#65533;&#96790;utelnp"&#65533;&#65533;,&#65533;&#65533;&#65533;0&#65533;P&#65533;&#65533;.0&#65533;&#65533;p&#65533;&#65533;&#65533;&#1543;6g&#65533;&#65533;0&#65533;C&#65533;:&#65533;#'&#65533;mYr&#65533;&#65533;&#65533;8&#65533;S&#65533;&#65533;&#602;&#65533;HC&#65533; &#65533;pJimcI&#65533;E&#65533;#RPt5&#65533; 5 &#65533;&#65533;&#65533;i&#65533;&#65533;&#65533;&#65533;x&#65533;&#65533;v&#65533;S&#65533;D0&#65533;#&#65533;I&#65533;&#65533;&#65533;&#65533;0&#65533;&#1753;	&#65533;&#1626;&#65533;&#65533;f9o&#65533;	n+28Z&#65533;E&#65533;&#65533;&#65533;sL&#65533;&#65533;&#65533;	&#65533;	&#65533;*~[&#1045;Cg&#65533;&#65533;&#65533;&#1675;vY&#65533;&#65533;8y &#65533;: &#65533;
&#65533;&#65533;2(&#65533;&#65533;&#65533;p >)&#65533;&#65533;e&#65533;&#65533;&#65533;diy5D&#65533;s&#65533;S^U&#65533;&#65533; &#65533;&#65533;&#65533;&#65533;&#65533;&#65533;=2&#65533;&#65533;&#65533;&#65533;!&#65533;&#65533;r&#65533;&#65533;&#65533;G&#65533;&#65533;g&#65533;|3H&#65533;	Z7&#65533;&#65533;4&#65533;H&#65533;&#65533;>&#65533;pqq&#65533;&#65533;&#65533;&#65533;&#65533;&#65533;&#65533;9&#675;d&#65533; &#65533;&#65533;r&#65533;&#65533;&#65533;&#65533;&#65533;&#65533;&#65533;&#65533;(p
&#65533;'&#1694;	&#65533;x&#65533;oY&#65533;*zAXJZ&#65533;0*Uja&#65533;dW&#65533;zSf=1&#65533;D Bq1
^*&#65533;b&#65533;9Z&#65533;&#65533;:&#65533;j&#65533;&#65533;&#65533;(&#65533;`&#65533; &#65533;&#65533;&#286;&#65533;&#65533;C^ S@&9~[&#65533;	*&#65533;)&#65533;&#65533;W&#65533;&#65533;q&#65533;&#65533;&#1704;&#65533;&#65533;8^&#65533;&#65533;Z&#65533;&#65533;
&#65533;&#65533;&#65533;:&#675;(&#65533;&#65533;&#65533;	l&#65533;&#65533;&#1708;rj
rz!&#65533;p!h&#65533;&#65533;z&#65533;&#46701;&#65533;&#65533;&#65533;;&#65533; &#65533;&#65533;&#65533;;@.&#65533;&#65533;`&#65533;&#65533;9lpC&#65533;&#65533;N&#65533;1&#65533;&#65533;&#65533;	(&#65533;&#65533;Q&#65533;	lE&#65533;&#65533;&#65533;z&#65533;&#65533;J&#65533;&#65533;:&#65533;&#65533;&#65533;F&#65533;&#1260;6&#65533;&#65533;&#65533;&#65533;&#65533;	&#65533;Z&#65533;&#65533;P &#65533;&#65533;
&#65533;&#65533;&#65533; &#65533;&#65533;&#65533; 2  \&#65533;&#65533;&#65533;|b&#174464;&#65533;&#65533;4&#65533;&#65533;&#7726;&&#65533;"&#65533;T&#65533;&#65533;q&#65533;`&#65533; E&#65533;&#65533;	PF&#65533;
&#65533;&#65533;:&#65533;9k&#65533;&#65533;#&#65533;a
 &#65533;
&#65533;	&#65533;&#65533;:&#65533;&#65533;&#65533;D;	&#756;&#65533;&#65533;C&#65533;	+&#2920;z&#65533;&#65533;;&#65533;&#65533;.P&#65533;&#65533;&#65533;&#65533;&#65533;&#65533;?4&#65533;-&#65533;&#65533;i"&#65533;8&#65533;E&#211655;&#65533;-4&#65533;={&#65533;u&#1779;&#65533;&#65533;@&#65533;&#65533;&#65533;|+&#65533;*&#65533;hP&#65533;E&#65533;&#65533;P[&#65533;&#65533;&#65533;J&#65533;J&#65533;	^@&#65533;<&#65533;D&#65533;	6PU&#65533; &#65533;[7Y&#65533;^&#65533;_&#65533;{:&#65533;IH3&#65533;H&#65533;0J8&#65533;&#65533;n&#65533;2?!<&#1985;5W)6&#1783;&#65533;
 (&#65533;d&#65533;%z&#65533;&#65533;&#65533;&#699;&#346;&#65533;?&#65533;[D&#65533;&#65533;&#65533;&#65533;E&#65533;
J&#65533;&#65533;lj&#65533;&#65533; &#65533;&#65533; &#65533;&#65533;P &#65533;;&#65533;&#342;2&#1081;&#65533;&#65533;&#65533;a&#65533;p&#65533;i0&#65533;3yi&#65533;HM4&#65533;Z&#65533;)PD&#65533;&#65533;%@5&#65533;$&#65533;'pW&#65533;? &#65533;&#65533;[ &#65533;&#65533;&#65533;&#65533;&#65533;&#65533;&#1791;&#65533;&#65533;&#65533;;&#751;?[&#65533;&#65533;&#411;	G&#65533;&#65533;&#65533;	H&#65533;Km&#65533;)8P&#65533;K&#65533;P'`&#65533;.0 &#65533;&#65533;&#65533;_&#765;&#1787;&#65533;8&#65533;7Z&#65533;QYY&#65533;&#1554;	P&#65533;S&#65533;&Z&#65533;&#65533;&#65533;&p&#65533;{;&#65533;=&#816;&#65533;&#65533;&#65533;&#65533;;&#65533;&#65533;&#65533;1&#65533;>&#65533;&#65533;&#65533;&#65533;&#65533;`&#65533;&#65533;L&#65533;I&#65533;&#65533;|
&#65533;&#65533;&#65533;&#65533;@&#65533;XL&#65533;&#65533;P&#65533;&#65533;&#65533;&#65533;&#65533;&#65533;&#65533;	b&#65533;	&\7 &#65533;y&#65533;&#65533;M+&#65533;"&#65533;&#65533;<&#65533; 0&#65533;&#254;d&#65533;&#65533;&#65533;&#65533;&#65533;'&#65533;&#65533;&#65533;&#217; &#65533;>,&#256;&#65533;&#65533;D\&#65533;d4=[&#65533;C f&#65533;&#65533;&#528;&#65533;&#65533;&#65533;@4&#65533;h@&#65533;&#811;	&#65533;6&#65533;PL@&#65533;Y&#65533;&#65533;&#65533;&#65533;&#65533;;.@&#65533;&#65533;&#65533;e&#65533;(L
&#65533;I7DE&#65533;&#65533;n&#65533; 5iU&#65533;	&#65533;{&#65533;&#65533;9&#65533;s'&#65533;2&#65533;<p!&#259;&#65533;&#65533;&#65533;&#65533;&#65533;&#65533;&#65533;&#65533;&#65533;<&#65533;Fm&#65533;	&#65533;&#1660;&#65533;&#65533;|40&#65533;&#65533;&#65533;s&#65533;&#65533;&#65533;@F&#65533;&#227;j&#65533;&#608;l}&#65533;B =&#65533;"	&#65533;P&#960;&#65533;6&#65533;@&#65533;`&#65533;dQZ&#65533; X9&#65533;&#65533;A&#65533; &#65533;&#65533;0&&#65533;'&#65533;b
&#65533;L
&#65533;|&#65533;&#65533;&#65533;&#65533;&#65533;&#65533;&#65533;&#65533;&#65533;&#65533;&#65533;|&#65533;Lp&#65533;&#65533;&#65533;&#65533;&#65533;&#65533;&#65533;&#65533;	&#65533;21.&#65533;&#65533; &#65533;&#65533;j0&#65533;&#65533;o&#65533;&#65533;0P&#65533;q&#448;&#65533;&#65533;&#65533;, &#65533;&#65533;	&#65533;&#65533;R&#7909;`a&#65533;&#65533;&#65533;C	&#65533;|0&#65533;N&#65533;&#65533;&#65533;&#65533;&#65533;0&#65533;&#65533;;&#65533;#U\s5w&#65533;&#1052;&#831;&#65533;'`&#65533;'&#65533;q&#65533;&#65533;&#65533;&#65533;
&#65533;&#65533;&#65533;&#65533;&#1868; &#65533;&#65533;(&#1162;&#292;	&#65533;
a)&#65533;&#65533;	C&#31521;H&#65533;&#65533;i&#65533;&#65533;g&#1315;&#65533;k&#65533;&#65533;{^=&#65533;&#65533;&#1228;&#65533;&#1229;}&#65533;&#65533;&#65533;AI&#1672;
E-&#65533;3o&#65533;V&#65533;c;`&#416;&#768;%`&#65533;&#65533;C&Y&#65533;5&#65533;q&#65533;p&#65533;	&#65533;&#65533;
&#65533; &#65533;&#65533;&#65533;A&#65533;]&#65533;&#65533; x&#65533; &#65533;&#65533;o=&#65533;&#65533;P`&#65533;(&#65533;&#65533;&#65533;&#1512;&#65533;&#65533;}&#65533;?&#65533;@&#65533;&#65533;&#65533;&#65533;&#65533;FB&#65533;=&#65533;&#65533;&#65533;&#65533;&#65533; &#65533;@ &#65533;&#65533;&#65533;&#65533;}4&#65533;&#65533;&#65533;&#65533;@}&#65533;C&#65533;&#65533;	g0&#65533;&#65533;&#972;&#65533;=&#65533;i&[&#65533;`&#65533;&#65533;AHRd&#65533;&#65533;&#65533;&#65533;&#65533;#&#65533;J&#65533;T.&#65533;&#65533;5&#65533;a?&#65533;&#65533;&#65533;A3&#65533;&#65533;&#65533;'&#65533; &#65533;KL0&#65533;#&#65533; &#778;/h@Q`&#1799;&#65533;&#1192;&#65533;&#991;` M&#65533;&#65533;-&#65533;&#65533;&#65533;&#65533;&#1101;F9Z&#65533;&#65533;C 4^&#1868;&#65533;X&#65533;&#65533;
&#65533;&#65533;&#65533;P&#65533;&#65533;&#65533;&#65533;L&#65533;B&#65533;&#1230;=&#1934;&#65533;&#1234;&#65533;)&#65533;4i
&#65533;&#65533;&#663;&#65533;&#65533;&#65533;&#65533;&#65533;&#65533;&#65533;&#65533;0&#65533;&#65533;&#65533;&#65533;&#65533;&#65533;&#65533;&#65533;J@%&#65533;&#65533;V&#65533;&#65533;%.&#65533;&#65533;A5&#65533;&#65533;&#65533;&#65533;Por&#65533;>3&#65533;&#65533;&#1029;(&#65533;&#65533;	`K&#65533;(&#65533;&#65533;,a&#65533;@x&#65533;#&#65533;&#65533;Q@&#65533;&#65533;	vm&#65533;&#65533;&#65533;&#65533;&#65533;|F &#1857;]&#65533;>&#65533;3n&#65533;&#65533;&#65533;n@&#65533;&#65533;&#65533;&#65533;&#65533;=&#65533;^&#65533;>}&#1961;|&#65533;&#65533;;&#65533;)p{I&#65533;&#65533;_&#65533;7&#65533;c;^&#65533;	c&#65533;]>&#65533;&#65533;&#65533;&#65533;&#65533;O>.m&W&#65533;&#65533;&#65533;5q&#65533;4|&#65533;&#65533;r&#65533;&#65533;&#65533;&#65533;&#65533;~&#65533;&#65533;&#65533;&#65533;@&#65533;&#644;&#1160;n)D` &#65533;&#65533;&#65533;&#65533;	C&#65533;&#1499; &#65533;h$&#65533;&#65533;&#65533;~&#65533;1&#65533;&#539;&#65533;&#65533;&#65533;&#1888;&#65533;&#65533;D^&#65533;Bn&#65533;&#65533;&#65533;&#65533;&#65533;&#65533;&#65533;
&#65533;&#65533; &#65533;&#65533;
&#65533;\l/&#65533;&#65533;u&#65533;~&#65533; &#65533;&#65533;^&#65533;a&#65533;&#65533;&#65533;=&#65533;&#65533;`%Z&#65533;%&#65533;#&#65533;R&#65533;&#65533;&#65533;N&#65533;&O&#65533;A&#65533;aF&#65533;a:&#65533;N&#65533; q&#65533;&#65533; &#65533;&#65533;&#65533;B&#65533;~&#65533;&#65533;*&#65533;F,&#65533;D&#65533;&#65533;E/&#65533;&#1341;&#65533;B&#65533;~&#65533;&#65533;.&#65533;&#65533;&#65533;&#65533;.&#1926;0&#1934; &#65533;;1&#65533;`&#1192;`&#65533;&#65533;&#65533;&#65533;&#65533;&#65533;&#65533;&#65533;g&#65533;&#65533;6l&#65533;JI&#65533;EInP;&#65533;&#65533;&#65533;&#65533;/&#1348;&#65533;&#65533;V&#65533;%h&#65533;&#65533;r<&&#65533;!&\&#65533;/&#65533;&#65533;&#65533;P&#65533;L&#65533;&#65533;&#65533;&#65533;&#1918;t&#820;8&#65533;&#65533;8&#65533;&#65533;&#65533;~&#65533;R&#65533;&#65533;&#65533;.&#65533;&#65533;&#65533;&#65533;&#65533;;&#65533;d&#65533;&#65533;~&#65533;&#65533;&#65533;&#65533;H&#65533;&#65533;&#65533;&#65533;OO&#65533;>&#65533;&#65533;&#65533;&#65533;&#65533;J&#65533;
n
(M
&#65533;&#65533;0&#65533; =&#65533;lN&#65533;=f7$&#65533;-\&#65533;&#65533;L&#65533;&#65533;T&#65533;&#65533;p&#65533;&#65533;&#65533;&#65533;%&#65533;%|/&#65533;&#65533;&#65533;P &#65533;&#65533;&#65533;&#65533;&#65533;&#1615;&#65533;@Q&#65533;`&#65533;&#852;&#65533;&#65533;&#65533;&#65533;&#65533;&#65533;&#65533;&#65533;&#65533;R&#65533;&#65533;~&#65533;&#65533;&#65533;&#65533;&#65533;&#65533; i&#65533;5 &#65533;`s&#65533; 4&#65533;&#65533;&#65533;&#65533;&#65533;&#65533; &#65533; &#65533;&#65533; &#65533;&#65533;&#65533;&#65533;&#65533;&#65533;4&#65533;&#65533;&#65533;&#65533;&#65533;&#65533;&#65533;&#65533;&#65533;&#65533;]#&#65533;#&#65533;&#65533;[^&#65533;&#65533;&#65533;Q&#65533;&#65533;&#65533;&#65533;&#65533;&#65533;&#65533;g&#65533;&#250;y&#65533;&#65533;&#65533;&#65533;y&#65533;z&#65533;nY"<&#65533;&#1326;&#65533;J&#65533;&#65533;&#65533;J&#1972;(&#65533;&#65533;(&#65533;(W&#65533;((WQ&#65533;&#65533;&#65533;&#65533;&#65533;&#65533; &#65533;&#65533;&#65533;aM&#65533;&&#65533; &#65533;s&#65533;&#65533;)~&#65533;k&#176;&#65533;>S!&#65533;0B&#65533; &#65533;4'&#65533;&#65533;#&#65533;TI&#65533;#ONp&#65533;&#65533;P!B&#65533;6a&#65533;	S(S&#65533;F&#65533;,&#65533;	&#65533;&#65533;&#65533;@K&#65533;J&#65533;&#65533;@&#65533;aL&#65533;@&&#65533;O&#65533;|&#65533;&#65533;Q[S&#65533;&#65533;.8&#65533;&#65533;&#65533;&#65533;&#65533;/c&#65533;&#65533;&#65533;G&#65533;Y=Z&#65533;&#65533;a&#65533;&#65533;5Z&#65533;&#65533;&#65533;u E6 &#65533;&#65533;}&#65533;a&#65533;_v(DH&#65533;&#65533;&#65533;&#65533;a&#65533;&#65533;3^l&#65533;&#65533;&#65533;&#65533;&#65533;Y#9EW&#65533;\	&#65533;&#65533;O/"&#65533;&#65533;&#65533;8&#65533;&#199;&#65533;*S&#65533;t&#65533;&#65533;5&#65533;&#65533;&QHC#&#65533;L&#65533;&#65533;v&#65533;&#65533;	&#65533;R AM&#65533;&#65533;&#65533;&#65533;
3f&#65533;&#65533;&z&#65533;&#65533;aX&#65533;&#65533;I6&#65533;&#65533;`&#65533;&#65533;:c6&#65533;7n&#1434;2l&#65533;&#65533;?suqs&#65533;&#65533;&#65533;I&#65533;&#65533;&#65533;k&#65533;&#65533;&#65533;3k&#65533;)&#65533;&#65533;&#65533;&#65533;&#65533;?&#65533;P &#65533;&#65533;&#65533;&#65533;&#65533;&#65533;T&#65533; &#1540;?A&#65533;&#65533;!&#65533;&#65533;F&#65533;A L&#65533;&#65533;&#65533;&#65533;&#65533;Q&#65533;G&&#65533;&#65533;&#65533;j&#65533;&#65533;&#65533;&#65533;o&#65533;  &#65533;n/&#65533;&#1227;&#65533;Yb&#65533;&#65533;=7&#65533;;&#65533;&#65533;&#65533;&#65533;,E&#65533;&#65533;&#65533;pLsUQE&#65533;&#65533;&#65533;5&#65533;dvN.&#65533;&#65533;w&#65533;&#65533;&#65533;&#65533;&#65533;y&#65533;ec&#65533;&#65533;^R&#65533;&#65533;fd&#4501;g`&#65533;&#65533;g&#65533;&#65533;&#65533;&#65533;&#65533;i
&#65533;&#65533;&#65533;&#65533;sR&#65533;`&#65533;&#65533;(&#65533; D&#65533;=d&#65533;&#65533;&#65533;H&#65533;&#65533;=&z!@@&#65533;&#65533;&#65533;&#65533;&#65533;,P&#65533; &#65533;:&#65533;&#65533;i"&#65533;&#65533;&#65533;k&#65533;~&#65533;&#65533;o&#65533;&#65533;&#65533;b'7&#65533;:&#65533;p&#65533;U&#65533;&#65533;=&#65533;$0D&#65533;Qk.&#65533;&#65533;- s!-&#65533;&#65533;&#65533;&#65533;&#65533;&#310;&#65533;UY&#65533;&#65533;YW&#65533;&#65533;pG&#65533;	`i&#65533;&#65533;x&#65533;7b&#65533;0-xw&#65533;qe&#65533;&#65533;:&#65533;fn&#65533;&#65533;&#65533;0s&#65533;G&#65533;&#65533;&#65533;&#65533;&#65533;&#987;T&#65533;&#65533;&#479;Z&#65533;&#65533;&#65533; BL@&#65533;&#65533;&#65533;&#65533;&#65533;,l)&#65533;h&#65533;&#65533;0&#65533;&#65533;&#65533;`&#65533;Rtz&#65533;i&#65533;&#65533;&#674;#&#65533;&#65533;H&#65533;q2j&#65533;&#65533;Z&#65533;M*&#65533;&#65533;h&#65533;8U&#65533;&#65533;"&#65533;&#65533;+Z&#65533;&#65533;&#65533;&#65533;1&#65533;U&#65533;S&#65533;&#65533;&#65533;c&#65533;&#65533;YT&#65533;q&#65533;&#65533;&#65533;&#65533;&#65533;&#65533;s&#65533;&#65533;w&#65533;&#65533;1&#65533;&#65533;&#65533;&#65533;:&#65533;!&#65533;A&#65533;:&#65533;/t&#65533;&#65533;,&#65533;]0&#65533;+&#65533;&#65533;&#65533;G<&#65533;&#65533;&#65533;&#65533;&#65533;&#65533;pz1j&#65533;&#65533;qhl &#65533;%&#65533;J&#65533;&#65533;&#65533;$&#65533;&#65533;S&#65533;&#65533;&#65533; 1&#65533;#&#65533;t&#65533;3&#65533;&#1836;&#65533;&#65533;&#65533;F&#65533;4-G&#65533;&#65533;l&#65533;&#65533;y&#65533;	h&#65533;X&#65533;*&#65533;&#65533;&#65533;&#65533;&#1528;&#65533;n&#65533;k&#65533;4&#65533;p&#65533;&#65533;C&#65533;5&#65533;`&#65533;v&#65533;e&#65533;&#1979;)&#65533;&#65533;@&#65533;0l&#65533;+'o&#65533;,&#65533;/&#65533;
&#65533;@n&#65533;AN&#65533;r&#65533;D
&#65533;T&#65533;&#65533;(&#65533;&#65533;&#65533;&#65533; &#65533;2-H.H9-5&#65533;OL&#65533;Y%W&#65533;#&#65533;&#65533;&#65533;&#65533;Z`-&#65533;X`!E&#65533;`&#65533;B&#65533;^&#65533;B&#65533;&#65533;-\t:&#65533;&#65533;&#65533;p t&#65533;9&#65533;&#65533;&#65533;A&#65533;&#65533;&#65533;&#65533;&#65533;&#65533;&#65533;l(Da&#65533;&#65533;&#65533;&#65533;iJx0&#65533;CR$&#65533;&#65533;&#65533;&#65533;m)&#65533;&#65533;!-&#65533;&#65533;&#65533;&#65533;Ie>|a_&#65533;  !H&#65533;.DS>]&#65533;qQ&#65533;&#65533;&#65533;&#510;dp&#65533;&#65533;X	&#65533; u~&#65533;&#65533;_&#65533;.	&#65533;&#65533;`&#65533;'&#65533;2J
g<cA 6`q&#65533;B&#65533;X,x&#65533;&#65533;&#65533;&#65533; &#65533;&#65533;\&#65533;%Y&#65533;&#65533;BH&#65533;&#65533;&#65533;4&#65533;&#65533;&#65533;F~&#65533;A&#65533;C$sg
&#1901;d&#65533;)"&#65533;&#65533;L&#65533;&#65533;&#866;&#65533;o&#1758;
>&#65533;C_<Lx&#65533;$&#65533;&#65533;+[&#65533;R&#65533;rE&#65533;$&#1116;&#65533;&#65533;%2R&#65533;%5&#65533;8&#65533;Bp&#65533;&#65533;&#65533;&#65533;>-dk L&#65533;&#65533;&#65533;f:&#65533;P&#65533;@&#65533;8&#65533;&#65533;q&#65533;B6&#65533;&#65533;,@&#65533;/&#65533; 0 &#65533;3&#65533;+&#65533;&#65533;&#65533; &#65533;QHj &#65533;&#65533;&#65533;&#65533;&#65533;#%)&#65533;J&#1715;C&#65533;T&#65533;&#65533;0&#65533;J&#65533;)l&#65533;II&#65533;,*&#65533;c&#65533;&#65533;&#65533;*&#65533;JX&#65533;&#65533;&#65533;|J&#65533;&#65533;&#65533;1&#65533;E]&#65533;k&#65533;81s	F&#65533;&#65533;3&#65533;-&#65533;`QSt1t&#1320;_0&#65533;&#65533;&#65533;&#65533;&#65533;!0A/ &#65533;fZ &#65533;/&#65533;&#65533;V &#65533;&#65533;8&#65533;`&#65533;5&#65533;d&#65533;<&#65533;4&#65533;&#65533;"&#538;&#65533;v&#65533;&#65533;Z&#65533;a-&#65533;&#65533;NW0&#1195; 4&#65533;$O&#65533;;]R&#65533;S&#65533;A7&#65533;&#65533;&#65533;&#65533;&#65533;&#65533; 
	&#65533;$&#65533;T|&#65533;@&#65533;&#65533;2&#65533;&#1320;&#65533;ty&#65533;.&#65533;&#10484;&#65533;&#65533;&#65533;&#65533;&#65533;K&#65533;&#65533;J&#65533;&#65533;"X&#65533;&#65533;Q?&#65533;&#65533;hy&#65533;GB&#65533;&#65533;&#65533;P&#65533;&#65533;hs&#65533;&#65533;&#65533;/&#65533; p0&#65533;&#65533;l&#65533;6&#65533;&#65533;&#65533;&#65533;&#65533; P&#65533;&#65533;&#65533;&#65533;&#65533;&#65533;jX?x&#65533;GRRw_&#65533;&#65533;>&#65533;z&#65533;}c%(X h&#65533;W&#65533;D&#1135;&#65533;Y&#65533;&#65533;&#65533;=U&#65533;&#65533;&#65533;&#65533;J[&#65533;&#65533;b&#65533;4X&#65533;&#65533;)pE&#282;B&#65533;&#65533;b&#1915;&#65533;&#65533;U&#1456;&#65533;&#65533;l&#1230;v	&#65533;Q&#65533;,iG;ZS&#65533; &#65533;&#65533;u&#25056;&#65533;Z0x&#65533;|A&#65533;Y&#65533;&#65533;&#65533;&#65533;n&#65533;&#65533;:&#65533;	\]$R&#65533;&#65533;&#65533;XEX&#65533;&#14256;&#65533;&#65533;&#65533;'x&#65533;D&#65533;XP&#65533;&#65533;+&#65533;%&#65533;&#65533;TV&#65533;&#65533;@y&#65533;7a6&#65533;*?6&#334;	[&#332;&#65533;&#65533;&#65533;`V&#65533;&#65533;&#65533;&#65533;&#65533;"MM&#65533;&#65533;G\&#65533;&#65533;&#65533;&#65533;&#698;hk&#65533;|`S0&#65533;a&#65533;&#65533;&#65533;-6&#65533;IN&#65533;&#65533; &#65533;&#65533;6[&#65533;&#65533;t&#65533;<#I&#65533;+D&#65533;&#65533;&#65533; &#65533;&#65533;&#65533;x&#65533;&#65533;a&#65533;v&#65533;&#65533;&#1957;&#65533;.IR4F&#65533;&#65533;l3_#&#569;p&#65533;9#k&#617;&#65533;&#65533;F&#65533;&#65533;3e&#65533;i0&#65533;,&#65533;&#65533; &#65533;! &#65533;^&#65533;&#65533;&#65533;&#65533;&#65533;&#1390;vuAS[&#65533;T&#65533;&#65533;&#65533;-
&#65533;]&#65533;c&#65533;4&#65533;S&#65533;&#65533;&#65533;&#65533;1&#1369;A&#65533;g>"&#65533;1*&#65533;&#65533;&#65533;~*Sc&#65533;F&#65533;&#65533;q&#65533;#&#65533;V~&#65533;&#65533;x+]Iw&#1585;&#65533;Zb&#65533;&#65533; c&#65533;7&#65533;:&#65533;v&#65533;T7&#65533;!u&#65533;O&#65533;&#21509;&#65533;&#65533;P&#65533;&#320;0&#65533;&#65533;H&#65533;&#65533;iHu&#65533;&#65533;@&#65533;
&#65533;&#65533;	0&#65533;&#65533; &#65533;
&#65533;&#65533;&#65533;`&#65533;]C&#65533;&#65533;&#65533;GM1&#65533;&#65533;&#65533;&#65533;&#778;Qk&#65533;.v<&#65533;&#65533;x6[[&#65533;A&#1241;&#65533;55&#65533;&#65533;i&#65533;&#65533;&#65533;27&#65533;&#65533;\&#65533;<&#65533;&#65533;.&#65533;&#65533;&#65533;eif&#65533;&#65533;&#65533;}&#65533;&#65533;A&#65533;&#65533;&#65533;&#65533;7&#65533;&#65533;&#65533;&#65533; &#65533;C&#65533;P &#65533;&#65533;[&#65533;	O&#65533;&#65533;'&#65533;
&#65533;&#65533;h&#65533;,&#65533;:&#65533;&#65533;K[&#1693;&#65533;&#65533;&#65533;+&#65533;&#65533;,d&#65533;&#65533;B&#65533;#p&#65533;&#65533;&#65533;	Z&#65533;"&#65533;&#20769;&#65533;`&#65533;&#65533;^wX&#65533;&#65533;&#65533;&#65533;Or&#65533;~&#65533;iqWG&#65533;F&&#65533;&#65533;u&#65533;|k&#65533;&#65533;&#65533;&#65533;0&#65533;&#65533;`&#65533;&#65533;}M`gC&#65533;&#65533;Z&#65533;
&#65533;&#65533;&#65533;&#65533;&#65533;&#65533;q&#65533;]s&#65533;Q&#65533;@&#65533;&#65533;/9j1&#65533;w&#65533;&#65533;&#65533;$'_&#65533;[&#65533;S&#761428;Q&#65533;%_.&#65533;'&#65533;A&#65533;ci&#65533;&#65533;;&#65533;&#65533;]&#65533;&#65533;&#65533;/&#65533;&#65533;&#65533;&#65533;&#65533;&#65533;&#65533;S&#65533;`&#65533;?&#65533;&#65533;"&#65533;&#65533;&#65533;&#65533;&#65533;&#65533;&#65533;&#65533;&#65533;%|.p&#65533;LaJaB&#65533;I&#65533;C&#65533;x&#65533;(&#65533;&#65533;x&#65533; !&#65533;&#65533;!Q&#65533;!&#65533;`&#65533;zv&#65533;q&#65533;&w b.E&#65533;s&#65533;P%&#1607;Y`}H#%&#65533;&h?&#65533;_:7&#65533;&#65533;'E&#65533;v&#65533;4&#65533;&#65533;Wn&#65533;&#65533;&#65533;&#65533;p&#65533;&#599;.&#65533;&#65533;~n`L<&#65533;A&#65533;&#65533;lHX&#65533;&#65533;&#65533;&#65533;z&#65533;&#65533;0
&#65533;0PC0J&#65533;D8A&#65533;[4&#1024;&#65533;8&#65533;&#65533;{x&#65533;&#65533;zo&#65533;G&#65533;&#65533;k&#65533;&#65533;&#65533;&#65533;}Rb~t&#65533;&#65533;i&#65533;&#65533;,&#65533;}&#65533;&#65533;QxX~m&#65533;i8&#65533;u(d&#65533;&&#65533;B&#65533;se.&#65533;&#65533;~Z&#65533;rzw&#65533;&#65533;l&#65533;w&#65533;&#65533;&#65533;j&#65533;6&#65533;&#65533;&#65533;&#65533;&#65533;&#65533;&#65533;u&#65533;&#65533; &#65533;&#65533;&#65533;&#65533;H&#65533;2u&#65533;g&#1110;&#65533;&#65533;&#65533;&#65533;54?&#65533;X&#967;9&#823;&#65533;#&#65533;&#65533; Y&#65533;&#65533;3&#65533;E3&#65533;&#65533;B&#65533;cIV&#65533;&#65533;FE&#65533;}&#65533;~&#65533;&#65533;XP&#65533;X&#65533;URJcf&pAX&#65533;&#65533;&#422;l&#65533;&#65533;J8&#65533;L&#65533;&#65533;x6K&#65533;!<&#65533;&#65533;&#65533;&#65533;&#65533;a&#65533;{&#65533;h(&#65533;&#65533;&#65533;w&#65533;sgNbQ%&#65533;&#65533;&#65533;&#65533;&#65533;Za&#65533;&#65533;8E/XU&#65533;&#65533;^=&#65533;x<&#65533;>&#65533;&#65533;KV&#65533;E5&#65533;&#164;&#65533;d&#65533;&#65533;&#65533;n&#65533;&#65533;&#65533; lT&#1037;*&#65533;&#65533;&#65533;&#65533;&#65533;&#65533;G\KH&#65533;&#65533;WVb&#65533;" &#65533;&#65533;'&#65533;&#65533;&#65533;{&#65533;&#65533;vh&#65533;&#65533;T:&#65533;&#65533;,&#65533;&#65533;|*&#65533;&#65533;&#65533;&#65533;&#65533;H&#65533;&#65533;&#65533;&#65533;x&#65533;e&#65533;n&#65533;&#65533;h3&#65533;&#65533;&#65533;&#65533;&#65533;&#65533;>&#65533;UI9~p\&#65533;&#65533;&#65533;W&#65533;&#65533;h&#65533;&#65533;&#65533;&#65533;X&#65533;r[&#65533;H&#65533;be
&#65533;I&#65533;&#65533;,&#65533;&#65533;P&#65533;7iKY@&#150;&#65533;&#65533;&#1473;l&#1167;@&#65533;&#65533;o&#65533;&#65533;&#65533;c&#65533;gD^FFM&#65533;&#65533;&#65533;&#65533;@~&#65533;&#65533;3}(&#65533;8s&#65533;&#65533;'~DG&#65533;`&#65533;&#65533;ViZ&#65533;&#65533;&#326;&#65533;^ &#65533;&#65533;H&#65533;2-P&PC:&#65533;5f&#65533;:&#65533;bxMC|&#65533;t&#65533;#&#65533;G&#65533;&#65533;&#65533;B&#65533;&#65533;&#65533;5&#65533;&#65533;&#1360;&#16729;&#65533;9&#65533;Fy&#65533;~&#65533;i&#65533;9t&#65533;9E&#65533;&#65533;&#65533;~&#65533;$&#65533;&#65533;&#65533;&#65533;&#65533;&#65533;&#65533;&#65533;\!&#65533;&#65533;^&#65533;G&#65533;@y&#65533;&#65533;'&#65533;m&#65533;&#65533;4&#65533;yQ&#65533;&#65533;:&#65533;&#65533;&#65533;&#65533;(&#65533;p&#65533;,&#65533;q~&#65533;&#65533;P&#65533;~x&#65533;n&#65533;&#65533;&#65533;X&#65533;[&#65533;&#65533;&#65533;I&#65533;&#65533;$&#65533;&#65533;&#65533;&#65533;T&#65533;&#65533;&#65533;#&#65533;_i
~&#1053;&#65533;&#65533;&#802;e&#65533;H_&#65533;%&#65533;`&#65533;&#65533;D&#65533;X&#65533;w|&#65533;&#65533;.&#65533;Y-&#65533;&#65533;&#65533;Z3E&#65533;&#65533;&#1347;j&#65533;&#1392;&#65533;m&#65533;;&#65533;&#65533;"iY&#65533;PB&#65533;&#65533;X&#65533;&#65533;`&#65533;&#528;&#65533;Fc&#65533;&#65533;X[&#65533;h&#65533;&#65533;&&#65533;^&#65533;&#65533;&#65533;&#65533;&#65533;&#65533;&#65533;E&#65533;m&#65533;&#65533;L&#65533;PE&#65533;pR&#65533;)&#65533;"&#65533;&#65533;VQ&#65533;YIyHI9<jR>&#65533;&#65533;~&#65533;&#65533;	&#676;&#65533;&#65533;&#65533;&#65533;J&#65533;&#65533;&#65533;&#65533;&#65533;&#65533;&#65533;&#65533;Q&#1689;a&#65533;&#65533;&#1603;&#65533;y^&#65533;9&#65533;&#65533;&#65533;i,u&#65533;&#65533;&#515;B&#65533;Q&#65533;%&#65533;&#65533;H&#65533;	&#65533;&#65533;\&#65533;$&#65533;wJ&#65533;&#65533;i}&#65533;
| \F&#65533;&#65533;&#65533;`&#65533;&#65533;&#65533;&#65533;&#65533;~&#65533;:?x&#65533;&#65533;X&#65533;&#65533;Pr?&#65533;\&#600;uh&#148;}&#65533;&#65533;&#65533;&#65533;*&#65533;&#65533;&#65533;JZ[&#618;k&#65533;$oy&#65533;&#65533;&#65533;V1&#65533;&#65533;&#65533;u&#65533;[&#65533;&#65533;z&#65533;:&#65533;&#65533;:&#65533;Uj47&#65533;s&#65533;7&#65533;&#65533;&#1704;&#65533;&#65533;&#65533;&#65533;&#65533;&#65533;&#65533;v&#65533;&#65533;p&#65533;&#1274;&#65533;*&#65533;&#65533;&#65533;&#65533;&#65533;&#65533;	&#65533;8&#558;&#65533;*}&#65533;zE&#65533;&#362;q&#65533;&#65533;&#65533;d&#65533;G&#65533;Z,BJ9&#714;&#65533;&#256;&#65533;&#65533;&#65533;3~@&#65533;&#65533;Z~&#65533;%&#65533;~0&#65533;&#65533;&#65533;&#65533;&#65533;@&#65533;K} &#65533;&#65533;&#65533;|`&#65533;&#65533;B&#65533;&#65533;&#65533;	&#65533;&#65533;xd&#65533;&#65533;&#65533;&#65533;k&#65533;&#65533;
&#65533;&#65533;`&#65533;M&#65533;&#65533;&#65533;&#499;U&#65533;*[&#65533;)&#65533;&#65533;&#65533;#+&#65533;&#65533;Z&#65533;&#65533;A&#65533;s&#65533;K&#65533;&#65533;&#65533;S&#65533;&#65533;X&#65533;5k&#65533;&#65533;J&#65533;&#65533;&#65533;&#65533;&#65533;&#65533;}J,\&#65533;s&#65533;@&#65533;&#65533;YX&#65533;#k&#65533;&#65533;[&#65533;&#65533;&#65533;&#65533;&#65533;}
&#65533;&#65533;$K&#65533;J&#65533;A&#65533;&#65533;&#65533;&#65533;&#65533;&#676;&#65533;&#65533;pk&#65533;P&#65533;&#65533;&#630;&#65533;P&#65533;d&#759;&#65533;&#665;8(&#65533;&#65533;&#1760;&#65533;&#65533;&#65533;_K)&#65533;|p&#65533;&#65533;+&#65533;&#65533;&#65533;$&#65533;k&#65533;&#65533;K&#65533;&#993;&#65533;&#65533;&#65533;|&#65533;V&#65533;&#65533;8&#65533;i&#1731;	&#65533;R&#65533;&#65533;&#65533;&#65533;&#65533;&#65533;J&#65533;&#65533;j
&#65533;
&#65533;&#65533;&#65533;4&#65533;rK&#65533;
&#65533;Z?&#65533;K&#65533;6&#65533;&#65533;@&#65533;&#65533;&#65533;&#65533;@&#65533;&#65533;&#1721;&#240;&#65533;&#65533;x&#65533;&#65533;&#65533;&#65533;&#65533;&#65533;vk&#65533;&#65533;&#65533;&#65533;&#65533;&#1784;&#65533;F&#65533;&#65533;J| &#65533;?j&#65533;vK{ *&#65533;&#65533;:&#65533;&#65533;&#65533;N{&#65533;}&#65533;&#65533;&#65533;k&#65533;
j&#65533;&#1787;&#65533;!&#65533;&#65533;m&#65533;a &#65533;3&#65533;J,&#65533;&#65533;&#65533;<&#65533;&#65533;&#65533;1&#65533;&#65533; &#65533;&#65533;P&#65533;\&#65533;&#65533;p&#65533;V&#65533;&#65533;&#608;&#65533;&#65533;&#65533;&#65533;|&#65533;&#65533;$&#65533;&#65533;;R&#65533;&#65533;&#65533;&#65533;&#65533;&#65533;,&#65533;L&#65533;&#65533;&#65533;&#65533;CR$\/&#65533;
,&#65533;"&#65533;&#65533;&#65533;&#65533;3&#218;&#44119;{&#65533;\1&#65533;&#65533;&#65533;;&#65533;B,&#65533;e&#65533;&#65533;E<&#65533;|`&#65533;&#796;&#65533;[&#65533;2&#65533;+,&#65533;&#65533;&#65533;&#65533;=&#65533;&#65533;yK&#65533;&#65533;&#65533;&#65533;&#255;&#65533;&#65533;&#65533;&#174;&#65533;&#65533;&#65533;&#65533;B&#65533;<&#65533;^LH&#65533;_&#65533;&#65533;	&#65533;f&#65533;a&#65533;&#65533;&#65533;w&#65533;{&#65533;&#65533; &#65533;$zL9&#65533;z&#65533;&#19838;p<&#65533;&#65533;,L&#65533;$&#65533;&#388;&#831;8y/&#65533;&#65533;|&#65533;L&#65533;*&#394;[&#65533;&#65533;&#65533;{P&#65533;&#65533;[&#65533;,c,~|&#65533;&#65533;&#65533;s|&#65533;&#65533;&#65533;&#65533;&#65533;&#65533;&#65533;1&#587;3^&#65533;&#615;&#65533;a&#65533;&#65533;R&#65533;JKd&#65533;&#65533;:&#65533;<&#65533;&#65533;&#65533;&#65533;K&#65533;&#65533;KXZ&#188;l&#65533;7&#65533;&#65533;&#65533;R&#65533;&#65533;&#65533;&#65533;@&#65533;7\&#65533;&#65533;&#65533;J&#267;K}&#65533;&#65533;&#65533;c&#438;,E&#65533;I&#65533;&#65533;&#65533;&#65533;&#65533;K&#65533;&#65533;&#65533;&#65533;&#65533;&#65533;&#668;L&#65533;&#65533;k&#65533;E&#65533;n&#65533;&#65533;&#65533;&#65533;h&#65533;L&#65533;&#65533;K&#65533;&#65533;&#65533;&#65533;&#65533;&#65533;3&#1593;~&#65533;&#65533;&#65533;!&#65533;&#65533;&#65533;&#65533;o{&#826;4&#65533;&#65533;&#65533;&#65533;[&#65533;&#65533;R<&#65533;&#65533;E&#65533;;&#65533;~&#65533;w&#65533;Q&#65533;&#65533;&#65533;&#65533;&#65533;|&#65533;&#65533;|nz&#65533;*&#65533;&#65533;J&#65533;&#65533;&#65533;'k&#65533;&#757;}>X[&#65533;&#65533;m3&#65533;&#65533;:l&#65533;3&#65533;&#65533;&#65533;!&#65533;&#65533;]&#65533;&#65533;<&#65533;J&#65533;&#65533;&#65533;NR&#65533;&#65533;M&#65533;&#65533;&#65533;&#65533;&#65533;r&#65533;&#65533;&#65533;&#65533;&#65533;=&#65533;&#65533;&#65533;&#65533;&#65533;<&#65533;q&#65533;&#65533;,&#65533;X&#65533;&#1348;E&#65533;H&#65533;&#65533;:&#1220;E&#65533;H&#65533;&#65533;&#65533;&#65533;i&#65533;&#65533;X&#65533;&#65533;IKR&#65533;&#65533;P&#65533;&#65533;l&#65533;&#65533;k&#65533;&#65533;I6&#65533;&#65533;&#65533;&#65533;&#65533;$q}>z]&#65533;}&#65533;-&#65533;&#65533;]&#65533;C&#65533;&#65533;\,F&#65533;&#1288;&#65533;&#1358;&#65533;&#319;w&#65533;&#65533;&#65533;,&#1429;9&#65533;&#65533;n&#65533;@&#65533;=&#65533;qZ&#65533;&#65533;]&#65533;:&#65533;*&#65533;&#1635;-~	;&#65533;&#1436;KM,Um&#65533;V&#835;&#65533;&#65533;&#65533;]&#65533;&#721;=&#65533;T&#65533;&#65533;9W&#1641;&#65533;&#65533;&#65533;&#1017;&#65533;$&#65533;&#65533;&#1690;&#65533;&#65533;@g&#511;&#65533;&#65533;H&#65533;&#733;&#65533;l&#65533;X&#65533;h&#65533;&#65533;&#65533;=&#65533;?&#65533;&#65533;&#65533;-&#65533;&#65533;&#65533;&#65533;B&#65533;)<&#65533;x&#65533;&#65533;&#1515;*&#65533;&#65533;&#65533;&#65533;X&#65533;&&#65533;&#65533;zl&#65533;&#753;&#65533;&#65533;&#65533;&#1618;#&#65533;&#65533;&#65533;tx&#65533;n*&#65533;&#65533;&#65533;sX&#1455;m&#2010;&#65533;&#65533;&#65533;&#65533;&#65533;&#65533;&#65533;
&#65533;&#65533;&#65533;MX&#65533;=&#65533;&#40733;m t&#65533;&#65533;&#65533;&#65533;&#65533;&#65533;f&#65533;U&#65533;p&#65533;&#65533;N9&#65533;]&#65533;&#65533;"E:&#8973;&#65533;m1&#65533;&#65533;&#65533;]&#65533;,Ny&#65533;Y&#65533;&#65533;&#65533;13&#65533;>&#65533;p&#65533;&#65533;&#65533;3~&#65533;&#65533;&#803;_;&#65533;s&#65533;&#65533;&#65533;&#65533;&&#65533;&#65533;i:3&#65533;M&#14989;&#65533;P&#61116;k3&#65533;&#65533;&#65533;&&#65533;&#65533;&#65533;&#65533;&#65533;9&#254;&#65533;&#65533;l&#65533;|&#65533;&#65533;&#65533;'&#65533;&#65533;&#1116;&#65533;&#22243;&#65533;&#65533;&#65533;&#65533;$&#65533;&#65533;Ii&#65533;&#65533;&#65533;O&#65533;&#65533;&#65533;&#65533;&#65533;t&#65533;a&#65533;*&#65533;|&#65533;&#65533;&#65533;f;&#831;&#65533;E&#65533;&#1904;I~2&#65533;&#65533;N&#65533;.
&#65533;&#65533;&#65533;&#65533;&#65533;&#65533;&#65533;"&#65533;&#65533;\&#65533;&#65533;F&#728;&#65533;&#65533;&#65533;';&#65533;
&#65533;&#65533;&#65533;&#65533;&#65533;&#65533;[}&#65533;&#65533;9{&#65533;&#65533;&#65533;&#65533;a&#65533;&#65533;&#65533;&#65533;&#1740;&#65533;Z&#65533;K&#65533;>&#65533;&#65533;&#65533;	&#65533;|Zp&#65533;f&#65533;&#65533;ap&#65533;@&#65533;&#65533;&#65533;&#65533;&#65533;i&#65533;M&#65533;&#65533;&#65533;&#65533;M&#65533;&#65533;&#65533;&#65533;&#65533;&#65533;&#65533;&#40759;&#65533;&#65533;&#65533;&#65533;&#65533;&#65533;&#65533;&#65533;&#65533;@&#65533;
O&#65533;t&#65533;&#65533;pH0 &#65533;@&#65533;p&#61056;&#65533;&#65533;&#65533;&#65533;&#65533;&#65533;&#65533; B&#65533;P&#65533;&#65533;*&#65533;C&#65533;&#65533;mQ&#65533;&#65533;&#65533;&#65533;&#1830;l&#65533;&#65533;\&#65533;&#65533;&#65533;`&#65533;^&#65533;&#65533;&#65533;.`
``
:&#65533;&#1822;&#65533;a&#65533;&#52414;zn&#65533;&#65533;&#65533;1&#65533;&#65533;S&#65533;&#65533;_k&#65533;>]&#164;3a&#65533;9@&#65533;F&#65533;s@&#65533;&#65533;&#65533;&#65533;&#65533;F@&#65533;r&#65533;'&#65533;z@&#65533;q.&#1074;]&#65533;(&#65533;	&#65533;\&#65533;&#60364;&#65533;&#65533;-&#65533;=&#65533;&#65533;&#65533;S&#65533;@&#65533;&#65533;&#65533;&#65533;x&#65533;&#65533;N&#65533;M~"_&#65533;&#65533;&#65533;3?&#65533;&#65533;I<m&#65533;&#65533;&#65533;&#1883;j&#65533;:o&#65533;&#65533;n&#65533;?&#65533;&#65533;&#65533;&#65533;Y&#65533;&#65533;~&#65533;<&#65533;&#65533;G\+O&#65533;KL&#65533;&#65533;s&#65533;&#65533;&#65533;uo,&#65533;&#65533;B<&#1810;&#65533;&#65533;o>&#65533;>&#1227;&#65533;&#65533;p&#65533;J&#65533;&#65533;8\&#65533;&#65533;a&#65533;8o
&#65533;?&#65533;&#65533;3&#65533;&#65533;&#65533;&#65533;{/&#65533;&#65533;u&#65533;&#65533;&#65533;&#65533;&#65533;a&#65533;Fo&#65533;o&#65533;8&#65533;:&#65533;^V&#65533;"&#65533;&#65533;&#65533;&#65533;L,&#65533;m&#65533;&#65533; &#65533;&#65533;p&#65533;&#65533;&#65533;>aO&#65533;&#65533;@c&#65533;!&#65533;d&#65533;&#65533;I&#65533;&#65533;&#65533;&#65533;@&#65533;9&#65533;&#65533;&#65533;O&#65533;H&#65533;&#65533;O&#65533;&#65533;c&#65533;^&#65533;&#65533;6&#65533;&#65533;&#65533;&#65533;&#65533;&#65533;>&#65533;&#65533;<&#65533;&#65533;&#65533;&#65533;&L&#65533;3(i:3&#65533;&#65533;&#65533;&#65533;'.Hp&#65533;&#65533;&#65533;&#65533;&#65533;&#65533;z&#65533;&#65533;&#65533;{&#65533;&#65533;&#65533;&#65533;&#65533;~&#65533;}{&#65533;&#65533;&#65533;&#65533;&#65533;&#65533;&#65533;&#65533;&#65533;aZ&#65533;&#65533;&#65533;&#65533;&#65533;&#65533;&#65533;&#65533;&#65533;HS9&#65533;&#65533;zd&#65533;&#65533;&#65533;&#65533;&#65533;&#65533;&#65533;&#65533;|&#65533;&#65533;&#65533;&#65533;y&#65533;&#65533;s&#65533;&#65533;&#65533;&#679;S&#65533;t&#713;cza&#65533;&#1364;&#65533;&#1422;&#65533;&#65533;&#65533;&#65533;9F&#1940;&#65533;&#65533;&#65533;&#65533;`7\	&#65533;&#65533;&#65533;&#65533;&#65533;&#1659;&#65533;&#65533;&#65533;&#65533;&#65533;&#65533;&#65533;&#65533;&#65533;&#65533;	|TLV&#65533;y&#65533;%(J^*F&#65533;cHQ&#1331;&#65533;&#65533;J&#65533;g&#65533;Ck1&#65533;lu"&#65533;!0&#65533;F&#65533;uq%3E&#65533;\&#65533;TR@&#65533;("&#16966;&#65533;3&#65533;&#65533;&#65533;&#65533;&#65533;J.&#65533;p&#65533;%&#65533;&#65533;&#65533;Z:&#65533;J&#65533;&#65533;&#65533;&#65533;2NOp!&#65533;&#65533;&#65533;-&#65533;H<&#65533;(0Y&#65533;0&#65533;&#65533;R&#884;v&#65533;&#65533;2&#65533;C &#65533;L&#65533;@j&#65533;'&#65533;&#65533;5DL&#65533;P^L&#65533;UTt0%$&#65533;9ftj&#65533;&#65533;<d&#65533;&#65533;q4&#65533;&#65533;N&#65533;U:&#65533;&#65533;l&#65533;&#65533;y&#65533;x&#65533;T#O&#65533;YN;&#65533;Tldu&#65533;1#&#65533;&#65533;|&#65533;&#65533;&#65533;\&#65533;C&#65533;9*&#65533;*&#65533;2&#1235;&#65533;V;&#65533;uGZ&#65533;`&#65533;)&#65533;&#65533;p&#65533;:k,HRf@JoS&#65533;&#65533;\q=&#65533;&#65533;&#65533;n+Ug&#65533;&#65533;&#65533;&#65533;&#65533;&#65533;n&#65533;&#65533;&#65533;&#33049;&#65533;&#65533;x'}&#65533;&#65533;&#65533;%W&#65533;E&#65533;&#65533;&#65533;!&#65533;#&#65533;(G&#65533;|&#65533;&#65533;&#65533;&#65533;~&#65533;&#1543;&#65533;#oeGEo&#65533;G`p|	!&#65533;&#65533;!3a{&#65533;m&#65533;&#65533;~&#65533;1&#65533;}2B&#65533;&#65533;8ddU&#65533;(d_X0&#65533;&#65533;&#65533;/&#65533;RX&#65533;&#65533;&#65533;FI&#65533;%&#65533;&#65533;&#65533;&#65533;&#1556;&#65533;&#65533;h&#65533;&#65533;"	&#65533;1"&#65533;&#65533;x7$&#65533;G&#65533;h
.0&#65533;&#13966;l&#65533;fSg&#65533;T&#65533;E&#65533;9&#65533;oY&#65533;)&#65533;&#65533;$s&#65533;!&#65533;&#65533;&#65533;@&#65533;&#65533;<&#65533;=&#65533;&#65533;&#65533;,&#65533;&#65533;MP&#1321;&#65533;5&#615;&#65533;&#65533;,G(&#65533;&#65533;vz&#65533;&#65533;Na&#65533;&#65533;g&#65533;&#65533;&#65533;Z&#65533;Q&#65533;&#65533;*U&#43664;&#65533;%&#65533;&#65533;[p&#65533;)"M&#65533;,4&#65533;*+&#65533;&#65533;&#65533;TAdU&#65533;&#65533;BA&#65533; &#65533;&#65533;&#1132;&#65533;p&#65533;G&#65533;&#65533;m&#65533;&#65533;5z&#65533;&#65533;&#23950;&#1825;&#65533;X&#1081;&#65533;H&#65533;!r&#65533;"/<`&#65533;?&#65533;&#65533;&#65533;.&#65533;&#65533;&#65533;&#65533;&#65533;o*n&#65533;&#65533;[N&#65533;:&#65533;&#65533; O&#16211;&#1627;&#65533;&#65533;K&#65533;&#65533;&#65533;&#65533;&#65533;B&#65533;pm &#65533;,&#65533;&#65533;&#65533;	K&#65533;"	P;&#65533;&#65533;&#65533;&#65533;3&#65533;&#65533;!&#65533;&#65533; .&#65533;Y1&#65533;n&#65533;g&#65533;f&#65533;g&#65533;z&#65533;
	5Lp&#65533;&#65533;&#2012;A&#65533;?&#65533;L&#65533;&#65533; -K&#65533;2&#65533; &#903;2&#65533;'&#1728;\&#65533;C[&#65533;qF  &#65533;  )&#65533;HD&#65533;k&#65533;&#65533;&#65533;&#65533;&#65533;&#65533;&#65533;p&#65533;&#1749;`&#65533;z&#65533;TX&#65533;Z&#65533;Hbsj"&#65533;9&#65533;&#583;&#65533;aH&#65533;Zs&#835;&#65533;`&#65533;&#65533;f$V&#65533;&#65533;;H&#65533;6"&#65533;*-&#65533;&#1799;&#65533;k1%[&#65533;&#65533;&#65533;&#65533;&#65533;&#65533;G&#65533;&#65533;Fr&#65533;~#&#65533;&#65533;&#65533;&#65533;/&#65533; .&#65533;&#65533;<&#65533;1&#65533;@&#65533;&#65533;&#65533;&#65533;O&#65533;&#65533;&#65533;^&#65533;^	&#1811;`&#65533;&#65533;)x&#65533;c&#65533;&#65533;&#65533;^&#65533;"5S&#65533;&#65533;}&#65533;c&#65533;&#65533;R&#65533;&#65533;&#65533;&#65533;C&#65533;_&#974;@&#65533;&#65533;:+W|&#65533;2&#65533;r&#65533;&#65533;4&#65533;>&#65533;&#65533;&#65533;&#65533;&#65533;%&#65533;.&#65533;p&#65533;&#65533; &#65533;v&#65533;{&#65533;&#65533;&#65533;"&#65533;k&#1536;&#65533;&#65533;&#65533;&#65533;DT&#65533;&#65533; *&#65533;&#65533;&#65533;1&#65533;&#65533;8&#65533;&#65533;z&#393;&#65533;&#65533;M6&#65533;:&#65533;<&#65533;g&#65533;&#65533;&#65533;&#65533;&#65533;+&#65533;&#65533;&#65533;{	<&#65533;&#65533; P>[`a"%.H&#65533;"N&#65533;x&#65533;&#65533;&#65533;&#65533;&#65533;&#65533;<&#65533;m&#65533;PQ&#65533;Jl&#65533;&#65533;Q:&#65533;&#65533;oN&#65533;&#65533;&#65533;q&#65533;I&#65533;&#65533;u&#65533;&#65533; &#65533;&#65533;b&#65533;&#65533;&#65533;&#65533;#&#65533;&#65533;&#65533;&#65533;&#65533;&#65533;@=@DE&#65533;&#65533;4D U&#65533;A&#65533;y&#65533;bHZ&#65533;&#65533;
F&#65533;d&#65533;&#65533;!D&#65533;!LH&#65533;E&#65533;&#65533;`&#65533;&#65533;$&#65533;<CD&#65533;&#65533;&#65533;&#65533;o&#65533;&#65533;&#65533;&#65533;&#65533;&#65533;&#65533;=&#594925;&#65533;&#65533; %1&#65533;,&#65533;&#65533;&#65533;`&#1258;&#65533;&#65533;D&#65533;&#65533;&#65533;kr$"@H-&#65533;&#65533;&#65533;ti&#65533;&#65533;&#65533;&#65533;|&#65533;&#65533;0,&#65533;I&#65533;F9Zs&#65533;qL&#65533;!f&#65533;&#65533;UN&#65533;7&#65533;&#65533;&#65533; 	[&#65533;&#65533;&#65533;&#65533;9&#65533;I&#65533;&#65533;)&#65533;&#65533;&#65533;	)L&#65533;&#65533;B&#65533;!L>E&#65533;e"&#65533;z&#65533;s&#65533;OB&#65533;%)&#65533;WC64|eh&#65533;`+&#65533;&#65533;&#65533;&#65533;#<&#65533;&#65533;"Vp&#65533;&#65533;:&#65533;&#65533; BM&#65533;[J&#65533;]&#65533;&#144;&#65533;ga&#65533;&#65533;Hh%&#65533;&#65533;&#65533;&#65533;>96&#65533;&#65533;~&#159;&#65533;&#65533;E&&#65533;&#65533;&#65533;g&#65533;&#65533;=&#65533;&#65533;&#65533;&#65533;Mmb&#65533;&#1532;&#65533;&#65533;gQj&#65533;&#65533;}$"&#65533;)
&#65533;>&#65533;b`&#65533;&#65533;&#65533;h&#65533;y&#65533;
BP&#65533;!&#65533;3 0&#65533;&#65533;&#65533;v&#65533;&#65533;a&#65533;!&#65533;P@D&#65533;&#65533;	&#65533;:i&#65533;a&#65533;&#65533;@(BzJ&#65533;B&#65533;&#65533;-,b&#65533;&#845;&#65533;&#65533;&#65533;&#65533;CHaR&#65533;&#65533;s&#65533;L&#65533;(\&#65533;&#65533;(&#65533;jM&#65533;Z &#65533;)&#65533;%	&#65533;&#65533;e&#65533;&#65533;5&#65533;&&#65533;&#65533;x&#65533;&#65533;&#65533;&#65533;dB&#65533;&#65533;&#65533;`z&#65533;t-&#65533;P.p&#65533;&#65533;N&#65533;&#65533;R&#65533;\&#65533;,:1{&#65533;s27&#65533;%&#65533;!&#65533;F&#65533;&#65533;"&#65533;&#65533;&#65533; @ZJ&#65533;Vd&#65533;"Q[&#65533;[&#65533;&&#65533;p%q^&#65533;)"6y&#1067;@[&#65533;&#65533;i&#65533;(0&#65533;X&#65533;&&#65533;&#65533;N&#65533;&#65533;&#65533;K;&#65533;&#65533;jsIJH&#65533;&#65533; &#65533;&#65533;D&#65533;vA&#65533;&#65533;&#65533;&#65533;5&#65533;kP&#65533;&#65533;5$&#65533;&#65533;&#65533;&#65533;I]&#65533;&#65533;3C&#65533;0&#65533;l&#65533;dA&#65533; &#65533;&#65533;A&#65533;(&#65533;+&#65533;&#65533;&#65533;>&#65533;&#65533;&#65533;Y&#65533;s&#468;P&#65533;!&#65533;&#65533;&#65533;&#65533;&#65533;E:q0&#65533;&#65533;&#65533;&#11978;&#65533;/&#1506;Z&#65533;&#1299;&#65533;-GmF\&#65533;2&&#65533;F&#65533;9&#65533;&#65533;&#65533;&#65533;&#65533;&#65533;&#65533;X&#65533;&#65533;&#65533;&#65533;n3&#65533;~&#65533;DH&#65533;m~/&#65533;&#65533;E&#65533;&#65533;Gj&#65533;&#65533;&#65533;&#65533;<&#65533;&#65533;!
&#65533;6xA&#65533;&#65533;&#65533;"4&#65533;&#65533;@U(AhK`&#65533;W&#65533;&#65533;}&#65533;u&#65533; 
&#65533;&#65533;CC&#65533;&#65533;o<
&#65533;{&#65533;&#65533;|5jX&#771;&#65533;&#65533;A&#65533;@&#65533;&#65533;@ C\ 6F&#65533;&#65533;s}&#65533;&#65533;?L &#65533;=&#65533;1&#65533;&#65533;&#65533;&#65533;
&#65533;&#65533;<N&#65533;!&#65533;;&#65533;aw"E&#65533;&#65533;qP&#65533;*@&#65533;&#65533;&#65533;0&#65533;&#65533;&#65533;&#65533;&#65533;&#65533;&#65533;&#1223;&#65533;o&#65533;n3/&#65533;i&#65533;n&#65533;_4h  &#65533;xq&#65533;&#65533;5&#65533;Z&#65533;&#65533;&#65533;&#65533;p 
 &#65533;`HL&#65533;:&#65533;&#65533;f&#65533;&#585;lc&#65533;&#65533;?&#65533;&#65533;)&#65533;&#65533;G&#65533;&#65533;&#65533;q&#65533;jW&#65533;Qk
.M&#65533;)&#65533;&#65533;&#65533;A&#65533;!@&#65533;
&#1558;&#65533;Fi$h3!8&#65533;#A&#65533;&#65533;?&#795;&#65533;&#65533;6&#65533;k  i&#65533;7&#65533;'&#65533;o0&#65533;&#65533;h&&#65533;&#65533;&#65533;&#65533;q=/|&#65533;O&#65533;&#65533;hcGp&#974;6"&#65533;<&#65533;E|<&#65533;&#65533;&#65533;&#65533;]BZ0p;	o&#65533;&#65533;[&#65533;aQ&#65533;l&#65533;&#65533;wV&#1844;&#65533;&#65533;G?&#65533;gV&#65533;+&#65533;@&#65533;&#65533;&#65533;&#65533;&#65533;i]k{_&#65533;&#65533;i@&#65533;@&#65533;&#65533;&#65533;M&#65533;z&#65533;&#65533;tH&#65533;&#1481;&#65533;1&#175;&#65533;&#49691;>&#1063;&#65533;x&#65533;|&#65533;lIl\&#1390;Aj&#65533;&#65533;&#65533;&#197;&#65533;IoR&#65533;\^&#65533; A&#65533;&#65533;.&#65533;$ML#&#65533;P&#65533;&#65533;&#65533;9&#65533;&#65533;&#65533;&#65533;&#65533;&#65533;B&#65533;~&#65533;	&#65533;&#65533;El|&#65533;&#65533;&#65533;&#65533;_&#65533; &#65533;&#65533;&#65533;&#65533;&#65533;&#65533;K&#65533;u&#1307;_&#65533;&#65533;S&#65533;"&#574;'&#65533;}&#65533;h&#65533;&#65533;@&#65533;!&#65533;&#65533;&#65533;&#65533;&#65533;0&#65533;>x&#65533;&#65533;&#65533;T&#65533;2;Rs/&#65533;P&#65533;&#65533;s:o&#65533;f&#65533;t0t, &#65533;&#65533;F &#65533;&#65533;	&#1687;&#65533;&#65533;&#65533;t&#65533;&#65533;} &#65533;}&#65533;q&#65533;vz"&#65533;~&#65533;&#65533;&#65533;&#65533;z&#65533;&#65533;{&#65533;{jg&#65533;&#65533;&#65533;'&#65533;w6&#65533;{6xe&#65533; &#65533;&#65533;&#65533;r&#65533;e:&#65533;^Fn&#65533;&#65533;E&#65533;&#65533;&#65533;&#65533;s&#65533;&#65533;&#65533;&#65533;}&#65533;&#65533;xC&	&#65533;&#65533;&#65533;&#65533;X&#65533;oi`&#449;&#65533;W&#65533; &#65533;d&#65533;i&#65533;`&#65533;U&#65533;w*8	%P&#65533;&#65533;qXs7&#65533;bP+#]&#65533;&#65533;<&#65533;&#65533;U &#65533;Q&#65533;&#65533;i&#65533;<`&#65533; o&#679;xA&#65533;}&#65533;&#65533;&#65533;fp&#65533;&#65533; Lwy&#65533;&#65533;b&#65533;@h&#65533;&#65533;&#65533;&#65533;o&#65533;;x&#65533;&#65533;&#65533;&#65533;&#65533;&#65533;&#65533;&#65533;&#65533;&#65533;&#65533;8&#65533;6a7&#65533;&#65533;&#65533;&#65533;&#65533;&#65533;p&#1538;&#65533;"3B&#65533;]`dF&#65533;&#65533;&#65533;&#65533; p_0nQ&#65533;t[g$"@&#65533;&#65533;&#65533;|<'o&#65533;6&#65533;x&#65533;&#65533;(&#65533;&#65533;&#65533;8&#65533;P&#65533;&#65533;&#65533;	&#65533;&#65533;z&#65533;6&#65533;&#65533;t&#65533;&#65533;&#65533;&#1546;&#65533;o`xP&#65533;&#65533;&#65533;c&#65533;K&#65533;q&#65533;&#65533;&#65533;&#65533;&#65533;8   &#65533;(/&#65533;)_ 4 u<0&#65533;P+&#65533;&#65533;6M&#65533;&#65533;&#65533;+&#65533;&#65533;e&#65533; cf|&#1368;;w}&#65533;8t&#65533;(&#65533;&#65533;@&#65533;&#65533;&#1554;CG}&#65533; &#65533;&#65533;x&#65533;&#65533;o&#65533;8&#65533;&#65533;&#65533;&#65533;&#65533;<&#65533;&#65533;4D`wA&#65533;&#65533;D&#65533;q&#65533;P&#65533;&#1796; 9&#65533;&#65533;@{&#65533;a =&#65533;[JI&#65533;@@&#65533;&#65533;&#65533;l&#65533; &#65533;e &#65533;haI	&#65533;&#65533;&#65533;uT&#65533;&#65533;&#65533;	u&#65533;?&A&&#65533;&#65533; o0&#65533;_&#65533;vo&#65533;&#65533;&#65533;&#1042;|iC7&#65533;&#65533;&#65533;i&#65533;&#65533;&#65533;&#65533;C&#65533;t&#65533;&#65533;&#65533;&#65533;&#65533;&#65533;h&#65533;P&#65533;&#65533;GK&#65533; Q&#65533;&#65533;&#65533;D&#65533;V&#65533;&#65533;&#65533;&#65533;&#65533;c@&#65533;Tm&#65533;G&#65533;k'&#65533;00&#65533;t&#65533;&#65533;d&#65533;&#65533;&#65533;&#344;R[Y#Pwk4&#65533;&#65533;0j&#65533;&#65533;<&#65533;r&#65533;hq&#65533;&#65533;&#65533;&#1047;*`*`K&#65533;i&#65533;4&#65533;&#65533;w&#65533;;&#65533;&#65533;&#65533;&#65533;q&#65533;&#65533;&#65533;q&#65533;i&#65533;&#65533;&#65533;y&#2041;&#65533;C&#65533;&#65533;&#65533;s&#65533;5&#65533; % &#65533;h&#65533;0 &#65533;&#65533;&#65533;&#65533;V&#65533;&#65533;&#65533;	 &#65533;iY9&#65533;&#65533;&#65533;&#65533;P&#65533;&#65533;8<su`&#65533;6	,k>&#65533;&#65533;&#65533;&#65533;wy
&#65533;&#65533;*&#65533;p\&#65533;h&#65533;&#65533;&#65533;&#65533;&#65533;y&#65533;&#65533;&#65533;hp&#65533;&#65533;$KhP&#65533;&#65533;y'&#65533;&#65533;c&#65533;&#65533; 
&#65533;&#65533;^c&#65533;1&#65533;8V)i&#65533;v&#65533;&#65533; S&#65533;&#65533;&#65533;&#65533;&#65533;&#65533;&#65533;&#1021807;&#65533;&#65533;Y&#65533;&#1072;&#65533;&#65533;&#65533;&#65533;&#65533;&#65533;!@h3&#65533;_Y0&#65533;&#65533;&#65533;H&#65533;ry#&#65533;s&#65533;&#65533;U&#1549;Y&#65533;&#65533; E&#65533;&#65533;&#65533;9&#65533;&#1692;&#65533;)&#65533; &#65533;&#65533;	&#65533;_N&#65533;&#65533;&#1062;&#1801;&#65533;&#65533;&#65533;&#65533; &#65533;*
$G0&#65533; 4 &#65533;&#65533;&#65533;=&#65533;y&#65533;&#65533;&#65533;V&#65533;&#65533;=&#65533;)&#65533;>j&#65533;&#65533;&#65533;A:&#65533;&#65533;I&#65533;X9&#65533;&#65533;xK&#65533;&#65533;D&#65533;[&#65533; &#65533;&#65533; &#65533;>&#65533;e&#65533;	&#65533;t&#65533;&#65533;&#65533;&#65533;
g&#65533;L-FJ`&#65533;8&#65533;ri&#65533;<&#65533;&#65533;i&#65533;fv&#65533;|MH&#65533;&#65533;&#65533; &#65533;0&#65533;*&#65533; &#65533;ju&#1669;#&#65533;qm&#65533;&#65533;h4&#65533;~&#65533;&#65533; &#65533;T\&#65533;&#65533;&#65533;zj&#65533;'&#65533;&#65533;&#65533;&#65533;b&#65533;C]c&#65533;&#65533;&#65533;&#65533;&#65533;:&#65533;&#65533;j&#65533;=&#65533;q&#65533;&#65533;&#65533; %&#65533;]&#65533;&#65533;&#65533;9&#65533;Bz&#65533;&#65533;&#65533;&#65533;&#65533;	&#65533;&#65533;&#65533;&#65533;&#65533; &#1962;&#65533;&#65533;
itW&#65533; *&#65533;&#65533;&#65533;6&#65533;&#65533;&#65533;:w&#65533;"&#65533;&#65533;&#65533;&p&#65533;Uj&#65533;&#65533;&#65533;I&#65533;&#65533;&#1668;&#65533;&#1696;&#65533;x&#65533;&#65533;zb&#65533;
&#442;&#65533;&#65533;J&#65533;&#65533;&#65533;&#65533;o AN&#65533;dK&#65533;I&#65533;&#65533;P&#65533;&#65533;&#65533;&#65533;&#65533;&#65533;&#65533;j&#65533;&#65533;&#65533;0&#65533;0&#65533;&#65533;@&#65533;ZG
&#65533;&#65533;<:&#65533;]C4&#65533;j&#65533;

 &#65533;
&#65533;&#65533;s&#65533;\k&#65533;&#65533;&#1077;&#65533;j&#65533;&#65533;)&#65533;&#65533;&#1695;&#65533;&#65533;&#65533;&#65533;&#65533;&#65533;&#65533;i&#65533;&#65533;y&#65533;B&#65533;&#65533;&#65533;Of0&#65533;&#65533;&#65533; &#65533;W&#65533;&#65533;&#65533; &#65533;&#65533;>}&#65533;&#65533;&#65533;&#65533;)&#65533;'k&#65533;&#65533;
&#378; v}&#65533; &#65533;`v&#65533;&#65533;5&#65533;4@8&#605;&#65533;&#1651;b9&#65533;C&#65533;&#65533;&#65533;@K&#65533;4j&#65533;2J&#65533;L&#48388;Z&#65533;bk&#65533;&#65533;J&#65533;N&#65533;&#65533;&#65533;&#65533;j@&#65533;&#65533;&#65533;&#65533;&#65533;&#65533;&#65533;&#65533;R&#65533;&#65533;&#602;&#65533;z&#65533; &#65533;&#65533;Y&#65533;|&#65533;
O &#65533;&#65533;P?&#65533;&#65533;zp	&#65533;&#65533;eu&#65533;&#65533;&#65533;-&#65533;&#65533;&#65533;&#65533;&#65533;U
&#65533;}[&#65533;&#65533;&#759;|&#65533;&#1573;"&#65533;&#65533;&#65533;;&#65533;x&#65533;&#65533;&#65533;&#65533;&#65533;&#65533;6&#65533;+E&#65533;JN&#65533;[&#65533;t&#65533;X&#65533;&#65533;&#65533;&#65533;;&#65533;&#65533;{Z&#65533;&#65533;;&#65533;&#65533;&#65533;&#65533;F&#65533;&#65533;q&#65533;&#65533;&#65533;
&#65533;&#65533;&#65533;&#65533;j&#65533;&#65533;&#65533;&#65533;&#1768;&#65533;&#65533;&#65533;&#65533;Z&#65533;&#219;&#65533;&#65533;:&#151;Z&#65533;&#65533;&#65533;&#65533;&#65533;&#65533;&#65533;&#65533;NC&#65533;&#65533;&#65533;&#65533;&#65533;&#65533;&#65533;P&#65533;s&#65533;	&#65533;&#65533;&#65533;&#65533;&#65533;&#65533;&#65533; &#65533;4&#65533;{K&#65533;&#65533;&#65533;V&#65533;&#65533;&#65533;&#65533;&#65533;&#65533; &#65533;&&#65533;_&#65533;&#65533;&#65533;&#65533;&#65533;`Y&#65533;&#65533;&#65533;&#65533;&#65533;;`&#65533;6&#65533;&#65533;&#65533;;&#65533; l\&#65533;&#65533;&#65533;&#65533;@&#65533;D&#65533;&#65533;
&#65533;2&#65533;&#65533;k&#65533;&#65533;+;&#65533;&#803;'l&#65533;@&#65533;&#65533;Y&#65533;&#65533;*u&#65533;z&#65533;&#65533;&#65533;&#520;&#65533;&#65533;&#65533;&#52553;L&#65533;E&#65533;&#171;pS&#65533;&#65533;&#65533;A&#65533;&#65533;P&#65533;&#65533;&#65533;&#65533;c&#65533;:r&#65533;&#65533;=&#65533;&#65533;A&#823;V&#65533;&#65533;H&#65533;&#65533;&#65533;&#65533;&#266;&#65533;&#65533;^&#1707;N&#65533;&#65533;&#65533;&#65533;Y&#65533;&#65533;&#65533;&#65533;&#65533;`0&#446;LA&#65533;+Ntj\i@&#65533;kl&#65533;&#65533;I&#65533;0&#65533;,
&#65533;,	t&#65533;&#65533;&#65533;[>w&#1850;&#65533;J&#65533;O[&#65533;&#65533;&#65533;&#65533;&#65533;J&#65533;U&#65533;&#536;Z&#65533;&#65533;,&#914;Z&#65533;$&#65533;&#65533;e[whkh!&#65533;&#65533;`&#609;p:&#65533;1&#65533;&#1179;&#65533;0	&#65533;&#65533;z&#65533;&#65533;?&#65533;&#65533;&#65533;&#65533;PA&#65533;&#65533;}&#65533;J&#65533;(&#65533;&#685;&#65533;&#65533;&#65533;&#65533;&#1540;`J&#65533;&#65533;&#65533; &#65533;&#65533;Zl&#65533;&#65533;&#65533;&#65533;W&#824;&#65533;Z&#65533;&#65533;;&#813; &#65533;l&#65533;D0&#65533;ml o&#65533;p\&#65533;&#828;&#1160; &#65533;M@&#65533;&#65533;8&#65533;3&#65533;&#65533;&#65533;{&#820;O&#65533;&#65533;l&#65533;;&#65533;&#65533;C&#65533;&#65533;&#65533;|&#65533;&#65533;*&#1291;,&#65533;d&#1788;[&#65533;&#65533;&#65533; &#65533;&#65533;&#65533;&#65533;&#65533;Y&#65533;&#65533;	&#65533;&#65533;|B&#65533;&#65533;bT&#65533;&#65533;T&#65533;&#968;&#65533;P&#15089;&#65533;z&#693;&#65533;&#65533;&#65533;&#65533;L&#65533;&#1054;(&#65533;c&#65533;&#65533;&#65533;&#65533;&#65533;&#65533;r-&#65533;=&#65533;z4&#65533;&#65533;&#65533;&#65533;&#65533; &#65533;~-&#65533;nl&#65533;b	&#65533;a)&#65533;D&#65533;&#65533;&#65533;&#65533;&#65533;~:;u$&#65533;?:&#65533;&#65533;&#497;;&#65533;VI&#65533;}&#65533;&#65533;&#65533;\&#1306;m&#65533;&#65533;|&#65533;y&#65533;Z&#65533;&#65533;&#65533; &#65533;&#65533;&#65533;&#65533;&#65533;&#65533;&#65533;@&#65533;\T	&#65533;&#65533;wh&#65533;dP5&#65533;P&#65533;&#65533;&#65533;&#65533;^&#65533;&#65533;&#65533;&#65533;&#65533;&#65533;Il&#65533;(p&#65533;&#711;&#65533;j&#65533;&#65533;c }0&#65533;`&#65533; ,P&#65533;&#65533;&#65533;&#65533;]&#65533;y&#65533;&#65533;&#65533;&#65533;~&#65533;&#65533;&#65533;&#65533;#-&=&#65533;a&#65533;&#65533;Bk.&#65533;&#65533;2&#65533;k@&#65533;4M&#65533;&#65533;L&#65533;&#65533;\&#65533;7&#65533;&#65533;&#65533;'|&#65533;&#65533;M&#65533;&#65533;&#65533;&#65533;a&#65533;&#65533;&#65533;&#65533;&#65533;&#60403;i&#65533;G&#65533;?&#65533;&#65533;&#65533;p&#65533;!b&#65533;p&#65533;&#65533;&#966;&#65533;&#1401;&#65533;&#995;&#65533;&#65533;-&#65533;UJ&#65533;&#65533;}x&#65533;&#65533;&#65533;#&#65533;/F&#65533;y&#65533;&#65533;&#65533;&#65533;&#65533;*&#65533;&#65533;&#65533;.&#65533;.&#65533;&#65533;2&#65533;&#1534;}&#65533;&#65533;p&#65533;#}&#65533;&#65533;&#65533;,&#65533;&#65533;&#65533;&#65533;kP&#65533;&#65533;&#65533;&#65533;&#65533;]&#65533;u&#65533;&#65533;1&#2000;]&#65533;&#65533;&#1690;&#65533;&#65533;&#65533; <&#65533;W&#65533;&#65533;V&#65533;&#65533;b&#65533;*,&#1679;&#65533;&#65533;&#65533;&#65533;w&#65533;&#65533;&#65533;P&#65533;&#65533;S&#65533;&#65533;&#65533;%8&#65533;Y`&#65533;&#65533;&#1364;P&#65533;N&#65533;aM&#65533;n&#65533;&#65533;s
&#65533;&#65533;k}y&#65533;&#65533;&#65533;&#65533;&#65533;&#65533;zM&#65533;)~&#33294;&#65533;&#65533;8&#947;&#65533;&#883;&#14169;&#65533;&#65533;&#65533;&#65533;&#65533;&#65533;&#65533;&#65533;p&#65533;0&#1914;3-&#1984;&#65533;P&#65533;&#65533;Mn&#1234;]&#65533;R~&#65533;&#65533;&#65533;&#43913;&#65533; ~&#22317;&#65533;.&#607;``&#65533;&#65533;&#65533;&#65533;zT&#65533;&#1679; |&#65533;&#65533;W&#65533;p&#65533;h&#65533;Y
&#65533;&#1358;@&#65533;&#1468;-u&#65533;&#65533;&#65533;|&#65533;&#679;&#65533;&#65533;&#65533;&#65533;Fy&#65533;t&#65533;&#65533;o&#65533;u&#65533;&#65533;D&#65533;&#65533;&#65533;&#691;&#65533;&#65533;&#65533;&#65533;-C&#65533;=&#65533;&#65533;&#65533;M&#65533;a &#65533;&#65533;&#65533;&#65533;&#65533;0&#65533;L&#65533;&#65533;&#65533;@&#65533;&#65533;&#65533;&#65533;&#65533;^&#1994; u=&#65533;&#65533;T&#65533;&#65533;(,&#160;&#863;&#65533;&#65533;&#65533; &#65533;	L&#65533;?#&#65533;%I&#65533;:&#65533;&#28045;K@&#65533;k&#65533;v&#65533;&#65533;&#65533;&#65533;&#65533;&#990;_W&#65533;&#65533;&#65533;&#65533;f&#65533;&#65533;o&#65533;&#65533;&#65533;&#65533;j &#65533;&#65533;&#65533;&#65533;&#65533;=&#65533;&#65533;r&#65533;&#65533;&#65533;.&#65533;7&#65533;\P&#65533;&#65533;&#65533;&#1193;&#65533;&#65533;Q`&#65533;3zt&#65533;&#65533;&#65533;&#65533;t'&#65533;&#65533;~&#65533;O~&#65533;L&#1327;&#65533;&#65533;&#65533;&#65533;&#65533;Z&#65533;&#65533;&#65533;&#65533;&#65533;&#65533;&#65533;&#65533;&#65533;&#918;L&#65533;&#65533;&#65533;&#65533;&#65533;^V-	u Xn&#65533;&#65533;&#25760;&#65533; &#65533;R.&#65533;y&#65533;&#65533;&#65533;&#65533;&#65533;&#65533;+&#65533;fO,k(  &#1926;?&#65533;&#65533;&#65533;*&#65533;&#1183;&#65533;&#65533;&#65533;&#65533; &#65533;&#65533;C>&#65533;*:&#65533;&#65533;;&#65533;&#65533;&#65533;&#65533;&#65533;&#65533;Lp>&#65533;I&#756;a&#65533;&#65533;&#65533;&#65533;&#1241;&#65533;&#65533;>	i &#25232;&#65533;&#65533;f&#65533;#&#65533;&#65533;&#65533;z&#65533;&#65533;
&#65533;=&#65533;@,&#65533;&#65533;[&#65533;e&#65533;&#65533;&#65533;&#65533;w&#65533;x|&#65533;&#65533;F!&#65533;&#65533;&#65533;&#65533;<&#65533;&#65533;&#65533;&#65533;&#65533;&#65533;&#65533; &#65533;I.&#65533;&#65533;A&#65533;&#65533;&#65533;r&#65533;&#65533;&#65533;bY=~&#65533;&#65533;&#65533;o&#65533;&#65533;&#65533;uD&#65533;c&#65533;&#65533;&#65533;PN&#65533;`&#65533;V&#65533;&#65533;&#65533;&#65533;&#65533;&#65533; ]#[&#65533;&#65533;&#65533;&#65533;&#65533;&#65533;&#65533;&#65533;&#65533;&#65533;&#65533;k&#65533;&#65533;&#65533;&#65533;g&#65533;&#65533;&#65533;zyZy&#65533;&#65533;&#65533;uYf<&#65533;T&#65533;&#65533;&#65533; JV&#65533;&#65533;&#65533; &#65533;J(&#65533;&#65533;&#65533;(&#65533;&#65533;&#65533;<r&#65533;&#65533;&#65533;r&#65533;&#65533;rM&#65533;k&#65533;kM&#1749;&#1499;&#65533;&#65533;&#65533;&#65533;MQ &#65533;ih&#65533;&#65533;&#65533;&#65533;&#65533;&#65533;&#65533;&#65533;&#65533;&#65533;!J&#65533;&#65533;U<DD&#65533;&#65533;&#65533;D&#65533;&#65533;Pb&#329;-6&#1832;&#65533;c&#65533;&#65533;	 &#65533;C&#1158;KQV!"G.R8&#65533;&#65533;&#65533;&#65533;&#65533;g&#65533;K7G&#65533;&#675;'AS<P&#65533;&#65533;yih#%&#65533;Z&#1354;`&#65533;WSX&#65533;~I&#65533;&#65533;&#65533;&#65533;l&#1392;j&#890;MZ9&#65533;&#1416;E$&#65533;\q/&#65533;k&#65533;&#65533;-;t&#65533;$ (&#65533;a&#191;&#65533;&#65533;&#65533;&#65533;&#65533;&#65533; &#65533;{&#65533;&#65533;a$&#65533;&#65533;ST&#65533;q&#65533;C&#65533;&#1120;&#65533;&#65533;&#65533;&#65533;&#65533;,IPyVQN7?G&#65533;&#65533;)&#65533;QhD5/&#65533;93&#65533;5O=Z&#65533;bBEt&#65533;,W&#65533;&#65533;(Q&#65533;&#488;&#65533;W&#65533;p&#65533;&#65533;&#65533;&#65533;l&#65533;&#65533;X&#1268;&#54044;J&#923;&#65533;U&#65533;&#65533;L&#65533;&#65533;^Zk&#65533;&#65533;&#65533;&#65533;u&#65533;&#1938;c&#65533;&#65533;&#65533;( &#65533;EcW/&#65533;&#65533;&#65533;&#65533;&#65533;8@&#65533;&#461;/&#65533;&#2040;&#65533;>G&#65533;&#65533;&#65533;(&#137;&#65533;&#65533;t&#65533;0&#65533;&#65533;w&#65533;E8&#65533;i&#65533;&#1416;&#65533;y&#65533;4&#65533;OYH m.&#65533;[+H1&#65533;&#65533;n&#65533;&#65533;XK&#65533;N&#65533;B&#65533;g&#65533;&#65533;&#65533;n<&#65533;&#65533;&#65533;&#65533;&#65533;&#1806;:&#65533;x&#65533;&#65533;Q&#65533;&#65533;&#65533;d7	9&#65533;u&#65533;x&#65533;A&#65533;]9D@H9%!`&#65533;v&#65533;&#65533;?{&#65533;&#65533;&#65533;?&#65533;&#65533;&#65533;&#65533;q&#65533;&#65533;~&#65533;&#400;&#65533;&#65533;1&#65533;_A&#65533;&#65533;AI&#65533;*rLd^$)-&#65533;&#65533;!&#65533;QQ&#65533;a&#65533;&#65533;F&#65533;&#65533;k&#65533;t&#65533;a&#65533;F&#1371;&#65533;&#65533;,r"&#65533;A&#65533;c&#65533;@i&#65533;?fW*&#65533;&#65533;^&#65533;&#65533;u&#65533;NR&#65533;JOz&#65533;\&#65533;-&#65533;D&#65533;Y&#65533;Q&#65533;  &#65533;&#65533;&#65533;&#65533;&#65533;&#65533;&#65533;&#65533;x&#65533;s&#65533;|&#65533;&#65533;&#65533;&#65533;&#65533;a`~&#65533;Q&#65533;&#65533;&#65533;&#65533;hx0&#65533;&#65533;%&#65533;b&#65533;&#65533;*&#65533;1&#65533;&#65533;&#65533;O&#65533;&#65533;&#65533;	$&#65533;A&#65533;&#65533;&#65533;P&#65533;&#65533;&#65533;qg&#65533;&#65533; 1&#65533;&#65533;*&#65533;&#65533;&#65533;X&#65533;/&#65533;0&#65533;&#65533;A&#65533;&#65533;&#65533;O&#65533;&#65533;K&#65533;4;&#65533;j@&#65533;&#65533;&#65533;&#65533;K,&#65533;,|P2&#65533;&#65533;&#65533;]&#65533;u&#65533;&#65533;/3&#65533;&#65533;4O&#65533;Xb!@d&#65533;-#{BrY&#65533;&#65533;&#65533;&#65533;k&#65533;H&#65533;&#555;I#b&#65533;$&#65533;&#65533;v&#65533;(n&#1067;
L&#65533;f&#65533;"&#65533;A#<&#65533;+v&#65533; &#488;E&#65533;D&#65533;
0&#65533;l#&#65533;t&#1707;&#65533;-n#8>&#65533;R%&#65533;&#65533;&#65533;3&#65533;&#65533;q<&#65533; 2&#65533;&#65533;<,&#65533;&#65533;&#65533;&#65533;&#65533;4n{&#65533;u	&#65533;"x&#65533;&#65533;&#2035;&#65533;^&#65533;9"&#1593;C&#65533;&#65533;&#65533;&#65533;&#65533;m&#65533;HSh!#&#65533;&#1675;.Q&#65533;&#65533;&#611;=iQu&#65533;&#65533;`j&#65533;&#65533;&#520;B&#65533;&#65533;&#65533;&#65533;&#65533;Db&#65533;H&#65533;&#65533;5&#65533;<"l0&#65533;#&#65533;&#65533;T&#65533;&#65533;&#65533;&#1347;3u&#65533;e&#65533;&#65533;&#65533; 0x&#517;Nr&#65533;(&#65533;&#65533;&#65533;&#65533;8`&#65533;&#65533;&#65533;&#65533;&#65533;z-&#65533;I&#65533;&#65533;&#1484;y&#65533;p&#65533;A&#65533;&#65533;K&#65533; &#65533;&#65533;&#65533;*g!&#65533; G#&#65533;&#65533;-&#65533;&#65533;&#65533;&#65533;'XS&#65533;&#65533; &&#65533;D&#65533;&#65533;, 	^g;&#1787;&#65533;v68&#65533;&#65533;&&#65533;S&#65533;LR&#65533;/&#65533;I&#65533;:.&#65533;&#1933;&#65533;4&#65533;&#65533;T&#65533;bDAz @&#65533;?&#65533;&#65533;p!c&#1031;8\&#65533;&#65533;Ht&#65533;&#65533;&#65533;?&#65533;&#65533;&#65533;&#65533;&#65533; &#65533;&#44510;E&#65533;Y&#65533;&#65533;v&#1459;&#65533;&#65533;L&#65533;3AP&#65533;&#65533;FX&#12371;p&#65533;&#65533;&#65533;&#65533;:.B&#65533;C(VcB&#65533;&#65533;`"d&#65533;&#65533;`&#65533;&#65533;q~&#65533;&#1925;&#65533;&#65533;&#65533;"bzBR8j&#65533;f&#65533;*&#65533;&#65533;!}&#65533;C&#65533;q&#65533;D\&#65533;&#65533;&#65533;&#65533;&#65533;y&#65533;&#65533;&#65533;&#65533;&#65533;&#1071;.&#65533;j&#65533;&#65533;8&#65533;4&#65533;&#65533;N&#65533;&#65533;b&#65533;&#65533;&#65533; &#65533;3&#65533;a#'&#65533;&#65533;1
j&#65533;&#65533;&#65533; %&#65533;&#65533;&#65533;aj&#65533;&#65533;&#65533;&#65533;&#65533;&#65533;&#65533;H,&#65533;&#65533;zU &#65533;i&#65533;j:&#65533;4&#65533;&#65533;&#65533;3&#65533; &#65533;&#65533;8!&#65533;I&#65533;&#967;Bd&#65533;&#1289;&#65533;&#65533;&#65533;&#65533;4&#65533;.&#1086;zz~&#65533;Q&#65533;&#65533;vSR&#65533;.X&#65533;&#65533;d
P&#65533;X&#65533;&#65533;&#65533;&#65533;&#65533;h		[r&#65533;&#65533;&#65533;&#65533;.&#65533;&#65533;&#65533;&#65533;&#65533;Hk&&z&#65533;&#65533;;&#65533;K&#65533;&#65533;x#&#65533;&#65533;&#65533;&#65533;T&#1306;&#65533;&F&#65533;&#65533;	n&#65533;&#65533;&#65533;&#65533;&#65533;A&#65533;&#65533;&#65533;&#65533;c&#65533;&#65533;@8&#65533;9NL&#65533;?D;&#1657;N!&#65533;&#65533;'#&#65533;x&#65533;Q&&#65533;M&#65533;&#65533;B&#45222;&#65533;T&#65533; &#65533;&#65533;&#65533;
~v&#65533;!&#65533;$
&#65533;&#65533;%&#65533;&#65533;2&#65533;\EX<&#197;?p&#65533;ms&#65533;%&#65533;@
&#65533;&#1417;&#65533;h&#65533;&#65533;]&#65533;&#65533;&#65533;&#65533;I&#65533;&#65533;&#65533;&#65533;hD2&#65533;&#65533;xg&#65533;&#65533;Ld:D&#65533;(&#65533;P&#65533;1P&#65533;&#65533;&#65533;&#65533;t&#65533;%{&#65533;&#65533;{u&#65533;&#65533;0*R&#65533;&#65533;&#613;M&#65533;&#65533;xX&#65533;&#65533;O(&#65533;[5&#65533;"&#65533;U&#65533;&#65533;d&#65533;&#65533;%&#65533; !V&#65533;q&#65533;&#65533; &#65533;&#65533;	F&#65533;2&#65533;&#65533; n&#65533;&#65533;Z&#65533;&#65533;&#65533;5&#65533;&#65533;WB`APP&#65533;&#65533;&#65533;&#65533;&#65533;&#65533;&#65533;h&#65533;&#65533; #2`yp&#65533;&#65533;<&#65533;(L	&#65533;&#65533;x@&#65533;&#65533;p&#65533;&#65533;&#65533;/~/K&#65533;&#65533;&#65533;?&#65533;&#65533;:A&#65533;&#901;.&#65533;&#65533;U&#65533;"P;&#659;&#65533;O&#65533;&#65533;x&#65533;&#65533;D[&#65533;6BAd-]&#65533;&#65533;P&#65533;.&#65533; TDU&#65533;&#65533;\b&#1229;r-Tj.&#65533;4&#65533;&#65533;&#65533;&#65533;)FH=j\8P&#1530;E(&#65533;&#65533;&#65533; &#65533;&#459;(&#65533;&#65533;(&#65533;&#65533;&#65533; &#65533;&#65533;F&#65533;&#65533;t&#65533;q&#65533;&#65533;&#65533;&#65533;&#65533;&#65533;U&#65533;lL&#65533;EpV&#65533;`&#65533;h&#65533;@&#1700;2&#65533;&#65533;&#65533;D&#65533;l-&#65533;&#65533;&#65533;21&#65533;&#65533;p&#65533;&#65533;&#65533;&#65533;i@&#65533;g&#65533;&#65533;^&#65533;&#65533;&#65533;&#65533;&#65533;O8	
&#65533;&#65533;^d&#65533;1#&#65533;	&#31873;^f&#65533; JC&#65533;&#65533;&#65533;&#65533; &#65533;80 X&#590576;&#65533;&#65533;7^K&#65533;&#65533;&#65533;[Af &#65533;S&#65533;#&#65533;&#65533;_D&#65533;&#65533;&#65533;u&#569;&#65533;Hxv&#65533;&#65533;6&#65533;h&#65533;&#65533;{&#65533;U&#65533;&#65533;~&#65533;&#65533;gK&#65533;&#65533;&#65533;w6YC&#65533;&#65533;&#65533;&#65533;&#65533;d{&#65533;P &#65533;&#1768;&#65533;&#65533;&#65533;4%FURF&#65533;8&#65533;&#65533; &#65533;@iKK
&#65533; &#65533;z&#449;q&#65533;&#65533;	&#65533;&#65533;oP&#65533;&#65533;&#65533;&#65533;]&#65533;&#65533; F&#65533;&#65533;&&#65533;&#65533;&#65533;.&#65533;&#65533;&#65533;\4&#65533;&#692;&#65533;&#65533;~&#65533;&#65533;&#65533;j&#65533;&#65533;]f&#65533;&#65533;&#65533;*&#65533;g&#65533;&#65533;&#65533;Cc&#65533;R-aT&#65533;&#65533;&#65533;V&#65533;&#65533;&#65533;	&#65533;&#53259;&#65533;%.c&#65533;R&#65533;&#65533;)V&#65533;g&#65533;bEq;&#65533;hd&#65533;*&#65533; X*&#65533;&#65533;&#65533;H&#65533;@&#65533;&#65533;@&#65533;y&#65533;4q@&#65533;`&#65533;8P&#65533;&#65533;X&#65533;G&#65533;&#65533;<&#65533;&#65533;Q&#65533;]r&#65533;<D&#65533;/&#65533;&#7856;&#65533;}q]&#65533;*/&#65533;&#65533;&#65533;rP&#65533;AT&#257;v&#65533;(&#65533;&#65533;&#65533;la&#1390;&#65533;&#65533;%/k&#65533;&#65533;|&#65533;&#233;&#65533; <&#65533;"&#65533;*&#65533;32&#65533;&#65533;~&#65533;&#65533;?3&#65533;qU&#65533;(U&#65533;&#65533;&#65533;+&#65533;t)\ 
/&#65533;&#65533;=&#65533; |&#65533;&#65533;V&#65533;T&#65533;z~&#65533;&#65533;&#65533;/&#65533;&#65533;p6&#65533;&#65533;&#65533;&#65533;&8&#65533;-&#65533;&#65533;&#65533;M&#9224;x#&#65533;&#65533;k/&#65533;&#1478;'0&#65533;&#65533;&#65533;q&#217;&#65533;&#65533;(w8&#673; &#65533;.#&#65533;&#65533;j&#65533;<Y&#420;&#65533;&#65533;&#65533;&#65533;&#65533;`&#65533;P&#65533;&#65533;Fu&#65533;"i&#65533;in(&#65533;&#65533;&#65533;&#65533;&#65533;o&#65533;&#65533;&#65533; &#65533;8&#65533;n&#65533;X&#65533;&#65533;wuW&#65533;q {&#65533;5"pz &#65533;q&#65533;&#65533;"!n&#65533;&#65533;&#65533;W&#65533;k&#65533;F|\&#65533;Y&#65533;|&#65533;&#65533;N&#65533;&l"&#65533;|&#65533;0`&#65533;1`&#65533; Q&#65533;#F"Q)vQ&#65533;&#65533;F)&#65533;?gn&#65533; &#49603;&#65533;&#65533;:&#65533;&#65533;s&#65533;T&#65533;&#65533;&#65533;\&#65533;*QA!&#65533;c&#65533;V&#65533;&#65533;]&#65533;z&#65533;F 8@z[&#65533;&#65533;GuY&#65533;&#65533;F - &#65533;^&#65533; &#65533;&#65533;7&#65533;&#65533;&#65533;&#65533;i&#65533;&#65533;p&#65533;&#65533;&#65533;&#65533;k&#65533;T&#65533;,F,&#65533;Fwxw&#65533;&#65533;&#65533;&#65533;v&#65533;&#65533;7d	I&#65533;g6E	&#65533;'	4H&#65533;|&#65533;mbXM&#65533;~&#65533;&	4V&#65533;Cc`.os&#65533;&#65533;BbA&#65533;o&#65533;z/&#65533; &#65533;Ud&#65533;&#65533;t@z&#65533;toQ&#65533;&#65533;%&#65533;i@z&#65533;Us&#65533;&#65533;P&#65533;P&#65533;&#65533;&#65533;&#65533;1&#65533;&#65533;&#65533;vW&#65533;p&#65533;&#65533;&#65533;kt`vXw{(	~&#65533;N&#65533;&#1026;R&#65533;&#65533;&#65533;-!&#1857;m&#65533;`	&#65533;s/h&#65533;}pyH&#65533;4&#1974;
&#65533;ry&#65533;&#65533;*&#65533;&#65533;&#65533;\&#65533;&#65533;M"Pi&#65533;&#65533;]/`&#65533;e&#65533;/&#65533;`&#65533;H&#65533;P &#65533;gz[bz@&#65533;z&#65533;(&#65533; hp&#65533;&#65533;p&#65533;&#523;&#65533;&#65533;&#65533;&#65533;&#65533;&#65533;voXN[&#65533;_s&#65533;&#65533;A&#65533;]&#65533;o&#65533;&#65533;&#65533;&#65533;2b&#65533;&#1037;&#65533;a$&#65533;"&#65533;&#65533;R&#65533;&#65533;&#65533;&#65533;L&#65533;1y&#65533;&#65533;s&#65533;&#65533;Li&#65533;L&#65533;P&#65533;K&#65533;6&#65533;&#65533;&#65533;%@&#1829;&#65533;&#65533;h&#65533;&#65533;&#65533;]&#65533;&#65533;&#65533;g,&#65533;&#65533;&#65533; U8X&#65533;C o&#65533;&#65533;3 r&#65533;!&#65533;&#65533;&#65533;&#65533;:&#65533;Xk&#65533;fe&#65533;k&#65533;tq&#65533;&#65533;7&#65533;&#65533;&#65533;Y&#65533;&#65533;+{s$
$.S=45	0i~Ei&#65533;	&#65533;h&#65533;8cp ;&#65533;&#65533;\"%
&#65533;&#65533;^&#628;Lc&#65533;&#65533;&#65533;m&#65533;&#65533;`&#65533;G&#65533;M&#65533;&#65533;/&#65533;&#65533;&#65533;S	&#65533;8P&#65533;&#65533;&#65533;t&#65533;&#65533;&#65533;  &#65533;&#65533; &#65533; &#65533;&#65533;n&#65533;j<p&#65533;&#65533;&#65533;&#65533;k&#65533;4&#65533;&#65533;&#65533;W&#65533;vp&#593;&#65533;&#65533;&#65533;FI&#65533; '&#65533;&#1088;@5g$&#65533;&#65533;&#65533;&#65533;&#65533;}I&#65533;W&#65533;&#65533;&#65533;Xy9&#65533;b&#65533;;&#65533;&#65533;~4&#65533;B&#65533;&#65533;G5a.5&#65533;#&#65533;&#65533;&#65533;&#65533;  &#65533;&#65533;&#65533;I&#65533;Ny&#65533;&#65533;t&#65533;&#65533;&#65533;T&#43290; &#65533;r&#65533;&#65533;&#65533;S&#65533;0L&#65533;j:k&#65533;g/&#65533;	oYk&#65533;W &#65533;r&#65533;Y&#65533;f` &#65533;aC&#65533;B*&#65533;R$&#65533;B&#65533;&#65533;\=&#65533;&#65533;&#65533;&#65533;&#65533;&#65533;5&#65533;&#65533;&#9111;&#65533;L	&#65533;.rd	o;w`R&#65533;&#65533;&#65533;n ;Z&#65533;&#65533;< j@ &#65533;	&#65533;&#65533;&#65533;&#65533;&#65533; *h&#65533; &#65533;&#65533;YP{7p7&#65533;Mf&#480;&#65533;)	l&#65533;&#65533;p&#65533;&#65533;J &#65533;&#65533;&#65533;2r40&#65533;<&#65533;&#65533;xxs&#65533;'&#65533;&#65533;&#65533;&#65533;
O&#65533;}*&#65533;&#65533;&#65533;&#65533;&#65533;&#65533;9I\&#65533;&#65533;g*&#65533;bu&#65533;#g&#1063;n&#65533;^&#65533;p&#65533; &#65533;	  &#65533;8@&#65533;EJ&#65533;$&#543;/P&#65533;&#65533;i&#65533; `&#65533;&#65533; $:6&#65533;&#65533;WV
NX&#65533;p&#65533;@&#65533;&#65533;`&#65533;*&#65533;&#65533;&#65533;&#65533;&#65533;!&#65533;#	@*&#65533;&#65533;#&#65533;&#230;&#65533;$&#65533;&#65533;0&#65533;"&#65533;&#65533;R&#65533;&#65533;W&#65533;&#65533;&\&#65533;&#65533;&#65533;&#65533;4&#65533;R7&#65533;&#65533;
&#65533;&#65533;&#65533;&#65533;&#65533;7&#65533;GE&#163;?b&#65533;n&#65533;Hup#&#65533;eA<&#65533;&#65533;&#65533;&#65533;&#65533;&#65533;&#65533;:50&#65533;&#65533;&#1957;&#65533;viP&#65533;&#65533;Z&#65533;&#65533;1`I]b&#43486;Jp-D$&#65533;k&#65533;&#65533;&#65533;&#65533;&#65533;&#65533;&#65533;&#65533;&#65533;5f $&#65533;&#65533;C&#65533;&#65533;&#65533;^&#65533; C&#65533;&#65533;43&#65533;&#65533;v&#65533;:q
&#65533;&#65533;`&#65533;&#65533;Z&#65533;2"&#65533;QKf<3&#65533;~
$7&#65533;&#65533;&#65533;&#65533;&#65533;(&#65533;&#65533;:&#65533;i&#65533;2&#65533;i@&#65533;6&#65533;&#65533;&#65533;P&#65533;&#65533;&#65533;&#1124;0&#65533;#&#65533;&#65533;rC&#65533;&#65533;r&#65533;&#65533;&#65533;&#65533;O&#65533;X@&#65533;mY&#65533;l&#65533;k&#65533;&#65533;]&#65533;&#65533;R6&#65533;#&#65533;$&#65533;&#65533;t&#1702;&#65533;&#65533;&#65533;&#1107;&#65533;"&#65533;&#65533;p&#65533;&#65533;&#65533;&#65533;&#65533;
&#65533;&#65533;W7&#65533;\2F<&#65533;&#65533;	8B<&#65533;Rn&#65533;&#65533;+&#65533;&#65533;&#65533;@+&#65533;%(&#65533;&#65533;z&#65533;&#65533;&#65533;&#65533;&#65533;3K&#65533; &#65533;;&#65533;BK]&#65533;P#&#65533;&#65533;#&#65533;j*&#65533;u^&#65533;*&#65533;)T&#65533;&#65533;&#1386;SK&#65533;&#65533;&#65533;&#65533;`&#65533;&#65533;&#65533;&#65533;<&#65533;&#65533;Xc&#65533;&#65533;&#65533;R"&#1387;16M&#65533;&#65533;~&#65533;&#515;&#65533;&#65533;Kc[('&#65533;:&#65533;&#65533;<y&#65533;&#65533;&#65533;&#375;&#65533;&#65533;&#65533;&#65533;&#65533;&#65533;"_&#65533;&#1276;!&#65533;C"S L&#65533;&#65533;&#65533;K&#65533;;&#760;&#65533;&#65533;&#65533;+&#65533;&#65533;&#65533;&#65533;6$&#65533;F;&#65533;&#65533;&#65533;l&#65533;j&#65533;K&#65533;&#65533;{
&&#65533;&#65533;N&#65533;k&&#65533;&#1177;y&#65533;]&#65533;6&#65533;&#1649;&#65533;&#639;&#65533;&#65533;77&#65533;&#65533;B&#65533;&#65533;L&#65533;&#65533;&#65533;&#65533;	~t&#65533;&#65533; l&#758;&#65533;&#65533;(&#65533;&#65533;\&#65533;y&#65533;=&#65533;~&#65533;`.&#65533;*?&#183;~&#65533;r&#65533;!&#1852;&#65533;+Dp&#65533;32&#65533;&#65533;Z&#65533;&#65533;&#65533;&#65533;&#65533;&#65533;@&#65533;&#65533;&#65533;&#65533;&#65533;&#65533;&#65533;&#65533;&#65533;fsB&#1747;&#65533;&#65533;&#65533;AY&#65533;&#65533;a~%&#65533;&#65533;D1&#65533;&#65533;PM&#65533;&#65533;	N&#65533;b@&#65533;Gjk	{&#65533;G&#65533;D&#65533;&#65533;&#65533; &#65533;=W&#65533; |&#65533;&#65533;8&#65533;\91"&#65533;<_&#65533;&#65533;&#65533;&#65533;&#65533;> N &#65533;N&#65533;d>&&#65533;&#65533;&#65533;E-&#65533;&#65533;&#65533;&#65533;&#1725;7&#65533;1&#1312;?R#k $&#65533;&#65533;&#65533;KF$&#65533;&#65533;&#65533;&#65533;&#65533;&#65533;&#65533;K&#65533;	<~&#65533;j	a\&#65533;d&#65533;&#65533;&#65533;	Z<tu&#65533;	\,&#65533;&#65533;&#65533;*&#65533;&#65533;W"&#65533;mj]&#65533;&#350;u &#65533;Zy &#65533;~$&#65533;%eA&#65533;&#766;<8vlx)&#65533;&#65533;&#65533;&#65533;&#65533; 4&#65533;&#65533;&#65533;&#772;&#65533;x`&#65533;o&#65533;E%Tb&#65533;&#1648;&#65533;&#65533;&#65533;&#65533;&#65533;d?&#65533;<{&#303;&#1338;&#65533;-&#65533;Pl.&#65533;r(d<&#65533;&#65533;\&#610;A&#65533;&#65533;&#65533;G5!&#65533;C&#65533;	&#65533;&#1816;&#65533;7	&#586;&#65533;&#65533;&#65533;h$R &#65533;&#65533;&#65533;&#65533;&#65533;&#65533;&#65533;&#65533;}j&#65533;}&#65533;&#65533;&#65533;!&#65533;&#298;r&#65533;Y&#65533;\&#65533;w&#65533;8&#65533;&#65533;>&#65533; &#65533;&#65533;a&#65533;&#65533; &#65533;&#1112;&#65533;&#1543;},&#65533;&#65533;&#65533;&#65533;&#65533;1&#65533;p&#65533;&#65533;&#65533;&#65533;#&#65533;&#414;&#65533;&#65533;&#65533;&#65533;4&#978;<&#65533;B&#65533;&#65533;CX4,&#65533;W&#65533;&#65533;7&#65533;&#65533;9&#65533;&#65533;&#65533;&#65533;&#65533;@&#65533;*&#65533;	&#65533;|L&#65533;&#65533;7"&#65533;D"&#65533;&#65533;5&#65533;p&#65533;&#65533;<>&#220;>&#65533;>&#65533; ]]JP:`J0?&#65533;Ax&#65533;&#65533;&#65533;&#65533;$-&#65533;,&#65533;|1Y&#65533;&#236;&#169;x&#313;`&#65533;&#65533;&#65533;&#65533;G&#65533;*&#65533;&#46910;&#65533;<&#65533;!E&#65533;&#65533;u&#65533;&#65533;&#65533;&#65533;d&#65533;&#65533;D&#65533;&#65533;]&#65533;?Y&#1296;&#65533;&#65533;r&#65533;h&#65533;Sy:&#65533;&#65533;&#65533;&#65533;&#251;&#65533;Y&#65533;&#65533;&#65533;R=&#65533;&#65533;_W-&#65533;]&#65533;J&#65533;&#65533;N&#65533;*&#65533;&#65533;&#65533;&#65533;fa&#65533;&#65533;-&#65533;&#65533;"&#65533;&#1469;&#65533;m&#65533;(&#65533;H&#1376;#<&#1833;&#65533;&#798;&#65533;<&#65533;&#65533;:B&#65533;~w&#65533;A&#65533;&#65533;OL&#65533;b5?&#546;&#65533;-&#65533;&#65533;&#364;I&#65533; &#65533;&#65533;O&#65533;<&#65533;9=T&#65533;X &#65533;T]&#1725;|&#65533;X&#65533;I&#65533;&#65533;&#65533;&#65533;&#1697;&#65533;&#65533;Z&#65533;Pk&#65533;&#65533;n$}&#65533;&#65533;&#1648;#<&#65533;&#65533; cB&#65533;u&#65533;f&#1563;&#65533;(&#65533;m!t&#65533;4F&#65533;{&#65533;>	&#65533;Q&#65533;:N&#65533;&#65533;F&#65533;&#65533;!&#65533;-c%&#65533;4&#65533;&#65533;&#65533;&#65533;&#65533;&#65533;4&#65533;&#65533;&#65533;&#65533;MDZ&#65533;&#65533;^&#65533;_&#65533;
2g6&#65533;g&#65533;&#65533;&#65533;#&#65533;&#65533;p]&#65533;(&#65533;&#65533;&#65533;&#65533;&#333;X&#65533;&#65533;&#65533;F&#65533;&#65533;)&#65533;^B=&#65533;&#65533;~ &#65533;&#65533;.&#65533;&#65533;|&#65533;&#65533;&#65533;&#65533;l&#65533;&#65533;&#65533;R&#65533;&#65533;&#65533;&#65533;'GY&#1401;gS&#65533;&#65533;]Y+&#65533;&#1943;&#65533;N&#65533;&#65533;&#65533;8s&#65533;&#65533;&gr&#65533;4j&#65533;&#65533;&#65533;&#65533;&#65533;q&#65533;7&#2003;&#65533;y&#65533;&#65533;z&#65533;&#1492;	=Er&#1647;&#65533;&#65533;&#65533;&#65533;.Lr&#65533;&#65533;S&#65533;&#65533;&#65533;,&#65533;&#930;n&#65533;&#65533;M&#65533;&#65533;$&#65533;E8	&#65533;&#65533;&#65533;&#959;,&#65533;h&#65533;D&#65533;f0&#65533;h&#65533;&#65533;K&#65533;U]&#1405;&#1128;&#65533;N&#65533;&#65533;&#65533;3Ue]&#65533;&#65533;89&#65533;M&#65533;&#65533;}&#65533;{&#65533;&#65533;4&#65533;&#65533;=<&#65533;&#65533;B&#65533;(&#1125;&#65533;*&#65533;&#65533;^&#977;.&#65533;j&#65533;&#65533;&#65533;&#65533;{:h&#65533;hD&#65533;&#65533;&#65533;&#65533;n,&#65533;&#65533;	{&#65533;&#65533;&#682;&#65533;&#65533;cN&#65533;&#65533;N&#65533;&#65533;&#65533;&#65533;-N,C&#65533;r&#65533;,&#65533;  &#65533;&#834;&#65533;&#65533;D&#65533;&#65533;&#65533;&#65533;H+&#65533;&#65533;&#65533;&#65533;&#65533;*&#65533;a&#65533;$t&#65533;	&#65533;Z&#65533;&#65533;&#65533;D&#1250;&#65533;&#597;&#65533;&#65533;&#65533;&#65533;&#65533;&#65533;,&#65533;kk*&#65533;&#39073;:H=&#65533;EY~&#65533;&#65533;f&#65533;&#65533;hi&#65533;&#65533;E&#1391;&#65533;&#65533;&#65533;M&#65533;&#65533;38&#65533;&#65533;&#65533;&#65533;&#65533;&#65533;1=&#65533;TB&#65533; .+&#65533;&#65533;nB.&#65533;&#65533;'O&#65533;:&#65533;&#65533;4K&#65533;&#65533;&#65533;"&#65533;&#65533;	&#65533;8&#65533;Q&#65533;8&#65533;&#65533;l/Q&#65533;&#65533;&#65533;&#65533;z&#65533;h`&#65533;&#65533;|d&#65533;l&#65533;&#1635;&#65533;&#65533;&#65533;&#65533;&#65533;kWY*&#65533;&#65533;s&#65533;k>u&#1365;4wo&#65533;"R"&#65533;|&#65533;&#65533;&#65533;&#65533;&#65533;0&#1794;&#65533;&#65533;'&#65533;GZ&#65533;&#1806;RR&#65533;&#65533;&#65533;&#65533;&#65533;&#65533;&#65533;&#65533;&#65533;-]&#65533;&#65533;&#65533;&#65533;%	 &#65533;&#65533;p&#65533;&#65533;2	{&#65533;7&#65533;&#65533;@&#65533;&#65533;
5An&#65533;&#65533;c>&#65533;&#65533;&#1770;&#65533;&&#65533;&#65533;&#65533;&#65533;&#65533;p&#65533;MN&#65533;&#65533;@&#65533;&#1971;1>[&#65533;&#65533;*+&#65533;&#65533;&#65533;&#65533;y&#65533;&#65533;&#65533;&#65533;&#65533;&#65533;nL|&#1603;	SO.&#65533;N.&#65533;&#65533;&#65533;_!&#65533;&#65533;&#65533;&#65533;&#65533;h&#65533;*&#65533;&#65533;~p&#65533;sK&#65533;&#65533;.&#65533;e&#65533;&#1305;]&#65533;&#65533;a&#65533;&#65533;&#65533;&#65533;&#65533;&#65533;nk&#65533;5&#65533;W&#65533;&#1085;&#1834;C&#65533;&#65533;&#65533;7&#65533;nnnr&#65533;kng&#65533;&#65533;pggy&#65533;&#65533;&#65533;&#65533;Z&#65533;wzZyZw&#65533;y&#65533;&#65533;&#65533;&#65533;&#65533;&#65533;&#65533;&#65533;&#65533;&#65533;&#65533;&#65533;&#65533;&#65533;&#65533;&#65533;&#65533;&#65533;&#65533;&#65533;&#65533;&#65533;&#65533;&#65533;&#65533;	&#65533;&#65533;&#65533;&#65533;&#65533;&#245;&#65533;&#65533;&#498;&#65533;&#571;d&#753;&#65533;&#65533;&#65533;&#1271;zzZ&#65533;&#418;&#1695;y&#65533;&#65533;&#65533;&#1778;&#65533;dzgY""J&&#65533;&#65533;<<"fYg&#65533;&#65533;&#65533; g&#65533;&#65533;&#65533;O?	&#65533;&#65533;h&#65533;CH}b3&#65533;&#872;H&#65533;Z&#65533;&#65533;d
&#1832;&#65533;6&#65533;&#65533;&#65533;&#65533;&#65533;&#65533;&#65533;<&{&#65533;&#65533;&#65533;Ki&#65533;X&#65533;&#65533;&#793;&#65533;T&#65533;&#65533;&#65533;m&#65533;J&#65533;&#1062;&#65533;&#65533;&#65533;&#29919;=&#65533;\&#1380;&#65533;&#65533;]	"&#65533;Nf&#65533;&#65533;yP&&#1074;u&#65533;&#65533;y&#65533;&#65533;&#65533;&#261;&#65533;)&#65533;&#65533;#8l&#65533;&#1449;t&#65533;&#65533;lwL&#65533;M&#65533;
%&#65533;N&#65533;&#65533;v&#1252;fG&#65533;{g&#65533;&#16971;&#43616;&#65533;#e&#65533;&#65533;&#65533;S&#65533;&#65533;&#65533;&#65533;&#65533;&#65533;&#65533;*&#65533;&#65533;Z&#65533;&#65533;&#65533;&#65533;&#1978;&#65533;&#1811;V8&#65533;g$+&#65533;&#65533;8&#65533;&#65533;&#65533;&#65533;&#65533;&#65533;np&#65533;]&#65533;&#65533;&#65533;&#1694;&#65533;&#65533;:&#65533;Vk&#65533;&#1203;P&#65533;&#65533;4&#65533;,MOyA&#65533;&#797;&#65533;&#65533;&#65533;>yq&#65533;m&#65533;&#65533;j/&#65533;q&#65533;&#65533;&#65533;hQ&#65533;&#65533;&#65533;&#12751;&#65533;&#65533;F&#65533;aW&#970;&#1358;&#65533;y&#65533;Qr&#65533;&#65533;m&#65533;Ms\]~&#65533;,	v&#65533;&#65533;F&#65533; &#65533;0:!&#65533;x&#65533;ux!.vh{&#65533;&#65533;&#65533;L&#65533;&#65533;_Q&#65533;&#65533;&#65533;&#65533;`&#65533;&#65533;A&#65533;2&#65533;&#65533;&#65533;&#65533;F&#65533;8&#65533;&#65533;,&#65533;h"k&#65533;&#65533;%J&#65533;&#65533;	8&#65533;&#65533;RV<f&#65533;\&#65533;&#65533;&#65533;&#65533;&#65533;&#21096;&#65533;%R&#65533;&#65533;K&#65533;bU&#65533;&#65533;&#65533;i&#65533;cSM&#1432;&#65533;&#65533;P{&#65533;C&#65533;-3&#65533;&#65533;^)&#65533;&#65533;&#65533;f&#65533;&#1428;&#65533;e&#65533;e&#65533;S,&#65533;tr&#65533;W&#65533;<r&#65533;y&#65533;&#65533;&#65533;&#65533;+&#65533;&#65533;&#65533;c&#65533;&#65533;&#65533;f&#65533;&#65533;B&#65533;&#65533;f&#65533;&#732;[&#65533;&#65533;un&#65533;&#421;&#65533;j&#65533;8L&#65533;&#65533;&#65533;R&#65533;Ss&#65533;&#65533;&#65533;x&#65533;&#65533;x'&#65533;4&#65533;&#65533;A&#65533;7&#65533;&#65533;&#1678;&#65533;N&#65533;$&#65533;&#65533;&#65533;B&#65533;O&#65533;&#65533;&#65533;&#65533;Np@&#65533;X&#65533;&#65533;&#65533;&#65533;k&#65533;&#65533;&#65533;Y&#65533;8&#65533;f[fzY&#65533;&#65533;L&#65533;j;&#65533;S&#65533;&#65533;&#65533;&#65533;){&#65533;&#65533;-cw&#65533;&#65533;&#494;F&#65533;4|&#65533;&#65533;&#65533;&#65533;`&#65533;h&#65533;*S;iv&#65533;&#65533;&#65533;r&#442;)f'h0d&#65533;&#65533;&#65533;&#65533;6&#65533;]&#65533;&#65533;Q&#65533;-&#65533;&#65533;p&#286;^'J&#65533;&#65533;&#65533;%i&#65533;&#65533;&#65533;&#65533;A&#65533;"#|&#65533;x&#65533;sT&#65533;&#65533;K&#65533;#RT&#65533;V&#65533;&#65533;`&#65533;&#65533;w&#1518;-;s&#65533;w&#65533;+&#65533;u?/&#65533;q&#65533;S&#65533;!i*&#65533;&#65533;&#65533;&#65533;Y&#65533;&#65533;/&#65533;@&#1244;&#65533;-*'&#65533;&#65533;&#65533;t&#65533;6k:&#65533;&#65533;&#65533;n&#65533;&#65533;&#1714;@Fu&#980;&#65533;&#65533;&#11319;,m6N=&#65533;&&#65533;&#65533;&&#65533;5&#65533;j&#65533;\k]&#65533;N3g&#65533;&#65533;u&#65533;&#65533;&#1940;%}&#753;m&#65533;&#65533;8z6sl&#65533;]k&#65533;R3&#65533;7&#65533;.&#65533;&#1543;&#65533;E&#861;&#65533;2&#65533;&#65533;!&#65533;]&#65533;&#65533;'&#65533;7J=&#65533;tC&#65533;&#65533;/&#65533;&#65533;&#65533;&#65533;'&#65533;&#65533;;#7&#65533;~&#691;2vcL&#65533;&#65533;&#65533;&#65533;&#65533;&#611;|&#65533;&#65533;}pB&#65533;P&#65533;&#65533;&#65533;&#1229;&#65533;&#65533;q&#65533;&#65533;&#65533;B&#65533;*&#46613;w&#65533;&#65533;&#752;&#1724;&#65533;m&#65533;&#65533;&#65533;3Z/Om&#65533;}L&#65533;<-&#65533;&#65533;&#65533;&#65533;kWq&#65533;&#65533;&#65533;	&#65533;&#65533;&#65533;EHU<+2&#65533;&#1569;oK&#65533;&#65533;N&#65533;t>&#65533;Q&#65533;1&#65533;&#65533;&#65533;&#65533;DQ&#65533;v&#65533;e&#65533;&#65533;_&#65533;&#65533;&#65533;&#65533;U	&#65533;>&#65533;{&#65533;&#1080;&#65533;&#65533;&#65533;}&#65533;g:&#65533;W%&#65533;(&#65533;&#65533;C&#65533;&#65533;&#1031;&#65533;1LD&#65533;&#65533;D&#65533;&#65533;A&#65533;&#65533;&#65533;&#65533;U&#65533;&#65533;&#305;&#65533;&#1385;N&#65533;^G&#65533;&#65533;#&#65533;l'&#65533;!/&#65533;7--&#65533;oE&#65533;'=&#65533;H&#65533;C&#65533;&#65533;&#65533;&#65533;&#65533;&#65533;u&#65533;&#65533;&#65533; +&#65533;&#65533;=7&#65533;&#65533;(3O&#65533;T&#65533;&#65533;Zd&#65533;S&#65533;&#65533;PEBj&#65533;&#65533;hm&#65533;c&#206;&#65533;E&#65533;5	&#65533;k&#65533;&#65533;f!G-/Da&#65533;&#65533;u&#65533;&#65533;N&#65533;&#65533;b&#65533;&#65533;{&#65533;&#65533;wQb&#1563;&#65533;&#65533;&#65533;&#65533;D&#65533;&#65533;&#65533;@"&#65533;r8D&#65533;&#65533;qc&#65533;t&#65533;,&#65533;w>d&#65533;(&#65533;&#65533;&#65533;d&#65533;&#65533;8&#65533;`P[Ns#&#65533;6&#65533;@&#65533;&#65533;&#65533;&#65533;"%e&#65533;&#65533;&#65533;c@S&#65533;&#65533;&#65533;b&#65533;&&#65533;Mm>qc&#65533;&#65533;&#990;v@[&#65533;py&#65533;&#65533;&#65533;&#65533;&#65533;&#65533;e&#65533;&#65533;F)&#65533;&#65533;&#65533;q&#65533;&#65533;bQ`&#65533;H&#65533;&#65533;<"&#65533;$&#65533;&#65533;&#65533;vD&#65533;[&#65533;&#65533;&#65533;y~Nb&#65533;&#65533;!(&#65533;&#65533;&#65533;m&#65533;,i&#65533;&#65533;&#65533;&#65533;x&#65533;&#65533;qt&#65533;&#65533;^&#65533;f&#65533;OG&#1698;w-iI&#65533;4&#65533;&#65533;-tR\U,Iz&#65533;>&#65533;B4&#65533;&#65533; )jR&#424;tk&#65533;&#65533;&#65533;0&#65533;&#65533;@&#65533;&#65533;&#65533;d&#65533;d&#65533;I&#65533;&#65533;to&#65533;&#65533;dN6&#65533;J7&#65533;&#65533;U&#856;&#65533;@&#65533;x1b&#65533;|&#65533;&#65533;Nb&#65533;b&#65533;&#65533;t	&#65533;*Z&#65533;k&#65533;{&#65533;
a&#65533;&#65533;`NOeEqhYe&#65533;4&#65533;m~9mW&#65533;&#65533;z&#65533;&#65533;(u&#65533;v&#65533;&#65533;v`)&#65533;&#65533;k?;"5&#65533; I$N&#65533;s&#65533;dk&#65533;&#629;&#65533;M)&#65533;&#65533;iZ&#65533;<d&#1434;6&#65533;&#65533;&#1846;7&#65533;&#65533;lk&#65533;1?IZ&#65533;&#65533;k&#65533;&#65533;+36&#65533;&#65533;&#65533; 6&#65533;.)J&#742;&#65533;&#65533;&#65533;&#65533;1&#65533;&#65533;&#65533;&#65533;8&#65533;&#65533;&#65533;P&#65533;.w&#674;&#65533;Sy;&#65533;&#65533;&#65533;D&#65533;&#65533;,(0JZ'&#65533;&&#65533;&#65533; !&#65533;  ,    &#65533;&#65533;@&#65533;&#65533;&#65533;&#65533;&#65533;&#65533;y&#65533;y}&#65533;&#65533;&#65533;&#65533;&#65533;&#65533;&#65533;&#65533;|&#65533;&#65533;&#65533;&#65533;&#65533;&#65533;&#65533;&#65533;&#65533;{&#65533;&#65533;&#65533;&#65533;&#65533;&#65533;&#65533;&#65533;Z~&#65533;&#65533;&#65533;&#65533;&#65533;&#65533;&#65533;&#65533;|y&#65533;&#65533;&#65533;&#65533;&#65533;&#65533;&#65533;&#65533;&#65533;&#65533;&#65533;&#65533;&#65533;&#65533;&#65533;&#65533;&#65533;&#65533;&#65533;&#65533;&#65533;&#65533;&#65533;&#65533;&#65533;&#835;&#694;&#900;&#65533;&#65533;&#1093;&#772;&#65533;&#65533;&#65533;&#65533;&#65533;&#65533;&#65533;&#1338;&#65533;&#65533;&#1623;|&#65533;&#65533;&#65533;&#65533;&#65533;&#1198;&#65533;&#65533;&#65533;&#65533;&#65533;&#65533;&#65533;&#65533;&#65533;&#65533;&#65533; &#65533;&#65533;&#29264;+o&#65533;K(&#65533;3&#65533;&#65533;&#65533;=rq&#65533;@S&#65533;&#65533;iHl&#65533;&#65533;j&#65533;*&#65533;d&#65533;&#65533;&#65533;#&#65533;#]Lw&#65533;&#65533;&#660;0_&#65533;t&#65533;&#65533;`8&#65533;&#65533;p&#65533;&#1849;H&#65533;0&#65533;&#65533;nB&#65533;&#65533;W}&#65533;&#65533;J)&#65533;&#65533;L/&#65533;)&#1367;R&#65533;UQ*&#65533;)#&#65533;&#65533;&#65533;fm&#65533;U&&#299;&#65533;&#65533;>&#65533;8V&#65533;&#65533;W&#65533;&#65533;&#65533;&#65533;[&#65533;'08&#65533;&#65533;c&#65533;&#65533;m[&#65533;|&#65533;&#65533;&#65533;&#65533;/&#65533;&#65533;sw&#65533;U)H&#65533;avj3&#65533;&#65533;q#&#65533;&#65533;&#65533;Y&#65533;C&#65533;I&#65533;(&#65533;d&#65533;&#65533;ES`&#65533;ft&#65533;&#65533;$&#65533;&#65533;&#65533;&#65533;C&#65533;	A&#65533;gb&#65533;&#65533;&#65533;&#65533;&#65533;v7n&#65533;&#65533;=&#65533;-/&#65533;&#65533;&#65533;&#18025;&#65533;&#65533;&#65533;&#65533;rs&#65533;&#65533;&#54954;	&#65533;&#65533;&#65533;&#65533;([R~&:&#65533;<_&#65533;j
&#65533;:&#65533;&#279;&#65533;&#65533;&#65533;&#65533;&#65533;&#65533;&#65533;k&#65533;A&#65533; 8&#65533;{B&#65533;&#65533;%&#1547;J[i&#65533;x&#65533;&#65533;H&#65533;&#65533;&#65533;&#65533;&#65533;&#65533;&#65533; &#65533;&#65533;}_-&#65533;&#65533;~&#65533;&#65533;a&#65533;@&#65533;@&#65533;&#65533; &#65533; 0&#65533;&#65533;e&#65533;a&#65533;&#65533;&#1025;^!&#65533;	2&#65533;h.0&#398;<&#65533;&#65533;A&#65533;&#65533;56 }R&#65533;]`&#65533;&#65533;&#65533;o&#65533;r&#65533;[&#65533;@&#65533;f#0&#65533;hf1&#65533;&#65533;&#65533;a[&#65533;&#65533;d!`lq&#284;c&#65533;&#65533;&#65533;7,&#65533;&#65533;&#65533;&#65533;'qH!#1&#65533;&#65533;&#65533;T&#65533;@9b&#65533;&#65533;q&#65533;i&#65533;)	8&#65533;i#x&#65533; 
.&#65533;@&#582;P&#65533;p(&#65533;50&#65533;&#65533;|*k#I&#65533; &#65533; vl&#65533;G&#65533;&#65533;9+;n `&#65533;&#65533;	&#65533;&#65533;&#65533;&#65533;&#65533;k$b&#65533;&#34861;d&#65533;&#65533;3&#65533;^(^&#65533;&#65533;&#65533; &#65533;&#65533;&#65533;&#65533;&#65533;&#65533;-&#65533; &#65533;H&#65533;8l&#65533;&#65533;\&#65533;&#65533;:D&#65533;&#65533;&#65533;:&#65533;&#65533;Vb&#65533;H&#65533;b&#65533;'!&#65533;&#65533;&#65533; "&#65533;&#65533;&#65533;6&#65533;p!&#65533;+&#65533;&#65533;cn&#65533;&#65533;&#65533;&#65533;^l&#65533;E#&#65533;&#65533;&#65533;&#65533;&3&#65533;,!#&#65533;Q&#65533;"'W&#65533;&#27797;&#65533;q&#65533;&#65533;&#65533;&#65533;&#65533;/&#65533;,L&#65533;&#65533;&&#65533;G&#65533;	,&#65533;&#65533;4&#65533;&#65533; <&#65533;k4#G&#65533;;&#65533;&#65533;&#65533;&#65533;O; &#65533;&#65533;|&#65533;&#65533;&#1347;PM&#65533;&#65533;V&#65533;P&#65533;&#1474;x&#65533;&#452;&#65533;-&#65533;&#65533;x@B&#65533;&#65533;&#65533;&#65533;&#65533;&#65533;"&#65533;&#65533;F#&#65533;&#65533;&#65533;&#65533;&#65533;&#65533;P&#65533;W&#65533;&#65533;&#65533;&#65533;&#65533; &#65533;Hp+&#65533;&#65533;&#1039;'&#65533;&#65533;IW&#65533;&#65533;Z_&#65533;&#65533; h&#65533;1&#65533;&#65533;3&#65533;&#65533;&#65533;&#65533;&#65533; `r&#65533;&#65533;&#65533;H&#65533;8(PE0)&#65533;`&#65533;&#65533;p#h&#65533; -&#65533;&#65533;~&#65533;&#183;#&#65533;&#65533;&#65533;7(&#65533;&#65533;&#65533;,&#65533;JH:&#65533;  N&#65533; &#65533;&#65533;}&#65533; @iP&#65533;&#65533;&#65533;L0&#65533;&#65533;&#27103;
&#65533;/&#65533;&#65533;&#65533;&#65533;&#65533;&#65533;&#65533;&#65533;&#65533;&#65533;&#65533;?&#65533;&#65533;&#65533;&#65533;1&#1365;0&#65533;"pP&#65533;*&#65533;&#65533;UI&#65533;\0$&#65533;m&#65533;C&#65533;&#65533;S7F&#1805;'&#65533;&#65533;D&#65533; !&#65533;&#65533;e&#65533;[&#65533;3&#65533;)&#65533;?p@&#65533;&#65533;&#65533;&#65533;hO{&#65533;&#65533;.`&#65533;^&#65533;j+$D&#65533;CA&#65533;&#65533;?&#65533;!&#65533;&#1047;&#65533; &#1024;&#65533;&#65533;&#65533;&*&#65533;&#65533;J<b P&#65533; &#65533;&#65533;&#65533;&#65533;!&#65533;A&#65533;	D&#65533;b@&#65533;&#65533;&#65533;&#897;&#65533;&#65533;H&#65533; 4&#197;b&#65533;&#65533;&#65533;&#65533;m&#65533;q&#65533;q&#65533;&#65533;&#65533;g&#65533;&#65533;&D!&#65533;T&#65533;=Bl&#65533;1&#65533;&#65533;
,&#65533;HX-&#65533;<&#65533;&#65533;#	 <&#65533;&#65533;&#65533;$&#65533;%3I&#65533;+&#65533;^O&#65533;&#65533;&#65533;&#65533;4K&#65533;*`&#65533;4 @b&#65533;&#65533;&#516;&#65533;&#65533;!R@&#65533;(^"&#65533;f0&#65533;u&#65533;|o&#65533;&#65533;p&#65533;x&#65533;P"&#65533;&#65533;&#65533;&#65533;
&#65533;'5&#65533;e&#65533;&#65533;&#65533;P&#65533;T&#65533;&#65533;&#65533;&#65533;0&#65533;~X&#65533;K&#65533;hx&#65533;&#352;&#65533;&#65533;]&#65533;t&#65533;C1&#65533;(&#65533;,&#65533;&#993;&#65533;&#65533;a4(&#65533;&#65533;&#65533;p(@&#65533;  /&#65533;`&#326;2&#65533;&#65533;&#65533;(D&#65533;La&#65533;c&#65533;&#65533;3&#65533;9&#65533;;J&#65533;<&#65533; %D*&#65533;A&#65533;&#65533;&#65533;(!
N&#65533;&#65533;/}&#65533; P=&#1556; ,&#65533;)NY&#65533;&#65533;&#65533;&#65533;&#65533;`&#65533;&#65533;J&#65533;T&#65533;2D&#65533;T Jm&#1384;&#65533;&#65533;&#65533;&#65533;|&#65533;h&#65533;&#65533;&#65533;
&#65533;&#65533;(4@Q&#65533;&#65533; &#65533;&#65533;&#65533;{&#65533;5&#65533;&#65533;,DZ&#65533;0H&#65533;&#65533;&#65533;+\&#65533;Y.$"qh=&#65533;&#65533;&#65533;&#65533;P&#65533;&#65533;U&#65533;&#65533;&#65533;h`;&#65533;^
&#65533;fJ&#65533;z&#65533;;&#65533;/e[&#65533;&#65533;P&#65533;p&(H&#65533;&#65533;*&#65533;( i&#65533;&#65533;%&#65533;&#65533;(&#65533;@jS&#705;&#65533;&#65533;&#65533;&#65533;-fK &#65533;&#1172; &#65533;-n'&#65533;&#65533;&#65533;&#65533;&#65533;&#65533;&#65533;&#65533;p&#65533;&#65533;	| &#65533;&#65533;&#65533;@W&#65533;?&#819;&#65533;&#65533;&#65533;&#65533;&#65533;:&#65533;&#65533;Z&#65533;le&#65533;"&#1850;O&#65533;zw&#65533;&#65533;%&#1528;&#65533;E&#65533;&#65533;&#65533;&#7111;%&#65533;z&#65533;&#65533;&#1924;J4&#65533;&#65533;&#65533;E&#65533;	7
&#65533;&#65533;0&#65533;l$=&#65533;.&#65533;&#65533;f7Q&#65533;A&#65533;&#65533;&#65533;&#65533;&#65533;g#&#65533;J &#65533;&#1332;&#65533;&#65533;0&#65533;kW&#65533;&#65533;+&#65533;&#65533;
&#1243;&#65533;&#65533;5<&#65533;&#65533;&#948;&#65533; &#65533;&#65533;&#65533;0b	&#65533;&#65533;(>&#65533;&#65533;K&#1885;&#65533;&#65533;	.&#65533;&#65533;&#65533;_L&#65533;b6&#65533;&#65533;o&#65533;&#65533; P&#65533;t&#65533;s?&#65533;@&#65533;
^&#65533;&#65533;&#65533;&#65533;M&#65533;B&#65533;&#65533;%/4&#65533;M|/&#65533;	&#65533;&#65533;dE&#65533;c&#65533;&#65533;&#65533;}Gg&#65533;C&#65533;'4&#65533;,&#65533;&#65533;&#65533;P&#65533; &#65533;\&#65533;5w.&#65533;hOK&#65533;&#1318;&#65533;}&#65533;&#65533;&#65533;&#65533;A&#65533;&#65533;yg|t&#65533;0&#65533;B&#65533;&#1027;F&#65533;A&#65533;&#65533;j&#65533;&#65533;3@>C&#65533;&#65533;W&#65533;&#65533;&#65533;&#65533;t&#65533;A&#65533;&#65533;9&#1245;&#65533;&#65533;&#65533;	&#65533;#&#65533;&#65533;&#65533;&#65533;}&#65533;aWm^BL&#65533;lV&#65533;&#65533;_&#65533;mh&#65533;D&#65533;&#65533;PA\&#65533;	&#65533;10K&#65533;&#65533;&#1861;Pz&#65533;&#65533;&#65533;&#65533;f&#65533;!&&#65533;"\	&#65533;vV"&#65533;@&#65533;p&#65533;&#65533;&#65533;&#65533;g&#65533;6&#65533;k&#65533;&#65533;r&#65533;y&#65533;w&#65533;&#65533;&u&#65533;&#65533;v[&#65533;&#65533;&#65533;&#65533;&#65533;&#65533;&#65533; &#65533;7&#65533;&#65533;bFd&#1657;!@ 
>&#65533;&#65533;A&#65533;s&#65533;&#65533;&#65533;O'&#65533;M&#65533;&#65533;{&#65533;V&#65533;&#289;&#65533;j&#65533;&#65533;Z&#65533;jVe&#65533;&#65533;&#65533;&#65533;-"&#1534;&#65533;w&#65533;|a&#65533;H&#65533;&#65533;&#65533;&#65533;0&#65533;w
*&#65533;&#65533;J&#65533;kD&#65533;&#65533;Lsp{&#65533;(q&#65533;#&#65533;"0A&#65533;}f&#65533;x&#65533;6&#65533;&#65533;&#65533;&#65533;Vr&#65533;[&#65533;&#65533;&#65533;<&#65533;&#65533;P&#65533;&#65533;&#65533;T&#65533;G]#&#65533;Y&#65533;`&#1400;&#65533;&#65533;&#65533;&#65533;&#65533;&#65533;A&#65533;z&#65533;&#65533;&#1713;p
P
&#169;&#65533;p&#65533;%&#65533;&#65533;&#65533;&#65533;&#1092;&#65533;B!&#65533;&#65533;&#65533;i&#65533;|$&#65533;&#65533;~&#65533;&#65533; &#65533;=d@"&#65533;&#65533;'&#65533;&#65533;&#65533;!&#514;&#65533;&#65533;&#65533;q&#65533;&#1925;&#65533;&#65533;w&#65533;7<[J@Al-S&#65533;&#65533;&#65533;&#65533;7M&#65533;&#1269;&#65533;&#65533;_&#65533;&#44095;&#65533;&#65533;^&#65533;&&#65533;&#65533;&#65533;&#65533;&#65533; &#65533;&#65533;&#65533;&#65533;&#2010;&#65533;:!&#65533;N&#65533;&#65533;b&#65533;S&#1884; |&#65533;&#65533;&#65533;t&#65533;&#65533;&#65533;wP&#65533;&#65533;&#65533;&#65533;&#65533;&#65533;H&#65533;	`&#65533;PR&#65533;&#65533;. &#65533; FPH  &#65533;8`&#65533;&#65533;q&#65533;?&#65533;&#65533;&#65533;&#65533;2`ynv&#65533;&#65533;?&#65533;Ad*!&#65533;(m&#65533;&#65533;G&#65533;dB-eB&#65533;Uz&#65533;WS&#65533;&#65533;S9u&#65533;W&#65533;Uw&#65533;DE{&#65533;g{&#65533;&#65533;{1&#65533;T&#65533;TKw&#65533;g|T&#65533;5&#65533;G	&#65533;>Q&#65533;VY}m&#65533;2fw&#1607;G&#65533;pr&#65533;&#65533;&#65533;_&#65533;@%QaG&#65533;&#65533;"^F<&#65533;*&#65533;&#65533;l&#65533; Ih/&#65533;&#65533;&#1028;/ &#65533;&#65533;&#65533;P[(&#65533;q&#65533; &#65533;  +&#65533;&#65533;@&#65533;sa&#65533;&#65533;R&#65533;&#65533;R'&#65533;&#65533;,&#1344;&#65533;&#65533;&#65533;A &#65533;6&#65533;t8&#65533;|&#65533;u|&#65533;z?u5&#65533;HJX#&#65533;&#65533;X>J&#65533;"f guc&#65533;&#65533;o&#65533;&#65533;w	s78&#65533;&#65533;(&#65533;=&#65533;s0&#65533;&#65533;&#65533;:3&#65533;B	^(x&#65533;z&#65533;PR3&#65533;20&#65533;&&#65533;`.&#65533;&#65533;&#65533;&#65533;&#65533;&#65533;&#65533;&#65533;Q&#65533;&#65533;'(@.&#65533;&#65533;%	py&#65533;g0}DBj&#65533;R&#65533; H&#65533;&#65533;&#65533;s8&#65533;S&#65533;&#65533;7S2%4&#65533;B5&#65533;87 &#65533;&&#65533;&#65533;o&#65533;wx&#65533;&#65533;_&#65533;64H	6&#65533;<p&#65533;&#65533;&#65533;&#65533;&#65533;&#65533;w&#65533;&#65533;&#65533;&#65533;&#65533;&#65533;s&#65533;f&#65533;&#65533;n&#65533;Bn&#65533;&#65533;A8tA=Y &#65533;'&#65533;&#65533;&#65533;=T&#65533;PN &#65533;)D&#65533;4N&#65533;N&#65533;&#65533;&#65533;DES&#65533;=&#65533;&#65533;p&#65533;&#65533;&#65533;&#65533;n&#9116;&#65533;<@&#65533;/Y/	Rf&#65533;m&#65533;6n&#65533;h&#65533;&#65533;3&#65533;pA>i&#65533;&#65533;Vw&#65533;&#65533;C6S$&#65533;c&#65533;&#65533;&#65533;&#65533;"f&#65533;&#65533;p&#65533;'U	@BY 8&#65533;w&#65533;&#65533;t&#65533;&	 ( u&#65533;&#65533;S&#65533;P
5ETTJmiXj&#65533;D&#136;&#65533;&#65533;&#65533;(V&#65533; h$&#65533;y&#65533;&#65533;&#65533;&#65533;&#65533;A&#65533;fy&#65533; &#65533;Hs&#2006;&#65533;&#65533;p&#65533;&#65533;&#65533;&#65533;&#65533;&#65533;&#65533;r&#65533;&#65533;r&#65533;X~&#65533;A&#65533;&#1609; <&#65533;&#65533;A&#65533;&#65533;5'&#65533;2'*&#65533;	gPY-E&#65533;&#65533;&#65533;	&#65533;&#65533;SR&#65533;ShuE&#65533; &#65533;HKu&#65533;T&#65533;TPsT@`Ix&#65533; &#65533; !&#65533;!&#65533;)b%&#65533;b&#65533;y&#65533;&#65533;?&#65533;&#65533;}&#586;&#65533;)&#65533;x	&#65533;&#65533;7&#65533;&#1624;&#65533;Y	o9X	&#65533;Y<&#65533;&#65533;M)&#1625;,rx&#5726;)(&#65533;a.	&#65533;&#65533;&#65533;Z3y&#65533;&#65533;&#65533;wx&#65533;75&#65533;u&#65533;TUDU| &#65533;9\3Ui &#65533;&#65533;I&#65533;&#65533;&#1632;&#65533;&#65533;w&#65533;3&#65533;&#65533;-{&#407;&#65533;&#65533;&#65533;&#65533;&#65533;&#65533;&#65533;&#65533;Ry&#65533;	*~Q<&#65533;	)Y&#65533;i&#65533;Q np&#65533;&#65533;@!&#65533;a!5x3&#65533;&#65533;&#65533;&#65533;&#65533;A &#65533;&#65533;&&#65533;:*&#65533;&#65533;R&#65533;&#65533;&#65533;&#65533;4=&#65533;)M&#65533;3H'&#65533;$&#65533;&#65533;&&#65533;<&#65533;i&#65533;}&#65533;'
	&#65533;&#65533;a&#65533;&#65533;&#65533;m&#65533;R&#65533;&#65533;&#65533;&#65533;ix&#65533;)&#65533;&#65533;&#65533;!O&#65533;b&#65533;&#65533;,%&#65533;&#65533;x&#65533;%,"(&#65533;&#586;x&#65533;'&#65533;&#65533;&#65533;P&#65533;#&#65533;Z&#65533;z*&#65533;&#65533;&#65533;&#65533;&#65533;&#545;&#65533;&#65533;&#65533;+&#65533;&#65533;&#65533;0*'&#65533;f&#65533;	&#65533;&#65533;A&#65533;&#65533;(b	&#65533;&#65533;b&#65533;&#65533;c!^&#65533;rE( &#65533;)&#65533;&#65533;sZ&#65533;&#65533;'&#65533;&#65533;&#65533;pGz@&#65533;&#65533;`&#65533;S&#65533;&#65533;:&#65533;&#1044;&#65533;Q&#65533;&#65533;Z&#65533;ZV ]
&#65533;T&#65533;&#65533;&#65533;&#65533;&#65533;&#34854;&#65533;&#65533;zPij&#65533;&#65533;QT&#65533;dV&#65533;y&#65533;%&#65533;&#65533;-p&#65533;&#65533;&#65533;d&#65533;/&#65533;0&#65533;&#65533;I&#65533;&#65533;&#65533;&#65533;*x&#65533;
&#65533;&#65533;&#65533;&#65533;&#65533;&#65533;&#65533;	&#65533;&#65533;
~&#65533;&#368;M&#65533;&#65533;z&#65533;&#65533;S!&#65533;Z&#65533;&#65533;&#65533;`+J&#65533;&#65533;z&#65533;
(z0!&#65533;&#65533;e`&#65533;&#65533;&#65533;	,&#65533;k&#65533;&#65533;&#65533;p&#65533;&#65533;7&#65533;&#65533;&#65533; +&#65533;(&#65533;&#65533;Z&#65533;&#65533;+y&#1068;&#65533;&#65533;!&#65533;
&#65533;Zb	&#65533;&#65533;&#65533;&#65533;&#65533;aP&#65533;&#65533;&#65533;&#65533;&#65533; ;t&#65533;&#65533;:	&#65533;0&#65533;&#65533;&#65533;}&#65533;&#65533;
|Q>K6&#65533;}&#65533;&#65533;;&#65533;&#65533;&#65533;p%&#65533;&#65533;	&#65533;&#65533;&#65533;&#65533;&#65533;w&#65533;&#65533;&#65533;&#65533;&#65533;&#65533;0&#65533;7&#65533; Y&#65533;}&#65533;&#65533;&#65533;&#65533;&#65533;&#65533;0&#65533;&#65533;P&#65533;&#65533;&#65533;&#65533;&#65533;|K&#65533;&#7639;&#65533;&#65533;`&#65533;&#65533;@&#65533;&#65533;&#65533;t&#65533;"&#65533;&#65533;&#65533;&#65533;D+&#65533;&#65533;0&#65533;c&#65533;&#65533;3&#65533;&#65533;K	&#65533;&#65533;&#65533;/&#65533;<;+&#65533;&#65533;&#65533;;&#65533;a&#65533;K&#65533;&#65533;&#65533;&#65533; &#65533;&#65533;&#65533;&#65533;k&#65533;&#65533;&#65533;"&#65533;&#65533;&#65533;&#65533; &#65533;&#65533;&#65533;&#65533;&#65533;&#65533;&#65533;Z&#65533;&#65533;/a&#65533;Za&#65533;&#65533;
z!&#65533;+&#65533;@&#65533;;&#65533;;&#65533;&#65533;&#65533;&#65533;g&#1713;&#65533;`&#65533;+&#65533;:&#65533;;P&#65533;&#65533;&#65533;&#65533;&#65533;'&#65533;&#65533;B{l&#65533;+&#65533;&#65533;&#65533;<&#65533;Y&#65533;&#65533;&#65533;&#65533;&#65533;&#65533;0 &#1952;B&#65533;! &#65533;"&#65533;[&#65533;&#65533;&#65533;&#65533;Q&#65533;&#65533;&#65533;&#65533;	aZ"&#65533;&#65533;&#65533;&#65533;&#65533;&#65533;B&#65533;t&#65533;&#378;&#65533;D
&#65533;&#65533;"&#65533;&#2956; &#65533;!E&#65533;&#65533;&#65533;&#1064;&#65533;p&#65533;#&#65533;F&#65533;&#65533;p&#65533;]&#65533;&#65533;|q&#65533;&#65533;%&#65533;&#65533;<A&#751;&#65533;*%&#65533;&#65533;&#65533;&#65533;&#65533;b&#65533;q	&#65533;&#65533;@1 b&#65533;@&#65533;&#65533;&#65533;&#65533;*&#65533;&#65533;&#65533;&#65533;&#65533;&#65533;&#65533;&#65533;&#65533;L&#65533;&#291;Hp&#65533;!x&#65533;Q&#65533;K&#65533;&#65533;k&#707;&#65533;&#65533;<&#65533;&#65533;,b &#65533;~
 9B+&#65533;&#65533;x< &#65533;&#65533;`l&#65533;&#65533;A(,&#65533;&#65533;&#65533;U&#65533;&#65533;&#65533;&#65533;}&#65533;r	42&#65533; 20 e&#65533;&#65533;mbkx&#65533;&#65533;&#65533;A&#65533;P&#65533;L&#65533;&#217;1&#65533;(&#65533;L&#65533;<l &#65533;&#65533;.&#2016;(&#65533;R&e2&#465;"`@e&#65533;q&#65533;<"&#65533;&#65533;
&#65533;&#65533;&#65533;d&#65533;X&#65533;&#65533;c&#65533;(bX#&#65533;&#65533;6r&#65533;&#65533;<+w&#65533; zY&#65533;&#65533;&#65533;B&#65533;xA(&#65533;&#65533;*R/p,e&#65533;&#65533;&#65533;&#212; -&#65533;9&#65533;&#65533;&#65533;L	&#65533;2^EC.&#65533;&#65533;<A1&#65533;&#65533;, &#65533;&#853;&#65533; &#65533;&#65533;/&#65533;2-&#65533;&#65533;&#65533;&#65533;&#65533;\&#65533;&#43340;&#65533;0&#65533;&#65533;8E&#65533;4o&#65533;>S1&#65533; ^ /&#65533;/&#65533;!2&#65533;&#65533;1&#764;E&#65533;,&#65533;\
&#65533;&#65533;_&#65533;&#65533;&#65533;5&#65533;3Mz&#65533;?&#65533;8&#65533;4&#65533;S&#65533;8&#65533;V&#65533;&#65533;&#65533;c&#65533;Os&#1219;P&#65533;QU]&#65533;5&#65533;`&#65533;&#65533;0&#65533;&#65533;;&#65533;$p &#65533;&#826;&#65533;&#65533;&#216;&#65533;B	F&#65533;0)]&#65533;S9+]&#65533;:J&#759;T#6&#65533;&#65533;p&#65533;0&#65533;&#65533;^0&#997;&#65533;&#65533;&&#65533;-;&#65533;
 ) mS$&#65533;'&#65533;&#65533;&#65533;3@&#65533;s&#65533;P&#959; &#65533;&#323;&#65533;&#65533;&#65533;3&#65533;&#65533;a&#65533;hHqe&#65533;&#65533;J&#65533;=&#65533;#> p&9&#65533;-i&#65533;Y&#65533;&#65533;&#65533;&#65533;i&#65533;#&#65533;?&#65533;=:&#65533;&#65533;&#65533;?@&#65533;TY&#65533;eKmmP&#65533;@&#65533;F&#65533;q&#1519;&#65533;;&#65533;&#65533;r&#65533;&#65533;L	^R&#65533;3Z:S>&#65533;0f&#65533;&#65533;C&#65533;$wp?&#65533;&#65533;&#65533;T&#65533;C&#65533;>&#65533;&#65533;>&#65533;&#65533;X5j&#65533;]?&#65533;&#65533;p&#65533;&#65533;6&#65533;E[T&#65533;&#65533;m5&#65533;&#65533;&#65533;FU F	&#65533;}F&#65533;&#65533;&#65533;-&#65533;&#65533;}&#65533;M	~&#65533;`&#65533;&#65533; B`8&#65533;[&#65533;)&#65533;&#65533;&#65533;B&#65533;pMR&#65533;H&#65533;P{&#65533;gU&#65533;4I^&#65533;I&#65533;I&#65533;&#65533;I.4p1&#65533;U&#65533;&#1379;&#65533;?&#65533;`i&#65533;R5&#65533;`K&#65533;&#65533;@.&#65533;$0&#65533;O &#65533;&#65533;&#65533;e&#65533;&#65533;&#65533;`&nX&#65533;=H&#65533;pM&#65533;&#65533;MF&#65533;&#65533;&#65533;-N~=.&#65533; 6&#65533;&#65533;&#65533;&#65533;&#1255;&#65533;U&#65533;k&#65533;`V].:&#65533;O=P&#65533;d@UqP&#65533;&#65533;=&#65533;&#65533;k&#65533;dQ]_&#65533;_&#65533;&#65533;&#2043;&#65533;&#65533;&#65533;&#65533;uYH
&#65533;&#65533;&#1832;B9&#1351;(u&#65533;IT&#65533;7&#65533;&#65533;&#65533;&#65533;&#65533;&#65533;{&#65533;&#65533;TV Ns&#65533;R%UQ&#65533;9&#65533;O&#65533;&#65533;\&#65533;`O&#65533;UV&#65533;&#65533;b&#65533;&#65533;cE&#65533;&#65533;re.&#65533;W&#65533;&#65533;	&#65533;d&#65533;&#65533;dgQinQ&#1200;;&#65533;&#65533;q&#65533;&#65533;&#65533;&#65533;}&#65533;&#65533;X`&#65533;p`&#65533;&#65533;f&#65533;&#65533;R&#65533;&#65533;&#65533;)&#65533;Z&#65533;[t&#65533;R&#65533;U[z&#65533;t&#65533;&#65533;B%&#65533;&#65533;4&#65533;O5&#65533;&#65533;GUWu\V&#65533;\&#65533;9&#65533;&#65533;]deV&#65533;V&#65533;&#65533;]&#65533;&#65533;&#65533;(&#65533;&#65533;>^v&#65533;Dqf&#27310;d&#65533;QegES&#65533;#Pwr	'&#65533;#&#65533;YR&#65533;Em&#65533;&#65533;Yj&#65533;`$&#65533;J$dZ&#65533;ZFa-e&#65533;&#65533;t&#65533;&#65533;&#52869;\&#65533;&#65533;U&#65533;\oV%&#65533;&#65533;e&#65533;V&#65533;&#65533;V&#65533;3c&#65533;&#65533;V8&#65533;]&#65533;&#65533;&#65533;$^RDv&#65533;X&#65533;FX5ovU&#65533;P^&#65533;n	4&#65533; rcFs&#65533;&#65533;&#65533;^mV&#65533;g
&#65533;`?&#65533;(P&#65533;&#65533;NaW&#65533;&#65533;<&#1052;&#65533;&#65533;0&#65533;&#65533;3&#65533;&#65533;&#65533;Xo&#65533;g&#65533;l&#65533;80VL&#65533;Fc&#65533;&#65533;Vo%^&#65533;C&#65533;&#65533;&#65533;iu&#65533;%&#65533;&#65533;D&#65533;6&#65533;&#65533;&#65533;&#65533;j&#65533;PQ6&#65533;)&#65533;ej^&#65533;'&#65533;{&#65533;&#65533;X&#65533;??'~A%cJ&#65533;6!u `hv&#65533;V&#936;`&#65533;`&#65533;&#65533;&#65533;&#65533;&#65533;Z&#65533; &#65533;n{F&#65533;&#65533;vr@&#65533;&#65533;(&#65533;&#65533;&#65533;p&#65533;&#65533;g&#65533;nw&#65533;m?]&#65533;6tn/]&#65533;&#65533;e&#65533;w\&#65533;p&#703;p&#65533;&#1454;Dv&#65533;&#65533;d&#65533;&#65533;fOfv&#65533;&#65533;&#65533;&#65533;6lF&#65533;.&#65533;`J&#65533;&#65533; &#65533;W	\&#65533;&#65533; &#65533;1&#65533;#&#65533;&#65533;&#65533;x&#65533;@Z&#65533;E< f`&#65533;&#65533;&#65533;6nz2&#65533;7&#65533;&#65533;&#65533;&#65533;&#65533;r&#65533;&#65533;r&#65533;&#65533;&#65533;&#65533;&#65533;D&#65533;&#65533;Q! ,&#65533;,&#65533;&#65533;&#65533;&#65533;&#65533;&#65533;hh&#65533;&#65533;&#65533;&#65533;&#65533;i &#65533;&#65533;&#65533;&#65533;&#262; &#65533;&#65533;&#65533;;;&#65533;&#65533;*&#65533;&#65533;&#65533;!&#65533;&#1624;&#65533;&#1924;&#65533;&#65533;&#65533;k&#65533;&#65533;&#65533;p&#65533;&#65533;	&#65533;g&#65533;y&#65533;&#65533;&#65533;&#65533;&#65533;&#65533;&#65533;&#65533;&#65533;&#65533;&#65533;&#65533;&#65533;&#65533;&#65533;&C&#65533;&#65533;&#65533;"E
!"A<$@q&#65533;&#65533;`q&#65533;#@Zp0&#65533;d&#65533;&#65533;&#1456;R&#65533;r&#65533;&#65533;j&#65533;  f&#65533;=&#65533;)hZ&#65533;&#65533;*&#65533;^&#65533;&#65533;&#65533;2&#65533;C&#1678;&#65533; v&#65533;J&#65533;Jh_6-&#65533; R&#65533;'&#65533;&#65533;T&#65533;HKV
( &#65533;&#65533;H,EZxq&#65533;@B&#65533;<n&#65533;&#65533;&#875;&#65533;PTmg&#65533;0&#65533;&#65533;C&#65533;&#65533;p&#289;&#65533;b&#65533;@&#65533;,Y"&#65533;&#727;1&#65533;&#65533;&#65533;&#65533;&#65533;&#464;&#65533;K&#65533;&#65533;@Z&#65533;&#1256;Y&#65533;R&#65533; &#65533;&#65533;-4&#65533;&#65533;&#65533;+A<&#65533;&#1149;j&#65533;T&#65533;& &#65533;&#592;&q&#65533;,!]&#65533;N&#65533;&#65533;cz&#65533;o&#65533;ci&#65533;&#65533;&#65533;
*"&#65533;X(R,&#65533;&#65533;b&#65533;&#65533;	hAp`'&#65533;8V&#65533;P&#65533;&#65533;&#65533;&#65533;8 >l&#65533;`C&#65533;<z&#65533;&#65533;&#65533;^&#65533;&#65533;$&#65533;S(&#65533;&#65533;&#65533;b&#65533;)&#65533;&#65533;l&#65533;de&#65533;f&#65533;t&#65533;Q&#65533;&#65533;&#65533;&#65533;&#65533;&#65533;&#65533;&#65533;2&#65533;&#65533;&#65533;&#65533;F&#65533;&#65533;&#65533;Mp `&#65533; Dh2&#65533;&#65533;&#65533;X"&#65533;&#65533;&#65533;&#65533;&#65533;&#65533;c&#65533;sAY&#65533;_&#65533;&#65533;Q&#65533;v&#65533;B$&#65533;&#65533;&#1027;&#65533;&#65533;Mf!&#65533;"`&#65533;&#65533;x&#65533;&#65533;e&#65533;&#65533;&!b&#65533; &#65533;&#65533;0A0&#65533;f&#65533;P'PX&#65533;&#65533;*`W`&&#65533;&#65533;&#65533;&#65533;@&#65533;X&#65533;
a&#65533;&#65533;&#65533;A&#65533;&#65533;E&#65533;e&#65533;&#65533;x&#65533;&#65533;`&#65533;&#65533;F&#65533;*&#65533;C&#65533;&#65533;q&#65533;Tr&#65533;&#65533;1r#&#65533;0W&#65533;&#65533;&#65533;(2&#65533;UY&#65533;&#65533;>H5&#65533;&#65533;]&#65533;EI&#558;T^w&#65533;&#65533;&&#65533;VM&#65533;aU^y&#65533;QG&#65533;&#65533;a&#65533;` <&#65533;@ &#776;&#1445;
^&#65533;&#65533;k&#65533;&#65533;"&#65533;FM &#65533;`&#1597;|)&#65533;&#65533;k\	@a~
&#65533; !:&#65533;V&#65533;(&#65533;@&#65533;&#65533;	"+B&#65533; J&#65533;&#65533;&#65533;*&#65533;&#65533;&#65533;&#241;:&#65533;
&#65533;&#65533;u&#53548;&#65533;&#65533;&#65533;&#65533;&#65533;?&#65533;` &#65533;&#65533;&#65533;A&#65533;V&#65533;An&#65533;&#65533;&#65533;AY&#65533;&#65533;A&#65533;=K`%&#65533;<`4( &#65533;-&#65533;&#65533;Q&#65533;&#65533;8538&#65533;&#65533;GW;&#65533;-04&#65533;+/!P&#65533;&#65533;&#65533;k$&#65533;&#65533;&#65533;K&#65533;v}}\&#65533;4f&#65533;&#65533;&#65533;@<&#65533;`F^	$p&#65533;^!&#65533;T&#65533;^$&#65533;&#65533;&#65533;C2&#65533;B+r&#656;S&#65533;O&#65533;&#65533;+&#1009;L&#65533;1s!uD&#65533;sA&#65533;@A&#65533;B&#65533;&#65533;&#65533;&#65533;F&#65533;&#65533;8bo&#65533;&#65533;.]&#65533;&#65533;5 &#65533;&#65533;&#65533;`&#65533;@&#65533;DjD&#65533;J&#65533;>&#65533;}&#65533;Ry&#609;v<&#65533;s&#65533;=&#65533;8&#65533;&#65533;3&#65533;&#65533;&#65533;R9el9&#65533;'&#65533;=&#65533;&#65533;&#65533;&#494;&#65533;&#65533;&#65533;]&#65533;&#65533;&#65533; &w&#65533;EFz&#65533;R&#281;G&#65533;&#65533;&#65533;&#65533;&#65533;&#1551;
&#65533;A%'&#65533;I&#65533;;&#1989;&#65533;w&#65533;&#65533;6&#65533;&#65533;I&#65533;&#65533;&#65533;&#65533;&#65533;x&#65533;&#65533;L}&#65533;&#65533;&#562;B&#65533;&#65533;Q%|&#65533;K&#65533;s&#65533;&#509;f)&#65533;2!&#65533;&#65533;&#65533;2&#65533;T&#65533;&#65533;&#65533;&#65533; &#65533;T-dD; L0&#65533;&#65533;`&#65533;X&#65533;&#65533;b&#65533;&#65533;&#65533;&#65533;.&#65533;RSF:T
Y&#65533;&#65533;	&#65533;&#65533;&#65533;&#65533;&#65533;a&#706;&#65533; &#928;&#65533;&#65533;6Y &#65533;&#65533;&#65533;&#65533;Bt&#65533;Ar&#65533;&#65533;&#65533;&#65533;,m&#65533;&#65533;&#65533;&#65533;&#65533;
&#65533;&#65533;&#65533;&#65533;YtvE&#65533;~&#1027;&#65533;&#65533;3&#65533;&#65533;D&#65533; &#65533;(&#65533;A	Q&#65533;b&#65533;&#65533;e&#65533;Y&#65533;C&#65533;&#1096;Rm&#65533; &#65533;+&#65533;Q36&#65533;qg&#65533;a@&#65533;,?v&#65533;&#65533;&#65533;BLf&#65533;&#65533;&#1554;+&#65533;&#65533;
/&#65533;QC\f&#65533;d&#65533;&#65533;=&#65533;I&#65533;;,&#65533;&#65533;&#65533;\&#65533; j&#65533;&#65533;&#65533;c&#65533;p&#65533;N&#65533;&#65533;&#65533;&#65533;&#65533;L_P&#65533;%!)&#65533;&#65533;a&#65533;&#65533;)@&#65533;4&#65533;iL&#60019;&#65533;H&#65533;&#65533;2&#65533;c&#65533;s&#65533;$D1&#65533;)&#65533;y&#65533;&#65533;&#65533;&#65533;&#65533;3&#65533;&#65533;<0&#65533;W5&#65533;&#65533;&#938;&#65533;,&#65533;m&#65533;D&#65533;&#65533;FV&#65533;Ar&#65533;$V:&#65533;&#65533;&#65533;y&#65533;|Xg&#65533;&#65533;CQ~&#65533;3 &#65533;4m&#65533;&#65533;B&#65533;,&#65533;&#65533;&#65533;f?MJ&#65533;&#65533;&#65533;&#65533;q&#65533;&#65533;&#65533;&#65533; &#65533;]EGI#&#65533;S&#65533;&#65533;&#205;:&#65533;q&#65533;&#1799;&#65533;lIC&#65533;&#65533;&#65533;&#65533;h)&#65533;jESC&#65533;&#65533;&#65533;&#65533;&#65533;S&#65533;&#65533;&#1382;d&#65533;H&#65533;&#65533;'Ks*&#65533;J&#65533;7&#65533;&#65533;U&#65533;)&#238;&#65533;&#215;8%&#65533;<&#65533;J^4J~&#65533;&#65533;&#65533;&#65533;K&#65533;&#65533;n&#1889;6&#65533;*&#65533;lP)&#65533;&#1811;&#65533;MX{&#65533;c$&#65533;&#65533;&#65533;b&#65533;&#65533;&#65533;Re&#65533;0&#65533;X&#65533;NV-&#65533;V&#65533;U%&#65533;&#65533;&#65533;e&#65533;L&#65533;&#65533;}*&#65533;dD>&#65533;^V&#65533;&#65533;&#65533;a&#65533;&#65533;[&#1578;c&#65533;&#65533;&#65533;&#65533;<]v&#1698;C&#65533;Vm&#65533;&#65533;0Y&#65533;B&#65533;i&#65533;&#65533;M&#65533;K&#65533;&#65533;Z&#65533;\&#65533;&#65533;oe;&#65533;b&#65533;{&#65533;l4&#65533;&#65533;&#65533;tXv&#65533;!&#65533;lc&#65533;&#65533;&#65533;&#1272;S)&#65533;{oU&#65533;&#65533;&#65533;"&#65533;n:&#65533;[&#65533;&#65533;&#65533;&#65533;E&#65533;cw&#65533;&#65533;&#65533;&#65533;#&#65533;60&#65533;&#65533;+&#65533;.&#1467;&#65533;I&#65533;&#65533;K&#65533;&#65533;R&#65533;{&#65533;&#65533;&#65533;7&#65533;&#65533;&#65533;&#65533;|,&&#65533;9&#65533;N&#65533;&#65533;H&#65533;&#65533;p&#65533;LLb&#65533;|&#1455;&#985;-Y&#65533;)Y&#65533;&#65533;C&#65533;-&#65533;>|Y&#65533;Z&#65533;&#65533;&#65533;+&#65533;&#65533;s\b"&#65533;U&#65533;&#65533;&#65533;C1&#65533;&#65533;&#65533;XA&#65533;&#65533;&#65533;>&#392;q9d&#60535;&#65533;&#65533;%'&#65533;I&#65533;&#65533;"&#1400;&#65533;(&#241;!&#65533;&#65533;&#65533;v&#65533;&#65533;&#581;&#65533;.&#65533;&#65533;cK2&#65533;]N&#65533;,f)&#65533;&#65533;&#1970;&#65533;&#65533;L&#65533;=&#65533;c&#65533;uf&#65533;<&#65533;;g&#65533;&#65533;&#1024;&#65533;sM&#65533;&#65533;,3&#65533;&#65533;F&#65533;&#65533;I&#65533;hI[z&#65533;&#65533;=&#65533;&#65533;&#65533;[i<&#65533;&#65533; &#65533;&#65533;&#65533;q&#65533;)[&#1154;&#65533;&#65533;V&#65533;u=T&#65533;&#234;&#60497;k&#65533;&#65533;&#65533;&#60901;&#65533;&#65533;g&#65533;E]&#65533;t&#65533;X&#65533;&#65533;q&#65533;&#65533;&#65533;k#&#65533;&#1028;nr&#65533;&#65533;&#65533;&#65533;f;&#65533;&#65533;&#65533;&#65533;&#65533;&#65533;M&#65533;&#65533;&#65533;&#1486;r&#65533;&#65533;&#65533;Kf%; &#65533;&#65533;&#65533;&#65533;$?&#65533;&#65533;&#65533;&&#65533;&#65533;q&#65533;k&#65533;&#65533;7&#1738;[&#65533;&#65533;R&#65533;&#65533;&#65533;a&#491;]v&#65533;3&#65533;&&#65533;[&#65533;&#65533;k&#65533;s<&#65533;n"k&#65533;&#65533;&#65533;o&#65533;&#65533;&#65533;rV&#65533;-&#65533;)&#65533;&#63557;&#65533;&#15477;A&#65533;m&#65533;'&#1970;&#65533;&#65533;&#65533;&#65533;&#65533;&#65533;?]_&#65533;k&#65533;&#65533;&#1712;&#65533;&#65533;M~[&#65533;S&#65533;&#65533;'cfk&#65533;;p&#65533;&#65533;&#65533;&#65533;f&#65533;&#65533;&#65533;q&#65533;&#65533;T&#1795;Eu&#65533;&#65533;&#65533;7&#65533;&#65533;9&#65533;9&#65533;&#65533;&#65533;sj&#65533;&#65533;&#65533;5&#65533;C-5&#1742;&#65533;7]&#65533;|.q&#65533;.&#65533;&#65533;Ya&#65533;*WV&#65533;b&#65533;o&#65533;ne&#65533;&#612;cu[o&#65533;&#65533;o&#65533;&#65533;T&#65533;*C&#65533;oU+&#65533;&#65533;	&#65533;3&#65533; @D&#65533;&#65533;#&#65533;!	0&#65533;&#65533;&#65533;&#65533;&#65533;:8&#65533; r&#65533;'&#65533;&#65533;g&#65533;&#65533;&#65533;]p&#938;&#65533;&#930;m&#1007;&#65533;&#65533;&#65533;W&#65533;&#65533;%&#65533;P&#65533;?&#65533;`&#65533;0&#65533;q&#65533;&#65533;>8C&#65533;&#65533;mv&#65533;&#65533;&#65533;&#65533;0&#65533;&#65533;9&#65533;X&#65533;&#65533;&#65533;T:&#65533;&#65533;&#65533;&#65533;8t&#65533;&#65533;&#37437;6&#65533; &#65533;B 2&#65533;
lK}/oA[|q&#65533;&#1621;&#65533;&#65533;&#65533;&#65533;&#65533;&#65533;&#65533;O&#65533;@&#65533;g_&#65533;)@_&#65533;&#65533;{&#65533;,&#65533;8&#65533; &#65533;&#1757;&#65533;&#65533;*&#65533;*&#65533;&#65533;&#65533;~&#65533;&#65533;lAUfL1_]&#65533;&#65533;s&#1622;W}&#65533;&#65533;5p&#65533;&#65533;L&#65533;tw+6&#65533;W&#65533;&#65533;&#65533;&#65533;&#65533;wo&#65533;&#320;6F_&#65533;F&#65533;%SU&#65533;&#449;s6:Po+(mru|&#65533;d&#217091;0~S&#65533;t&#65533;UU:&#65533;,&#65533;Fgi5&#65533;a&#65533;&#65533;v&#65533;&#65533;J&#65533;&#65533;u!&#65533;$1&#65533;9`Hp{BX&#65533;&#65533;Y&#65533;&#65533;y&#65533;}&#65533;&#65533;o&#65533;&#65533;&#65533;&#65533;A(}VH[&#65533;yP}6&#65533;[&#65533;d<8&#65533;&#65533;s&#65533;&#65533;PtFbKVq&#65533; &#65533;&#65533;|  2P&#65533;xeX&#65533;@&#65533;RQ>&#65533;&&#65533;7z&#1377;&#65533;&#65533;4d&#65533;{X|x&#65533;U t &#65533;bHd8{b  &#65533;$b&#65533;&#65533;o&#65533;&#65533;&#65533;&#65533;&#65533;.&#65533;j&#65533;v`G&#1544;&#65533;&#65533;B&#65533;pd@f&#65533;&#65533;&#65533; &#65533; |&#65533; &#65533;P&#65533;W&#65533;&#65533;&#65533;r&#65533;&#65533;I&#65533;C,&#65533;&#65533; &&#65533;&#65533;&#65533;(&#65533;{X)00&#65533;h1&#65533;x&#65533;X&#65533;D&#65533;&#902;9`e&#65533;&#65533;8U&#65533;Hrl&#65533;G\&#65533;&#65533;&#65533;&#65533;R&#65533;Ni!&#65533;&#65533; &#65533;&#65533;8t@&#65533;&#27148;&#65533;&#65533;&#65533;(v&#65533;&#65533;&#65533;6&#65533;fG"p&#65533;&#65533;`&#1560;&#65533;&#65533;&#65533;&#65533;H&#65533;&#65533;0.&#65533;
&#65533;c&#65533;A(%H&#65533;l@&#1416;h&#65533;X P&#360;. &#65533;#Ymv d&#65533;~&#65533;tlPA0&#65533;&#65533;l8&#65533;&#65533;P&#65533;&#65533;hi)v&#65533;&#65533;&#513;&#65533;&#65533;$&#65533;&#65533;&#65533;TI&#65533;Hd&#65533;&#65533;&#1545;&#65533;&#65533;&#65533;&#65533;&#65533;&#65533;p&#65533;BXR&#65533;^3/Vp&#65533;P&#65533;Gy&#65533;I&#65533;h20@&#65533;&#65533;&#65533;&#65533;&#65533;&#65533; < &#65533;g	 y&#65533;_&#65533;&#65533;0&#65533;1&#65533;8&#65533;&#65533;&#65533;&#65533;&#65533;&#65533;&#65533;7iL&#65533;7&#65533;&#65533;&#1556;&#65533;8K&#65533;QyY~Y^/&#65533;&#65533;Gli&#65533;&#65533;&#65533;&#65533;)^&#65533;&#65533;&#65533;&#1626;&#65533;&#65533;&#65533;&#65533;6&#65533;&#65533;Xm&#65533;$	&#65533;&#65533;&#65533;&#65533;&#65533;&#65533;&#65533;z9&#65533;&#65533;&#65533;;&#65533;&#65533; &#65533;I/&#65533;&#65533;A^&#65533;&#761;&#65533;&#65533;,x&#65533;&#65533;|'T&#65533;3bIm&#65533;#`&#65533;j&#65533;#&#65533;Y&#65533;	&#65533;&#65533;&#65533;&#65533;&#65533;&#65533;V&#65533;P&#65533;&#65533;&#65533;A&#9995;&#65533;L&#65533;&#65533;&#65533;@&#65533;&#65533;`&#65533;&#65533;;&#65533;${dhrY{&#65533; &#65533;(&#65533;N&#65533;Iz&#65533;!QuG&#65533;3&#65533;1&#65533;&#65533;3@&#65533;	&#65533;&#603;&#65533;&#65533;&#65533;&#65533;&#65533;&#65533;&#65533;&#65533;;V00g&#65533;@&#65533;&#65533;1,&#65533;6@&#65533;&#65533;&#65533;&#65533;&#65533;&#65533;)
&#65533;&#65533; &#65533;&#65533;&#65533;&#65533;&#65533;&#65533;b@S&#65533;BH&#65533;&#65533;&#65533;&#65533;&#65533;&#65533; &#65533;&#65533;Q&#65533;&#1053;&#65533;$&#65533;&#65533;&#65533;&#65533;&#65533;|)&#65533;&#65533;`&#65533;&#65533;IQz&#65533;+&#65533;
XZ&#65533;&#65533;&#65533;&#65533;&#65533;&#65533;&#65533;_&#65533;))Z$&#65533;N&#65533;&#65533;8&#65533; 
0&#65533;U )&#65533; &#65533;w&#65533;,7&#65533;&#65533;&#65533;&#65533;&#65533;AfR&#1300;&#65533;&#65533;1&#65533;&#65533;"-&#65533;&#65533;&#65533; 4&#65533;&#65533;  Sj&#65533;&#65533;&#65533;&#65533;&#65533;TZ &#65533;&#65533;&#65533;&#65533;&#65533;&#65533;&#65533;&#1664;&#65533;&#65533;0&#65533;&#65533;@@L!&#65533;&#65533;&#65533;8P
PL&#65533; 2 . &#65533;&#65533;&#65533;t:j"&#65533;@&#65533;$\&#65533;2~lw&#65533;&#65533;s&#65533;0&#65533;&#65533;0*"  &#65533;D&#65533; &#65533;&#65533;&#65533;I&#65533;OJ&#65533;h`&#65533;&#65533;&#65533;"&#65533;0&#65533;`&#65533;&#65533;*3&#65533;&#1754;&#65533;&#1546;):$&#65533;F&#65533;&#65533;a&#65533;&#65533;&#65533;1`&#65533;&#65533;z=&#65533;&#1706;.&#65533;&#65533;Jb2@&#65533;&#65533;&#65533;Rh&#65533;#g&#65533;f7&#65533;&#65533;T"&#65533;&#65533;Q!&#65533;r&#65533;&#65533;&#65533;;&#65533;J5&#65533;iP &#65533;&&#65533;K&#65533; &#65533;&#65533;
{&#970;&#65533;Z&#65533;&#65533;&#65533;&#65533;&#1069;&#65533;:&#65533;_Z h&#65533;&#65533;)&#65533;&#65533;&#2684;&#65533;8PU0&#65533;&#65533;&#65533;&#65533;&#65533;&#65533;2&#65533;&#65533;&#65533;&#65533;s&#65533;&#65533;&#65533;&#65533;&#65533;c&#31464;$J&#65533;&#65533;-&#65533;&#65533;I&#464;
&#65533;`&#65533;K&#65533;."&#65533;B&#65533;&#65533;P&#65533;+&#65533;Z[ &#65533;B&#65533;0&#65533;&#65533;J&#65533;Z&#65533;&#65533;
&#65533;3&#65533;&#65533;&#65533;&#65533;&#65533;W&#677;`z&#65533;&#65533;&#65533;U &#65533;4&#65533;5&#65533;eo
&#65533;&#65533;x:&#65533;h&#65533;AC&#65533;h&#65533;u&#65533;s9&#65533;C@b&#65533;aI&#65533;A&#65533;&#65533;&#65533;&#65533;&#65533;&#65533; &#65533;F&#65533;&#65533;[ &#65533; &#65533;h&#65533;&#65533;!&#745;&#65533;:&#65533;&#65533;&#65533;@&#65533;&#65533;&#65533;l{&#65533;&#65533;&#65533;0+&#65533;&#65533;&#65533;&#65533;&#65533;&&#65533;S&#65533;&#65533;&#65533;
&#65533;H1&#65533;(#&#65533;g1*&#65533;&#65533;&#65533; &#65533;&#65533;`8&#65533;4-jJY&#65533;&#65533;C!&#65533;&#65533;&#65533;B&#65533;;&#65533;&#65533;&#65533;R&#65533;q&#65533; E"&#65533; &#65533;&#65533;&#65533;&#65533;&#65533;&#65533;x &#65533;&#65533;+&#65533;&#65533;i&#65533;&#65533;0&#65533;&#65533;&#65533;&#65533;
`Z k5PL&#65533;(z&#65533;&#65533;&#65533;w&#65533;&#65533;`&#65533;&#65533;&#65533;&#65533;&#65533;&#65533;)&#65533;&#65533;&#693;9A2f&#65533;&#65533;&#65533;&#65533;`&#65533;
C)&#65533;(&#65533;&#65533;{&#65533;{%&#65533;&#65533;+&#65533;&#65533;K&#65533;&#65533;&#65533;&#65533;&#65533;[5&#65533;J&#65533;&#65533;&#65533;^J!&#65533;"&#65533;&#65533;&#65533;
kj@&#65533;&#65533;&#65533;r_P&#65533;&#65533;&#65533;86iRv&#65533;&#65533;&#65533;
&#65533;K&#65533;&#65533;&#65533;!&#65533;&#65533;&#65533;&#65533;&#65533;&#65533;&#65533;&#65533;&#65533;&#65533;&#65533;I&#65533;+&#65533;&#65533;&#65533;&#65533;`&#65533;&#65533;&#65533;&#496;&#65533;&#1853;&#65533;&#65533;;N`&#65533;#&#65533;&#65533;&#65533;&#65533;&#65533;&#65533;&#65533;;&#65533;P&#65533;&#65533;&#65533;/&#65533;	&#65533;M&#65533;j&#65533;u{&#65533;&#65533;&#65533;&#65533;=@&#65533;&#65533;&#65533;|&#65533;]&#65533;&#65533;;\h@&#65533;P"&#65533;&#65533;t|[":&#65533;(&#65533;&#65533;&#65533;&#65533;P"&#65533;&#65533;&#65533;&#65533;p+&#65533;&#65533;U&#387; &#65533;! &#65533;&#1630;j<&#65533;&#1610;4po&#65533;3"&#65533;&#65533;`	D&#65533;y	&#65533;&#65533;&#65533;
&#65533;%@&#65533;6KS~&#65533;&#65533; &#65533;<&#514;p&#65533;|&#65533;&#65533;&#65533;&#206;&#65533;aC&#65533;a&#65533;D&#65533;&#65533;&#65533;+(&#65533;c&#65533;|&#579;&#65533;(&#65533;&#65533;IQD&#65533;&#65533;"&#65533;
&#65533;&#65533;(&#65533;.&#65533;{-&#65533; *&#65533; &#65533;a&#65533;@ &#65533;$J&#65533;&#65533;&#65533;&#65533;:  0#&#65533;&#501;&#808;.&#65533;&#65533;M&#65533;&#65533;&#65533;&#65533;&#65533;lj&#686;&#65533;&#65533;&#65533;&#65533; j@&#65533;&#65533;4&#65533;&#65533;&#65533;,&#65533;&#65533; &#65533;&#65533;&#65533;&#1089;l&#65533;&#65533;&#65533;lL&#65533;8*&#65533; &#65533;&#65533;&#65533;&#65533;B&#65533;&#65533;&#65533;<@B0&#65533;&#65533;&#65533;&#65533;!&#65533;b&#65533;Q&#65533;&#65533;&#65533;!&#65533;:$"&#65533;&#65533;&#607;:@T@A1&#65533;#&#65533;
&#65533;;&#65533;&#65533; &#65533;<&#755;&#65533;qL l&#1174;&#65533;&#65533;&#65533;&#65533;\&#65533;&#65533;^M&#65533;.&#65533;&#65533;&#65533;&#65533;&#65533;B0M&#65533;&#65533;<&#65533;&#65533;&#65533;&#65533;&#508;&#65533;q&#65533;&#770; &#1159;,&#65533;&#65533;v
@&#65533;$&#65533;&#65533;A&#65533;&#65533;W &#65533;&#65533;&#65533; 1=0&#65533;&#65533;! 0&#65533;6&#65533;&#65533;ba
&#65533;&#65533;!&#65533;&#65533;&#65533;&#65533;?&#65533;&#65533;4&#1696;&#65533;&#65533;&#65533;&#65533;L&#65533; #Q&#65533;]#&#65533;B*&}#Z&#65533;&#65533;]&#65533;&#1784;&#65533;&#65533;&#65533;C&#65533;;&#65533;&#65533;5&#65533;m&#65533;p]&#1792;,&#65533;&#65533;]&#65533;n]&#1478;&#65533;&#65533;&#65533;&#65533;[&#65533;&#65533;&#65533;&#65533;	&#65533;M&#65533;G)&#65533;&#65533;&#65533;&#65533;H&#65533;&#65533;&#65533;H&#65533;&#1538;&#65533;&#65533;/&#65533;&#1556;&#65533; &#65533;Q(&#65533;&#65533;&#1617;}&#65533;]"E&#65533;]E&#65533;&#65533;&#65533;&#65533;&#65533;&#1630;-&#65533;&#65533;&#2033;;&#65533;i&#65533;&#65533;&#65533;C&#704;M<&#65533; &#65533;8r&#1395;]&#65533;}p&#1786;=&#65533;-&#65533;&#65533;&#65533;5]&#65533;&#65533;&#65533;&#65533;&#65533;&#65533;&#65533;s&#65533;&#65533;&#65533;&#65533;&#65533;!&#65533;&#65533;&#65533;&#65533;&#65533;&#65533;&#65533;&#65533;&#65533;&#65533;&#65533;O&#65533;&#65533;&#65533;H&#65533;s&#65533;[&#65533;&#65533;&#65533;&#65533;&#65533;&#65533;I&#65533;&#65533;&#576; &#65533;'&#65533;&#65533;&#65533;&#65533;-&#1617;M&#1622;QRD
PE&#65533;`&#65533;&#65533;&#65533;P^
i&#65533;DP&#65533;@<&#65533;&#1571;&#65533;&#65533;5&#65533;:B&#65533;&#65533;&#65533;M^&#65533;~&#65533;&#65533;&#65533;5&#65533; &#65533; &#65533;&#65533; &#65533;p>&#65533;&#65533;&#65533;&#65533;r]&#65533;&#588; &#65533;&#65533;&#65533;w&#65533;e&#65533;&#65533;\(^c^&#1775;&#65533;&#65533;&#65533;&#65533;=&&#65533;&#65533;&#65533;=5~&#65533;&#65533;&#65533;:>0	&#65533;&#65533;~&#65533;&#65533;&#65533;&#65533;M&#65533;P &#65533;&#65533;!&#65533;!k"k)i6W&#65533;E&#65533;`<&#65533;*&#65533;-_>&#65533;	&#65533;=&#65533;0&#28028;;j&#65533;&#65533;&#153;F&#949; &#65533;&#48701;&#65533;s.&#65533;p&#65533;&#65533;r^&#65533;&#477;&#65533;&#65533;l&#65533;&#733;&#65533;&#65533;vH&#65533;s&#65533;qZ&#65533;3&#1730;25>&#65533;9N&#65533;&#65533;&#65533;9~ &#65533;N&#65533;J&#65533;&#65533;?~&#65533;(p&#65533;&#65533;&#65533;&#65533;7&#65533;(&#65533;*&#65533;B&#65533;&#65533;<&#65533;^	&#65533;&#65533;&#65533;&#65533;#a&#65533;M&#65533;&#65533;&#65533;&#65533;&#65533;e&#65533;&#65533; &#65533;{Eb&#65533;&#65533;&#65533;&#65533;-&#65533;q&#65533;&#65533;&#65533;&#65533;&#65533;&#350;&#65533;&#65533;N&#65533;&#144;;v&#65533;&#65533;&#65533;&#65533;&#65533;Z&#65533;m$&#65533;&#65533;&#65533;@&#65533;[Qo5 `&#65533;Y@:&#65533;&#65533;&#65533;&#65533;&#65533;&#65533;.&#65533;&#65533;&#65533;&#261;p&#65533;&#65533;~&#65533;L>c	c&#65533;&#65533;&#65533; &#65533;B&#65533;H?&#65533;>&#65533;JQM` &#65533;N&#65533;&#65533;!&#65533;&#65533;l&#65533;r&#65533;W&#65533;&#65533;z&#65533;Z&#65533;&#65533; &#65533;&#65533;&#65533;&#65533;&#65533;n&#65533;_&#65533;&#65533;n&#65533;&#65533;&#65533;&#65533;&#65533;j %.&#65533;&#65533;&#65533;&#65533;&#65533; oP&#65533;&#65533;RA&#261;&#65533;L''2/s,&#65533;&#65533;&#65533;&#65533;a1&#65533;&#65533;&#65533;}7&#65533; ;>&#1253;,&#1458;&#899;JJo-&#65533;P8M&#65533;&#65533;2&#65533;&#65533;O*a&#65533;&#65533;&#65533;`&#46112;	&#65533;p#&#65533;\ &#65533;@W&#65533;&#65533;&#65533;&#65533;&#65533;&#65533;&#65533;&#65533;&#65533;&#65533;&#65533;R&#65533;q&#65533;&#65533;l_&#65533;&#65533;l&#65533;&#65533;&#65533;&#65533;?&#65533;&#65533;&#65533;&#65533;N&#1054;&#65533;~$&#2019;%&#65533;e&#65533;o&#65533;&#65533;$&#65533;`&#65533;&#65533;&#65533;&#65533;&#65533;&#65533;%K{&#65533;A&#65533;&#65533;64&#65533;&#65533;n &#65533;&#65533;&#65533;<&#65533;&#65533;<G&#65533;&#65533;7&#65533;&#65533;&#65533;&#65533;.*&#65533;&#65533;&#65533; &#65533;&#65533;&#65533;&#65533;_&#65533;[&#65533;&#65533;R&#65533; &#65533;&#65533;&#65533;&#65533;&#65533; &#65533;&#65533;&#65533;&#65533;&#65533;&#65533;&#65533;&#65533;4&#65533;&#65533;&#65533;&#65533;&#65533;&#65533;&#65533;&#65533;&#65533;>&#65533;&#65533;&#65533;&#65533;M&#65533;&#65533;&#65533;&#65533;&#65533;&#65533;&#65533;&#65533;p&#65533;z&#65533;yZ&#65533;y&#65533;&#65533;yg	nY"<&&#65533;&""fYg&#65533;&#65533;n&#65533;gn&#65533;&#65533;&#1580;ng&#65533;&#65533;&#65533;&#65533;k&#65533;&#65533;&#65533;&#65533;r&#65533;&#65533;&#65533;&#65533;&#65533;&#65533;&#65533;&#65533;&#65533;&#65533;&#65533;&#65533;&#65533;'J &pb!&#65533;!&#65533;?E&#65533;&#65533;a&#65533;&#65533;&#65533;&#65533;&#65533;&#65533;&#65533;1c&#65533;4&#65533;b&#65533;&#65533;&#1123;F&#65533;&#65533;)D&#65533;&#65533;v&#65533;&#65533;JV&#65533;&#65533;r&#65533;>N&#65533;X&#65533;&#65533;is&#65533;F_&#65533;F&#65533;&#1262;QO&#65533;&#65533;z5n&#65533;)_&#65533;&#65533;h&#594;&#332;&#65533;l&#65533;&#65533;&#65533;{&#65533;X&#65533;&#65533;&#65533;&#13620;&#65533;+o&#65533;&#65533;q'&#65533;^&#65533;w&#65533;&#65533;&#65533;P&#65533;A%		8&#65533;&#65533;b&#65533;&#200;.@&#65533;h&#65533;O&#65533;N* &#65533;&#65533;8a&#65533;N9&#65533;&#65533;(&#65533;&#594;&#65533;0y&#65533;)&#65533;f,QM/&#65533;"&#65533;&#30689;nc&#65533;&#65533;&#65533;&#65533;&#65533;l&#65533;&#65533;&#65533;&#65533;zjV&#1662;&#2466;&#65533;&#65533;'&#65533;&#65533;&#65533;&#65533;]~&#65533;&#65533;xr2&#65533;k&#65533;O&#65533;&#65533;""@ &#65533;&#65533;&#65533;&#65533;&#65533;	fq&#65533;<&#65533;&#265;-8P&#65533;&#65533;q&#65533;&#529;=&#343;h&#1138;&#65533;?&#65533;C&#65533;&#65533;&#65533;$Z&#1219;&#65533;4&#65533;$&#65533;&#65533;5&#65533;&#65533; &#65533;5g&#65533;&#65533;6(r&#65533;&#65533;&#65533;J.&#65533;8e&#65533;F&#65533;&#65533;&#65533;l&#65533;&#65533;a&#65533;	&#65533;Q&#65533;6&#65533;&#65533;&#65533;&#65533;m&#261;&#65533;&#65533;<&#65533;<&#65533;t&#65533;d&#65533;&#65533;&#65533;&#65533;6Dw&#1905; &#65533;V&#65533;&#65533;w{&#65533;Y&#65533;&#65533;c&#65533;&#65533;`&#65533;&#65533;&#65533;&#65533;!
|&#65533;<&#65533;&#65533; 9&#65533;&#65533; J&#65533;&#65533;P&#65533;&#65533;`
&#65533;&#65533;+&#65533;54J&#65533;
&#65533;bs&#65533;)&#65533;+&#65533;&#65533;Aa')2&#65533;&#65533;&#65533;&#65533;XH!&#65533;&#65533;EHQD&#65533;@&#65533;^x1!h&#65533;T6g)K[&#65533;a&#65533; p&#65533;)
pj&#65533;Ap &#65533;&#65533;&#65533;&#65533;&#65533;#w>24&#65533;yD&#65533;${&#65533;)&#65533;&#19266;&#65533;'&#65533;
h'g&#65533;&#65533;J&#65533;&#65533;u&#65533;&#65533;&#65533;R&#1289;j8)&#65533;&#65533;O&#65533;&#65533;&#65533;&#578;&#65533;P;&#65533;&#65533;&#65533;)&#65533;&#65533;z&#918;&#65533;0f:&#65533;P&#65533;&#65533;&#65533;@  `&#65533;.q &#65533;&#65533;E`&#65533;&#65533;Dq&#65533;5&#65533;|&#65533;&#676;3F &#65533;&#65533;&#65533;&#65533;j0&#65533;j&#65533;8&#65533;&#65533;&#15021;
6&#1963;F:&#65533;&#65533;&#65533;&#65533;&#65533;&#65533;&#65533;&#65533;O
+l&#65533;&#65533;&#65533;y&#65533;b&#65533;x&#65533;&#65533;e&#65533;&#65533;2'&#65533;`&#65533;@*&#65533;?r23'&#65533;,&#65533;&#65533;&#3849;&#65533;&#65533;	p&#65533;&#65533;&#65533;T&#65533;&#65533;,Y&#65533;Y(&#65533;R&#65533;&#65533;4(
CP0 &#65533;q&#65533;aBTp&#65533;5&#65533;Xp&#65533;&#65533; &#65533;&#65533;6h&#65533;%&#65533;&#65533;<(&#65533;Do3&#1225;&#65533;*&#160;&#65533;&#65533;5:L&#65533;v&#65533;&#65533;&#65533;x&#65533;w^&#65533;Eb|&#65533;(&#65533;&#65533;&#65533;"&#65533;
N&#65533;i&#65533;&#65533;&#65533; -/4&#65533;&#65533;&#407;&#65533;>&#65533;bN;&#65533;bm\&#65533;&#65533;K&#1123;&#65533;&#65533;&#1132;&#65533;&#65533;I&#65533;&#65533;Q&#65533;pW&#65533;&#65533;tq&#65533;&#65533;&#65533;|&#65533;&#65533;-
&#65533;&#65533;0
&#65533;a&#65533;&#65533;&#65533;&#65533;&#65533;G L&#65533;&#65533;6&#65533;&#65533;&#65533;	&#65533;&#65533;&#65533;&#65533;&#65533;L+&#16338;&#65533;&#65533;(pp>&#65533;{7&#1840;&#65533;s&#65533;y&#65533;&#65533;gX&#65533;&#65533;&#65533;&#65533;,,
9&#65533;&#65533; &#65533;@&#65533;&#151;N&#1804;&#65533;Y&#65533;R&#65533;/zbhDQ&#65533;&#65533;LA&#65533;T&#65533;&#65533;)w&#65533;E&#65533;$(&#65533;&#65533;&#65533;NZpC&#65533;B&#65533;)\@
8&#65533;&#65533;V&#65533;&#65533;&#65533;x&#65533;&#65533;@&#65533;	0&#65533;o@A!b;7&#65533;0%d&#65533;&#65533;&#65533;&#65533;&#65533;&#65533;$*A&#65533;&#841;P&#65533;&#65533;&#65533; &#65533;&#65533;Tmg&#65533;;&#65533;&#65533;&#65533;W&#65533;&#65533;e.'.&#713;&#65533;'F&#65533;1&#65533;s&#65533;&#65533;8A&#65533;&#65533;	&#65533;'&#65533;&#65533;&#16661;&#65533;D&#65533;&#163;[&#65533;`
&#65533;i&#65533;&#65533;c&#65533;&#65533;&#65533;&#65533;&#65533;&#65533;3&#65533;&#65533;ro&#65533;&#65533;&#65533;')5(&#65533;p&#65533;8&#65533;$&#65533;&#65533;5&#65533;&#65533;&#65533;&#65533;0&#65533;&#65533;$&#65533;S&#11610;8*&#65533;&#65533;&#65533;T&#65533;N&#65533;+&#65533;&#65533;;;
&#65533;wv&#65533;E^6&#65533;o &#65533;?2&#65533;5&#65533;&#65533; ?9&#65533;&#1556;	6E&#65533;&#65533;`,&#65533;Mh&#130;us4vaMO&#65533;&#142;@&#65533;h&#65533;&#65533;~&#65533;,0&#65533;"  &#65533;j&#65533;d&#65533;+\&#65533;I&#65533;&#65533;8   &#65533; &#65533;C[9&#65533;&#1267;|&#65533;&#65533;&&#65533;&#65533;&#65533;&#65533;&#585;'&#65533;B&#65533;&#65533;&#65533;&#65533;&#65533;m&#65533;0A&#65533;&#65533;&#65533;s&#65533;&#65533;&#65533;N&#65533;&#65533;tYf&#65533;a-&#65533;&#65533;tor& &#65533;PXT&#65533;)&#65533;DLG&#65533;&#65533;h&eO&#65533;&#65533; &#65533;&#65533;r&#65533;&#65533;tC&#65533;P&#65533;~y&#65533;&#65533;&#65533;]0&#65533;O   &#65533;@&#65533;P&#65533;&#65533;&#65533;&#65533;W&#874;)^&#65533;&#65533;H5 !&#65533;>&#838;&#65533;H@&#65533;Hk&#65533;&#1824;N
t*&#65533;P&#22308;H*&#65533;y&#65533;"&#65533;&#65533;&#65533;&#65533;@&#65533;4&#65533;zI	9&#1565;&#65533;&#65533;&#65533;8&#65533;<&#65533;G&#65533;&#65533;&#65533;&#65533;&#65533;0&#65533;&#1008;&#65533;&#65533;N&#65533;&#65533;zx]h&#65533;3&#65533;&#65533;&#65533;J`$&#65533;&#65533;C&#65533;&#65533;&#65533;RE&#65533;T}2"&#65533;i&#65533;&#65533;T&#65533;0UL&#65533;&#65533;	0Dp[&#65533; &#65533;V&#65533;&#65533;,k2&#65533;&#65533;&#65533;&#65533;&#65533;i&#65533;&#65533;p&#65533;&#342;&#65533;&#65533;{Sh&#65533;b&#65533;&#65533;P&#65533;f&#65533;@6&#65533;&#65533;\n&#65533;w+R&#65533;Go&#65533;&#1215;6&#65533;&#65533;&#65533;&#65533; z&#65533;4S&#1632;(+>&#65533;Q&#65533;QT&#65533;U:&#65533;&#65533;j&#65533;&#65533;&#65533;D&#65533;WQ0&#65533;\V&#65533;&#65533;@  4x&#65533;S{+&#65533;&#65533;V ?&#65533;h&#65533;X[\?Ay&#65533;Qt&#65533;&#65533;s&#65533;&#65533;)m&#65533;/&#65533;!&#65533;bx
a&#65533;j^C&#65533;_!&#65533;&#65533;8gh
&#65533;&#65533;&#65533;&#65533;&#65533;z}&#65533;&#65533;B&#65533;&#65533;&#65533;%J&#65533;&#65533;&#1953;1&#65533;&#65533;/&#65533;&#327;&#65533;:&#65533;&&#739;&#65533;&#65533;%n:&#65533;&#65533; \ H?j&#65533;T&#65533;2e&#65533;$-&#65533;gVBa&#65533;&#65533;&#65533;Km&#65533; &#65533;p&#65533;~\8&#65533;&#65533;&#1904;q&#65533;&#65533;md&#65533;&#65533;&#65533;&#65533;)&#65533;&#65533;R&#65533;&#65533;&#65533;&#65533;INsa&#65533;j&#65533;A&#65533;&#65533;-&#65533;Meg7&#65533;&#65533;w&#65533;&#65533;0&#65533;S&#65533;&#65533;&#65533;:u&#65533;&#65533;&#65533;&#65533;&#65533;#N&#65533;&#65533;&#672;&#1970;&#65533;F&#65533;@n"q&#65533;T&#65533;e&#65533;&#65533;&#65533;&#65533;&#65533;&#1024;&#1338;j6&#65533;.&#65533;fG&#500;&#65533;@&#65533;&#65533;&#65533;&#65533;&#1266;dE{.&#65533;&#65533;&#65533;-&#65533;r&#65533;&#1647;X&#65533;'&#65533;&#65533;&#65533;pZ;&#65533;}&#65533;&#65533;d&#65533;&#65533;&#65533;h&#65533;&#1143;&#65533;&#65533;5&#65533;&#65533;\ZP&#65533;G-&#65533;&#65533;&#65533;&#65533;&#65533;&#65533;T&#65533;VUw@$&#65533;Gq&#65533;&#65533;&#65533;
&#65533;	&#65533;9NJA&#65533;&#65533;Zc&#65533;&#65533;!0H&#65533;k~&#65533;#&#65533;r&#65533;&#65533;W&#65533;-_&#65533;#*f&#65533;
&#65533;&#65533;&#65533;h@&#65533;&#65533;g&#65533;+&#65533;T&#65533; &#65533;&#65533;&#65533;>&#65533;&#65533;&#65533;-&#65533;n&#65533;&#65533;(g!w&#65533;&#65533;&#65533;&#65533;w
&#356;&#65533;&#65533;&#65533;&#65533;&#65533;*&#65533;&#65533;&#65533;&#65533;p@'u&#65533;&#65533;D&#65533;`&#65533;Y&#65533;R&#65533;n&#65533;'|&#893;&#65533;&#65533;atN;&#65533;t&#65533;&#57651;&#65533;h'&#65533;:&#65533;&#65533;
g&#65533;4vpzu6&#65533;JM&#65533;~&#65533;=&#65533;&#65533;&#65533;gong&#65533;bex
	[J&#65533;0x&#65533;j&#65533;&#690;&#65533;
S?&#65533;Ae&#65533;`&#65533;j&#65533;&#65533;&#65533;&#65533;9&#65533;&#65533;H&#65533;&#65533;&#65533;&#65533;&#65533;'&#65533;*B&#65533;Zv&#65533;q;&#65533;A&#65533;z&#65533;&#691;&#65533;	&#65533;&#65533;\&#65533;f&#973;&#65533;&#1563;r&#806;~&#65533;ayJ[&#1058;&#65533;,P!&#65533;;qBC&#65533;&#65533;&#65533;]&#65533;&#65533;p&#65533;#^&#65533;&#65533;&#65533;?&#65533;&#65533;&#65533;&#65533;&#65533;&#575;#&#932;M&#65533;&#65533;&#65533;&#65533;&#65533;/&#65533;&#65533;&#65533;~&#65533;K&#65533;&#65533;ZE&#65533;z}6Yn!p-h&#65533;&#65533;&#65533;&#65533;D!&#65533;&#65533;g{E&#65533;&#65533;]&#1061;&#65533;&#65533;#&#65533;NhB&#2010;&#65533;&#65533;&#65533;&#65533;&#65533;&#65533;0&#65533;KW<0\yQ&#65533;` Y&#65533;	&#65533;&#65533;&#65533;Vy_!l&#65533;w&#65533;c&#65533;&#65533;y&#577;!9&#65533;z]'~=v-&#65533;gA#&#65533;^&#65533;Tm&#65533; n&#65533;E;&#65533;:F&#65533;G&#65533;&#65533;z&#65533;&#65533;4]a&#1621;&#65533;&#65533;&hu\&#65533;Py&#65533;&#65533;Q&#65533;&#65533;akA}l&#65533;&#65533;&#65533;q&#65533;&#65533;&#65533;&#65533;&#65533;&&#65533;&&#65533;%Q&#65533;~~&#65533;cO&#65533;G#&#65533;c.g4[((&#65533; &#65533;U']&#65533; Sq'V&#65533;&#65533;'S&#65533;&#65533;R&#65533;&#65533;\&#65533;QP&#65533;&#65533;ps&&#65533;&#65533;,M&#65533;&#65533;A&#65533;&#65533;&#65533;&#65533;&#65533;~n&#65533;rY;T&#65533;r&#65533;&#65533;&#65533;#~0&#65533;&#65533;&#65533;A n&#65533;&#65533;&#65533;z`S&#65533;&#65533;&#694;&#65533;k&#65533;}&#65533;W~&#65533;G&#65533;&#24875;&#65533;u&#65533;&&#65533;VaGA&#65533;S&#65533;&#16834;&#65533;Gu~G&#202;&#65533;A&#65533;&#65533;&#65533;
|&#65533;n7
&#65533;H&#65533;&#65533;&#65533;Pgx&#65533;&#65533;	V!UN&#65533;&#65533;x&#65533;&#65533;hlhy&#65533;m&#65533;&#20591;&#65533;2r&&#65533;M&#65533;(&#65533;h&#65533;&#65533;q&#65533;&#65533;h&#65533;2&#65533;&#65533;P&#65533;Z m&#1591;~&#65533;&#65533;{`&#65533;O&#65533;xmZ&#65533;g&#65533;X}MKQAx&#65533;M&#65533;h&#65533;&#1112;'&#65533;&#65533;l&#65533;&#65533;&#65533;&&#65533;&#65533;&#65533;}&#65533;&#65533;&#65533;&#65533;&#65533;R&#65533;&#65533;R&#65533;&#65533;&#65533;&#65533;&#65533;&#65533;&#65533;&#65533;&#65533;Z&#65533;'&#65533;&#65533;&#65533;&#65533;&#65533;&#65533;p&#65533;&#65533;!&#65533;"&#65533;&#65533;u&#65533;&#65533;&#65533;&#65533;O&#65533;&#65533;1&#65533;&#65533;!x4&#65533;(~ &#65533;,&#65533;RY&#65533;s"&#65533;.&#65533;
&#65533;h&#65533;&#65533;&#65533;&#65533;&#65533;-&#65533;
3&#65533;s&#65533;&#65533;&#65533;&#65533;&#65533;&#65533;&#65533;wb&#65533;&#65533;&#65533;vz&#65533;&#65533;}&#1640;&#65533;&#65533;&#65533;&#65533;)&#65533;&#65533;'3&#65533;	&#65533;
&#65533;
3xF&#65533;&#65533;%&#65533;z&#65533;8
]9&#65533;&#1506;&#65533;&#65533;&#65533;&#65533;&#65533;&#65533;g&#65533;	A&#65533;	9
}&#65533;v/&#65533;hq&#65533; n&#65533;	vy&#65533;&#65533;0&#65533;_&#1608;&#65533;H&#65533;)&#65533;&#65533;&#65533;r&#65533;&#65533;y&#65533;&#65533;vM&#65533;g&#525;B&#65533;m&#65533;o'&#65533;&#65533;&#65533;y&#65533;&#65533;){&#65533;&#65533;G&#65533;Y&#1703;g&#65533;)&#65533;&#65533;&#65533;&#65533;)h&#65533;&#65533;&#65533;&#65533;&#65533;x&#65533;u&#65533;&#65533;k&#65533;&#65533;N&#65533;&#65533;)A&#65533;-;&#65533;}&#65533;&#65533;&#65533;&#833;r&#65533;&#65533;&#65533;P&#65533;3&#37959;8&#65533;&#65533;i &#65533;&#65533;&#65533;&#713;-&#65533;&#65533;s&#1622;|&#1051;#&#464;&#65533;&#65533;nG!&#65533;yhD!&#65533;&#65533;&#65533;&#65533;&#65533;&#65533;}&#65533;8&#65533;&#793;
&#65533;&#1608;&#46430;&#65533;&#65533;/e&#65533;3y&#65533;C&#328;.	&#65533;&#65533;&#65533;yz&#65533;&#65533;'&#65533;Y&#65533;~@&#65533;&#65533;&#65533;
&#65533;i
p`&#65533;8I&#65533;&#65533;v&#65533;&#65533;&#65533;&#1416;&#65533;i&#65533;I&#65533;&#65533;(&#65533;&#65533;@&#65533;&#65533;&#65533;&#65533;&#1689;s2&#65533;6&#65533;&#65533;&#65533;&#65533;&#65533;&#65533;&#65533;@&#65533;y&#65533;&#65533;&#1665;&#65533;&#65533;&#65533;W&#65533;&#65533;u&#65533;&#1096;&#65533;9&#65533;%:!&#65533;&#65533;&#65533;&#65533;&&#65533;}@&#65533;&#65533;&#65533;5:&#65533;&#65533;yu&#65533;	:Z&#65533;&#65533;&#1045;&#65533;&#65533;
C&#1686;!x&#65533;&#65533;i
]y&#65533;&#65533;'&#65533;&#65533;&#65533;&#65533;j&#65533;&#65533;D&#65533;&#65533;&#65533;&#65533;sY&#65533;}`&#65533;&#65533;&#65533;&#65533;c&#65533;&#1608;GJ&#65533;[&#65533;L
}&#65533;<&#65533;&#65533;r&#65533;
a&#1062;&#65533;0&#65533;&#1619;s&#43437;&#65533;|)j&#65533;&#65533;|&#65533;&#65533;&#65533;G&#65533;a&#65533;V&#65533;&#65533;{&#65533;^&#65533;&#65533;&#65533;&#65533;&#1064;&#65533;C&#65533;6&#65533;&#65533;&#65533;
&#65533;z4n&#65533;|p&#65533;&#65533;&#65533;&#65533;&#65533;&#65533;&#65533;&#65533;x&#1192;J&#65533;&#65533;&#65533;y&#65533;&#65533;o	&#65533;&#31258;&#65533;9
&#65533;&#65533;?c&#65533;qZ&#65533;&#65533;*&#65533;&#65533;&#65533;&#65533;q&#65533;&#65533;(&#65533;&#65533;&#65533;8&#65533;&#65533;~0&#65533;&#65533;&#65533;X&#65533;&#65533;&#65533;&#65533;x&#65533;&#1956;&#65533;&#65533;&#65533;&#65533;&#65533;&#665;&#65533;&#65533;&#65533;h&#65533;&#65533;*&#65533;D&#65533;&#65533;&#65533;&#65533;&#65533;&#65533;
&#65533;&#65533;R&#1290;&#65533;u&#679;n1&#65533;I&#65533;&#65533;z4&#65533;n&#65533;b&#65533;9&#65533;&#65533;-&#65533;&#65533;&#65533;
&#65533;&#65533;&#65533;&#65533;&#65533;G&#1914;&#65533;&#65533;Z&#65533;&#65533;
&#65533;?&#65533;v&#65533;&#65533; o
&#65533;&#65533;zq&#65533;&#65533;&#65533;&#1639;~&#597;&#65533;&#592;&#65533;j
&#65533;:&#65533;{&#65533;j&#65533;&#65533;5&#65533;&#65533;^s9&#65533;)&#65533;&#65533;&#65533;y&#65533;&#65533;&#65533;&#65533;:&#65533;&#65533;:G<&#65533;&#65533;&#65533;	#&#65533;&#65533;E&#65533;&#65533;0&#65533;,&#65533;&#65533;?F&#65533;&#65533;:&#65533;3[&#65533;&#65533;ZY'&#1778;&#65533;0&#65533;J&#65533;&#65533;Y&#65533;&#65533;&#65533;&#65533;&#65533;V&#65533;&#65533;&#65533;&#683;&#65533;&#65533;&#65533;)&#65533;H{&#65533;&#65533;&#65533;;&#65533;
A
&#65533;&#65533;)&#65533;pi&#65533;&#65533;&#65533;-/&#65533;
&#65533;&#65533;&#65533;&#65533;&#65533;vG&#757;&#65533;L&#65533;&#65533;BK&#65533;&#65533;&#65533;h&#65533;&#65533;[&#65533;+&#65533;&#65533;r&#1179;S&#65533;P&#65533;:&#65533;)r&#65533;k&#65533;&#65533;&#688;;&#65533;q&#65533;&#65533;j&#65533;	&#1772;&#65533;&#65533;&#65533;z&#65533;^&#65533;&#65533;&#65533;z&#65533;&#65533;J&#65533;{@&#65533;&#65533;&#696;
&#65533;e:'&#65533;[&#65533;K&#65533;&#745;ZZ&#65533;&#65533;p&#65533;&#65533;&#65533;&#65533;&#65533;&#65533;~,&#65533;&#65533;9;'&#65533;&#65533;&#65533;+/{&#65533;&#65533;&#65533;&#65533;&#65533;(&#65533;Z&#65533;&#65533;?&#65533;&#65533;q&#183;&#1620;&#65533;#&#65533;&#65533;&#65533;k &#65533;+&#65533;z[&#65533;|`&#65533;&#65533;;&#65533;&#65533;:G&#65533;&#65533;&#65533;&#65533;
&#65533;K&#65533;e&#65533;{-{&#1655;&#65533;&#473;&#65533;&#65533;&#65533;h&#65533;a&#65533;&#65533;&#65533;KG&#65533;9&#65533;&#65533;&#65533;&#65533;&#1762;&#65533;8&#65533;&#65533;
&#65533;&#65533;&#109731;&#65533;&#65533;&#65533;&#65533;&#65533;Z&#65533;&#65533;
&#65533;q&#65533;P&#65533;&#65533;P&#65533;&#65533;&#65533;&#244203;&#65533;&#65533;&#65533;&#65533;E&#65533;&#65533;J&#65533;$J&#65533;"&#65533;&#65533;&#65533;&#65533;&#65533;&#65533;(&#65533;&#65533;
&#65533;5&#65533;d&#65533;
&#65533;&#65533;&#65533;{&#65533;&#65533;&#1725;&#65533;&#65533;&#65533;&#65533;pk&#65533; <&#65533;&#65533;&#65533;+&#65533;#&#65533;',~&#65533;&#65533;&#65533;&#65533;&#65533;&#65533;s&#65533;&#65533;&#65533;T&#141;&#65533;
'|&#65533;Y&#65533;m&#65533;&#65533;&#65533;&#65533;c+~w&#65533;&#65533; XAS&#42567;&#65533;-<&#65533;&#65533;&#65533;&#65533;&#65533;2l&#65533;BJ&#65533;&#65533;&#65533;&#304;z&#65533;&#1198;&#65533;&#65533;-&#65533;&#65533;M;&#65533; h&#65533;c&#65533;&#65533;k&#65533;D&#65533;&#65533;&#65533;&#65533;dL&#65533;Q&#65533;hj&#65533;f&#65533;cP&#65533;&#65533;&#65533;N+S&#65533;K&#65533;_|-&#347;&#65533;&#65533;K&#65533;&#65533;X&#65533;&#65533;&#65533;}&#65533;&#65533;&#65533;k&#448;l&#65533;u&#794;l&#65533;T|&#65533;&#65533;&#665;&#65533;&#65533;&#65533;&#65533;&#65533;&#65533;|&#65533;&#662;D&#673;&#65533;&#65533;c&#65533;&#65533;&#65533;,Kp&#65533;&#65533;{&#585;L&#65533;&#65533;&#615;&#65533;&#326;&#824;&#65533;l&#65533;&#65533;&#65533;&#65533;&#65533;&#65533;,&#65533;`&#65533;	,&#65533;&#65533;X&#65533; 8&#65533;&#65533;&#65533;&#65533;3&#65533;&#65533;Aw&#65533;&#65533;&#65533;&#65533;&#65533;&#1754;&#65533;&#65533;x&#65533;&#65533;&#65533;&#65533;&#65533;&#65533;\J&#65533;&#65533;&#65533;&#65533;&#65533;J&#65533;B&#65533;&#65533;?	&#65533;&#65533;&#1725;c&#1557;&#65533;&#65533;D&#65533;&#65533;&#1789;&#65533;&#65533;t&#65533;&#65533;&#65533;&#65533;&#65533;&#65533;&#65533;"&#65533;&#65533;&#65533;&#65533;&#65533;&#65533;&#65533;,&#65533;&#65533;;;&#918;&#65533;m&#65533;&#65533;&#65533;&#65533;&#65533;&#65533;<&#65533;H&#65533;;&&#65533;Q{&#65533;2&#65533;\&#65533;`L'f&#65533;&#65533;^	&#1039;&#65533;&#65533;&#65533;&#65533;&#65533;+&#65533;&#65533;&#65533;o&#65533;&#65533;&#65533;&#65533;&#65533;&#65533;&#65533;CYY-y&#1708;&#65533;'M&#65533;M&#65533;	"}&#65533;+&#65533;zB&#65533;&#65533;&#889;hk&#65533;z&#65533;&#65533;c&#65533;&#65533;&#65533;:H&#65533;	=&#65533;
&#65533;&#1260;&#65533;&#65533;B=
@ &#65533;&#65533;&#65533;<&#65533;A|&#684;&#65533;&#65533;L&#65533;&#65533;>&#65533;&#65533;0fG0 ?m&#65533;p&#1319;&#65533;&#65533;_&#65533;&#1307;&#65533;=&#65533;&#65533;B&#65533;&#65533;y&#65533;&#65533;a &#65533;b&#65533;E}&#65533;X&#65533;
.&#65533;&#65533;&#65533;n&#65533;&#65533;w&#65533;&#65533;-y&#65533;&#65533;om&#65533;r&#65533;&#65533;0=&#65533;&#65533; w&#1451;&#65533;&#65533;&#65533;-&#65533;b&#65533;- &#65533;(
&#65533;;j&#65533;&#65533;&#856;&#65533;&#65533;&#65533;H&#65533;&#65533;e&#65533;&#65533;l&#65533;&#65533;)&#65533;-u&#65533;&#65533;\&#65533;&#35450;|&#65533;@ &#65533;d&#65533;
S&#65533;&#65533;S &#65533;&#65533;&#65533;h&#65533;&#65533;\&#65533;6&#65533;&#65533;=&#65533;&#65533;&#65533;i&#65533;&#65533;|>&#65533;&#65533;&#65533;-&#65533;&#65533;ZM&#65533;'&#65533;&#65533;O&#65533;&#65533;-~":&#65533;&#65533;B&#65533;&#1872;&#65533;*&#65533; &#65533;m&#65533;&#65533;z&#65533;y&#65533;&#65533;m&#65533;x)&#65533;L&#65533;&#65533;!&#65533;z&#65533;&#65533;&#65533;6&#65533;~X&#65533;&#65533;P&#65533;&#65533;&#65533;z&#65533;V=&#1913;}4`&#65533;&#65533;&#65533;&#65533;&#65533;=
&#65533;|&#2004;&#65533;&#65533;q9S&#65533;&#65533;A&#65533;&#65533;	p0&#65533;.~'&#65533;l=&#65533;}&#65533;f&#65533;&#65533;4l&#65533;&#1196;&#65533;&#65533;,&#65533;Qa&#65533;9&#65533;&#65533;&#65533;
9&#65533;	&#65533;}&#65533;&#65533;$&#1646;0 .@&#65533;;&#65533;&#65533;N&#65533;&#65533;&#65533;&#65533;&#65533;<&#65533;[,&#65533;&#65533;&#65533;&#65533;,':@&#65533;&#65533;P&#65533;;&&#65533;=M"&#65533;hcx&#65533;&#65533;&#65533;*&#65533;&#1178;+:&#65533;&#19552;&#65533;&#65533;&#65533;&#65533;&#862;c&#65533;&#65533;u2&#65533;&#65533;|4&#65533;H&#65533;6&#65533;&#65533;7&#65533;&#65533;&#65533;&#65533;+&#65533;&#65533;&#214;<&#65533;&#65533;&#65533;&#65533;&#65533;&#65533;&#65533;&#65533;	&#65533;&#65533; 'p&#65533;0&#65533;&#65533;&#65533;&#65533;&#65533;&#65533;LSb&#65533;&#65533;&#65533;:&#65533;&#65533;^>&#65533;&#1988;N&#65533;]R^Y&#65533;Z&#65533;&#65533;&#65533;&#65533;&#65533;&#65533;&#65533;S&#65533;'&#65533;~&#65533; &#65533;&#1941;.'&#65533;@&#65533;n&#65533;&#65533;L4&#497;=&#65533;&#65533;&#65533;&#65533;h&#65533;E&#65533;&#65533;&#65533;,&#65533;&#65533;&#65533;<&#65533;&#65533;M&#65533;!&#65533;z&#65533;&#65533;
f&#65533; U&#65533;`&#65533;&#65533;*&#65533;&#65533;&#65533;&#65533;&#65533;&#65533;&#65533; &#65533;=&#65533;x&#65533;&#65533;&#65533;&#65533;&#65533;&#65533;.&#65533;.OP@&#65533;~&#65533;&#65533;&#65533; &#65533;V~&#65533;&#65533;k&#65533;&#65533;^&#65533;H&#65533;&#65533;&#65533;V&#65533;.&#65533; FPw&#65533;&#65533;&#65533;&#65533; &#65533;&#65533;2&#44967;p&#65533;&#177;&#65533;&#65533;i&#65533;R&#65533;&#65533;&#65533;?&#65533;&#65533;f&#65533;
&#65533;^&#65533;&#65533;R)&#65533;&#65533;0&#65533;I`&#65533;[&#65533;]&#65533;
&#65533;
&#65533;]&#65533;
&#65533;G0&#65533;&#65533;6&#65533;[&#65533;&#65533;=&#1261;&#65533;&#65533;m&#65533;Lp0/&#65533;`5:&#65533;&#65533;j  ~&#65533;&#65533;n3&#65533;A/&#65533;&#65533;P&#65533;R&#792;&#65533;m&#65533;&#65533;&#65533;&#65533;&#65533;&#65533;*&#65533;T  &#65533;;&#65533;&#65533; >o&#65533;/&#65533;C/&#65533;	_&#65533;&#65533;&#65533;I&#65533;&#65533;&#724;&#1930;&#65533;&#65533;	'`&#65533;b W&#65533;&#65533;B&#65533;e&#65533;&#65533;&&#65533;&#65533;&#65533;&#65533;|/&#65533;~-&#65533;N&#65533;O0&#65533;\&#65533;&#65533;&#65533;&#65533;dPX0&#65533;q&#65533;&#65533;&#65533;&#65533;5&#65533; tP]?'&#65533;=o&#65533;&#65533;&#1524;S&#65533;}&#65533;z&#65533;!&#65533;&#65533;&#65533;G)B&#65533;>G>&#65533;:&#65533;&#65533; &#65533;&#65533;s&#65533;&#65533;&#65533;&#65533;&#65533;&#65533;&#65533;&#65533;&#65533;&#65533;`P&#65533;&#65533;&#65533;hk&#65533;=&#65533;0&#65533;d&#65533;&#65533;o&#65533;P&#65533;&#65533;&#65533;o&#65533;&#65533;~&#65533;&#65533;S0&#65533;T;&#65533;?&#65533;6&#65533;R&#65533;&#65533;r&#183;&#65533;_&#65533;Q&#784;z&#65533;7_&#65533;&#65533;&#65533;&#65533;&#65533;?&#65533;&#65533;&#65533;X&#65533;&#65533;61&#65533;&#65533;O&#65533;&#65533;&#65533;&#65533;p&#65533;&#65533;&#1823;Md&#65533;&#65533;&#65533;&#65533;&#65533;&#65533;&#65533;&#65533;zg	g	y&#65533;&#65533;dTR  &#65533;&#65533;&#65533;&#65533;&#65533;&#65533;&#65533; 5)I&#65533;s.[&#65533;$&#65533;&#65533;&#65533;&#65533;&#65533;I&#65533;&#65533;&#65533;&#65533;&#65533;&#65533;&#65533;z&#65533;&#65533;&#65533;&#65533;Z&#65533;&#65533;&#65533;wdfE&#65533;&#65533;&#65533;&#642;55&#65533;
2t&#65533;IFb&#65533;&#65533;&#65533;&#1837;;&#65533;&#65533;&#65533;&#65533;&#65533;&#65533;&#65533;&#65533;&#65533;&#65533;&#46795;w&#65533;&&#65533;&#65533;&#65533;&#991;B2st`[&#65533;
HP&#65533;B{
&#65533;fJK1dE&#65533;j&#65533;&#65533;Q &#65533;&#65533;OG_&#65533;$"#R&#65533; &#65533;R&#65533;&#65533;5&#65533;eIC&#65533;&#65533;&#65533;%&#65533;C.&#65533;&#65533;rIJ&#279;&#65533;&#65533;&#65533;y&#65533;cE&#65533;&#65533;@&#65533;y&#65533;&#65533;&#65533;ER=&#65533;&#65533;&#65533;L&#65533;i&#65533;&#65533;&#65533;&#65533;:&#65533;&#65533;&#65533;O&#65533;KE&#65533;Q5&#288;PYBqplgTRs!&#65533;&#65533;3&#65533;&#65533; u&#65533;M&#65533;%s&#65533;&#65533;C&#65533;&#65533;&#65533;$&#64245;q&#65533;v\l&#65533;&#65533;&#65533;&#432;&#65533;&#65533;A&#65533;7&#65533;&#65533;&#65533;E&#65533;&#65533;&#65533;&#65533;2-n&#65533;&#65533;&#65533;G,g&#65533;;R?(&#65533;eR&#423;Mu&#65533;&#65533;&#65533;&#65533;&#30827;]&#65533;&#65533;Z0 &#65533;@&#65533;%&#1924;Z&#65533;&#1969;Z&#65533;&#65533;&#1354;&#65533;Fn&#65533;i,&#65533;c&#65533;R7&#65533;&#65533;&#65533;"7y&#65533;&#65533;!&#159;&#65533;&#1262;}~h&#195;&#65533;&#65533;Ft&#65533;F>&#65533;X&#65533;&#65533;E&#65533;&#65533;L&#65533;&#65533;WNw&#65533;&#65533;rF&#65533;&#65533;&#65533;G&#65533;&#65533;&#65533; &#65533;y&#65533;&#65533;&#65533;P8H&#65533;&#65533;T&#65533;+o	&#65533;&#65533;Hhg&#65533;A&#65533;(&#65533;o&#65533;&#65533;a&#65533;&#65533;&#65533;!(8y&#65533;&#65533;&#65533;y&#65533;&#65533;&#65533;&#65533;Zv&#65533;a/&#65533;tHH~&#65533;'&#65533;&#65533;&#65533;!A&#65533;&#65533;5&#65533;&#65533;L&#65533;&#65533;Kn R&#65533;5.&#65533;&#65533;
2(&#65533;
&#65533;&#206;=
&#65533;_&#65533;h
"-BB& mS""&#65533; &#65533;&#65533;&#65533;p&#65533;&#65533;@u&#65533;&#65533; X&#65533;(&#34179;
J#&#65533;&#65533;&#65533;H&#65533;df&#65533;&#794;&#65533;&#65533;&#65533;&#65533;!m&#65533;Bd\&#65533;e&#286;&#65533;&#777;&#65533;&#65533;H&#65533;&#65533;&#65533;&&#65533;#*"U"A&#65533;\&#65533;
c&#65533;&#65533;&#65533;h&#65533;2X@&#65533;(&#65533;e&#65533;&JBJ&#65533;&#65533;&#65533;&#65533;&Per&#65533;J&#65533;r&#65533;&#369;&#65533;X&#65533;&#479;&#65533;&#65533;:&#65533;&#65533;&#65533;Rkm&#65533;&#65533;Q T-eI&#65533;&#65533;&#65533;&#65533;&#65533;&#65533;&&#65533;L&#65533;H&#65533;&#65533;&#65533;0&#65533;&#65533;&#65533;4'&#65533;&&#65533;&k&#688;)&#65533;&#65533;e&#65533;&#65533;g'&#65533;&#65533;&#65533;&#65533;d&#65533;j&#65533;&#65533;&#65533;&#65533;&#65533; &#65533;c&#65533;B&#65533;IYd&#65533;k&#686;&#65533;&#65533;&#65533;&#65533;&#65533;&#65533;4&#65533;HH&#1201; &#65533;&#1157;FX&#65533;&#65533;&#615;&#65533;;&#65533;n&#65533;&#65533;&#65533;2'/m&#65533;g&#65533;&#65533; &#65533;V;(&#65533;:[&#65533;s&#65533;l&#65533;&#65533;Z&#65533;z@1!&#65533;&#65533;&#65533; 6&#65533;!&#65533;2&#65533;&#65533;&#65533;]L&#65533;i&#65533;&#65533;8&#65533;)&#65533;&#65533;L&#65533;/&#65533;&#65533;0&#65533;&#65533;&#65533;&#65533;p&#65533; &#65533;&#65533;&#65533;J&#65533;&#65533;&#200;&#65533;&#65533;w&#65533;G&#65533;B&#65533;Q|&#65533;m!&#65533;6&#65533;4&#65533;&#948;!C&#65533;1"&#65533;&#65533;&#65533;K&#65533;^&#65533; &#65533;S&#65533;&#65533;&#65533;+@&#65533;@6'fo>&#573;&#65533;&#65533;&#65533;&#65533;
rs!&#65533;"\&#65533;	&#65533;~&#65533;&#65533;>s&#65533; xa&#65533;&#1115;<&#65533;&#65533;&#65533;QR&#65533;&#65533;&#65533;&#65533;^T~9&#65533;&#65533;&#65533;&#65533;`&#1218;&#65533;&#65533;&#65533;(&#65533;&#65533;gn&#65533;,&#65533; o&#65533;}&#65533;&#65533;=&#65533;&#65533;y+l7&#65533;2&#65533;&#65533;&#65533;'&#65533;&#65533;&#65533;,&#65533;4"?&#65533;x!&#65533;y&#65533;&#65533; &#65533;&#65533;&#65533;&#65533;
&#65533;&#65533;00&#65533;y&#907;E&#65533;h3B4p &#1219;&#330;
&#65533;&#65533;&#65533;aur&#65533;&#65533;&#65533;i&#65533;}&#65533;_&#65533;x&#65533;>&#65533;&#65533;}&#65533;&#65533; &#65533;W&#65533;b&#65533;&#65533;&#65533;&#65533;`X&#65533;&#65533;S&#1732;&#65533;\&#65533;&#65533;P&#65533;&#65533;&#65533;&#65533;&#65533;&#65533;&#65533;%@&#65533;3&#65533;f2&#65533;%&#65533;$EV	&#1383;*&#65533;&#65533;g&#65533;&#65533;&#65533;&#65533;&#65533; &#65533;Pv&#65533;&#65533;&#65533;&#65533;&&#65533;&#65533;z&#65533;
e&#65533;F"&#65533;h&#65533;!&#65533;&#65533;&#65533;&#1412;k&#65533;&#65533;@&#65533; Na&#65533;&#65533; 8&#65533;$&#65533;&#49668;&#65533;&#65533;&#433;&#65533;&#65533;&#65533;D&#65533;/a&#65533;o&#65533;&#65533;,&#65533;&#65533;N&#65533;&#65533;&#65533;$&#1085;Ap&#65533; &#65533; &#65533;&#65533;A&#65533;&#1101;v&#65533;*&#65533;Th8B&#65533;&#65533;n&#65533;&#65533;W&#65533;&#65533;	&#65533;p[`&#65533;<l&#65533;&#65533;&#1698;&#65533;d&#65533;H-h(&#65533;&#65533;C&#65533;R7&#65533;&#65533;&#65533;&#65533;$!&#65533;&#65533;&#632;"A &#65533; &#65533;&#65533;&#65533;&#65533;&#1115;d&#65533;&#65533;`&#65533;0U*&#65533;w,\&#65533;&#65533;&#65533;Y&#141;&#65533;&#65533;&#65533;F&#65533;K&#65533;k$D/X&#65533;q(@&#65533;d&#65533;&#65533;&#65533;c&#65533;&#65533;&#65533;G&#130;&#65533;a&DO&#65533;'7&#65533;L{&#65533;&#65533; B&#65533;&#65533;&#65533;0&#65533;&#65533;&#65533;9J&#1625;   
Rz&#65533;R&#65533;NP@C+&#65533;&#65533;u&#65533;2&#65533;&#65533;&#65533;	&#1354;|&#65533;p3&#65533;eJ&#65533;Ov( 2H&#65533;&#65533; 
h&#65533;nnN&#65533;,I&#65533;2Q&#65533;B&#65533;&#1068;(&#65533;R&#65533;=B@ &#65533;&#65533; &#65533;(&#65533;&#65533;&#65533;&#65533;4i( P &#65533;N H)8&#65533;j>'&#65533;&#65533;plcoJ&#65533;&#65533;ILWf&#65533;&#65533;&#65533;
&#65533;&#65533;TA&#65533;I &#65533;&#65533;T4&#65533;&#65533;&#65533;!&#65533;&#65533;F&#65533;-)&#65533;&#65533;&#65533;&#65533;&#65533;+&#65533;&#65533;&#65533;   &#1166;&#65533;`&#65533;HKj- &#65533;h&#65533; &#65533;&#65533;P&#65533;v&#65533;H&#65533;H&#664;&#65533;a~&#65533;]&#65533;Y&#65533;&#65533;f&#65533;L&#65533;!&#65533;&#65533;&#65533;BL&#65533;(&#65533;k&#65533;>R&#65533;&#65533;&#65533;&#65533;R&#65533;7P&#65533;&#65533;&#65533;"&#65533;&#65533;1q&#65533;L\&#65533;.W]&#65533;&#65533;&#65533;+C&#65533;&#65533; &#65533;Umj&#65533;&#65533;&#1510;&#65533; (&#65533;6&#65533;&#65533;_&#65533;&#65533;&#65533;p[&#65533;s &#65533;&#65533;&#65533;_&#65533;&#65533;`x&#65533;&#65533;&#65533;&#65533;&#65533;&#65533;&#65533;&#315;&#65533;r&#65533;&#65533;&#65533;&#65533;'b9&#65533;GX.s&#65533;E`!&#65533;&#65533;&#65533;V&#65533;QK#^&#65533;&#65533;d"U&#1132;b&#65533;&#65533;'q&#65533;&#65533;G	Q&#65533;A&#65533;7&#65533;&#65533;&#65533;&#65533;,&#65533;&#1174;&#65533;&#65533;]+&#65533;i;`#9<[&#65533;&#65533;&#65533;\&#65533;&#65533;&#65533;&#65533;<&#65533;&#65533;	N&#65533;&#65533;&#65533;&#65533;&#65533;&#65533;&#65533;&#65533;&#65533;&#65533;&#65533;&#65533;C	&#65533;&#65533;&#65533;@0&#65533;Ip
&#65533;&#65533;&#65533;&#65533;;&#65533;&#65533;&#65533;&#1284;L"&#65533;&#65533;CX&#65533;&#65533;&#65533;#&#65533;( &#65533;&#65533;&#65533;$&#65533;j/&#65533;&#65533;0&#65533;&#65533;#&#65533;mi&#65533;+dJ#&#65533;&#531;&#65533;&#65533;[c&#65533;_&#65533;&#65533;aS&#65533;&#65533; &#65533;&#65533;&#65533;xb&#65533;&#65533;&#675; xw8&#65533;&#65533;&#65533;>s(&#65533;@&#65533; &#65533;&#65533;5d$;&#65533;D&#65533; M0E&#65533;}&#65533;M&#65533;&#65533;&#65533;OD_&#65533;"%8&#1313;m&#65533;h-&#65533; |&#65533;&#65533;#%&#65533;&#65533;&#65533;F[&#65533;&#1130;&#65533;H&#65533;LnJ&#1654;&#65533;&#65533;/C&#65533;&#65533;&#65533;&#1975; N(@*0&#65533; T&#65533;&#65533;&#65533;&#65533;&#65533;* &#63206;&#65533;#&#65533;/Mi3&#65533;&#65533;&#65533;j&#65533;5&#65533;&#65533;k&#65533;&#65533;yI&#65533;A&#65533;&#65533;W)[&#512;&#65533;&#65533;&#65533;=^v&#65533;'&#65533;&#65533;&#65533;VR$%&#65533;HS&#65533;&#734;&#65533;mhko&#65533;&#65533;&#65533;v!&#65533;&#65533;o&#65533;&#65533;&#65533;&#65533;6aZ!&#65533;<&#1735;&#950;&#65533;&#65533;&#65533;V&#65533;  &#65533;C&#1175;&#65533;t<4&#65533;&#65533;ohz&#65533;&#65533;&#65533;t'&#65533;H&#65533;`np&#65533;&#65533;&#65533;&#65533;&#65533;&#65533;&#65533;&#65533;&#65533; &#65533;8&#65533;\&#65533;9&#65533;]+&#65533;t&#65533;&#65533;&#65533;?$&#65533;u&#65533;&#65533;&#65533;B&#65533;R&#65533;&#65533;&#65533;&#65533;&#65533;&#65533;D&#65533;g&#65533;&#65533;*&#65533;&#65533;&#65533;&#65533;&#65533; H&#1437;&#65533;|&#1770;&#65533;&#65533;!n&#65533;s<W&#1816;Fw&#65533;&#65533;N&#65533;#&#65533;&#65533;&#65533; x:&#65533;fW-<typ&#65533;{0&#65533;&#65533;[ #`8 P&#236;&#65533;!vB&#65533;&#845;&#65533;&#65533;6T&#65533;v&#65533;&#65533;&#65533;&#65533;&#65533;*&#65533;p&#65533;&#65533;&#65533;1&#65533;a&#65533;C&#65533;&#65533;&#65533;vj]&#65533;&#65533;&#65533;[&#65533;&#65533;&#65533;&#65533;&#65533;&#2511;&#65533;&#65533;&#65533;x(kY&#65533;&#65533;&#65533;y&#65533;c.&#65533;KO&#65533;4&#65533;m<cUC	&#65533;&#65533;p&#65533;&#224;_&#520; &#65533;&#65533;b&#65533;@&#65533;8o&#65533;&#1121;{C&#65533;&#65533;V&#65533;*&#65533;Q&#65533;&#65533;c&#65533;Fx&#65533;&#65533;c&#65533;&#65533;m&#65533;&#65533;|&#983;d?gn&#65533;7n&#65533;&#65533;yJg-Qw>+&#65533;S&#65533;&#65533;o&#65533;&#65533;&#65533;`~&#65533;pz&#65533;F&#65533;7kC%:B &#65533;% &#65533;@&#65533;&#65533;2h
&#65533;` dTtQ&#65533;&#65533;&#65533;y&#65533;#&#65533;	("&#65533;&#65533;r&#65533;6[0g&#65533;f&#65533;`* &#65533;&#65533;4&#65533;&#65533;s&#65533;g}\&#65533;&#65533;&#65533;'&#65533;j_Fs&#65533;\x&#65533;4&#65533;GQ&#65533;k&#65533;$H&#65533;
CNf&#65533;&#65533;&#65533; ]&#65533;&#65533;-X`&#65533;u}&#65533;6D!&#65533;'8(A&#65533;&#65533;/M&#65533;gA&#65533;&#65533;f&#65533;Em&#65533;W}
&#65533;h&#65533;&#65533;PXsS&#65533;U&#65533;d&#65533;5t&#65533;&#65533;y&#65533;p&#65533;o&#65533; 3&#65533;#E&#65533;4j&#65533;B&#409666;&#1030;&#65533;0R#d`wc&#65533;&#65533;&#65533;&#65533;`]&#65533;&#65533;&#65533;&#65533;&#65533;gX`&#65533;&#519;4 &#65533;&#65533;w&#65533;&#65533;&#65533;5&#65533;
9  &#65533;&#65533;q&#65533;1:n&#65533;<&#65533;x&#279;	&#65533;&#65533;&#65533;	P&#65533;&#65533;&#521;V&#65533;	 &#65533;&#65533;&#65533;B&#65533;"8F&#65533;8&#65533;&#65533;xUPj(&#65533;7&#65533;&#65533;&#65533;&#65533;&#65533;:&#65533;&#65533;%&#65533;0V&#65533; U&#65533;&#65533;DU&#65533;&#65533;&#65533;{8&#65533; &#65533;&#65533;&#65533;E&#65533;v&#65533;&#65533;&#65533;&#65533;&#456;&#65533;&#65533;&#65533;x&#65533;&#65533;{&#65533;&#65533; <&#65533;&#65533;&#65533;&#65533;8&#65533;&#65533;&#65533;sKhY84'&#65533;1&#65533;|&#65533;&#65533;&#65533;&#65533;&#65533;&#65533;*&#65533;FYh&#65533;v&#65533;1&#65533;B1&#65533;Wd0&#65533;jH&#65533;&#65533;P&#65533;7&#65533;%Nt5W&#65533;z&#65533;&#65533;a1&#65533;,&#65533;&#65533;&#65533;&#519;\&#65533;&#65533;&#65533;&#65533;z&#65533;1&#65533;&#65533;!9P&#65533;&#65533;@&#65533;A&#65533;D&#65533;KT"&#65533;0Iu`&#65533;&#33908; &#65533;&#65533;&#65533;!&#65533;Z&#65533;&#65533;v&#65533;2w&#65533;&i
&#65533;&#65533;/t[&#65533;}4&#65533;&#65533;P4&#65533;&#65533;&$C&#65533; o &#65533;l&#518;i(&#65533;&#65533; &#65533;\IF&#65533;7V&#65533;&#65533;&#65533;{3V&#65533;&#65533;C&#65533;X&#65533;&#1026;&#65533;&#65533;&#65533;Y&#65533;|&#65533;&#65533;&#65533;&#65533;
I&#65533;Vi?9_&#65533;)_i*biZ`&#65533;`&#65533;&#65533;P|_&#65533;&#65533;=R&#65533;&#65533;&#65533;&#65533;&#65533;&#65533;s&#65533;`&#65533;v&#65533;	*&#65533;y&#604;;i&#65533;W&#65533;&#65533;2&#65533;&#65533;I&#65533;&#65533;&#65533;&#65533; pQ&#65533;&#65533;h&#65533;	&#65533;A)CY&#65533;#8W3J&#65533;Y_=pX|&#65533;f&#65533;&#65533;Gy&#65533;ROY&#65533;Ny&#65533;U&#65533;&#65533;)&#65533;{&#1552;&#65533;8&#65533;wu&#387;&#65533;Y &#65533;ii
8vc&#65533;&#65533;&#65533;;&#1435;#&#65533;&#65533;&#65533;&#65533;&#65533;p&#65533;y&#65533;&#65533;&#65533;|HsP&#530;&#65533;R!&#65533;i!0&#65533;&#65533;H&#65533;&#65533;`Bex&#65533;&#65533;m&#1565;&#65533;&#38723;P&#65533;8l&#65533; &#65533;&#65533;&#65533;&#65533;&#65533;I&#65533;&#65533;&#65533;&#65533;@z&#65533;&#65533; &#65533;&#65533;G|ta&#65533;4 &#65533;&#65533;&#1631;&#65533;&#65533;&#65533;z&#65533;&#65533;&#65533;@&#65533;&#65533;&#65533;&#65533;&#65533;&#65533;&#65533;&#65533;Q&#65533;A?Y&#65533;	aY>(&#65533;&#65533; h&#65533;&#65533;&#65533;&#65533;&#65533;&#65533;&#65533;Q&#65533;&#65533;7:V.GZ&#65533;&#65533;:g&#65533;&#137;&#65533;&#65533;&#65533;&#65533;&#65533; j&#65533;!j!@&#65533;&#65533;&#65533;Js&#65533;&#65533;F&#65533;&#65533;&#65533;&#270;&#65533;E0
&#65533;&#65533;&#65533;&#65533;3z&#65533;&#65533; &#65533;&#65533; &#65533;B9-&#65533;IV?j7&#65533;A:&#65533;&#65533;&#65533;&#65533;e&#65533;}T&#65533;I&#65533;L&#65533;&#65533;&#65533;&#65533;&#65533;&#65533;i&#65533;P&#1631;	&#65533;&#65533;)&#65533; &#65533;2&#65533; \
74&#65533;b&#65533;&#65533;1&#65533;q&#65533;X&#65533;&#65533;i&#65533;&#65533;&#65533;&#65533;&#65533;&#65533;j(`&#65533;&#65533;&#65533;&#65533;&#65533;5ZZ&#65533;
J&#65533;9y&#65533;&#65533;&#65533;&#65533;}&#65533;&#65533;'j&#65533;&#65533;i&#65533;&#65533;Z&#65533;&#409;&#65533;&#65533;&#674;&#65533;Je&#65533;&#65030;2&#65533;&#65533;ih&#65533;&#65533;hC&#65533;&#65533;:&#65533;&#65533;&#65533;J&#65533;	&#65533;3"&#65533;&#65533;o % D,&#65533;&#65533;&#65533;&#65533;)&#65533;&#65533;)&#65533;K&#65533;&#65533;p&#65533;[&#65533;{&#33792;hb`
&#65533;&#65533;&#65533;7:&#65533;pYy&#65533;&#65533;Gu TxTp^4&#65533;&#65533;&#65533;&#65533;@h&#65533;'&#65533;&#65533;&#65533;&#65533;n&#65533;p&#1715;pE&#65533;&#65533;V&#65533;s&#65533;&#65533;&#65533;&#65533;&#65533;&#65533;&#65533;j&#65533;L&#65533;&#65533;y&#65533;&#65533;&#65533;UhB&#65533;&#65533;@eh@ &#65533;&#65533;&#1688;p&#65533;&#65533;&#65533;&#65533;&#65533;	&#65533;I&#65533;&#65533;J&#65533;&#65533;&#65533;&#65533;&#65533;&#65533;&#65533;*&#65533;@&#65533;&#1300;r&#65533;t{&#65533;&#65533;&#65533;&#65533;&#65533;J&#65533;&#65533;&#65533;Ex&#65533;&#65533;&#65533;&#65533;&#65533;&#65533;&#65533;&#65533;G&#65533;	&#65533;X&#65533;_&#65533;Y~&#1064;	f&#65533;&#65533;	
&#65533;&#65533;J&#65533;&#65533;J &#65533;H(Z&#65533;&#65533;&#65533;WP&#65533;?&#65533;&#65533;&#65533;6&#65533;&#65533;&#65533;&#65533;&#65533;&#65533;&#65533;cX&#65533;')&#65533;&#65533;&#65533;&#65533;&#65533;Jex&#65533;&#65533;&#65533;&#65533;\;&#65533;D@7&#65533;&#65533;&#65533;Z&#65533;&#65533;z&#65533;&#65533;p&#65533;&#65533;z;&#65533;#X&#65533;&#65533;K&#65533;q[&#65533;;&#65533;&#65533;X&#65533;Q&#65533;vK&#65533;TI&#65533;9&#65533;Q&#65533;&#65533;Y&#65533;
2P&#65533;&#65533;0&#65533;&#65533;&#65533;&#65533;&#65533;&#65533;&#65533;a&#65533;&#65533;p&#65533;&#65533;&#65533;E/k
&#65533;&#65533;4&#65533;F&#1178;&#65533;&#65533;&#65533;&#65533;&#65533;&#65533;=k&#65533;p&#65533;n&#65533;J&#65533;[&#65533;,p&#65533;I&#65533;J+&#65533;<V&#65533;&#65533;E &#65533;[&#65533;hx&#65533;&#65533;&#65533;&#65533;c&#65533;&#65533;w&#65533;`&#65533;F&#65533;&#65533;&#65533;9&#65533;&#65533;W&#65533;7&#65533;&#65533;q&#65533;&#65533;z;&#65533;"\&#65533;&#65533;&#65533;&#65533;&#65533;[Uy&#65533;3H>&#65533;	&#65533;&#65533;
&#298;/esw2&#65533;&#65533;Yp&#65533;&#65533;j&#65533;K&#65533;&#65533;k&#65533;5+&#65533;&#65533;&#65533;&#65533;&#755;:WN6&#65533;D&#1791;F&#65533;&#65533;P&#65533;&#65533;F[&#65533;T&#65533;&#65533;0&#1688;&#65533;&#65533;&#65533;&#65533;+&#65533;^<L&#65533;&#65533;&#65533;Hf&#739;L&#65533;&#65533;&#65533;?z&#65533;&#65533;W_)&#65533;^&#65533;&#65533;&#65533;	&#65533;&#65533;&#65533;&#759;yk&#65533;&#65533;{&#65533;&#65533;&#65533;&#65533;&#65533;!K&#65533;K&#65533;J-k&#65533;&#65533;
&#65533;H&#65533;&#65533;&#65533;&#65533;x`&#65533; &#65533;&#65533;E&#65533;&#65533;&#65533;&#65533;&#65533;[&#65533;u&#1727;&#65533;L&#65533;E&#1791;0 j&#65533;@&#65533;\&#65533;&#65533;
&#65533;&#65533;&#65533;&#65533;&#65533;Ml&#65533;
&#65533;o&#65533;7F&#65533;&#65533;&#363;&#65533;&#65533;o&#65533;&#65533;)&#1404;#l&#65533;&#65533;<&#65533;h&#65533;SZ&#65533;&#65533;&#65533;&#65533;@&#65533;(&#40772;&#65533;&#65533;&#65533;&#65533;&#65533;&#65533;&#65533;Pw&#65533;&#65533;&#855;a&#65533;&#65533;&#65533;&#65533;`&#65533;&#446;J@&#65533; &#65533;&#65533;K&#65533;&#65533;{&#281;W@&#65533;?&#65533;&#291;&#65533;V&#65533;e&#65533;&#65533;&#65533;VV&#1821;&#65533;&#65533;&#65533;&#65533;&#65533;&#696;&#65533;&#65533;|&#65533;Z$&#431;&#65533;P&#65533;k&#65533;&#65533;n&#65533;&#438;h&#1846;&#65533;&#810;"\&#65533;&#65533;&#65533;&#65533;^&#65533;&#65533;&#65533;&#65533;)&#65533;&#65533;.&#65533;&#65533;&#780;&#65533;&#65533;&#65533;&h@&#840;`&#840;&#65533;&#65533;&#65533;&#65533;&#65533;E&#65533;&#65533;"0&#65533;&#65533;=&#65533;&#65533;&#65533;&#65533;&#65533;V  &#65533;&#65533;&#1231;&#65533;&#65533;&#65533;&#65533;&#65533;j&#65533;&#65533;&#65533;&#755;&#65533;|h&#65533;&#65533;V&#65533;+&#65533;&#65533;&#1897;&#682;&#65533;&#65533;&#65533;&#65533;&#65533;&#65533;)&#65533;x3&#65533;H&#65533;\&#65533;k &#65533;^=^&#65533;&#65533;&#65533;&#65533;>J&#65533;i&#65533;s&#65533;&#65533;&#65533;&#65533;&#65533;j<#&#65533;L&#65533; &#65533;&#65533;%l&#65533;M&#65533;xm&#65533;&#65533;y&#65533;&#65533;|&#65533;&#185;z&#65533;&#65533;&#65533;&#65533;&#133;&#65533;&#65533;&#65533;&#65533;&#65533;&#65533;yPZ&#65533;y&#65533;&#201;l
&#65533;}&#65533;&#65533;&#65533;&#65533;&#1854;&#65533;K&#598;&#65533;&#65533;(@&#65533;(p&#65533;&#883;F&#65533;tzh&#65533;0&#1388;]&#65533;l&#65533;*&#65533;&#65533;IX&#65533;q&#65533;Ha&#65533;C&#65533;&#65533;Q&#65533;&#65533;0w&#65533;&#65533;&#65533;&#1871;&#65533;&#65533;u&#65533;9&#65533;&#336;}}&#65533;&#65533;&#65533;&#65533;&#65533;&#65533;&#65533;&#65533;&#65533;x-&#65533;&#65533;}&#65533; M"&#65533;1
&#65533;a&#65533;&#65533;&#65533;&#65533;&#65533;&#65533;5&#65533;d &#1618;&#65533;	&#65533;B&#65533;&#65533;@|&#65533;J`&#65533;&#65533;&#65533;>-&#65533;B&#65533;&#65533;:&#65533;&#2014;&#65533;&#65533;&#65533;S-&#1778;&#65533;&#65533;*&#65533;I&#65533;&#65533;&#65533;b&#65533;&#65533;q&#65533;&#65533;d&#65533;&#65533;`&#65533;&#65533;<&#65533;P&#65533;&#65533;5j&#65533;v&#65533;&#65533;&#65533;3&#65533;&#65533;L&#65533;u&#65533;&#65533;}&#135;`&#65533;&#65533;&&#65533;&#65533;~&#65533;&#65533;&#65533;&#65533;&#65533;!#&#65533; p&#65533;[$&#65533;&#65533;&#65533;,'&#65533;&#65533;&#65533;&#65533;yp%Y&#65533;4&#65533;&#65533;&#65533;&#65533;&#65533;A&#65533;&#65533;=M&#2003;&#65533;&#65533;&#65533;&#65533;Q8&#65533;&#65533;"`&#65533;]&#65533;X=&#65533;P.~&#65533;	&#65533;&#65533;X&#65533;`M&#65533;n&#1776;&#65533;&#1032;&#65533;&#65533;p8&#65533;,&#65533;&#65533;K~el.&#65533;&#65533; &#65533;\&#65533;&#1261;&#65533;&#1435;&#65533;xn&#65533;yn&#65533;+&#65533;&#65533;&#65533;02&#65533;&#65533;l&#65533;&#65533;61&#65533;&#65533;&#65533;&#65533;{&#65533;&#65533;B&#65533;&#65533;&#65533;\&#65533;&#721;&#65533;&#920;[_&#65533;&#65533;&#65533;+k`&#65533;a&#65533;&#65533;.^&#65533;.&#65533;&#65533;&#65533;&#65533;Q&#65533;b`-&#65533;&#65533;&#65533;:&#65533;&#65533;)=&#65533;~&#65533;>jm~&#65533;FZ%&#65533;&#65533;&#65533;,&#65533;|&#65533;&#65533;]&#65533;y&#65533;&#65533;)n&#65533;+&#65533;&#65533;&#65533;	&#65533;&#65533;&#65533;
1&#65533;&#818;&#65533;|&#65533;"&#65533;P&#1929;n&#65533;&#65533;&#65533;l&#65533;C>&#65533;&#65533;&#65533;&#65533;@&#599;&#65533;&#65533; rp&#65533;>&#65533;^%&#65533;&#65533;&#65533;&#65533;&#65533;&#65533;k&#65533;HV&#65533;&#65533;&#65533;H&#65533;u&#65533;M&#65533;&#65533;&#65533;	wD&#65533; &#65533;Z&#65533;K&#65533;i&#493;&#65533;&#65533;`l>h5&#65533;s&#65533;&#65533;&#65533;]&#65533;&#65533;&#65533;{&#65533;&#65533;&#65533;&#65533;&#65533;}8 w&#65533;	&#65533;h&#65533;&#54791;&#65533;&#65533;&#65533;0&#65533;!<&#65533;&#65533;:&#1230;>&&#65533;V@h&#65533;&#65533;&#65533;Nh`2&#65533;<lP&#65533;&#65533;&#62336;&#65533;A&#65533;3v&#65533;&#65533;&#65533;&#65533;&#65533;&#65533;&#65533;&#65533;}&#65533;&#65533;&#65533;&#65533;&#65533;&&#65533;M&#65533;DT&#65533;_&#1593;&#28286;&#65533;
&#65533;\l&#65533;K&#65533;z{&#65533;m&#65533;)l&#65533;'^&#65533;j&#65533;&#65533;R&#65533;o&#929;.9&#65533;&#65533;&#65533;C&#65533;I&#65533;&#65533;&#65533;&#65533;&#65533;W&#65533;@ql)&#65533;&#65533;*&#65533;&#65533;&#1256;&#65533;&#65533;P&#65533;/&#266;&#65533; &#65533;L?&#65533;&#65533;J&#65533;&#65533;&#65533;D&#65533;gP&#65533;K&#65533;&#65533;D&#65533;&#65533;C&#65533;,Qu&#65533;Y&#65533;E&#65533;~A&#65533;&#65533;&#65533;&#65533;-&#65533;&#1493;p&#65533;0&#656;&#65533;&#65533;&#65533;&#65533;&#65533;&#65533;_sNh&#65533;z&#65533;&#65533;l&#65533;o&#65533;>sO"z&#65533;M&#65533;&#65533;&#65533;&#65533;&#65533;"&#65533;{,E<&#65533;&#1568;!T&#65533;&#1930;\&#65533;&#65533;<`&#65533;l&#65533;&#65533; &#65533;&#65533;&#65533;/&#65533;&#65533;T%&#65533;`&#65533;&#65533;&#65533;&#65533;PoZ&#65533;&#65533;^&#65533;Y&#65533;&#65533;7&#65533;&#65533;&#65533;&#65533;&#65533;<	>i]&#65533;/&#65533;_&#65533;&#65533;&#65533;i4 &#65533; 4 &#65533;&#65533;&#65533;&#65533;&#65533;&#65533;&#65533;&#65533;&#65533;&#65533;&#65533;&#65533;&#65533;;&#65533;&#65533;&#65533;&#65533;&#65533;&#65533;Q&#65533;&#65533;&#65533;M&#65533;&#65533;&#65533;&#65533;&#65533;	&#65533;&#65533;&#65533;&#65533;&#65533;&#65533;Z&#65533;&#65533;&#65533;&#65533;zyygz&#65533;Yf<<&&#65533;&#65533;&#65533;&#65533;fYnlyzglg&#65533;&#65533;ygg&#65533;&#65533;&#65533;k&#65533;&#65533;&#65533;&#65533;&#65533;&#65533;&#65533;rrk&#65533;&#65533;&#65533;&#65533;&#65533; &#65533;&#65533;0p&#65533;@"$&#65533;&#65533;&#132;	,&#65533;DD&#65533;&#65533;&#65533;B3
&#1704;1c&#65533;E&#65533;Bb&#65533;) I&#65533;&#65533;Nn"	J&#65533;T&#65533;Q&#65533;y
&#65533; .4sF&#65533;&#65533;&#65533;O[?O&#65533;&#65533;'\&#65533;d;O#&#65533;G&#65533;&#65533;e<T=&#65533;&#65533;L&#65533;&#65533;&#65533;&#65533;8=&#65533;&#65533;7rZi&#65533;&#65533;4v&#65533;$&#65533;&#65533;uS;)&#65533;&#65533;Ho&#1651;&#65533;&#65533;&#65533;z&#65533;&#65533;&#65533;X&#65533;O"D0$Q&#65533;&#65533;&:&#65533;&#65533;8&#1159;9b&#65533;I&#65533;&#65533;&#65533;&#65533;T&#1641;&#65533;&#65533;A&#65533;x&#65533;&#65533;&#65533;#&#65533;&#65533;:iaH&#65533;Tk&#65533;&#65533;c&#65533;&#65533;Q]&#65533;&#65533;&#65533;&#65533;&#65533;&#65533;&#1783;&#65533;mm&#65533;&#65533;&#65533;fU&#65533;d&#594;'&#65533;&#1262;]&#65533;}+&#65533;&#65533;&#65533;H&#65533;^t&#65533;r&#65533;&#952;&#65533;G&#65533;m&#65533;}&#65533;&#65533;e&#65533;'&#30660;&#65533;L&#65533;&#65533;&#65533;%B4&#65533;&#65533;&#65533;&#65533;?Lb&#65533;c&#65533;M&#65533;FG&#65533;&#65533;&#65533;J4t&#65533;YJ&#65533;&#65533;&
i/&#65533;&[/&#65533;&#65533;Z-8&#65533;t!M&#65533;&#65533;&#65533;n"&#65533;&#1547;Q&#65533;i&#65533;&#65533;&#65533;9&#65533;&#65533;\&#65533;&#65533;&#65533;*&#65533;&#65533;&#65533;&#65533;/&#65533;dw&#65533;u;F&#65533;&#65533;-q&#65533;&#65533;n&#65533;'Gz&#65533;&#65533;&#65533;`&#65533;&#65533;G &#65533;_D,&#65533;p&#65533;&#65533;&#65533;9&#65533; X&#65533;&#65533;$&#65533; d"xH&#65533;h6&#65533;II&#65533;8&#65533;h&#65533;d!M&#65533;H&#65533;&#65533;&#65533;&#646;&#65533;&#65533;&#65533;&#65533;?&#65533;Y&#65533;OJMT.&#65533;&#65533;&#65533;c8&#65533;&#65533;#*5^W&#65533;$9b&#65533;&#65533;v&#65533;i&#65533;]D&#65533;W&#65533;z&#65533;&#65533;*A`&#65533;9e&#65533;,V&#65533;W^p&#65533;&#65533;Z&#536;&#65533;vbA&#65533;*&#65533;&#65533;k$&#65533;&#65533;Gf&#65533;`&o&#65533;V&#65533;&#65533;&#1458;&#65533;&#65533;
&#1734;6&#65533;&#65533;&#65533;:k&#65533;.DU{&#65533; &#65533;&#65533;SS&#65533;c&#65533;&#65533;]7&#65533;&#65533;&#65533;8&#65533;&#1466;B&#65533;u&#1018;&#65533;&#65533;'A&#65533;&#65533;9&#65533;&#17640;&#65533;We&#65533;,&#65533;&#65533;&#65533;&#65533;X&#65533;&#1577;&#65533;&#65533;Z&#65533;&#65533;&#65533;Q&#65533;ei&#65533;&#65533;f&#65533;!&#65533;l&#65533;&#65533;I&#65533;&#65533;6&#65533;+&#65533;&#65533;&#1338;K&#65533; &#65533;S&#65533;^&#65533;&#65533;&#65533;&#1486;&#65533;&#65533;+L&#65533;&#65533;m/D&#65533;J&#65533;&#65533;^&#65533;3w&#65533;&#65533;h&#65533;x&#65533;&#65533;&#65533;&#65533;&#65533;&#65533;&#65533;D&#65533;&#65533;&#65533;PJ&#65533;&#65533;&#65533;&#65533;k&#65533;]Z`u&#65533;&#65533;&#65533;&#65533;&#65533;`&#65533;&#65533;&#65533;}&#65533;H i|&#65533;&#65533;&#65533;*&#65533;&#65533;&#65533;&#65533; &#65533;&&#1427;x&#65533;&#65533;&#1795;&#65533;i&#65533;D&#65533;&#65533;&#65533;?&#65533;D&#65533;&#65533;&#640;_&#65533;&#65533;{<&#65533;Jn2&#65533;&#8765;&#65533;1jf&#65533;0*&#65533;d&#65533;&#65533;U7&#65533;le&#65533;Qc&#65533;&#65533;&#14633;&#65533;$|&#65533;&#65533;&#65533;&#65533;sp&#65533;&#65533;I&#65533;&#65533;&#65533;O&#65533;*;&#65533;&#65533;&#65533;+5&#65533;V&#29621;&#65533;[&#65533;&#65533;&#65533;l&#65533;i&#65533;&#65533;&#65533;*l?&#65533;&#65533;&#65533;&#65533;&#65533;&#65533;&#65533;&#65533;&#1565;$z&#1986;&#65533;$~&#65533;&#1846;)8&#12540;l&#65533;L5&#65533;LY&#65533;&#65533;"`A &#65533; &#65533;P&#65533;&#65533;&#65533;&#65533;&#65533;g&#65533;&#65533;8<R&#65533;.&#65533;B&#65533;&#65533;&#65533;(0&#65533;&#65533;8&#65533;@&#65533;5d&#65533;uH&#65533;&#65533;&#1254;d%+&#65533;`T&#65533;U&#65533;&#65533;&#65533;&#65533;&#65533;n&#65533;&#65533;&#65533;fE&#132;&#65533;x&#65533;&#65533;&#65533;&#65533;&#65533;E/T&#65533;&#65533;&#65533;j&#65533;&#65533;&#65533;	&#65533;:3&#65533;l&#65533;B&#65533;&#65533;P&#65533;&#65533;&#65533;$x>-&#65533;!r!&#65533;B&#65533; &#65533;%:&#65533;b&#65533;P,L
-&#65533;B 0&#65533;&#65533;&#65533;&#65533;rZ&#65533;&#65533;&#65533;IEBn&#65533;"H&#65533;&#65533;&#65533;&#65533;:&#65533;N&#65533;&#65533;s&#65533;&#65533;&#65533;/&#1162;wY&#65533;
&#65533;&#65533;&#65533;&#65533;A&#65533;?&#65533;j&#65533;*bH&#65533;&#65533;(&#65533;z{J=&#65533;T&#1584;[6&#65533;&#65533;)&#786;Cz&#65533;7@&#65533;*:&#65533;&#1712;!"&#65533; &#65533;&#65533;D0
P&#65533;b&#65533; ,&#65533;&#65533;q&#65533;b&#65533;&#65533;&#65533; @	&#65533;&#65533;W 8&#65533;&#65533;t'&#65533;&#65533;&#65533;&#65533;&#65533;&#65533;&#65533;A&#65533;&#65533;&#972;#&#65533;GB&#65533;&#65533;J&#65533;]g&#65533;4&#65533;V&#65533;&#65533;t&#65533;;&#65533;mD&#65533;y&#65533;,Bnvc&#65533;&#65533;&#65533;&#65533;A@ &#65533;&#65533;&#326;&#65533;&#65533;&#65533;&#65533;i&#65533;o&#65533;&#65533;$&#65533; E-b&#65533;&#65533;&#65533;&#65533;&#65533;&#65533;G>&#65533;yn'nAV)W2Q
P&#65533;0E&#65533; X &#65533;	&#65533;`&#65533;a&#65533;X&#65533;B/&#65533;"ppcg&#65533;i&#65533;2&#65533;&#65533;eF&#65533;P&#65533;&#65533;&#65533;LhR&#65533;sL&#65533;5Y&#65533;4{&#1867;&#65533;&#65533;sg&#1381;&#1857;,L;&#65533;8}&#65533;N^&#65533;-O&#65533;&#65533;g&Q&#65533;&#65533;&#65533;L &#65533;0&#65533;@^3&#65533;I\o&#65533;(*&#65533;&#65533;[&#1798;&#65533;m&#65533;N&#65533;&#145;	P&#6319;&#65533;&#65533;F3&#65533;Q$&#65533;q&#65533;&#65533;&#65533;H&#65533;&#65533;&#65533;q&#65533;@v &#65533;&#65533;^&#65533;&#65533;8&#65533;&#198;S&#65533;4&#65533;&#65533;&#65533;N&#65533;&#65533;&#65533;SH&#65533;jCNw&#866;J&#65533;iIj&#65533;&#65533;&#65533;&#65533;p&#65533;dB&#65533;	M80&#65533;aUz&#65533;&#65533;=&#65533;&#65533;&#65533;5&#65533;^&#65533;&#65533;z&#65533;&#65533;&#65533;<&#65533;&#65533;&#65533;OJ&#65533;&#65533;:&#65533;|&#1586;M&#65533;&#1048;&#65533;(&#65533;&#65533;&#65533;&#65533;&#65533;&#65533;&#65533;&#65533;A@
mH&#65533;@&#65533;&#65533;Z&#65533;
@/&#65533;PR&#65533;&#65533;@@&#65533;&#65533;&#65533;&#65533;*k&#65533;&#65533;)&#65533;&#65533;&#65533;w&#976;&#65533;&#65533;;&#65533;h&#65533;&#65533;tt i&#65533;y&#65533;	L&#65533;iU&#65533;R/&#65533; &#65533;1&#65533;w&#891;&#65533;$&#65533;U&#65533;vU&#65533;( ]1&#65533;&#65533;&#65533;s&#65533;&#65533;=&#65533;&#65533;&#65533;J&#65533;&#65533;&#1666;n({&#65533;&#65533;&#65533;H'2&#65533;\&#65533;&#65533;&#65533;&#65533;"&#65533;v&#65533;+w&#65533;[&#65533;?&#65533;&#65533;~&#65533;} &#65533;+D&#65533;
&#65533;Moa&#65533;&#65533;&#65533;&#65533;op0&#65533;&#65533;E	\&#65533;8&#65533;T"`&#65533;&#65533;&#65533;&#65533;&#65533;&#65533;O&#65533;Z&#65533;&#1469;v&#65533;R&#65533;&#65533;&#65533;&#65533;M&#65533;&#65533;1_&#65533;no&#65533;&#1355;&#1043;  &#65533;&#65533;&#65533;&#65533;&#65533;&#65533;`&#65533;&#65533;&#65533;&#65533;&#1022;!&#65533;M&#65533;&ol&#65533;T04&#65533;CEwh&#65533;WPW}A&#65533;&#65533;v&#65533;&#65533;&#65533;&#65533;v&#1531;&#65533; &#65533;&#65533;:&#65533;
&pryA&#65533;&#65533;,&#65533;&#65533; @&#65533;(&#65533;&#65533;&#19967;f3&#65533;M1&#65533;S&#65533;t&#65533;&#65533;ch|&#65533;&#65533;&#65533;SJ&#65533;cH&#65533;&#65533;9f&#233;&#65533;H&#65533;D<h&#65533;&N&#65533;,&#65533;q=?&#65533;&#65533;&#65533;&#65533;tj&#145;&#65533;b&#65533;"(Z@(&#65533;j&#65533;&#65533;&#65533;&#65533;Uz&#65533;&#65533;&#65533;&#65533;&#65533;&#65533;&#65533;}{&#65533;u]G&#65533;&#65533;&#65533;&#65533;&#65533;&#65533;D&#65533;	&#65533;j&#65533;q&#65533;8&#65533;&#65533;&#65533; &#65533;&#65533;/hA<`&#65533;f&#65533;&#65533;&#65533;&#65533;&#65533;N&#65533;-&#65533;g"&#65533;&#65533;\&#65533;&#65533;&#65533;&#65533;l&#65533;&#65533;&#65533;T&#65533;&#65533;&#65533;#Dsb;&#1027;&&#65533;&#65533;&#65533;7&#65533;"&#65533;hB]&#65533;&#65533;&#65533;hUr&#1137;Q+[&#65533;:&#65533;&#65533;&#65533;<&#65533;&#65533;&#65533;&#65533;&#65533;&#65533;&#65533;&#65533;'d4&#1103;~&#65533;&#65533; &#65533;}x%&#65533;,P&#65533;8&#65533;&#65533;8&#65533;a&#65533;&#65533;&#65533;5&#65533;_&#65533; &#65533;p&#65533;&#65533;hP
&#65533;&#65533;ee&#65533;&#65533;c<&#65533;Q1f&#65533;&#65533;&#65533;&#65533;&#65533;U&#65533;4&#65533;r&#65533;&#65533;\&#65533;0&#65533;R&#65533;'&#65533;&#65533;&#65533;&#1843;&#65533;M&#65533;&#65533;&#65533;`\&#65533;&#65533;H&#65533;z%'&#65533;[&#65533;XP&#65533;K&#65533;&#65533;kP&#65533;&#65533;>T&#65533;&#65533;Or&#65533;&#65533;|&#65533;x&#1657;&#65533;Q&#65533;&#65533;&#65533;6rP0 &#65533;!|&#65533;&#65533;&#65533;R&#65533;&#65533;
@&#65533; &#65533;& T&#65533;&0&#65533;7B&#65533;m&#65533;&#65533;J&#65533;iN&#65533;r&#65533;dO3&#65533;,_piW&#65533;&#65533;<&#65533;iM&#65533;|&#65533;&#65533;&#65533;*P&#65533;&#65533;J&#65533;&#762;&#65533;Z&#65533;&#65533;&#65533;&#65533;v!&#65533;p<F#&#65533;338&#65533;&#65533;\&#65533;&#65533;&#65533;>C&#65533;3&#65533;&#65533;&#65533;2D/&#65533;3&#65533;>&#199; j&#65533;]dwv&#65533;&#65533;&#65533;&#65533;5P&#65533;&#65533;&#935;&#65533;&#65533;&#65533; &#65533;W6 &#65533;#&#65533;&#65533;fp@&#65533;&#65533;w&#65533;&#65533;Y&#65533;`~&#964;f&#65533;t:,&#65533;r&#65533;w&#65533;&#65533;7&#65533;2Jv&#65533;q&#65533;&#65533;&#65533;&#65533;&#65533;t21-&#1362;iE&#65533;&#65533;&#65533;&#1408;&#65533;E&#65533;z/cu&#65533;0	&#65533;QP&#65533;`DiXz&#65533;b)&#65533;"$&#65533;  Pp&#519;p&#65533;<&#65533;&#65533;p&#65533;&#65533; |&#65533;Q@&#65533;&#65533;0&#65533;W&#65533;&#65533;&#65533;&#65533;#&#65533;&#65533;Y!Wl&#65533;G'GM&#65533;`&#65533;&#65533;&#65533;:&#65533;T&#65533;A`&#65533;A,%&#65533;&#65533;J &#65533;&#65533;&#65533;&#65533;~c&#65533;
&#65533;3n&#65533;z&#65533;&#65533;c4a{&#65533;&#65533;!&#65533;&#65533;ie8o]&#65533;[w&#65533;&#65533;n&#65533;cn E&#65533;&#65533;&#65533; <   &#65533;&#65533;&#65533;f&#65533;|&#65533;pj&#65533; &#65533; &#65533;&#65533;&#65533;G &#65533;&#65533;0Y&#65533;Pe($&#65533;&#65533;;Hr&#65533;&#65533;&#65533;&#65533;&#65533;&#65533;&#65533;&#65533;E&#65533;(&#65533;<`&#65533;	&#65533;v/w&#65533;&#65533;E&#65533;&#65533;)&#65533;`&#65533;&#65533;v
&#65533;&#65533;f&#65533;&#65533;&#65533;&#65533;&#65533;Zx
&#65533;&#1477;&#65533;&#65533;u&#65533;&#65533;{&#1281;(a!L&#65533;&#65533;&#65533;B&#65533;&#65533;&#65533;x&#65533;&#65533;uP(&#65533;&#65533; &#65533;8p&#65533;w	&#65533;	/Pp&#65533;&#65533;H08| 9&#65533;&#65533;&#65533;&#65533;&#65533;&#1991;&#65533;;H`&#65533;&#65533;&#65533;&#65533;x&#65533;&#65533;&#526;&#65533;H"p^t&#65533;&#65533;X&#65533;Q$k@$?&#65533;.&#65533;&#65533;2&#65533;HPo(&#65533;>&#65533;I&#65533;J&#65533;v
&#37208;V3&#65533;0&#65533;&#65533;&#65533;&#65533;&#65533;H&#65533;8&#65533;&#65533; &#65533;.&#65533;&#65533;8o&#65533;&#65533;&#65533;&#65533;&#65533;&#65533;(&#65533;&#65533;&#65533;,&#65533;^&#1924;?P&#65533;3&#65533;&#65533;3i &#65533;&#65533;&#65533;>X1&#65533;&#65533;(&#65533;3&#65533;i&#65533;&#65533;z&#65533;J6&#65533;F&#65533;w
&#65533;H&#65533;&#65533;`&#65533;%Y&#65533;XC&#65533;Yv&#38531;$&#65533;	&#65533;&#65533;&#65533;P&#65533;&#65533;{7&#65533;-_H	&#65533;&#65533;"&#1297;{&#65533;&#65533;u&#65533;oQ&#65533;&#65533;nP$&#905;&#65533;	d&#65533;X&#65533;}&#65533;&#65533;y&#65533;N&#65533;N&#65533;&#1785;&#65533;&#65533;P&#65533;&#65533;&#65533;&#65533;'&#65533;&#65533;)9	&#65533;&#65533;&#65533;&#65533;k&#65533;R&#65533;&#65533;R&#1601;_&#65533;f&#836;&#65533;&#65533;qd&#65533;&#65533;&#65533; &#65533;&#65533;&#65533;&#65533;&#65533;&#65533;&#65533;1&#65533;1&#65533;&#65533;&#9205;&#65533;P`&#65533;=&#65533;&#65533;f&#65533;,&#65533;V&#65533;{jX&#65533;&#65533;1&#65533;Yu&#609;&#65533;)Yp$&#65533;&#65533;	&#65533;0H&#65533;'&#65533;&#65533;&#1545;
&#65533;	&#65533;&#65533;)9&#34910;&#65533;UC&#65533;&#65533;&#65533;&#63065;6}&#65533; &#65533;&#65533;G&#65533;BzRq&#65533;&#65533;&#65533;&#65533;&#65533;9`1lx&#65533;&#1060;&#65533;&#65533;[&#65533;h&#65533;P&#65533;9V.9&#65533;&#65533;J&#65533;H&#65533;&#65533;&#65533;&#65533;0&#65533;&#65533;P&#65533;&#65533;!&#65533;P&#65533;&#65533;&#65533;!*&#65533;`V &&#65533; '&#65533;&#65533;&#8786;&#65533;y&#65533;&#65533;&#65533;y
&#65533;79|&#65533;q$&#65533;&#65533;X&#65533;&#1630;O&#65533;n&#65533;&#1494;&#65533;8d?&#65533;&#65533;l&#65533;&#65533;&#65533;U&#65533;&#65533;Y&#65533;&#65533;E&#65533; &#65533;&#65533;&#65533;e&#65533;\&#65533;&#65533;7ly\&#65533;&#65533;&#63493;iQ&#65533;&#65533;P&#65533;&#65533;&#65533;-"X&#65533;&#65533;&#1125;&#65533;&#65533;&#65533;nlYBRg&#668;&#65533;	&#65533;n&#65533;&#65533;)*&#65533;&#65533; &#65533;9&#65533;&#65533;&#65533;&&#65533;&#65533;3&#65533;&#65533;&#65533;&#65533;U&#65533;`&#65533;&#65533;&#65533;&#65533;&#65533;&#65533;:&#65533;&#65533;&#65533;&#65533;Y!&#65533;ih&#65533;q&#65533;&#65533;#&#65533;&#65533;&#65533;&#65533;J&#65533;8*&#65533;&#65533;&#65533;s&#65533;j&#65533;UJP/6&#65533;cLf&#65533;\zF&#65533;f&#65533;&#65533;&#65533;]Z9&#65533;A&#65533;&#65533;&#65533;
y&#65533;&#65533;&#65533; &#65533;&#65533;&#65533;&#678;l:&#65533;&#65533;z&#65533;&#65533;"&#65533;&#65533;K&#65533;T&#65533;4s&#65533;&#65533;&#65533;,y
	&#65533;P&#65533;&#65533;y&#65533;&#65533;Q &#65533;&#65533;&#1389;&#65533;&#65533;&#65533;&#659;KZ&#65533;&#65533;p&#65533;&#65533;N&#65533;&#65533;97&#65533;&#65533;b&#65533;&#65533;c&#65533;&#65533;(;K&#65533;8+&#65533;F&#65533;i&#65533;J&#65533;o&#65533;&#65533;&#1692;&#65533;K&#65533;fG&#65533;G&O`&#65533;'xb&#65533;6&#65533;&#65533;i&#65533;&#65533;&#65533;&#65533;0&#65533;)[&#65533;&#65533;&#65533;&#65533;10;&#65533;;&#65533;&#65533;p&#65533;.&#65533;&#65533;&#1632;#@&#65533;
J&#65533;&#65533;&#65533;Sj&#65533;&#1749;&#65533;&#65533;&#65533;&#65533;&#65533;&#65533;IH&#65533;i&#65533;&#65533;P<&#65533;t&#65533;&#65533;&#65533;b&#65533;t&#65533;oY&#65533;:[&#65533;:&#65533;$gP&#65533;/4&y&#65533;&#65533;&#65533;V&#65533;&#65533;&#65533;k&#65533;x&#65533; &#65533;Z&#65533;&#65533;&#65533;&#65533;&#65533;&#65533;&#65533; &#65533;&#65533;au;&#65533;JCK &#65533;&#65533;&#65533;\5BV8&#65533;&#65533;&#65533;F1&#65533;&#65533;&#65533;&#65533;Je9&#65533;&#65533;
_&#65533;&#65533;!"c&#65533;<&#427;&#65533;h&#65533;g`&#65533;&#65533;&#65533;f&#65533;&#1781;&#65533;$&#65533;Va&#65533; P&#65533;<c&#65533;+c&#65533;@&#65533;x&#65533;&#65533; &#65533;&#65533;&#65533;Q&#1087;p&#65533;&#65533;&#65533;&#65533;y&#65533;&#1692;&#65533;*YdzL&#65533;&#65533;z&#65533;&#65533;8&#65533;&&#65533;>&#139;NZ&#65533;&#65533;&#65533;&#65533;Z&#65533;)&#65533;&#65533;\&#65533;
&#65533;6b&#65533;Mki&#65533;&#65533;&#65533;
&#65533;*$&#65533;<&#65533;&#65533;&#65533;@&#65533;S&#65533;Z&#65533;&#1078;/&#2036;&#65533;^&#65533;+
&#65533;_&#65533;T&#65533;<
&#65533;&#65533;&#65533;&#65533;&#65533;&#65533;*[&#65533;.&#65533;0&#65533;&#65533;&#65533;5&#65533;&#65533;9L1@6SA$@&#65533; .&#65533;k&#65533;&#65533;&#65533;&#65533;X&#65533;&#65533;&#65533;&#65533;2&#65533;A&#65533;&#65533;&#65533;y&#65533;+L&#65533;P&#65533;/&#65533;&#65533;;&#65533;[g6&#65533;&#65533;&#65533;,&#65533;U&#65533;&#65533;p&#65533;i &#65533;&#1658;&#65533;&#65533;&#1791;o&#65533;y&#65533;&#65533;&#65533;&#65533;&#65533;_&#65533;&#65533;q&#65533;&#65533;(&#65533;&#65533;"&#65533;s}>&#65533;"O&#65533;)&#65533;&#65533;\&#65533;Q&#65533;\&#1792;I&#65533;&#618;P8&#65533;.&#65533;"&#179;y&#65533;	a8u&#404;&#65533;@g&#65533;&#65533;Z&#65533;&#65533;^&#65533;&#48894;&#65533;U&#65533;tU&#65533;s&#65533;y&#65533;&#65533;&#65533;*9p&#65533;&#65533;&#65533;)&#65533;9&#65533;v+z&#46459;)&#65533;U|&#361;&#65533;&#65533;&#65533;|&#65533;&#65533;&#65533;z&#65533;*&#65533;J&#65533;&#65533;iX&#65533;&#65533;2	&#65533;&#65533;x)K&#65533;{&#65533;Y&#65533;q&#65533;)X.&#65533;&#156;&#65533;\&#65533;M&#65533;&#65533;/Pa&#65533;<&#65533;x&#65533;<&#65533;1&#65533;&#767;&#65533;&#65533;&#65533;&#65533;&#65533;Q&#65533;&#65533;&#65533;&#65533;&#1608;N\&#65533;&#65533;7r&#65533;&#65533;(>&#65533;&#65533;&#65533;&#65533;)&#65533;]&#65533;&#1062; JZ&#65533;&#374;&#65533;&#65533;=A&#65533;&#1436;&#1119;&#65533;&#65533;&#65533;&#837;#[7&#65533;"PR`&#65533;&#65533;g&#65533;&#65533;pD&#65533;&#65533;&#821;l,;&#65533;%&#65533;&#65533;'cB&#65533;&#65533;+&#65533;!&#65533;{<&#65533;&#65533;\&#65533;r+&#65533;1K&#65533;&#65533;&#606;L&#52937;\&#65533;7&#641;{.>&#65533;&#65533;&#65533;g&#65533;m-&#65533;[u&#65533;{&#65533;&#65533;I5&#65533;&#65533;&#65533;&#65533;&#65533;&#65533;&#65533;f f&#65533;G&#65533;pt&#65533;&#646;R&#65533;&#65533;&#65533;&#309;qFma&#65533;1&#65533;&#65533;&#1202;&#65533;sK&#787;%&#65533;&#1622;&#65533;	&#65533;7.&#137;&#65533;
m>Q&#65533;&#65533;&#65533;p&#65533;	&#65533;&#348;&#65533;&#65533;&#65533;&#65533;|!}!&#65533;&#65533;8F&#65533;&#65533;`e&#65533;&#65533;&#65533;|&#65533;)G&#65533;+&#65533;&#65533;1&#65533;f&#65533;&#65533;&#65533;57	&#65533;&#65533;&#65533;&#1216;&#65533;&#65533;&#65533;LnA&#65533;&#65533;&#65533;S&#65533;&#65533;&#65533;5&#65533;O&#65533;&#65533;&#1743;-}&#65533;&#65533;j&#65533;k&#65533;\S-&#65533;&#65533; &#65533;0_&#65533;&#65533;&#65533;Y&#65533;7U&#65533;?uRD&#65533;&#65533;&#65533;&#65533;&#65533;&#65533;J%&#65533; &#65533;&#65533;&#65533;KD@Fl&#65533;Q(&#65533;&#65533;y&#65533;&#65533;&#65533;j&#65533;"M&#599;">&#65533;&#65533;oY&#65533;#&#65533;1&#65533;4&#65533;&#65533;n&#65533;&#65533;;&#1784;&#65533;&#65533;&#65533;&#65533;&#65533;&#65533;&#65533;&#65533;^&#65533;&#65533;&#65533;z&#65533;&#65533;&#65533;&#65533;f]&#65533;gL&#1883;h&#65533;&#65533;X&#65533;&#65533;&#65533;4@2&#65533;&#65533;&#65533;&#65533;s&#1523;@&#65533;&#65533;B&#1873;S@&#65533;&#65533;&#65533;&#65533;&#65533;&#65533;(&#65533;&#65533;&#65533;&#65533;&#65533;&#65533;L&#65533;&#65533;&#65533;\&#65533;&#65533;&#65533;&#65533;&#65533;)&#65533;^&#65533;e&#65533;&#65533;&#65533;F&#65533;&-X'	<&#65533;R&#65533;w&#1898;&#65533;&#65533;&#65533;"&#65533;&#65533;&#65533;&#65533;?&#65533;A&#65533;.U9&#65533;mp&#65533;?^)&#65533;D&#65533;<o&#65533;&#800;=R&#65533;+S&#65533;J]&#1621;&#65533;&#1091;@&#65533;w&#65533;9&#65533;l&#65533;{&#65533;A&#65533;&#65533;&#65533;C&#65533;&#65533;H&#65533;0&#65533;d&#65533;uPW"&#65533;^&#65533;&#65533;f&#65533;&#686;&#65533;&#65533;Y`&#65533;&#65533;&#38696;V)&#65533;&#65533;)&#65533;x)^&#65533;\&#65533;w&#65533;u&#65533;1&#65533;3&#65533;&#65533;&#65533;&#1385;i&#65533;=]:8e&#65533;&#65533;&#65533;&#65533;
|&#65533;29[~P{&#65533;|#&#65533;r>&#65533;&#65533;)!Y&#65533;&#65533;!&#65533;&#65533;&#65533;&#65533;&#65533;<&#65533;&#65533;&#65533;&#65533;$)&#65533;LA-L-&#1598; >O&#65533;&#65533;&#65533;<&#65533;&"}&#65533;&#65533;&#65533;&#65533;W(&#65533;4&#65533;&#65533;f&#65533;&#65533;f&#65533;&#65533;X'&#65533;@&#65533;&#350;P&#65533;8&#65533;&#65533;&#65533;fJ&#65533;J!&#65533;&#65533;
&#65533;{&#65533;q&#65533;&#65533;3&#65533;u&#65533;O&#704;&#65533;F&#65533;Im&#65533;&#65533;&#65533;
&#65533;q&#65533;)&#65533;&#65533;&#65533;&#65533;&#65533;&#368;&#65533;,&#1598;&#65533;&#65533;n
\&#65533;&#835;&#65533;&#65533;&#65533;z&#65533;&#65533;	]h&#65533;:&#65533;&#65533;2&#65533;&#65533;Q!$'&#65533;&#65533;P&#65533;&#1342;&#65533;&#65533;dD&#65533;8{C&#65533;(&#65533;-a&#65533;&#65533;ox&#65533;&#65533;&#65533;3&#65533;P2&#65533;&#65533;&#65533;&#65533;&#65533;&#65533;9&#65533;&#65533;&#65533;&#65533;?"&#65533;&#65533;Q&#65533;H&#65533;o&#65533;&#65533;u	&#65533;&#65533;<c[&#65533;I#_&#65533;	&#65533;&#65533;7&#65533;&#65533;&#1801;K"?Q&#1595;&#65533;&#65533;&#65533;&#65533;&#65533;&#65533;^&#65533;&#65533;&#65533;&#65533;Vd?	>
i&#65533;>&#65533;&#65533;&#65533;	&#65533;&#65533;r&#65533;&#65533;&#65533;&#65533;\&#65533;&#65533;Fo&#65533;&#65533;&#65533;&#65533;&#65533;M&#65533;&#1806;&#65533;_&#65533;&#65533;o&#65533;l&#65533;>&#65533;m&#65533;&#65533;6J&#1730;)&#65533;&#65533;d&#65533;&#65533;eo&#65533;58TwikDi/&#65533;}@&#65533;&#65533;&#65533;a&#65533;&#543;?&#65533;&#65533;&#65533;&#1004;&#65533;&#65533;&#65533;KJ&#65533;&#65533;&#65533;&#65533;&#65533;&#65533;&#65533;&#65533;&#65533;2_(_&#65533;g&#65533;&#65533;V&#65533;b/c`n&#65533;Z&#65533;&#65533;~0&#65533;&#65533;&#65533;&#65533;&#65533;&#65533;&#65533;&#65533;&#65533;2&#65533;&#65533;&#65533;0"&#559;&#65533;z&#65533;&#65533;&#65533;&#65533;&#65533;&#65533;&#65533;&#65533;&#1310;&#65533;&#65533;e&#65533;&#65533;&#65533;&#65533;/n8&#65533;&#65533;&#65533;F&#65533;&#65533;@&#65533;
K&#65533;&#65533;o&#65533;&#65533;Z=&#65533;&#65533;&#65533;&#65533;B&#65533;&#65533;&#65533;o&#65533;&#65533;_&#65533;g&#65533;&#65533;k&#65533;&#65533;&#65533;0&#65533;&#65533;z&#65533;&#65533;Zy&#65533;yZZz&#65533;&#65533;&#65533;&#65533;&#65533;&#65533;	&#65533;&#65533;&#65533;&#65533;&#65533;&#65533;w&#65533;&#65533;&#65533;&#65533;&#65533;&#65533;&#65533;&#65533;&#65533;&#65533;&#65533;&#65533;&#65533;&#65533;&#65533;&#65533;&#65533;&#65533;&#65533;y~&#65533;&#65533;&#65533;|&#65533;&#65533;&#65533;&#65533;{&#65533;&#65533;&#65533;&#65533;&#65533;&#65533;&#65533;&#65533;&#65533;&#65533;&#65533;&#295;&#65533;&#65533;&#65533;&#65533;&#65533;~&#65533;&#65533;&#65533;&#65533;&#65533;&#65533;&#65533;&#135;z&#65533;&#65533;&#65533;&#65533;&#1047;&#65533;&#65533;&#65533;&#65533;&#65533;&#186;&#65533;&#1339;&#65533;&#65533;&#65533;&#65533;&#65533;&#65533;&#60882;&#1434;&#65533;&#65533;&#65533;&#65533;&#1709;&#65533;&#547;&#65533;&#65533;>e&#65533;&#1255;&#65533;&#65533;(&#65533;&#65533;&#65533;&#65533;&#65533;&#65533;N&#65533;&#65533;&#65533;&#65533;&#65533;&#65533;&#65533;G&#3129;&#65533;&#65533;O&#65533;+U&#65533;&#65533; &#65533;t&#65533;U&#65533;&#65533;&#65533;&#65533;yB&#65533;I&#65533;'y&#65533;&#65533;H&#65533;&#65533;0?&#65533;ze&#65533;9&#65533;&#65533;C&#65533;&#65533;&#65533;$&#65533;g&#65533;Y&#65533;&#65533;&#20581;hh6&#65533;=3&#65533;&#65533;&#65533;(d)m&#65533;&#65533;&#65533;
h&#744;&#65533;&#65533;&#65533;q(&#1451;&#65533;F&#65533;:M&#65533;d&#1324;&#65533;&#65533;&#65533;z&#65533;EK&#65533;LW&#65533;`&#65533;&#65533;VV@&#65533;Z&#65533;Zzj:&#65533;_A&#65533;nZp&#65533;&#65533;&#65533;&#65533;&#65533;&#65533;&#65533;O.=&#65533;&#65533;&#65533;Wa&#65533;&#676;&#65533;PL&#65533;&#991;&#65533;&#65533;&#65533;<fZTg[&#65533;&#65533;&#65533;i&#65533;&#65533;WA&#846;&#65533;Dc,&#65533;cY&#65533;&#65533;'&#65533;&#65533;&#65533;_It&#65533;r&#65533;~&#65533;.GM&#65533;5AO&#65533;&#65533;^&#65533;&#65533;&#65533;&#65533;&#65533;W&#65533;&#65533;N&#65533;&#65533;&#65533;Fd&#65533;&#65533;;A&#65533;c&#65533;&#65533;&#65533;&#65533;&#65533;&#65533;[>&#65533;3&#65533;&#65533;&#65533;:&#65533;&#65533;&#1918;+&#65533;&#65533;&#65533;U^Y&#65533;=&#1290;u&#65533;0&#65533;&!&#65533;u&#65533;&#65533;&#65533;yz&#65533;&#65533;!&#65533;Y2&#65533;,|&#65533;]&#65533;&#65533;]G&#65533;)w	&#65533;&#65533;$&#65533;	&#65533;&#65533;&#65533;&#65533;-&#65533;&#65533;
e&#65533;&#65533;M&#65533;&#65533;H&#65533;_L&#65533;x&#65533;L&#65533;&#65533;c:&&#65533;&#65533;&#65533;/!RH&#65533;<&#65533;&#708;&#65533;&#65533;&#65533;.&#65533;&#65533;&#65533;-&#65533;yK&#65533;&#65533;Mg4&#65533;&#65533;%&#65533;;&#65533;y&#65533;'&#65533;&#65533;&#65533;1&#1545;P|A&#65533;d$&#65533;0&#65533;S&#65533;&#65533;.&#65533;T&#65533;&#65533;=&#65533;8Y&#65533;L	&#65533;&#65533;	er&#65533;"&#65533;}Y&#65533;&#65533;&#65533;&#65533;&#65533;2&#65533;&#65533;&#65533;&#65533;&#65533;&#65533;&#65533;&#65533;c&#65533;q&#65533;4&#65533;"&#65533;&#65533;X&#65533;&#65533;P&#65533;&#65533;L-&#65533;&#65533;&#65533;&#65533;/&#65533;X&#65533;&#65533; I~&#65533;&#9172;~&#65533;&#65533;&#65533;U&#65533;*&#65533;&#65533;&#65533;(uN&#65533;&#65533;U&#65533;8{&#65533;X&#65533;L&#65533;&#65533;&#65533;&#65533;N&#65533;-:&#65533;0&#65533;&#65533;&#65533;] &#65533;&#65533;&#65533;$&#65533;&#65533;&#65533;G^&#10240;)&#65533;&#65533;G>~r&#556;&#65533;&#65533;x&#65533;\DnJ&#65533;&#65533;&#65533;2ny&#65533;&#65533;x&#65533;&#65533;B4&#65533;{&#65533;IOa&#65533;&#65533;&#65533;&#65533;&#65533;k&#65533;&#65533;&#65533;QY&#65533;)&#65533;&#65533;>&#65533;kz&#65533;&#65533;rH9&#65533;B\&#65533;5P&#412;&#65533;&#65533;&#65533;}&#65533;f&#65533;){&#65533;&#65533;VN&#65533;&#65533;&#65533;.&#65533;=Y&#65533; Yg&#65533;&#65533;&#65533;l&#65533;?&#65533;#&#65533;E:g&#65533;3B&#65533;&#65533;&#65533;q}P";&#65533;&#65533;&#65533;&#20120;n&#65533;I&#65533;&#65533;&#65533;\&#65533;&#65533;&#860;B0YLLf&#65533;&#65533;_0bwW(^<&#65533;|&#65533;&#65533;Ae&#65533;&#65533;&#65533;2&#65533;b&#65533;&#1378;hA&#65533; n&#65533;]&#65533;&#65533;&#65533;6&#627;&#317;&#65533;[Z&#65533;Q6/5&#65533;r&#65533;&#65533;ZwZ&#65533;&#65533;&#65533;&#65533;3.&#65533;&#65533;&#65533;up&#65533;&#65533;V&#65533;+yo&#65533;R&#65533;ca&#65533;&#65533;&#65533;	&#65533;&#65533;&#65533;r&#65533;&#65533;&#65533;&#65533;om&#65533;y&#65533;&#65533;&#65533;f&#65533;&#65533;&#65533;&#65533;nD&#65533;&#65533;{&#65533;u&#65533;>h&#65533;B/<&#65533;Q&#65533;}]  !&#65533;  ,    &#65533;&#65533;@&#65533;&#65533;&#65533;&#65533;&#65533;&#65533;&#65533;&#65533;&#65533;&#65533;&#65533;&#65533;}&#65533;a&#65533;&#65533;&#65533;&#65533;&#65533;&#65533;&#65533;{&#65533;&#65533;&#65533;&#65533;&#65533;&#65533;&#65533;&#65533;&#65533;|&#65533;&#65533;y&#65533;&#65533;&#65533;&#65533;{}&#65533;&#65533;&#65533;&#65533;&#65533;&#65533;&#65533;y&#65533;&#65533;|&#65533;&#65533;&#65533;&#65533;&#65533;&#65533;&#65533;&#65533;||&#65533;&#65533;&#65533;&#65533;&#349;&#65533;&#65533;&#279;&#65533;&#774;&#65533;&#65533;&#65533;&#840;{~&#65533;&#65533;&#65533;&#667;&#65533;&#65533;&#65533;&#65533;&#1371;&#2022;&#1605;&#966;&#65533;&#65533;&#1875;&#65533;&#65533;&#65533;&#65533;y&#65533;&#65533;&#65533;&#65533;&#65533;&#65533;&#65533;&#65533;}&#65533;&#65533;&#65533;&#65533;&#65533;&#65533;&#65533;}w&#984;&#65533;kL&#65533;?a&#1744;}&#65533;H&#65533; &#65533;&#65533;&#65533;m&#65533;&#65533;!&#65533;&#65533;&#65533;:&#65533;&#65533;&#65533;&#65533;&#65533;&#65533;&#65533;&#65533;&#65533;6T&#65533;,JZ&#65533;kOI&#65533;&#65533;tk&#65533;&#65533;[&#65533;C2q&#65533;&#65533;&#65533;'&#65533;&#65533;v"+
&#65533;&#65533;'&#65533;I4&#65533;&#65533;M(,&#65533;&#65533;&#65533;%*&#1380;&#65533;q[&#65533;q&#65533;-*.&#65533;&#65533;&#65533;&#65533;&#65533;&#65533;t&#65533;&#1758;&#65533;&#65533;&#65533;&#65533;[Q&#65533;<&#65533;&#65533;&#65533;&#65533;&#65533;&#13593;&#1719;&#65533;&#65533;
&#65533;$8Q&#65533;?&#65533;&#65533;&#65533;&#65533;/&#65533;&#65533;&#65533;N&#65533;&#65533;&#65533;&#65533;0&#65533;C&#65533;&#65533;>&#65533;&#65533;L&#65533;Bt&#65533;h&#65533;s&#65533;AH&#65533;&#65533;'&#65533;A:rj&#65533;13=&#65533;&#65533;0Nv&#65533;&#65533;VT.&#65533;X&#65533;&#65533;&#65533;p&#65533;r&#65533;&#65533;&#65533;&#65533;&#65533;O&#65533;[&#65533;&#65533;)I&#65533;k&#65533;&#65533;D&#65533;&#65533;B&#65533;c&#65533;UT}&#65533;x&#1943;s&#65533;?q&&#65533;&#65533;&#65533;&#65533;h&#65533;mp&#65533;&#65533;&#65533;&#65533;&#65533;R,	&#65533;&#65533;?S&#65533;'&#65533;v&#65533;q&#65533; &#65533;&#65533;a&#65533;!	0&#65533;_U&#65533;@&#65533;d&#65533;A&#65533;$ d&#65533;&#65533;2&#65533;q&#65533;{&#65533;)&#65533;&#65533;&#65533;&#65533; &#261;8&#65533;-n&#65533;&#65533;!AE&#65533;&#65533;$&#65533;]&#65533;"Z&#1281;&#65533; &#65533;&#128;&#65533;
t&#65533;&#65533;D6&#65533;"&#1184;&#65533; 
24&#65533;z&#65533;&#1304;H)g&#65533;&#65533;P&#65533;&#65533;0&#65533;)x&#65533;&#65533;"s&#65533;x@&#65533;&#65533;&#65533;&#65533;&#65533;&#65533;R
&#65533;d!&#65533;&#65533;#M&#137;&#65533;)y&#65533;&#65533;&#65533;R&#65533;&#357;$&#65533;p&#30746;&#65533;&#65533;&#65533;&#65533;&#65533;&#65533;&#65533;6*l&#65533;I&#65533;&#1108;gI&#65533;&#65533;&#65533;Z&#65533;%d8&#65533; h"&#65533;Nj&#65533;#&#65533;Q&#65533;&#65533;"&#65533;&#65533;&#65533;&.u&#65533;1'C&#65533;&#65533;&#65533;&#65533;&#65533;&#65533;&#65533;&#65533;&#65533;&#65533;&#65533;)Vp	&#65533;1&#65533;&#65533;&#65533;;l&#65533;&#65533;&#65533;&#65533;#B&#65533;jc/&#65533;&#65533;&#65533; &#65533;&#65533;&#1195;&#65533;&#65533;&#65533;+&#65533;&#65533;&#65533;
.&#65533;&#65533;" l$Px&#65533;&#65533;&#65533;&#65533;&#65533;&#45627;&#65533;4+&#65533;&#65533;&#1035;&#65533;&#65533;&#65533;&#65533;&#65533;&#65533;K&#65533;&#65533;&#65533;4&#65533;&#27847;&#65533;!&#620;&#65533;&#65533;&#65533;bme[L&#65533;nKH&#65533;&#65533;z&#1773;&#65533; &#65533;nK&#65533;l&#65533;A&#65533;&#65533;|l&#65533;!&#65533;!&#65533;#[b//&#65533;*&#65533;@"&#65533;4&#65533;$,nk&#65533;}'&#65533;&#964;d&#65533;&#65533;&#65533;l,&#65533;!G&#65533;zq&#65533;{p2&#65533;lr&#1284;@]&#65533;$&#65533;&#65533;&#65533; $&#65533;&#65533;&#65533;8T&#65533;@&#65533;(&#65533;&#65533;0&#65533;&#65533;&#65533;52F&#65533;&#65533;&#65533;A&#1796;Hk&#153;&#65533;A&#65533;!nd&#65533;&#65533;&#65533;&#65533;&#65533;Vp AD",8 &#65533;  &#65533;F&#65533;d-	&#65533;T&#65533;yj P&#65533;h&#65533;&#65533;!VR&#65533; 3(&#65533;F&{&#65533;&#65533;&#65533;d&#65533;F&#65533;aWA&#65533;Xh&#65533;0&#65533;&#1629;vg&#903;&#65533;=&#65533;&#65533;&#65533;&#65533;)&#65533;&#905;@<&#65533;&#65533;<&#65533;8&#65533;\&#65533; &#65533;_&#65533;&#65533;&#65533;b&#65533;&#65533;8&#65533;&#65533;&#65533;}&#65533;!&#65533;/x&#65533;&#65533;&#65533;x&#65533;>&#65533;&#65533;&#65533;>&#65533;&#65533;&#65533;&#65533;-GR 5&#65533;_C&#65533;&#65533;&#65533;d&#65533;&#65533;&#65533;&;&#65533;&#65533;Z7P&#65533;H&#65533;x&#65533;xm!&#65533;3&#65533;h&#65533;C&#65533;&#65533;?t&#65533;|&#65533;&#65533;&#65533;:aX v&#65533;8_&#65533;?&#65533;&#65533;&#65533;3&#1338;@&#65533;1A &#65533;&#65533;/&#65533; J&#65533;&#65533;&#65533;&#65533;v&#65533;&#65533;&#65533; "&#65533;HbB&#65533; 
&#65533;&#65533;a&#65533;[&#65533;@&#65533;*R@	W&#65533;&#65533;&#65533;&#65533;&#65533;F  #
8`8 q&#65533;&#220;&#65533;&#65533;&#65533;&#65533;&#65533;&#65533;!&#65533;&#65533;&#65533;&#65533;q&#1536;&#65533;&#65533;?&#65533;@]&#65533;&#65533; &#65533;h&#65533;&#65533;D
AD4RW74vh&#65533;&#1753;m&#65533;J&#1027; &#65533;&#65533;sE4&#65533;&#65533;&#65533;&#65533;]&#65533;r4&#65533;Qa7&#65533;$&#65533;"&#65533;AMp&#65533;&#65533;&#65533;Z&#65533;&#65533;hI/F &#65533;#&#65533;3z&#65533;q&#65533;&#730;&#65533;&#65533;&#65533;&#65533;!B`&#65533;&#65533;gG;F&#65533;z$D&#65533;>&#65533;1&#65533;Y&#65533;H$#&#65533;&#65533;HI&#65533;rb&#65533;&#65533;&#65533;&#65533;&#65533;&#65533;M=&#65533;\ @&#65533;"b&#65533;J&#65533;&#65533;)&#65533;r&#65533;	&#65533;h%&#65533;f-&#65533;&#65533;&#65533;&#65533;"aKl&#65533;&#65533;0&#65533;&#65533;&#65533;&#65533;
&#65533;`^F&#65533;7&#65533;&#65533;M&#65533;&#65533;\&#65533;F&#65533;Le
&#65533;  &#65533;&#65533;"&#65533;&#65533;&#65533;GfJ(&#65533;"&#65533;y&#65533;!,&#65533;\&#1416;&#65533;N&#65533;aOM&#65533;&#65533;C$&#65533;9&#65533;Bn&#65533;&#65533;)&#65533;&#65533;7J&#65533;A}&#65533;e1&#65533;&#65533;&#65533;
b&#65533;&#65533;&#65533;(E9PQ&#65533;&#65533;&#65533;&#65533;&#65533;&#65533;&#65533;H&#65533;&#65533;&#65533;&#65533;!2 P&#65533;f&#65533;&#65533;@  &#65533; R&#753;&#65533;&#65533;&#65533;&#65533;&#65533;<&#65533;&#65533;[&#65533;&#65533;&#65533;&#65533;&#65533;`&#65533;&#65533;|&#65533;"|DM?i
&#65533;6% o&#65533;h&#65533;&#65533;`&#65533;P&#65533;"&#65533;Uqy&#65533;[&#65533;&#65533;&#65533;\&#65533;bD&#65533;&#65533;&#1004;!9&#65533;&#65533;T+7&#65533;&#173;&#65533;0&#65533;j&#65533;` &#65533;n&#813;&#65533;2&#65533;r&#65533;0&#65533;&#65533;&#65533; L*&#65533;w&#65533;&#65533;@C&#65533;&#65533;WG&#65533;u&#65533;&#65533;xn`&#65533;;]B&#65533;&#65533;&#65533;4&#65533;4&#65533;q*R&#65533;=&#65533;m&#554;H /&#65533;&#65533;&#65533;h&#65533;YD&#65533; &#65533;&#65533;&#65533;&#65533; R&#1410;&#65533;&#65533;q&#65533;x&#65533;&#65533;j&#65533;B&#65533;&#65533;&#65533;&#65533;0+c[J&#65533;&#65533;
&#65533;&#65533;&#65533; &#65533;&#65533;&#65533;|`&#65533;&#65533;r7,\&#65533;Yn&#65533;&#65533;&#65533;=&#65533;&#65533;&#65533;U&#65533;&#65533;%DOi &#65533;x&#65533;_&#65533;&#65533;!&#65533;&#65533;&#65533;&#65533;&#191;&#65533;&#65533;&#65533;R&#2002;&#65533;&#65533;PLD&#65533;&#65533;Q&#65533;&#65533;b&#65533;&#65533;"@ 4S&#876;&#65533;&#65533;&#1533;&#65533;	&#142;&#65533;&#65533;	&#65533;gHO@&#65533;&#65533;&#65533;&#65533;[&#65533;T&#65533; h&#65533;&#65533;&#65533;&#65533;&#65533;8&#65533;&#65533;p y#Q-Dyn&#65533;&#1026;&#65533;&#65533;Ni&#65533;\J0O` 	 &#65533;&#65533;&#65533;&#65533;ES
n?^D&#65533;&#65533;&#65533;&#1195;`&#65533;&#65533;&#65533;&#65533;&#65533;grU&#65533;#!&#65533;I&#65533;A&#65533;2&#65533;&#65533;L&#65533;=:&#172;k-&#65533;gp<g]&#65533;&#65533;E&#65533;&#65533;&#65533;&#65533;&#65533;aY 
&#65533;&#65533;&#65533;a&#65533;qH6&#65533;&#65533;&#65533;f&#65533;&#65533;?&#65533;&#65533;&#65533;&#65533;&#65533;<8:&#65533;&#65533;j&#65533;&#65533;&#65533;&#65533;/Z&#65533;&#65533;0n!<&#65533;]lZ&#65533;]&#65533;3&#65533;&#65533;f&#65533;&#65533;A&#65533;&#65533;&#65533;&#65533;^ B&#65533;f&#65533;:&#65533;&#65533;E2r&#65533;&#65533;1&#65533;CP{Y&#65533;@D&#65533;kH&#65533;&#65533;xA&#65533;	&#65533;&#65533; 
Ph2`&#65533;8 3DA@L`p&#65533;X 	&#65533;&#65533;&#65533;&#65533;&#65533;"{G&#65533;&#65533;&#65533;&#65533;y&#65533; ."&#65533;=&#65533;x&#65533;&#65533;&#1987;@0&#65533;&#65533;&#65533;Ah&#65533; &#65533;-&#65533;{&#65533;tDZ&#65533;(&#65533;&#65533;nF)8&#65533;d#&#65533;&#65533;&#65533;6$&#65533;&#65533;>c&#65533;\P&#65533;&#65533;&#65533;&#65533;nC&#65533;&#65533;
v&#65533;&#65533;>&#65533;&#65533;&#65533;0,&#65533;@&#1584;&#65533;O(&#65533;p&#65533;&#232;&#65533;L&#65533;&#65533;&#65533;":8&#65533;A@	<&#65533;&#65533;&#65533;h&#65533;&#65533;&#65533;A=&#65533;X&#65533;x&#65533;&#65533;&#65533;&#65533;&#2037;Nd5&#65533;&#65533;&#65533;&#65533; b&#65533;~&#65533;&#65533;&#65533;&#65533;'E\&#65533;4&#65533;&#65533;	@&#65533;&#65533;&#65533;&#65533;&#65533;&#65533;_&#65533; J_&#65533;}&#65533;W&#65533;&#65533;`&#65533;&#65533;&#65533;&#1688;&#65533;9&#65533;F&#65533;&#65533;&#1227;&#65533; x`&#65533;,0:rs;"R&#65533;v&#65533;/b&#65533;~&#65533;[U&#65533;xk&#65533;F &#65533;U{&#65533;_&#65533;A&#65533;\&#65533;&#1075;&#65533;&#65533;&#65533;&#65533;&#16452;A
&#65533;&#65533;}&#65533; i1`P&#65533;? 7&#65533;&#65533; 4  &#65533;&#65533;)<Go0S&#65533;&#65533; En&#65533;&#65533;um&#65533;SA&#65533;&#65533;hY&#65533;gPZ&#65533;&#65533;7M&#65533;c&#65533;yA&#65533;&#65533;$&#65533;&#65533;f'&#65533;&#65533;t&#65533; `&#65533;&#65533;{diA0L&#65533;8A&#65533;Fj&#65533;&#65533;L&#65533;G&#65533;GY&#65533;e*&#65533;A&#65533;n&#65533;&#65533; p2&#65533;Cx&#65533;x&#65533;&#65533;&#65533;Q &#65533;Q&#65533;ODpV0U[&#65533;&#1216;&#65533;Er&#65533;&#65533;|&#65533;1	8&#65533;&#65533;&#65533;	&#65533;!"&#65533;XQ-&#65533;o&#65533;&Ft(f&#65533;|&#65533;&#65533;Ai&#65533;dpN&#65533;iO&#65533;&#65533;G&#65533;W&#65533;h&#65533;&#65533;!&#65533; o&#65533;S&#65533;R&#65533;TrWhV=&#197;nPZ&#65533;v&#65533;eg -&#65533;2&#65533;&#65533;0A9Fv&#65533;ggk&#65533;$&#65533; {&#65533;(&#65533;&#65533;&#65533;&#65533;	&#65533;<`A@|`6&#65533;3&#65533;U6H&#65533;s&#65533;F&#65533;&#65533;8&#65533; !&#65533;&#65533;W&#65533;O&#65533;&#65533;(Y0i&#65533;%&#65533;&#65533;&#65533;&#65533;87A&#65533;&#65533;B0&#65533;&#65533;o&#65533;t4&#65533;t&#65533;X&#65533;&#65533;'p <&#65533;&#65533;{p&#65533;&#65533;&#65533;3u&#65533;&#65533;&#65533;&#65533;_i&#65533;*&#65533;@m&#65533;&#65533;&#65533;&#65533;2%&#65533;&#65533;&#65533;&#65533;!#&#65533;&#65533;&#65533;x&#65533;/a3&#65533;w&#65533; &#65533;&#800;7&#65533;&#65533;T&#65533;&#65533;&#65533;&#65533;c&#65533;&#65533;&#65533;(&#65533;&#65533;&#65533;(p&#65533;-&#65533; &#65533;&#65533;&#65533;(&#65533;&#65533;	&#65533; &#65533;&#65533;q&#65533;A&#65533;2P&#65533;Q~@&#65533;&#65533;	8&#65533;&#65533; &#65533;7&#65533;8	&#65533;a&#65533;0&#65533;@&#65533;&#65533;&#65533;PB!&#65533; !	L&#65533;t.A$&#65533;`&#65533;&#65533;&#65533;&#65533;A&#65533;	f&#65533;&#65533;8&#65533;&.i&#65533;&#65533;\y&#65533;@&#65533;p&#65533;`&#65533;&#65533;a.&#65533;&#65533;&#65533;&#65533;]&#65533;&#65533; Q	WIsIP;9P&#65533;Q&#65533;2
i}!	D&#65533;i&#65533;[&#65533;&#65533;&#65533;Q&#65533;&#65533; &#65533;9&#65533;	&#65533;&#65533;&#65533;&#65533;"&#65533;0&#65533;&#65533;&#65533;!1w&#65533;Pi&#65533;/&#65533;&#65533;&#65533;&#65533;o&#1113;&#65533;)&#65533;&#65533;&#65533;&#65533;)&#65533;k&#65533;&#65533;P&#65533;&#65533;&#65533;&#65533;&#65533;&#65533;&#65533;&#65533;9&#65533;?&#65533;&#65533;&#65533;&#65533;&#65533;&#65533;&#65533;&#65533;&#65533;&#1627;&#65533;&#65533;	T&#65533;&#65533;&#65533; &#65533;&#65533;9&#65533;9g&#65533;&#65533;&#65533;&#65533;&#994;&#65533;5&#65533;Q!&#65533;&#65533;&#65533;&#65533;&#65533;&#65533;&#604;&#65533;&#65533;&#65533;&#65533;W&#65533;&#65533;&#65533;&#65533;&#65533;P&#65533;s&#65533;&#65533;Y&#65533;Yx&#65533;&#65533;&#352;&#65533;&#65533;&#65533;&#65533;&#65533;P&#1118;&#65533;&#65533;
&#65533;i&#65533;&#65533;&#65533;&#65533;I&#65533;DI&#65533;0B&#65533;&#65533;Q&#65533;&#65533;&#65533;&#65533;Y&#65533;	&#65533;&#65533;&#62043;&#65533; &#65533;&#65533;P&#65533;p&#65533;&#65533;!1&#65533;&#65533;z&#65533;&#1593;" &#65533;Y&#1627;jc&#65533;&#65533;&#65533;"&#65533;H&#65533;&#65533;	@&#65533;	J(/J$&#65533;A&#65533;p-Z &#65533;	t&#65533;&#65533;&#65533;&#65533;&#65533;7&#65533;}&#65533;&#65533;&#65533;&#1122;)
!&#65533;OD\ &#65533;&#65533;&#65533;,IP &#65533;H&#65533;&#604;D&#65533;o&#65533;&#65533;&#65533;.&#65533;&#65533;&#65533;r&#65533;m&#1122;CB&#65533;&#65533;Q&#65533;T	-Wz8&#65533;	~p&#65533;&#65533;&#65533;&#1026;&#65533;&#65533;@&#65533;&#65533;d:)&#65533;8:#fz
G&#65533;&#65533;&#65533;&#65533;0&#65533;@&#65533;&#65533;q&#65533;&#65533;&@pUz)E&#65533;|&#65533;&#65533;&#65533;&#65533;H&#65533;&#65533;&#65533;&#65533;&#65533;&#65533;!R&#65533; &#65533;e&#65533;v&#65533;&#65533;m @	ru&#65533;?&#65533;&#65533;Fy	!&#65533;&#65533;&#65533;If&#65533;%&#65533;&#65533;!?&#65533; B&#65533;0t&#65533;&#65533;MJ0Sp(kJ&#65533;
d*%&#65533;&#65533;d@&#65533;6&#65533;&#65533;!P&#65533;&#65533;* &#65533;* l3+	&#1066;&#65533;&#2929;&#65533;&#65533;&#65533;/&#65533;l@Y&#65533;'&#65533;&#65533; 5&#65533;%0&#65533;t @E0&#65533;&#65533;&&#65533;qku&#65533;&#65533;&#65533;&#65533;&#65533;&#65533;	&#65533;&#65533;m&#65533;&#65533;&#65533;)&#65533;&#65533;?&#65533;R&#65533;#&#65533;%&#65533;&#65533;z
Or&#65533;{1&#65533;&#65533;1&#65533;)&#65533;&#65533;%	&#65533;&#65533;0K&#65533;"&#65533;b0)8&#65533;&#65533;&#65533;q&#65533;&#65533;#.I&#65533;4&#65533;2Iqp&#65533;,&#65533;&#65533;&#65533;&#65533;6&#65533;&#1192;&#65533;&#65533;c&#65533;&#65533;&#65533;q&#65533;&#65533; &#65533;&#65533; 1c1&#65533;1&#65533;4K&#65533;&#65533;b&#65533;F&#65533;t2&#65533;65&#65533;&#65533;1$&#65533;1&#65533;:&#65533;`
&#65533;G&#65533; 0&#65533;&#65533;/^+&#65533;&#65533;$&#65533;c&#65533;&#65533; &#65533;g;&#65533;&#65533;!&#65533;&#65533; 8&#65533;&#65533;C&#65533;9*&#65533;1&#65533;4q&#65533;4&#65533;66p2&#65533;H2RC:&#65533; 5Yk&#65533;&#65533;&#65533;&#65533;&#65533;/&#65533;
p&#65533;I&#65533;&#65533;62&#65533;4K${"&#65533;&#65533;_<;&#65533;(<&#65533;r&#65533;&#65533;4&#65533;J&#65533;S>&#136;4t&#65533;I(&#65533;&#65533;gW&#65533;9 &#65533;7.5$&#65533;W{5UK&#65533;&#65533;./^&#65533;&#65533;&#3335;&#65533;&#65533;sf&#65533;.&#65533;6c&#65533;@&#65533;&#65533;6&#65533;&#65533;&#65533;&#65533;"Lb
s&#65533;X&#65533;<&#65533;4&#65533;&#65533;<&#931;8&#65533;8B^w`=&#65533;6	&#65533;&#65533;&#65533;{&#65533;hV:P&#65533;&#65533;#&#382;&#65533;;&#65533;;3&#65533;&#65533;&	Nk58&#65533;C?T$B&#65533;6k&#65533;6&#651;&#65533;#&#65533;&#65533;&#65533;dr&#65533;&&#65533;&#65533;&#65533;&#65533;`&#65533;w&#65533;`MW	%&#65533;=&#65533;	*&#65533;B-&#65533;>,D&#65533;G&#65533;?&#65533;&#65533;C&#65533;b?&#65533;"&#65533; )&#65533;32K09&#65533;	&#65533;&#65533;&#65533;8&#65533;<&#65533; &#65533;d&#65533;A^4Lft8&#65533;&#1597;,&#65533;Fo&#65533;Fs&#65533;=R&#65533;	*&#65533;&#302;v|&#65533;B.&#65533;)h&#65533;,&#65533;F:&#65533;&#65533;`E&#65533;N&#65533;P&#65533;%P=$6o&#65533;gb&#65533;PX/g\o&#65533;&#65533;d&#65533;&#65533;1&#65533;yg@&#65533;&#65533;uK&#65533;&#65533;KXZ]&#65533;E&#65533;&#65533;U>|F&#65533;&#65533;<D&#65533;&#65533;c7ac7c&#65533;&#65533;LSj&#65533;R&#65533;&#65533;&#65533;&#65533;4:&#65533;sR&#65533;X+5N&#65533;&#65533;&#65533;9t]&#65533;N&#65533;&#65533;I&#65533;&#65533;W&#65533;p&#342;&#65533;W&#65533;&#65533;B&#65533;&#65533;&#29563;&#65533;Ty&#65533;&#65533;6K&#65533;&#65533;r&#65533;&#65533;Y&#65533;&#65533;9X&#65533;E&#65533;r&#65533;P;,Zc&#65533;U0&#65533;wlD&#65533;;&#65533;&&#65533;&#65533;t&#306;&#65533; &#65533;;V&#65533;J&#65533; Q&#65533;H&#65533;&#65533;`&#65533;&#65533;&#65533;,	p&#65533;&#65533;W&#1109;&#65533;&#65533;&#65533;&#65533;&#65533;	j&#65533;	&#65533;&#65533;
&#65533;&#65533;&#65533;&#65533;@&#736;&#65533;P&#65533;pE&#65533; nWZc&#65533;U&#65533;&#1597;l&#65533;8z&#65533;&#65533;&#65533;:&#65533;&#65533;UXT&#65533;,t&#65533;e&#65533;P&#65533;0^&#65533;&#65533;z&#65533;W<&#65533;&#65533;e&#65533;&#65533; t&#65533;P&#65533;z6&#65533;{y&#65533; y&#65533;&#65533;&#65533;"&#731;&#65533;Y&#65533;&#65533;K&#65533;DU&#65533;<^TQ&#65533;&#65533; &#65533;&#65533;&#2017;&#65533; [&#65533;#[&#65533;&#65533;Z&#65533;&#65533;}&#65533;&#65533;&#1029;&#65533;&#1032;&#65533; g6\FR9&#65533;&#65533;b;&#65533;	$&#65533;*]KM&#65533;MJZ&#65533;&#65533;CM&#65533;?&#14038;jme&#65533;"&#65533;&#248;D"&#65533;&#65533;&#65533; &#1175;y&#65533;T&#65533;&#65533;&n&#65533;b&#65533;&#398;&#65533;}&#65533;%kk&#65533;&#834; 4&#65533;H&#65533;D!@W&#65533;&#65533;2'\&#65533;f&#65533;gb$vb&#65533;&#65533;b'&#65533;&#65533;b&#65533;X[&#65533;HM+&#65533;X&#65533;&#65533;&#1043;r&#934;&#65533;78_&#65533;&#65533;v&#65533;&#65533;hR"}g8&#65533;&#65533;P`-4&#65533;H/u&#65533;@&#65533;3&#541;6&#65533;tDH&#65533;&&#65533;^&#65533;\&#65533;&#65533;&#65533;7f&#65533;]d&#65533;&#65533;+&#65533;z/+(1&#65533;f&#65533;&#65533;nU<&#65533;&#65533;m&#65533;?g&#1050;&#65533;&#65533;&#65533;i&#1618;&#1071;c1p &#65533;&#65533;&#65533;&#65533;F&#65533;6e&#65533; &#65533;&#1092;]&#65533;&#65533; _6&#65533;\"&#65533;I4&#65533;&#65533;c&#65533;=M<&#65533;#&#65533;o&#65533;C6yt&#65533;&#1366;U&#65533;&#65533;&#1987; &#65533;&#65533;&#65533;EEP&#65533;&#65533;/@?&#65533; &#65533;n`m&#65533;6&#65533;&#65533;*v&#1225;'K&#65533;t&#1196;&#65533;8^GG&#65533;&#65533;=&#509;&#65533;&#65533;&#65533;t-&#65533;l&#65533;r&#65533;&#65533;&#65533;&#65533;&#65533; &#65533;i&#65533;&#65533;@&#65533;s&&#65533;&#65533;ppu4,/&#65533;pq&#65533;&#65533;l&#65533;&#65533;V&#65533;&#65533;EKqpl?&#65533;h&#65533;h&#65533;g&#65533;v&#65533;&#65533;J&#65533;E"-.&#65533;27&#65533;t&#65533;&#65533;u&#65533;`\&#65533;&#65533;z&#65533;L&#1623;|c&#65533;7&#65533;&#65533;&#65533;&#1110;&#65533;&#65533;&#65533;_&#65533;|p&#65533; &#65533;&#65533;[ &#65533;
&#65533;&#65533;&#65533; v,&#65533; 80`&#65533;&#65533; 8&#65533;'q++&#65533; P&#65533;hdr&#65533;&#65533;AY+&#65533;[>	&#65533;&#65533;@}\&#65533;&#65533;&#65533;J&#65533;&#600;&#871;&#65533;&#65533;&#65533;3&#65533;&#65533;&#65533;z&#2011;&#65533;&#65533;e&#65533;P&#137;m`w~u74z0[&#65533; Vv|&#516; &#65533;&#65533;&#65533;&#65533;v&#65533;&#65533;5&#65533;7U&#65533;&#65533;&#407;&#65533;&#65533;E_&#1575;&#65533;&#65533;0&#65533;&#65533;&#65533;V8}&#65533;&#1465;&#65533;&#65533;\&#65533;&#65533;Yy&#65533;M.&#65533;&#65533;Q&#65533;&#65533;&#65533;7&#65533;'~&#65533;&#65533;   E  &#65533;b&#65533;&#65533;&#65533;{&#65533;&#65533;&#65533;0&#65533;&#65533;M&#65533;&#65533;g&#65533;&#65533;&#65533;&#65533;&#65533;&#65533;_m&#65533;&#65533;&#65533;&#65533;&#65533;Et&#65533;&#65533;v&#65533;UP&#65533;f&#65533;h&#65533;J&#65533;Y&#65533;&#65533;&#65533;y&#1259;&#65533;n&#65533;*&#65533;&#65533;&#65533;&#1538;&#65533;&#27116;&#65533;&#65533;&#65533;&#1349;g`r`7x&#65533;&#65533;&#65533;&#65533;&#884;&#65533;&#65533;CH&#65533;&#65533;&#65533;&#65533; 4 W,&#65533;{K&#65533;Rx&#65533;Ux&#65533;%G&#65533;&#65533;&#65533;&#65533;&#65533;&#65533;&#65533;v5Me9#&#65533;*y&#65533;&#1135;5l&#65533;U&#65533;&#642;&#65533;&#398;&#65533; &#65533;g`itH&#65533;$6&#65533;&#65533;&#65533;&#1735;&#65533;&#65533;iFh&#65533;&#65533;&#65533;A&#65533;&#65533;&&#65533;&s&#65533;&#65533;&#1284;P&#65533;+H&#65533;RQ0&#65533;(&#65533;x&#65533;&#65533;W&#65533;&#65533;C&#65533;&#65533;XZ&#1148; `&#275;&#65533;1*&#1713; &#65533;&#65533;a&#65533;&#65533;&#65533;&#65533;7&#65533;m&#65533;&#65533;&&#65533;sH&#65533;&#65533;|&#65533;&#65533;&#65533;&#65533;m&#65533;&#65533;jdR&#65533;&#65533;&#22750;R&#65533;_r&#65533;&#65533;&#65533;&#65533;Z&#65533;&#65533;]&#65533;&#65533;`&#65533;&#65533;&#65533;&#65533;$&#65533;&#65533;&#65533;&#65533;&#65533;&#65533;nq&#65533;&#65533;@&#65533;Pg&#65533;&#65533; z&#65533;&#1111;&#65533;&#65533;i&#65533;&#65533;wk&#65533;&#65533;_$_&#65533;&#65533;7&#65533;`&#65533;&#325;&#65533;?!&#65533;?<Q&#65533;&#65533;&#65533;&#65533;g@lK&#65533;&#65533; &#57824;(&#65533;<A&#65533;&#65533;&#65533;|#&#65533;-X&#65533;s&#65533;&#65533;&#65533;&#65533;&#65533;wg&#65533;&#65533;	&#65533;y&#65533;y&#65533;&#65533;&#65533;p&#65533;&#65533;z&#65533;&#65533;&#65533;&#65533;z&#65533;&#65533;&#65533;&#65533;&#65533;&#65533;&#65533;&#65533;&#65533;&#65533;&#65533;&#65533;&#65533;&#65533;&#65533;z&#65533;&#65533;&#65533;&#65533;&#65533;&#65533;&#65533;&#65533;&#65533;}&#65533;~&#65533;{{&#65533;&#65533;&#65533;&#65533;&#65533;&#65533;&#65533;&#65533;&#65533;&#65533;&#65533;&#65533;&#65533;p&#65533;&#65533;&#582;&#65533;w&#65533;&#65533;&#65533;&#65533;&#65533;&#1575;&#65533;&#65533;&#65533;&#65533;&#1324;&#65533;&#1994;&#65533;&#1605;&#994;&#1189;&#65533;&#65533;{&#65533;~&#65533;&#65533;|&#65533;&#65533;&#65533;&#65533;&#65533;&#65533;&#65533;y&#65533;&#65533;&#65533;&#65533;&#65533;&#65533;@&#65533;wj_&#65533;?zg&#65533;&#65533;B&#65533;&#65533;&#65533;&#65533;6PQ&#65533;_&#65533;\&#65533;&#65533;&#65533;.&#65533;C&#65533;&#65533;&&#65533;j'&#65533;&#65533;t&#65533;h&#65533;b8JK&#65533;&#65533;&#65533;&#65533;&#65533;	&#43172;u&#65533;&#65533;&#65533;r&#65533;Q&#65533;H&#65533;&#65533;&#65533;&#65533;:N!&#65533;Y&#65533;z&#65533;&#65533;g&#65533;rZ&#65533;J-&#65533;&#65533;&#65533;F&#65533;&#65533;R&#65533;&#65533;c&#65533;&#65533;`z)&#65533;(A&#65533;&#65533;z&#65533;&#65533;i&#65533;&#65533;Q&#65533;SC&#65533;&#886;&#65533;g!&#65533;&#65533;&#65533;&#65533;-t&#65533;-&#65533;P&#65533;&#65533;&#65533;h&#65533;R&#65533;P&#65533;D
&#65533;n&#65533;&#65533;~#&#65533;sl&#65533;&#65533;dBZ/&#65533;&#65533;&X&#65533;>&#65533;5g&#65533;Jel&#65533;IK^k/u&#65533;&#834;&#65533;&#28338;&#65533;&#65533;A&#65533;&#65533;.v;i&#65533;&#65533;&#65533;v&#65533;&#65533;}&#65533;&#65533;o&#65533;&#65533;&#65533;R&#65533;6&#65533;&#65533;&#65533;IuFN}&#65533;&#65533;&#1361;&#65533;&#65533;=&#65533;&#65533;&#65533;-&#65533;}&#65533;&#65533;yR&#65533;5?x/2s&#1456;{&#65533;&#65533;[&#65533;r&#65533;&#65533;&#65533;	2w}?&#65533;r&#65533;G&#65533;&#65533;)&#65533;&#65533;5{&#1104020;^&#65533;m&#65533;&#65533;"&#65533;Iv &#65533;V&#65533;&#65533;&#65533;&#65533;&#65533;a6n&#65533;y&#65533;D|&#65533;uh&#65533;&#65533;&#65533;L&#65533;!H&"G&#65533;f&#65533;vJ&#65533;~&#65533;&#65533;o4&&#651;&#65533;&#65533;&#1558;&#65533;fi&#65533;vF&#65533;&#65533;&#65533;=&#65533;&#65533;1!&#65533;"&#65533;+b#&#65533;Pb&#65533;G&#65533;Q&#65533;b&#65533;&#65533;T&#65533;&#65533; &#65533;&#65533;b&#65533;,&#65533;)
&#65533;&#65533;R$V&#65533;@d&#65533;k&#65533;H&#65533;\&#65533;&#65533;YJv&#65533;&#65533;y&#65533;`&#65533;&#65533;RS9&#65533;&#1155;~	R$y&#65533;&#65533;&#65533;S&#65533;&#65533;U&#65533;\S&#65533;(&#65533;
CY&#65533;#*]?J&#65533;&#65533;&#65533;h!&#65533;&#65533;&#65533;~&#65533;R&#65533;D&#65533;&#65533;G&#65533;lU&#65533;f=&#65533;&#65533;&#65533;Pw&#65533;&#65533;&#65533;&#65533;Q&#65533;&#65533;&#1323;&#65533;a&#65533;&#65533;&#65533;&#65533;&#65533;&#65533;&#65533; )&#65533;&#65533;&#65533;&#65533;z&#65533;&#65533;&#65533;{+e}&#65533;&#65533;&#65533;&#65533;2-P&#65533;k:&#65533;K,_&#65533;zn[&#65533;&#65533;&#65533;Zd&#65533;&#65533;-p&#65533;X_&#65533;&#65533;F&#65533;&#1909;&#65533;/H&#65533;&#65533;a&#65533;&#65533;&#65533;([&#65533;c&#65533;&#65533;&#65533;X&#65533;&#65533;.&#65533;@&#65533;&#65533;&#65533;1&#65533;	&#65533;&#65533;b&#1049;&#65533;&#65533;[qv&#65533;&#65533;b&#65533;&#65533;pLP&#65533;G&#65533;&#65533;&#65533;	a&#65533;qG&#65533;&#65533;C&#65533;&#65533;0&#65533;FbD1Q&#65533;O(&#65533;&#65533;&#65533;>&#65533;&#65533;&#65533;&#258;&#65533;&#65533;GWE&#65533;&#20351;(&#65533;*&#65533;&#65533;howK&#65533;ur$:t&#65533;`.L1&#65533;#&#65533;SO&#65533;&#65533;`z(&#65533;&#65533;&#65533;&#65533;D&#65533;x&#65533;
&#65533;L&#1142;&#286;-t&#60881;&#65533;b6&#65533;&#65533;&#65533;"9&#65533;&#65533;&#65533;&#65533;l
b&#65533;&#65533;n&#65533;&#65533;u&#65533;Qz,&#65533;F=#&#905;G&#65533;&#237;&#65533;c6M&#65533;MI&#65533; 3&#65533;U@,^&#65533;&#65533;X=
&#65533;&#65533;&#65533;&#65533;&#65533;&#65533;@&#65533;v&#65533;j&#65533;&#65533;N&j&#65533;&#65533;
T&#65533;,G&#65533;&#65533;x#I&#65533;&#65533;&#65533;G&#65533;'&#65533;?w&#65533;<&#65533;&#65533;N&#65533;&#65533;&#65533;&#65533;&#65533;$&#65533;&#65533;&#65533;c8&#65533;&#65533;2&#65533;&#65533;,&#65533;&#65533;&#65533;A HB2hP&#65533;&#65533;q&#65533;o&#65533;&#488;t[NY&#65533;-]&#65533;&#65533;&#65533;HF&#65533; &#65533;@@@&#65533;  &#65533; &#65533;&#65533;&#65533;e&#176;&#65533;&#65533;
z$"Q&#65533;V&#65533; t&#65533;L&#65533;&#65533;0 &#65533;9p&#65533;0&#65533;&#65533;`&#65533;e) &#65533;[&#65533;*&#65533;G@~0@4`
&#26625;	&#65533;&#65533;&#65533;85&#65533;!&#65533;j&#65533;My&#65533;&#65533;&#10302;&#65533;&#65533;&#65533;&#65533;5X&#65533;H&#65533;B&#65533;Kko8AE&#65533;&#65533;&#65533;&#65533;C&#65533;&#65533;&#65533;-&#65533;&#65533;&#65533;C&#65533;&#65533;&#65533;&#65533;(&&#65533;&#65533;&#65533;H&#65533;&#65533;`&#65533;X&#65533;&#65533;C&#65533;&#65533;&#65533;F0B&#65533;&#65533;&#65533;)&#319;~&#65533;&#65533;q&#1568;&#65533;&#65533;D0`I &#65533;$&#65533;&#65533;XqC|&#65533; i&#65533;I&#65533;L&#65533;&#65533;@a&#65533;&#1335;&#65533;,9&#65533;&#65533;&#65533;%?Aft&#65533;lE,E,&#65533;6&#65533;Rhb&#65533;j&#65533;&#65533;`&#65533;&#65533;VYd&#65533;E&#65533;&#65533;&#65533;p&#515;&#65533; ,&#65533;&#65533;&#65533;&#65533;&#65533;&#65533;L&#65533;9"&#65533;&#65533;&#65533;e&#65533;:S&#304;&#65533;&#65533;` &#65533;y&#65533;I&#65533;P&#65533;&#65533;&#65533;w&#65533;6&#65533;&#65533;K&#65533;DS
&#65533;81 &#65533;?&#65533;s&#65533;@@9y&#65533;?@S4&#65533;&#65533;L&#65533;Px&#65533;&#65533;&#65533;F&#65533;R7&#65533;1QB&#65533;S&#65533;&#65533;g?&#65533;&#65533;&#1101;&#65533;V8
&#65533;PE&#65533;T&#65533;<&#65533;C&#65533;CG&#65533;&#65533;~&#65533;&#65533; &#65533;&#1437;c&#65533;&#65533;gDF9&#65533;&#65533;}&#65533;t&#65533;&#65533;@6&#65533;&#65533;	l&#2595;&#65533;&#65533;),iIC4&#65533;v&#65533;	V&#483;T|&#65533;X&#65533;  &#65533;&#1247;&#65533;&#65533;&#65533;<&#65533;W&#65533;&#65533;?&#65533;/8&#65533;&#65533;&#65533;E&#65533;&#65533;O&#65533;F&#65533;&#65533;&#174;x&#65533;C^&#65533;WU&#65533;&#65533;+h&#65533;&#65533;NF8%&#65533;
@3t&#1383;&#65533;&#65533;,X&#65533;J&#65533;r"&#65533;*&#65533;Cf&#65533;TQ&#65533;U6P&#65533;$&#65533;&#65533;&#65533;w&#65533;U&#65533;w&#65533;&#65533;i&#65533;0`&#993;&#65533;&#65533;L&#65533;&#65533;&#65533;&#41248;&#65533;&#877;F#&#65533;O&#65533;&#65533;&#65533;&#65533;&#65533;&#65533;p&#65533;&#65533;&#65533;&#65533;&#65533;6&#65533;&#65533;[%!&#65533;&#65533;&#65533;&#65533;-P&#65533;Q!&#65533;  &#65533;&#65533;J&#65533;&#65533;
dV~&#65533;&#65533;(&#65533;&#65533;&#65533;,,v&#65533;&#65533;&#65533; &#65533;&#65533;&#65533;&#65533;V&#65533;&#65533;&#65533;o%&#65533;&#65533;&#65533;"&#65533;&#65533;u&#65533;)&#65533;&#65533;&#65533;&#65533;&#65533;(&#65533;&#65533;&#65533;&#65533;` %&#65533;v&#65533;&#65533;&#65533;5&#65533;&#65533;&#65533;&#65533;G3F!&#65533;U|"&#65533;&#65533;r&#65533; &#65533;&#65533;S7p&#65533;\&#65533;m! &#65533;b&#65533;(&#65533;&#65533;F&#65533;	 &#65533;&#65533; H z&#65533;&#1967;&#65533;&#65533;&#65533;&#65533;(&#65533; &#65533;&#65533;&#65533;B&#800;&#65533;&#65533;	b&#65533;W&#65533;
mIA&#65533;&#65533;&#65533;&#65533;U5?UD)0|&#65533;:&#65533;&#65533;l&#65533;&#65533;&#1808;gy?&#233; "&#65533;&#65533; &#65533;&#65533; f6&#65533; L&#65533;&#17699;  @&#65533;P&#65533;L&#65533;n&#65533;' &#65533;	&#1593;&#65533;i&#65533; &#65533;&#65533;&#65533;o&#65533;q(~&#65533;&#65533;&#65533; H&#65533;GpP&#65533;*L8&#65533;5&#65533;v&#65533;&#65533;'&#65533;&#65533;&#65533;S6&#65533;&#65533;&#65533;?X&#65533;&#1320;&#65533;&#284;&#65533;0:nB&#65533;&#65533;|&#65533;&#65533;&#65533;&#834;`&#65533;&#65533;&#65533;L&#65533;6&#65533;&#65533;&#65533;&#65533;!&#65533;-&#65533;<&#65533;:&#65533;& 
0&#65533;?&#65533;&#65533;&#1604;H&#65533;=&#65533;j&#65533;&#65533;&#65533;&#65533;lC&#65533;JJW&#65533;&#65533;Rrv]&#65533;@O&#65533;&#65533;&#65533;&#65533;&#65533;&#65533;A&#65533;&#65533;&#65533;&#65533;&#65533;&#738;&#297;@ J@&#65533;&#65533;&&#65533;&#65533;{mb6&#65533;@&#65533;&#65533;,&#65533;&#65533;oA&#65533;z&#309;>&#65533;&#65533;&#65533;&#65533;8&#65533;@ h@&#65533;[&#65533;&#65533;&#65533;&#65533;P&#65533;&#65533; &#1199;&#65533;6&#65533;&#62786;w&#65533;O&#65533;P&#65533;j~$&#65533;MD'4\z&#65533;B&#65533;7&#319;&#65533;lB&#65533;\'&#65533;&#65533;km&#65533;&#65533;&#65533;i@ &#65533;&#65533;A4}hx&#65533;iI&#65533;&#65533;L  &#65533;DA&#65533;&#65533;$WN&#65533;B&#65533;C
4}&#65533;Ig&#65533;ZK&#65533;ov&#65533;&#65533;&#65533;E&#65533;&#65533;^&#65533;&#65533;&#65533;&#65533;&#30896;&#65533;
,&#65533; ?&#65533;"&#65533;hz@&#65533;x&#65533;&#65533;%]&#65533; &#65533;
f2&#65533;&#65533;&#65533;&#65533;&#65533;&#65533;^&#65533;n&#65533;_&#65533;&#65533;d&#65533;&#65533;&#65533;&#65533; =!"\&#65533;&#65533;&#65533;< &#65533;&#65533;&#65533;&#65533;&#65533;&#65533;i&q&#65533;e&#65533;&#65533;&#65533;3~&#65533;&#65533;&#1083;
T&#65533; E&#65533;&#65533;]&#65533;@{&#65533;&#65533;<`&#65533;&#65533;U&#65533;&#65533;?&#65533;s6&#65533;&#65533;&#65533;&#65533;z&#65533;&#65533;!!&#65533; &#65533;t!2&#65533;y&#65533;&#65533;&#65533;&#65533;&#65533;&#65533; &#65533; &#65533;3&#65533;&#65533;&#65533;&#65533;&#65533;&#65533; H&#65533;L&#65533;&#65533;&#65533;&#65533;&#642;(&#65533;%&#65533;&#65533;0&#65533;#&#65533;D&#65533; &#65533;&#65533;{e&{&#65533;&#65533;&#65533;&#65533;&#65533;&#65533;&#65533;o&#65533;&#65533; *&#65533;&#262;g&#65533;&#65533;tP&#439;PJ&#65533;Y&#65533;&#65533;cmUx@&#65533;"(	&#65533;W&#65533;&#65533;O&#65533;OpdGF
&#65533;=&#65533;l&#65533;'
7( &#65533;}&#65533;&#65533;s5
c`X~&#65533;&#65533;'*&#65533;6DQ&#65533;&#65533;&#65533;&#65533;&#65533;G&#65533;gN&#65533;&#65533;&#65533;(&#65533;&#65533;&#65533;8wAp&#65533;&#65533;_X{
&#65533;&#65533;&#65533;w{&#65533;&#65533;*&#65533;i&#65533; &#65533;&#65533;I&#65533;r&#65533;uc=q+W$&#65533;'x&#65533;&#65533;&#65533;y&#65533;&#65533;&#65533;&#65533; }&#65533;&#65533;% &#65533; Q% q6H
7&#65533;&#65533;&#65533; h;&#65533;yMEZ=Hy&#65533;&#65533;&#65533;T&#65533;1n L&#65533;O8&#65533;R&#65533;&#65533;p&#65533;W&#65533;( &#65533;&#65533;&#65533;&#65533;f&#65533;Vk&#65533;&l&#65533;Vp&#65533;7
&#551;Y&#65533;&#65533;x&#65533;xP&#65533;&#65533;8&#65533;V&#65533;4&#65533; &#65533;8&#65533;&#65533;&#65533;&#65533;&#65533;&#65533;&#65533;&#65533;` )(&#65533;&#65533;%&#65533;&#65533;&#65533;SK &#65533;ei&#65533;g
 5 &#65533;&#1544;&#65533;&#65533;&#65533;X&#65533;&#65533;}&#65533;&#65533;&#65533;&#65533;0?&#65533;B(&#65533;]&#65533;&#65533;&#65533;&#65533;HF~&#65533;&#65533;v&#65533;zu&#65533;z&#1028;&#65533;@&#65533;&#65533;HR&#65533;&#65533;&#65533;&#65533;&#65533;&#65533;&#65533; &#65533;&#65533;xl&#65533;H{`w&#65533;Pp&#65533;P&#65533;&#65533;&#65533;s&#576;&#65533;&#65533;Tm&#65533;&#65533;VwV +G&#65533;y(&#65533;&#65533;&#65533;~H+&#65533;C&#65533;O&#820;[&#65533;@&#65533;&#65533;&#65533;tM&#65533;&#65533;(&#65533;8&#65533;&#65533;&#65533;<(&#65533;XM%GP/&#65533;\&#65533;!&#65533;&#65533;&#1487;&#65533;&#65533;JP&#65533; &#65533;N&#65533;&#65533;&#65533;d&#65533;&#65533;&#65533;&#65533;z&#65533;H&#65533;&#65533;&#65533;I&#65533;&#65533;&#65533;,0&#65533;&#65533;ow6oU &#65533;N&#65533;(&#65533;&#936;
&#65533;&#65533;&#65533;&#65533;&#65533;+X 9	
;&#65533;8&#65533;&#1617;&#65533;&#65533;6IY~&#65533;&#65533;n&#65533;z&#65533;xR8c&#65533;f&#65533;%qw&#65533;&#65533;lP &#65533;g&#65533;&#65533;&#65533;&#65533;&#65533;6t:&#65533;D &#65533;&#65533;&#65533;&#65533;&#65533;Nri &#65533;&#1543;&#65533;&#65533;G	
M0y
4&#65533;8&#65533;&#65533;:&#65533;
&#65533;i&#65533;
&#65533;(?&#65533;}&#1536;GA6&#65533;x(`&#65533;&#65533;&#65533;&#65533;&#65533;p~&#65533;
c$It&#65533;(&#65533;A&#65533;YP&#65533;z&#65533;&#65533;&#65533;W&#65533;&#65533;&#65533;fl&#65533;p&#65533;Vl &#65533;&#65533;&#65533;
+&#65533;&#65533;&#65533;P&#65533;&#65533;)&#65533;&#65533;p&#65533;o&#65533;x(
&#65533;}_Y
}&#65533;&#65533;&#65533;1&#65533;@Yi&#531;&#65533;&#65533;&#65533;$&#519;&#65533;	 &#65533;&#65533;&#65533;&#65533;&#65533;
zpk&#65533;T y&#65533;&#1117;&#65533;&#65533;^[&#592;p( &#65533;&#656;" pQ8&#65533;` &#65533;&#65533;&#65533;&#65533;&#65533;I8j&#65533;&#65533;&#65533;1&#65533;|Eg&#65533;&#65533;&#65533;&#65533;&#65533;:
&#65533;&#65533;&#65533;&#65533;&#65533;&#65533;&#201;&#65533;j&#65533;&#65533;0U&#65533;&#65533;{%(	-&#65533;&#65533;&#65533;y&#65533;g0&#65533;&#65533;&#65533;&#65533;f&#65533;&#65533;&#65533;&#65533;&#65533;&#65533;&#65533;J&#65533;ZJ@!&#65533; 8&#65533;&#65533;&#65533;&#65533;fh&#65533;`h*
5&#65533;&#65533;t&#1671;M&#65533;&#65533;&#65533;n?&#65533;yp&#65533;&#65533; g&#65533;@l&#65533;:k&#65533;qp&#65533;~&#65533;&#65533;fA&#65533;&#65533;&#65533;}G*	5d&#65533; &#65533;H
O*&#65533;&#65533;&#1062;&#65533;`&#65533;&#65533;	h	U&#65533;&#25207; \:f(  < g&#65533;e&#65533;)v&#65533;aF\6
&#65533;V&#19938;0&#65533;nt
&#65533;&#65533;&#594;D&#65533; `g&#65533;9l&#65533;&#65533;&#65533;&#65533;&#65533;&#65533;&#65533;&#65533;&#65533;&#65533;&#65533;&#65533;&#616;B&#1704;&#65533;P&#65533;&#65533;v&#65533;&#1306;&#65533;&#65533;U&#65533;!fs
&#65533;`S&#65533;&#65533;&#65533;pM&#65533;i&#65533;&#65533;&#65533;zN(%&#65533;&#65533;&#65533;&#65533;&#1706;^&#27282; o3&#65533;e&#65533;&#65533;Z&#65533;&#65533;&#65533;&#65533;:&#65533;&#65533;&#65533;&#65533;&#65533;&#65533;&#65533;&#330;&#65533;&#762;&#65533;&#65533;&#1712;k&#65533;&#65533;8)	&#65533;J&#65533;&#65533;Z&#65533;&#65533;&#65533;&#65533;&#65533;W &#65533;&&#65533;&#65533;&#65533;&#1056;&#65533;unwO&#65533; &#65533;&#65533;&#65533;&#65533;&#65533;w&#65533;&#65533;<`&#65533;n 	l&#65533;e&#65533;&#65533;F&#65533;&#65533;@&#65533;yjz&#65533;&#65533;y&#65533;&#65533;&#65533;&#65533;)~&#65533;&#65533;i&#65533;&#65533;ay&#65533;b&#576;&#65533;&#65533;&#65533;&#1076;<v&#65533;&#65533;I&#65533; 	&#65533;:&#65533;&#1546;&#65533;&#65533;&#65533;:&#65533;&#65533;&#65533; x&#65533;W&#65533;p&#65533;&#65533;&#65533;&#920;&#65533; &#65533;&#65533;&#1075;!YVOx1&#65533;S&#65533;qp+e9[_&#65533;&#65533;,y&#65533;,)&#65533;&#65533;  &#65533;&#65533;7&#65533;&#65533;&#384;&#65533; &V&#65533;=&#65533;w&#65533;&#65533;&#65533;&#65533;M;&#65533; &#65533;l&#65533;F&#65533;Z+&#65533;&#65533;&#65533;4&#65533;&#65533;P &#65533;&#65533;Kz&#369;&#65533; &#65533;&#65533;&#65533;c&#65533;&#65533;&#65533;Dp&#65533;&#65533; f&#65533;&#495;!o&#65533;Z&#65533;q:&#65533;&#65533;Q&#65533;&#65533;&#65533;&#65533;&#65533;P&#65533;p&#65533;{&#65533;&#65533; &#65533;+&#65533;K&#65533;&#65533; &#65533;&#65533;&#65533;t7cX&#65533;&#65533;&#65533;X &#65533;; &#65533; q&#65533;&#65533;P&#65533;2&#65533;&#65533;&#65533;&#65533;4X&#65533;v&#65533; &#65533;Z&#65533;d&#65533;dP=g&#65533; g&#65533;&#65533;&#65533;x1&#65533;&#65533;&#65533;&#65533;e&#65533;r !&#65533;(W&#1034;&#65533;`&#65533;|'	&#65533;;&#65533;&#65533;&#65533;&#65533;&#65533;&#65533;`|^&#65533;&#65533;bk&#65533;&#65533;!x&#65533;&#65533;&#65533;&#65533;H&#65533;U1F&#65533;&#65533;&#65533;JOY! TP&#65533;&#65533;KE&#65533;'|&#65533;fu/&#65533;^0  	&#65533;&#65533;&#65533;l&#65533;&#65533;p&#65533;&#65533;&#65533;z&#65533;&#65533;fD'&#65533;&#65533;&#65533;kJk&#65533;J&#65533;s`5&#65533;,	
ld9x&#65533;&#65533;&#65533;&#65533;I&#65533;0S&#65533; <;^&#65533;&#65533;&#65533;&#65533;&#65533;&#65533;K%&#65533;HtV&#65533;&#65533;A X&#65533;&#65533;&#65533;&#65533;LE&#65533;E&#65533;^&#65533; !0&#65533;&#65533;
<,&#65533;Y&#65533;&#65533;UX&#65533;HKl&#65533;&#65533;|&#128;&#65533;&#65533;&#65533;r&#65533;3&#65533;&#65533;m&#65533;#g@#x&#65533;&#65533;V&#65533; /&#65533;/p&#65533;&&#65533;&#65533;&#65533;q&T&#65533;&#65533;lX&#65533;&#65533;&#65533;&#65533;h&#65533;&#65533;&#65533;Yf&#65533;!\&#65533;`&#65533;z&#65533;w&#65533;&#65533;[&#65533;)
&#65533;L&#65533;;&#65533;@Q &#65533;&#65533;2&#65533;Q&#65533;~&#65533;~z&#65533;$&#65533;&#65533;$Qq	`<H&#65533;&#65533;+0&#65533;`!@&#65533;R`&#65533;&#65533;&#65533;|k&#65533;&#65533;k&#65533;A&#65533;&#677;lqR&#65533;&#65533;/&#65533;V6&#65533;&#65533;Z&#65533;&#65533;&#65533;U&#65533;&#65533;&#65533;&#65533;&#747;p&#65533;&#65533;&#65533;&#65533;&#65533;&#65533;&#65533;9&#65533;&#65533;&#65533;IDp&#65533;&#65533;&#65533;&#65533;&#65533;&#65533;&#65533;&#1067;&#65533;&#65533;&#367;j=="&#65533;K&#65533;&#65533;1&#65533;e{&#65533;2&#65533;P&#65533;&#65533;"&#65533;K/&#65533;&#65533;&#65533;&#601;</&#65533;&#65533;,&#65533;&#65533;&#65533;&#65533;&#65533; &#65533; Z&#65533;&#65533;&#65533;AP P&#65533;&#65533;@O[<&#65533;&#65533;A&#1086;&#65533;&#65533;&#65533;g&#502;&#65533;B\
gw&#65533;&#65533;!&#3274;pQ]&#1092;&#65533;&#65533;&#65533;&#65533;&#65533;n:&#65533;&#65533;q&#65533;E&#65533;`,(q6&#65533;e &#65533;pN&#65533;&#65533;&#65533;
5&#65533;&#65533;v&#65533;P&#65533;Ppg8`V&#65533;(pN&#65533; Z&#65533;e4{M&#65533;&#772;Y&#65533;&#65533;&#197;&#65533;f&#65533;<&#65533;&#65533;w&#65533;<&#65533;` Mp&#65533;&#65533;w&#65533;&#65533;&#65533;nfmk&#1791;&#65533;&#810; 3X&#65533;&#65533;7v&#65533;&#65533;j6&#65533;2u&#65533;az&#65533;|~I&#65533;&#65533;&#65533;&#1509;&#65533;&#65533;g8&#1225;g&#65533;&#65533;&#65533;2L&#65533;&#65533;Zj&#65533;!&#65533;&#65533;&#65533;=`&#65533; &#65533;M&#65533;5&#65533;&#65533;&#65533;&#65533;&#65533;]&#65533;&#65533;ek&#65533;<&#65533;1&#65533;S[&#65533;3&#65533;&#65533;&#65533;R&#65533;+	&#1152;&#65533;&#1341;&#65533;&#65533;&#65533;Lq&#65533;qP80|&#65533;/&#65533;{ &#65533;l  j&#65533;&#65533;&#65533; &#65533;&#65533;[6&#65533;&#65533;xe&#65533;p&#65533;&#65533;V)if&#65533;<&#65533;&#65533;k&#65533;e&#65533;&#65533;&#65533;3A&#65533;i]n&#65533;r&#65533;]&#65533;&#65533;&#65533;&#65533;&#1420;4&#65533;qM&#65533;&#65533;8+	&#65533; &#65533;&#65533;&#65533;&#65533;&#65533;&#1413;&#65533;&#65533;&&#65533;&#65533;&#65533;&#65533;&#65533;&#65533;&#65533;&#65533;&#65533;p&#65533;&#65533;&#65533;p q &#65533;&#65533;X&#65533;&#65533;.h&#65533;j&#435;6	&#65533;&#3508;&#65533;&#65533;&#65533;&#65533;d&#65533;&#65533;&#1893;&#65533;z&#65533;&#65533;.&#1770;&#65533;&#65533;&#65533;&#65533;
&#65533;&#202;&#65533;&#65533;h-&#65533;&#65533;X&#65533;q&#1739;&#65533;I&#65533;&#65533;e&#65533;M	=&#65533;j&#65533;ei&#43736;&#65533;y `&#65533;&#65533;&#65533;lq&q qQ&#65533;&#65533;:&#65533;&#843;u&#65533;&#65533;&#65533;	&#65533;'&#65533;iz&#35110;&#65533;&#65533;&#65533;~m&#65533;M&#65533;&#65533;&#65533;&#65533;&#65533;d&#65533;++f&#65533;\	7&#14560;&#1115;&#65533;|&#65533;S*j&&#65533;&#65533;Z&#65533;j&#65533;V&#65533;8u'&#65533;&#65533;&#65533;&#65533;&#65533;ah&#65533;i&#65533;x-&#65533;h c>&#65533;&#65533;4&#65533;u4&#65533;L&#65533;&#65533;&#65533;&#65533;&&#1566;&#65533;&#65533;&#1355;&#65533;l*jN&#65533;&#1150;Rb&#65533; &#65533;y&#65533;&#65533;&#65533;&#65533;0W&#65533;&#65533;>?&#65533;#&#65533;*&#65533;&#65533;j&#65533;&#65533;&#65533;A &#65533;&#65533;&#65533;fH&#65533;,&#65533;&#65533;,P&#65533;YR&#65533;&#65533;&#65533;&#65533;>&#65533;i@x`Nx&#65533;h&#65533; x&#65533;&#65533;&#65533;n&#65533;p)&#65533;f&#65533;&#65533;&#65533;&#65533;J&#1651;&#65533;&#65533;&#65533; &#65533;&#65533;&#65533;&#65533;"&#65533;&#65533;&#65533;&#65533;&#65533;&#65533;&#65533;`&#65533;&#65533;nTJ&#65533;1oupY&#65533;&#65533;&#65533;&#65533;&#65533;Xf&#65533;&#1413;&#65533;gb&#65533;X&#65533;&#65533;&#65533;e&#65533;&#280;&#65533;&#65533;&#65533;&#65533;s&#65533;&#65533;4&#65533;&#65533;&#65533;o&#65533;&#65533; &#65533;BN&#65533;f&#65533;&#65533;&#65533;^&#65533;<&#65533;7&#65533;71O&#65533;t&#65533;&#65533; &#65533;&#65533;&#65533;&#1954; &#65533;V&#65533;*&#496;&#65533;K&#65533;&#65533;&#65533;X&#65533;&#65533;&#65533;&#65533;z&#65533;wf&#65533;&#65533;s
_{_&#269;+&#65533;&#437;&#65533;m(&#65533; &#65533;  &#65533;&#65533;&#65533;&#65533;&#65533;&#65533;&#65533;&#334;&#58637;&#65533;&#65533;&#65533;&#65533;&#65533;7%&#65533;u&#65533;f&#65533;&#65533;n&#65533;&#65533;maz.o7&#65533;1&#65533;1j&#65533;&#65533;&#65533;	n&#65533;"&#65533;&&#65533;d&#65533;f&#65533;&#65533;z&#65533;@&#65533;F&#2043;&#65533;&#65533;&#65533;+l}hb&#65533;&#65533;&#65533;6&#65533;]&#65533;&#65533;#&#542;B&#65533;&&#65533;n&#65533;>&#65533;^f&#65533;}&#65533;C&#65533;&#65533;^=&#65533;m&#65533;`&#65533;&#65533;&#65533;"&#65533;j&#65533;zp&#65533;J&#65533;zdw&#65533;&#976;^f&#65533;&#1413;]&#65533;D&#496;&#65533;&#65533;&#65533;^/&D&#65533;rr&#65533;nrngng&#65533;&#65533;&#65533;gw&#65533;&#65533;y&#65533;&#65533;&#65533;&#65533;&#65533;&#65533;&#65533;y&#65533;&#65533;&#65533;&#65533;&#65533;&#65533;&#65533;&#65533;&#65533;&#65533;&#65533;&#65533;&#65533;&#65533;	&#65533;&#65533;z&#65533;&#65533;&#65533;&#65533;&#65533;&#65533;&#65533;&#65533;&#65533;&#65533;p&#307;&#65533;&#477;~&#65533;&#65533;&#679;&#65533;&#65533;&#65533;&#65533;&#65533;"&&#1821;A&#65533;A&#65533;&#65533;A&#65533;<Y&#65533;&#65533;r&#586515;&#65533;&#65533;&#65533;&#65533;&#65533;&#65533;8&#65533;Jp&#65533;.&#65533;&#65533;R&#65533;&#65533;C&#854;&#65533;QZ&#65533;=&#65533;H&#65533;&#65533;EZ&#65533;&#65533;.j|f&#65533;W&#65533;fgiY&#65533;)&#997;K&#65533;&#65533;ha&#65533;&#461;	Y&#65533;&#65533;4c&#65533;&#65533;;7&#65533;&#65533;&#65533;&#65533;&#65533;g-j[f&#65533;'c&&#65533;&#65533;&#65533;2&#65533;S&#65533;&#65533;&#65533;2U&#65533;&#65533;.&#65533;?b&#65533;+&#65533;<&#65533;l&#65533;&#65533;L&#65533;&#65533;&#65533;&#65533;&#65533;&#65533;-)&#65533;&#65533;?V&#65533;N6&#65533;&#65533;&#65533;:&#65533;h!&#65533;%M&#1311;&#65533;&#65533;$&#65533;&#1675;&#65533;)&#65533;%G&#65533;R&#65533;&#65533;/&#65533;&#65533;	&#65533;&#65533;&#65533;
&#65533;^&#65533;w&#65533;&#65533;
R&#65533;ZO&#65533;4;U&#65533;0&#65533;&#1199;:".&#1328;&#65533;S&#65533;&#65533;&#65533;:&#65533;
&#65533;&#65533;z@&#65533;&#65533;(,!&#65533;&#65533;&#65533;(_L&#65533;U8&#65533;&#405;qIl&#1127;&#65533;&#32468;0/&#65533;E&#65533;&#65533;&#65533;,&#65533;&#65533;&#1868;&#65533;&#65533;
ov:E&#675;&#65533;]&#65533;&#65533;&#65533;"t]&#65533;&#65533;s5&#65533;|p-&#65533;c&#65533;&#65533;&#65533;&#65533;&#65533;&#65533;&#65533;y&#65533;&#65533;&#65533;z&#877;'l&#65533;d&#65533;&#65533;&#65533;	&#65533;&#65533;,{&#65533;&#65533;`e&#65533;%h&#65533;q2hQ&#65533;\q8(^&#65533;Q&#65533;&#528;H&#65533;&#65533;&#65533;0&#65533;-&#65533;&#65533;K&#65533;M&#65533;!&#65533;0&#65533;7&#65533;&#65533;&#473;x&#65533;&#65533;&#65533;&#65533;{&#65533;b/&#65533;"d&#65533;L&#65533;Qm0&#65533;!3&#65533;&#65533;&#65533;xCZh&#65533;MJ'&#65533;({(Y&#65533;D{=&#65533;&#65533;&#65533;=:)H|&#65533;H&#65533;l&#65533;yJXQ&#65533;&#65533;bhS&#65533;2a&#65533;XuYK&#65533;&#65533;&#65533;qd/B&#65533;WK&#65533;&#65533;&#1159;&#65533;>&#65533;V&#65533;&#65533;|&#65533;h,kBZ&#65533;&#65533;&#65533;&#65533;&#65533;!e&#65533;~&#65533;&#65533;&#65533;&#65533;&#65533;&#65533;a&#65533;&#65533;&#65533;&#65533;&#65533;&#65533;&#65533;r&#65533;&#65533;&#65533;&#65533;~&#65533;&#35038;&#65533;&#65533;W&#65533;&#65533;&#65533;&#65533;&#65533;H&#65533;M&#65533;&#65533;)&#65533;ZiK&#65533;&#65533;&#65533;'&#65533;g&#65533;B&#65533;~&#65533;d&#65533;G&#65533;&#65533;&#65533;&#65533;&#19120;&#65533;,,^r&#65533;(EP&#65533;7&#65533;r&#65533;d&#65533;&#65533;W&#1202;u"&#65533;[&#65533;&#65533;&#65533;&#65533;&#65533;]&#65533;E&#65533;&#65533;K&#1208;&#65533;J&#65533;&#65533;&#65533;&#65533;&#65533;&#65533;.&#65533;&#65533;W&#65533;<&#65533;D2^.&#1417;&#65533;f~&#65533;U&#65533;&#65533;	o&#65533;&#65533;&#65533;8&#65533;&#242;(&#65533;q&#65533; 3&#1211;&#65533;&#65533;kU}&#65533;&#65533;&#65533;1&#65533;&#65533;^&#65533;.(&#65533;&#65533;&#460;&#65533;&#65533;`&#65533;&#65533;&#65533;&#65533;&#65533;"&#65533;+o&#65533;@&#65533;&#65533;s-?:&#65533;D&#1030;&#65533;&#65533;&#65533;&#65533;^&#65533;&#65533;&#65533;r&#65533;&#944;D&#65533;&#65533;&#65533;b&#1877;&#65533;&#65533;%&#65533;s&#65533;?r]&#65533;&#65533;Z@&#65533;4/g&#65533;&#65533;&#1585;&#65533;&#65533;4&#65533;&#65533;L=$&#1579;&#65533;&#65533;vEt&#65533;&#65533;o&#65533;&#65533;&#65533;e&#65533;)o&#65533;G&#65533;m&#65533;}&#65533;&#65533;&#684;&#65533;&&#874;b&#65533;&#65533;&#65533;_&#65533;&#65533;K&#65533;&#65533;&#65533;D&#65533;&#65533;&#65533;[d9&#65533;w^&#65533;&#65533;&#65533;&#65533;h&#65533;r&#65533;&#65533;&#65533;>/&#65533;\&#65533;>:&#50875;)&#65533;&#65533;&#65533;{e&#65533;K&#65533;&#65533;&#65533;f+&#233;&#65533;VA;&#65533;F&#65533;?&#65533;&#65533;&#65533;'&#2026;y&#65533;&#65533;&#65533;&#65533;-&#759;L&#65533;&#65533;&#65533;&#65533;7&#65533;&#65533;?&#65533;(&#1202;8/d&#65533;C&#65533;&#65533;K&#65533;<O&#65533;&#65533;&#65533;k&#65533;_v&#65533;z&#65533;&#65533;&#65533;O&#65533;{&#65533;O&#65533;&#65533;e&#642;&#65533;&#65533;!&#65533;/&#65533;7@6]&#65533;M<&#65533;\fN&#65533;-&#65533;[	^&#1438;W&#65533;t1&#65533;&#1311;_5&#65533;&#65533;j&#65533;;&#65533;&#65533;N&#65533;&#65533;&#65533;b&#65533;W&#65533;&#65533;&#142;X&#65533;*a'&#65533;g&#65533;&#65533;&#65533;&#65533;y.&#65533;&#65533;&#237;&#810;s8|&#65533; 2(&#65533; &#65533;&#65533;&#65533;+&#65533; #&#65533;&#65533;|"&#65533;&#65533;&#65533;&#65533;%V&#65533;w&#1265;W$&#65533;DbL&#65533;&#65533;&#65533;(e&#65533;1&#65533;8&#65533;r_{PH&#65533;&#65533;&#65533;&#65533;R&#65533;H&#451;11^n&#65533;&#65533;&#65533;|!&#65533;&#65533;U&#65533;&#65533;s&#65533;~ &#65533;&#65533;&#65533;&#65533;&#65533;#|&#65533;{&#65533;g0!a&#65533;4&#65533;D&#1102;&#65533;&#1424;87&#65533;i$&#65533;&#43165;*&#65533;&&#65533;&#65533;&#65533;T&#65533;&#65533;
3&#65533;&#65533;ek&#65533;&#65533;&#65533;2tJ&#65533;U&#65533;S&#65533;&#65533;"'h&#65533;&#65533;li&#65533;&#65533;&#65533;&#65533;d&#65533;a~)&#65533;|&#65533;F&#65533;&#65533;	&#65533;&#65533;lj&#65533;&#65533;b(<v&#65533;<d&#65533;!&#1792;&#65533;l&#65533;P-&#65533;&#1701;&#65533;&#65533;v,]*j:&#65533;	25Y&#65533;h&#65533;&#65533;&#65533;M~hL&#65533;sR&#65533;&#65533;&#65533;&#65533;&#65533;&#65533;&#65533;&#347227;&#65533;&#65533;&#227;L&#65533;&#65533;# (&#1270;&#65533;&#65533;&#65533;&#65533;k &#65533;c&#65533;f&#65533;M&#65533;&#65533;&#92858;'kg&#65533;!v&#65533;B&#65533;a&#65533;&#65533;#&#65533;&#65533;&#65533;P&#65533;\Z&#65533;"A.&#65533;&#65533;<&#65533;&#65533;V&#65533;&#1942;&#65533;:}hWc&#65533;&#870;&#65533;8&#65533;5&#1046;T&#65533;H&#65533;&#65533;6y&#65533;&#65533;|
0&#65533;)&#65533;~r<&#65533;&#65533;F?JB&#65533;&#65533;nD&#65533;&#65533;&#65533;(*&#65533;U:&#65533;Z&#1092;&#65533;_z&#65533;<&#65533;&#65533;&#65533;uP&#65533;&#65533;&#65533;&#65533;&#65533;L^&#65533;&#65533;j/&#65533;8&#65533;&#65533;ZD^Z&#65533;Z&#65533;&#65533;&#65533;J&#65533;&#65533;&#65533;;&#65533;^X&#65533;&#1459;s&#65533;&#65533;#"k&#65533;&#65533;&#65533;4&#65533;&#65533;&#65533;G!k&#1226;&#65533;b&#65533;&#65533;j`g!@&#65533;B&#65533;&#65533;&#65533;F83&#65533;6(&#65533;k~&#65533;&#65533;q&#65533;ZW&#65533;A&#65533;f&#65533;Uc&#65533;)&#736;avi&#65533;&#65533;e&#65533;9&#65533;O&#65533;&#65533;d&#65533;&#65533;Hw&#65533;&#65533;<&#65533;&#65533;=&#65533;-&#65533;riH&#65533;&#65533;q&#65533;m&#65533;&#65533;\&#65533;i&#65533;&#749;fv&#65533;"&#65533;s&#65533;%&#65533;#&#65533;x?&#65533;]^&#65533;&#65533;&#65533;s&#65533;^)?F&#65533;#&#65533;&#65533;&#65533;&#65533;&#65533;&#65533;-j&#65533;k&#65533;&#65533;"&#65533;bP&#65533;!&#65533;.B&#65533;&#65533;&#65533;i&#65533;1B"}F*^J&#65533;Z\&#65533;&#65533;"Q&#65533;&#65533;E$:&#65533;
&#65533;Ba&#65533;&#65533;&#65533;&#65533;8&#65533;A0&#65533;
&#65533;N&#65533;={&#1342;&#65533;&#65533;&#65533;n=la&#1112;"Sq&#65533;&#65533;&#65533;&#65533;&#65533;@&#65533; b1&#65533;?&#65533;G>&#65533;&#65533;p&#65533;&#65533;&#65533;&#65533;@S&#65533;&#65533;z&#65533;8&#65533;>&#65533;&#65533;?&#65533;!	&#65533;0&#65533;&#65533;&#65533;A&#65533; YN&#65533;&#65533;;^&#65533;H&#65533;U&#65533;n&#392;&#65533;t@t&#65533;&#764;A@&#65533;T&#65533;&#65533;&#65533;&#65533;&#65533;&#65533;&#65533;&#65533;5&#973;7&#65533;&#65533;]&#65533;&#65533;&#65533;&#513;d&#65533;7&#65533;Dc&#65533;O&#65533;&#65533;t7&#65533;AO&#65533;d:A&#65533;7&#65533;,&#65533;|c-q&#65533;&#65533;&#65533;`&#65533;A&#65533;B&#65533; BSkdC&#65533;&#65533;&#65533;&#65533;&#65533;pO&#65533;3&#65533;&#65533;2jn&#65533;&#1529;&#65533;\-W@<&#65533;Ww&#65533;Z&#65533;r&#65533;:&#65533;+[T#&#65533;Q&#65533;&#1604;L<m&#65533;'&#65533;&#65533;&#65533;&#65533;<lu&#65533;&#1559;+&#65533;&#65533;&#65533;/&#65533;&#1298;&#65533;-&#65533;&#65533;&#65533;NH&#65533;&#1834;R&#65533;&#65533;&#65533;&#65533;&#164;&#65533;&#65533;&#65533;&#65533;L&#65533;9&#65533;&#65533;Z&#65533;&#65533;C&#65533;&#65533;&#65533;x&#65533;~V&#65533;#&#65533;|l&#65533;&#65533;i&#65533;&#1733;&#65533;&#65533;:&#65533;&#65533;&#65533;>f&#65533;&#65533;&#65533;`i&#65533;&#65533;oY&#65533;&#65533;8&#65533;&#65533;&#65533;&#65533;&#364;&#65533;"4&#248;&#65533;*Cqc[&#65533;&#65533;&#65533;Q&#65533;9&#65533; &#65533;&#65533;&#65533;\i&#977;&#60999;&#65533;&#65533;2&#65533;&#65533;&#65533;&#65533;&#65533;9&#65533;<d&#65533;&#65533;47&#65533;@&#65533;&#65533;(&#65533;av&#65533;t&#65533;&#65533;&#65533;&#65533;&#65533;&#65533;&#608;&#65533;k6&#65533;&#65533;&#65533;&#65533;&#65533;O&#65533;&#65533;x9&#65533;~! YX&#65533;&#65533;&#65533;)^&#65533;C&#65533;t[&#65533;&#65533;
LH&#65533;4&#65533;&#1796;/&#65533;&#65533;m&#65533;&#65533;N&#65533;&#65533;&#65533;&#65533;&#65533; ( &#65533;9&#65533;nm&#65533;&#65533;&#65533;&#65533;&#65533;&#737;UA2&#65533;y, 	e`<&#1831;&#65533;&#65533;^U&#65533;&#65533;d&#65533;&#4982;B&#65533;:D@
&#65533;}&#65533;&#65533;&#65533;2d&#65533;&#65533; &#65533;&#65533;)&#65533;b=&#65533;@(&#65533;`@&#65533;uoz#&#65533;&#65533;stX&#65533; &#65533; &#65533;(&#65533;&#65533;u&#65533;q&#65533;s&#65533;&#1623;&#65533;&#65533;&#65533;&#65533;&#65533;&#65533;c&#65533;?C&#65533;&#65533;&#65533;d&#65533;&#65533;&#65533;&#65533;M&#65533;X&#65533;,&#65533;&#1033;l&#65533;&#65533;&#65533;E"&#65533;&#65533;Yj&o{&#65533;'NG>&#65533;xAz&#65533;&#65533; B&#65533;zs &#65533;H&#65533;&#65533;]&#65533;&#65533;p0&#65533;ws&#65533;&#65533;v9E-&#65533;&#65533;7V&#65533; 8zU&#65533;p}&#65533;&#65533;&#65533;&#65533;&#65533;"&#65533;&#65533;3
w&#65533;9&#65533;~1&#65533;|&#65533;WyR }&#65533;&#65533;&#65533;&#65533;'&#65533;\|Mg&&#65533;&#65533; K<&#65533;aqWe&#65533;%&#65533;zN&#65533;wEX&#65533;&#65533;W)`y&#65533;6H:w&#65533;&#65533;k&#65533;DH&#65533;Vd  &#65533;~U"&#65533;&#65533;z&#65533;Fs@&#65533;6=&#65533;|Y&#65533;$&#65533;A&#65533; &#65533;&#65533;&#65533;U&#65533;6&#65533;&#65533;'&#65533;E `&#65533;**&#65533; E&#1026;&#65533;&#65533;z&#65533;0&#65533;gh&#65533;&#65533;/ix8&#65533;f&#576;&#65533;Al8&#65533;&#65533;~&#65533;&#65533;&#65533;1R{X &#65533;2&#65533;&#65533;O&#65533;&#65533;&#65533;l $&#65533;C&#65533;H:&#1397;&#65533;&#65533;@&#65533;&#65533;&#65533;~&#656; T&#65533;{F4&#65533;W&#65533;&#65533; jP&#65533;]6  &#65533;&#65533;(&#65533;&#65533;&#65533;&#65533;Pdu&#65533;&#65533;&#65533;&#65533;B&#65533;1&#65533;E&#1548;w&#65533;*(&#65533;[&#1037;&#65533;&#65533;&#65533;@&#65533;&#65533;X'&#65533;K&#65533; &#65533;X&#65533;_)d&#65533;_B&#65533;&#65533;x&#65533;2q&#65533;q&#65533;&#65533;&#1481;&#65533;&#65533;p&#65533;&#65533; &#65533;  38J&#65533;&&#65533;@&#65533;&#65533;&#65533;&#65533;&#65533; &#65533;&#65533;(&#65533;B&#65533;&#65533;!{&#65533;&#65533;&#65533;rUQbX&#65533;x&#65533;&#65533;9-&#65533;"&#65533;&#65533;&#1549;&#65533;x&#65533;&#65533;&#65533;&#65533;&#65533;&#65533;v`?&#65533;&#65533;&#65533;(:8&#65533;&#65533;0&#65533;&#65533;&#65533;t&#65533;w3"&#65533;T[X?&#65533;&#65533; &#65533; Y&#65533;v(6 &#596;&#65533;';y
&#65533;X&#65533;&#65533;&#65533;!&#65533;&#1224;&#65533;P&#65533;C&#65533;&#65533;\&#65533;&#65533;&#65533; &#65533; Z&#65533;&#65533;&#65533;&#1045;&#65533;&#65533;8`&#65533;&#65533; &#65533;p&#65533;O7&#65533;(&#65533;P9&#65533;&#65533;&Zbc&#65533; &#65533;S&#65533;&#65533;p&#65533;<&#65533;&#65533;&#65533;lL&#65533;&#65533; =	&#65533;&#33845;@&#65533;&#65533;`&#65533;&#65533;9`&#65533;&#65533;Ye&#65533;&#65533;r&#65533;&#65533; R&#65533;&#65533;&#65533;!&#65533;&#65533;u&#65533;&#65533;&#65533;&#65533;&#65533;&#65533;&#65533;Yi&#65533;&#65533;&#65533;&#65533;&#65533;	&#65533;&#65533;&#65533;&#65533;&#65533;0&#65533;&#65533;&#65533;&#65533;>&#65533;gv&#65533;<7&#65533;B&#65533;&#65533;&#65533;&#65533;	&#65533;Y&#65533;&#65533;&#65533;&#65533;&#65533;&#65533;)&#65533;&#65533;	# &#65533;&#65533;&#65533;&#65533;`&#65533;&#65533;`&#65533;n&#65533;&#65533;Ygp&#65533;&#65533;&#65533;&#65533;&#65533;&#65533;ZI&#65533;\	/&#65533;&#65533;	&#65533;9&#65533;)&#65533;&#65533;p&#65533;&#65533;&#1630;&#65533;&#65533;&#65533;&#65533;Yn	k&#65533;y
&#65533;Yp&#65533;	iE&#65533;&#65533;P&#65533;&#65533;&#65533; &#65533;&#65533;&#65533;&#65533;&#65533;&#65533;&#65533;J&#65533;&#65533;g&#65533;&#65533;&#65533;&#65533;&#65533;@&r;&#65533;u&#65533;&#65533;&#65533;)&#65533;J&#65533;VpQ&#65533;z-&#65533;"
&#65533;!&#65533;&#65533;9&#65533;J~&#65533;"d&#1058;&#65533;R%V&#65533;	&#65533;&#65533;	&#65533;w&#65533;&#65533;&#65533;&#65533; &#65533;&#65533;^&#1055;a0&#65533;&#65533; &#65533;_*?z* \&#65533;&#65533; &#65533;-$l&#65533;#j3&#65533;&#65533;&#65533;4r &#65533;&#65533;)&#65533;3&#65533;&#65533;&#1289;&#65533;Z&#65533;JE &#65533;&#65533;&#65533;&#65533;&#65533;&#65533;^:e&#65533;&#65533;y&#65533;&#65533;&#65533;&#65533;&#65533;	&#65533;Z&#65533;&#65533;J&#65533;' b0&JN&#65533;&#65533;/DZ&#65533;M
eu&#65533;5&#43058;&#65533;&#65533;&#65533;&#65533;&#65533; }/P&#65533;&#65533;&#65533;&#65533;&#65533;	&#65533;
&#65533;&#65533;&#65533;cZij&#65533;*&#65533;&#65533;&#65533;$ &#65533;U&#65533;&#65533;+&#65533;&#65533;&#65533;&#65533;&#65533;c&#65533;{&#65533;&#65533;&#65533;J&#65533;&#65533;j&#65533;&#65533; 0:&#65533;&#65533;&#65533;p&#65533;&#65533;&#685;&#65533;&#65533;&#65533;[&#65533;t&#65533;&#65533;u&#65533;V&#65533;&#65533;&#65533;&#65533;&#65533;8&#65533;8&#65533;z
v&#65533;&#65533;2:&#65533;&#65533;&#65533;&#65533;0&#65533;&#65533;&#65533;
&#65533;&#65533; &#65533;&#65533;&#43893;Jb&#65533;&#65533;:$&#65533;[F&#65533;&#65533;&#65533;	&#65533;z+&#65533;Y&#65533;&#65533;&#65533;&#65533;z&#65533;&#65533;&#65533;4
 &#65533;
&#65533;Z&#65533;:3`	&#65533;&#65533;a)&#65533;8&#65533;&#65533;
&#65533;&#65533;1&#65533;B&#65533; 2 S&#65533;Y&#65533;&#65533;y&#65533;zi&#65533;&#65533;,&#65533;z&#65533;&#150544;&#65533;&#65533;&#65533;y&#672;x&#65533;&#65533;&#65533;&#65533;&#1706;&#65533; &#65533;&#65533;P&#65533;#;%{
Y&#65533;&#65533;&#65533;&#65533;#  :&#65533;&#65533;&#65533;&#65533;1&#65533; &#65533;&#65533;&#65533;&#65533;&#65533; 0&#65533;&#65533;&#65533;t4T&#65533;&#65533;&#65533;%&#65533;&#65533;&#65533;&#65533;H|&#65533;&#65533;J&#65533;&#65533; 6&#65533;T;V&#1773;&#65533;&#65533;&#65533;&#65533;	3p&#65533;3&#65533;&#65533;$&#65533;&#65533;&#65533;&#65533;-&#65533; j&#65533;h&#65533;I |` &#65533;.4n}vHC[&#65533;&#65533;U&#65533;&#65533;Y*Jr&#65533;`(a&#65533;&#48630;0&#65533;&#65533;&#65533;&#65533;&#65533;&#65533;&#65533;&#65533;&#65533;&#232890;&#65533;&#65533;&#65533;&#65533;&#65533;`&#65533;;&#1043;&#65533;i-&#65533;%&#65533;&#65533;&#65533;&#65533;&#65533;&#65533;&#65533;&#65533;&#65533;&#65533; &#65533;4l&#65533;&#65533;&#65533;&#65533;&#65533;R$&#65533;Q&#65533;&#65533;&#65533;&#65533;&#65533;N&#65533;	&#65533;y&#65533;&#65533;&#65533;&#1726;&#65533;&#65533; &#65533;&#65533;&#65533;&#65533; &#65533;&#65533;&#65533;z&#65533;&#65533;&#48651;+&#65533;+&#1978;&#65533;&#65533;8&#65533;c&#65533;&#65533;&#65533;&#65533;8&#65533;
P&#65533;&#65533;&#65533;&#65533;6&#65533;&#65533;&#65533;&#65533;5&#65533;&#65533;w&#65533;&#65533;&#1675;&#65533;3r&#65533;&#65533;
'1&#65533;&#65533;&#148272;&#65533;&#65533;&#65533;&#65533;
&#65533;&#1780;&#65533;&#65533; &#65533;  &#65533;0 &#65533;x&#65533;&#65533;&#65533;{
&#65533;Z $&#65533;&#65533;&#65533;&#65533;&#65533;&#65533;&#65533;$&#65533;&#65533;&#65533;&#65533;P&#65533;&#65533;&#65533;Pj&#65533;&#65533;&#65533;&#65533;&#65533;2&#3485;V&#65533;&#65533;C&#65533;&#65533;&#65533;X5p)&#65533;&#65533;1&#65533;Z&#65533;&#65533;H&#65533;+f&#65533; (p&#65533;&#65533;Pp
)&#65533;&#65533;&#65533; (&#65533;1&#65533;	0&#65533;	1L 2&#65533;&#65533;&#65533;&#65533;&#65533;K%&#65533;:&#1837;&#65533;&#65533;;&#65533;	H&#65533;&#65533;[&#65533;\C&#1209;&#65533;&#65533;&#65533;I`&#349;C&#65533;&#65533;&#65533;&#65533;2&#65533;&#65533;&#65533;&#65533; f,3&#65533;&#386;&#65533;&#423;&#65533;)l&#65533;   i`&#65533;&#65533;&#65533;&#65533;&#65533;&#247;,y&#65533;&#65533;1&#65533;&#65533;&#65533;5&#65533;&#65533;h@&#65533;&#65533;&#65533;&#65533; |&#65533;?|&#65533;&#65533;Z&#65533;&#65533;&#65533;&#65533;&#65533;&#65533;%&#65533;&#65533;
&#65533; &#65533;&#65533;*0 &#65533;{&#65533;I`&#65533;&#65533;&#65533;&#65533;&#65533;&#65533;2&#65533;jx&#65533;&#65533;k&#65533;&#65533;@&#65533;&#682;&#65533;&#65533;,&#65533;&#1010;L&#759;\&#760;,&#65533;&#65533;&#65533;&#65533;&#65533;&#764;P &#65533;(&#65533;&#65533;	 &#65533;&#65533;&#65533;&#65533;&#65533;:&#65533;0&#568;&#65533;&#65533;&#65533;+8PU &#65533;\&#65533;&#65533;9&#65533;&#65533;V<&#65533; s&#65533;r&#65533;&#65533;y&#65533;&#65533;&#65533; &#65533;_L&#679;&#65533;&#65533; &#65533;&#65533;&#65533;&#428;&#65533;&#65533;&#65533;,p,P&#1136;`&#65533;&#65533;|
<&#65533;&#65533;z&#65533;&#65533;0,&#65533;( &#65533;&#65533;:] &#65533;&#65533;:&#65533;&#65533;&#65533;&#1841;&#65533;0&#514;0%P&#65533;&#65533;w#&#65533; &#65533;&#65533;&#65533;&#1122;&#65533;X&#65533;&#65533;&#65533;&#65533;p&#65533;]&#65533;{&#65533;&#65533;&#65533;x&#65533;m=&#65533;|&#65533;&#1888;&#65533;&#65533;&#65533;2-&#65533;&#65533;,&#65533;,`&#1245;0&#65533;`9m&#706;&#65533;&#900;&#65533;	&#65533;&#65533;&#65533;&#65533;&#65533;<&#65533;&#65533;0G&#65533;&#65533;0&#65533;&#65533;L&#65533; &#65533;&#65533;&#65533;&#65533;h&#65533;&#65533;&#65533;&#65533;
&#65533;1l&#65533;Vm?6+|h&#65533;a&#65533; &#65533;&#934;&#65533;@&#1468;&#65533;A&#65533;&#65533;qk}b&#65533;d|
&&#65533;8&#65533;&#65533;,&#962;&#65533;&#65533;5}
&#65533;&#65533;=?&#65533;&#65533;&#65533;&#65533;&#65533;@&#65533;&#65533;&#65533;&#65533;&#65533;&#65533;&#65533;}&#65533;&#1549;&#1517;&#65533;&#65533;&#65533;&#65533;4&#65533;4@N0&#65533;&#65533;&#65533;&#65533;&#828;&#65533;&#65533;&#65533;&#65533;&#65533;&#65533;&#65533;g&#65533;&#65533;&#65533; &#65533;]&#65533;X&#65533;&#2028;!$=!&#65533;&#65533;P	p&#65533;b,&#413;&#1079;&#65533;0/&#65533;&#65533;&#65533;&#65533;|M&#1218;`&#65533;`&#65533; &#65533;&#1227;=&#1910;&#65533;&#1197;&#65533;@] &#65533;&#65533;x &#65533;$>&#65533;i&#65533;$&#65533;	N&#65533;&#65533;&#65533;&#65533;&#65533;&#65533; `V&#65533;RT&#65533;7&#65533;&#65533;&#65533;&#65533;/@ ,&#65533;]%x2&#65533;&#672;&#65533;&#65533;`&#65533;`&#65533;0ll&#1588;P&#65533;.&#65533;@&#65533;&#65533; &#65533;&#65533;&#65533;AM&#65533;&#65533;&#65533;&#65533;&#65533;&#65533;&#1357;'&#65533;	#.a&#65533;&#65533;@&#65533;&#65533;&#65533;&#65533;&#65533; &#65533;&#65533;&#65533;&#65533;BZZ&#65533;&#65533;` &#65533;|&#65533;&#65533;&#65533;&[&#65533;&#65533;&#65533;$&#65533;&#65533;&#65533;&#65533;	JP&#65533;Rn&#65533;&#65533;&#65533;&#65533;&#65533;&#65533;&#65533;bN&#65533;&#65533;&#65533;&#65533; ,]&#65533;&#444;&#65533;&#65533;Z&#65533;	<&#65533;%&#65533;MGZ&#65533;2&#65533;.&#65533;&#65533;&w&#65533;&#65533;&#65533;&#65533;&#65533;%&#65533;&#65533;s	r 0((&#1908;&#65533;&#65533;y=R&#65533;&#1480;&#65533;&#65533;&#65533;&#208;&#65533;&#65533; &#65533;&#65533;z
&#65533;&#65533;<&#65533;&#65533;&#65533;&#65533;&#65533;&#65533;&#65533;[&#65533;j|&#65533;&#65533;CN&#65533;^%&#65533;&#65533;&#65533;p&#65533;U&#65533;~&#65533;=&#65533;z
m&#65533;!&#65533;J&#65533;&#65533;&#65533;&#65533;&#65533;&#2000;&#65533;&#65533;p&#65533;&#65533;&#65533;&#65533;]&#1798;&#65533;&#65533;&#65533;&#65533;&#65533;&#65533;&#65533;&#65533;&#65533;&#65533;M&#65533;c.&#65533;h`&#65533;&#65533;&#65533;&#65533;Q+&#514;@a&#65533;&#65533;&#65533;^&#65533;&#65533;)&#65533;N:&#65533;	&#65533;&#65533;	 &#65533;&#1592;&#65533;(&#65533;&#65533;@&#65533;`&#65533;&#65533;~&#65533;&#65533;&#65533;&#65533;&#65533;&#65533;`"&#65533;&#65533;~&#65533;s}`&#65533;&#65533;&#65533;&#65533;&#65533;&#65533;l&#65533;&#65533;&#65533;a&#65533;n&#65533;&#65533;|&#65533;&#65533;&#65533;.&#65533;i&#65533;&#65533;&#65533;&#65533;&#65533;&#65533;&#65533;@
&#65533;&#65533;%/p&#65533;&#65533;&#65533;&#65533;&#65533;&#273;&#65533;&#65533;b&#65533;&#65533;\&#65533;/4&#65533;&#65533;&#65533;&#65533;&#65533;c&#65533;4=&#65533;x&#65533;y&#65533;&#65533;~
&#65533;&#65533;&#65533;`&#65533;&#65533; &#65533;&#65533;&#65533;&#65533;&#65533;?&#65533; &#65533;&#65533;&#65533;n&#65533;&#992;&#65533;&#941;||&#1538;P &#65533;&#65533;	`&#26046;.&#65533; &&#65533;	QP&#65533;&#65533;&#65533;L&#65533;&#65533;&#65533;/&#65533; &#65533;&#1518;*&#65533;&#65533;b&#65533;
 P&#65533;&#65533;&#65533;!2&#65533;/M&#65533;B&#65533;Z&#65533;f&#65533;0&#65533;&#65533;3p&#1520;9&#65533;&#65533;&#65533;&#65533;xM &#65533;&#65533;,p&#65533;7&#65533;&#65533;&#65533;p&#65533;&#65533;&#65533;*&#1552;&#65533;&#65533;x&#65533;&#1622;&#2031;&#65533;&#65533;&#65533;&#65533;&#65533;&#65533;h R&#65533;&#65533;p&#65533;&#65533;&#65533;&#65533;&#65533;&#65533;
&#65533;&#65533;&#65533;&#65533; 0Pj@&#65533;&#65533; &#65533;&#65533;&#65533;&#65533;&#65533;&#65533;&#65533;&#65533;N#[&#65533;&#65533;&#65533;&#65533;&#65533;&#65533;&#65533;&#65533;`Q&#65533;&#65533;r&#65533;M&#65533;&#65533;gg&#65533;&#65533;p&#65533;Z&#65533;d&#65533;&#65533;	&#65533;	y&#65533;&#65533;&#65533;wZnf<&#65533;&#65533;JJ&#65533;&#65533;J(&#65533;&#65533;A&#65533;A&#65533;&#65533;,&#65533;,&#65533;&#65533;&#65533;&#65533;&#65533;*&#65533;x&#65533;&#65533;&#65533;&#65533;h&#65533;*&#1056;S&#65533;OD%<5&#65533;0&#65533;&#65533;Hq&#65533;E&#65533;&#65533;*J&#65533;Q&#65533;J&#65533;&#65533;Bb&#65533;Q"&#65533;&#65533;A&#65533;RH&#65533;&#65533;&#1058;&#65533;&#65533;\
&#65533;D&#65533;$&#65533;8q.&#65533;&#65533;&#65533;&#65533;&#156;&#65533;V&#65533;&#65533;d&#65533;[F&#65533;&#65533;"&#65533;&#65533;,<x&#65533;&#65533;&#65533;&#65533;&#1386;WMD&#65533;&#65533;lY&#65533;&#65533;g&#1124;Y&#65533;&#65533;n&#1912;b&#65533;[&#65533;&#65533;]&#65533;&#65533;&#65533;;Bw&#1897;&#65533;&#65533;&#65533;<LI&#65533;@&#65533;x6Z&#65533;&#65533;Mx@&#65533;&#65533;&#65533;F&#664;/WTSEA&#65533;? &#65533;&#65533;Q&#1059;&#65533;J/S+Z&#840;u"C3P&#65533;tS&#65533;&#55074;n&#65533;ZZI&#65533;nY&#65533;s&#65533;&#65533;"B*UJW&#65533;&#65533;H&#65533;&#65533;+3g&#65533;&#65533;V&#65533;fVm&#65533;Jl&#65533;RRG&#65533;&#65533;%wv&#761;&#65533;[&#65533;&#65533;&#65533;4&#1842;A&#65533;N&#65533;)%l&#65533;i&#543;&#65533;#^&#65533;&#65533;_&#65533;T&#65533;&#65533;a  g&#65533;)&#65533;J&#65533;&#65533;&#65533;&#65533;J &#65533;l2&#65533;&#65533;&#451;&#948;HL&#65533;&#65533;6&#65533;#6MB&#65533;&#65533;&#65533;&#65533;_Rk&#65533;-&#65533;&#65533;v&#65533;H&#65533;&#65533;4&#65533;z&#65533;Q0S&#65533;h\0U&#65533;H&#65533;&#65533;1Vm&#65533;&#897;&#65533;BX&#65533;U!&#65533;u3&#65533;Y&#65533;d&#65533;w&#65533;&#1556;&#65533;&#143;:&#65533;|&#65533;W_L&#65533;&#65533;&#65533;|bPH&#65533;&#1303;Q~&#65533;&#65533;WYe&#65533; !jt&#65533;&#65533;&#65533;&#65533;&#65533;p&#65533;&#65533;&#65533;j&#65533;&#65533;{b&#65533;&#1668;<	&#65533;!&#65533;&#65533;&#65533;&#65533;&#65533;&#65533;hH&#65533;&#65533;\R&#65533;&#65533;&#65533;/4G&#65533;&#65533;8^ &#65533;&#65533;p&#65533;&#65533;&#65533;q0&#65533;E&#65533;&#65533;&#65533;,)O&#65533;&#65533;&#65533;&#65533;&#65533;9&#65533;c`VnG&#65533;?Zr&#65533;&#65533;&#65533; &#65533;&#65533;%&#65533;e&#65533;eh&#65533;&#65533;&#65533;&#65533; *&#65533;&#65533;qH&#65533;&#65533;dml&#65533;\{a&#65533;.U&#65533;m&#65533;>*nn\&#65533;&#1314;&#65533;&#65533;&#1958;Gf&#65533;@&#65533;q&#65533;&#65533;[c#&#65533;c&#65533;1VL ?6&#65533;&#1360;&#65533;p&#65533;&#65533;LZ&#65533;&#65533;&#65533;v&#65533;di%a&#65533;&#65533;&#65533;?&#65533;e&#65533;&#65533;&#65533;&#65533;&#65533;1&#65533;!&#65533;9&#65533;I&#65533;&#65533;84&#1651;&#938;&#65533;&#65533;&#65533;kN&#65533;`k&#65533;&#65533;y&#65533;&#65533;&#65533;&#65533;k-&#65533;&#65533;m&#773;&#65533;+.&b&#65533;&&#65533;&#65533;&#65533;&#65533;&#65533;!&#65533;&#65533;H["&#65533;&#65533;L*1P&#65533;&#65533;&#65533;&#65533;?&#65533;a&#65533;&#65533;(&#65533;j&#65533;&#65533;&#65533;&#65533;&#65533;&#65533;,d6[^z	&&#65533;T&#65533;&#65533;&#65533;&#65533; [&#65533;&#65533;&#65533;o6[&#65533;Ex&#65533;IH&#65533;2(!&#65533;b&#65533;&#65533;&#65533;&#65533;(!6&#65533;&#65533;5&#65533;F4!`&#65533;}&#65533;*&#65533;R9!@&#65533;abN&#65533;>.&#65533;+M&#65533;&#65533;!&#1912;&#65533;%W&#65533;c&#65533;&#65533;$&#65533;c&#65533;U&#65533;&#65533;	P	Z]&#65533;0&#65533;&#65533;&#65533;j&#65533;&#250;d &#65533;}&#65533;6&#65533;&#65533;[&#65533;&#65533;&#1741;&#65533;&#65533;&#65533;&#65533;q&#65533;&#65533;&#65533;&#65533;&#65533;)?[&#65533;&#65533;&#65533;&#65533;-&#65533;&#65533;+&#65533;F&#65533;&#706;R&#65533;R&#65533;&2a&#65533;&#65533;T&#65533;&#65533;&#65533;cL&#65533;&#65533;Oo&#65533;t&#65533;!&#65533;hIQ&#65533;&#65533;&#65533;S&#65533;&#65533;DE&#65533;n&#65533;b!L&#65533;a&#65533;HRK !&#65533;f5V&#1646;&#65533;<~G&#65533;.]&#65533;bk&#65533;&#65533;4&#65533;1&#65533;&#65533;2&#65533;&#65533;&#65533;&#624;w&#65533;&#65533;&#65533;&#65533;&#65533;%78&#65533;u&#65533;Z&#65533;&#65533;&#65533;*!&#65533;&#389;&#65533;QcjD=&#65533;&#65533;U eP]&#65533;&#65533;&#65533;	+B	&#65533;&#145;1&#65533;@&#65533;
&#65533;&#65533;&#65533;@A;&#65533;I&#65533; <&#65533;&#65533;&#65533;F&#65533;&#65533;&#65533; &#65533;&#65533;c&#65533;g&#65533;&#65533;!k&#65533;&#65533;&#65533;V2f-+M&#65533;&#219;&#65533;&#65533;&#65533;E&#65533;[4&#65533;Y&#65533;Z&#65533;7&#65533;
&#65533;&#65533;
&#65533;>&#65533;a"s&#65533;&#65533;%~&#65533;8FR&#65533;)&#65533;y&#65533;q&#65533;&#65533;&#65533;^e&#65533;92!Tg	&#65533;]A`&#65533;b#l&#65533;)&#65533;&#65533;(H[c&#65533;8&#414;t&#65533;y&#65533;l&#305;&#65533;(&#65533;LP&#65533;&#65533;vs&#948;&#65533;^&#65533;&#65533;o&#65533;&#65533;&#65533;7>&#317;&#1048;&#65533;K&#65533; &e=&#65533; )&#65533;.E6&#65533;&#65533;&#65533;p&#65533;@&#612;&#65533;&&#65533;&#2019;D&#65533;&#65533;&#65533;A c&#65533;&#65533;&#65533;&#65533;@J&#65533;,@2@&#65533;.&#65533;&#65533;y	ie%Da
~&#65533;Qzp&#65533;'&#65533;>6&#65533;&#65533;&#65533;&#65533;*KCX&#65533;B&#65533;23&#65533;ka0&#65533;3&#65533;&#65533;q|&#65533;;&#65533;X&#65533;&#65533;C&#65533;&#65533;&#65533;&#65533;	+&#65533;(&#65533;|ps&#65533;&#65533;&#65533;Q&#65533;g&#65533;ue]&#65533;&#65533;E&#65533;SIM&#65533;&#65533;&#985;(&#65533;&#65533;I&#65533;M&#65533;&#65533;S&#65533;B&#65533;&#30241;&#65533;&#65533;&#65533;&#65533;@n&#660;&#65533;&#65533;&#65533;s&#65533;&#65533;i&#65533;@&#65533;0&#65533;"&#65533;H&#209;l&#65533;&#1370;&#65533;&#65533;Z!1T	?-&#1250;&#65533;&#65533;&#65533;&#65533;	&#65533;&#65533;&#65533;6&#467;&#65533;&#65533;f&#857;6&#65533;)GiJ&#65533;e&#65533;`&#65533;/&#65533;&#145;&#65533;p&#43996;6 f&#65533;f(0&#65533;?&#65533;&#65533;&#65533;&#65533;kjS
&#65533;&#65533;5&#65533;&#65533;&#65533;_Nn)9&#65533;&#65533;L&#65533;&#65533;%&#65533;&#65533;
&#65533;f&#65533;R&#65533;2]&#231;&#65533;&#65533;&#65533;A&#65533;&#65533;&#65533;&#65533;$&#65533;J&#65533;>&#65533;xf&#65533;&#65533;&#65533;&#65533;&#65533;$&#65533;-&#65533;&#65533;&#65533;G*&#65533;&#65533;&#65533;&#65533;&#65533;&#639;&#65533;j7%&#65533;3&#65533; &#65533;NS&#65533;&#238;T1&#65533;&#65533;&#65533;&#65533;&#65533;&#65533;8a*%&#65533;YP&#65533;2@Yhh:&#65533;&#65533;&#65533;"&#65533;1&#967;&#65533;&#65533;2&#65533;[uL&#65533;ge&#65533;&#65533;&#65533;8@r@&#65533;k_&#65533;&#65533;&#65533;&#65533;!&#65533; &#65533;Lw&#65533;&#65533;F&#65533;&#65533;*&#65533;p&#65533;&#65533;x &#65533;3&#65533;&#65533;&#65533;Q&#65533;4&#65533;9&#65533;n&#60540;E&#65533;*>(&#65533;2n>&#65533;&#65533;C:&#65533;&#65533;2&#65533;&#352;uq#&#65533;`&#65533;&#65533;1&#65533;&#65533;&#65533;qE7N&#65533;"&#65533;%&#65533;[&#65533;&#65533;	&#65533;d&#65533;&#65533;m|K	&&#1766;s&#65533;&#65533;C6&#65533;p&#65533;,&#564;&#65533;&#65533;u01&#65533;{N&#314;&#65533;&#65533;kpC#&#65533;&#65533;&#65533;{&#65533;&#65533;g&#65533;2)&#65533;<&#65533;K&#65533;&#65533;&#65533;E&#65533;(&#65533;&#65533;&#65533;3
&#65533;D@&#65533;&#65533;&#1390;&#65533;&#65533;&#65533;1N&#65533;&#65533;&#65533;c&#65533;&#1470;&#65533;o&#65533;-&#65533;LB4&#65533;$&#65533;&#65533;
WY&#65533;&#65533;&#65533;=&#65533;&#65533;"!)&#65533;RB&#65533;&#65533;DP&#65533;G&#1096;&#65533;&#65533;|]&#65533;x 3T8i&#65533;&#65533;&#65533;U&#65533;&#65533;?&#1338;&#65533;&#65533;@i&#65533;Cr&#65533;9R&#65533;&#65533;y&#65533;&#65533;&#65533;&#65533;<&#65533;&#65533;	,	&#404;&#65533;&#65533;%&#65533;MA`&#65533;~T&#65533;&#65533;&#65533;&#65533;&#65533;B&#65533;d?X&#65533;lc&#65533;&#65533;&#65533;#&#65533;-"/&#65533;&#65533;&#981;{&#65533;y8&#65533;&#65533;|e&#65533;h&#65533;&#65533;&#8299;&#65533;&#774;&#65533;!&#65533;&#65533;&#65533;&#65533;L&#65533;H1&#65533;&#65533;&#65533;BA&#65533;&#65533;@<&#65533;:&#65533;&#395;&#65533;iB&#65533;&#65533;4;&#65533;g&#65533;h1QhZ&#65533;.&#65533;&#65533;2&#65533;KL&#65533;(w&#65533;D&*=S'&#65533;&#65533;&#65533;&#65533;Npql&#65533;&#65533;&#65533;&#65533;&#65533;n&#65533;&#253;&#65533;|o6&#65533;&#65533;&#65533;9&#1655;n&#65533;&#65533;&#65533;`K &#65533;&#531;@&#65533;&#65533;EODF&#65533;K&#65533;&#65533;&#65533;>&#65533;
&#65533;=m&#65533;&#65533;&#65533;&#36142;&#65533; ~i&#65533;lu&#65533;&#65533;eb!>&#65533;&#65533;&#65533;G&#65533;h&#65533;&#65533;&#45165;&#65533;&#443;&#65533;Y&#65533;&#65533;{&#65533;{&#65533;&#65533;;&#65533;6w&#65533;Rh&#65533;&#65533;&#65533;&#65533;8&#686;&#65533;&#65533;&#65533;&#65533;V&#65533;&#65533;&#65533;O&#65533; Vc&#65533;&#65533;
&#65533;t&#65533;&#65533;&#65533;&#65533;1~a&#65533;w&#65533;&#65533;&#65533;
@&#65533;&#65533;&#65533;&#65533;&#65533;&#65533;&#65533;&#65533;&#65533;m,/&#65533;&#65533;&#65533;&#65533;&#65533;&#65533;&#65533;&#65533;r&#65533; &#65533;&#65533;&#65533;d&#65533;&#65533;&#65533;g&#65533;&#65533;&#65533;}&#65533;sM&#65533;&#65533;&#65533;"&#65533;+B&#65533;&nxe&#65533;D&#65533;_&#65533;8&#65533;x&#65533;&#65533; @A&#65533;v&#32112;U)W]z&#65533;&#65533;Y&#65533;&#65533;g7&#65533;hmp&#1363;)z&#65533;?`&#65533;&#65533;H-a&#65533;{]>&#65533;&#65533;&#65533;&#1545;&#65533;H&#65533;@&#1607;&#65533;&#65533;
&#65533;w&#65533;&#65533;&#65533;wXw&#65533;&#65533;C&#887;"&#65533;&#1024;&#65533;&#65533;	&#65533;{&#65533;0x&#65533; `&#65533;&#65533;1!  &#65533;K&#65533;}&#65533;"&#65533;&#65533;&#65533;&#65533;`l&#65533;&#65533;IW&#65533;	&#65533;GG&#1478;3&#65533;P&#65533;; &#65533;&#65533;&#65533;w&#65533;:(&#65533;&#65533;"&#65533;v{&#65533;p&#65533;%&#65533;&#65533;?6gs@&#65533;H4&#65533;&#65533;&#65533;!&#65533;( E^&#65533;oA&#65533;q&#65533;$x+!U	&#65533;&#65533;+h	&#65533;6h&#65533;5(&#65533;&#65533;~&#65533; 5(.&#65533;&#65533;&#65533;P&#65533;a&#65533;&#65533;r&#65533;iI&#65533;dwE&#65533;w&#65533;&#65533;&#65533;&#65533;&#65533;&#65533;&#359;&#65533;&#65533;a&#65533;H&!&#65533;SH i&#65533;pYX+u&#65533; &#65533;2&#65533;z&#65533;&#65533;`&#514;&#65533;	&#65533; X&#65533;j&#65533;~&#65533;F&#65533;D#Pn6&#65533;&#65533;&#65533;&#65533;&#12794;&#65533;aI{&#65533;&#1088;uh&#65533;5j<P$&#65533;a	&#1649;$x]X&#65533;1&#65533;&#65533;r	&#65533;&#65533;&#65533;pc&#65533;&#65533;1&#65533;&#65533;~&#65533;&#65533;z&#65533;&#65533;&#65533;&#65533;	&#65533;&#65533;&#65533;!&#65533;&#65533;BK&#65533;(&#65533;v5&#65533;9q`&#65533;v&#65533;&#25072;x&#65533;&#1216;&#522;&#65533;&#65533;el&#65533;P$ApJ&#65533;&#65533;&#65533;&#65533;&#65533;&#65533;&#65533;&#65533;&#65533;&#65533;&#65533;R&#65533;&#65533;&#65533;&#65533;r&#65533;`&#65533;Pq  (i&#65533;~&#65533;&#65533;;C&#65533;9A&#65533;0W&#65533;&#65533;Y&#65533;Vvs&#65533;i9'&#65533;H	Y`&#65533;@*"&#65533;fq&#65533;l@&#65533;w&#65533;i&#65533;?,&#65533;&#65533;&#65533;:&#65533;&#65533;&#65533;S&#65533;&#65533;&#65533;&#65533;&#65533;&#65533;&#65533;&#65533;&#65533;Q&#65533;&#65533;H&#65533;&#65533;&#65533;a&#65533;&#65533;q>I&#65533;!&#65533;&#65533;&#65533; !p,$&#65533;1a&#65533;b&#65533;&#65533;s).&#65533;&#65533;3&#65533;&#65533;&#65533; W	?D&#65533;CV&#65533;jT@X&#65533;E /`&#65533;&#65533;&#65533;%&#65533;!&#65533;Zpo&#65533;0&#65533;&#65533;&#65533;C&#65533;H&#65533;&#65533;&#65533;J&#65533;&#65533;&#65533;(&#65533;'&#65533;i&#65533;&#65533;	&#65533;&#65533;&#65533;W&#65533;&#65533;&#65533;f&#65533;OFAn&#65533;&#65533;9&&#65533;&#65533;&#65533;&#65533;	&#65533;c&#65533;,B	&#65533;	&#65533;&#65533;&#65533;+IT&#65533;L\n&#65533;"I&#65533;Rp&#65533;eY&#65533; &#65533;&#65533;&#65533;&#65533;  ^&#65533; n@	&#65533;n&#65533;&#65533;&#65533;&#65533;G&#65533;&#65533;#&#65533;@&#65533;&#65533;&#65533;&#65533;&#65533;	&#65533;%&#65533;){&#65533;3&#65533;&#65533;E&#65533;&#1011;&#65533;&#65533;){&#65533;\&#65533;&#65533;&#65533;C&#65533;Cz&#65533;`Tp&#65533;&#65533;IR &#65533;&#65533; P 0&#65533;d&#1626;&#65533;i]&#65533; !p&#65533;	&#65533;&#65533;&#65533;&#65533;&#65533;&#65533;ek&#65533;&#65533;{&#65533;(6&#65533;	9&#65533;I	!rx&#65533;&#65533;&#65533;&#65533;&#65533;&#65533;+&#65533;&#65533;&#65533;@O&#65533;&#65533;&#1225;&#65533;te&#65533;8&#65533;C&#65533;`{&#65533;q&#65533;Wf&#65533;RP&#65533;&#65533;&#65533;P0&#65533;"&#65533;  A&#65533;&#65533; q&#65533;q&&#65533;&#65533;&#65533;d&#65533;6&#65533;&#65533;&#43392;&#65533;&#65533;&#65533;&#65533;&#65533;&#485;Z&#65533;I&#65533;&&#65533;A&#65533;[&#65533;	<&#65533;&#65533;e&#65533;&#1444;&#65533;&#65533;}&#65533;&#65533;&#65533;"&#65533;&#65533; O>3&#65533;b&#475;&#65533;G&#65533;&#65533;&#65533;	XI	,&#65533;ny&#65533;&#65533;C!&#65533;&#65533;I&#65533;&#17999;P &#65533;*&#65533;-Jq@&#65533;&#65533;&#290;X&#65533;&#65533;0O&#65533;&#65533;y&#65533; n`&#65533;&#65533;&#65533;&#65533;c&#65533;Gz0:&#65533;PJ4
&#65533;
&#65533;&#65533;&#65533;&#65533;dJv	O&#65533;a&#65533;&#21002;&#65533;&#65533;8&#65533;	&#65533;&#65533;.u 
&#65533;&#65533;I&#65533;/0&#65533;PpmJ 8 qq`ujT@@.&#1698;8&#65533;P@9zo&#65533;l&#65533;A&#65533;&#65533;&#208;&#65533;&#65533;&#65533;&#65533;&#65533;&#65533;&#714;&#65533;Vx	 t"&#65533;F&#65533;&#65533;&#65533;&#650;d&#65533;&#65533;&#65533;d&#65533;&#65533;&#65533;&#65533;v&#65533;Ik&#65533;&#65533;&#65533;&#65533;&#65533;&#65533;&#65533;&#65533;@&#65533;mal&#65533; E&#1186;V@&#65533;::tJ-&#65533; 8&#65533;/&#65533; x&#65533;n&#65533;&#65533;&#65533;U&#65533;\F&#65533;&#65533;&#65533;
&#65533;&#65533;&#65533;8&#65533;@&#65533;&#65533;&#65533;	&#65533;j	aEl&#65533;Eu6^&#65533;&#1645;&#65533;&#65533;@&#65533;d&#65533;gMUy	&#65533;&#65533;W&#65533;&#65533;&#65533;&#65533;&#65533;&#65533;&#65533;P&#65533;&#65533;&#65533;&#65533;&#1646;&#65533;8&#65533;"&#65533;P&#65533; Q&#65533;&#65533;q@&#65533;V`&#65533;&#1331;-J;&#65533;h&#65533;&#65533;&#65533;@&#65533;&#65533;&#65533;&#65533;e!A@&#65533;&#65533;
S&#65533;@&#65533;	&#1247;&#65533;
+&#65533;&#1047;*&#565;&#65533;&#65533;&#65533;&#65533;&#65533;J&#65533;}O&#65533;o&#65533;*&#65533;6&#485;D&#65533;Cs&#65533;!a&#65533;&#65533; &#65533;&#65533;&#65533;&#65533;&#65533;&#65533;&#65533;C&#65533;!&#65533;A0&#65533;hiq&#65533;&#65533;&#65533;&#65533;P&#65533;;9&#65533;&#65533;q &#65533;(:U&#65533;&#65533; &#65533;p d0&#65533;&#65533;V&#65533;&#65533;@@R&#65533;9U;;@!&#65533;&#65533;&#65533;&#65533;&#65533;&#65533;x&#65533;W&#65533;p Qp&#65533;&#65533;w

&#65533;&#65533;&#65533;&#65533;&#65533;&#65533;""&#65533;&#65533;&#65533;r&#65533;&#65533;k`&#65533;M&#65533;y&#65533;&#65533;
h&#65533;&#65533;(&#65533;&#65533;&#1734;/`&#65533;&#65533;&#65533;P08&#65533;&#65533;&#65533;
&#1248;&#65533;&#65533;$p
 &#65533;&#65533;&#65533;n|pp&#65533;&#65533;K	S&#65533;(kk&#65533;&#65533;&#65533;S&#65533;&#65533;<&#65533;6&#65533;AO&#65533;0W&#65533;
&#65533;%'&#65533;+&#65533;&#65533;&#65533;&#65533;&#65533;Z&#65533;
y )\&#65533;J&#65533;"&#65533;Vp&#65533; &#65533;&#65533;&#65533;r&#7050;&#760;L&#65533;&#65533;&#65533;&#65533;&#65533;k&#65533;An
&#65533;&#65533; @ pou|P&#65533;&#65533;b&#65533;&#65533;0&#65533;{&#65533;4S&#65533;N&#65533;&#65533;&#65533;K0&#65533;&#65533;
&#65533;g&#65533;&&#65533;!r&#65533;&#65533;&#302;&#65533;&#65533;`j	(&#65533;BxC&#65533;o&#65533;b(`&#65533;|&#814;"&#65533;&#65533;"X&#65533;j&#65533;%&#65533;&#65533;&#65533;K&#10642;&#65533;&#65533;f&#65533;&#65533;3&#65533;Hr@&#65533;Z&#65533;&#63178;&#65533;&#65533;&#65533;&#65533;b&#65533;&#65533;!&#65533;T@Sb&#65533;&#65533;&#65533;&#332;&#65533;O&#65533;&#65533;&#65533;=(\|&#65533;&#65533;&#65533;&#65533;&#65533;! p&#65533;&#65533;HZ&#65533;&#65533;&#65533;6&#65533;&#65533;"*5 &#65533;R @&#65533;&#65533;
&#65533;&#65533;l0&#65533;&#65533;Q&#65533;&#65533;&#65533;Z&v=|	49&#65533;RC"&#65533;u&#573;&#65533;	&#65533;Y	&#65533;&#65533;&#530;&#65533;"&#65533;&#65533;&#65533;C&#65533;&#65533;@A&#65533;{&#65533;&#65533;	z&#65533;&#65533;X&#65533;+2{_z&#65533;RC1&#65533;Q&#65533;&#65533; #&#65533;&#65533;c|	f&#65533;&#65533;{&#65533;3v&#65533;&#65533; +&#65533;o&#65533;&#65533;&#65533;G&#726;&#65533;)&#65533;&#65533;I}<S&#65533;&#65533;S  &#65533;&	P"&#65533;3W&#476;(&#65533;l&&#65533;w&#65533;P&#65533;&#65533;&#65533;&#798;&#65533;H&#65533;&#65533;&#65533;&#65533;&#181;&#65533;&#65533;\	uP&#234;&#65533;
}&#65533;&#65533;&#65533;b&#65533;7&#65533;W  &#65533;&#65533;&#65533;&#65533;&#65533;*`&&#65533; &#65533;L&#65533;&#65533;o&#65533;&#65533;9Z&#65533;i&#65533;	&#65533;&#65533;S!&#65533;maifk&#65533;%&#1333;&#65533;XK&#1816;&#65533; &#65533;&#65533;&#65533;o<&#1334;&#65533;R&#65533;@&#65533;z&#65533;(J&#340;&#65533;Eh"9lFk&#65533;&#65533;!&#65533;&#65533;&#65533;&#65533; z2Hy, &#65533;&#65533;L&#65533;h&#65533;&#1442; i&#65533;  &#65533;b,T&#65533;V&#65533;&#65533;&#65533;9&#65533;w|&#1540;&#65533;"&#65533;&#65533;&#65533;&#65533;&#65533;S&#65533;paZ k%2&#65533;o4N&#65533;f&#65533;&#65533;&#65533;&#65533;z&#65533;+&#65533;V&#65533;<&#65533;&#65533;&#65533;|W&#65533;#bp&#65533;&#65533;&2x&#65533;&#65533;&#65533;1&#65533;fMc&#65533;{&#65533; &#1750;&#65533;g&#65533;&#65533;&#65533;&#65533;&#932;E&#522;}a&#65533;E
`&#65533;9w&#65533;&#65533;C&#65533;&#65533;&#65533;&#65533;&#65533;&#65533;&#65533; 0;&#65533;&#65533;Vo6k&#65533;o&#65533;&#65533;&#65533;&#65533;m&#65533;&#65533;|r&#65533;&#65533;,{&#65533;&#65533;?&#65533;&#65533;&#65533;}+f&#65533;n&#65533;I5j(&#65533;w&#65533;+C&#65533;g&#65533;&#1711;Mq&#65533;&#65533;&#65533;4&#65533;P&#65533;&#65533;ka&#65533;faP&#65533;~M&#65533;F&#65533;z0&#65533;2&#1652;Y&#65533;NJ&#65533;wn&#65533;&#65533;T6&#1851;&#1650;&#25125;&#65533;L&#65533;&#65533;-&#65533;<&#530;&#65533;\)4L|/[&#1709;&#65533;&#65533;&#1140;f&#1977;!f&#65533;fl&#65533;&#65533;&#65533; &#65533;&#1671;&#65533;&#1712;&#65533;g&#65533;&#65533;B&#65533;mx&#1217;&#65533;sC%&#1188;9&#65533;&#65533;&#65533;=&#65533;&#65533;&#65533;Hs&#65533;&#65533;&#65533;X&#65533;&#65533;i=&#65533;&#65533;"w&#65533;&#65533;&#65533;&#65533;&#65533;&#65533;&#65533;&#65533;&#65533;"&#65533;kPM&#65533;&#1955;7(&#65533;{&#65533;&#65533;l&#65533;6f&#65533;&#65533;b&#65533;&#65533;gt&#65533;r&#65533;&#65533;Bw<&#65533;x&#65533;W&#1472;&#65533;&#65533;&&#65533;&#65533;;8B&#65533;&#65533;&#65533;Q&#65533; ?&#65533;&#1249;&#65533;]&#65533;]N&#65533;o;z&#65533;&#65533;&#519;&#65533;&#65533;7&#65533;.>&#65533;p|&#65533; &#65533;m&#65533;&#65533;&#849;D3&#65533;&#65533;&#65533;8a&#65533;j&#65533;3{&#65533;`{&#65533;&#65533;&#65533;&#65533;9C&#65533;&#65533;n&#65533;
&#65533;&#65533;6p#&#65533;&#65533;&#65533;&#65533;p0&#65533;&#65533;f&#65533;h0&#65533;&#65533;*&#65533;b`&#65533;&#65533;&#65533;&#65533;F%MEk&#65533;o&#65533;&#65533;&#672;&#65533;,&#978;\&#65533;&#1095;X&#65533;L&#65533;&#65533;l&#65533;&#65533;|&#65533;8&#65533;i&#65533;9&#65533;&#65533;&#65533;s5&#65533;&#65533;&#65533;&#65533;&#65533;`Ji&#65533;&#65533;&#65533;&#65533; 1&#65533; p&#65533;9&#65533;&#65533;&#65533;&#65533;&#65533;!Q`&#65533;]4}sF&#65533;eFf&#65533;&#25251;M&#65533;&#65533;&#65533;^&#65533;CX&#65533;+&#65533;&#65533;c:S.Y&#65533;&#65533;"&#65533;&#65533;#&#65533;&#65533;&#65533;&#65533;"&#65533;H&#65533;7{NQ&#65533;&&#65533;&#65533;P&#1715;Ve&#65533;>&#1296;$&#65533;3&#65533;n&#65533;0&#65533;&#65533;&#65533;&#65533; &#65533;' x&#65533;&#65533;&#65533;&#65533;_&#65533;Zt&#65533;&#65533;X/&#65533;&#65533;e&#65533;&#65533;&#65533;!&#65533;|&#65533;&#65533;&#65533;&#65533;&#65533;&#65533;
&#65533;&#65533;&#65533;&#1085;&#1645;&#65533;v&#65533;&#65533;v	bV&#65533;=f&#65533;&#65533;D&#65533;&#65533;&#65533;&#65533;o&#65533;A_&#65533;&#65533;&#65533; }&#65533;+JGc&#65533;&#65533; x&#65533; oP0,&#65533;&#65533;&#65533;&#65533;D.V&#65533;|X/=C&#65533;&#65533;b
&#1553;&#65533;&#65533;mnKn&#1114;@&#65533;&#65533;&#65533;{&#65533;&#65533;^_&#65533;&#65533;&#65533;&#65533;v&#65533;&#65533;&#65533;&#65533;L&#65533;"?f&#65533;&#65533;
&#65533;&#65533;&#65533;&#65533;&#65533;&#65533;@&#65533;&#65533;H&#65533;w?.&#65533;&#65533;&#65533;%&#65533;&#65533;0&#65533;&#65533;00&#65533;&#65533;&#65533;&#65533;/&#65533;&#65533;&#65533;&#65533;Q?}&#65533;J&#65533;JE&#30339;&#65533;`&#65533;&#65533;&#65533;u{&#65533;&#65533;&#65533;-?&#65533;'"&#65533;&#65533;&#65533;&#65533;&#65533;&#65533;&#1657;&#65533;&#65533;S<@&#65533;T&#65533;#X`5A &#65533;f&#65533;1n&#65533;m&#65533;&#65533;&#65533;&#65533;&#65533;&#65533;&#65533;&#65533;&#65533;&#65533;x&#65533;Q&#65533;QQD&#65533;r&#65533;rgn&#65533;g&#65533;gpZyl&#65533;&#65533;y&#65533;&#65533;&#65533;&#65533;&#65533;&#65533;w&#65533;&#65533;&#65533;Z&#65533;&#65533;&#65533;&#65533;&#65533;&#65533;&#315;z&#65533;&#65533;&#65533;&#65533;&#65533;&#65533;&#65533;&#65533;&#65533;&#65533;&#65533;&#65533;&#65533;&#65533;&#65533;Z&#65533;&#65533;&#65533;&#65533;f&&#65533;&#65533;AAA&#65533;&#65533;,,&#65533;&#549255;&#65533;&#65533;&#65533;&#65533;&#65533;&#65533; =|p HBDYx)&#65533;:&#65533;&#65533;&#65533;&#65533;9&#65533;L&#65533;&#65533;&#65533;W&#65533;A&#65533;&#65533;&#65533;&#65533;&#65533;&#65533; `&#1176;&#65533;&#65533;g&#65533;&#596;0UJ&#65533;&#65533;&#65533;[&#65533;<&#65533;,&#65533; &#65533;o&&#65533;&#65533;$&#65533;&#65533;t&#65533; &#65533;c&#65533;&#65533; &#65533;z&#65533;&#65533;&#65533;&#65533;&#65533;&#65533;&#65533;DWo}Hu&#65533;AH&#65533;6&#65533;d&#65533;!(&#65533;&#1436;:&#65533;&#65533;3&#65533;Z&#629;&#65533;&#65533;^&#65533;t&#65533;&#65533;&#65533;f&#65533;<.&#65533;&#65533;6&#65533;W&#65533;]&#65533;MIs13=&#65533;&#65533;&#65533;&#65533;i7W+3&#65533;&#65533;+&#65533;&#65533;O&#65533;r&#65533;$=&#65533;&#65533;&#1321;&#65533;y&#65533;&#65533;L@m&#65533;jU&#65533;,>&#65533;^] C&#65533;
J&#65533;&#65533;PB	Cep&#65533;&#65533;T)&#65533;p])&#65533;&#65533;(&#65533;-&#65533;+#&#65533;+e&#65533;&#65533;&#65533;K&#65533;cg!&#65533;&#65533;&#65533;&#65533;&#65533;(kI.&#65533;&#65533;&#65533;A&#65533;&#65533;}&#65533;i&#65533;&#65533; &#65533;&#65533;o&#65533;&#65533;&#1352;&#65533;&#65533; &#65533;&#65533; &#65533;,&#65533;	&d&#65533;&#65533;Y&#65533;&#65533;&#65533;&#65533;kT&#65533;0&#65533;&#1538;.wV&#65533;w&#65533;-7u&#65533;&#65533;B&#65533;H%&#65533;&#65533;u&#65533;&#65533;&#65533;b&#65533;,&#65533;rGc&#65533;&#65533;&#65533;&#65533;P&#65533;'_&#65533;&#65533;6&#65533;R&#65533;&#65533;&#65533;:&#65533;&#65533;i&#65533;R&#65533;&#65533;&#65533;&#65533;n&#65533;&#1353;D&#65533;wQF&#477;&#65533;\&#65533;&#65533;5f&#65533;K&!&#65533;@&#65533;%&#65533;&#65533;h&#65533;t&#779;&#624;&#65533;&#65533;&#65533;&#65533;&#65533;Jp.#^-x&#65533;&#1874;&#65533;&#65533;&#65533;&#205;&#65533;&#65533;(&#65533;gF&#65533;X&#65533;}B&$&#65533;C <DQV&#65533;f&#65533;Gp&#65533;&#65533;1&#65533;qX"RG&#65533;&#65533;&#65533;r&#65533;H}&#65533;&#65533;]!&#65533;&#65533;bI8&#65533;&#65533;&#65533;&#65533;7&#65533;&#65533;f&#65533;<&#65533;j+1{&#65533;&#65533;&#65533;*z&#65533;!B7@uF&#1294;&#65533;&#65533;X_&#65533;&#65533;!&#18615;8i&#65533;&#65533;&#65533;&#65533; b&#65533;'&#65533;F&#65533;&#65533;(&#65533;r&#65533;%*g&#65533;&#65533;\&#65533;&#65533;&#65533;&#65533;*&#65533;&#65533;&#65533;&#65533;~&#65533;y&#65533;7&#1369;&&#65533;u&#65533;&#65533;."&#65533;k3l&#65533;)+d!&#65533;y&#65533;&#1648;D&#65533;&#65533;gG&#65533;,P&#65533;&#65533;&#65533;!G&#65533;&#65533;"&#65533;&#265;r&#1092;m&#65533;rKr&#65533;qy*_ &#856;&#65533;/!&#635;&#65533;g&#65533;+3L.C&#65533;M&#65533;:&#65533;GJ&#65533;U&#65533;&#65533;1!&#65533;&#65533;&#65533;Z&#65533;&#65533;&#65533;&#65533;f&#65533;&#65533;&#65533;O&#65533;&#65533;P8&#65533;Q@&#65533;"&#65533;V&#65533;&#65533;5.&#65533;2aqc&#65533;V*/&#65533;&#65533;&#65533;tiS&#65533;&#65533;lw&#65533;&#65533;&#65533;&#65533;&#65533;a&#65533;b'6&#65533;&#65533;w&#65533;m/.&#65533;&#65533;9&#65533;&#65533;&#65533;&#65533;&#65533;0&#65533;&#65533;"&#65533;@2&#65533;&#65533;&#65533;&#65533;!&#65533;&#65533;-&#65533;&#65533;&#453;&#65533;r|&#65533;0u&#65533;R&#65533;&#65533;&#65533;l4n&#65533;v&#1362;&#65533;u&#65533;&#65533;y*&#65533;&#65533;&#65533;:&#65533;1=&#65533;&#65533; &#65533;&#65533;&#65533;M9&#65533;X;G&#65533;&#65533;&#65533; &#65533;&#65533;&#65533;#+&#65533;&#65533;]&#65533;W&#65533;&#65533;K&#65533;&#65533;&#65533;e/&#65533;~&#65533;!R&#65533;s&#65533;&#65533;&#65533;:15&#65533;&#65533;39&#65533;&#65533;&#65533;&#65533;&#65533;a&#65533;K&#65533;a&#65533;e&#65533;&#65533;Rb&#65533;&#65533;;&#65533;b'&#65533;_&#65533;]}&#65533;ER&#65533;&#65533;&#65533;&#65533;~&#65533;&#65533;;&#65533;:.&#472;_&#65533;nw&#65533;&#65533;&#65533;&#65533;f*L&#65533;&#65533;&#65533;V&#65533;&#65533;~!&#65533;G&#65533;!Qi&#65533;m!L&#65533;&#65533;&#65533;&#618;x&#65533;NN&#65533;&#65533;&#65533;&#65533;x&#65533;*&#65533;
&#65533;&#65533;:&#65533;{&#65533;(L&#65533;7&#193;&#65533;]&#2009;S&#65533;&#65533;&#65533;&#65533;Dp&#736;z`v8&#65533;&#65533;&#65533;z&#65533;	H\w&#65533;&#65533;y&#65533;t_Zawh&#65533;=&#65533;&#65533;po&#65533;"&#65533;|&#65533;&#217;qPO_DAy&#65533;&#838;5&#1313;_'V&#65533;}&#65533;QLPG&#65533;&#65533;|&#65533;`&#65533; &#65533;&#65533; z'fc&#65533;4&#65533;+&#65533;iL|&#65533;&#65533;&#65533;8&#65533;&#65533;-_&#65533;&#65533;&#65533;&#65533; &#65533;`T&#65533;T&#65533;X@&#65533;&#65533;&#65533;&#65533;'&#65533;1&#65533;:&#65533;&#65533;Z&#65533;d&#65533;&#65533;&#65533;T&#65533;&#65533;%r&#65533;&#65533;HJ&#65533;&#65533;&#65533;&#65533;&#65533;F&#65533;!L&#65533;&#65533;&#65533;/J&#65533;&#65533;&#65533;}&#1166;&#65533;&#65533;&#65533;&#65533;un&#65533;fs&#65533;&#65533;t&#65533;EXF&#65533;|&#65533;&#65533;&#65533;&#65533;&#65533;7`&#65533;"&#65533;&#65533;Rf&#65533;&#65533;/j&#65533;&#65533;&#65533;&#65533;L	89yKCb&#1242;lb3&#65533;qI&#492;&#65533;&#65533;&#65533;f>&#65533;&#65533;{&#65533;r&#65533;4&#65533;C:&#65533;&#65533;&#65533;&#65533;F&#65533;~h&#65533;&#65533;'F6&#65533;&#65533;,F0#
h$&#65533;E&#65533;	3&#65533;&#37645;c&#65533;&#65533;&#65533;c&#65533;&#65533;Oy&#65533;&#65533;m&#65533;i&#65533;&#65533;&#65533;X&#65533;%&#65533;&#65533;SJ.F&#65533;&#65533;&#65533;&#65533;&#65533;&#65533;&#65533;&#65533;&#65533;dXfJ&#65533;&#65533;&#65533;&#65533;d&#65533;&}&#65533;g&#65533;\&#65533;N&#65533;J&#65533;&#65533;eL&#65533;M&#65533;O\&#65533;DE&#1881;&#65533;&#65533;J-R&#65533;1{&#65533;w&#65533;&#65533;&#65533;&#65533;&#65533;&#65533;&#1065;S!8&#1032;&#65533;Q&#65533;&#65533;t&#65533;@&#65533;&#65533;&#65533;L2t&#65533;&#65533;[J&#65533;&#65533;O,&#65533;&#65533;o{&#65533;g&#65533;\&#651;&#65533;.V&#504;&#65533;&#65533;&#695;_2&#65533;Zlc&#65533;&#65533;&#65533;&#65533;&#65533;&#65533;&#65533;UFQ&#65533;&#65533;&#65533;Q&#65533;&#65533;I]o&#65533;T&#65533;&#65533;%&#65533;4S8?&#65533;&#65533;&#65533;`l2	&#711;&#65533;&#1954;o&#65533;&#65533;&#65533;GSbJvsxt&#65533;
+>&#65533;&C&#65533;&#65533;S&#65533;&#65533;2&#65533;&#65533;&#65533;v&#65533;&&#26404;S4&#65533;!vV&#65533;&#65533;m&#65533;(H&#65533;&#240;o&#65533;&#65533;G&#65533;4&#65533;=PTzp/>mW&#65533;&#65533;bgj&#65533;rw&#65533;&#65533;Q&#65533;v&#65533;&#65533; *&#65533;3&#65533;&#65533;&#65533;Q&#65533;*&#65533;J&#65533;*&#65533;y&#65533;$/
AxE&#65533;DI=G2&#65533;&#65533;&#65533;b&#65533;&#65533;h&#65533;Y&#65533;&#65533;&#65533;*&#65533;/e&#65533;&#65533;< Xu4&#65533;<&#65533;&#1607;&#1298;&#65533;&#65533;p&#65533;&#65533;@	&#65533;&#1362;&#65533;U&#65533;z&#65533;*c&#65533;&#1017;:m&#65533;a&#65533;V&#12044;&#65533;&#65533;&#65533;Z&#65533;D&#65533;&#65533;	&#65533;&#826;&#65533;&#65533;&#65533;&#65533;&#65533;&#65533;(0Sy,&#65533;"&#65533;&#65533;&#65533;)h&#65533;&#65533;&#65533;&#65533;]&#65533;m&#65533;&#65533;&#65533;&#65533;}&#65533;&#65533;&#65533;&#65533;&#65533;c&#65533;^&#1359;n8&#65533;6&#65533;&#65533;v&#65533;V&#65533;:&#65533;L&#65533;&#65533;&#65533;s&#65533;/&#65533;9&#65533;&#65533;P-&#65533;&#65533;Kf&#65533;&#65533;&#277;hV&#65533;E&#65533;&#65533;Y&#65533;&#65533;m&#65533;.Ry&#65533;&#65533;&#65533;&#65533;&#65533;&#65533;&#65533;c)E/&#65533;&#65533;&#65533;3g&#65533;&#65533;&#65533;&#65533;V&#65533;9&#65533;&#65533;'qsre&#65533;&#65533;/&&#65533;e&#65533;&#65533;9|R&#65533;&#65533;&#65533;&#65533;U]F&#65533; &#65533;M&#65533;%&#65533;X&#65533;&#65533;y&#65533;&#65533;?C&#65533;y3+&#65533;}m&#1117;&#65533;&#65533; !&#65533;  ,    &#65533;&#65533;@&#65533;&#65533;&#65533;&#65533;&#65533;&#65533;u&#65533;}|&#65533;&#65533;&#65533;&#65533;{&#65533;&#65533;&#65533;&#65533;&#65533;&#65533;&#65533;&#65533;&#65533;}&#65533;y&#65533;&#65533;&#65533;&#65533;&#65533;&#65533;&#65533;&#65533;Z&#65533;&#65533;&#65533;&#65533;&#65533;&#65533;&#65533;&#65533;&#65533;&#65533;&#65533;&#65533;&#65533;a&#65533;&#65533;&#65533;&#65533;&#65533;&#65533;&#65533;&#65533;&#65533;&#65533;&#65533;&#65533;&#65533;~&#65533;&#65533;a{&#65533;&#65533;&#65533;&#65533;&#65533;&#65533;&#65533;&#65533;&#65533;&#65533;&#752;&#65533;&#65533;&#682;&#65533;&#65533;&#65533;&#515;&#1092;Z&#65533;&#1431;&#65533;&#1488;&#65533;&#65533;&#65533;&#1997;&#65533;&#65533;&#65533;&#37933;&#65533;&#65533;&#65533;&#65533;&#65533;&#65533;|&#65533;&#65533;&#65533;&#65533;&#65533;&#65533;&#65533;&#65533; :&#65533;/U&#65533;)&#65533;&/a;KQ&#65533;*&#559;a&#65533;&#65533;&#65533;&#65533;&#65533;s8&#65533;B&#65533;&#65533;}&#65533;DS&#65533;&#65533;&#65533;*&#65533;42UIN-A2{YIQLq&#65533;&#17907;F&#65533;7uJ&#65533;&#65533;
Q&#65533;:&#65533;&#65533;&#65533;&#65533;&#65533;/W&#65533;&#65533;"&#65533;&#65533;N&#65533;&#65533;&#65533;&#65533;t&#65533;&#65533;&#65533;&#65533;>B&#1434;&#65533;&#168;&#65533;Y&#681;h&#65533;v&#65533;E&#65533;&#65533;&#65533;&#65533;&#65533;&#65533;&#65533;g)Z|H&#742;*k&#65533;\&#65533;=&#65533;&#65533;&#65533;&#65533;^FX&#65533;&#65533;sv&#65533;cc&#146;;&#65533;&#65533;'1&#65533;&#709;&#65533;&#65533;]&#65533;W&#65533;&#65533;oF%&#65533;vgP&#65533;{&#65533;&#65533;&#65533;&#975835;_&#65533;&#65533;&#65533;&#65533;5(&#1779;+@&#65533;h&#65533;&#65533;'@H&#65533;&#65533;&#65533;&#65533;&#65533;&#65533;jS&#65533;<&#65533;&#1770;)&#65533;&&#65533;&#65533;&#312;&#65533;&#65533;J&#65533;c&#65533;Y&#65533;&#65533;t&#65533;i&#65533;&#65533;	&#65533;&#65533;{|&#65533;&#65533;'Z&#65533;!&#65533;E&#645;&#65533;}s&#65533;&#24548;&#65533;~?s&#65533;A&#65533;&#65533;j	&#65533;AE
&#65533;&#65533;^v&#65533;i&#65533;Y&#65533;&#65533;&#65533;5(&#65533;v&#65533;d&#65533;' T!&#65533;e08!&#65533;-X&#65533;&#65533;&#65533;1&#65533;&#65533;Y&#65533;I
B&#65533; ?&#65533;&#65533;FI|&#65533;`&#65533;&#65533;$1B&#65533;R&#65533;&#65533;0&#65533;&#65533;	&#65533;!&#65533;&#65533;&#65533;&#65533;&#65533;&#65533;$'v@&#65533;HnXB&#65533;R`B "%b&#65533;d%(6hU&#65533;&#65533;PH&#65533;crB&#65533;X@1&#65533;&#65533;&#65533;0&#65533;&#65533;w&#65533;&#65533;'#b&#65533;&%&#65533;&#65533;I&#65533;&#65533;=.&#65533;&#65533; &#65533;&#65533;p/&#52810;&#65533;&#65533;&#65533;!H&#65533;&#65533;&#771;&#65533;a&#65533;&#65533;hz&#65533; &#65533;.&#65533;&#65533;8j&#65533;.3J&#65533;$&#65533;N&#65533;&#65533;lm&#65533;&#65533;&#65533;&#65533;&#65533;:&#545;&#65533;R&#65533;&#65533;&#65533;"
 &#65533;&#65533;&#65533;&#65533;Rl%D&#65533;9y&#65533;9H&#65533;&#65533;&#65533; &#65533;&#65533;#p&#65533;&#65533;&#65533;&#65533;&#65533; &#65533;j&#65533;&#65533;&#65533;&#65533;&#65533;&#65533;&#65533;*&#65533;&#65533;pb&#65533;"&#65533;&#65533;n#&#65533;~&#65533;&#65533;&#65533;
R/&#65533;&#65533;&#65533;&#65533;&#65533;&#65533;F&#65533;&#65533;2&#65533;'&#65533;.&#65533;-&#65533;&#65533;;
&#65533;&#65533;:&#65533;&#65533;&#65533;&#65533;&#65533;&#252;&#65533;[k&#65533;&#65533;&#65533;G&#65533;&#65533;&#65533;&#65533;&#65533; p&#65533;&#65533;&#65533;&#36554;&#65533;&#65533;&#65533;&#65533;&#65533;, &#65533; eRkJ}<&#65533;&#65533;"VUzM&#65533;&#65533;P&#65533;&#65533;p&#65533;  &#65533;&#65533;F&#65533;!B&#65533; K&#65533;t!O2A &#65533; $+I&#1168;&#65533;0&#65533;&#1474;&#65533;&#65533;&#65533;&#65533;&#65533;&#65533;!&#65533;&#65533;3&#65533;PC&#65533;&#65533;&#65533;y78$kX&#65533; &#65533;z&#65533;L&#65533;&#65533;&#65533;\K]	 x0&#65533;i%h&#65533;lI5p&#65533;&#65533; 1&#65533;&#65533;@
.&#65533;7"'2&#65533;&#65533;&#65533;d@I&#65533;us&#156;*w&#65533;&#65533;>&#65533;&#65533;&#65533;/5&#1093;r&#65533;"<&#65533; &#65533;d3&#65533;$ LI	&#65533;;ZB!]&#65533;&#65533;b&#65533;&#65533;&#65533;Y&#65533;`&#65533;&#65533;m&#65533;&#65533;5&#65533;&#65533;&#65533;&#65533;;#QL&#65533;&#65533;&#65533;GB&#65533;&#65533; T&#65533;&#65533;5,&#65533;PA &#65533;&#65533;N&#65533;&#65533;&#65533;&#65533;&#65533;G&#65533;Ha@&#65533;&#65533;&#65533;qF&#65533;&#65533;&#65533;:!CD&#65533;, kD&#65533; &#65533;&#65533;K&#65533;2&#65533; 
&#65533;&#65533;&#65533;&#130;&#65533;&#65533;&#65533;%&#65533;W&#65533;&#285635;&#65533;&#65533;&#65533;&#65533;&#65533; &#65533;&#65533;A%(&#65533;!&#65533;A&#65533;&#65533;&#65533;&#65533;&#65533;&#65533; &#65533;"pN&#65533;&#65533;&#65533;&#65533;
&#65533;&#65533;|&#65533;&#65533;P#&	&#32834;`&#65533;&#65533;&#65533;&#65533;&#65533;&#65533; &#65533;&#65533;&#65533;&#65533;(hP&#65533;@1D&#65533;&#65533;&#65533;&#65533; _h	2Nbw2t!$&#65533;GC&#65533;L&#65533;4&#65533;&#65533;&#65533;@&#65533;,&#65533;&#65533;&#65533;H%" &#65533;+D!&#65533;&#65533;&#65533;&#65533;ABd&#65533; &#65533;&#65533;&#65533;&#1028;B4&#65533;&#65533;D&#65533;&#65533;&#65533;/~&#65533;&#65533;l&#65533;&#65533;`X=&#1897;Q&#65533;f&#65533;&#65533;)&#65533;8&#65533;7B&#65533;i!G&#65533;x&#65533;&#65533;:&#65533;Q&|\
&#65533; 7&#545;J&#65533;&#545;)t&#65533;9F&#65533;&#65533;&#65533;0 )&#65533;DHpM&#65533;HCC&#65533;3&#65533;&#65533;D&#65533;FJP&#65533;[4$&#65533;&#65533;&#1101;&#65533;&#65533;&#65533;@cI&#65533; &#65533;8&#65533;0&#65533;K&#65533;&#65533;&#65533;&#65533;/&#65533;HJdS&#65533;&#65533;p&#227;y&#65533;
4f%&#65533;&#65533;>OF&#65533;&#65533;&#65533;&#65533; :	&#65533;}&#148;	&#65533;&#65533;6&#65533;&#65533;OT&#65533;&#65533;	$!B &#65533;_Eee&#65533;h&#65533;A<&#65533; L&#65533;.&#65533;B&#65533;@A-!&#65533;(t;&#531;C&#65533;&#65533;H&#65533;&#65533;&#65533;dD"	GAU&#65533;i&#65533;Ey&#65533;&#65533;&#65533;&#65533;&#65533;&#65533;D &#65533;%&#65533;P &#65533;&#65533;,&#65533;AR[&#65533;*&#65533;fGP&#65533;@3&#65533;%&#65533;&#65533;&#65533;m&#65533;&#65533;,=EO	&#65533;A*r&#65533;l&#65533;&#65533;&#65533;&#65533;MtF&#65533;&#65533;&#65533;&#65533;&#65533;&#65533;Q&#65533;&#65533;&#65533;&#65533;@&#65533;&#65533;AT&#65533;$DV&#65533;&#65533;&#65533;&#65533;m&#65533; &#65533;&#65533;&#65533;,H&#65533;<&#65533; &#65533;hLrB&#65533;&#65533;H&#65533;Jq@B&#65533;&#65533;T&#65533;\?&#65533;&#65533;&#65533;!dIc+H&#712;{Bt&#65533;&#65533;&#65533;&#65533;}j&#301;&#65533;&#65533; A&#65533;B &#65533;XB&#65533;`hP&#65533;&#65533; 0,(&#65533;&#65533; &#65533;&#65533; &#65533;`(&#65533;p&#65533;,&#65533;P&#65533;&#65533;&#65533;$x&#65533;&#65533;1&#65533;iA&#65533;C&#1304;&#65533;&#65533;BBcs&#65533;&#65533;&#65533;Pp&#65533;&#65533;JB&#65533;&#65533;&#65533;&#65533;"{&#65533;	&#65533;>ct&#65533;k-4;	&#65533;d&#65533;&#65533;&#65533;&#65533;4W&#65533;&#65533;h&#65533;7&#65533;&#65533;l `x@u."[n&#512;B&#65533;&#65533;Nhw&#65533;&#65533;&#65533;&#65533;Wi&#65533;&#65533;x&#65533;&#65533;?&#65533;&#65533;L&#16437;9&#65533;!tF&#65533;&#65533;&#65533;&#65533;s3&#65533;&#65533;D&#65533;&#65533;L&#65533;&#65533;`_&#65533;&#65533;&#65533;t&#65533;&#65533;	&#65533;&#65533; &#65533;&#65533;&#65533;-&#65533;y&#65533;&#65533;&#65533;&#65533;#|&#65533;d&#65533;&#65533;&#65533;&#65533;&#65533;&#65533;&#1084;&#65533;&#65533;&#65533;&#382;&#65533;@9&#65533;&#65533;ub&#65533;J&#65533;&#65533;&#65533;&#65533;&#65533;&#65533;Ey&#523;&#65533;&#65533;&#65533;m&#65533;P&#65533; nt.&#65533;
&#65533;&#65533;&#65533;Nw:Bp&#65533;&#65533;QA&#65533;&#65533;&#65533;&#65533;$&#65533;n &#65533;
&#65533;\&#65533;A&#65533;Y&#65533;&#65533;&#65533;j&#65533;0p\	&#65533;p&#65533;F]d&#65533;4+&#65533;BTs&#65533;&#65533;&#65533;&#65533;&#65533;6(&#65533;f&#65533;&&#65533;C&#65533;&#65533;&#65533;&#65533;^s$~uT&#65533;&#65533;&#65533;i&#65533;A&Z&#65533;pc&#65533;5&#65533;idk AJ&#65533;&#65533;&#65533;&#65533;&#65533;*&#692;&#65533;A&#65533;&#65533;{&#65533; &#65533;(&#65533;&#842;&#65533;&#211;&#65533;&#65533;~'&#65533;p6&#65533;'J&#65533;AX&#65533;z0&#65533;Y&#65533;l&#65533;&#503;&#401;`k&#65533;&#65533;&#65533;&#1522;;Y&#65533;&#65533;&#65533;&#65533;&#65533;{&#134;A&#65533;&#65533;&#65533;`"[&#65533;$&#291;&#65533;&#65533;&#65533;C"&#65533;&#65533;@&#65533;etVrX&#65533;<0AZq&#65533;&#65533;n&#65533;&#1739;&#65533;9&#65533;&#65533;^&#65533;6&#65533;X&#65533;&#65533;>&#65533;&#65533;BJ&#65533;&#65533;&#276;&#65533;&#65533;&#65533;&#65533;E&#65533;&#65533;&#279;&#65533;&#65533;*&#65533;&#65533;I\-&#65533;xP&#65533;&#65533;v&&#65533;&#65533;*m&#65533;&#65533;J&#65533;T\&#65533;&#65533;l&#65533;v"&#65533;&#65533;&#65533;&#65533;&#65533;&#65533;&#65533;(&#65533;E&#65533;8&#65533;B&#65533;&#65533;W&#65533;&#65533;&#65533;Ou&#65533;&#65533;&#65533;c\&#65533;&#65533;"&#65533;Dv&#65533;S&#65533;&#64128;&#65533;4&#65533;&#65533;&#65533;H&#65533;&#65533;&#65533;&#65533;-&#65533;&#65533;&#65533;&#65533;&#65533;&#65533;Eg&#65533;<&#65533;&#65533;u&#65533;&#65533;_e&#65533;&#65533;D&#65533;Q&#65533;&#65533;&#65533;?&#65533;&#65533;&#65533;I&#65533;&#65533;&#65533;R&#65533;&#1318;1&#65533;&#65533;=bv&#65533;&#65533;G&#65533;&#65533;&#65533;I&#65533;3&#65533;;#4&#21565;&#41215;&#65533;H&#65533;gJ&#65533;&#1100;&#65533;M}~l&#65533;&H&#65533;&#65533;&#1107;&#65533;&#65533;&#65533;>&#65533;&#65533;&#65533;&#65533;@b&#65533;&#65533;&#65533;&#65533;&#65533;a&#65533;&#65533;c*&#65533;&#65533;E&#65533;&#65533;&#65533;&#65533;^&#65533;g*&#65533;G&#65533;&#65533;&#65533;&#65533;&#65533;G&#65533;&#65533;&#65533;~&#65533;&#65533;&#65533;G&#65533;w&#65533;&#65533; !&#65533;Q&#65533;&#65533;02X&#65533;&#65533;&#65533;&#65533;&#65533;&#65533;&#65533;	&#65533;&#65533;a
|&#65533;|&#65533;&#65533;&#65533;H&#65533;&#65533;&#65533;a~q&#65533;*&#432;&#65533;&#65533;&#65533;	&#65533; &#65533;&#65533;&#65533;&#65533;&#65533;&#65533;v&#65533;.B&#65533;&#65533;p&#65533;q#+&#65533;'~ B&#65533;&#65533;&#65533;&#65533;&#65533; &#65533;&#65533;#&#65533;&#65533;&#65533;&#65533;&#65533;&#65533;&#65533;(8>H&#65533;&#65533;}V&#65533;	RX	&#65533;g&#65533;&#65533;&#65533;&#65533;	b&#65533;D&#65533;gX	'&#65533;&#65533;&#65533;&#65533;&#65533;&#65533;{&#65533;&#65533; &#65533;Q&#65533;&#65533;&#65533;pV&#65533;&#65533;&#65533;Qz&#65533; &#65533;Wh~&#65533;&#65533;w	z&#65533;y&#65533;"&#65533;1| &#65533;`s&#65533;t&#65533;f&#65533;
&#65533;X&#65533;'1&#65533;&#65533;|Op&#65533;]x&#65533;&#65533;&#65533;&#65533;&#65533;&#65533;&#65533;&#65533;p&#65533;&#65533;M'p&#65533;x&#65533;
+'&#65533;&#65533;&#65533;&#65533;8	_x&#65533;P#&#65533;&#65533;&#65533;&#1226;&#65533;&#65533;9&#65533;&#65533;&#486;r.w&#65533; !&#65533;&#65533;&#1546;R&&#65533;&#65533;u&#65533;&#521;y&#65533;&#65533;Q&#65533;Uw&#65533;  RP)0p&#65533;&#65533;&#65533;&#65533;w&#65533;c&#65533;#&#65533;
y&#65533;T&#65533;&#65533;Xbx &#65533;&#65533;"&#65533;2 b&#65533;z&#65533;&#65533;8{mWlP&#65533;&#65533;DG&#65533;&#65533;X&#65533;&#65533;QT&#65533;A&#65533;&#241;	?"t&#65533;&#65533;%2P&#65533;1[`&#65533;&#65533;1#&#65533;x	&#65533;&#65533;yM&#65533;  t&#65533;/&#65533;S&#65533;7&#65533;3&#65533;g*&#65533;'	I	&#65533;2>&#65533;&#65533;e#	9e&#65533;O&#65533;89	&#65533;&#65533;&#65533;.&#65533;1&#65533;c&#65533;&#65533;&#65533;&#65533;V&#65533;&#65533;$cr&#65533; )~2&#65533;&#1361;&#65533; Q&#65533;b.&#65533;1&#65533;R+xB&#65533;B&#65533;K&#65533;S&#65533;P*&#65533;tM&#65533;`6&#65533;&#65533;1&#65533;`<&#65533;&#65533;&#65533;0/;-&#65533; &#65533;&#65533;&#65533;]&#65533;&#65533;&#65533;&#65533;*-I&#65533;S&#65533;Y&#65533;BY&#65533;&#65533;&#65533;.d&#65533;q	fS&#65533;&#65533;&#65533;&#65533;@&#65533;&#65533;p&#65533;,&#65533;r'y&#65533;2p>&#65533;&#65533;6/&#65533;&#65533;&#65533;&#1099;&#65533;P-&#65533;&#65533;&#65533;J&#65533;	RY&#65533;&#65533;&#65533;{B&#65533;f5LS  (&#65533;)?fZ&#65533;&#65533;&#65533;u[1U6H9W&#65533;y6@&#65533;&#65533;&#65533;2. &#65533;	l&#65533;	&#65533;:&#65533;&#65533;x&#65533;H&#663;&#65533;&#65533;`X&#65533;uJdZ&#65533;	0W!&#65533;5&#1929;&#65533;g&#65533;`#&#65533;g&#65533;r)	&#65533;e&#65533;&#65533; ) *&#65533;$&#65533;4&#65533;&#65533;d&#65533;&#65533;g&#65533;@@(&#65533;.&#65533;&#65533;&#65533;&#65533;@=&#65533;S&#65533;T=`i
!&#65533;;&#65533;`j&#65533;&#65533;&#65533;M&#65533;&#1246;e&#1163;&#65533;y*&#65533;2&#65533;&#432;J:S>&#65533;^&#65533;&#65533;&#65533;&#65533;p;&#65533;&#65533;D&#65533;&#65533;)&#65533;8&#65533;&#65533;O@&#65533;@o&#65533;*&#65533;r&#65533;D1 Pls>&#65533;&#65533;&#65533;4&#65533;	&#65533;4&#65533;9&#65533;9z&#65533;&#65533;D&#65533;&#65533;i,&#65533;b&#65533;E&#65533;1T=&#1731;
&#244;
&#65533;b%&#65533;&#65533;&#65533;Z&#65533;>e&#65533;&#1236;&#65533;v&#65533;
l&#65533;+&z&#65533;&#65533;)	=&#65533;4N8&#65533;B_&#65533;&#1318;J&#65533;.&#65533;e6&#65533;+zC	;&#65533;A_$F.j
&#65533;?&#65533;&#65533;P&#65533;&#65533;&#65533;&#65533;p&#65533; Tzg&#65533;&#65533;&#65533;	&#65533;&#65533;3&#65533;&#65533;E&#65533;S&#65533; `k&#65533;&#65533;MK&#65533;t&#65533;zJ&#65533;&#65533;W&#65533;tW4SI&#65533;&#149;&#65533;ZF&#65533;&#65533;&#65533;&#65533;&#65533;
&#65533;*&#65533;&#65533;
+Z&#65533;&#65533;&#65533;z
&#65533;&#65533;&#65533;&#65533;	@gf cz
&#65533;&#65533;DD< &#65533;6&#65533;9y*`&#65533;&#65533;<&#65533;$\&#65533;Ud&#65533;jT&#65533;:O	&#65533;s5&#65533;D&#65533;&#65533;2^&#65533;B&#65533;dP&#65533;?&#65533;&#65533;I&#65533; = J&#65533;JM&#65533;
f&#65533;&#65533;@&#65533;$lu6&#65533;&#65533;0K D{&#65533;&#65533;Bu&#65533;&#65533;Y=&#65533;
w&#65533;K!  &#65533;*8&#65533;&#65533;5;A&#65533;k&#65533;j&#65533;&#65533;t&#65533;,tP&#65533;&#65533;q&#65533;&#65533;&#65533;&#65533;`&#65533;&#65533;u&#65533;t&#65533;u&#65533;t&#65533;	#&#65533;&#65533;&#65533;K&#65533;&#65533;= &#65533;&#65533;&#65533;Eq&#65533;5$A&#65533;=&#38577;&#65533;Z	4&#65533;&#65533;3&#65533;&&#65533;9&#65533; &#65533;&#65533;&#65533;&#65533;&#65533;&#1138;&#65533;&#65533;&#65533;&#65533;2}&#65533;0U<&#65533;&#65533;E	'7k&#65533;&#65533; W&#65533;W&#65533;b&#65533;&#628;IP h@&#65533;&#65533;&#65533;	^&#65533;&#65533;&#65533;)|&#65533;AG&#65533;&#65533;f +E&#65533;%&#65533; '&#65533;&#65533;%B"$E0P@6 EZ`r=&#65533;N&#65533;&#65533;Q&#65533;b&#65533;&#65533;2W&#65533;W+&#65533;;&#65533;)&#65533;R\&#65533;Z&#65533;&#65533;8b&#65533;&#65533;&#65533;n&#65533;%[4&#65533;e[&#65533;&#65533;&#65533;	J&#65533;&#65533;&#65533;X	&#65533;&#65533;Y!&#65533;Y&#65533;&#65533;CnT&#65533; &#65533;&#65533;]q&#65533;3&#65533;8X&#65533;XX&#65533;&#65533;b4&#65533;N&gl@*&#65533;&#65533;{&#65533;&#65533;3&#65533;&#65533;V&#65533;;&#65533;&#65533;04&#65533;Z	&&#65533;&#65533;&#65533;8H&#65533;&#65533;&#65533;&#65533;DdH&#65533;&#65533;(&#65533;&#65533;( )&#65533;a&#65533;&#65533;D&#1141;4@&#65533;O3]x+'V&#65533;&#65533;C "&#65533;&SV&#65533;&#65533;&#65533;&#65533;5&#65533;)&#65533;*q\&#65533;<&#65533;D@&#65533;&#65533;&#65533;Hu&#65533;&#65533;&#65533;&#65533;r&#65533;&#65533;&#65533;&#65533;K&#65533;Yw&#65533;vr&#65533;i>6&#65533;X&#65533;fi0&#65533;&#65533;7&#65533;^&#65533;&#65533;V!&#65533;Lk"&#65533;NRf7J&#65533;p&#65533;&#65533;VyV6L&#65533;9vg pNk&#65533;-o&#65533;&#65533;"W&#65533;&#65533;D&#65533;o&#65533;&#65533;d&#65533;&#65533;M&#65533;&#65533;	&#65533;`&#65533;&#65533;-M&#65533;&#65533;&#65533;&#65533;&#65533;&#65533;&#65533;&#65533;_ V4&#65533;j&#65533;fd&#65533;hJj&#65533;el&#65533;NC&gKlw'&#65533;&#65533;&#65533;&#65533;8<@&#65533;}6#&W`FLm&#65533; &#65533;]&#65533;&#65533;D!(&#283;Ugec&#65533;&#65533;aLT&#65533;(&#65533;1&#65533;2 4 b4p5(z8&#1060;&#65533;&#65533;O&#65533;c&#65533;&#65533;&#482;\&#65533;&#65533;v&#65533;`&#65533;&#65533;&#65533;	&#65533;,&#65533;&#65533;&#65533;:#!pe=&#65533;s&#65533;&#65533;&#65533;&#65533;pc&#65533;&C&#65533;Vl&#65533; &#65533;[&#65533;f&#65533;&#65533;&#65533;@1&#65533;&#578;&#65533;q!&#65533;A&#65533;&#65533;t&#65533;IgG&#820;&#65533;*&#65533;&#65533;&#65533;f&#65533;
&#65533;)&#65533;&#65533;PV&#65533;T&#65533;&#65533;5&#65533;=&#65533;&#65533;@q&#65533;<_&#1456;&#65533;&#65533;&#65533;|A7 &#65533;&#65533;&#65533;<&#65533;X&#65533;&#65533;&#65533;A&#848;&#65533;&#65533;&#1447;T&#65533;&#65533;&#65533;2&#65533;&#65533;&#65533;&#65533;!&#65533;R&#65533;GgT&#65533;s&#65533;mw&#65533;&#65533;A&#65533;&#65533;?&#65533;e&#65533;br&#1043;G,ex&#65533;T&#65533;`&#65533;&#65533;&#599;
&#65533;|)Y&#65533;&#65533;7 &#65533;):&#65533;P#
)&#65533;gp&#65533;P#&#65533;&#65533;
R&#65533;{G&#1196;?&#65533;&#65533;&#1182;Pzz m&#65533;&#65533;&#65533;;&#65533;&#859;&#65533;	&#65533;|&#65533;&#65533;&#65533;&#65533;&#65533;&#65533;&#65533;'&#277;&#65533;&#22019;&#65533;'&#65533;,&#1386;&#65533;&#1098;&#65533;&#1277;`&#65533;&#65533; &#65533;`&#65533;&#65533;&#65533;&#65533;&#65533;&#65533;8X&#65533;&#65533;&#65533;`&#65533;&#968;&#65533;y?&#65533;c-&#65533;2~&#65533;&#1387;&#65533;&#65533;f&#65533;`&#65533;&#65533;dM}&#65533; !&#65533;x^&#65533;3=&#65533;&#65533;Q&#65533;&#65533;&#65533;&#65533;&#65533;	&#65533;W&#65533;&#65533;&#65533;a&#65533;&#65533;@&#65533;`&#65533;&#65533;&#65533;&#65533;x&#1537;\&#1663;&#65533;Y&#65533;	\&#65533;&#65533;&#65533;uOQ&#65533;&#65533;&#65533;&#65533;&#1893;&#65533;}&#65533;&#65533;a&#65533;&#65533;&#65533;&#65533;&#1576; &#1183;&#65533;&#65533;}e&#65533;&#65533; &#65533;`&#65533;X&#65533;&#65533;)-&#65533;i&#65533;&#65533;&#65533;m&#65533;z-|&#65533;&#65533;&#65533;&#65533;&#65533;&#65533;&#65533;&#65533; &#65533;&#65533;W&#65533;r&#65533;&#65533;G@&#65533;&#1822;&#65533;&#1898;&#65533;&#65533;&#65533;'&#65533;&#65533;&#65533;&#65533;&#65533;&#65533; &#65533;&#65533;w&#65533;&#65533;CX&#65533;&#1341;&#65533;&#65533;&#65533;&#65533;&#65533;&#65533;&#65533;S&#65533;&#65533;&#65533;&#65533;&#65533;&#65533;&#2008;!&#65533;a1&#65533;&#65533;&#65533;|q&#65533;S&#65533;&#65533;&#65533;W&#65533;0&#65533;&#65533; &#65533;%&#65533;&#2519;}&#65533; &#65533;h1m&#65533;@&#65533;&#32929; 2&#65533;&#65533;&#445;&#65533;S&#65533;k&#65533;^y&#65533;#&#65533;.&#65533;&#65533;&#65533;mB&#65533;&#65533;&#65533;A&#65533;	+&#65533;&#65533;&#65533;p&#65533;&#65533;&#65533;Lb&#65533;&#65533; &#65533;{&#65533;
<&#65533;&#65533;l&#65533;&#65533;&#65533;&#65533;&#65533;&#65533;&#65533;&#65533; 
&#65533;&#65533;PY&#65533;&#65533;&#2042;P&#65533;&#65533;&#65533;&#65533;&#65533; Bn&#65533;&#65533;s?&#65533;~&#65533;&#65533;g&#65533;mQA&#65533;E&#65533;&#65533;&#65533;X~&#42437;&#65533;"Z>&#65533;&#65533;&#65533;~`&#65533;v&#65533;2&#65533;&#65533;.&#65533;-&#65533;wx]&#65533;{&#15040;&#65533;X~&#1774;i&#65533;&#65533;&#65533;~	&#65533;&#65533;&#65533;&#65533;&#65533;1&#65533;&#65533;&#65533;p&#65533;&#65533;&#65533;&#65533;&#65533;h&#65533;&#65533;0t&#65533;&#65533;`&#65533;&#65533;vi&#65533;&#65533;	&#309;&#65533;t]&#65533;&#65533;P)4&#65533;&#65533;&#65533;=&#65533; &#41006;&#65533;&#65533;6&#65533;&#65533;.&#65533;&#65533;	&#65533;f&#65533;&#65533;&#65533;&#65533;&#65533;Q&#65533;&#65533;&#65533;D&#65533;&#1605; &#65533;&#65533;&#65533;Q&#65533;&#65533;&#65533;&#65533;&#65533;&#65533;&#65533;&#65533;&#65533;&#65533;&#1035;`&#65533;`&#65533;&#65533;&#65533;&#65533;&#65533;&#65533;&#65533;&#65533;.&#31950;&#65533;}~	&#65533;&#65533;&#65533;&#65533;&#65533;&#65533;.RT&#65533;&#65533;&#65533;wX&#65533;&#65533;d&#65533;&#65533;&#65533;&#65533;&#65533; 0&#65533;&#65533;&#65533;&#65533;&#65533;&#65533;Q{	&#65533;$&#65533;(&#65533;		
&#65533;&#65533;&#65533;&#65533;&#65533;9&#65533;&#65533;&#65533;
&#65533;&#65533; &#65533;^&#65533;&#65533;&#65533;&#65533;&#65533;&#65533;&#65533;&#65533;&#65533;&#65533;R&#65533;'&#65533;G&#65533;&#65533;&#65533;0&#65533;3&#65533;:&#65533;g&#65533;&#65533;&#65533;=&#65533;&#65533;g&#65533;}&#65533;&#65533;&#65533;`&#65533;@&#65533;&#65533;$P&#65533;&#65533;'!&#65533;&#65533;&#65533;&#65533;&#65533;S&#65533;&#65533;&#65533;o-&#65533;s&#65533;r$B&#65533;e&#65533;J&#65533;&#65533;&#65533;q^&#65533;&#65533;&#65533;8&#65533;&#65533;&#65533;&#720;&#65533;&#65533;g&#65533;&#65533;l.&#65533; &#1425;&#65533;&#65533;&#65533;{	&#65533;&#65533; 0t&#65533;&#65533;&#65533;~2_&#65533;8&#65533;&#65533;&#65533;&#65533;	&#65533;`x&#65533;[R&#65533;&#65533;&#65533;ma&#65533;RiYh&#65533;a&#65533;&#65533;&#65533;<5y&#65533;[&#65533;&#65533;&#65533;&#65533;&#65533;&#65533;&#65533;&#65533;&#65533;&#65533;O&#65533;J&#913; Z&#3715;&#65533; U&#65533; `&#65533;&#65533;&#65533;&#65533;"Y	&#65533;
&#65533;&#65533;&#65533;N&#560;n&#65533;B&#65533; &#65533;&#65533;&#65533;&#65533;/$&#65533;&#65533;&#65533;&#65533;&#65533;&#65533;&#65533;z&#65533;p&#65533;2AYP&#65533;&#65533;S-P&#65533;&#65533;&#65533;	O&#65533;Nyc&#65533;&#1787; &#65533;&#65533;&#65533; T &#65533;o(\&#65533;&#65533;&#65533;&#65533;c&#65533;v&#65533;&#65533;&#65533;&#65533;&#65533;&#65533;&#65533;&#65533;&#65533;&#65533;&#65533;&#65533;&#65533;&#65533;&#65533;&#65533;&#65533;&#65533;z&#65533;&#65533;&#65533;&#65533;&#65533;&#65533;y&#65533;&#65533;&#65533;&#65533;E&#65533;&#65533;&#65533;/&#65533;&#65533;&#65533;&#65533;&#65533;b&#65533;&#65533;&#65533;&#65533;&#65533;&#65533;&#65533;&#65533;g&#65533;&#65533;&#65533;&#65533;&#65533;&#65533;&#65533;j &#65533;&#65533;/;&#65533;;&#65533;&#65533;&#65533;&#65533;&#950;S&#65533;&#65533;&#65533;&#65533;&#1014;&#1349;&#1255;p&#65533;<&#65533;&#65533;&#1928;<qR&#65533;L&#65533;&#65533;&#65533;&#65533;&#65533;&#65533;d	&#65533;&#1794;&#65533;&#65533;&#65533;v&#65533;&#65533;&#65533;&#65533;&#65533;&#65533;&#65533;&#65533;&#65533;$&#65533;&#1584;&#65533;&#65533;E&#65533;Id&#65533;&#65533;&#1277;&#65533;&#65533;*&#65533;C&#65533;&#65533;&#65533;$&#65533;w&#65533;&#65533;&#65533;!@a&#65533;&#65533;&#65533;&#65533;&#65533;e&#65533;p&#65533;&#227;&#65533;&#65533;8j&#65533;l&#65533;2&#65533;&#65533;&#65533;"&#65533;Gg#&#65533;lA&#65533;&#65533;SO &#65533;H&#65533;"&#65533;&#65533;&#532;&#65533;a40+WQ&#65533; UD&#1254; 4&#65533;h2+&#65533;&#65533; &#65533;8yQEw&#65533;&#65533;H&#65533;l&#65533;&#65533;&#65533;&#1279;&#65533;&#65533;y&#65533;w&#65533;P&#65533;&#65533;&#65533;*&#65533;+!&#65533;&#65533;&#65533;QA&#65533;&#65533;B6&#65533;dN&#65533;Y&#65533;"&#65533;&#65533;V&#65533;&#65533;&#65533;G!!&#65533;&#65533;R1&#448877;&#65533;2&#65533;&#65533;,&#65533;&#65533;aE&#65533;%:&&#65533;&#65533;&#65533;E&#65533;&#65533;\&&#65533;&#65533;Z&#65533;&#65533;&#446;j&#65533;&#65533;&#65533;$R$ &&#65533;kgw&#65533;&#65533;&#65533;&#65533;&#65533;uS&#65533;&#65533;&#65533;&#65533;w! &#65533;&#65533;" &#65533;P&#65533;&#65533;QO\&#65533;S?`&#65533;&#65533;&#65533;&#65533;i&#65533;&#356;&#65533;&#65533; }}g&#65533;&#65533;DU&#65533;v&#65533;5&#65533;&#65533;'nH&#65533;8&#65533;&#65533;!&#65533;Q&#65533; &#65533;&#65533;G&#65533;&#65533;LP@i`c&#65533;y&#65533;#+&#65533;1&#65533;!/&#65533;&#65533;&#65533;E&#65533;&#65533;8&#65533;P&#65533;s J$&#65533;tH&#65533;N&#65533;B
&#65533;&#65533;"&#65533;sl8&#65533;&#65533;&#65533;@&#65533;&#65533;&#65533;X&#65533; W&#65533;(&#518;P&#65533;X@&#65533;i&#65533;&#65533;g&#65533;&#65533;8&#65533;&#65533;i2&#65533;&#65533;E&#65533;&#65533;2&#65533;Bk&#952;&#65533;_&#65533;&#65533;&#65533;&#65533;L&#65533;P5&#65533;,le&#65533;<&#65533;&$&#65533;&#65533;A&#226;x&#1024;&#65533;&#65533;&#65533;@&#65533;&#65533;&#1152;&#65533;&#65533;PA&#65533;0$8&#65533;&#65533;$p&#65533;&#293485;&#1801;&#65533;&#65533;p&#65533;&#65533;&#65533;&#65533;9*!
&#65533;c&#65533;&#65533;&#26273;&#65533;&#65533;hy( &#65533;&#65533;&#65533;&#65533;&#65533;&#65533;K&#65533;z2f# &#65533;bE&#65533;z"&#65533;p&#65533;`*&#65533;&#65533; XdT&#65533;
&#65533;-#&#65533;D&#65533;I&#65533;&#65533;&#65533;&#65533;&#65533;&#65533;&#65533;&#65533;&#65533; &#65533;.r"&#65533;	&#65533;&#65533;B^d&#65533;Q&#65533;F;&#628;_t&#65533;&#65533;&#65533;C&#65533;&#375;&#65533;&#65533;&#65533;'&#65533;&#65533;&#65533;&#65533;"&#65533;i&#65533;&#65533;&#65533;&#65533;k&#63946;&#65533;[&#65533;$u
 ;&#65533;&#65533;o#]&#65533;&#65533;&#65533;&#65533;<&#65533;&#65533;
&#65533;&#65533;&#65533;&#65533;Dr&#579;&#65533;Q&#65533;&#65533;&#65533;&#65533;&#65533; &#65533;R&#65533;
p&#65533;H oDq&#65533;&#711;`&#65533;W&#65533;e&#65533;0%0&#65533;&#65533;%&#65533;&#65533;&)&#65533;&#65533;&#578;,&#65533;X&#65533;zdaN]&#65533;I&#65533;&#65533;&#65533; l&#65533;+&#65533;k&#65533;&#65533;"&#65533;&#65533;&#820;(&#65533;B&#65533;[d&#65533;&#65533;&#65533;;&#65533;&#65533;+
&#65533;&#65533;z&#65533; &#1077;"II&#65533;'0&#65533;&#65533;fl&#65533;K&#65533;&#65533;&#65533;Z&#65533;m&#65533;&#65533;&#65533;&#65533;&#472;&#65533;R&#65533;&#65533;&#65533;M&#65533;&#65533;R;!&#65533;?m&#65533;A;=4&#65533;&#65533;%d F&#65533;&#65533;&#65533;&#65533; &#65533;&#65533;|{! U&#65533;we&#65533;9`&#65533;3&#65533;&#65533;&#65533;/&#65533;d&#65533;Y&#65533;&#65533;&#65533;F #1B&#65533;&#65533;&#65533;&#65533;&#65533;&#65533;&#65533;&#65533;nH &#65533;_&#65533;<&#65533;2&#65533;y&#65533;u&#65533;p=F&#185;&#65533;&#65533;&#65533; &#65533;G&#65533;?*|&#65533;&#65533;&#65533;6;A4&#65533;8&#65533; Q0&#65533;&#65533;j c&#65533;&#65533;E&#65533;&#65533;&#65533;#&#995702;&#1088;B0&#65533;&#65533;&#65533;!&#65533;9&#65533;	&#65533;&#65533;&#65533;&#1813;&#65533;&#65533;&#65533;&#65533;bW&#65533;O"&#65533;&#65533;&#65533;&#65533;C_?&#65533;>H&#65533;&#65533;:Z&#65533;L&#65533;&#65533;G&#65533;&#65533;&#65533;!&#65533;&#65533;&#65533;$&#65533;&#65533;&#65533;&#65533;]!*h &#65533;b;b&#65533;G'&#65533;&#65533;&#65533;,&#65533;M`I"&#65533;4&#65533;6~&#65533;!&#65533;&#65533; &#65533;<&#65533;AP )X&#65533;&#1092;?T&#65533;+&#65533;J"{&#65533;&#65533;G&#65533;^&#65533;&#65533; <&#1546;'~p&#65533;&#65533;p&#65533;!&#65533;&#65533;9&#65533;&#65533;a+&#292; :q&#65533;:&#65533;&#65533;GW$`&#65533;`&#65533;&#65533;&#65533;P&#65533;>2&#65533;&#65533;&#65533;a&#65533;&#65533;J&#65533;H&#65533;?4!k&#65533;&#1662;b&#65533;&#65533;&#65533;&#65533;<&#65533;$&#65533;y&#65533;&&#65533;oQ&#65533;"$&#65533;f&#65533;'a1$&#65533;P&#65533;&#65533;8&#65533;&#65533;J&#65533;&#65533;&#65533;8R&#65533;&#65533;f(A.$&#65533;	!&#65533;A&#65533;  &#65533;@&#65533;^y&#65533;u&#65533;2A&#1083;&#65533;&#65533;&#65533;&#65533;B&#65533;&#65533; &#65533;	IE&#65533;&#65533;s&#65533;@PEP&#65533;T&#65533;
&#65533;&#65533;&#65533;D&#65533;&#65533;&#65533;d%6_&#65533;&#65533;3`.b&#65533;'"&#65533;Y%D&#65533;&#65533;&#65533;&#65533;B&#65533;&#65533;3&#65533;R:&#65533;&#65533;&#65533;?&#65533;&#65533;-IK&#65533;C&#65533;D&#65533;<E&#65533;I&#65533;?/~9&#65533;&#65533;@s&#65533;H&#65533;&#65533;&#65533;!L&#65533;$NX$&#65533;&#874;	&#514;&#65533;&#65533;&#65533;G|&#65533;&#65533;<I&#65533;p&#65533;p5B&#65533;|&#65533;K&#65533;;&#65533;&#65533;?<a&#65533;&#65533;&#65533;I&#52489;&#65533;D\}LH&#555;J&#65533;C^]AM&#65533;M&#65533;	&#65533;&#65533;'&#65533;&#65533;?P@"&#65533;&#65533;&#65533;P&#65533;&#65533;j2;&#65533;&#65533;&#65533;J1Q&#65533;&#65533;"b&#65533;&#65533;&#65533;&#65533;AOH&#65533;>&#65533;&#65533;&#65533;
&#65533;+t&#65533;&#65533;Po&#65533;&#65533;P&#65533;&#65533;G"&#65533;N&#65533;&#65533;&8f4B&#65533;&#65533;&#65533;t&#65533;-&#184;I&#65533;&#65533;&#65533;a&#65533;,D&#65533;&#65533;+!&#65533;&#65533;&#65533;v!X&#602;!&#65533;?8&#65533;t&#65533;@]&#65533;v&#65533;&#1274;&#899;A%&#65533;&#65533;
&#65533;V&#65533;&#65533;&#65533;&#65533;&#65533;z&#65533;C&#65533;5&#65533;d&#65533;S%&#65533;[Sf&#65533;&#65533;3&#65533;t^&#65533;&#65533; 2i&#65533;&#65533;&#65533;D&#65533;
&#65533;x5&#65533;:&#65533;+&#65533;A| &#65533;&#65533;4&#65533;<&#65533;&#65533;U F&#65533;&#65533;=&#65533;z&#65533;&#65533;&#65533;MT&#65533;l&#65533;B&#65533;@&#65533;?hA&#65533;&#65533;&#65533;q	&#65533;&#65533;YD(&#65533; P&#1087;&#65533;&#65533;0&#65533;o&#65533;&#65533;W&#65533;m8&#1932;T&#65533;&#65533;H&#65533;&#493; &#65533;"&#65533;;&#1471;&#65533;b&#294;H&#65533;&#65533;BPE8&#65533;Ja(&#65533; 
&#65533;
Bp2&#65533;&#65533;&#65533;&#65533;&#65533;'8)
(a&#65533;&#65533;&#65533;&#65533;&&#65533;&#65533;&#65533;y&#65533;^oL&#65533;)K&#65533;&#65533;jdY&#65533;&#65533;"i&#65533;&#65533;&#65533;z&#65533;n@1&#65533; e(&#65533;&#65533;&#65533;&#65533;&#65533;@&#65533;9,!X&#65533;[&#65533;&#65533;&#65533;&#65533;c&#65533;&#65533;&#65533;U3&#65533;@	&#65533;,&#65533;$^&#65533;	;&#65533;9&#65533;&#65533;"&#1691;&#65533;K&#65533;&#65533;&#888;`&#65533;"&#65533;&#65533;&#65533;"'&#65533;&#65533;&#65533;v&#65533;$eA&#65533;7t&#65533;@ 0 0&#65533;&#65533;&#65533;0`! &#65533;&#65533;V&#65533;d&#65533;&#65533;&#65533;,&#65533;+&#65533;&#65533;&#65533;5l&#437;sLkGp&#65533;{&#65533;&#65533;~&#65533;6! v4@&#65533;&#65533;&#65533;_[&#65533;&#65533;"&#65533;W&#65533;aB`.
&#65533;&#65533;&#65533;^`l&#65533;
&#65533;&#65533;r&#65533;&#65533;&#65533;l@ q&#1064;a&#65533; &#65533;B&#65533;$&#65533;&#35624;&#65533;)`&#65533;?&#65533;&#65533;&#65533;&#65533;(&#65533;r&#65533;&#65533;"[&#65533;d&#662;A&#65533;&#65533;&#65533;&#65533;&#65533;5&#65533;0&#65533;F&#65533;a&#1292;&#65533;4&#65533;0l&#65533;!R &#1905;&#65533;h(,&#65533;&#65533;hq&#65533;\&#65533;&#65533;&#65533; &#65533;&#65533;0&#65533;&#65533; lx&#65533;)&#65533;&#65533;C&#65533;|h>&#65533;{E&#65533;2&#65533;M&#65533;*&#65533;&#65533;&#65533;!&#65533;` 
D&#65533;&#65533;&#65533;&#65533;&#65533;&#65533;[&#65533;&#65533;&#65533;&&|&#65533;
_&#65533;&#65533;&#65533;&#65533; &#65533;&c&#65533; A(&#65533;(GO 
1'&#65533; &#65533;`&#65533;&#65533;K&#65533;&#65533;&#65533;&#65533;g?
&#65533;&#65533;.q&#65533;sb&#65533;&#65533;xE&#65533;+ @&#65533;&#65533;&#65533;9#Zx&#65533;}&#65533;&#65533;&#65533;&#65533;d&#65533;	&#65533;&#65533;&#65533;S&#65533;&#1481; #! &#65533;e&#65533;&#65533;&#65533;&#65533;5   +[`&#65533;&#65533;&#65533;^&#65533;> ~ @ <&#65533;\n&#65533;&#65533;&#65533;&#65533;lP&#65533;
&#65533;&#65533;&#65533;oD&#65533;!&#65533;A&#65533;&#65533;&#65533;B&#65533;P&#65533;&#65533;=&#65533;!eUK&#65533;Pdr@{tR0&#65533;@G&#65533;&#65533;s&#65533;&#65533; &#65533;'_&#65533;0&#65533;&#65533;sg&#65533;&#65533;&#65533;R&#65533;I&#65533;|"QI"&#65533;'~&#1303;)&#65533;&#65533;2&#65533;*pk&#65533; :PP'&#65533;t~&#65533;d&#65533;dR&#65533;5(&#65533;I&#65533;@<`Y&#65533; k&#65533;&#65533;h&#65533;&#65533;{&#65533;!D&#65533;w&#65533;F&#65533;&#65533;&#65533;yPb&#65533;&#65533;(j&#65533;&z&#1153;n&#65533;&#65533;` &#65533;r&#65533;&#65533;&#65533;&#65533;x&#65533;W&#65533;&#65533;&#65533;"0&#65533;&#65533;&#65533;&#65533;`&#65533;&#65533;'~&#65533;&#65533;h&#65533;&#65533;&#65533;us&#65533;~&#65533;w&#65533;x&#65533;NYer&#65533;&#65533;0&#65533;	&#65533;&#65533;{&#65533; &#65533;&#65533;&#65533;0XxU&#65533;
[|&#65533;&#65533;\&#65533;~M&#65533;ui&#65533;Y&#65533;bUa[&#65533;$&#757;&&#65533;u&#65533;4HG&#65533;Dy8~&#65533;&#65533;&#65533;fh &#65533;&#65533;Rn&#1025;&#65533;&#65533;&#65533;&#65533;	K&PN&#65533;c&#65533;&#327;%u&#65533;&#65533;&#65533;&#65533;N&#65533;&#65533;N&#65533;&#65533;s&#65533;xdHb|2&#65533;&#65533;&#65533;'x&#65533;dJ&#65533;&#65533;&#65533;v&#65533;2%&#65533;>&#1875; &#65533;7&#436;&#65533;&#65533;7&#65533;&#65533;(7&#65533;CQ0l&#65533;&#65533;Gf8YIR&#65533;&#65533;&#65533;	H&#65533;0&#65533;&#65533;b&#65533;&#65533;&#65533;&#65533;&#65533;&#1024;&#65533; f&#65533;&#65533;T&#1315;		&#65533;		&#65533;u&#65533;&#65533;x&#65533;f&#65533;&#65533;&#65533;&#65533;&#65533;.$&#65533;B7t&#65533;6&#65533;%w&#43527;&#65533;&#65533; &#65533;&#65533;&#65533;M?&#65533;;&#65533;&#65533;Y&#65533;&#65533;&#65533;p$
&#65533;|&#65533;W&#65533;0n&#65533;&#65533;&#65533;	&#65533;'&#65533;g&#65533;8cx&#65533;d&#65533;&#65533;&#65533;&#65533;&#65533;?	" B.-77K&#65533;&#65533;C4&#65533;&#65533;&#65533;&#65533;&#65533; &#65533; &#65533;;&#65533;QP&#65533;&#65533;&#65533;w`&#65533;
H&#1417;+t&#65533;x&#65533;&#65533;&#65533;&#65533;G&#65533;&#65533;&#65533;|&#65533;u"&#65533;&#65533;&#65533;Ti&#65533;%K7$I&&#65533;6&#65533;c	gY$S&#65533;t&#65533;N1&#65533;`&#65533;t9&#65533;&#65533; &#65533;&#65533;&#65533;&#65533;n&#65533;g&#65533;?X&#65533;jA&#65533;bS&#65533;U&#65533;%&#65533;&#65533;r"&#65533;"&#65533;:&#65533;d@i&#65533; !0^&#65533;&#65533;@&#65533;&#65533;{&#65533;&#65533;&#65533;>Y&#65533; j*&#65533;&#65533;&#65533;&#65533;B&#65533;x&#65533;
&#65533;\&#65533;&#65533;%'.&#65533;&#65533;&#65533;Uw&#65533;Xb&#65533;&#65533;&#65533;	4l&#65533;&#65533; P&#65533;J&#65533;*&#65533;S^&#65533;&#65533;(+&#65533;&#65533;	w&#65533;&#65533;&#65533; &#65533;5Q&#65533;&#65533;&#65533;&#65533;	&#65533;P&#65533;y&#65533;p&#65533;&#65533;0&#65533;&#65533;p&#65533;&#65533;'&#65533;Z`F&&#649;)&#65533;iX&#65533;~&#65533;Wj&#65533;b&#65533;&#65533;&&#65533;aT&#65533;&#65533;&#65533;;&#65533;&#65533;	&#65533;&#185;&#65533;&#65533;`&#65533;&#65533;&#65533;&#65533;W3&#65533;z=i$&#65533;&#65533;[+Z&#65533;&#65533;TY`61
&#65533;hQ3&#65533;p&#65533;&#65533;(&#65533;&#768;&#65533;&#65533;&#65533;&#65533;1&#65533;&#65533;p#&#65533;&#65533;&#65533;1&#65533;&#65533;&#65533;&#65533;&#65533;	&#65533;&#65533;&#65533;&#65533;q&#65533;&#65533;&#525;&#65533;&#65533;&#65533;&#65533;&#65533;&#65533;0a@Z&#65533;z&#65533;IBzh&#65533;Y&#1573;&#65533;&#65533;&#65533;&#65533;0&#65533;`&#65533;&#65533;&&#65533;a#&#65533;&#65533;9*\'&#65533;&#65533;^&#65533;&#65533;v&#65533;W`j&#65533;e&#645;vz&#65533;&#65533;&#65533;&#65533;P&#65533;&#65533;&#65533;pbJ&#65533;zY&#65533;Moj3&#1440;|&#65533;J&#65533;
~&#65533;J&#65533;&#65533;p&#65533;&#65533;&#65533;'&#65533;&#65533;&#65533;&#65533;J&#65533;Y&#65533;&#65533;z
&#65533;&#65533;&#65533;:&#65533;
6H&#65533;Z	&#65533;
Q&#65533;&#65533;&#65533; &#65533;&#65533;&#531;&#65533;&#1697;K&#65533;	z&#65533;&#65533;&#65533;&#65533;T&#65533;&#65533;&#65533;}&#65533;&#65533;x&#65533;
&#65533;&#65533;&#65533;f&#65533;]z&#65533;&#65533;&#65533;&#65533;&#65533;&#65533;&#43722;&#65533;&#65533;
&#65533;&#65533;0&#65533;&#65533;&#65533;&#65533;`&#65533;&#65533;z&#1306;&#65533;j&#65533;&#65533; &#65533;&#65533;j&#65533;~&#65533;&#65533;&#65533;&#65533;&#65533;&#65533;&#65533;&#65533;&#65533;&#65533;&#65533;&#65533;s&#65533;0&#65533;&#65533;0&#65533;&#65533;J&#65533;&#65533;&#65533;&#65533;&#65533;&#65533;&#65533;&#65533;&#65533;&#65533;&#65533;z
} &#65533;&#65533;&#65533;&&#65533;&#65533;&#65533;0&#65533; &#65533;;+&#65533;j&#65533;&#65533;&#65533;&#65533;Z&#65533;&#65533;B&#698816;&#65533;&#65533;P&#65533;&#65533;&#65533;0&#65533;&#65533;*!k&#65533;&#65533;Z&#65533;&#65533;j&#65533;BR&#65533;&#65533;&#65533;&#65533;z&#65533;&#65533;&#1074;&#65533;@&#65533;&#18093;&#65533;&#65533;&#65533;&#65533;&#65533;&#65533;&#65533;&#65533;&#65533;&#65533;F&#65533;ZP&#65533;y`&#65533;&#65533;*&#65533;&#65533;&#65533;&#65533;&#65533;@&#65533;+1{&#749;{@\J&#65533;&#65533;6&#65533;&#65533;H&#65533;
&#826;#K&#65533;Uk"&#65533;KY&#65533;&#65533;7K&#65533;a&#1077;g&#65533;W&#65533;&#1716;&#65533;0&#65533;&#65533;A&#65533;C&#65533;0&#65533;Z&#65533;&#65533;&#3463; &#65533;&#65533;&#65533;&#65533;&#65533;&#65533;t&#65533;&#65533;~&#65533;|;&#65533;{&#65533;r&#65533;}&#65533;&#65533;&#1650;&#65533;[&#65533;k&#65533;&#65533;&#65533;o&#65533;&#65533;&#65533;&#48272;	j;&#65533;&#65533;	&#65533;:&#65533;&#65533;{&#65533;&#7577;&#65533;z[&#65533;0;|&#65533;&#65533;f&#65533;&#65533;&#65533;&#65533;&#65533;&#65533;&#65533;&#65533;&#65533;	{&#65533;&#65533;[&#65533;&#65533;&#65533;&#65533;a&#3509;&#65533;&#65533;M&#65533;&#1783;t&#623;&#65533;+&#65533;3&#1787;&#320;&#65533;V&#65533;
&#65533;&#65533;&#65533;&#65533;&#65533;BH&#65533;&#65533;&#65533;&#65533;G!&#65533;&#65533;K&#65533;&#1195;&#65533;&#65533;9{&#65533;&#65533;&#65533;&#65533;&#65533;p&#65533;&#65533;{&#65533;A&#65533;&#65533;p&#65533;&#69244;&#65533;	u;	&#65533;;&#65533;&#65533;	&#65533;G&#65533;&#65533;k&#65533;&#65533;&#65533;&#65533;&#65533;	&#65533;&#65533;+Y&#65533;@&#65533;&#65533;&#65533;&#65533;&#65533;	&#65533;&#757;&#65533;[&#65533;mb&#65533;&#65533;&#65533;&#65533;p&#65533;&#65533;&#1643;&#65533;&#65533;&#65533;&#65533;&#65533;+&#65533;&#65533;@&#65533;,&#65533;&#65533;&#65533;
&#65533;&#685;&#65533;&#65533;;&#65533;&#65533;&#65533;&#65533;&#65533;&#65533;&#65533;l&#65533;GQ&#65533;&#65533;d&#65533;&#65533;Z&#65533;-|
>
&#65533; &#65533;&#175;&#65533;&#65533;&#65533;&#65533;<&#65533;&#65533;&#65533;&#65533;&#65533;&#762;1&#202;&#65533;&#65533; &#65533;5&#65533;&#65533;P&#255;&#759;%|&#65533;&#65533;&#65533;&#65533;*&#65533;&#65533;&#65533;	:&#65533;&#214;K&#65533;&#65533;Z&#65533;&#65533;&#65533;&#65533;&#65533;&#65533;&#65533;?&#65533; L|&#65533;&#65533;&#65533;q&#409;@&#65533;&#65533;T&#65533;|&#65533;l&#65533;z&#65533;&#65533;	&#331;&#65533;&#65533;&#65533;&#65533;&#65533;Ku\J;&#65533;R&#65533;&#65533;&#48198;&#65533;&#65533;l&#65533;&#62517;|&#65533;s&#65533;&#65533;	<l&#65533;,&#65533;&#65533;&#65533;&#65533;&#65533;`&#43926;p{0&#65533;&#65533;	{&#65533;&#65533;&#583;x&#451;&#65533;&#65533;{;&#65533;;+	&#65533;;&#703;&#65533;&#65533;eLZ &#65533;~&#65533;&#65533;&#65533;&#65533;G&#65533;&#65533;&#65533;&#65533;h&#65533;Br&#65533;}&#65533;&#65533;&#65533;<&#65533;&#65533; &#660;&#65533;&#65533;#&#65533;&#65533;&#65533;&#65533;&#65533;&#65533;y*&#65533;&#1200;&#65533;.&#65533;&#65533;&#65533;:&#65533;c&#65533;&#329;&#65533;&#65533;+	&#460;&#65533;j&#65533;&#65533;&#65533;&#65533;&#65533;&#65533;&#65533;	&#65533;6&#65533;&#65533;D&#65533;&#65533;<+&#65533;l&#65533;z&#65533;&#743;P&#65533;&+1[&#65533;&#65533;6&#65533;&#65533;&#65533;L&#65533;&#65533;&#1074;&#65533;l&#65533;&#65533;&#65533;&#65533;1&#65533;&#65533;&#65533;&#65533;&#65533;\J*&#65533;
]&#65533;&#65533;<&#65533;#;j&#65533;L&#65533;&#65533;&#65533;&#65533;{&#65533;NQ&#65533;%&#65533;&#65533;&#65533;J&#65533;&#65533;&#65533;&#1110;&#65533;&#65533;&#649;@&#65533;&#65533;l&#65533;&#65533;s&#65533;&#65533;&#65533;&#429;P&#65533;&#65533;&#65533;&#750;"&#65533;&#65533;J;&#65533;d,&#4784;&#65533;<&#65533;M&#65533;&#65533;E&#65533;&#65533;&#65533;&#65533;&&#65533;MU&#65533;}@&#65533;<&#65533;&#65533;}&#65533;&#65533;F&#65533;Oq$3<b\&#65533;Z&#65533;&#65533;0&#1392;&#65533;	|&#65533;&#65533;D&#65533;aX&#65533;&#65533;X&#65533;yP&#65533;cm&#65533;&#65533;&#65533;&#65533;&#65533;&#65533;&#65533;&#1354;&#688;&#65533;&#65533;&#65533;~&#750;&#65533;&#1261;&#65533;&#65533;r&#65533;k&#65533;}&#65533;&#65533;}&#65533;&#65533;e&#65533;&#65533;nm&#65533;&#65533;&#65533;&#65533;&#65533;&#65533;&#65533;&#65533;A&#1786;&#65533;p&#65533;c&#1909;#&#65533;&#65533;'&#65533;&#65533;&#65533;	&#65533;&#758;&#65533; &#1481;1&#65533;@*&#1129;&#65533;&#65533;:&#65533;=&#65533;&#65533;&#65533;&#65533;&#65533;
J&#65533;&#259;}&#65533;&#65533;&#1087;O&#65533;&#65533;]&#65533;&#65533;&#65533;&#65533;&#65533;p&#65533;=&#65533;&#65533;&#65533;&#65533;&#65533;mL&#694;&#65533;&#1026;p&#1138;&#65533;&#65533;ZK&#65533;Uk&#1846;&#2762;M&#65533;&#1064;&#1845;\&#65533;&#65533;&#65533;&#800;&#65533;+&#65533;&#1723;&#65533;&#65533;&#65533;
&#65533;m&#1198;q$&#65533;&#65533;^[&#1158;&#65533;&#65533;M&#65533;\M&#65533;]&#65533;&#65533;&#65533;}&#65533;Z&#65533;&#375455;<&#65533;&#65533;&#65533;&#65533;&#65533;Z&#65533;&#65533;&#65533;&#65533;&#65533;&#482;K&#65533;H=&#65533;M&#65533;:<&#65533;&#65533;&#65533;&#65533;&#65533;&#65533;&#65533;&#65533;&#65533;M&#65533;&#65533;&#3895;Z&#65533;^&#65533;:&#1523;&#65533;&#65533;&#65533;&#65533;&#65533;&#65533;[&#1906;[-&#65533;&#65533; &#65533;&#65533;&#65533;}$&#65533;=&#65533;n&#65533;~.&#65533;~
p&#65533;+&#65533;.&#65533;&#65533;	&#65533;&#8716;&#65533;ty?1&#65533;&#65533;&#65533;&#65533;f&#65533;*N&#65533;^&#65533;&#65533;&#65533;Kn&#65533;C<&#65533;&#65533;j&#65533;Q&#65533;&#65533;&#65533;&#65533;&#65533;m&#65533;&#65533;K&#65533;&#65533;&#65533;I&#65533;&#65533;&#65533;Gr	&#65533;<=&#65533;&#65533;0&#65533;&#65533;&#65533;&#65533;&#65533;&#1945;&#65533;&#1947;{h]&#65533;p 	&#65533;&#65533;]&#65533;&#65533;yy2f&#65533;l&#65533;DN&#65533;&#65533;&#65533;&#65533;$p&#65533;&#65533;&#65533;&#65533;&#65533;0 &#65533;&#65533;s&#11896;0&#65533;&#65533;&#65533;&#1272;0&#65533;~K&#65533;l.&#65533;&#65533;&#65533;&#65533;`&#65533;0O&#65533;&#65533;&#65533;-&#65533;{&#65533;T&#65533;x&#65533;&#65533;&#65533;'&#65533;
b&#65533;&#65533;&#65533;W&#65533;&#65533;FPj&#65533;&#65533;"&#65533;&#65533;&#65533;&#65533;&#65533;&#65533;>=&#65533;N&#65533;>&#65533;&#65533;~&#65533;(&#65533;{>&#65533;&#312;&#1913;&#65533;&#65533;:P&#366;&#1975;&#65533;&#65533;&#65533;&#1630;&#65533;&#65533;&#65533;@&#65533;A&#65533;&#65533;&#65533;&#65533;&#65533;1&#65533;L&#65533;&#65533;&#65533;&#65533;<A&#65533;&#65533;&#65533;Z&#65533;&#1406;&#65533;&#65533;&#65533;&#65533;n&#65533;&#65533;&#45865;s&#65533;&#65533;;*&#65533;&#65533;&#60880;^)&#65533;&#65533;&#65533;&#1689;&#65533;&#65533;z|&#65533;&#65533;dp&#65533;q&#65533;&#65533;?&#65533;|&#65533;&#65533;o&#2029;&#65533;&#65533;&#65533;&#65533;&#65533;&#65533;&#65533;&#65533;&#65533;&#65533; &#65533;&#65533;&#1735;`&#65533;&#65533;-&#65533;]}&#664;&#65533;&#65533;"?b&#65533;&#65533;l &#65533;&#65533;&#65533;&#65533;/&#65533;&#65533;	&#65533;&#65533;&#65533;j>&#65533;&#65533;
&#52720;&#49616;&#65533;.&#65533;9o c&#65533;	&#65533;&#65533;&#65533;&#65533;&#65533;i&#65533;&#65533;&#65533;I&#65533;'&#1104;&#65533;&#65533;&#65533;&#65533;Zn\_&#65533;&#65533;&#65533;&#65533; &#65533;&#65533;&#65533;&#65533;&#65533;&#65533;&#65533;(/&#65533;4&#65533;Bzph&#65533;e &#65533;&#65533;&#1664;i&#65533;&#65533;&#65533;&#65533;D&#65533;&#65533;`&#65533;&#65533;&#65533;0i5&#65533; q?&#65533;r?* &#65533;B&#65533;&#65533;&#65533;&#65533;&#65533;%.Q0F&#65533;&#65533;2a@&#1815;:&#65533;&#65533;&#65533;&#65533;&#352;3	a&#65533;U&#65533;&#65533;&#65533;1N&#65533;EB&#65533;&#65533;&#65533;&#465;\&#202;&#65533;
>j&#65533;&#65533;pYP&#65533;&#65533;  P0&#65533;&#65533;~Q&#65533;`&#65533;&#65533;?&#65533;&#65533;&#65533;&#65533;u`R&	&#65533;&#65533; 2P&#65533;&#65533;&#65533;&#65533;&#65533;&#65533;&#65533;P&#65533;V&#65533;&#65533;&#65533;&#65533;&#1551;&#65533;&#65533;{&#65533;Fm&#65533;&#65533;&#65533;5&#65533;t0&#1167;&#65533;&#65533;&#65533;&#65533;.&#65533;@&#65533;&#65533;}$fp&#65533;&#65533;&#65533;&#65533; O&#65533;&#65533;&#65533;&#65533;&#65533;<;&#65533;&#65533;&#65533;&#65533;&#65533;&#65533;&#65533;&#65533;&#65533;&#65533;&#65533;&#65533;&#65533;&#65533;&#65533;&#65533;&#65533;&#65533;z&#65533;&#65533;&#65533;&#65533;{&#65533;&#65533;&#65533;&#65533;y&#65533;&#65533;&#65533;&#65533;&#65533;Z&#65533;f &#65533;&#65533; 52s&#65533;&#65533;&#65533;&#65533;&#65533;s&#65533;&#65533;&#65533;&#65533;p&#65533;&#65533;&#65533;d&#65533;&#65533;&#65533;&#492;&#65533;&#65533;Y &#65533;&#525;BI&#65533;&#65533;&#65533;&#65533;$b&#65533;&#1736;H&#65533;	&#65533;&#65533;&#65533;&#263;&#65533;&#65533;&#65533;&#65533;&#1798;w&#648;&#65533;ZduX&#65533;&#65533;Ute&#65533;&#65533;^&#65533;	H&#65533;&#65533;&#65533;Q&#65533;&#65533;&#1235;'&#65533;&#65533;z&#65533;&#65533;F&#65533;&#65533;&#65533;&#65533;&#65533;&#65533;`&#65533;&#65533;&#65533;&#65533;&#65533;&#65533;&&#65533;&#65533;&#65533;IY&#65533;A	&#65533;PyH&#65533;>2&#65533;T&#65533;D&#65533;HGB$&#65533;spP&#982;]Z"&#65533;(&#65533;&#65533;-u	C&#65533;di&#65533;P&#65533;A&#1106;&#65533;&#65533;&#65533;N&#65533;-;&#65533;dm&#693;&#65533;&#1519;&#65533;N&#65533;&#65533;&#65533;)Of&#65533;I&#65533;&#65533;@='&#65533;^&#65533;&#65533;L&#65533;"&#65533;&#65533;=&#65533;&#65533;&#386;'l&#65533;
&#65533;F7&#65533;At&#65533;&#65533;&#65533;2&#65533;.&#65533;yy&#65533;&#65533;&#65533;T&#65533;&#65533;A&#65533;0&#65533;&#65533;<&#65533;&#1345;t&#65533;"&#1680;&#65533;wi9C
&#65533; &#65533;&#65533;&#65533;&#65533;<(g&#65533;Z&#65533;nb\&#65533;4/&#65533;&#65533;&#65533;&#1323;;&#65533;&#65533;&#65533;&#65533;&#65533;&#65533;&#65533;b&#65533;&#65533;&#65533;&#65533;&#65533;&#65533;&#65533;&#65533;&#894;&#65533;&#65533;#&#65533;&#65533;&#65533;&#65533;&#65533;&#1619;&#65533;nt&#65533;l&#65533;&#65533;&#65533;&#1935;&#65533;&#65533;&#65533;&#65533;4&#65533;G&#65533;&#65533;&#65533;&#65533;&#65533;&#65533;8w&#65533;&#65533;&#65533;&#65533;&#65533;d&#65533;6<&#65533;@&#65533;/(&#65533;&#65533;-&#65533;&#65533;&#65533;/&#1745;&#65533;agw8v&#65533;&gxX&#65533;g&#65533;Y&#65533;&#65533;3&#65533;	&#65533;3"&#65533;<&#65533;'q&#65533;&#65533;&#65533;;Lhs&#65533;&#65533;&#65533;\&&#65533;&#65533;&#65533;I/*YP&#65533;&#65533;&#65533; 0/&#65533;H&#65533;&#65533;THI&#65533;Nv&#65533;&#65533;&#65533;&#1573;`<,(.&#65533;m`e-#xr&#65533;!Z&#65533;f"&#65533;p		&#65533;&#65533;&#65533;_&#65533;&#65533;&#65533;&#65533;&#65533;&#65533;&#65533;&#519;$a@&#65533;&#65533;$/xb&#65533;&q&#65533;&#65533;&#65533;&#65533;&#65533;&#65533;&#65533;&#65533;X&#524;&#65533;"&#65533;c&#65533;E&#65533;O&#65533;-&#65533;&#65533;#)&#65533;&#65533;\&#65533;&#65533;&#1078;"&#65533;Q&#65533;&#65533;/~n&#65533;&#65533;&#65533;&#65533;&#65533;$&#65533;!&#65533;(O&#65533;&#65533;pK&#65533;&#65533;&#65533;r&#200;|:&#65533;&#65533;$	&#65533;&#65533;&#65533;&#65533;&#65533;H`&#65533;&#65533;&#65533;&#65533;&#65533;&#2009;yA&#65533;j-&#65533;&#65533;A$mRnS&#65533;R&#65533;&#563;@&#948;&#65533;b^&#65533;J&#65533;&#35857;&#65533;K&#65533;&#65533;6&#1386;r&#65533;&#65533;&#65533;K&#65533;&#65533;"&#65533;k&#65533;&#65533;9&#65533;dl&#65533;&#65533;2#&#65533;&#65533;&#65533;kl&#65533;&#65533;&#65533; &#633;&#65533;L&#65533;&G&#1157;&#65533;&#65533;&#65533;&#65533;&#65533;&#65533;&#65533;*2!X&#65533;GP&#65533;#&#13227;	&#65533;t&#65533;jr<&#65533;&#65533;E
&#65533;&#65533;@&#65533;&#65533;r/&#65533;&#65533;&#65533;.&#760;N&#65533;&#65533;&#65533;&#65533;B25.&#65533;	&#65533;-(&#65533;H
D&#65533;6&#65533;7&#65533;$&#65533;&#1165;$&#65533;&#595;d`&#65533;T&#65533;A17[&#65533;LJ&#1286;&#65533;&#65533;&#65533;&&#65533;p&#65533;&#65533;GkBT&#65533;jb)&#65533;&#65533;,$&#676;&#65533;H&#4600;-	
&#65533;9Q5%W72&#65533;#&#65533;Ifn`7)3T&#65533;!%&#65533;"&#65533;&#65533;`&#65533;&#65533;@^&#65533;&#65533;`I&#65533;&#780;&#65533;&#65533;p#p&#65533;&#65533;H&#65533;lN&#65533;&#65533;&#65533;&#65533;&#65533;&#65533;&#65533;&#65533;u&#65533;&#65533;&#65533;&#1558;x$&#65533;&#182;P&#65533;{&#65533; &#65533;&#65533;F&#65533;@P@  &#65533;NH6?&#65533;&#65533;3&#65533;[&#65533;&#1416;&#65533;\<!8&#65533;&#65533;&#65533;:&#65533;&#65533;&#65533;z&#65533;&#65533;o&#65533;&#65533;&#65533;&#65533;&#65533;za&#65533;?&#65533;&#65533;&#65533;&#65533;&#65533;&#65533;&#65533;&#65533;?   &#65533;"1&#65533;?Tp&#65533;g&#65533;&#65533;&#65533;{&#65533;&#65533;"&#65533;&#65533;&#65533;a
I&#65533;t&#65533;&#65533;w@&#65533;]QY/8E&#65533;&#65533;A&#65533;( &#65533;&#65533;
P&#49284;&#65533;&6&#65533;&#65533;&#65533;&#65533;&#65533;&#65533;JP&#65533;&#65533;&#1839;%}&#65533;B&#65533;d;G$&#65533;&#65533;&#65533;&#65533;&#65533;@&#65533;&#65533;&#65533;b&#1987;@&X 2&#65533;&#65533;:&#65533;a&#65533; T S&#65533; &#65533;x&#65533;BxP&#65533;!&#65533;&#65533;0&#65533;-^&#65533;&#65533;&#65533;&#65533;&#65533;&#65533;P&#65533;+=2	.&#209;&#65533;&#65533;&#65533;@&#65533;Q&#65533;qx&#65533;&#65533;'&#65533;B&#65533;/h&#65533;&#65533;!&#65533;'G&&#65533;n&#65533;	 &#65533;k`&#65533;&#390; &#65533;-d/"p 8&#65533;*0&#65533;&#65533;&#65533;a&#65533;!&#65533;2V&#65533;	i&#65533;@ &#65533;&#65533;&#65533;eV&#65533;ip&#65533;&#65533;&#65533;&#65533;?1&#65533;&#65533;&#65533;S&#65533;&#65533;5&#1465;&#65533;&#65533;`9&#65533;!09D"&#65533;&#65533;X&#65533;&#65533;q&#65533;&#65533;&#260;'"&#65533;&#65533;&#65533; &#65533;&#65533;&#65533;&#65533;&#65533;&#65533;&#65533;J&#65533;&#65533;6&#65533;&#65533;&#65533;&#65533;1&#65533;&#65533;&#65533;&#65533;&#65533;"&#65533;&#65533;P&#65533;A&#65533;&#65533;&#65533;&#65533;&#65533;$&#65533;\&#65533;&#65533;Dc/+9&#460;*&#65533;&#65533;&#65533;=&#65533;&#65533;A&#65533;3 &#65533;&#65533;&#65533;5&#65533;5&#65533;r&#65533;&#65533;&#65533;n&#65533;&#65533;&#65533;&#65533;&#65533;&#65533;@&#65533;A`F&#65533;X&#65533;, &#65533;<1H&#1293;B&#65533;&#65533;h &#1024;%&#65533;b&#65533;&#65533;PS*&#65533;&#65533;&#65533;&#65533; :&#65533;ozE '/p&#65533;&#65533;!&#65533;0&#65533;t&#65533;KC &#65533;u&#65533;\CJ&#65533;&#65533;&#65533;h&#65533;xU&#65533;p&#65533;&#65533;%&#65533;&#65533;e&#65533;)&&#65533;&#812; &#177;&#65533;P&#65533;>PF&#65533;Q&#65533;&#65533;`%&#65533;j&#1210;z&#65533;&#538;O
1&#65533;&#65533;&#65533;&#65533;&#65533;&#65533;+"&#65533;&#65533;MT:&#65533;	'I&#65533;ZE&#65533;&#65533;&#65533;Y<&#436;R&#65533;?/Bh&#65533;&#65533;d'p&#65533;&#65533;&#65533;&#65533;&#65533;&#65533;g&#65533;^A4&#65533;V&#65533;&#65533;&#65533;+&#65533;p"&#65533;H&#65533;
:&#65533;&#65533;0&#65533;&#65533; &#1374;&#65533;b+mX&#65533;Z&#65533;]&#65533;&#65533;&#65533;&#65533;3&#65533;&#65533;u&#65533;2&#65533;	&#65533;&#65533;&#65533;b&#65533;$G&#65533;&#65533;&#65533;C8!&#65533;&#65533;&#65533;&#65533;&#65533;&#65533;J5PC&#65533;`J&#65533;P.!&#65533;:^&#65533;F$&#65533;P&#65533;5&#65533;,&#65533;&#65533;&#65533;n&#65533;&#65533;&#65533;&#65533;&#65533;c$&#65533;gWI&#65533;sA&#65533;&#65533;&#65533;K0B&#65533;&#65533; u&#65533;&#65533; t|&#65533;
&#65533;&#378;&#65533;&#65533;)wx&#1230;,&#65533;&#65533;&#65533;&#65533;&#65533; e&#65533;T&#65533;N@&#65533;&#65533;&#65533;_A&#65533;C&#65533;&#65533;&#65533;&#65533;&#65533;.&#65533;jL&#1555;>D&#65533;	&#65533;\	&#65533;x#&#65533;=o!&#65533;[t~c=&#65533;-w&#65533;##Y(&#65533;d&#65533;T &#65533;o&#65533;&#65533;!eC&#65533;Q &#65533;#l;&#65533;!&#65533;&#65533;  w&#65533;&#65533;Pb&#783;&#65533;&#65533;&#65533;c@&#835;@&#65533;#&#65533;&#65533;&#65533;&#1784;&#65533;rIq$&#65533;&#65533;&#65533;&#65533;^p&#65533; lf&#65533;A&#65533;&#65533;&#65533;$&#65533;&#65533;!&#65533;&#764;@@&#65533;&#65533;ZV&#65533;&#65533;&#462;0&#65533;&#65533;;a&#65533;W.M &#65533;7q=&#65533;A&#65533;&#65533;&#65533;YI&#65533;&#65533;B&#65533;&#65533;&#65533;n&#65533;&$&#65533;F&#65533;zj8&#65533;&#65533;	6&#65533;6&#65533;!&#65533;&#65533;(&#65533;Zp9
(A	rG&#65533;n&#65533;&#65533;FF&#65533;A&#65533;Ap&#65533;&#868;&#65533;&#1012;K&#65533;&#65533;l#c&#65533;|D&#65533;+Z&#65533;&#63092;&#65533;&#65533;d&#1128;Zbh&#65533; &#65533;l&#21639;&#65533;~&#65533;v&#65533;oC&#65533;&#65533;&#65533;&#65533;&#65533;&#65533;&#65533;	L&#65533;&#65533;  &#65533;&#65533;1)&#65533;B&#65533;&#65533;&#592;&#65533;^&#65533;&#65533;+&#65533;%D&#65533;%&#65533;g<&#65533;&#65533;&#65533;&#65533;&#65533;T&#65533;/ &#65533;&#65533;&#65533;}r6&#65533;&#65533;h&#65533;M&#65533;F&#65533;&#65533;RM&#65533; &#65533;&#65533;5 @&#65533;&#65533;Lv$0}&#65533;&#65533;|&#65533;q&#65533;&#65533;w&#65533;&#65533;fQ<&#65533;&#65533;&#65533;&#65533;^&#65533; &#65533;2&#65533;M&#65533;!&#65533;&#65533;R&#65533;' lfI&#65533;&#65533;|&#65533;&#65533;A&#65533;&#65533;&#65533;s&#65533;&#53624;&#65533;3&#65533;*&#65533;q"&#65533;m&#65533;&#65533;cS&#65533;&#65533;#&#65533;&#65533;E&#65533;k#&#65533;^3&#65533;&#65533;6+&#65533;&#65533;h&#65533;&#65533;<
$'&#65533;&#65533;On_G"&#65533;gg&#65533;&#1715;&#65533;&#65533;&#65533;&#65533;&#65533;&#65533;&#512;~$&#65533;m&#65533;^<K&#65533;&#65533;&#65533; &#65533;&#65533;0&#65533;OB&#65533;&#65533;&#65533;D&#784;m*`&#65533;
&#65533;(&#65533;q?&#65533;{DL&#65533;&#65533;&#65533;&#65533;&#65533;u&#65533;Z&#65533;&#65533;&#65533;%9&#65533;~&#65533;G&#65533;&#65533;&#65533;j&#65533;|Gw1f&#65533;l&#65533;yHw&#65533;g&#65533;	&#65533;Sp&#65533;a
aT {&#65533;&#65533;&#65533; q&#65533;T&#65533;$W&#65533;W&#533;C&#65533;T &#65533;u&#65533;&#65533;k&#65533;C&#65533;|&#65533;&#65533;|&#65533;@&#65533;&#65533;&#65533;|r&#65533;&#65533;&#65533; }&#65533;G	&#65533;&#65533;|&#65533;&#65533;}&#65533;&#65533;&#65533;&#65533;IxT&#65533;&#65533;&#65533;&#65533;&#65533;@&#65533;@&#453;A &#65533;h&&#65533;&#65533;&#65533;&#65533;z&#65533;&#65533;&#65533;&#65533;&#65533;x&#65533;0&#65533;tWf<&#65533;l&#65533;Wf&#65533;y&#65533;&#65533;yg8a&#65533;WsB&#65533;&#65533;&#65533;&#65533;u@F&#65533;&#65533;&#65533;S&#65533;&#65533;&#65533;&#65533;&#65533;w&#65533; }J&#65533;&#65533;&#65533;&#65533;&#65533;&#65533;V&#65533;`&#65533;N&#65533;@&#65533;U\&#65533;&#65533;@(&#65533;bu&#65533;7&#65533;&#65533;&#65533;g;D&#65533;1&#65533;&#65533;&#65533; &#65533;u&#65533;vR&#65533;&#65533;}&#902;&#65533;?&#65533;&#65533;5&#65533;dUy&#65533;yP \&#65533;&@&#65533;&#65533;&#65533;&#65533;&#65533;8W@9&#65533;&#65533;&#65533; &#65533;5&#65533;_V4&#65533;&#65533;mr&#65533;6m&#65533;&#65533;6&#65533;&#65533;\&#65533;&#65533;	&#65533;(	j&#65533;ydH&#65533;&#65533;'f&#65533;&#1027;fxb&#65533;&#65533;&#65533;8&#1478;&#65533;P}&#65533;F	`Gj&#65533;&#65533;}&#65533;W&#65533;&#65533;aK|x&#65533;&#65533;0&#65533;&#65533; &#65533;&#65533;&#65533;&#65533;X&#65533;&#65533; &#65533;k,&#1226;&#65533;&#65533;v&#65533;&#65533;;&#65533;x&#65533;&#65533;M` &#65533;Cv&#65533;`W &#65533;QL6&#65533;k&#65533;y&#65533;&#1027;F&#65533;&#22022;&#65533;p&#65533;&#65533;&#65533;]s8rB&#65533;p&#65533;F&#65533;&#65533;&#65533;X&#65533;p&#65533;HS &#65533;&#65533;(&#65533;m&#394;&#65533;&#65533;&#65533;l&#65533;&#65533;&#65533;)g&#65533;Y&#65533;&#65533;	&#65533;&#65533;s&#486;&#65533;)I&#65533;&#65533;`&#65533;&#65533; [&#65533;p&#65533;0&#65533;	$&#65533;4&#65533;&#65533;6&#65533;Hk ~&#65533;&#65533;Z&#65533; uF~B&#65533;&#65533;&#65533;8&#65533;&#65533;&#65533;H	\h&#65533;3&#65533;&#65533;m&#65533;g[Yg'a &#65533;&#65533;&#65533;@&#65533;Aso7^B&#65533;x7&#65533;f&#65533;&#65533;^< k&#65533;&#65533;&#65533;[&#65533;`N&#65533;j3&#65533;m3NHQ&#65533;6RvJph&#65533;&#65533;@U &y&#65533;&#65533;w&#65533;&#790;&#65533;&#65533;I&#65533;&#65533;&#65533;c^&#65533;3&#65533; &#65533;$7|&#65533;l&#65533;&#65533;&#65533;	x&#65533;&#464;=y`m7&#65533;&#65533;	i&#65533;f&#65533;&#65533;&#65533;&#65533;		&#65533;s&#65533;&#65533;&#1036;6dJE&#65533;&#65533;Gm&#65533;T&#65533;s&#65533;&#65533;&#65533;cpg&#512;Z&#65533;T,Y?]&#65533;P&#65533;&#65533;&#65533;&#65533;p&#65533;rj<&#65533;&#65533;&#65533;&#65533;&#65533;&#65533;0&#65533; "&#65533;&#65533;g`&#65533;&#65533;&#65533;Njy&#65533;&#65533;&#65533;&#664;p&#65533;&#65533;I &#65533;X&#65533;UTi&#65533;y&#65533;&#65533;&#65533;*)&#65533;&#65533;&#65533;Y&#65533;&#65533;P6%&#65533;	&#65533;%&#65533;>&#65533;^&#65533;&#65533;&#65533;1&#65533; &#65533;&#65533;&#65533;&#65533;&#65533;&#65533;Y&#65533;P&#65533;&#65533;&#377;&#65533;&&#65533;&#65533;&#65533;&#65533;F&#65533;4&#65533;u&#65533;&#65533;&#65533;&#65533;@ &#65533;Yc&#65533;e&#65533;&#65533;X&#65533;&#65533;&#65533;&#65533;/yzhYI=&#65533;&#65533;B&#65533;F&#65533;&#65533;&#65533;&#65533;6
&#65533;m&#65533;	'AK &#65533;&#65533;@&#65533;?&#65533;&#65533;&#65533;h.&#65533;2HF_&#65533;&#65533;&#65533;&#65533;0y&&#1633;&#65533;&#65533;
&#65533;&#65533;\&#65533;x&#65533;&#65533;&#65533;b&#65533; V&#65533;&#65533;w&#65533;&#65533;^6	&#65533;&#65533;&#65533;&#65533;&#65533;8&#65533;"` &#65533;z"g&#65533;&#65533;&#65533; 9&#65533;&#65533;u&#65533;&#65533;&#65533;&#65533; &#65533;&#65533;<&#65533;&#65533;{&#65533;&#65533;t&#65533;Dx&#65533;&#65533;L&#65533;y&#65533;&#65533;i:&#65533;&#65533;tg&#65533;J	&#65533;s&#65533;&#65533;&#65533;&#65533;&#6297;&#65533;0&#65533;&#65533;&#65533;|H#&#65533;i&#1112; 	 &#65533;&#65533;&#166;&#65533;&#65533;&#65533;&#65533;&#65533;&#65533;G] P\K7&#65533;&k&#65533;B&#65533;&#65533;&#65533;&#65533;&#65533;	 5&#65533;&#65533;&#65533;*	7	.&#65533;^&#65533;d&#65533;&#65533;&#65533;q&#65533;&#65533;0g&#65533;&#65533;&#65533;&#65533;&#65533;&#65533;e&#65533;I|&#65533;I!&#65533; &#65533;f&#65533;%k&#65533;&#65533;X{v&#65533;&#65533;&#1060;+&#65533;&#65533;&#65533;&#65533;;NJ&#65533;&#65533;&#65533;&#65533;C&#65533;&#65533;&#65533;&#65533;&#65533;&#65533;]&#65533;&#65533;&#65533;&#65533;b&#65533;K&#65533;&#65533;&#65533;y&#65533; &#65533;zq&#65533;&#65533;X&#65533;z&#65533;&#1700;&#65533;&#65533;&#65533;TD&#65533;&#65533;&#65533;	K&#65533;J1K
r`-&#65533;&#65533;JW;	k&#65533;&#65533;&#65533;D&#746;S&#65533;&#65533;=`&#65533;9 Y`q&#65533;&#65533;:&#65533;&#65533;&#65533;&#65533;&#65533;P&#65533;&#65533;&#65533;&#65533;&#65533;&#65533;&#65533;&#65533;&#65533;E1&#65533;JP&#65533;&#65533;&#65533;6&#65533;&#65533;%zq~F&#65533;&#65533;h&#65533;&#65533;&#1069;y&#65533;&#65533;p&#65533;&#65533;&#65533;&#65533;0q&#65533;0p&#65533;&#65533; &#65533;&#65533;&#65533;&#65533;1R&#65533;2&#65533;&#65533;&#65533;&#65533;4"&#65533;&#65533;&#65533;eP6Y&#65533;o&#65533;S K&#65533;&#65533;	kB&#65533;e&#65533;&#65533;ESbES&#1094;&#65533;nA&#65533;&#65533;&#65533;
&#65533;&#65533;&#65533;&#65533;8&#65533;np&#65533; &#65533;YPz@&#65533;&#65533;&#65533;'&#65533;&#65533;&#65533; !pds&#65533;	&#65533;&#65533;?kdk&#65533;&#65533;:`_&&#65533;3&#65533;C)&#1404;&#65533;&#65533;&#65533;&#65533;&#65533;.XN&#65533;P&#65533;G&#65533;&#65533;&#65533;&#65533;0&#65533;&#65533;&#65533;&#65533;&#65533;&#65533;&#65533;T@X&#65533;EPP0&#65533;&#65533;&#65533;s"&#65533;&#65533;&#65533;p&#65533;&#65533;&#65533;^&#65533;&#65533;vK&#13753;&#65533;@&#65533;&#65533; +B&#65533;&#65533;&#65533;V&#65533;&#65533;&#65533;tBhz&#65533;&#65533;N&#65533;&#65533;7zp=&#65533;&#65533;8&#65533;&#65533;&#65533;E`"<2&#65533;
/&#65533;3&#65533;@&#65533;&#65533;	&#65533;K&#1526;w&#65533;`!kB&#65533;&#65533;&#65533;0!&#65533;6&#65533;{&#65533;'xU&#65533;{&#65533; &#65533;&#65533;&#65533;&#65533;*Rt]&#65533;&#65533;&#65533;&#65533;&#65533;&#65533;&#65533;&#65533; &#1377;&#65533;&#65533;&#65533;^ !&#65533;T&#65533;&#19960;0<&#65533;k&#65533;&#65533; J6&#65533;l&#65533;&#65533;Jh<|&#65533;sT<{&#65533;&#65533;&#65533;&#65533;L	q\&#65533;t&#65533;Jl"&#65533;K &#65533;N&#65533; qPq`X&#65533;&#65533;&#65533;QRL!&#65533;&#65533;&#65533;&#65533;8u&#65533;H&#65533;&#65533;&#65533;k6,	&#65533;KZ&#65533;&.&#65533;&#65533;&#65533;&#65533;&#65533;&#65533;&#65533;	v&#65533;&#65533;&#65533;&#65533;&#65533;&#65533;fR`"&#65533;&#65533;gy &#65533;bI( + &#65533;&#65533;)s&#65533;{dI&#65533;a&#65533;&#65533;&#65533;gp&#65533;&#65533;p&#65533;x&#65533;@&#65533;&#65533;&#65533;&#589;p@&#65533;&#65533;e	&#65533;&#65533;V&#65533;J-&#65533;&#65533;"u&J&#65533;&#65533;E&#65533;&#65533;&#65533;X&#65533;(q&#65533;&#65533;T&#65533;&#65533;&#65533;p&q@ -&#65533;8@Qg&#65533;&#156;{G&#65533;&#65533;dK&#65533;&#65533;t&#65533;&#65533;&#65533;&#65533;&#65533;&#65533;@&#65533;&#65533;)V&#65533;&#65533;&#65533;&#65533;&#65533;&#65533;b&#65533;[&#65533;&#65533;,&#65533;/P&#65533;y&#65533;NP&#65533;&#65533;&#65533;&#65533;&#65533;&#65533;S#&#65533;&#65533;8&#65533;UR &#65533;"&#65533;&#65533;&#65533;<&#65533;&#65533;&#65533;&#65533;&#65533;&#65533;&#65533;&#65533;&#65533;&#65533;&#1322;&#1220;&#65533;>&#65533;&#65533;A%&#65533;@\&#65533;&#65533;&#65533;b&#65533;&#65533;&#1190;0n!&#65533;&#65533;&&#65533;&#65533;&#65533;&#65533;Q&#65533; &#65533;&#65533;@&#65533;&#65533;@Av&#65533;:iq &#65533;&#65533;/&#65533;P&#65533;&#65533;&#350;&#65533;5	j&#65533;Q&#65533;&#65533;&#815;]&#65533;&#65533;vq	MW  !&#65533;8&#65533;&#65533;&#65533;&#34493;&#65533;\:&#65533;0&#65533;&#65533;8&#65533; f`oP"R Q&#65533;&#65533;bkU=&#65533;@~,F7&#65533;
 &#65533;Nk&#1046;l &#65533;&#65533;&#65533;mmo=&#65533;&#65533;PA&#65533;&#65533;>&#815;s	&#65533; &#65533;4&#65533;&#669;y"&#65533;&#65533;F&#65533;6&#65533; 
&#65533;;	a&#65533;!&#65533;&#65533;&#65533;&#65533;&#65533;&#65533;|&#65533;EQ/ QP&#65533;0&#65533;&#1603;&#65533;&#65533;$F&#1629;&#65533; &#65533; 40*@ Y&#65533;X(_&#65533;&#964;&#65533;7&#65533;qM&#65533;&#65533;{&#65533;&#65533;{&#65533;}&#65533;@&#65533;KT&&#65533;&#65533;&#65533;]U$&#65533;n&#65533;&#65533;\@&#65533;!C&#65533;S=&#65533;&#65533;-&#65533;&#65533;rR0&#65533;&#65533;&#65533;&#65533;&#65533;{&#65533;
L&#65533;7&#65533;&#65533;&#65533; Q5@ "&#65533;&#65533;&#65533;&#65533;&#65533;/\&#65533;&#65533;&#65533;&#65533;&#440;~nE&#1988;P&#65533;K:&#65533;6.W&#65533;!@&#1224;&#65533;&#65533;&#65533;&#65533;yY0&#65533;&#65533;&#65533;&#65533;&#65533;8&#65533;&#65533;&#65533;  R0&#1607;&#65533;/ &#65533;A&#65533;QPPAPp&#65533;\Ui`&#65533;<@&#65533;Z&#65533;&#65533;m&#65533;&#65533;&#65533;&#65533;&#65533;&#65533;`&#65533;&#65533;&#65533;pI&#65533;M&#65533;"x&#65533;&#65533;M ^&#1484;&#65533;&#65533;&#65533;&#65533;&#65533;&#65533;I&#65533;J&#65533;q_H^&#65533;8 @ /`&#65533;M
&#65533;t&#65533;W&#65533;&#65533;I%&#65533;&#1979;a&#65533;&#65533;&#65533;f@&#65533;&#65533;&#65533;&#1718;&#1087;&#65533;=Lb4&#65533;A&#65533;_&#65533;&#65533;&#65533;&#65533;&#65533;7&#1562;P&#65533; &#65533;@&#65533;&#65533;&#1765;&#65533;@&#65533;z&#65533;&#65533;B&#65533;'I&#65533;&#65533;2y&#65533;&#65533;u@>&#65533;Ur&#65533;&#65533;&#65533;&#65533;&#65533;&#65533;J&#65533;V&#65533;}&#65533;&#65533;&#65533;^&#65533;&#1582;"&#65533;"&#65533;cN&#65533;&#933;&#65533;&#65533;&#65533;*&#65533;HBs&#65533;&#65533;&#65533;x&#65533;Y2 n&#65533;&#1165;&#1453;b=&#65533;LG&#65533;ktho'&#65533; Qp&#65533;&#65533;s&#65533;&#65533;2.\&#65533;p&#65533;pV&#65533;&#65533;J &#65533;poN&#65533;&#65533;&#65533;&#65533;n&#65533;&#65533;n&#65533;&#65533;&#65533;&#65533;	9&#65533;^x^&#65533;&#65533;&#65533;&#65533;&#65533;&#1107;p2)L&#65533;=9&#65533;&#65533;&#65533;&#65533;&#65533;Wo&#65533;;09&#65533;=P&#65533;b]nU?0&#1669;p&#65533;@@&#65533;\r~&#65533;6&#65533;&#65533;&#65533;&#65533;p2&#65533;&#65533;&#65533;&#65533;&#65533;{&#65533;&#65533;&#65533;&#65533;8E&#65533;&#65533;&#65533;&#65533;&#65533;&#65533;KP&#65533;&#65533;&#65533;&#65533;ET&#65533;T&#65533;&#65533;0&#65533;&#65533;&#65533;+&#65533;L&#65533;&#65533;&#65533;&#41200;&#65533;Z&&#65533;(a&#65533;&#65533;&#65533;&#65533;N&#65533;&#65533;sa&#65533;&#65533;&#65533;-&#65533;&#65533;0&#65533;&#65533;O&#65533;&#65533;&#65533;&#1342;&#139147;dJ&#65533;&#1170;&#65533;b&#65533;&#65533;O&#65533;&#65533;&#65533;&#65533;`O o	&#65533;&#65533;"&#65533;&#656;4O&#65533;&#65533;Uf&#65533;&#65533;r 3(@>&#65533;~&#65533;&#65533;_&#65533;c&#65533;&#65533;&#65533;&#65533;&#65533;&#1934;&#65533;nC&#65533;&#65533;9&#65533;j&#65533;&#65533;i&#65533;1	&#65533;rV&#65533;o&#65533;q&#65533;&#65533;&#65533;&#65533;!;l&#65533;a+&#65533;Ni&#2018;&#65533;|&#65533;&#65533;&#65533;&#65533;t&#65533;&#65533;s&#65533;E&#65533;&#65533;&#65533;k&#65533;&#65533;_&#65533;&#65533;z&#65533;I&#65533;&#65533;F&#65533;(&#65533;:&#65533;Fj&#65533;  !!Qr&#65533;&#65533;nn&#65533;ng&#65533;&#65533;&#65533;&#65533;y&#65533;&#65533;y	nY"&&#65533;&#65533;J<"fn	lg&#65533;	&#65533;&#65533;l&#65533;&#65533;&#65533;&#65533;&#65533;&#65533;&#65533;&#65533;k&#65533;&#65533;&#348;&#65533;&#65533;&#65533;&#65533;&#65533;&#65533;Z&#65533;&#65533;&#65533;	&#65533;&#898;y&#65533;&#65533;&#1692;&#65533;&#65533;&#65533;z&#65533;&#65533;&#65533;&#1498;ypu&#65533;&#29890;n&#65533;YrY&#65533;&#65533;D ,&#65533;&#65533; &#65533; &#65533;&#65533;4V&#1028;P&#65533;!)
&#65533;A&#65533;0B&#65533;S&#65533;GL&#400;-c&#65533;GK3<(&#65533;&#65533;&#46934;3&#65533;&#65533;&#65533;&#65533;E&#65533;&#65533;8f&#65533;&#65533;&#1132;&#65533;sY&#65533;O7{&#65533;&#65533;S[&#65533;?G&#65533;*&#65533;&#65533;	&#65533;Kh&#65533;&#65533;&#65533;&#65533;&#65533;N&#65533;&#65533;&#65533;$&#65533;H&#65533;&#65533;&#65533;,6&#65533;&#65533;U&#65533; A_!&#1152;&#65533;G&#1115;?&#65533;$H&#1044;&#65533;&#65533;&#65533;?&#65533;&#65533;&#65533;&#65533;&#65533;Uc&#65533;z&#65533;&#65533;D&#65533;&#65533;&#989;&#65533;d&#65533;R&#65533;&#65533;1a&#284;d&#65533;&#65533;&#65533;n&#65533;&#65533;N&#65533;&#65533;EZY&#65533;&#65533;&#736;C&#65533;&#857;3O/8n&#1189;&#65533;&#65533;)&#65533;%^&#65533;&#65533;4&#65533;&#65533;XAc&#65533;&#65533; &#65533;&#964;4&#65533;&#65533;&#65533; O[5&#65533;"&#65533;&#551;|&#65533;2&#65533;&#65533;L&#65533;gf&#65533;ev&#65533;N&#65533;&#28251;&#65533;&#65533;b&#65533;X&#65533;&#65533;&#65533;&#65533;&#1259;_&#65533;I&#65533;&#65533;pLo:L&#65533;T|&#65533;&#65533;@&#65533;&#65533;&#65533;&#65533;~&#65533;A&#65533;&#65533;&#65533;no&#65533;iR 
&#65533;l&#65533;&#65533;q&#65533;U&#65533;&#65533;r&#65533;&#65533;&#329;&#65533;&#65533;&#65533;&#65533;X&#65533;&#65533;!d&#65533;%&#65533;&#776;&#8232;y&#65533;u&#65533;&#1930;&#65533;&#65533;&#482;z&#520;t}&#65533;&#65533;!&#65533;&#65533;&#65533;I&#65533;&#65533; [&#65533;&#65533;&#65533;&#65533;)&#65533;l&#65533;&#65533;&#1188; &#65533;&#65533;&#65533;&#65533;&#65533;AE&#65533;0&#65533;&#65533;&#65533;H&#65533;&#65533;viR'cV"&#65533;3&#65533;	%&#65533;1&#65533;a&#65533;	&#65533;&#65533;L&#65533;b1.&#65533;&#65533;^4wj&#65533;&#65533;&#65533;&#65533;q.&#65533;I&#65533;:"D&#65533;A*X&#65533;&#65533;~&#65533;&#65533;BX,I&#65533;X&#65533;&#65533; &#65533;&#65533;&#65533;'&#65533;A&#65533;&#65533;]9!.&#65533;&#65533;	Vr&#65533;&#65533;`&nR'&#65533;&#65533;&#65533;+&#65533;&#65533;&#65533;j&#65533;z&#65533;x2&#65533;&#1316;s&#65533;"&#65533;&#65533;&#65533;&#65533;&#65533;&#65533;&#65533;&#65533; &#65533;&#65533;&#65533;&#65533;))&#65533;&#65533;b&#65533;&#65533;&Jv&#65533;i&#65533;]&#65533;I&#65533;9&#65533;&#65533;#&#65533;;P6K&#1386;&#65533;&#65533;&#65533;&#65533;&#65533;&#65533;&#65533;&#65533;t&#65533;&#65533;F&#65533;G<`&#65533;&#65533;&#65533;&#65533;&#65533;&#65533;&#65533;&#65533;&#65533;&#1744;N&#65533;-'OX \I&#1110;&#65533;&#65533;.&#65533;&#65533;@'H&#65533;&#65533;&#65533;&#65533;5r&#65533;&#65533;M/&#65533;&#65533;{Y&#65533;"G#k8'&#65533;|&#65533;{&#65533;T&#65533;G<&#65533;"&#65533;&#65533;&#65533;&#65533;&#65533;&#65533; &#65533;&#65533;V&#65533;&#65533;&#65533;X&#65533;G&#65533;	'&#65533;I&#65533;4&#65533;&#65533;&#65533;[&#65533;%&#65533;&#65533;&#65533;d$&#65533;eF&#65533;&#65533;L&#1841;&#65533;&#65533;S/&#65533;g1&#65533;&#65533;&#734;&#65533;d-&#65533;&#65533;^&#65533;&#65533;QY&#65533;`&#65533;&#65533;n&#65533;&#65533;&&#65533;&#65533;,&#65533;&#65533;&#65533; h$&#65533;vsR&#65533;&#65533;\n&#65533;F`n&#65533;&#65533;&#65533;t&#65533;u&#1608;/u8&#65533;`&#65533;&#839;1&#65533;&#65533;&#65533;N(YP &#65533; oc&#65533;&#65533;;&#65533;&#65533;&#65533;o&#65533;i&#65533;&#65533;?&#65533;&#65533;&#65533;&#65533;Q$&#65533;m1&#65533;f&#65533;!H&#65533;8&#65533;Y&#65533;&#1502;^&#691;&#65533;a&#65533;Q&#65533;q&#65533;z&#65533;a&#65533;&#65533;&#65533;W&#65533;&&#65533;&#41516;&#65533;&#65533;&#65533; p[&#65533;j&#65533;&#65533;X]&#65533;e&#65533;.&#65533;&#11975;ri&#65533;Z&#65533;D&#65533;^&#65533;&#65533;&#65533;q8y&#65533;T5/Sq&#65533;&:&#65533;&#65533;I&#65533;&#65533;<.&#65533;Q&#65533;p&#65533;&#65533;.&&#65533;/Mc&#65533;&#65533;]t&#65533;*&#65533;u&#65533;N^C&#65533;&#65533;P&#65533;[S&#65533;&#65533;&#65533;	&#65533;`a~&#65533;&#65533;&#65533;&#65533;e&#65533;&#65533;1c6&#65533;&#65533; &#65533;&#65533;|&#65533;&#65533;.&#65533;&#65533;&#65533;3&#65533;&#65533;8&#65533;&#65533;8&#65533;&#65533;h&#1543;&#65533;%N&#65533;&#65533;&#65533;F&#65533;&#65533;-&#65533;"&#65533;&#65533;)tT&#65533;D&#65533;&#65533;b&#338;G&#65533;&#65533;&#65533;^G,!&#65533;&#65533;&#1072;1`&#65533;&#65533;&#65533;&#566;" &#65533;&#65533;)&#65533;A&#65533;&#65533;C>&#65533;^&#65533;&#518;&#65533;a	3&#65533;&#65533;
&#65533;&#65533;&#65533;'(@W&#65533;&#65533;Q&#65533;&#65533;&#65533;&#1111;.&#65533;&#65533;D&#65533;#
&#65533;&#65533;&#65533;&#65533;9&#65533;&#65533;&#65533;&#65533;&#65533;Yc&#65533;&#65533;&#65533;"5
"Oz&#65533;U'X&#65533;&#65533;&#65533;&#65533;&#65533;6&#65533;&#224;>&#65533;\&#1319;S&#65533;C*&#65533;&#65533;&#65533;&#65533;Y&#65533;|&#65533;&#65533;&#533;&#844;&#65533;&#1612;3\&#65533;&#65533;&#65533;}&#65533;&#65533;p&#65533;>&#65533;A&#65533;N&#65533;&#65533;&#65533;&#65533;a&#65533;eCw&#65533;&#65533;%Ed&#65533;8z&#50335;&#65533;&#65533;'&#65533;&#65533;5Nt3&#65533;q&#65533;'W&#65533;&#65533;n&#65533;l]&#65533;e8&#65533;9&#65533;&#65533;4%Y&#65533;&#65533;&#65533;w.&#65533;&#65533;&#65533;'&#65533;&#65533;&#65533;9&c&#65533;k&#65533;&#65533;j&#65533;4&#65533;v&#65533;@Kf&#65533;_&#65533;&#394;&#65533;FI[&#65533;&#65533;N&#65533;&#65533;.&#65533;&#65533;&#65533;&#65533;&#65533;&#65533;	&#65533;.jU&#65533; &#65533;I'&#65533;<&#65533;R&#44366;n&#156;a;O<&#65533;&#65533;&#65533;V&#65533;&#65533;&#65533;&#65533;&#65533;{&#65533;Qc<T&#65533;U-o&#65533;&#65533;&#65533;v}d&#1219;&#65533;B&#65533;&#65533;O&#65533;v$&#65533;&#65533;&#427;&#534;&#65533;b4&#65533;&#65533;&#65533;WQqZ62&#65533;&#1064;s&#65533;j&#65533;&#65533;)&#65533;&#65533;n#d7Yc&#1460;&#65533;&#229;&#65533;u&#65533;&#65533;)UzT&#65533;&TDO&#65533;i$&#65533;&#1710;&#65533;&#65533;&#65533;&#65533;&#65533;&#65533;&#65533;&#65533;&#65533;j;&#65533;&#65533;,&#65533;^&#65533; h&#922;U&#65533;&#65533;&#65533;&#65533;l.&#65533;'M&#65533;h&#65533;&#65533;&#65533;T,c&#65533;5&#65533;i&#65533;T3&#65533;&#65533;f&#65533;&#65533;&#65533;&#65533;5=^&#65533;CR&#65533;&#65533;&#65533;&#65533;x#&#65533;&#65533;&#65533;ZJ&#65533;!&#65533;&#65533;&#65533;(mK_&#65533;&#65533;&#65533;&#65533;&#65533;&#65533;F&#65533; P{K7&#65533;&#65533;&#65533;9U&#65533;V&#65533;}&#65533;6&#65533;&#65533;	&#65533;&&#65533;&#65533;&#65533;sqz&#65533;
&#65533;svBqOiT&#65533;>&#65533;&#65533;IQ_um&#65533;&#65533;O&#65533;&#65533;&#65533;h&#65533;&#65533;Q&#65533;&#1890;7&#65533;:	k&#65533;z&#65533;hL&#65533;k&#65533;&#65533;&#65533;x&#65533;&#65533;&#65533;&#692;&#65533;~&#1539;W&#65533;&#65533;U&#65533;VU&#65533;&#65533;&#65533;/,&#65533;&#65533;&#65533;&#65533;&#65533;&#65533;{&#65533;N&#65533;K	K^&#65533;'\
&#65533;&#65533;E&#65533;&#65533;+H&#65533;d&#65533;&#65533;yx]B&#65533;&#65533;&#1502;&#65533;&#65533;&#65533;&#65533;$&#65533;Y9|_&#65533;
&#65533;&#65533;&#65533;&#65533;&#65533;&#65533;q&#65533;&#65533;~0&#65533;Vj&#65533;>&#65533;x&#65533;<&#389;&#65533;&#65533;&#65533;&#65533;&#208;&#65533;&#65533;h|&#65533;&2\^3J&#65533;&#65533;&#65533;n&#65533;WT&#65533;&#65533;&#65533;&#65533;u&#65533;n5&#65533;&#65533;!7&#65533;&#65533;kj&#65533;&#65533;R_>&#65533;&#65533;=G&#65533;^j&#1893;>&#65533;.Y&#65533;e&#65533;&#65533;S&#65533;>?&#65533;&#65533;k&#65533;&#65533;&#530;jfM&#65533;vr=t8l&#65533;U<&#65533;{
t&#841;&#65533;&#65533;&#65533;&#65533;\&#65533;t&#65533;i_&#65533;&#65533;q&#65533;6F&#65533;&#65533;!&#65533;-&#65533;&#1316;&#65533;u&#65533;$&#65533;P[&&#942;&#417;&#65533;?L&#65533;&#65533;&#1462;>n&#65533;z`&#65533;j&#65533;bW&#65533;l&#65533;;jb ;
</file>

<file path=ppt/media/image4.txt>GIF89a&#65533; &#65533;7 iL3	/_ 3f?o?rI|Ly&#65533;  &#65533;&#65533;&#65533;//&#65533;??&#65533;OO&#65533;__&#65533;oo&#65533;O&#65533;/Y&#65533;&Y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!&#65533;     !&#65533;NETSCAPE2.0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&#65533;X&#65533;N1&#65533;.&#65533;&#65533;jH&#65533;&#1099;@B&#65533;vW&#65533;I&#65533;&#65533;&#65533;&#65533;&#65533;E&#65533;f&#65533;z=&#65533;&#65533;&#65533;B&#65533;"(&#65533;&#1936;&#65533;m&#65533;
&#65533;"< &#65533;3&#65533;&#65533;&#65533;:&#65533;0&#65533;&#65533;&#65533;Qt&#1140;&#65533;&#65533;&#65533;&#65533;pqw"&#65533;&#65533;&#65533;&#65533;&#1334;&#65533;&#65533;Dt&#65533;Rz&#65533;&#65533;&#65533;&#65533;#&#1758;&#65533;&#65533;&#65533;&&#65533;KJ#K&#65533;&#714;&#1621;&#65533;&#65533;@G*&#65533;&#65533;&#65533;F&#65533;&#65533;0S&#1235;&#65533;&#65533;&#65533;v {&#53617;&#65533;<&#65533;&#65533;&#65533;N&#294;&#65533;vX	
5&#65533;iL&#65533;0
v&#65533;&#65533;1Zo&#65533;=B&#65533;KX5@&#65533;S&#65533;&#65533;&#1795;H&#65533;&#65533;$+&#65533;&#1313;/&#65533;4I&#65533;1!]&#65533;I&#65533;&#65533;1'
&#65533;F&#65533; c&#65533;-QK&#65533;&#65533;P&#65533;j&#65533;0&#65533;&#65533;F&#65533;&#65533;&#65533;-P`&#65533;`&#65533;gx&#65533;&#65533;#J`_&#65533;i&#65533; &#1162;KpT&#65533;A&#65533;&#65533;&#516;kK\R&#65533;&#65533;l&#65533;QCA&#65533;e&#65533;"&#65533;.&#65533;4&#65533;m&#65533;&#65533;}&#65533;qI&#65533;J<&#65533;D&#65533;QW&#65533;H&#65533;&&#65533;&#65533;:: wK`j&#65533;8e&#65533;&#65533;P&#65533;&#65533;"&#65533;&#65533;&#65533;PH(&#65533;&#65533;&#684;&#65533;J k&#65533;&#65533; &#65533;&#65533;&#65533;*&#65533;&#65533;E&#65533;&#65533;a&#65533;&#65533;&#65533;jD-Uv&#1130;&#65533;&#65533;z&#65533;&#65533;&#65533;""&#65533;&#65533;&#65533;&#65533;&#65533;)&#65533;&#65533;k&#65533;X&#65533;&#65533;&#65533;
q&#65533;&#65533;&#65533;&#65533;i&#65533;&#65533;&#65533;'}b&#65533;A&#65533;&#65533;&#530;c03&#65533;&#65533;<TJ&#65533;$&#65533;~&#65533;)&#65533;&#65533;9&#65533;&#65533;!&#65533;.&#65533;&#65533;J&#65533;
;&#65533;&#65533;<?&#705;&#65533;&#65533;P&#65533;&#65533;@&#65533;&#65533;j9&#65533;[&#65533;BpD&#65533;(d\&#65533;&#65533;p&#65533;e&#65533;.&#65533;qv!&#65533;{&#65533;&#65533;&#65533;xp	&#65533;p&#591;&#65533;&#65533;fs&#65533;&#65533;&#65533;H&#65533;&#65533;TLo&#65533;&#785;&#65533;j&#65533;&#65533;&#65533;k(&#65533;2&#65533;&#65533;&#65533;X&#1181;Qa&#65533;}&#65533;#&#65533;C&#65533;|&#65533;3&#65533;&#65533;$&#65533;&#65533;bNm~&#65533;&#65533;A=a[a&#65533;&#65533;-&#65533;&#65533;&#65533;(&#65533;&#65533;T&#65533;&#65533;&#65533;~$	&#65533;)&#65533;5&#65533;*7&#65533;&#65533;E&#65533;&#65533;dP&#65533;bl&#65533;&#65533;Q#B&#65533;f&#65533;B\&#65533;r&#65533;q`&#65533;J&#65533;&#65533;&#65533;&#65533;&#65533;&#65533;g&#65533;B&#65533;BqH&#65533;&#65533;\&#65533;&#65533;)&#65533;8&#65533;&#65533;&#65533;X&#65533;&#65533;&#65533;&#283;&#65533;&#65533;&#65533;&#813;&#65533;&#65533;BA&#65533;~C&#65533;E&#65533;*6&#65533;&#65533;S&#65533;+G'~J&#65533;b`&#1918;&#363;&#65533;&#65533;%&#65533;=&#65533;&#65533;]&#65533;h&#65533;&#65533;~&#65533;&#65533;&#65533;\&#1952;D&#65533;&#65533;&#1853;&#65533;&#65533;(&#65533;XCP&#65533;e&#65533;
_&#65533;&#65533;G&#65533;&#65533;&#65533;&#65533;ZP&#65533;.&#65533;K&#65533;m&#65533;&#65533;&#65533;*&#65533;!
)9oh&#65533;&#65533;G&#65533;&#65533;&#1936;&#65533;RCP&#65533;&#65533;4?
&#1634;}&#65533;&#65533;&#419;&#65533;w&#65533;&#65533;q&#65533;&#65533;&#65533;&#65533;Huu!P d&#65533;&#65533;&#65533;&#65533;&#65533;&#261;/4C/D&#65533;&#65533;&#65533;jY&#65533;E&#65533;&#65533;&#65533;'wA&#65533;&#65533;&\&#243;K&#65533;.l&#65533;^ &#65533;&#65533;F&#65533;O&#65533;&#65533;(&#65533;&#1512;v&#1806;N&#65533; &#65533;&#65533;&#1035;
M&#65533;&#65533;&#65533;&#65533;3&#65533; &#65533;5&#65533;&#65533;&#65533;&#65533;&#65533;&#65533; &#65533;A=&#65533;&#65533;*}&#65533;c&#65533;<&#65533;G6 &#65533;&#65533;G&#65533;@ &#65533;&#65533;F:&#594956;&#65533;$'I&#65533;JJ&#65533;&#65533;&#804;&7&#65533;&#65533;Nz&#65533;&#65533;'# ED&#65533;&#65533;&#65533;L&#65533;*W&#65533;HQ&#65533;&#613388;&#65533;&&#65533;&#65533;&#65533;:
&#65533;&#65533;&#65533;&#805;. &#65533;^&#65533;&#65533;&#515;-&#65533; 2a&#65533;&#65533;L&#65533;$&#65533;&#65533;&#65533;f~R&#65533;D"&#65533;&#65533;$(&#65533;&#65533;t&#65533;6&#65533;j&#65533;A;D;&6&#505;&#65533;m&#65533;&#65533;&#65533;` &#65533;&#65533;B&#65533;v&#65533;&#65533;&#65533;yg!d@&#65533;z&#65533;&#65533;&#65533;&#65533;%&#65533;&#65533;&#65533;C&#275;&#65533;&#601;"&#65533;J&#1026;&#65533;&#862;Me>&#65533;J&#65533;&#65533;=E8&#65533;0"R&#65533;	&#65533;t &#65533;H&#65533;2 &#65533;&#65533;d&#65533;65p&#65533;&#65533;&#65533;&#65533;&#65533;&#65533;BEs&#65533;&#390;@&#65533;O&#65533;$&#65533;&#65533;H&#65533;B &#65533;&#65533;&#65533;3;p&#65533;<&#65533;.%&#350;&#65533;P&#65533;&#65533;&#65533;1&#65533;&#65533;H&#65533;&#65533;4&#65533;:m&#65533;
n`&#65533;4B&#1536;'&#65533;P&#65533;U\&#65533;`&#65533;8)S!&#65533;&#65533;&#65533;7&#65533;&#65533;S&#65533;U`&#65533;&#65533; &#65533;$Oo&#65533;&#65533;N&#65533;!&#65533;_&#65533;CR&#65533;&#65533;Q8u&#65533;&#65533;l+0mp&#65533;h@&#65533;8&#65533;]My&#65533;&#65533;&#65533;&#65533;7pS&#65533;
&#65533;{
&#1431;SBR&#65533;&#1364;2&#65533;&#65533;e&#65533;Y&#65533;&#65533;&#65533;&#65533;&#65533;&#733116;@f&#65533;@&#65533;&#65533;.&#65533;&#65533;Dp,F &#65533;P&#1460;&#65533;D&#65533;/5P&#65533;
&#65533;&#65533;&#65533;%lcI&#65533;&#65533; 	&#65533;&#65533;Zp[&#1826;R&#65533;&#65533;&#65533;@fi&#65533;&#65533;&#6066;&#65533;78.@&#65533;:W&#65533;&#65533;}e	&#65533;&#65533;&#65533;M&#65533;&#65533;&#65533;Y&#65533;2&#65533;&#65533;&#65533;&#65533;.x&#65533;+&#65533;A&#65533;&#65533; a&#65533;&#65533;&#65533;/&#65533;&#65533;&#65533;&#65533;&#65533;&#1803;&#65533;&#65533;&#65533;&#65533;$}_	&#65533;&#65533; o&#65533;J&#65533;&#65533;q|&#65533;&#65533;&#65533;&#65533;&#65533; &#65533;	^&#65533;Ey&#65533;&#65533;&#1922;bz&#65533;&#65533;2 /&#65533;&#65533;&#65533;&#65533; G&&#65533;P@&#65533;-9&#65533;Wv&#65533;&#65533;'P,z&#65533;&#65533;&#65533;)&#65533;4&#65533;H&&#65533;v\&#65533;&#65533;3I&#65533;&#65533;@q&#65533;~&#65533;u&#65533;&#65533;'
&#65533;LN'&#65533;sV&#65533;r)&#65533;&#65533;N k&#65533;&#65533;&#65533;&#65533;+&#65533;&#65533;&#65533;es~&#65533;G&#65533;&#65533;J/&#65533;&#65533;5&#65533;&#65533;&#65533;&#65533;&#220;&#65533;&#65533;&#65533;&#65533;&#65533;v&#65533;*&#65533;&#65533;I#&#65533;&#65533;&#65533;&#65533;&#38939;i]!&#65533;  &#65533;F&#26777;93&#65533;&#65533;&#65533;t&#65533;O;&#65533;&#65533;_&#65533;&#65533;&#65533;&#65533;&#65533;&#65533;&#65533;&#65533;&#65533;&#65533;x&#65533;&#65533;&#65533;&#65533;Hm&#65533;&#65533;&#65533;o&#65533;&#65533;Q@&#65533;QMV&#65533;&#65533;SV9u&#65533;*&&#65533;&#65533;&#65533;M&#65533;5&#65533;#c!&#65533;B&#65533;p&#65533;Hak&&#65533;&#65533;&#164;i$=&#65533;@K9&#65533;~@&#65533;bg[&#65533;&#65533;0&#65533;&#65533;&#65533;9&#65533;d&#65533;&#65533;&#65533;&#65533;&#65533;s&#65533;/z{+&#65533;&#65533;&#65533;&#65533;&#65533;&#65533;&#65533;2 IA&#65533;&#279;gC&#65533;&#65533;
&#65533;1:n&#65533;&#65533;S&#65533;&#65533; X&#65533;KH&#65533;&#65533;&#65533;R&#65533;&#65533;P#}0p&#162;P&#65533;&#880514;P&#65533;W&#65533;&#65533;K&#65533;'n!&#65533;&#1381;&#65533;@&#65533;p&#65533;-&#65533;Z|&#65533;h	AP~&#65533;)&#65533;&#65533;&#65533;&#65533;J&#65533;&#65533;6&#65533;&#65533;%"\&#65533;9&#65533;&#65533;m&#65533;&#65533;&#65533;1N$20&#65533;&#65533;Z&#65533;&#65533;,-$&#65533; Bq&#65533;&#65533;u&#65533;=RK&#65533;&#65533;6&#65533;&#65533;&#65533;&#65533;&#65533;#&#65533;I	&#797;&#65533;&#65533;&#65533;}_&#65533;&#65533;xb&#65533;&#65533;]&#65533;&#65533;:X&#65533;&#65533;&#1885;&#65533;#Q&#65533;&#65533;W&#65533;o&#65533;u!&#65533;@<&#65533;:bT o&#65533;5&#65533;U|&#972272;L&#65533;B&#65533;&#65533;&#65533;q15&#65533;&#65533;&#65533;&#65533;&#65533;8&#65533;8&#65533;&#65533;
 F&#65533;&#65533;3&#65533;q&#65533;&#65533;1&#65533;&#65533;&#692;&#1191;{&#65533;R&#65533;&#65533;z&#65533;/&#65533;&#65533;`&#65533;D&#65533;'^&#65533;&#65533;:7&#65533;&#65533;	&#65533;@&#65533;&#65533;&#65533;&#65533;z\&#65533;a,&#65533;&#65533;&#65533;&#65533; Y&#65533;L&#65533;Z&#65533;&#65533;Z"
&#65533;^gEPL&#65533;&#65533;3&#65533;E`&#65533;&#65533;&#65533;&#65533;&#334;&#65533;!&#1988;&#65533;&#65533;6&#65533;&#65533;&#65533;'d&#65533;&#65533;v&#65533;&#65533;&#65533;&#65533;d&#65533;>&#65533;2&#65533;&#65533;8&#65533;3+&#65533;~Z&#65533;o&#65533;&#65533;/&#65533;&#65533;&#65533;
&#65533;7&#65533;C/9&#65533;&#65533;R(3&#65533;B?+&#65533;*&#65533;7w&#65533; +d&#65533;"8&#65533;$X&#65533;&#65533;@&#65533;&#65533;&#65533;&#65533;&#65533;3&#1264;-_ rsQJ1#&&#65533;8&#65533;&#65533;q^ &#65533;,&#65533;"e+&#65533; #&#65533;}fBg&#65533;&#65533;}&#65533;Q,&#65533;&#65533;:h&8&#65533;ThFo0"&#65533;Wxt6&#65533;&#65533;&#65533;@t&#65533;O&#65533;RN&#65533;	YH&#65533;&#65533;&#65533;S'=&#65533;ty&#65533;s&#65533;qh&#65533;(&#65533;`x?&#65533;&#65533;dr'p&#65533;D'R&#65533;&#65533;&#65533;U&#65533;Vh&#65533;tb#2%i&#65533;&#65533;&N&#65533;<"&#65533;&#65533;xJ ,=R&#65533;c;V&#65533;f]>P&#65533;6N2}S&#65533;|&#65533;HG&#65533;0$~&#65533;AH"&#65533;V~&#65533;&#65533;&#65533;%&#65533;x6Qx&#65533;&#65533;&#65533;&#65533;&#65533;7#R1&#65533;@ &#65533;X&#65533;&#65533;&#65533;[R&#65533;&#65533;=2&#65533;<&#65533;XO!z&#65533;&#1152;&#65533;x&#65533;H&#65533;&#65533;s&#65533;&#65533;&#65533;&#65533;&#65533;c&#65533;pE&#65533;<&#65533;0~&#65533;m(&#65533;&#65533; c&#371;Z&#65533;&#65533;R&#65533;q&#65533;&#65533;!G7&#65533;&#65533;XY3
fk&#65533;^'T&#65533;0&#65533;&#65533; &#65533;&#65533;&#65533;8&#65533;&#65533;&#65533;	S&#65533;uDb<&#65533;&#65533;&#65533;%eb&#65533;P&#65533;wP&#65533;H &#65533;W u&#65533;1?u#&#65533;T D&#65533;9&#65533;&#65533;&#65533;k&#65533; y9&#65533;;&#65533;g&#1224;l&#65533;(&#65533;&#65533;w)+&#65533;v0&#65533;G &#65533;&#65533;&#65533;63!`&#65533;&#65533;k&#65533;q|"&#65533;u@&#65533;&#65533;&#65533;&#65533;A&#65533;x&#65533;&#65533;5&#65533;&#65533;<&#1107;&#65533;[ :&#65533;&#65533;&#65533; )R&#65533;99z&#65533;G&#65533;
&#65533;za&#65533;&#65533;1A&#65533;&#65533; &#65533;/rua&#65533;&#65533;/c9&#65533;V/&#65533;!+8&#65533;&#65533;RY&#65533;Bng<&#65533;R&#65533;+0&#65533;+&#65533;f&#65533;G$4&#65533;(&#65533;&#1036;&#65533;&#65533;&#65533;XI&#65533;&#65533;&#65533;&#65533;)&#65533;GVx&#1238;&#65533;8&#65533;`G&#65533;&#65533;i&#65533;&#65533;p+&#65533;y&#65533;&#65533;&#65533;
&#65533;&#65533;&#65533;&#65533;Y&#65533;&#65533;V&#65533;"i1&#65533;I&#65533;&#65533;&#65533;&#65533;&#65533;+&#1047;&#1252;kZw|&#65533;8&#65533;&#65533;Y&#65533;&#65533;y&#65533;&#1561;&#65533;&#1721;&#65533;&#65533;&#1629;A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&#65533;Y&#65533; E&#65533;&#65533;&#65533;&#65533;&#65533;R&#65533;&#65533;Gk1q&#65533;&#65533;&#65533;'&#65533;&#65533;&#65533;&#65533;3Z&#65533;I4&#65533;^&#65533;B^&#65533;&#65533;&#65533;&#65533; &#65533;
N2&#65533;]p&#65533;&#1805;&#65533;5=&#65533;+&#65533;&#65533;&#1059;&#65533;Y!&#65533;&#65533;#!&#65533;&#65533;&#65533;q@\&#65533;&#65533;n&#65533;E&#65533;&&#65533;&#65533;&#65533;
&#65533;&#65533;&#65533;&#65533;;P&#65533;&#65533;&#65533;&#65533;&#65533;V&#65533;y&#65533;&#65533;4&#65533;}&#65533;d&#65533;a&#65533;=!&#65533;J&#65533;&#65533;"M&#65533;&#65533;y&#65533;pZ/&#65533;t&#65533;S&#65533;&#65533;!&#65533;jL&#65533;&#65533;&#65533;p&#65533;'&#65533;5hr@&#65533;EX&#642;E&#65533;3&#65533;C&#65533;&#65533;8&#65533;rL wD/
&#65533;&#1542;&#65533;1a&#65533;&#65533;J&#65533;8Z&#65533;U)&#65533;>L&#65533;'&#65533;R&#65533;!&#65533;H6&#65533;d*A$&#1612;L&#65533;&#65533;%(Y&#65533;5&#65533;&#65533;&#65533;GG&#65533;yQ|dQ&#65533;F\&#65533;&#65533;o(&#65533;&#289;JT&#65533;Wt5&#65533;yxD 2HH`2&#65533;%' &#65533;x&#65533;&#65533;CJ`:&#65533;U&#65533;&#65533;H&#65533;&#65533;JP&#65533;&#65533;Z&#65533;&#65533;VPH&#65533;&#65533;q&#65533;&#65533;&#65533;&#65533;&#65533;&#65533;i&#65533;&#65533;7h2R)_&#65533;&#65533;&#65533;3&#65533;&#65533;&#65533;&#65533;&#65533;&#65533;Tkm&#65533;&#65533;Fk
&#65533;&#65533;&#65533;*(}&#65533;&#65533;B&#65533;&#65533;0&#65533;&#65533;!&#65533;=&#65533; &#65533;C&#65533;&#65533;jP(&#65533;(&#65533;&#65533;+l&#65533;C&#65533;T&#65533;JBY&#65533;p &#65533;&#65533;&#65533;&#65533;;&#65533;{&#65533;WGH@@-&#65533;&#65533;&#65533;J&#65533;
;&#65533;&#65533;&#65533;<K{&#65533;&#65533;G&#65533;@&#65533;&#65533;H+&#65533;&#65533;N&#65533;B&#65533;&#65533;G&#65533;&#65533;&#65533;@N&#65533;&#65533; \&&#65533;&#65533;b1&#65533;&#65533;<&#65533;&#65533;s&#65533;p&#65533;&#1773;2K&#65533;4:(CAap&#65533;(&#65533;&#65533;/&#65533;&#65533;L+q&#65533;o&s&#65533;&#65533;T<D&#1190;,u	$,U)f6
I&`&#65533;&#65533;5fd_:&#65533;&#65533;&#65533;&#65533;_&#65533;"&#65533;ES&#65533;"&#65533;&#65533;|&#65533;D&#65533;]
&#65533;&#65533;m&#65533;9U&#65533;&#65533;&&#65533;!{&#65533;(v&#65533;&#65533;&#65533;J&#65533;&#65533;&#65533;&#536;&#65533;&#65533;&#65533;
&#65533;8&#65533;&#65533;WLLL&#65533;&#65533;&#65533;&#65533;&#65533;&#65533;"~n
L&#65533;&#65533;]&#65533;x&#65533;&#65533;&#65533;&#6919;&#65533;B&#65533;BX\&#65533;@&#65533;&#65533;++)&#65533;p&#65533;&#65533;&#799;m&#65533;7	]B@&#65533;&#65533;C&#65533;PA(_.&#65533;C&#65533;z6y&#65533;&#65533;#&#65533;#!D&#65533;&#65533;:D&#65533;6$&#65533;&#65533;@&#65533;&#65533;&#65533;q7&#65533;&#65533;F&#65533;&#250;&#65533;mi&#65533;Q&#65533;H&#65533;&#65533;&#65533;|&#65533;&#65533;EA$ &#65533;&#65533;,b&#65533;)&#65533;dp&#65533;&#65533;&#65533;&#65533;&#65533;&#65533;B$\'&#65533;ihg*%&#65533;K&#65533;gv&#65533;c&#65533;&#1990;`=&#65533;]&#65533;=(&#65533;&#213;DG2&#65533;&#1859;F&#65533;&#65533;2x&#65533;bm&#65533;Q9&#65533;&#65533;&#65533;&#65533;WD[\CE(&#65533;F&#65533; A &#65533;&#65533;'&#65533;u&#65533;H`&#65533;&#65533;a&#65533;&#65533;pkD&#40967;E9(k&#65533;&#65533;%&#309;?&#65533;b&#65533;+&#65533;&#65533;
&#65533;Q&#65533;,|"#&#65533;<&#65533;(&#65533;4&#65533;&#65533;(&#65533;c&#65533;j&#65533;&#65533;&#65533;&#65533;U$&#65533;&#65533;9&#65533;R&#65533;&#65533;&#65533;n&#65533;&#65533;#&#65533;#&#65533;Arz&#65533;$8 x&#65533;&#65533;(GI&#65533;R&#65533;&#608564;&#65533;*W&#65533;&#65533;V&#65533;&#613388;&#65533;,g	&#65533;&#65533;Q&#65533;C@&#65533;.w&#65533;&#65533;^&#65533;&#65533;&#65533;&#65533;&#65533;0&#65533;&#65533;&#65533;$&#65533;
&#65533;L&#65533;2&#65533;&#65533; b:&#65533;&#1076;&#65533;z &#65533;v$
&#65533;&#806;6K&#65533;nz3&#65533;]&#65533;&5&#65533;&#65533;&#65533;/
a&#65533;&#65533;L&#65533;7&#65533;&#65533;N.&#65533;s&#65533;X&#65533;&#65533;I&#65533;l&#65533;&#65533;&#65533;&#65533;B<&#65533;&#65533;&#65533;k&#65533;&#65533;Z&#65533;b&#65533;?&#65533;%&#65533;z4&#65533;&#65533;L(1)0&#1030;"&#65533;=D\&#65533;g&#65533;&#65533;Z&#65533;&#65533;&#65533;9&#65533;Fw&#65533;&#1038;&#65533; &#65533;HODw&#65533;#JR&#65533; &#65533;&#65533;&#65533;P&#65533;&#65533;E&#65533;G&#1641;&#65533;&#65533;&#1318;&#65533;%aNjI5&#65533;}O%	&#65533;&#65533; P1&#65533;&#65533;L&#65533;&#1601;#&#65533; &#65533;N!&#65533;-&#65533;&#65533;&#65533;&#65533;&#65533;B&#65533;&#65533;&#611;&U&#65533;K&#65533;&#65533;
n`&#65533;4B&#65533; ,&#65533;P&#65533;1&#865;&#65533;B&#65533;&#65533;*t&#65533;H&#65533;*3&#65533;&#65533;M&#65533; &#65533;l&#65533;&#65533;&#65533;J/&#65533;5g&#65533;]&#65533; SxU&#65533;&#65533;&#65533;k4mp&#65533;h &#65533;&#65533;laq&#65533;&#65533;&#65533;&#65533;&#65533;7pWY&#65533;J&#65533;&#65533;cBR&#65533;V&#65533;r&#65533;&#65533;*	PW&#65533;&#11636;&#65533;<&#65533;3/&#65533;&#65533;!&#1056;&#65533;&#65533;}m<&#65533;&#65533;a&#65533;&#65533;-/uM&#65533; &#65533;B&#65533;p&#65533;)&#65533;&#65533;&#65533;&#65533;$@@fp&#65533;$W&#65533;&#65533;dn77&#65533;&#65533;Z&#65533;&#65533;&#65533;D .@&#65533;&#65533;&#65533;&#65533;&#65533;&#65533;f	&#65533;&#65533;VB&#65533;&#65533;&#65533;&#65533;U&#65533;
&#65533;P&#65533;&#65533;&#65533;Bp&#65533;{Q&#65533;`n@*X&#65533;(k&#65533;&#65533;nA&#65533;&#65533;EC|&#65533;&#65533;&#65533;"`C&#65533;&#65533;MY&#65533;`&#65533;@&#65533;0&#65533;&#65533;_o&#65533;Sga&#65533;&#65533;[&#65533;<&#65533;&#65533;f&#65533;&#65533;&#65533;&#65533;&#65533;&#65533;aZ^&#65533;F &#65533;&#65533;&#65533;&#65533;&#11726;&#173;)&#65533;&#65533; P&&#65533;P&#65533;&#65533;	\c`v&#65533;'&#65533;,~&#65533;P&#65533;&#65533;a&#65533;X&#65533;&#65533;l&#65533;&&#65533;3YsEq&#65533;&#65533;&#65533;y2s"&#65533;\O/&#65533;sj&#65533;&#65533;&#65533;&#65533;V&#65533;&#65533;6&#65533;&#65533;&#65533;&#65533;{n&#65533;o&#65533;)6&#65533;,&#65533;>&#65533;&#1252;&#65533;&#65533;3&#65533;'E&#65533;&#65533;J5&#65533;7&#65533;&#65533;hG&#65533;&#1169;&#65533;t>&#65533;{2&#65533; `&#1694;&#65533;&#65533;&#65533;,&#65533;&#65533;^&#65533;&#1247;&#65533;m&#65533;&#65533;Y&#65533;+&#65533;&#65533;A&#65533;&#65533;&#65533;T"&#65533;&#65533;&#65533;&#65533;&#65533;&#65533;u&#65533;C&#65533;Z&#65533;&#65533;0 &#65533;&#65533;<u-&#65533;&#65533;&#65533;&#65533;&#65533;&#65533;&#65533;5&#65533;&#1504;8&#65533;U&#65533;@/&#65533;&#65533;&#65533;&#65533;9&#65533;&#1179;&#19703;&#65533;&#65533;&#65533;&#65533;a&#65533;-&#65533;&&#65533;2&#65533;&#65533;%{&#65533;N&#65533;6&#65533;.&#65533;&#65533;q&#65533;&#65533;&#65533;3&#65533;&#65533;"t&#65533;a&#65533;&#65533;&#65533;&#65533;&#65533;&#65533;q&#65533;&#65533;r&#65533;&#65533;&#65533;@&#65533;&#65533;{g&#65533;Q &#65533;&#65533;DVR&#625;&#65533;&#65533;&#65533;$B1&#65533;&#65533;2&#1049;&#65533;T&#65533; &#65533;oX&#65533;&#65533;w&#65533; 6&#65533;&#65533;&#65533;`q&#65533;:&#1617;&#65533;&#1182;&#65533;+&#65533;,(&#65533;&#65533;,d.&#773;o&#1603;&#65533;&#65533;&#65533;/xi&#65533;&#65533;&#65533;&#65533;&#65533;&#65533;&#65533;&#65533;&#65533;&#65533;l&n6&#1441;&#65533; &#65533;&#65533;&#65533;~&#65533;&#65533;r&#65533;&#65533;&#65533;-&#65533;&#65533;&#713;@&#65533;&#65533;&#65533;wE&#65533;=&#65533;&#65533;)-&#65533;&#65533;&#65533;&#65533;&#65533;&#184;&#65533;	t&#65533;&#65533;y
&#1419;&#65533;&#65533;&#65533;X(&#65533;)&#925;&#65533;&#65533;&#65533;&#65533;:&#65533;ds&#950;&#65533;F&#65533;&#65533;&#65533;&#65533;&#65533;&#65533;T&#65533;&#65533;&#65533;	"h"&#65533;&#65533;&#65533;&#65533;&#65533;Eq&#65533;&#537;&#65533;&#65533;&#65533;&#65533;*&#65533;f&#65533;&#65533;"&#65533;&#65533;&#65533;v&#65533;j&#65533;&#65533;&#65533;&#65533;,\+W&#65533;&#65533;&#65533;&#65533;&#65533;/yf&#65533;#&#65533;&#65533;p&#65533;&#65533;?\t&#65533;r&#65533;{ &#65533;t&#65533;HS&#65533;O&#65533;&#65533;	_&#65533;&#65533;&#65533;`&#65533;>&#329;&#65533;	&#65533;fy&#65533;&#65533;P)y&#65533;&#65533;Nk"U&#65533;&#65533;&#65533;k&#65533;&#65533;!xHh&#65533;3&#65533;&#65533;Hk>k&#65533;&#65533;3&#1363;&#65533;*5eZ;&#65533;-#&#65533;&#65533;_b=&#65533;j&#65533;&#65533;'2&#65533;&#65533;w3&#65533;GU&#65533;&#65533;BcA"b:&#65533;2brS&#65533;&#65533; /B/9&#65533;XM&#65533;B&#65533;r
&#65533;&#65533;~&#65533; @Ba&#65533;p4)&#65533;,
m"+ +q&#65533;&#65533;
&#65533;P&#65533;&#65533;&#65533;<&#1539;>&#65533;%+&#65533;2&#65533;&#65533;-_&#65533;+K@a
t 8&#65533;&#65533;
&#65533;&#65533;,&#65533; b&#65533;Q&#65533;&#65533;-&#65533;&#65533;zM`lq&#65533;b&#65533;5&#65533;&#65533;&#65533;&#65533;&#65533;Hq ?&#65533;&#65533;j&#65533;&#65533;W&#65533;p%&#1218;&#65533;6&#65533;pU&#65533;c&#65533;w[BnH&#65533;U&#65533;>&#65533;&#65533;I&#65533;!Kp%x&#65533;q&#65533;&#65533;$uH&#65533;xS&#65533;%]&#65533;7&#262;&#65533;&#65533;CO&#65533;}I z&#1607;S&#65533;&#65533;&#65533;dy&#65533;y&#65533;8!0
&#65533;&#65533;
"'#{h&#65533;&#915;n&#65533;Aj&#65533;E &#65533;&#65533;2&#65533;*!&#65533;B>+&#65533;
S&#65533;}M`&#65533;M&#65533;# &#65533;m&#65533;#]S&#65533;&#65533;p:p&#65533;/p	&#65533;8%&#65533;&#65533; K&#65533;r &#65533;&#65533;G*d" &#65533;2l&#65533;&#65533;=Iw8&#65533;1,6 8&#65533;&#65533;eT&#65533;&#65533;&#65533;q +&#65533;&#1955;&#65533;&#65533;&#65533;8NrU&#65533;!&#65533;&#65533;&#65533;&#65533;Tpc7&#65533;&#65533;&#65533;.>qM&#65533;&#65533;0&#65533;&#65533;Q&#65533;&#65533;&#65533;Pm(&#65533;&#65533;&#65533;&#65533;X.5gH&#65533;&#65533;&#65533;@a&#65533;&#65533;&#65533;L&#65533;&#65533;U&#65533;9w}sP&#65533;E&#65533;'&#65533;&#65533;v&#65533;f&#65533;K &#65533;&#65533;&#65533;,$&#65533;C]&#65533;z&#5265;Bv&#1872;&#65533;J&#65533;F&#65533;!D&#65533;{1&#65533;&#65533;>&#65533;:&#65533;<&#65533;0i&#65533;&#65533;<Eyj3&#65533;&#65533;&#65533;&#65533;xK&#65533;&IioS&#65533;&#65533;'%pe&#65533;&#65533;&#65533;&#65533;mH&#65533;&#65533;v&#65533;&#65533;Hrfiy&#65533;&#65533;&#65533;1&#65533;<Q&#65533;[&#65533;0&#65533;&#1109;x )R&#65533;Q&#65533;&#65533;C	yL&#65533;&#65533;&#65533;{b&#65533;&#1384;&#65533;v&#65533;&#65533;JPz&#65533;S&#65533;3&#65533;y`&#65533;pY)hy&#65533;&#65533;y@5m&#65533; /&#65533;&#65533;j&#65533;&#65533;&#65533;3&#152;A&#65533;&#65533;&#65533;&#65533;&#65533;&#65533;&#65533;1&#65533;&#65533;&#65533;
j$m&#65533;&#65533;&#65533; &#65533;&#65533;/n&#65533;+&#65533;&#65533;&#65533;.&#65533;
9&#65533;`^&#65533;!&#65533;&#65533;&#65533;+&#65533;9&#65533;&#1177;
&#65533;&#1473;o&#65533;xw&#65533;&#65533;0&#65533;V`&#65533;&#65533;&#816;)@&#65533;&#65533;)&#65533;&#65533;&#65533;&#65533;}&#5401;&#65533;&#65533;&#65533;&#65533;&#65533;9&#65533;&#65533;Y&#65533;&#65533;y&#65533;&#65533;&#65533;&#65533;&#65533;&#65533;q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O&#65533;J&#65533;&#65533;A(&#65533;&#65533;`V&#65533;&#65533;p|&#65533;.'!&#65533;&#65533;&#65533;&#65533;c&#65533;&#65533;8&#65533;&#65533;&#65533;&#65533;;&#65533;&#65533;CI?&#65533;xJ&#65533;&#65533;&#65533;&#65533;DXOH&#65533;&#65533;O&#65533;&#65533;&#65533;H&#65533;8!C#&#65533;On4&#65533;&#65533;1&#65533;]&#65533;&#65533;&#65533;&#65533;&#65533; &#65533;&#65533;&#65533;5hr &#65533;E&#65533;@&#65533;&#65533;&#65533;&#65533;&#65533;&#65533;&#1076;&#65533;h&#65533;1A&#65533;&#65533;r&#1736;e&#65533;gK&#1542;&#65533;&#65533;&#65533;puG~p@ n&#65533;&#65533;8&#65533;>G &#1159;&#65533;&#65533;&#65533;"	&#65533;DP"&#65533;&#65533;"&#65533;Pd!n2A]&#65533;&#563;&#65533;&#65533;D&#65533;&#65533;&#65533;Xw&#65533;yuC&&#65533;XGz&#65533;&#65533;8&#65533;&#65533;&#65533;&#65533;&#65533;o&#65533;D&#65533;?&#1118;P&#65533; &#65533;&#65533;3&#65533;p&#65533;&#65533;&#65533;W&#65533;&&#65533;p&#65533;"&#65533;l\&#1178;&#65533;&#65533;i&#65533;C&#65533;|w&#65533;CI&#65533;B&#65533;m&#65533;
&#65533;&#65533;&#65533;&#65533;B!&#65533;&#65533;&#65533;*&#65533;&#65533;*A&#65533;,g\&#65533;&#65533;&#65533;7&#65533;&#65533;&#65533;&#65533;iR-\a *&#65533;&#65533;&#65533;&#813;&#65533;&#65533;Z+"&#65533;v&#65533;-&#65533;&#1562;&#65533;&#65533;1&#65533;&#65533;&#65533;EA&#65533;&#65533;>i&#65533;&#65533;Q&#65533;&#65533;0i&#65533;&#65533;A&#65533;&#65533;s@5&#65533;1#"C&#65533;Xe
+&#65533;z&#65533;&#65533;c03&#65533;&#65533;&#65533;JJ&#65533;$&#65533;E&#65533;'&#65533;
&#65533;&#65533;QP&#65533;0&#678;|&#65533;&#65533;V&#65533;C&#65533;+&#65533;+&#65533;L3&#65533;-&#65533;C@^IT&#65533;&#1968;h]RAgYXW{\q&#307;&#484;` 
2&#65533;&#65533;&#65533;&#65533;&#65533;F:H&#65533;<&#65533;,E&#65533;9[
1&#65533;&#65533;-Z&#65533;&#65533;&#65533;&#65533;
&#65533; &#65533;*A&#65533;&#65533;Ps&#65533;&#65533;Tc&#65533;r&#65533;&#65533;V,&#65533;l&#65533;&#65533;&#65533;B@r&#65533;&#65533;x:TJ&#65533;jC&#1143;&#65533;}&#65533;(&#948;CXG&#65533;=&#65533;&#65533;'&#65533;&#65533;/pp&#65533;g7&#65533;9&#65533;{-<R&#1281;aNw&#65533;&#65533;w&#65533;!
&#65533;&#65533;&#65533;&#65533;&#65533;b
1&#65533;C&#65533;&#65533;&#65533;&#65533;k&#65533;&#555;_&#65533;T0ML&#65533;&#65533;8GE&#65533;w{&#65533;i&#65533;p1&#65533;	1&#1895;C&#806;&b&#65533;C6&#65533;[&#65533;&#65533;&#65533;P&#65533;]: p&#65533;!&#65533;<&#65533;&#65533;Ka&#65533;rD	\D&#65533;Vd&#65533;Cx&#65533;:&#65533;K0T&#65533;+b&#65533;6&#65533;&#65533;&#65533;&#65533;&#65533;3Fv&#65533;&#65533;:&#65533;&#65533;&#65533;q&#65533;DR&#65533;&#65533;@.a")}&#65533;&#65533;M&#65533;&#65533;&#65533;pF)y{T&#65533;(&#65533;&#65533;H B{&#65533;&#65533;^gB&#65533;&#65533;j&#273;&#65533;&#65533;jHg$&#65533;&#65533;K&#552;q&#65533;;&#65533;&#791;&#65533;K&#65533;&#65533;q&#65533;&#65533;>*&#65533;&#65533;&#1955;l
,&#65533;"&#65533;Cq&#65533;2&#65533;mq&#65533;{=QJ&#65533;&#65533;!&#65533;]&#65533;	L&#65533;3&#65533;&#65533;M0d&#65533;&#65533;&#65533;&#65533;y&#65533;&#65533; &#65533;&#65533;&#65533;&#65533;1&#65533;&#65533;"H&#65533;c&#65533;
&#65533;&#65533;&#65533;&#65533;&#139;&#65533;{&#65533;&#65533;&#65533;H=&#65533;&#65533; ]!&#65533;W&#65533;gl&#976;u&#65533;")&#65533;IUA	&#65533;r&#65533;
!i&#65533;b&#65533;n&#65533;&#65533;8 &#65533;&#65533;L&#65533;*W&#65533;&#65533;V&#65533;&#613172;&#65533;,gI&#65533;Z&#65533;&#65533;&#805;.w&#65533;&#65533;&#65533;Q&#65533;B&#65533;&#65533;0&#65533;I&#65533;b&#65533;&#65533;&#65533;&#65533;L&#65533;2&#65533;YK&#65533;&#65533;
&#396;&#65533;4&#65533;&#65533; fZ&#65533;&#1588;&#65533;&#65533;9&#65533;Em&#65533;	&#65533;&#65533;8[&#65533;&#65533;r&#65533;3&#65533;Y&#65533;&#65533;)&#65533;<a&#65533;&#65533;&#65533;&#65533;9&#65533;IO,&#65533;&#1226;A&#65533;&#65533;&#65533;~&#65533;&#65533;&#65533; -&#65533;&#65533;A&#65533;}&#65533;&#65533;[5&#35217;&#1028;&#65533;&#65533;&#65533;&#65533;f@'&#65533;L
44&#65533;&#65533;(B&#65533;"&#65533;\y&#65533;&#65533; MZDG:L&#65533;&#65533;&#65533;&#65533;JW&#65533;z
$VK<1(V&#65533; < &#65533;5e I&#65533;yRzj&#65533;@&#65533;ti&#65533;&#65533;&#65533;j`VI!4 &#65533;M&#65533;&#65533;N&#65533;&#65533;&#65533;sv&#65533;'@&#65533;&#65533;&#65533;H2&#65533;h&#65533;d&#65533;f&#65533;&#65533;SFu&#65533;&#11050;9Up&#65533; &#65533;1&#65533;p&#65533;&#65533;&#1913;&#65533;jy&#65533;&#282; V!&#65533;&#65533;&#65533;7&#65533;*Z&#65533;&#65533;&#65533;r&#65533;&#65533; &#65533;&#65533;Uo&#65533;&#65533;[j!&#65533;+&#65533;+n&#65533;*&#65533;"&#2819;&#65533;fa&#65533;i&#65533;&#65533;@&#65533;&#65533; h&#65533;#&#65533;&#65533;.&#65533;&#65533;&#650;&#65533;&#65533;Jt&#65533;&#65533;d&#65533;b&#65533;&#65533;&#65533;&#65533;&#65533;F8-&#65533;z&#65533;&#65533;&#65533;V&#65533;&#65533;&#65533;&#65533;d;&#1558;&#65533;&#65533;%&#65533;i0!,&#65533;&#65533;&#65533;%fp&#65533;&#65533;&#65533;&#65533;U68n3&#65533;&#65533;\U6&#65533;H&#65533;n&#65533;&#65533;&#65533;FW&#65533;&#65533;-&#65533;dK&#65533;r&#65533;&#65533;&#1981;x&#65533; "&#65533;&#65533;%Mo2K &#65533;&#65533;&#65533;&#65533;U&#65533;l8&#65533;&#65533;',&#1492;M&#65533;}&#65533;K&#65533;&sBP&#65533;,/&#65533;&#65533;&#65533;"&#65533;
.0@7&#65533;%&#130;&#65533;J'&#65533;&#65533;{&#65533;&#65533;^&#65533;
&#65533;G&#65533;&#65533;&#65533;&#65533;&#1492;P0&#65533;&#65533;kb^^&#65533;Fh&#49895;0&#65533;_&#65533;&#65533;6&#65533;*&#65533;&#65533;&#65533;2`&#65533;v&#65533;&#65533;#&#65533;A=&#65533;hL$s&#65533;Y,&#65533;G=@e&#65533;Z9&#65533;&#65533;&#65533;&#460;&#65533;v+N,q3&#65533;PPf&#65533;&#65533;&#65533;3"&#65533;gDx2wv&#65533;q&#65533;yz&#65533;zZ&#6848;&#65533;&#65533;Q?&#65533;&#65533;A&#65533;&#65533;&#65533;&#65533;dJy&#65533;&#65533;
&#65533;~4&#65533;&#65533;&#65533;KS&#65533;&#65533;&#65533;&#65533;&#65533;&#65533;^ &#65533;&#65533;u6'&#65533;&#65533;J@ &#65533;F5pU&#65533;&#65533;$&#65533;&#65533;&#1179;^&#65533;&#1248;&#65533;&#65533;&#65533;f"i&#65533;&#65533;&#65533;0b&#65533;z&#65533;7&#65533;Xl&#65533;m&#65533;&#65533;&#65533;n&#65533;&#65533;j &#65533;i3&#65533;|&#65533;@/&#65533;&#65533;a&#65533;Up&#65533;&#65533;&#65533;&#1041;&#65533;&#65533;&#65533;&#65533;&#65533;V&#65533;&#65533;R"&&#65533;[&#65533;&#65533;&#1782;&#65533;%&#65533;}W&#65533;&#65533;%(&#65533;n>&#65533;cC;&#65533;@&#65533;(H&#65533;&#65533;I&#65533;N&#65533;7&#65533;B!XH&#65533;I&#65533;>o@Dp&#65533;&#65533;
&#65533;&#65533;D&#65533;t&#65533;c0&#65533;("&#65533;&#65533;&#65533;&#65533;-O&#1227;Y&#65533;&#65533;T[&#65533;d&#65533;&#65533;Z,f&#65533;0&#65533;O&#65533;&#65533;'Yf&#65533;o&#65533;x`&#65533;Mq&#65533;&#65533;&#65533;Iw&#65533;c&#65533;&#65533;&#65533;&#65533; t(O_m"&#65533;\&#65533;&#65533;&#65533;&#65533;&#65533;&#65533;op&#65533;&#65533;&#65533;g&#65533;&#65533;H&#65533;&#65533;^,&#65533;K OCX&#1338;&#65533;&#65533;&#65533;&#65533;D&#65533;&#65533;&#65533;npoN&#65533;k3&#65533;&#65533;&#65533;&#65533;&#65533;*=&#65533;v`x&#65533;&#65533;&#65533;&#65533;&#65533;#&#65533;&&#1037;&#65533;&#65533;&#65533;&#65533;&#65533;x&#65533;W]&#65533;&#65533;&#65533;:$&#65533;a&#65533;l3&#65533;r&#65533;Q&#65533;;&#65533;&#65533;%&#65533;&#65533;XO%I3A&#65533;q&#65533;&#65533;g&#65533; &#65533;c&#65533;&#65533;P&#65533;&#65533;U<&#65533;&#65533;&#65533;W&#65533;&#65533;&#65533;	v
&#65533;J?&#65533;&#65533;>&#65533;fy&#65533;D&#65533;>2&#1905;o&#271;&#65533;&#65533;!hB&#65533;K&#65533;]&#65533;&#65533;&#65533;&#65533;&#65533;Jl&#65533;K&#65533;m&#65533;&#65533;&#65533;rZ;>&#434;N&#65533;m&#65533;&#65533;Q&#65533;&#65533;vf&#65533;"&#65533;[&#65533;&#65533;&#65533;72&#65533;&#65533;AD&#65533;|&#65533;&#65533;E&#65533;Q&#65533;1!D<&#65533;7$E&#65533; yK&#65533;8&#65533;&#65533;|&#65533;4&#65533;&#65533;/&#65533;@&#65533;0&#65533;`P&#65533;&#65533;0&#65533;&#65533;
&#65533;a"A0&#65533;w	&#65533;1&#65533;:rB)&#65533;4YP-&#65533;P&#65533;g&#65533;&#65533;
&#560;B8&#65533;DX&#65533;&#65533;@&#65533;&#65533;&#65533;&#65533; G&#65533;P._ ,&#65533;&#65533;v&#65533;G&#65533;x ;&#65533;P
F&#65533;	&#65533;:a %&#65533;R+k&#65533;R&#65533;B.&#65533;&#65533;|&#65533;AG&#65533;{&#65533;&#65533;&#65533;Q&#65533;nI&#65533;&#65533;&#65533;&#1988;mFx&#65533;x&#65533;p&#65533;T&#65533;=H&#1027;&#65533;@&#65533;r&#65533;=&#65533;{G&#65533;&#65533;0()7J&#65533;&#65533;&#65533;$2&#65533;P'&#65533;c6&#65533;%&#65533;A'&#65533;h&#65533;&#65533;&#65533;&#65533;B&#65533;@-&#65533;&#65533;vH&#65533;K&#65533;&#65533;&#65533;&#65533;us8
w&#65533;@c&#65533;"&#65533;!"&#65533;hB&#65533;
&#65533;'J0&#65533;vE&#65533;&#65533;&#65533;(&#65533;R&#65533;&#65533;&&#65533;Hu&#419;&#65533;G&#65533;&#65533;&#65533;&#65533;&#65533;8J&#65533;H&#65533;t&#65533;&#65533;8kbs&#65533;!)&#65533;&#393;&#65533;&#65533;/ 3&#65533;n%"&#65533;&#65533;d&#65533;&#464;"C&#65533;&#65533;&#65533;&#65533;,&#65533;&&#65533;'J2T&#65533;g8("thA&#1601;BO&#65533;#&#65533;&#65533;kg#&#65533;&#65533;0wJ&#65533;&#65533;q#&#65533;(&#65533;w2c&#65533;&#65533;I&#65533;A
&#65533; h&#65533;&#65533;&#65533; &#65533;F@&#65533;Rp&#65533;&#65533;~&#65533;&#65533;&#65533;&#65533;x&#65533;h&y&#65533;h
(p&#65533;o&#65533;Ed!&#65533;&#65533;$&#65533;&#65533;u $y(&#65533;R&#65533;du&#65533;xCi#&#65533;&#65533;&#65533;&#65533;J7&#65533;ql&#65533;&#65533;9F	Q&#65533;yO&#65533;91w&#65533;&#65533;&#65533;=)i&#65533;[ zZ&#1620;\&#65533;&#65533;w&#65533;&#65533;&#65533;&#65533;0!`&#65533;A%C&#65533;fs&#65533;i&#65533;]&#65533;/)&#65533;A&#65533;3r&#65533;5@&#65533;<q&#65533;Zp<&#65533;&#65533;u&#65533;&#65533;R&#65533;cY&#65533;&#1489;z&#65533;&#65533;&#65533;&#65533;'&#65533;&#65533;&#65533;y&#65533;&#65533;?&#65533;j{=&#65533;&#65533;&#65533;&#65533;y&#65533;}sI&#65533;&#65533;&#65533;u&#65533;&#65533;MPyc&#65533;/&#65533;&#65533;&#65533;Z&#65533;&#65533;P&#65533;&#65533;&#65533;&#65533;{DzT 3&#65533;&#65533;R&#65533;}&#65533; +&#65533;&#65533;&#65533;&#65533;&#65533;&#65533;!&#65533;&#65533;'.&#65533;0&#65533;gpn&#65533;&#1042;v0VPFm&#65533;&#65533;&#65533;)
&#65533;&#65533;+&#65533;9&#65533;&#65533;
&#65533;&#65533;&#65533;&#65533;&#65533;W &#65533;&#65533;&#65533;&#1825;&#65533;e`0&#65533;B&#65533;&#65533;&#65533;+&#65533;@&#65533;v&#65533;E&#65533;&#65533;&#65533;&#65533;&#65533; &#65533;:&#65533;Z&#65533;z&#65533;&#65533;&#65533;O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&#65533;D6&#65533;#=&#65533;:&#1411;&#65533;k&#65533;h&#65533;&#65533;&#65533;&#65533;Zb&#65533;&#65533;E&#65533;)(&#65533;&#640;&#65533;&#65533;&#65533;j&#65533;!-&#65533;&#65533;}&#65533;8=&#65533;Ux&#65533;&#65533;tpg&#65533;)&#65533;@e*/&#65533;<&#1975;M&#65533;&#65533;*/T&#65533;&#65533;9&#65533;&#65533;o
&#65533;6~B&#65533;"&#65533;&#65533;&#65533;|Q&#65533;&#65533; &#65533;&#65533;[w1&#65533;&#65533;C&#65533;'&#65533;X+)&#65533;vtM&#471;&#65533;&#65533;Wa&#65533;<&#65533;&#187;&#65533;(x@&#65533;&#793;&#65533;5&#65533;&#65533;&#65533;&#65533;&#65533;}1&#65533;)&#65533;kv0&#65533;`&#65533;&#65533;D&#65533;&#65533;&#65533;&#65533;A&#65533;Q	&#65533;&#65533;<&#65533;&#65533;(&#65533;	&#65533;	&#65533;&#65533;&#65533; x~>&#65533;&#65533;f&#65533;&#65533;&#65533;&#65533;j&#65533;&#17732;_&#65533;(s@u	&#65533;&#65533;H&#65533;D!&#65533;&#65533;K&#1306;$&#65533;&#65533;A&#65533;P&#65533;Djp&#65533; !&#65533;QC&#65533;&1&#65533;&#65533;88t&#65533;J/&#65533;%&#65533;K&#65533;9&#65533;1&#65533;-P`&#65533;s&#65533;&#65533;&#65533;&#65533;<&#65533;&#65533;Y6i&#65533;H(2&#65533;&#65533;~*
GLfH&#65533;&#65533;T&#65533;T&#65533;&#65533;&#65533;: &#65533;uIDX&#65533;!YJ&#65533;I&#65533;%&#65533;&#65533;&#65533;%w&#65533;&#65533;&#65533;%&#65533;U&#65533;&#65533;&#65533;&#65533;=W&#65533;w+&#65533;i&#65533;&#65533;L&#65533;DxF&#65533;&#65533;YW&#65533; &#65533;&#1300;4%yD/&#65533;BQ&#65533;z&#65533;&#65533;zD !J(A&#65533;&#65533;&#65533;&#65533;&#65533;ZA!!&#65533;r&#65533;%&#65533;&#65533;@	&#65533;E8&#65533;&#65533;z&#65533;HS@&#65533;QWT7F+&#65533;&#65533;L&#65533;&#65533;&#65533;z+"&#65533;&#65533;&#65533;&#65533;&#1818;&#65533;&#65533;1&#65533;&#65533;&#65533;EAz&#65533;`&#65533;&#65533;	N&#65533;Ax&#65533;0&#65533;EK&#65533;=&#65533;&#580;&#65533;~&#65533;
+&#65533;z&#65533;H&#65533;c03&#65533;&#65533;<&#65533;&#65533;+	eQ&#65533;(&#65533;L&#65533;&#1195;&#65533;f'C?&#65533;"&#65533;&#65533;&#65533;&#65533;qP&#65533;&#65533;&#65533;s&#65533;&#65533;&#65533;&#65533;r&#65533;D&#65533;oF&#65533;&#65533;oi!H&#65533;&#65533;&#65533;;S\&#65533;6&#65533;	&#65533;
3&#65533;"&#65533;0&#65533;&#65533;a}&#65533;&#65533;&#65533;B6&#65533;&#65533;&#65533;&#65533;8NP]&#65533;&#65533;!&#65533;!K&#65533;&#65533;5&#65533;&#65533;&#65533;&#65533;1%&#65533;,\&#65533;M&#65533;'&#65533;&#65533;&#65533;_&#65533;t&#65533;&#65533;&#65533;&#65533;%/&#1472;&#65533;($&#65533;e&#65533;J&#65533;i&#65533;N)N&#1381;hs&#65533;&#65533;H&#65533;P&#65533;&#65533;>S;&#65533;-!)&#65533;s&#65533;&#65533;x&#65533;&#65533;&#65533;!&#65533;&#65533;&#65533;&#65533;h&#65533;&#65533;&#65533;B&#65533;&#65533;_&#65533;&#65533;emW&#65533;"&#65533;S[&#65533;F&#65533;&#65533;&#65533;Ks&#65533;&#65533;&#65533;&#65533;&#65533;z&#65533;C@&#65533;+&#65533;&#65533;uL&#260;&#65533;&#65533;ho&#65533;&#65533;6<&#65533;[&#65533;`&#65533;P1W&#65533;U
!&#65533;&#65533;t2&#65533;&#65533;&#65533;&#65533;7&#65533;&#65533;&#65533;&#65533;}D@&#65533;&#65533;{&#65533;1&#65533;{&#65533;/D&#65533;I&#65533;:&#65533;4&#65533;f&#65533;o/&#65533;
#%"&#65533;M#&#65533;9&#65533;2&#65533;&#65533;@)&#65533;	&#65533;$&#518;&#65533;&#65533;|&#65533;_&#65533;(&#65533;&#65533;k8&#65533;v|!G&#65533;&#65533;A8L&#65533;4i&#65533;&#65533;%R&#65533;>&#65533;og&#65533;&#65533;%&#65533;&#65533;&#65533;8&#65533;J&#65533;&#65533; &#65533;&#1122;&#1920;&#65533;78&#65533;6e&#65533;9 &#65533;}&#65533;&#65533;F&#65533;&#65533;&#65533;<&#65533;	&#65533; &#65533;I&#65533;x&#65533;^&#65533;&&#65533;&#65533;&#65533;u4&#65533;&#65533;&#65533;&#65533;&#65533;&#65533;]b{&#65533;@&#65533;j&#65533;&#65533;&#873;&#65533;~z&#65533;&#65533;D&#65533;c&#65533;|4C/* +@&#65533;&#65533;p_ &#65533;ER&#65533;)&#65533;~&#65533;&#65533;"&#65533;`I&#65533;1F&#1051;d&#65533;I&#65533; &#65533;&#65533;(GI&#65533;R&#65533;&#65533;L&#65533;)-&#65533;&#65533;V&#65533;&#613388;&#65533;,gI&#65533;Z&#65533;2&#65533;&#65533;*w&#65533;&#65533;^&#65533;r&#65533;&#65533;&#65533;0&#65533;I&#65533;W&#65533;&#65533;S&#65533;&#65533;/&#65533;&#65533;&#65533;f"&#65533;&#65533;&#1036;&#65533;4-0d&#65533;A$V&#65533;3&#65533;&#65533;&#65533;SN&#65533;&#65533;&#65533;%S4&#65533;1&#65533;&#65533;Z&#65533;:&#65533;&#65533;v&#65533;
&#65533;&#65533;&#65533;&#65533;u&#65533;s&#65533;&#65533;&#65533;&#65533;7'C:2&#65533;@\&#65533;&#65533;&#65533; JP&#65533;&#65533;&#65533;&#65533;]&#65533;>ZL
&#65533;}&#65533;DA&#65533;&#65533;&#65533;&#65533;&#872;|&#65533;Q^2&#65533;&#65533;&#65533;4&#65533;FGJ&#65533;S&#65533;&#65533;A&#65533;&#65533;&#65533;J&#65533;&#65533; <`&#65533;-e@G&#65533;	Rwj&#65533;8&#65533;&#65533;hy&#65533;&#65533;&#1153;F&#65533;&#65533;')I &#65533;&#65533;&#65533;&#65533;&#65533;i7k&#65533;&#65533;&#65533;tP&#65533;4&#65533;2&#65533;R(%Qo0&#65533;&#65533;&#65533;J&#65533;&S&#65533;&#65533;&#65533;&#1536;8&#65533;&#65533;6 KW&#65533;&#65533; XE<&#1569;&#865;A_&#65533;AR&#65533;&#65533;&#817;~&#65533;7 A+&#65533;z&#65533;&#65533;R
s&#65533;k&#65533;&#65533;J&#65533;" &#65533;|m&#65533;_&#65533;i&#65533;&#65533;@&#65533;&#65533; f&#65533;I#0&#65533;.&#65533;&#65533;&#65533;
&#65533;&#65533;*t&#65533;&#65533;,&#65533;b&#65533;&#65533;&#65533;E&#65533;,&#65533;&#65533;&#65533;&#1178;&#1431;&#65533;&#65533;&#65533;T;&#65533;&#65533;&#65533;&#65533;&#65533;g0!,&#65533;&#65533;&#65533;&#65533;hn&#65533;&#65533;&#65533;&#65533;U6&#65533;&#65533;1&#65533;+\&#65533;&#65533; 	&#65533;&#65533;Z&#65533;&#65533;&#65533;r&#65533;&#65533;&#1792;ji&#65533;&#65533;V&#65533;
a&#65533;x &#65533;&#65533;]&#65533;7&#65533;%B\&#65533;&#65533;&#65533;&h&#65533;&#65533;(&#65533;z]PnU&#65533;&#65533;&#65533;&#65533;{&#65533;&#65533;!&#65533;&#65533;&#65533;&#65533;,y&#65533;&#65533;&#65533;fR}&#65533;z&#65533;&#65533;!&#65533;7&#65533;&#65533;&#65533;0a&#65533;Z&#65533; &#65533;7&#65533;)&#65533;gD
&#1017;&#65533;1R&#65533;&#65533;uE	!\&#65533;&#65533;&#1328;-/&#65533;#v&#65533;&#65533;h2&#65533;`?&#65533;f&#65533;&#65533;`&#65533;D&#65533; 0@0&#65533;&#65533;&#65533;&#65533;&#1601;&#65533;&#65533;`&#65533;&#65533;eB&#65533;&#576;&#65533;&#65533;ZY&#65533;H2B&#65533;&#65533;&#65533;\&#65533;&#65533;&#65533;	H&#65533;WLt&#65533;(&#65533;&#65533;=&#65533;&#65533;&#65533;	H&#65533;&#65533;gF&#65533;&#65533;
W&#65533;&#65533;&#65533;l~&#65533;y&#65533;&#65533;&#65533;2TYY&#65533;3;&#65533;&#65533;N&#65533;&#65533;B&#65533;n&#65533;&#65533;mA&#65533;&#65533;&#65533;4Qgm(G/&#1169;6/
 `i&#65533;|bz&#65533;x&#65533;{! Nw&#65533;&#65533;&#65533;&#65533;f&#65533;&#65533;&#65533;&#65533;&#65533;&#892;iP&#65533;!%&#65533;&#65533;,
&#65533;&#65533;`P&#65533;&&#65533;&#65533;&#65533;&#65533;&#65533;~@&#65533;k>&#65533;&#65533;&#65533;&#65533;c&#65533;#A&#65533;^p&#65533;&#65533;\^),&#65533;&#65533;,&#65533;&#65533;,)Y9&#39177;&#65533;PL(&#65533;&#65533;&#65533;p&#65533;&#65533;K&#65533;&#65533;&#65533;&#65533;F&#65533;jt	`&#65533;&#65533;
&#65533;&#65533;@y&#65533;f&#65533;{ &#264;&#65533;&#65533;
~d&#65533;&#65533;	R&#65533;&#65533;V`b&#65533;&#65533;H&#1309;T&#65533;&#65533;&#65533;&#65533;H&#65533;Kt&#65533;!&#65533;&#65533;&#65533;8&#65533;*&#65533;&#65533;&#1899;&#65533;&#65533;'&#65533;&#65533;p&#65533;&#2007;%&#1227;Y&#65533;&#65533;}}&#65533;NM(u&#65533;&#65533;&#65533;#&#65533;Sv&#65533;&#4607;&#65533;O7&#65533;&#65533;:W&#65533;Pb|C &#65533;`@&#65533;l&#65533;&#519;.W*&#65533;&#65533;opJQV&#65533;Tjt	&#65533;H&#65533;
&#65533;&#65533;&#65533;&#65533;PO&#65533;&#65533;&#65533;&#649;`Q&#262;7Z&#65533;z&#65533;il&#65533;&#65533;&#65533;G8R&#65533;T&#65533;&#65533;&#65533;S&#65533;&#65533;1&#65533;&#65533;&#65533;&#65533;{&#65533;0&#65533;&#65533;6&#65533;c&#65533;&#65533;*&#65533;SBh&#65533;&#1285;GC&#65533;&#65533;&#65533;O&#65533;5&#65533;{O%&#65533; k&#65533;m+!F#&#65533; V&#65533;&#65533;3&#65533;H&#65533;&#65533;&#65533;I&#65533;&#65533;&#721;&#65533;&#65533;	&#65533;&#65533;&#65533;eXf3lB~&)S!&#65533;&#65533;&#65533;&#65533;&#65533;)1zd&#1038;1&#65533;G&#1220;&#65533;E&#65533;q &#65533;&#65533;&#65533;r&#338;&#65533;&#65533;&#65533;S&#65533;&#65533;F&#65533;&#65533;J&#65533;&#65533;hn*&#65533;&#1658;413F&#65533;i&#65533; a&#65533;>&#65533;&#65533;j5&#65533;=&#1712;&#65533;TlBG&#65533;&#998;&#65533;^&#65533;w&#65533;&#65533;&#65533;&#65533;'>&#65533;pX0&#65533;@t`@&#65533;|&#65533;0&#65533;&#65533;
&#65533;c&#65533;p;\&#65533;&#817;&#65533;&#65533;(&#65533;&#65533;,&#65533;&#65533;1&#65533;"&#65533;B&#65533;*W0"<&#65533;&#65533;"	70&#65533;bf&#65533;&#65533;0&#65533;28&#65533;&#65533;@&#65533; &#65533;&#65533;&#65533;!&#1232;._@,&#65533;&#65533;&#65533;&#65533;6&#65533;Rxt&#65533;$f&#65533;&#65533;g)&#65533;=3&#65533;&#65533;&#65533;&#65533; `&#65533;Q&#65533;&#65533;.&#65533;P&#65533;Q0lI&#65533;&#65533;R	&#65533;P&#65533;&#65533;s4D&#65533;K&#65533;!&#65533;DxPH&#65533;p&#65533;Z&#65533;&#65533;qpmBi$&#65533;
]R)a&#65533;ar&#65533;f&#65533;&#65533;nF&#65533;?&#65533;&#65533;6#&#65533;vA&#65533;+@&#65533;&#65533;&#65533;&#65533;&#65533;&#65533;C&#65533;!&#65533;CprVKP&#65533;);4&#65533;&#65533;&#65533;C&#65533;v&#65533;&#596;&&#65533;&#65533;s&#65533;&#65533;&#65533;BGB&#65533;`2&#65533;L'&#65533;&#65533;,&#65533;&#65533;&#65533;R&#65533;,&#65533;&#65533;&#65533;&#65533;L@&#65533;&#65533;>&#65533;(A&#65533;@Q06K (T&#65533;snH&#65533;&#65533;E4b#D&#65533;h&#65533;H<;"&#65533;$~J&#65533;&#65533;&#65533;S&#65533;A&#65533;~&#65533;BBp	&#65533;&#65533;I/T"[h&#65533;J`sl&#65533;M&#65533;&#65533;"&#65533; (&#65533;&#25483;&#65533;1&#65533;|&#65533;&#65533;&#65533;H&#65533;&#65533;&#65533;&#65533;t&#65533;&#128;&#65533;&#65533;&#1728;bi&#65533;C&#65533;&#65533;T&#65533;tM&#65533;&#65533;h&#65533;&#65533;&#65533;H&#65533;&#65533;&#65533;wBw&#65533;&#65533;h&#65533;F tM h&#65533;&#65533;&#65533;M&#1025;T&#65533;m&#13382;&#65533;&#65533;&#65533;&#65533;K@P&#65533;~l!}BQ&#65533;O2*"FG&#65533;X`&#65533;M&#65533;&#65533;`&#65533;J&#65533;&#65533;&#65533;F"z&#65533;&#1094;&#65533;1:[w<'&#65533;D&#65533;$&#65533;&#65533;$&#65533;&#65533;&#3283;&#65533;&#65533;&#65533;B&#65533;X&#65533;xO &#65533;Ty&#65533;H`&#65533;Z&#65533;&#65533;w&#65533;pP&#65533;&#65533;&#65533;^p&#65533;hfyU&#65533;"$&#65533;:n	q&#65533;b&#65533;&#65533;#&#65533;l&#65533;&#65533;Q&#65533;^)&#65533;&#65533;h&#327;&#65533;&#65533;y&#65533;'&#65533;&#65533;&#65533;Ep&#65533;w &#65533;L&#65533;>c &#65533;<&#65533;+&#65533;ya&#65533;&#65533;+&#65533;&#1432;&#65533;Q&#65533;G&#65533;&#65533;v@qQ&#65533;w
2&#65533;<&#1415;+@&#65533;&#65533;`0&#65533;&#65533;&#65533; &#65533;w&#65533;(&#65533;g&#65533;r&#65533;&#65533;&#65533;yl(,&#65533;&#65533;&#65533;&#65533;&#65533;0&#65533;,&#65533;Y&#65533;&#65533;4&#65533;Y	&#65533;`b&#65533;&#65533;)&#65533;&#65533;&#65533;
&#65533;&#65533;&#65533;&#65533;&#65533;&#65533;&#65533;&#65533;&#65533;P&#65533;{&#65533;&#65533;B&#65533;&#65533;3&#65533;I&#65533;9&#65533;&#65533;&#65533;i&#65533;a&#65533;&#65533;&#65533;&#65533;&#1567;&#65533;&#65533;&#65533; &#65533;:&#65533;Z&#65533;z&#65533;&#65533;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"&#65533;&#65533;E&#65533;0@&#65533;!*x&#65533;Qd&#65533;	&#65533;&#65533;&#65533;x&#65533;\y$&#65533;&#65533;q&#65533;&#65533;&#65533;d&#65533;"N&#65533;&#65533;&#65533;f&#65533;!&#65533;%)&#65533;,s&#65533;A9@%&#65533;/&#1572;&#65533;&#65533;Y&#65533;V&#65533;&#65533;XL&#65533;,U!b&#65533;%6&#65533;&#677;&#65533;&#65533;~T&#1540;&#65533;k-&#65533;=&#65533;&#65533;D&#65533;&#65533;C&#65533;h&#65533;&#65533;d&#65533;&#65533;Zn&#65533;&#65533;8 !ARb&#65533;&#1165;b]W-5&#65533;E&#65533;O'&5L&#65533;&#65533;gEk&#1249;&#65533;,&#65533;RT&#65533;&#65533;UjB&#65533;&#65533;ot&#65533;:&#65533;Q&#65533;&#558;G_&#65533;\A6&#65533;&#65533;&#65533;&#65533;Hw&#65533;&#65533;Z&#65533;K&#65533;&#65533;&#65533;&#65533;&#65533;&#65533;&#856; &#1243;\&#65533;$&#65533;W&#65533;E0`0!CJ&#65533;NP&#555;&#65533;&#65533;&#65533;&#65533;&#1323;&#65533;&#65533;}y&#65533;&#65533;&#65533;&#65533;.&#65533;&#65533;0&#65533;&#65533;%QC\&#65533;WCv&#65533;&#65533;"&&#65533;&#65533;&#65533;5X
p&#65533;&#65533;}#E'!
&#65533;&#65533;`&#65533;&#65533;;P&#65533;%e&#65533;K&#65533;&#65533;&#65533;&#65533;I&#65533;u&#65533;L&#65533;]"&#65533;&#65533;&#65533;&#65533;J&#65533;D!&#65533;/L&#65533;&#65533;`&#65533;&#1542;7&#65533;&#65533;&#65533;&#65533;XX&#65533;5hr &#65533;HH&#65533;&#1992;q&#65533;R)
&#65533;&#65533;&#65533;&#65533;d&#65533;&#65533;,&#65533;&#65533;ht&#65533;&#65533;	&#65533;-'gK@'A&#65533;_&#1667;&#65533;Mp&#65533;&#65533;&#65533;tA'&#65533;&#65533;&#65533;&#65533;	&#65533;Y&#65533;u&#65533;A&#65533;KP.&#1205;tt&#65533;&#65533;&#65533;&#65533;&#65533;&#65533; &#65533;&#65533;&#65533;&#65533;6Q&#65533;ETP&#65533;he&#65533;PhI&#65533;%&#65533;&#65533;&#65533;X\&#65533;&#65533;&#65533;q	q&#65533;&#65533;T&#65533;8n&#65533;3&#65533;CJ &#65533;"&#65533;&#65533;&#65533;&#65533;&#65533;&#65533;PH(&#65533;0&#65533;&#691;&#65533;J&#65533;&#65533;H&#65533;&#65533; &#65533;&#65533;&#65533;J&#298;C &#65533;&#65533;I{D-&#65533;ma&#65533;&#65533;<&#65533;&#65533;)&#65533;2&#65533;&#571;&#65533;;&#65533;&#65533;&#65533;H{&#65533;&#65533;&#65533;fQP&#65533;Cp{&#65533;K&#14072;E&#65533;s &#65533;J0&#65533;X&#65533;&#65533;B&#65533;"P&#65533;&#65533;&#65533;&#65533;<&#277;+	e1&#65533;&#65533;&#65533;&#65533;K<n&#65533;EH@@&#65533;	&#65533;&#65533;&#65533;&#65533;2&#65533;&#65533;1&#65533;&#65533;&#65533;r&#65533;q8&#65533;J&#65533;&#65533;BP&#65533;&#65533;h&#65533;F&#65533;&#65533;&#65533;&#65533;&#65533;&#65533;&#65533;&#65533;&#65533;7&#65533;C&#65533;W
&#65533;\J&#65533;O/&#65533;&#980;&#65533;V$&#65533;&#65533;&#65533;&#65533;&#556;&#65533;&#65533;j&#65533;N&#65533;&#65533;YL&#742;"&#65533;5F&#65533;,(W6&#65533;&#65533;&#65533;<r7]gfY&#65533;%(g&#65533;&#65533;gF&#65533;&#65533;M&#65533;C.&#65533;A&#65533;&#65533;&#65533;h&#65533;&#65533;^&#65533;/&#65533;&#65533;v}~Y&#65533;0&#65533;{3&#65533;&#65533;D&#65533;s&#65533;cJh&#65533;V&#65533;&#65533;r&#65533;(E!&#65533;~&#65533;&#65533;&#65533;
&#65533;W5&#65533;V&#65533;LL&#65533;F&#65533;&#65533;&#65533;&#65533;t&#65533;&#65533;2(
q&#1783;&#65533;&#65533;&#65533;&#65533;
g6&#65533;"{&#65533;&#65533;&#227;P&#65533;&#65533;i&#65533;C&#65533;&#65533;Bd&#65533;xP&#65533;0-&#65533;t]6&#65533;&#65533;_:&#65533;&#65533;R||>c&#1322;:&#65533;&#65533;&#65533;&#65533;&#65533;+&#65533;%&#65533;#&#65533;2	&*xV'&#65533;&#65533;BU{&#65533;&#65533;n&#65533;&#65533;P"&#65533;&#65533;"u&#65533;p:&#65533;x&#65533;?t&#65533;&#65533;&#65533;0&#65533;hGp&#65533;&#65533;A=&#65533;Q&#65533;&#65533;w&#65533;Z&#65533;&#65533;&#65533;&#65533;&#65533; &#65533;&#65533;K0&#517;r&#65533;>L5&#65533;&#1859;l@&#65533;Uv&#65533;&#65533;P&#65533;&#65533;"&#65533;&#65533;q&#65533;'&#65533;L&#65533; &#65533;<Pb4+&#65533;&#65533;(&#65533;I
&#65533;&#65533;&#665;&#65533;&#65533;a&#65533;&#65533;	&#65533;&#65533;&#65533;&#65533;&#65533;&#65533;&#65533;Hg&#65533;u&#65533;&#65533;&#1186;#&<&#65533;>&#65533;G&#65533;&#65533;&#65533;^T`3&#65533;&#65533;&#65533;&#65533;1B&#65533;A&#65533;&#65533;&#65533;#&#65533;T&#65533;N&#65533;b&#65533;&#65533;%&#65533;&#65533;&#65533;K&#65533;&#65533; &#65533;&#65533;$&#65533;&#65533;R&#65533;&#65533;L&#65533;*W&#65533;&#65533;V&#65533;r&#65533;&#65533;&#65533;,gI&#65533;Z&#65533;&#65533;&#805;.o5zR&#65533;&#65533;0&#65533;ILT&#65533;&#65533;&#65533;L&#65533;2i&#65533;&#65533;&#961;&#65533;&#65533;&#1036;&#65533;4&#65533;&#65533;jZ&#65533;x&#65533;3&#65533;p&#65533;&#65533;&#65533;.
&#65533;&#65533;8Y&#65533;&#65533;r&#65533;&#65533;L&#65533;&#65533;&#65533; &#65533;&#65533;&#65533;a&#65533;&#65533;&#65533;&#65533;9&#65533;I&#65533;%&#65533;&#65533;&#65533;b@&#65533;$&#65533;&#65533;~&#65533;&#65533;&#65533; -'&#65533;"&#65533;&#65533;&#299;&#65533;2&#65533;&#65533;Bz&#65533;&#65533;&#65533;&#65533;D&#65533;I&#65533;"&#65533;&#65533;](_&#65533;&#65533;&#65533;z&#65533;&#65533;&#65533;&#65533; DG*&#777;&#65533;&#65533;&#65533; &#65533;JW&#65533;z
$&&#65533;v&#65533;&#65533;&#65533;* &#65533;&#65533;&#65533;&#65533; )<OJO&#65533;&#65533;?&#65533;@.S:&#65533;&#65533;&#65533;&#65533;*I &#65533;&#65533;&#65533;&#65533;&#65533;&#65533;8yz&#65533;&#65533;&#65533;T&#65533;QI&#65533;T6P0&&#65533;&#65533;&#65533;R&#65533;0&#65533;&#65533;&#65533;R'U&#873;&#65533;&#1536;?&#65533;&#65533;6pK&|uNs&#65533;&#65533;&#65533;P&#65533;&#65533;'&#65533;U"8&#65533;&#65533;&#65533;&#65533;i&#65533;&#65533;&#65533;4&#65533;di&#65533;`&#1366;&#65533;&#65533;k_&#65533;W!&#65533;h-&#65533;4&#65533;M&#65533; `lB&#65533;_a&#65533;$p&#65533;\`&#65533;&#65533;j6&#65533;&#65533;&#65533;f[&#65533;&#65533;&#65533;u&#65533;&#65533;5j X&#65533;&#65533;&#65533;&#1100;&#65533;5/0&#65533;!&#65533;&#3493;&#65533;-P&#65533;&#65533;a&#65533;&#65533;0&#65533;{M&#65533;@&#65533;B&#65533;r&#65533;&#65533;&#65533;&#22930;&#65533;$@@fp&#65533;&#65533;DW&#65533;&#65533;&#65533;n970[&#1333;&#65533;C`.@&#162;&#65533;&#65533;&#65533;Ef	&#65533;&#1025;Yb&#65533;&#65533;&#65533;QV&#65533;*&#65533;&#65533;&#65533; &#65533;&#65533;d&#65533;&#65533;{&#65533;W&#65533;&#65533;&#65533;
dy&#1018;7&#65533;J0&#65533;&#65533;&#65533;*&#65533;&#65533;F&#65533;&#65533;&#65533;&#65533;&#65533;&#65533;&#65533;&#516;ma &#65533;&#65533;&#65533;@&#65533;FB&#65533;&#65533;>&#295;&#65533;&#65533;&#65533;M&#65533;^&#65533;&#65533;,0&#65533;cc&#65533;&#65533;&#65533;&#65533;ux}g*&#65533;&#65533;&#65533;2`&#65533;x&#65533;`&#65533;@=i|&#65533;$&#65533;&#65533;,&#65533;J=@&#65533;Z9&#65533;&#65533;&#65533;;&#65533;&#65533;&#65533;&#65533;z+&#680;&#65533;&#65533;&#65533;2&#65533;&#65533;&#65533; &#65533;&#65533;A&#65533;q&#65533;9&#65533;&#65533;1&#65533;&#65533;]7\;&#65533;&#65533; U&#160;&#65533;Z&#65533;0Z&#65533;&#65533;&#65533;&#65533;=-&#65533;&#65533;J &#65533;Rx&#65533;N#}&#65533;&#65533;&X&#65533;K&#65533;&#65533;T9mN&#65533;&#65533; &#65533;&#65533;'&#65533;&#65533;9P'q @u&#65533;&#65533;&#65533;&#65533;k&#65533;&#65533;&#65533;GHM&#65533;&#65533;$&#1157;&#65533;&#65533;&#485;xm>&#65533;&#1681;&#65533;&#65533;<&#65533;I&#65533;0@&#65533;&#65533;5&#65533;!]&#2033;&#65533;&#65533;&#65533;P/&#65533;!G&#65533;9&#65533;%&#65533;&#65533;&#65533;#&#65533;d&#65533;]&#65533;&&#65533;r&#65533;Qr&#65533;`&#1590;~.A&#65533;o.&#65533;B&#1848;&#1011;/&#65533;lx[: &#65533;&#65533;&#65533;N -&#65533;&#65533;G&#1224;&#65533;&#65533;*&#65533;J&#65533;B&#65533; ]&#65533;
TQK(&#65533;&#65533;&#65533;5&#65533;&#65533;p&#65533;&#65533;2&#65533;&#65533;(&#65533;o&#281;n[&#65533;U&#65533;&#65533;G&#65533;&#65533;k&#65533;&#65533;&#65533;&#65533;,&#65533;&#65533;M&#65533;p};&#168;H6&#65533;&#65533;&#65533;&#65533;&#65533;J&#65533;&#65533;A&"&#65533;&#65533;B&#65533;1&#65533;&#65533;/b9"D&#65533;| "\H&#65533;&#65533;&#65533;&#65533;(!&#65533;K&#65533;,e&#65533;&#65533;$&#1877;&#1028;G&#65533;&#65533;&#65533;Ua=&&#65533;&#65533;xf&#65533;R&#65533;&#65533;E&#65533;&#65533;&#65533;&#65533;&#65533;
&#65533;t\&#65533;&#65533;&#65533;&#65533;a]&#65533;OB&#65533;&#65533;&#65533;1G&#65533;"&#65533;1&#65533;1ba.&#502;&#65533;&#65533;&#65533;&#65533;Gw&#65533;!&#65533;&#65533;DO5p&#65533; &#65533;&#65533;&#65533;p&#65533;&#65533;&#65533;&#65533;&#65533;t5&#65533;&#65533;R&&#65533;&#65533; y2&#65533;U&#65533;&#608;1&#65533;H	&#65533;&#65533;)%!&#65533;E&#65533;&#65533;&#65533;&#65533;{&#65533;rh&#65533;&#65533;x&#65533;&#65533;&#65533;f&#65533;)w&#65533;&#129;&#65533;r$O(=&#65533;&#545;&#65533;_&#65533;i&#65533;>R82&#65533;hb&#65533;&q&#65533;&#1176;&#65533;&#65533;Q&#65533;mS&#65533;&#65533;(&#316;<%7&#65533;&#1054;&#65533;&#65533;&#65533;ac&#65533;g~&#65533;&#65533;$&#65533;>&#65533;{I&#65533;|&#65533;&#65533;E&#65533;&#65533;-&#65533;!&#65533;&#65533;}G &#65533;g&#65533;
&#65533;&#65533;&#65533;&#65533;&#65533;G1&#65533;W@&#65533;&#65533;&#65533;P&#65533;/R#&#65533;g\&#65533;pY&#65533;Q&#65533;&#65533;&#65533;,&#65533;&#65533;&#65533;&#65533;28&#65533;4&#65533;	&#65533; 
&#65533;
o4&#65533;&#65533;&#1618;+&#65533;sli"r&#65533;|&#65533;&#65533;]&#65533;"&#65533;w&#594;.&#818;f*&#65533;,&#65533;&#65533;G"&#65533;&#65533;gq&#65533;(&#65533;&#65533;U5D2G%'m&#65533;&#65533;&#65533;Q&#65533;h&#65533;&#65533;&#65533;&#65533; &#65533;&#65533;'A&#65533;a&#65533;&#65533;1F&#65533;&#65533;&#65533;&#65533;C&#65533;&#65533;	&#65533;+BX2^&#65533;&#1073;&#65533;2A&#806;o&#65533;fu&#65533;#!u82&#65533;&#65533;Q!&#65533;&#65533;u&#65533;v&#65533;&#65533;2 zhu&#65533;&#65533;v&#1655;&#65533;&#65533;iT
&R&#65533;yV&#65533;&#65533;/(&#65533;&#65533;G@CJ@v_&#65533;M&#65533;&#65533;&#65533;&#65533;LpT^&#65533;rB@P&#65533;FL&#65533;s&#65533;a%&#65533;&#65533;8v&#65533;$UhEM&#65533;eT&#65533;Q&#65533;x@!bW&#65533;&#65533;*&#65533;RMQw^C9%&#65533;E7&#65533;h&#65533;&#65533;&#65533;"{&&#65533;k2&#65533;>u7&#65533;L&#65533;tt&#65533;%W$aM&#65533;V"x&#65533;&#65533;w^&#65533;s&#65533; t[g&#65533;&#65533;&#65533;&#65533;b5&#65533;W
c&#65533;&#65533;&#65533;N&#65533;G+0&#65533;p&#65533;GHh&#65533;hH&#65533;,H
y(@&#65533;y1&#65533;&#65533;2&#65533;y@&#65533;x&#65533;&#65533;v r&#65533;&#65533;s8&#65533;FCq	&#1656;>g&#65533;$Y&#65533;L@&#65533;w&#65533;&#65533;G&#65533;o&#65533;0&#65533;m	r&#65533;&#65533;&#65533;G&#65533;O &#65533;v &#65533;H&#65533;&#65533;&#65533;a&#65533;&#65533;8vam&#65533;&#65533;&#65533;&#65533;&#65533;X	&#65533;R&#65533;NySW!&#65533;&#65533;A)Q&#65533;Mp.yPYay$w&#65533;&#65533;&#65533;Lyh&#65533;z%-&#596;Kp<&#65533;&#65533;x &#65533;Q&#65533;L&#65533;qA::g&#35974;w&#65533;7{a&#65533;K&#65533;u&#65533;&#65533;]&>a&#65533;&#65533;S&#65533;;`'&#65533;&#65533;,&#65533;"&#65533;e&#65533;&#65533;M&#65533;&#65533;tp&#65533;&#65533;&#65533;&#65533;&#65533;2&#65533;K&#65533;&#65533;[0w0&#65533;"&#65533;>&#65533;&#65533;yTP{9&#65533;&#65533;S&#65533;}&#1456;&#65533;.&#65533;&#65533;&#65533;`&#65533;&#65533;&#65533;&#65533;&#65533;&#1234;&#65533;&#1175;P&#65533;n&#65533;&#65533;&#65533;wp&#65533;U@Fm&#65533;&#65533;&#1049;
&#65533;&#65533;&#65533;&#65533;&#65533;&#65533;&#65533;&#65533;&#65533;&#65533;&#65533;&#65533;	&#65533;(I&#65533;,&#65533;9&#65533;&#1234;+0&#65533;>&#534;R}&#65533;&#1567;&#65533;&#65533;&#65533; &#65533;:&#65533;Z&#65533;z&#65533;^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$R&#65533;[M&#65533;&#65533;&#65533;&#65533;/&#65533;wVJx%&#65533;&#192;SD&#65533;R&#65533;&#65533;&#65533;$&#65533;&#65533;e&#65533;JR&w&#65533;#t&#65533;&#65533;2&#65533;h&#65533;&#65533;sg-vKd&#65533;&#65533;&#65533;&#65533;&#65533;&#65533;
&#65533;YT*&#65533;gD&#65533;X&#65533;&#65533;K&#65533;&#65533;&#65533;Z8&#65533;\&#65533;vv&#65533;Bx<D&#65533;&#1677;lV+&#65533;r&#65533;&#65533;&#1729;p&#65533;&#65533;&#65533;q`&#65533;&#65533;'a&#741;&#65533;H&#65533;&#65533;"&&#65533;&#65533;&#65533;R&#65533;Z&#65533;&#65533;&#65533;&#65533;q&#65533;lK&#65533;h)^&#65533;
&&#65533;&#65533;&#65533;&#65533;h&#65533;&#1548;&#1782;&#65533;&#1158;.&#65533;T&#65533;u)&#65533;&#65533;&#65533;"Da&#65533;PRW&#65533;&#65533;&#65533;&#65533;Dwj"&#65533;&#65533;	&#65533;_^&#65533;&#65533;&#65533;@`r0&&#65533;{`.w&#65533;q&}&#65533;&#65533;&#65533;p&#65533;&#65533;&#65533;F2&#65533;+A&#65533;&#65533;&#65533;&#65533;^V?-E+&#65533;$&#65533;&#65533;T&#65533;Qg&#1606;&#65533;HQN&#1863;+&#65533;yI&#65533;&#65533;DP(<(&#65533;a&#65533;I&#65533;E&#65533;&#65533;(&#65533;=h&#65533;M&#65533;&#65533;&#65533;&#65533;&#65533;R&#65533;`&#65533;&#65533;//H&#65533;&#65533;8(&#65533;%&#65533;h"5&#65533;&#65533;a;&#65533;41&#65533;R&#65533;5"WBX&#65533;I3&#65533;p0&#65533;[&#1312;&#65533;>"&#65533;&#65533;&#65533;&#65533; B&#65533;&#65533;hH&#65533;&#65533;"&#65533;l&#65533;h&#1573; &#65533;&#65533;|E&#65533;&#65533;6&#65533;&#1606;BU&#1476;M&#65533;&#65533;&#1810;&#65533;&#65533;&#65533;b8S&#65533;&#65533;&#525;z&#65533;&#65533;L&#65533;p&#65533;9~&#65533;!&#65533;Ct&#65533;&#65533;%&#65533;|Y6*&#65533;Mh&#65533;[&#65533;&#65533;&#1360;"&#65533;I&#65533;`&#1572;N&#65533;&#65533;^&#65533;&#65533;A&#65533;Ji&#65533;&#65533;eBFx&#65533;(B!&#65533;&#65533;&#1172;*&#65533;2+A&#65533;,g&#65533;Vh&#65533;>x&#65533;&#65533;Q&#65533;&#65533;\rl4G&#65533;&#65533;l&#65533;&#65533;&#65533;&#65533;&#65533;n&#65533;&#65533;.kn&#65533;L&#65533;&#65533;&#65533;KD&#65533;D&#65533;hb1&#65533;&#65533;&#65533;/$&#65533;F&#65533;&#65533;e
+MI&#65533;&#65533;@&#65533;0&#65533;&#65533;lTJ&#65533;T&#65533;&#320;`*&#65533;C&#65533;&#65533;&#65533;&#65533;&#65533;vK&#65533;&#65533;F&#65533;BP&#65533;B$&#65533;&#65533;&#65533;&#65533;
&#65533;&#65533;l&#65533;X<&#65533;"&#65533;&#65533;&#65533;&#65533;z&#65533;Fc&#65533;+&#65533;M>#q&#65533;&#65533;4{`&#65533;&#65533;&#65533;&#65533;2&#65533;B&#65533;&#65533;L&#65533;b&#65533;&#65533;&#65533;&#65533; &#65533;&#26666;L&#65533;&#288;&#65533;k8&#65533;O5w&#65533;&#65533;&#65533;&#65533;&#65533;&#65533;6&#65533;&#65533;&#65533;%&#65533;&#1424;&#65533;(O&#65533; &#65533;vJ&#65533;&#65533;wL&#65533;d&#65533;u&#65533;f*&#65533;&#65533;&#65533;*&#65533;[&#2000;&#65533;GKD6 &#65533;&#65533;j&#65533;;cs&#65533;&#65533;&:&#181;&#65533;(&#65533;$&#65533;&#65533;n&#65533;&#65533;5k&#65533;&#65533;&#65533;&#65533;d`o&#65533;g&#65533;f&#65533;9c&#65533;&#65533;&#65533;&#65533;Z&#65533;&#65533;$`&#65533;p`&#65533;&#65533;&#65533;&#65533;&#65533;T&#65533;E&B7h&#65533;&#65533;&#65533;&#65533;hg&#65533;&#65533;yDl7JK#OF&#65533;1&#65533;  &#65533;&#65533;Y&#65533; (&#65533;={-&#65533;<8&#65533;&#65533;&#65533;&#65533;&#65533;s&#65533;&#65533;\i&#65533;y&#65533;&#65533;)Vp	&#65533;&#65533;I#&#65533;P&#65533;&#65533;R&#65533;&#65533;'&#65533;&#65533;H&#65533;&#65533;&#65533;#U&#65533;&#65533;&&#65533;(&#65533;&#65533;2&#65533;&#65533;&#65533;&&#65533;&#65533;@&#65533;&#65533;&#65533;
$1&#65533;L
&#65533;?&#1488;V&#65533;zV&#65533;.W&#65533;&#65533;aA&#65533;@&#65533;$&#65533;,&#65533;!&#65533;&#65533;N7HeC:pJ{&#65533;:&#65533;&#65533;'H &#65533;!k*bz!&#65533;&#65533;&#65533;-&#65533;`ef8)&#65533;a:{&#65533;&#65533;%&#65533;&#65533;!&#65533;b&#65533;&#65533;H$&#65533;Qh0/8&#65533;>&#65533;&#1960;F5&#65533;&#65533;c&#65533;c&#65533;j&#65533;&#65533;&#65533;O,&#65533;&#65533;&#65533;R,q&#65533;o8&#65533;!y%"RY&#65533;#9 X&#65533;&#804;&7&#65533;&#65533;Nz&#603956;&#65533;(GI&#65533;R&#65533;&#65533;L&#65533;*W&#65533;&#65533;X&#65533;D &#65533;,gI&#65533;Zf&#65533;&#65533;&#65533;&#805;.wY&#65533;&#704;&#65533;&#65533;&#65533;0&#65533;&#65533; ^&#65533;&#564;&#65533;0&#552;J&#65533;&#268;&#65533;4;&#65533;&#65533;jZ3&#65533;F3&#65533;&#65533;&#65533;Ra&#65533;&#65533;&#65533;5&#65533;I&#65533;#p3`rh&#65533; &#65533;h&#65533;p&#65533;3&#65533;&#65533;g5&#65533;vfA&#65533;[5&#65533;&#65533;&#65533;~&#65533;K&#65533;h0&#65533;IP^R &#65533;&#65533;&#1575;?&#65533;&#65533;&#65533;L&#65533;Y&#65533;&#65533;D*&#1034;&#946;&#65533;&#357;&&#65533;&#1102;&#65533;"lG&#65533;&#65533;&#65533;&#65533;&#65533;MM: &#65533;&#65533;I&#65533;`Qpf&#65533;&#65533;8&#65533;Le&#65533;UA&#65533;&#65533;&#65533;&#65533;t&#65533;LM&#65533;@&#65533;&#65533;O!&#65533;&#65533;i&#65533;&#65533;&#65533;8&#65533;	&#65533;i&#65533;&#65533;&#65533;jR6&#65533;&#65533;&#65533; &#65533;jQ&#65533;yTk&#65533;&#65533;6`&#65533;Lc &#65533;&#65533;&#65533;h&#65533;&#65533;&#65533;&#65533;&#65533;
n&#65533;&#65533;CAVo@&#1325;&#65533;&#65533;&#1380;&#65533;@0&#676;&#65533;`&#65533;&#65533;&#65533;2&#65533;*>&#65533;&#65533;&#65533;&#1066;]&#65533;&#65533;&#65533;d&#65533;&#65533;1&#65533;@_; &#65533;&#65533;&#65533;2	p%&#65533;n&#65533;&#65533;*v&#65533;m&#65533;1&#65533;*&#65533;&#65533;&#65533;&#65533;6&#65533;,2&#65533; !&#65533;&#65533;&#65533;&#65533;&#65533;&#65533;h&#65533;y&#65533;&#65533;&#65533;&#65533;&#65533;j&#65533;&#65533;Y&#65533;@&#65533;ml/:&#65533;cj&#65533;d&#65533;r&#65533;&#65533;&#65533;&#65533;&#1447;7 0&#65533;&#65533;@&#65533;&#65533;eq&#65533;&#65533;&#65533;&#65533;&#65533;&#65533;-Bo&#65533;&#65533; "&#65533;5&#65533;&#65533;&#65533;..K &#65533;&#65533;2&#65533;&#65533;}&#65533;'@:&#65533;&#65533;&v&#65533;E&#65533;v&#1355;&#65533;A&#65533;&#65533;&#65533;c&#65533;&#65533;&#65533;"l&#65533;&#65533;}&#65533;&#1560;&#65533;&#65533;. &#65533;&#65533;M/W	&#65533;&#65533;&#65533; z&#65533;AML&#65533;&#65533;AV&#65533;&#65533;} !&#65533;7&#65533;&#1308;0+/&#65533;# &#65533;&#65533;C&#65533;&#1048;&#65533;&#65533;jrX &&#65533; ( &#65533;&#65533;U1+;0&#65533;T6&#65533;&#65533;&#65533;\<&#65533;&#65533;&K&#65533;@&#65533;&#65533;&#65533;'[&#65533;IY&#65533;!&#65533;B&#65533;zy](&#65533;&#65533;;&#65533;&#65533;	l&#65533;]&#65533;&#65533;&#65533;&#65533;&#552;N&#65533;bv'&#65533;&#65533;i7&#65533;&#65533;8&#65533;&#65533;T&#65533;&#65533;&#65533;9&#65533;3&#65533;	#&#65533;&#65533;&#246;=&#65533;~&#65533;f-&#65533;&#1704;&#65533;&#65533;fx&#65533;&#65533; <&#65533;&#65533;N&#65533;&#65533;&#65533;&#65533;^&#65533;&#1175;f&#65533;&#65533;Y&#65533;(&#65533;	&#65533;4V&#65533;T8&#65533;L(&#65533;V5&#65533;&#65533;A&#65533;V#&#65533;3&#1095;&#65533;dm&#65533;&#65533;&#1423;&#65533;FeP&#65533;E^&#1731;D&#65533;&#65533;&#65533;&#1991;&#65533;<&#65533;&#65533;&#65533;&#65533;<&#65533;6&#65533;5?&#65533;`&#65533;&#65533;f&#65533;h!&#1619;&#65533;&#65533;&#65533;&#65533;IycF&#65533;&#302;&#65533;&#65533;e&#65533;I&#65533;#Ep&#65533;ekD&#65533;&#65533; &#1645;Rq&#65533;&#810;&#65533;_vs:&#65533;m<&#65533;6&#65533;&#65533;d&#65533;&#65533;GYR&#65533;^	&#65533;&#65533;+}QT&#65533;j&#65533;&#65533;&#65533;&#65533;&#65533;&#65533;&#65533;&#65533;6a&#65533;e&#65533;&#65533;'&#65533;&#65533;&#65533;&#65533;&#65533;q|	&#65533;&#65533;&#65533;5&#65533;g&t&#65533;&#65533;d&#65533;}&#65533;&#1418;&#65533;!J8o&#65533;0d&#957;&#65533;&#65533;&#733;'x<&#65533;<&#65533;&#65533;&#65533;&#65533;	%E&#65533;&#65533;8Vt	&#65533;&#65533;&#65533;M2AS6>&#65533;&#65533;n1&#65533;b&#1199;&#65533;#&#65533;&#65533;-&#65533;;&#65533;v&#65533;~&#65533;hNj.&#65533;2&#65533;&#65533;&#65533;s8ne&#65533;#&#65533;@y&#65533;&#540;s&#65533;q&#65533;q6u^'3B&#65533;;&#65533;&#65533;nl)a&#65533;&#65533;Vn&#65533;M
&#65533;&#65533;h&#65533; &#65533;c&#65533;?j,&#65533;&#65533;4&#65533;&#65533;&#65533;&#65533;_C&#65533;&#65533;>|&#65533;qr0&#65533;U&#65533;W&#65533; &#65533;&#65533;&#65533;&#65533;&#65533;-d:&#65533;D&#65533;&#65533;&#65533;e%&#65533;r
&#65533;&#65533;&#65533;	&#65533;&#65533;D
&#65533;
&#65533;&#19638;%uM~&#1974;Zi&#65533;4x&#65533;&#65533;8&#65533;\&#65533;d &#65533;h &#65533;f&#65533;&#65533;evV&#65533;&#65533;&#65533;&#65533;+KC&#65533;K&#65533;`&#65533;&#65533;&#65533;&#65533;&#65533;&#65533;0BDl=&#65533;|S&#65533;2Y&#65533;3&#65533;&#65533;&&#65533;q}&#65533;GH&#65533;&#65533;&#65533;&#65533;&#65533;zI&#65533;&#65533;&#65533;
&#688;x&#65533;&#65533;&#65533;&#65533;@&#65533;&#65533;&#65533; 9&#65533; /&#65533;&#65533;m&#65533;&#65533;*$&#65533;&#65533;&#483;	&#65533;&#65533;/&#65533;&#65533;&#65533;&#65533;pW&Q&#65533;/&#65533;@&#65533;&#65533;>&#1474;&#65533;&#65533;s&#65533;&#65533;+d&#65533; -&#65533;?&#65533;&#65533;3&#65533;&#65533;&#65533;J&#65533;&#65533;:&#65533;J&#1411;&#65533;'pr&#65533;$4F&#65533; dw&#65533;t&#65533;&#65533;#M&#65533;>&#65533;t;!CJ0#0&#65533;&#65533;^ 8&#65533;SD61!&#65533;8r&#65533;1'P&#65533;&#65533;&#65533;&#65533;Xg`m&#65533;&#65533;GI (JQ=&#65533;d&#65533;6&#65533;'y<B&#65533;&#65533;&#65533;"q&#65533;&#65533;&#65533;<5v&#65533;&#65533;&#65533;&#65533;q&y8"<&#65533;&#65533;&#65533;&#65533;261Eb%>&#65533;{>%MXFW&#65533;B
xA&#65533;cs)/&#65533;!H&#65533;-O&#65533; 	N1|&#65533;TBo,&#65533;&#65533;&#65533; G &#65533;&#65533;3b&#65533;N&#65533;&&#65533;&#65533;k2@&#65533;X&#65533;&#65533;&#65533;8L&#65533;
&#65533;&#65533;<&#65533;&#65533;&#1729;&#65533;&#65533;#&#65533;(sT&#65533;t_&#65533;	da0x&#65533;&#1730;b&#65533;&#872;`r{&#65533;&#65533;X?&#65533;&#65533;ZA E&#65533;&#65533;`q"&#65533;\7(@q&#65533;7&#65533;&#65533;&#135;#&#65533;&#65533;&#65533;D&#65533;&#65533;&#65533;B!pV"t&#65533;&#65533;&#65533;&#65533;StR&#65533;&#65533;Wda&#65533;&#65533;4&#65533;C
&#65533;wS&#65533;&#65533;&#65533;&#65533;&#65533;h	&#65533;h&#65533;hi&#65533;&#65533;9;uO&#65533;&#65533;Q&#65533;FR8~&#65533;&#65533;#&#65533;&#65533;&#65533;	&#65533;!&#65533;]&#65533;! (&#65533;5u&#65533;&#65533;&#65533;&#65533;O@&&#65533;&#65533;F&#65533;&#65533;"}U&#65533;&#65533;&#65533;&#65533;&#65533;R&#65533;&#65533;Z&#65533;;B	&#65533;y&#65533;&#65533;Q7#&#65533;0&#65533;Py&#65533;7,gY&#65533;&#65533;&#65533;&#65533;H0w]&#65533;-G<a&#65533;0t&#65533;&#65533;,8&#65533;&#529;d&#65533;&#65533;&#65533;p&#65533;&#65533;&#65533;,G0J&#65533;[&#65533;&#65533;-&#65533;&#65533; ~QP}#Q&#65533;R |&#65533;&#65533;|j&#65533;X&#65533;&#65533;@&#65533;&#65533;%0#&#65533;&#65533;03&#65533;Ph`ma&#65533;uPV&#65533;Em&#65533;&#65533;&#65533;
&#65533;&#1179;&#65533;&#1627;&#65533;`y&#65533;&#65533;x7&#65533;&#65533;&#65533;&#65533;&#65533;&#65533;&#65533;&#65533;&#65533;&#65533;&#65533;&#1042;~Y&#65533;c&#65533;&#65533;&#65533;&#65533;&#65533;&#65533;&#1721;&#65533;&#65533;&#1629;&#65533;&#65533;&#65533;&#65533;&#65533;&#65533;9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P&#65533;&#65533;&#65533;!c!&#65533;2&#65533;&#878;&#65533;&#65533;&#65533;&#65533;O&#65533;&#65533;&#65533;&#65533;&#65533;&#65533;h5&#65533;&#65533;R{&#65533;FP&#65533;&#65533;e2&#65533;&#65533;&&#65533;e&#65533;&&#65533;&#65533;&#65533;2&#65533;9#&#65533;V&#65533;&#1721;&#65533;&#65533;&#65533;(y&#65533;&#188;0q&#65533;&#65533;&#65533;8&#65533;&#65533;ZId|q&#65533;&#65533;J!_&#65533;&#65533;&#65533;&#65533;&#65533;6-+<Hu&#65533;&#844;t^&#65533;&#65533; P&#65533;.1-MI)iRJ)/&#1421;&#65533;E&#65533;Q>'a&#65533;&#612;&#65533;&#65533;&#65533;2&#65533; &#65533;n(&#226;!&#65533;IA&#1482;&#65533; ?jCa&#65533;(&#65533;&#65533;&#65533; &#65533;4&#65533;&#65533;&M&#65533;&#65533;&#1492;&#65533;&#65533;U&#65533;&#65533;&#65533; &#65533;H&#65533;Vp&#65533;&#65533;&#65533;&#65533;V.&#65533;
;&#65533;&#65533;N&#65533;+&#65533;&#65533;&#65533; d\&#65533;&#65533;2&#65533;=&#65533;&#132;d&#65533;GLhz7&#65533;&#65533;aQ(c&#65533;lo&#65533; &#65533;L&#65533;&#65533;5&#65533;&#65533;^&#65533;&#1256;?&#65533;&#65533;%h&#65533;&#65533;&#65533;D&#65533;&#65533;&#65533;U&#65533;
&#65533;(&#65533;"&#65533;&#65533;w&#65533;&#65533;&#65533;&#65533;B`&#65533;&#169;~&#65533;&#65533;x&#65533;|IReSjx @&#65533;uu&#65533;&#65533;=do&#65533;	x&#65533;u&=&#65533;%Z&#65533;>&#65533;N&#65533;%&#65533;&#65533;=&#65533;&#65533;&#65533;+LW&#65533;2&#65533;&#65533; &#65533;QN'Ol&ES&#65533;r&#65533;+&#65533;&#65533;`&#65533;8&#1415;u&#65533;&#65533;&#65533;&#65533;Ds&#46136;&#65533;&#65533;@&#65533;&#65533;P&#65533;u&#65533;<U&#65533; zK&#65533;&#65533;&#65533;&&#65533;&#65533;&#65533;/&#65533;dI&#65533;5A@B&#65533;I :&#65533;=&#65533;8d5tr&#65533;&#65533;I&#65533;&#196;/4&#65533; &#65533;%&#65533;&#1484;W&#65533;&#65533;&#65533;{K`&#65533;p`&#65533;l&#65533;&#65533;&#65533;aI&#65533;_&#65533;&#65533;&#65533;#-&#65533;&#65533;N2&#65533;&#65533;T`e&#65533;&#65533;&#65533;&#65533;5&#65533;r&#65533;lE8&#65533;&#65533;&#65533;&#65533;&#65533;`.&#65533;&#612;D&#65533;R&#65533;8"&#65533;`&#65533;ET&#65533;&#1729;5J&#65533;p&#65533;&#65533;&#65533;e&#65533;&#65533;Z&#65533;&&#65533;-&#65533;jI&#1353;ZGJ&#65533;b&#65533;z&#65533;:F!!&#65533;S&#65533;*X&#65533;&#11059;&#65533;&#65533;J"!&#65533;d&#65533;&&#65533;&#65533;+&#65533;&#65533;&#65533;)&#65533;&#65533;&#65533;&#65533;z&#65533;&#65533;&#65533;&#65533;H&#65533;&#570;&#65533;+&#65533;&#65533;&#65533;D{M&#65533;&#65533;^!J&#65533;7l+D&#65533;iN&#65533;&#65533;&#65533;Gt&#65533;&#65533;Il&#65533;JE&#65533;N&#65533;#/4&#65533;&#65533;&#65533;&#65533;
5&#65533;&#1794;Q5@&#65533;&#65533;&#65533;&#65533;&#65533;o&#65533;&#65533;&#65533;&#65533;&#65533;^&#65533;&#65533;Bu&#65533;>B&#65533;h&#65533;&#65533;&#65533;2,pp1&#65533;z&#65533;&#65533;le[]G&#65533;\DK>#qr&#65533;5/&#65533;&#65533;9&#65533;<&#65533;&#65533;&#65533;3&#65533;R3&#65533;&#65533;u&#65533;&#65533;&#65533;7d<&#65533;!!&#65533;&#65533;>)&#65533;m&#65533;YL&#65533;&#65533;|&#65533;&#65533;&#65533;b&#65533;tSe&#65533;mKo&#65533;}&#65533;j&#65533;v&#65533;&#65533;R&#65533;	g&#65533;*&#65533;O-	8I&#65533;i&#65533;C&#65533;&#65533;&#65533;Z&#65533;l&#65533;H=B&#65533;&#65533;@&#65533;c&#65533;&#65533;j&#65533;j&#65533;&#65533;B&#65533;&#65533;Bl&#65533;J&#1063;&#65533;&#65533;&#1369;gqr3Xz&#65533;&#65533;&#65533;-&#65533;&#65533;>&#65533;&#65533;&#65533;
vc2r&#65533;o&#65533;0&#65533;I&#65533;|FDv&#65533;&#65533;C$&#65533;{&#25037;(&#65533;H&#65533;^+&#65533;L&#65533;)&#65533;|&#65533;<-&#65533;n/D&#65533;'&#65533;&#65533;&&#65533;&#65533;A&#65533;&#65533;&#65533;&&#65533;&#65533;a&#65533;Q_&#65533;Bt&#65533;K&#65533;{&#65533;&#65533;\&#65533;&#65533;&#65533;&#65533;O	&#65533;&#65533;$&#65533;"&#65533;0D7&#794;t6&#65533;&#65533;&#65533;%&#65533;]&#65533;0 &#65533;&#65533;&#65533;[&#65533;&#65533;(&#65533;&#65533;&#65533;/qC&#65533;&#65533;4&#65533;&#65533;&#65533;C&#65533;&#65533;&#65533;HT&#65533;m&#65533;&#65533;@X&#65533;!+&#65533;&#65533;S-!ERn&#65533;ZpT&#65533;&#65533;L&#65533;f&#65533;4&#65533;Y&#65533; &#65533;&#65533;&#487;s<l5&#65533;kb&#65533;0c &#65533;&#65533;F&#65533;E0&#65533;Zd|yb&&#65533;&#1097;2r&#65533;&#65533;l&#65533;F&#65533; &#65533;/u&#65533;CG&#65533;<Z&#65533;&#65533;y&#65533;EhY-i&#65533;&#65533;g&#65533;" 8&#594956;&#65533;$'I&#65533;JZ&#599348;&#65533;&7&#65533;&#65533;Nz&#65533;&#65533;(G	&#65533;<o&#65533;7&#65533;&#65533;*W&#65533;&#65533;VF&#65533;&#65533;&#65533;&#65533;&#65533;,g&#65533;&#610;&#512;&#65533;\p&#65533;.w&#65533;K&#65533;&#65533;&#65533;&#65533;&#65533;pK:8&#269;^&#65533;2&#65533;YIa:&#65533;&#65533;&#65533;(&#65533;Y&#65533;&#65533;&#65533;&#806;6&#65533;&#65533;&#65533;n^&#65533;-rh&#65533;&#65533;&#1568;&#65533;r*&#65533;&#65533;&#65533;t&#65533;&#281;F-0F&&#65533;&#65533;E&#65533;&#65533;I&#65533;z&#412;&#65533;&#65533;e:&#65533;IK
 +&#65533;@*.>&#65533;M&#65533;3&#65533;&#65533;&#65533;U&#65533;&#65533;4&#65533;B'JQX\&#65533;S&#65533;h&#65533;&&#65533; < &#65533;e@C&#65533;	&#65533;nj&#65533;(E&#65533;D&#65533;&#65533;Q&#65533;&#65533;&#65533;&#65533;&#65533;	.&#65533;0I&#65533;&#65533;&#65533;)F&#65533;&#786;B&#65533;G8A4&#65533;&#65533;&#65533;&#65533;!&#65533;:TCM&#65533;0&#65533;<R&#65533;<]&#65533;O&#65533;&#65533;&#65533;&#1536;(&#65533;&#65533;6 J" &#65533;&#65533;o&#65533;I&#65533;^&#65533;&#65533;
AO&#65533;&#65533;N&#65533;&#65533;&#745;:&#65533;7 &#65533;&&#65533;z&#65533;~&#65533;kk &#65533;*&#65533;" &#65533;l&#65533;[&#65533;i&#65533;&#65533;@s&#65533; b&#65533;&#65533;",&#65533;.&#65533;&#65533;&#65533;
&#65533;&#65533;&#65533;s&#65533;&#65533;&#65533;&#65533;b&#65533;&#65533;&#65533;&#65533;&#65533;Dx,&#65533;&#65533;W&#65533;Zv&#65533;&#65533;&#65533;4;x&#65533;&#65533;&#65533;&#65533;c0!,&#65533;&#65533;&#65533;eej&#65533;&#65533;&#65533;hU6xm-c+[I&#1684;H&#65533;n&#65533;&#65533;&#65533;V&#65533;&#65533;u&#65533;4K&#65533;&#65533;7&#65533;&#445;r&#65533; "&#65533;&#65533;&#65533;&#65533;n,K &#65533;&#65533;p&#65533;&#65533;&#65533;&#65533;&#65533;&#65533;&#65533;n&#65533;&#65533;B&#65533;.x1)&#65533;Xn@*&#65533;&#65533;
[]&#1550;&#65533;XkC&#65533;dDV)&#65533;&#1425;&#65533;|&#65533;k&#65533;&#65533;&#65533;&#65533;&#65533;&#65533;z&#65533;&#65533;&#65533;v&#65533;&#65533;&#65533;&#65533;<&#65533;;&#65533;e0tL&#65533;&#65533;&#65533;v&#65533;&#65533;&#65533;D&#65533;&#65533;a&#65533;`&#65533; &#65533; 0@"&#65533;/&#65533;a&#1601;&#65533;&#65533;`&#65533;&#65533;mq&#65533;R&#65533;"+&#65533;9&#65533;&#65533;&#65533;#;&#65533;&#65533;&#65533;C&#65533;+&#65533;1&#65533;*&#65533;I6&#65533;&#65533;9)[&#65533;&#65533;`n&#1406;J&#65533;,os&#65533;&#65533;d&#65533;+\&#1798;d&#65533;&#65533;P0&#65533;&#65533;&#65533;!&#65533;&#1637;s&#65533;&#65533;&#65533;&#65533;9&#65533;&#65533;&#65533;u&#65533;r&#65533;&#65533;G?&#65533;&#65533;&#1020;.
 `&#65533;s"Z&#65533;&#65533;&#65533;" F7&#65533;&#65533;f~&#65533;&#65533;&#65533;!&#65533;&#65533;h 5&#65533;&#65533;&#65533;H&#65533;&#65533;#&#65533;y&#65533;0&#1667;&#872;&#65533;BX&#534;&#65533;5&#1098;5b&#65533;cmF&#65533;&#65533;&#65533;M&#65533;&#65533;&#65533;&#65533;&#65533;0`&#65533;Y&#65533;ra'&#65533;1R&#65533;&#65533;&#65533;]&#65533;@&#65533;-G*&#65533;:Mla&#462;&#167;	XC{
a&#576;CfD&#65533;&#1095;&#65533;&#65533;&#65533;&#65533;*&#65533;&#65533;og&#65533;&#65533;XI&#65533;&#65533;s&#65533;&#65533;A&#65533;&#65533;&#65533; &#65533;dTw&#65533;&#65533;HYC&#65533;Fx&#65533;x[p&#65533;0K{u>&#65533;m&#65533;&#65533;E&#65533;&#65533;5 &#65533;!,I&#65533;&#65533;bgOa}&#65533;k	&#65533;q$\&#65533;EC&#65533;&#65533;&#65533;&#65533;&#65533;&#65533;/rD&#65533;$#&#65533;<&#65533;&#65533;D&#65533;3h&#65533;E"&#65533;&#65533;q1_'^&#1197;t&#65533;q&#65533;&#65533;&#65533;&#65533;&#65533;&#887;x&#65533;%&#65533;&#65533;&#65533;&#65533;&#65533;=&#65533;&#65533;&#65533;2&#65533;;&#65533;z&#65533;tT*$7L&#1085;&#65533;!&#65533;x&#65533;+B&#65533;&#65533;`;&#65533;&#65533;&#65533;t&#65533;D%<%&#65533;&*&#65533;&#65533;,&#65533;In._&#65533;
@&#65533;0&#65533;<<~2P+hR&#65533;%&#65533;Pd&#65533;&#65533;&#1692;&#65533;c&#65533;&#65533;KN` 2G[;C&#65533;&#65533;76B&#65533;&#65533;&#65533;&#65533;&#65533;)|ZV&#65533;&#65533;jL&#65533;g&#65533;&#65533;=.&#65533;&#65533;4+i&#65533;O&#65533;&#65533;&#65533;&#65533;CD&#65533;6?&#65533;[N9&#65533;mm&#65533;OGO&#65533;&#65533;2&#65533;&#65533;A&#65533;&#65533;&#65533;&#478;|q&#65533;SA&#65533;&#65533;&#65533;lF&#65533;&#204;	&#65533;&#65533;&#1301;Py#$&#65533;&#65533;X =8^&#65533;,D8b+&#65533;&#65533;=V &#65533;&#65533;&#65533;&#65533;&#65533;&#65533;&#65533;L&#1393;])&#65533;&#647;&#65533;&#65533;&#65533;y&#65533;F&#65533;&#65533;&#65533;&#65533;&#65533;&#65533;&#65533;&#65533;&#65533;&#65533;6&#65533;&#65533;
&#65533;2&#65533;&#65533;&#1570;+m'@&#65533;&#65533;|&#65533;&#65533;pp[@+^&#65533;d%-&#65533;R&#65533;waA|j&#65533;v"&#65533;&&#65533;By&#65533;R/S!&#65533;t&#65533;&#65533;A&#65533;&#65533;&#65533;?&#1538;Q0kM`5&#65533;!z&#65533;)&#65533;gS!&#65533;^pF&#65533;V&#65533;Po&#65533;&#65533;lG0>&#65533;&#65533;5&#65533;TJ CN8&#65533;X&#65533;&#65533;&#65533;%x&#65533;gz!zp@'&#65533;&#65533;&#65533;&#65533;B&#65533;A0dBF&#65533;zJ0(&#65533;!sK&#65533;&#65533;&#65533;r&#65533;G\20n&#65533;-e&#65533;E&#65533;&#65533;&#65533;&#65533;&#65533;3q&#65533;&#65533;&#65533;?g&#65533;&#1494;g\&#65533;v&#65533;S>q=Z2S x6&#65533;l&#65533;z&#65533;&#65533;y&#65533;&#65533;A&#65533;&#65533;A&#65533;V#&#65533;*&#65533;&#65533;Q!&#65533;"&#65533;&#65533;&#65533;Z
2R&#65533;D&#65533;L&#65533;&#65533;&#65533;9x &#65533;3Av&#65533;#(&#65533; kg&#65533;&#65533;q"&#65533;&#65533;&#65533;/&#65533;&#65533;(&#65533;q&#65533;&#65533;&#65533;x&#65533;X&#65533;&#65533;(Ha&#65533;C&#65533;8 &#65533;S&#65533;&#65533;xs&#65533;H?&#65533;5@&#65533;s&#65533;~&#65533;M&#65533;)&#65533;h&#65533;&#65533;sU&#65533;&#65533;&#65533;Zx&#65533;&DN0&#65533;&#65533;#&#65533;-2&#1039;&#65533; !&#65533;&7&#65533;wq&#65533;)5V&#65533;#Y'&#65533;AUrs<&#65533;&#65533;w&#65533;&#65533;&#65533;&#65533;Q&#65533;s&#65533;&#65533;&#65533;=&#65533;!&#65533;&#65533;X50w&#65533; &#65533;L&#65533;8^&#65533;K&#65533;&#65533;[&#65533;X!E&#65533;&#65533;&#65533;7)&#65533;&#65533;&#65533;&#65533;&#65533;d&#65533;&#65533;w&#65533;)R&#65533;B&#65533;&#65533;&#65533;&#65533;HdR	&#65533; &#65533;&#65533;&#65533;S&#65533;&#65533;:]i&#65533;&#65533;*&#65533;PX$&#65533;q&#65533;&#47110;&#65533;&#65533;,&#65533;&#65533;&#65533; H&#65533;&#888;6dS&#65533;P#&#65533;0qQ&#65533;4&#1843;wT&#65533;yn&#65533;&#65533;&#65533;x0+&#65533;X!%X&#65533;&#65533;&#470;&#65533;a-WP&#65533;&#65533;S&#65533;z&#65533;$&#65533;&#65533;ii&#65533;X&#65533; &#65533;&#65533;&#65533;
&#65533;&#65533;)1&#65533;&#65533;&#65533;.&#65533;Y&#65533;&#65533;"&#65533;p&#65533;&#65533;g&#65533;3&#65533;X%hR&#65533;&#65533;W&#65533;@E&#65533;&#65533;&#65533;&#65533;&#65533;&#65533;+&#65533;&#65533;&#65533;&#65533;&#65533;#&#65533;8W&#65533;&#65533;y&#65533;&#1561;&#65533;&#1721;&#65533;&#65533;&#1629;&#65533;&#65533;&#65533;F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&#65533;&#65533;Z&#65533;&#65533;&#65533;(&#65533;&#65533;&#65533;&#65533;a@@&#65533;&#65533;&#65533;a&{o&#65533;T/w&#65533;&#65533;&#65533;Q5&#65533;&#65533;U!/&#65533;5&#65533;5m+(&#65533;&#65533;&#65533;&#65533;&#65533;(&#65533;5&#65533;B&&#65533;U5&#65533;&#65533;G{&#65533;&#65533;&#65533;Q~rm&#65533;&#65533;&#65533;&#65533;&#65533;&#65533;|m&#65533;S+&&#65533;E&#65533;&#65533;&#65533;Q&&#65533;i&#65533;&#65533;&#65533;&#907;&#65533;&#65533;Ol&#65533;&#65533;&#65533;&#747;&#65533;&#65533;&#65533;S&#65533;D+n&#65533;&#65533;&#65533;&#65533;&#65533;&#828;&#65533;&#65533;&#65533;z&V&#65533;B&#65533;)&#65533;'&#65533;&#65533;&#640;&#65533;&#65533;&#65533;&#65533;&#65533;&#65533;d@&#65533;~Bx	&#65533;&#65533;a&#65533;:&"&#65533;&#65533;22&#65533;P&#65533;&#65533;G&#65533;&#65533;&#65533;&#65533;2&#65533;&#65533;&#65533;&#65533;&#65533;4B2&#65533;&#65533;&#65533;&#65533;}BB:i&#65533;r&#65533;
&#65533;&#65533;X&#65533;Hn]2&#65533;8 &#65533;21-&#65533;!&#1636;&#65533;&#65533;!&#65533;&#65533;&#65533;&#1577;&#65533;&#65533;\.2&#65533;.2&#65533;Hdl&#65533;&#65533;&#65533;h&#65533;!/&#65533;B,&#65533;k&#65533;&#65533;&#65533;&#65533;;&#65533;&#65533;&#65533;Y&#65533;&#65533;&#65533;4&#768;&#65533;*+"pxQp&#65533;&#65533;'&#65533;&#65533;J&#65533;k,y{8&#65533;&#1609;&#65533;&#65533;hS&#65533;\&#65533;n[&#65533;&#65533;&#65533;v&#65533;-&#65533;N&#65533;k&#65533;n80&#65533;&#65533;d)&#65533;^&#65533;&#65533;iA&#65533;M&#65533;9bYk&#65533;&#65533;&#679;&#65533;&#65533;&#65533;&#1610;&#65533;Y&#65533;3&#65533;&#65533;*&#65533;&#65533;T6i&#65533;&#65533;Jw
t#&#835;B i&#65533;&#65533;&#65533;3E@ }&#65533;]1&#65533;&#65533;DC&#65533;!&#65533;f&#65533;%&#65533;&#65533;&#65533;K&#65533;&#65533;&#65533;&#65533;%&#65533;&#65533;
&#65533;&#65533;]2L&#65533;&#65533;j&#65533;&#65533;&#65533;Dq&#65533;L&#65533;&#65533;e@&#65533;&#65533;Kh&#65533;b4&#65533;BQfB&#65533;&#65533;[(&#65533;&#65533; &#65533;f&#65533;&#456;7&#65533;&#1284;R&#5448;&#65533;&#65533;=KY<&#65533;E"&&#65533;hDAO&A&#65533;I&#65533;E&#65533;A*:&#65533;Fhi&#65533;5&#65533;b@&#65533;D&#65533;w&#65533;.&#65533;]&#65533;pP&#65533;&#65533;AN&#65533;YH@&#65533;%"(&#65533;J(A&#65533;h&#65533;A&#65533;&#65533;&#608;&#65533;I&#65533;&#65533;&#65533;&#65533;&#580;&#65533;H4&#65533;_ &#65533;&#65533;&#65533;|&#65533;*AQ&#65533;DD&#65533;&#65533;b&#65533;BF&#65533;&#65533;&#65533;&#65533;W&#65533;ZM&#65533;MH&#65533;$D c&#65533;>&#65533;&#65533;&#65533;&#65533;&#65533;&#65533;$&#65533;z&#1552;&#65533;J;DA&#65533;&#65533;#&#65533;("&#65533;a&#65533;)&#65533; &#65533;&#65533;1&#65533;A&#65533;&#65533;3&#65533;g4d&#65533;&#65533;IJ$&#65533;ITk&#65533;4xZ&#65533;&#182;&#65533;|+&#824;&#1882;&#65533;:&#65533;l
&#65533;&#65533;&#65533;2.N&#65533;&#65533;'
&#65533;&#65533;&#65533;k&#65533;&#14396;D|d&#65533;&#65533;L &#65533;&#65533;M&#65533;&#65533;TnN+&#65533;H&#65533;&#65533;Z&#65533;!&#65533;&#532;c&#65533;2:eQ&#65533;&#65533;$&#65533;&#65533;&#65533;kB|&#65533;CD&#65533;,(pP&#65533;hD&#30133;D{&#65533;&#65533;/-#B&#65533;&#65533;2&#65533;&#65533;&#65533;k
&#65533;&#65533;7&#65533;d&#65533;=&#65533;t&#65533;X&#65533;l+M&#65533;h&#65533;.&#65533;&#65533;C&#65533;r&#65533;0&#65533;,l&#65533;&#65533;&#65533;&#65533;${&#65533;&#65533;q&#65533;MF&#65533;&#65533;b&#65533;&#65533;$K&#1374;&#65533;&#65533;\&#65533;&#65533;l&#65533;P&#1945;&#65533;7&#65533;F&#65533;&#65533;F_J&#65533;B7G&#65533;&#65533;&#65533;e &#65533;&&#65533;&#65533;Mtz&#65533;!&#65533;&#65533;&#65533;&#65533;t&#65533;&#65533;&#65533;3&#65533;kF&#65533;&#65533;Y&#65533;&#65533;
&#65533;&#65533;&#65533;&#65533;&#65533;X&#65533;\K&#65533;&#65533; &#65533;?&#65533;&#65533;&#65533;V&#65533;L&#65533;=&#65533;&#65533;b&#65533;&#65533;1r`&#1680;E&#65533;&#1780;&#65533;J&#65533;=&#65533; a&#65533;&#65533;{U&#65533;@`&#65533;&#65533;7
&#65533;08S&#65533;&#1231;;&#65533;&#65533;P&#65533;OQ`&#65533;4&#65533;P&#65533;{&#512;&#65533;&#65533;&#453;4&#65533;@D &#65533;W&!&#65533;&#65533;&#65533;&#65533;&#65533;D&#65533;9p &#65533;R+<75&#65533;h&#65533;s&#65533;	&#1476;&#65533;&#65533;&#65533;&#65533;&#65533;&#65533;T&#65533;%&#65533;&#65533;A&#65533;&#65533;&#65533;^&4&#65533;C!&#65533;&#65533;&#65533;^&#65533;&#65533;&#65533;&#65533;&#65533;&#65533;=&#65533;&#65533;$:tD&#65533;&#65533;&#65533;&#65533;\,&#65533;&#65533;&#65533;0'>(&#65533;&#65533;&#517;&#65533;1@&#65533;&#65533;J&&#65533;&#65533;&#1772;(&#65533;&#65533;cti&#65533;&#65533;%&#65533;k &#65533;d&#65533;&#65533;&#65533;&#65533;A&#65533;&#65533;&#273;k&#65533;&#65533;&#65533;&#65533;&#65533;H&#65533;J&#65533;m&#65533;&#65533;!'Z&#65533;&#65533;4&#65533; &#65533;&#65533;7*&#65533;&#65533;?l&#65533;&#65533;Dp&#65533; I&#65533;&#65533;0&#65533;&#65533;&#65533;&#65533;6&#65533;&#65533;Nz&#65533;&#65533;(GI&#65533;PZ&#65533;&#65533;&#65533;L&#65533;*W&#65533;&#65533;V&#65533;&#65533;\&#65533;&#65533;&#65533;L&#65533;&#65533;&#805;.=&#65533;^&#65533;&#65533;&#65533;<&#65533;,&#65533;EH&#65533;&#608;/&#65533;L&#65533;2&#65533;y&#65533;`:&#65533;&#940;&#65533;$p&#65533;&#65533;
&#65533;t&#319;&#65533;&#65533;&#65533;nzS&#65533;&#65533;&#65533;8ci&#65533;m^qB<&#65533;7&#65533;&#65533;&#65533;q&#65533;&#65533;,&#65533;"&#65533;)&#65533;&#1032;&#65533;&#65533;&#65533;&<&#65533;)&#65533;J&#65533;&#65533;6&#65533;@&#65533;eT&#65533;Lh2&#65533;&#65533;&#65533;`N`&#65533;&#65533;hAJ&#65533;&#65533;&#65533;&#65533;(&#65533;Q\6&#65533;&#65533;&#65533;,@FGJ&#65533;&#65533;a&#65533;&#65533;&#65533;@&#65533;&#1600;8&#65533;&#65533;-]@G&#65533;	Rxj&#65533;8&#65533;&#65533;^9&#65533;&#65533;&#65533;_&#65533;&#65533;V&#65533;&#65533;I&#65533;&#65533;4&#65533;f&#65533;&#858;&#65533;&#65533;G8&#65533;+&#65533;&#1433;.&#65533;&#65533;&#65533;&#65533;(&#65533;z&#65533; &#65533;&#65533;Je&#65533;7&#65533;:N&#65533;&#65533;,&#65533;i&#65533;&#65533;&#65533;V&#65533;&#65533;%&#65533;&#65533;U&#917;&#65533;&#65533;A`&#65533;&#65533;R&#65533;&#65533;L&#65533;&#65533;&#65533;7 *&#65533;z&#65533;&#65533;&#65533;s&#65533;&#65533;f&#65533;:&#65533; &#65533;|]&#65533;_&#65533;i&#65533;&#65533;@&#65533;&#65533; f&#65533;&#65533;"&#1557;.&#65533;&#65533;&#65533;
&#65533;&#65533;.t&#65533;&#65533;4&#65533;b&#65533;&#65533;&#65533;&#65533;D&#65533;&#65533;&#65533;&#65533;&#65533;&#1178;V&#65533;&#65533;}&#65533;T;&#65533;&#65533;&#65533;&#65533;&#65533;g0!(&#65533;&#65533;&#65533;&#65533;hn&#65533;&#65533;&#65533;&#65533;U6&#65533;&#65533;*&#65533;;&#65533;&#65533;"`7hr&#65533;[&#65533;&#65533;s&#65533;&#65533;&#65533;[&#65533;&#65533;&#65533;&#1378;&#1920;&#65533;t &#65533;&#65533;]&#65533;z&#65533;&#65533;%BR&#65533;&#65533;&#65533;q08I&#65533;p7&#65533;U&#65533;&#65533;7&#65533;&#65533;&#65533;&#65533;&#65533;&#65533;T^&#65533;&#65533;&#65533;&#65533;&#65533;;F8&#65533;&#65533;&#65533;&#65533;5/z7&#65533;&#65533;!&#65533;&#65533;&#65533;&#65533;&#65533;/a&#65533;Z&#65533; &#65533;7&#1577;&#65533;-&#65533;9&#65533;z!&#65533;&#65533;&#65533;& &#65533;c&#65533;&#65533;&#65533;X`&#206;(>\&#65533;Z&#65533;O*`
&#65533;$&#65533;&#65533;&#65533;&#65533;&#65533;1&#65533;erz&#65533;&#65533;&#65533;7;~&#65533;bJJ&#65533;z&#65533;&#65533;	M2?!P&#65533;.&#65533;&#65533;7W&#65533;&#65533;&#65533;&#65533;:&#65533;&#65533; &#65533;&#65533;&#65533;&#65533;>%0&#65533;6&#65533;&#65533;&#65533;&#65533;&#65533;&#65533;* $&#65533;&#65533;j&#65533;'&#65533;&#65533;c8&#65533;tFv&#65533;3M&#65533;&#65533;&#65533;&#65533;&#65533;&#65533;]&#65533;&#983;&#65533;*&#65533;&#1693;&#65533;&#65533;&#65533;'&#65533;&#65533;4&#65533;&#1103;~&#65533;0II&#65533; &#65533;&#65533;&#65533;&#820;&#65533;&#65533;a&#65533;&#65533;&#65533;&#65533;&#65533;4&#65533;&#65533;)&#65533;Q&#65533;B&#65533;&#65533;&#65533;$6&#65533;&#65533;[ &#65533;}z&#65533;&#619;h]&#65533;E&#65533;&#65533;&#65533;&#65533;F&#65533;&#65533;k.&#65533;#&#65533;&#65533;&#65533;&#65533;hI[&#65533;&#65533;&#65533;V8&#65533;&#65533;&#65533;&#65533;H&#65533;&#65533;&#65533;m&#65533;e@gV&#1875;EC 3>Tq&#65533;]&#65533;&#65533;F&#65533;&#1040;&#65533;8;&#65533;AYY&#65533;ab&#65533;;
&#65533;&#65533;@&#65533;&#65533;lD&#65533;G&#65533;&#65533;&#65533;0&#65533;&#65533;&#65533;{cW"&#65533;&#65533;@OR&#65533;&#65533;Y&#65533;&#65533;pK	a&#65533;&#65533;G{#.vD(&#65533;bH&#1191;&#65533;&#65533;&#65533;&#65533;7&#65533;&#65533;r&#65533;Q&#65533;}q!W&#65533;?&#65533;D~'_&#65533;&#65533;&#65533;&#1967;&#65533;&#65533;(&&#65533;&#1958;&#65533;&#65533;#}C&#65533;&#65533;L&#65533;s:0&#65533;&#65533;_j~&#65533;&#65533;&#65533;&#65533;&#65533;r&#65533;x	&#65533;&#65533;&#65533;&#1556;Es'&#65533;\V&#65533;&#65533;&#65533;&#65533;*&#1921;Vjhw&#65533;&#53046;s&#786;&#65533;&#1387;%&#65533;S&#65533;X&#65533;8f&#65533;<^&#1707;&#65533;&#65533;:&#65533;&#65533;`&#65533;&#65533;ai1&#142;&#65533;C&#65533;pF&#65533;9&#65533;&#65533;&#65533;$&#65533;&#65533;&#65533;d&#65533;sh&#65533;zKb&#65533;&#65533;c&#65533;&#65533;}&#65533;&#1326;R&#65533;&#65533;&#65533;&#65533;&#65533;&#65533;}&#65533;&#65533;&#65533;&#65533;A&#65533;&#65533;`&#65533;m&#65533;&#65533;Zb&#65533;&#65533;&#65533;i^/w&#65533;&#65533;oF&#65533;&#65533;&#65533;&#65533;&#65533;7X&#65533;&#65533;&#65533;&
&#65533;&#65533;&#65533;,R&#65533;&#65533;&5&#65533;5&#65533;Cr&#65533;&#65533;`T&#65533;{&#65533;&#65533;v&#65533;}|mq&#65533;&#65533;&#65533;^cZ&#65533;&#65533;&#65533;!g&#65533;&#65533;J&#65533;&#65533;
&#65533;,&#65533;>&#65533;&#65533;&#65533;(R!t&#65533;._2
&#65533;&#65533;2&#128;&#65533;&#65533;2&#65533;&#65533;&#65533;b#V&#65533;&#65533;}&#65533;g&#65533;&#65533;&#65533;27&#65533;&#65533; 
&#65533;&#65533;k&#65533;&#65533;&#65533;&#65533;&#65533;&#65533;18p@	&#65533;&#65533;&#65533;&#65533;&#65533;n&#65533;&#65533;0&#65533;&#65533;q.3&#65533;&#65533;&#65533;^&#65533;Q&#1858;0m&#65533;|L&#65533;&#65533;r&#65533;pC &#65533;|E0	28&#65533;
&#65533;@< &#65533;&#65533;&#65533; &#65533;q}&#65533;&#65533;`,&#65533;!&#65533;&#65533;*Xs&#65533;&#65533;"&#65533;CN&#65533;TX&#1058;&#65533;&#65533;)W&#65533;t&#65533;&#65533;v&#65533;&#65533;`j&#65533;Hi&#65533;-&#65533;RL&#65533;&#65533;&#65533;&#65533;wMB5Q&#65533;mt82
<&#65533;<&#65533;&#65533;&#65533;&#483;8q&#65533;<&#65533;&#65533;tU&#65533;nh.&#65533;[&c&#65533;@&#65533;2|&#65533;$&#65533;S&#65533;&#65533;&#65533;&#65533;&#65533;q&#65533;h&h&#65533;k&#65533;&&#65533;H@&#65533;&#65533;AB/R&#65533;'&#65533;Tl*TiP&#65533;U&#65533;s&#65533;Q +&#65533;?O&#65533;'&#65533;{PTz2&#1539;F&#65533;&#65533;HF&#65533;&#65533;&#65533;&&#65533;&#65533;=R uMp&#65533;a &#65533;H&#65533;&#65533;&#65533;&#65533;j&#65533;B+@a&#65533;yg{]8kX#&#65533;}&#65533;HvV&#65533;&#65533;&#65533;J&#65533;P`	Q&#65533;&#65533;b&#65533;&#65533;&#65533;/&#65533;B^&#65533;&G&#65533;4 9&#65533;8v&#65533;&#65533;&#65533;A t&&#65533;&#65533;&#65533;&#65533;09&#65533;
i-)z&#65533;&#65533;&#65533;A9aD	[&#1233;&#65533;&#65533;H&#65533;[&#65533;aM{RQ&#65533;Feq.&#65533; &#65533;wR0y&#65533;y&#65533;v&#65533;1'S~\&#65533;&#65533;&#65533;&#65533;&#65533;%&#65533;2`&#65533; W&#65533;&#29839;&#65533;+&#65533;B&#65533;'x&#65533;ZQu&#65533;Ods&#65533;z`&#65533;:16&#65533;a&#65533;m&#65533;&#65533;(%&#65533;#'y6&#65533;&#65533;1k&#65533;&#65533;;&#65533;B&#65533;&#65533;Tp&#65533;&#1238;a(&#65533;3G[&#65533;wJ(
S.&#65533;&#65533;{q&#65533;&#65533;&#65533;W$&#65533;&#65533;&#65533;'&#65533;xu&#65533;%&#65533;I,&#65533;&#65533;7&#65533;&#65533;m&#65533;~&#65533;&#65533;&#65533;'r~&#65533;&#65533;y{&#65533;&#65533;&#65533;&#65533;&#65533;P&#1038;&#65533;A|P?&#65533;\&#65533;A&#65533;&#65533;&#65533;@.&#65533;&#65533;&#65533;I&#65533;2x&#65533;uU&#65533;(!#&#65533; q-&#65533;&#65533;b&#65533;/p2(#&#65533;&#65533;I.&#65533; i&#65533;&#65533;m&#65533;1&#65533;F&#65533;y+?&#65533;&#65533;$&#65533;&#65533;#s&#65533;&#65533;	&#1368;&#65533;&#65533;&#65533;&#65533;&#65533;9&#65533;&#65533;Y&#65533;&#65533;&#65533;A  !&#65533;     ,    &#65533;  &#65533;&#65533;&#65533;pH,&#65533;&#548;r&#65533;l:&#65533;&#1064;tJ&#65533;Z&#65533;&#1580;v&#65533;&#65533;z&#65533;&#65533;xL.&#65533;&#65533;&#65533;t&#65533;Ui&#65533;&#65533;&#65533;|6&#65533;7}&#65533;&#65533;&#65533;&#65533;vxz&#65533;&#65533;H/W!&#65533;~5++w&#65533;&#65533;&#65533;&#65533;(&#65533;+5&#65533;7&&#65533;R5&#65533;&#65533;HV(s&#65533;mw&#65533;&#65533;&#65533;&#65533;&#65533;&#65533;m&#65533;{yU+&&#65533;HUv!i&#65533;&#65533;&#65533;m&#65533;&#65533;(&#65533;&#65533;M/&#65533;&#65533;m&#65533;&#65533;&#65533;g5&#65533;&#65533;Q&#65533;&#65533;FT/f/!&#65533;&#65533;&#65533;&&#65533;&#514;Z&#65533;&#65533;v&#65533;V&#65533;Egd&#65533;B&#65533;&#1915;xS$HP&#65533;&#20809;
&#65533;&#65533;&#65533;&#65533;x$_(.5Px&#65533; (2&#65533;8Pi&#65533;&#65533;vQ"}&#65533;I&#157;g*	q&#472;&#65533;=|H&#65533;%&&#65533;
(zX&#65533;&#65533;R&#65533;<&#65533;[dd:T&#65533;CD6&#65533;&#65533;&&#1875;&#65533;&#65533;&#65533;h&#21400;O(^&#65533;&#65533;Z&#65533;&#65533;&#65533;%1j=&#65533;&#65533;&#65533;fI&#65533;I&#65533;&#65533;&#65533;&#65533;&#456;&#65533;bg0&#65533;7=p}E&#65533;&#65533;&#65533;kY&#65533;&#65533; &#65533;#&#65533;&#65533;11&#752;)&#65533;Q&#65533;&#65533;r&#65533;N&#65533;&#65533;&#65533;&#65533;&#65533;&#65533;&#65533;J&#65533;N5&#65533;}j&#65533;$&#65533;&#65533;l&#65533;M&#891;&#65533;&#65533;j&#65533;&#65533;&#65533;&#65533;"5&#65533;o(<&#1288;&#65533;&#65533; &#1294;&#65533;$X%&#65533;JeUj`<p|&#65533;&#65533;&#65533;&#65533;86&#65533;&#65533;gU6&#65533;C&#65533;&#1881;&#65533;&#65533;&#65533;J'&#65533; GYN&#65533;@w&#65533;Y8OB&#65533;$P&#65533;&#65533;K&#65533;cJ5&#65533;
I4&#65533;g&#65533;y&#65533;&#65533;v&#65533;9&#65533;B>w&#65533;&#65533; :&#65533;&#65533;W&#65533;&#65533;AQyd&#65533;&#65533;+&#65533;&#65533;GHE vL&#65533;&#65533;"!(0&#65533;2T6&#65533;8b&#65533;&#65533;&#65533;<&#65533;(&#65533;T&#65533;&#65533;(_>1&#65533;PB&#65533;X&#65533;M&#65533;D_&#65533;3&#65533;&#65533;
|q&#65533;&#65533;&#65533; &#65533;r@&#65533;D&#566;1?&#65533;t .a&#65533;e`&#641;&#65533;}G`&#65533;b&#65533;_&#65533;t
A&#65533;<I`aU &#65533;12&#65533;t&#65533;&#65533; Xe&#65533;X2a&#65533;&#65533;T&#65533;&#65533;Mz&#65533;v.&#65533;&#65533;C&#65533; O&#65533;&#65533;&#65533;&#65533;&#65533;Xi&#65533;z&#65533;,&#65533;jh*QA&#65533;&#65533;	&#65533;\&#65533;&#65533;&#65533;&#65533;&#65533;&#65533;i*&#65533;&&#65533;i&#65533;&#65533;&#65533;IJ&#65533;
&#558;c<B%m&#65533;&#65533;U.&#65533;R+A&#65533;T&#65533;/g&#65533;b&#65533;D &#65533;&#65533;H(&#65533;+<&#65533;`8;&#1196;&#65533;\-&&#65533;&#65533;&#65533;&#65533;`;&#65533;-&#65533;V&#65533;-&#65533;X`&#303;&#65533;&#65533;
Qc&#65533;&#65533;E#&#65533;&#65533;4&#65533;xi!&#65533;"W-&#65533;d&#65533;&#65533;
d&#65533;&#65533;&#65533;N&#65533; &#65533;&#65533;&#65533;bh&#Q&#65533;&#65533;:&#65533;B&#65533;&#65533;&#65533;&i&#65533;&#65533;P&#65533;
&#65533;K?/&#65533;&#65533;i_t3&#65533;&#65533;r&#65533;Q~&#65533;&#65533;N&#65533;1&#65533;I!|C$J&#65533;&#1076;H&#65533;&#65533;&#65533;=K5&#65533;"Q&#65533;&#65533;&#1066;&#65533;&#65533;#C'&#65533;F ,`&#65533;O&#65533;&#65533;&#65533;&#65533; &#65533;&#65533;D&#65533;^c&#65533;3y&#65533;+&#65533;&#65533;B&#65533;Y&#44072;Y&#65533;j&#65533;&#65533;dB&#65533;|1&#65533;Tx&#65533;&#65533;&#65533;<&#65533;&#65533;B&#65533;&#65533;Y&#65533;&#65533;&#65533;&#65533;&#65533;&#65533; &#65533;8&#65533;&#65533;&#1882;&#65533;d&#65533;p0&#65533;;c&#65533;~&#65533;&#65533;t&#65533;&#65533;&#65533;&#65533;&#65533;&#65533;&#65533;XL-M&#65533;&#65533;Vy$E&#65533;4&#65533;&#65533;*+>&#65533;D5{&#65533;r&#65533;&#65533;/&#65533;[&#65533; orQV&#65533;&#65533;B&#65533;c<&#2033;&#65533;M&#65533;z&#65533;&#65533;F<X3oFH&#65533;GD&#65533;E\&#65533;&#65533;h&#65533;&#65533;&#65533;<@&#65533;&#65533;&#65533;&#65533;=9&#65533;&#65533;&#65533;&#65533;&#65533;G&#65533;&#65533;&#65533;*L&#65533;8&#65533;&#65533;!<&#65533;&#1561;O^`&#65533;
,O(&#65533;&#65533;t&#65533; *!|&#65533;&#65533;&#65533;&#65533;&#65533;&#65533;$&#65533;2&#65533;&#65533;`o&#65533;&#65533;~&#65533;&#65533;3((*&#65533;&#172;&#65533;&#65533;NO :&#8266;&#65533;&#65533;j&#556;&#65533;&#65533;&#65533;(&#65533;m7&#65533;_&#65533;&#334;W&#65533;&#65533;j&#65533;&#65533;&#65533;&#65533;q6&#65533;J&#65533;H()&#65533;@&#65533;&#65533;_&#65533;VqD&#65533;&#1507;&#65533;&#65533;&#65533;&#65533;T d&#65533;M8 GH"ubCl&#65533;&#65533;&#65533;Yl&#65533;s=&#65533;K=
r&#65533;8&#65533;&#65533;&#65533;T&#65533;&#65533;&#65533;&#65533; &#65533;&#15394;;,&#65533;&#65533; &#65533;&#65533;&#65533;T&#65533;&#65533;	)&#65533;&#65533;\&#65533;&#65533; FI&#65533;R&#65533;&#65533;L&#65533;*W&#65533;&#65533;TZ&#65533;&#65533;&#65533;&#65533;&#65533;,gI&#65533;Z&#65533;&#618028;e&#65533;&#65533;&#65533;&#65533;&#65533;&#65533;&#65533;0M&#65533;&#65533;b&#65533;&#532;&#65533;_&#65533;&#65533;!&#65533;&#1036;&&#65533;I&#65533;jZ&#65533;d`&#65533;l&#65533;%H&#65533;&#65533;T&#65533;5&#65533;IN[&#65533;&#65533;&#65533;ZC>y&#65533;p&#65533;&#65533;&#21287;<&#65533;&#65533;H?&#65533;Lx&#65533;>&#65533;)&#65533;~&#65533;&#65533;&#65533;&#65533;c&#65533;E&#1026;Z"&#65533;&#65533;&#65533;&#65533;&#65533;g&#65533;&#65533;&#612;@B'
/&#65533;R47\&#65533;&#65533;F7&#65533;&#65533;;`&#65533;&#65533; &DGZLt&#65533;&#65533;(&#65533;>&#65533;&#65533;?&#65533;&#65533;&#65533;&#65533;&#65533;LS&#65533;&#1309;$&#65533;&#65533;N&#65533;S&#65533;~&#65533;&#65533;_h)&#65533;&#65533;&#65533;&#65533;&#65533;&#65533;$BJ&#65533;T&#65533;4&#65533;9-g&#65533;ps&#65533;&#808;&#65533;&#65533;&#65533;T!&#65533; &#65533;l&#65533;S&#65533;Ur&#65533;&#65533;6`Oc &#65533;&#65533;29&#65533;C&#65533;0&#65533;~&#65533;&#65533;I&#65533;&#65533;z&#65533;&#65533;U&#65533;e'n XN&#65533;U&#65533;&#65533;&#65533;:&#65533;Btu6E&#65533;X&#65533;&#65533;&#65533;^&#65533;7&#65533;&#65533;&#1729;&#65533;*&#65533;&#65533;H&#65533;*	\p&#65533;u&#65533;&#65533;u&#65533;e&#65533;yV!&#65533; n*h_j&#676;&#65533;&#65533;z&#65533;l_S&#65533;&#65533;V&#65533;&#65533;b&#65533;&#65533;&#65533;A&#65533;&#65533;&#65533;Z&#65533;&#1271;&#65533;&#65533;@	&#65533;*W&#65533;&#65533;=.^o@$`7hAs&#65533;&#65533;&#65533;K&#65533;s&#65533;&#65533;&#65533;[&#65533;K&#65533;"&#65533;D&#65533;+yEj^c&#65533;@&#65533;%u&#65533;D&#65533;``&#65533;&#65533;&#65533;nwG&#65533;&#65533;&#65533;&#919;&#65533;&#65533;&#65533;&#65533;&#65533;&#65533;X^ &#65533;&#65533;-&#65533;&#65533;`{&#65533;&#65533;l&#65533;0)0&#65533;&#65533;&#65533;	6&\&#65533;?&#65533;pE.&#65533;&#65533;8&#65533;&#65533;&#65533;&#65533;&#65533;<&#65533;aq&#65533;8&#65533;`&#65533;&#65533;&#65533;-&#817;d&#65533;&#65533;&#65533;P&#65533; ,&#65533;&#65533;	` P&#65533;V&#65533;&#1560;&#65533;&#65533;	<&#65533;&#65533;.&#65533;&#65533;&#65533;DhiJ&#65533;&#65533;Q4&#65533;&#65533;O&#65533;g&#65533;Lf&#65533;BM&#65533;c&#65533;HQ|y&#65533;a&#65533;&#65533;&#1308;&#65533;&#65533;&#65533;&#65533;&#65533;&#65533;&#65533;&#65533;q&#65533;&#65533;&#65533;&#65533;e2&#65533;	t&#65533;&#65533;&#65533;C&#65533;&#65533;&#65533;Z&#65533;3&#65533;E3:&#65533;N~(]i&#65533;K&#65533;&#65533;&#65533; &#65533;&#65533;&#65533;&#65533;kN@&#65533;&#65533;&#65533; &#65533;Q&#65533;&#65533;&#65533;&#65533;,&#65533;&#65533;h&#65533;!d&#65533;~&#65533;VCP&#65533;8&#65533;&#65533;h&#65533;&#65533;&#553;r&#65533;&#65533;i&#847;bEl&Rv&#65533;&#65533;w&#65533;&#65533;&#65533;&#65533;%&#65533;&#65533; 3&#65533;xv&#65533;&#65533;;&#65533;&#65533;|#O}B&#65533;i}R&#65533;\&#65533;&#65533;&#65533;&#65533;t&#65533;I&#757;&#65533;#&#65533;&#47125;$&#65533;&#65533;~&#65533;h&#65533;&#65533;&#65533;&#65533;&#65533;O2&#612;)&#65533;=Al&#1910;j@*1&#65533;Yx&#65533;&#65533;&#65533;(&#65533;&#65533;&#65533;&#65533;&#65533;v&#65533;&#65533;b&#65533;'&#65533;&#65533;w&#65533;!&#65533;+F O\&#65533;0&#65533;&#65533;&#65533;{&#706;&#65533;&#65533;L&#547;&#65533;&#65533;a7&#65533;&#65533;&#65533;&#65533;2&#65533;&#65533;MO$&#65533;7&#65533; y`&#65533; &#65533;&#65533;&#65533;!&#65533;&#65533;N&#65533;&#65533;&#65533;a&#65533;&#65533;&#65533;&#65533; S2/&#65533;#?&#65533;&#65533;&#65533;=&#65533;B&#65533;&#65533;q&#65533;&#45209;&#65533;&#65533;&#65533;&#65533;&#65533;e%&#65533;D&#65533;&#65533;&#65533;&#65533;&#65533;>&#65533;:&#65533;)D&#65533;&#65533;P&#65533;&#65533;#,&#65533;&#65533;lG&#65533;&#65533;&#65533;&#337;&#65533;&#65533;wD(&#65533;&#65533;&#65533;&#65533;&#65533;m&#65533;\&#65533;&#65533;&#65533;&#65533;{&#65533;(&#65533;Q;&#65533;{($GS&#65533;&#65533;hE&#65533;&#1309;&#65533;]&#65533;&#65533;&#65533;&#65533;j&#65533;q<&#65533;&#65533;G@&#65533;]&#65533;&#65533;&#65533;&#65533;M&#65533;LMpv &#65533;u&#65533;13&#65533;s &#65533;&#65533;&#65533;&#65533;&#65533;E&#65533;;&#65533;&#1428;&#65533;&#65533;&#65533;&#1362;&#65533;&#65533;&#65533;&#65533;&#65533;$&#65533;&#65533;&#65533;&#65533;&#65533;&#65533;&#65533;"&#65533;&#65533;\&#65533;&#65533;x&#65533;&#65533;&#65533;&#65533;&#65533;,&#65533;S&#65533;&#1661;&#65533;&#65533;&#65533;;G&#65533;&#65533;&#65533;V&#65533;&#65533;&#65533;&#65533;>;
V&#65533;*&#65533;&#65533;&#65533;&#65533;&#65533;&#65533;#&#65533;w<S&#65533;&#65533;&#65533;	&#65533;G,&#65533;V&#65533;&#65533;13&#65533;>{f&#65533;!6&#624;2.&#65533;4tnV&#65533;.&#65533;gg&#65533;-x&#65533;&#65533;p&#65533;&#65533;&#65533;&#65533;z(&#1538;&#65533;o&#247;/_&#65533;rJ 6f&#65533;&#65533;W~&#65533;&#65533;r>&#65533;.&#65533;`&#65533;e&#65533;Q&#1122;/&#65533;0&#65533;M&#65533;o&#65533;2T&#1521;#&#65533;&#65533;K7&#65533;&#65533;J&#65533;|t&#65533;-&#65533;&#65533;&#65533;&#130;W&#65533;	H&#65533;&#65533;&#65533;8k&#65533;a&#65533;$&#65533;S(i}&#65533;&#65533;&#65533; ~FP,J&#65533;>&#65533;&#65533;a)B&#65533;"ChH&#65533;&#4485;	6&#65533;f8&#65533;|&#65533;&#65533;MPC]&#65533;&#65533;&#65533;p&#65533;Bkw&#65533;&#65533;&#65533;&#65533;.&#65533;r&#65533;&#65533; (Z'06&#65533;&#65533;&#65533;%&#65533;&#65533;'&#65533;)LO&#65533;&#65533;Z&#65533;_A&#65533;&#65533;&#65533;&#65533;{  >Ci^&#65533;q5 &&#65533;C~J&#65533;&#65533;#&#65533;G.N&#65533;$#4o
%Q$&#65533;q'Kqt&#65533;}&#65533;PHE2P>&#65533;&#65533;&#792;&#65533;H &#65533;&#65533;+&#1256;8&#65533;&#65533;t&#65533;&#65533;#92&#65533;&#65533;/&#65533;&#65533;&#65533;i&#65533;a&#65533;&#65533;Q> n&#819;_$&#65533;R&#65533;%QOM&#65533;B&#65533;&#65533;&#65533;K&#65533;&#65533;U&#65533;_w&#65533;&#65533;?&#65533;E&#65533;&#65533;&#65533;8I-1X&#65533;2&#65533;EYB\w&#65533;U`F&#65533;&#65533;
v(&#65533;&#65533;a&#65533;G`F&#65533;&#65533;&#65533;6&#65533;&#65533;&#65533;ds&#65533;&#65533;J&#65533;wx&#65533;I" &#65533;&3)P&#65533;&#65533;(&#65533;&#65533;yFAr&#65533;&#65533;ka(w &#65533;i &#65533;!&#1613;Vp&#65533;&#65533;&#65533;q&#65533;pr&#65533;^@9&&#65533;&#288;,&#65533;&#65533;&#65533;F&#65533;rS&#65533;&#65533;Y&#1108;&#65533;&#65533;&#65533;&#1107;Z<s#J&#65533;&#65533;H&#65533;"$&#65533;&#65533;&#65533;B?&#65533;&#65533;&#65533;&#65533;}&#65533;	&#65533;&#65533;zb`&#65533;&#65533;m&#65533;v&#65533;0c;Y5&#65533;&#65533;$&#44099;^&#65533;`&#65533;&#65533;7&#65533;&#65533;Ji
_w&#65533;&#65533;"&#65533;0&#65533;01&#65533;)&#65533;\&#65533;13q&#65533;m&#65533;G&#65533;&#65533;&#65533;(&#65533; &#65533;&#1649;&#65533;p/&#65533;&#65533;m&#65533;&#65533;:F&#65533;&#65533;0&#65533;&#65533;&#65533;pv&#65533;&#65533;&#65533;&#65533;&#65533;&#65533;XY$&#65533;&#65533;&#65533;&#65533; &#65533;-&#65533;&#65533;&#65533;yF&#65533;9F&#65533;&&#65533;Xmy&#65533;&#65533;	&#1904;1&#65533;&#65533;&#65533;-&#65533;&#65533;	&#65533;&#65533;N%&#65533;C&#65533;&#65533;&#65533;&#1088;&#65533;&#1630;L&#65533;:b&#65533;&#65533;&#576;=1&#65533;&#65533;y&#65533;&#65533;&#65533;&#65533;&#65533;&#65533;&#65533;a !&#65533;     ,    &#65533;  &#65533;&#65533;&#65533;pH,&#65533;&#548;r&#65533;l:&#65533;&#1064;tJ&#65533;Z&#65533;&#1580;v&#65533;&#65533;z&#65533;&#65533;x&#65533;|&#65533;V5&#65533;z&#65533;n&#65533;&#65533;/&#65533;@&#65533;~&#65533;&#65533;&#65533;<5&#65533;&#65533;&#65533;&#65533;&#65533;&#65533;&#65533;F&r&#65533;&#65533;&#65533;/W!/&#65533;5g+(&#65533;&#65533;&#65533;&#65533;}(&#65533;&#65533;&&#65533;U5&#65533;&#65533;GV(ygr}&#65533;&#65533;&#65533;&#65533;&#65533;}&#65533;g&#65533;&#65533;&#65533;S+&&#65533;JU&!n&#65533;&#65533;&#65533;&#65533;&#65533;&#65533;&#65533;I&#65533;&#65533;f&#65533;&#65533;&#65533;&#65533;ho5&#872;P&#65533;&#65533;HT/&#65533;j/!&#65533;&#65533;&#65533;L&#65533;&#65533;\7$&#65533;LT;&#65533;+&#65533;#62~U&#65533;7&#65533;&#65533;&#65533;)&#65533;ya&#65533;.&#65533;P&#65533;&#65533;&#65533;j&#65533;A'5*e&#65533;Vad&#65533;&#1322;h&#65533;&#65533;(&#65533;&#1330;&#131;&#65533;&#65533;>&#65533;&#65533;&#65533;&#65533;H)&#65533;20&#65533;#LL&#65533;Sf&#65533;$bi</2&#65533;&#65533;&#65533;&#65533;a&#65533;TF?&#65533;&#413;&#65533;S&#65533; S&#65533;&#65533;K[zMK&#65533;&#65533;G&#65533;l&#65533;&#65533;&#65533;mZdP&#65533;@&#65533;%+Pd&#65533;F&#65533;&#65533;ai&#65533;&#65533;Z\Av&#65533;w*&#65533;($d&#65533;&#65533;'C^&#65533;&#65533;&#65533;&#65533;R#]&#65533;&#65533;4&#65533;&#65533;z&#65533;&#65533;&#65533;b&#65533;&#1426;&#65533;&#65533;&#65533;T&#65533;BAM&#65533;j_g&#65533;<&#1950;&#65533;v&#65533;&#65533;OJc&#65533;B &&#65533;&#65533;O&#65533;I&#65533;R&#65533;&#65533;&#65533;s1D&#65533;&#65533;&&#65533;&/&#65533;7W&#2003;&#65533;`X&#65533;&#65533;v0+&#65533;&#65533;&#65533;"&#65533;<}&#65533;A&#65533;z&#65533;YJ&#65533;M&#65533;&#65533;&#65533;+0&#65533;AzI4&#65533;&#65533;Z7&#65533;0 &#65533;&#65533;&#65533;1&#65533;&#65533;&#65533;&#65533;
rx7 &#65533;&#65533;&#65533;3&#65533;
&#65533;7(E!]&#65533;M&#65533;&#65533;`&#621;"&#65533;&#65533;~&#65533;&#65533;O&#65533;8!C&#65533;	&#65533;P&#65533;\&#65533;-#&#65533;rL&#65533;WC@&#65533;5&#65533;r &#65533;7&#65533;@ $&#65533;&#65533;C$r&#65533;&#65533;&#65533;&#65533;&#452;y&#65533;x&#65533;d&&#65533;8&`&#65533;QPC&#65533;&#65533;$1&#65533;&#65533;)B'P&#65533;!&#65533;O*&&#65533;&#65533;&#65533;T=s&#65533;3$&#65533;&#65533;W&#65533;&#65533;d	)5x&#65533;&#65533;&#65533;&#65533;dN&#65533;&#65533; yR&#65533;&#65533;&#65533;\:`~R&#65533;&#65533;&#65533;&Q&#65533;f&#65533;&#65533;(&#65533;&#65533;&#4777;&#65533;&#65533;+&#65533;8&#65533;4&#65533;&#65533;O&#65533;i&#65533;&#65533;M&#65533;G &#65533;&#65533;!\RK-a&#65533;"&#65533;&#65533;<[&#65533;%!&#65533;&#65533;*&#65533;&#65533;P&#65533;&#65533;&#408;&#65533;~t2&#65533;mv&#65533;l9&#65533;&#65533;R&#65533;&#65533;&#65533;&#65533;+o&#65533;%&#65533;&#65533;l&#65533;&#65533;T&#65533;M&#65533;&#65533;j&#65533;Q&#65533;tZH&#7667;Y&#65533;JI&#65533;JDL&#65533;P%&#65533;&#65533;&#65533;&#757;&#65533;&#65533;&#65533;g3&#65533;q&#65533;fT&#65533;A-&#65533;`&#65533;HY&#65533;p &#65533;&#65533;&#65533;cVX&#65533;G&#65533;&#65533;W&#65533; &#65533;&#65533;&#65533;&#65533;&#65533;&#65533;s#&#65533;&#65533;X&#65533;9&#65533;&#65533;&#1133;&#65533;&#65533;&#65533;&#65533;r@&#65533;=&#65533;J&#65533;&#65533;7&#65533;&#1133;b+&#65533;R&#65533;PR&#65533;9M]&#65533;&#65533;&#65533;J0&#65533;&#65533;[&#65533;&i&#65533;&#65533;&#65533;&#65533;@-&#300;&&#65533;&#65533;&#65533;&#65533;CLwY&#65533;B&#65533;Z3/l&#65533;&#65533;&#65533;c6&#65533;&#65533;,&#65533;b &#65533;&G&#858;&#65533;iq&#65533;&#65533;&#65533;&#65533;&#65533;
&#65533;5&#65533;&#65533;Rl&&#65533;&#65533;&#65533;kR&#65533;|&#65533;YD~^&#65533;y&#65533;l\&#65533;}0&#65533;x&#65533; <tz&#65533;&#65533;&#65533;&#65533;&#65533;&#65533;xJ&#65533;&#65533;hNL&#65533;W&#65533;H&#65533;&#65533;Os&#65533;&#1925;&#951;d pi&#65533;&#65533;T&#65533;&#65533;&#65533;o|.P&#65533;(D}D&#65533;&#65533;8 &#65533;&#65533;+8.&#65533;&#65533;EHVD&#65533;B&#65533;&#65533;&#65533;&#65533;&#65533;&#65533;uCNu&#65533;&#1017;u&#65533;,=>&#65533;(x&#65533;&#65533;&#65533;C+B&#65533;8&#1503;&#65533;&#1856;!?EZ&#65533;&#65533;&#65533;&#65533;&#65533;3&#65533;^V&#65533;"&#65533;&#65533;&#65533;&#65533;Ix&#65533;&#65533;d&#65533;DDWa&#65533;2&#65533;	">&&#65533;Q&#1414;&#65533;&#65533;&#65533;&#65533;F&#65533;&#65533;QF&#65533;0C/&#65533;&#65533; &#65533;3!&#65533;sY&#65533;jj&#65533;&#65533;L+|\&#65533;~\&#321;tH&#65533;&#65533;P&#65533;UCp`D&#65533;&#65533;&#65533;J&#65533;#&#65533;F<V&#65533;DE&#65533;&#65533;~Y&#796;[t
&#465;&#65533; 4SS&#65533;&#65533;@=&#1416;`&#65533;&#65533;&#1697;&#65533;&#65533;&#65533;}kDI&#65533;&#65533;U&#65533;&#65533;&#65533;D&#65533;&#65533;/|&#65533;&#65533;1&#65533;&|&#65533;&#65533;&#65533;$D0d&#65533;&#65533;|4*&#65533;7HJ&#65533; U$&#65533;&#65533;>j&#65533;&#65533;&#65533;(Sq&#65533;`&#65533;RN&#65533;&#65533;)&#65533;`&#65533;U&&#65533;@&#65533;,gI&#65533;Z&#65533;&#65533;&#805;.w&#65533;K&#65533;&#65533;&#65533;&#65533;0&#65533;I&#65533;b&#65533;&#268; ]9^:&#65533;&#1036;f-&#65533;I&#65533;jZ&#65533;&#65533;4&#65533;$&#65533; &#65533;nz&#65533;&#65533;&#65533;8&#65533;INla&#65533;&#65533; &#65533;)&#65533; &#65533;v&#65533;3&#65533;&#21287;<&#65533;&#65533;uU&#65533;&#65533;;&#65533;&#65533;&#65533;y&#65533;&#65533;X&#65533;'!&#65533;&#1038;>&#529;&#65533;Lh;&#65533;&#65533;&#65533;x^&#65533;&#65533;:&#65533;c&#65533;E&#65533;L&#65533;&#65533;&#65533;(b&#65533;&#65533;n6&#65533;&#65533;&#1572;&#65533;F3z&#1105;Vt2&#65533;&#65533;&#65533;JW&#65533;&#65533;R&#65533;u&#65533;&#65533;&#65533;&#65533;L&#65533;i&#65533;&#65533;&#65533;&#65533;&#65533;&#65533;&#65533;b&#65533;&#65533;&#65533;&#65533;6&#1238;&#65533;&#65533;jT&#65533;&#65533;&#65533;3&#65533;&#65533;N&#65533;T&#65533;~&#65533;&#65533;V&#65533;i
&#65533;&#65533;K&#65533;$Bh&#65533;U&#65533;&#65533;I&#65533;g&#65533;pz^&#65533;$Lg&#65533;4&#65533;U!&#65533; &#65533;&#65533;&#65533;W&#65533;Vy&#65533;&#65533;6`Sc &#65533;&#65533;&#65533;k&#65533;DW&#65533;2&&#65533;U"&#65533;&#65533;&#65533;:Wp&#65533;5&#65533;4&#65533;~9&#65533;&#65533;u&#65533;&#65533;&#65533;Fa&#65533;sX!rm&#65533;7[N&#65533; &#65533;lR&#65533;Yf&&#65533;&#65533;$p&#65533;\ &#65533;&#1034;&#1443;&#65533;&#65533;]&#65533;&#65533;&#65533;&#65533;&#65533;El&#65533;X&#65533;.&#65533;&#65533;&#65533;&#65533;&#65533;8/&#65533;&#65533;!&#65533;&#3565;&#65533;`&#65533;&#65533;a&#65533;E.4&#65533;KN&#65533;&#65533;&#65533;B&#65533;t&#65533;)&#65533;&#65533;&#65533;&#65533;2&#65533;$@@fp&#65533;dW&#65533;&#65533;&#65533;n<7&#65533;[&#65533;&#65533;&#65533;W=&#65533;&#1163;&#65533;&#65533;&#65533;&#65533;&#65533;&#65533;|&#65533;Y!t &#65533;&#65533;&#65533;&#65533;&#65533;&#65533;&#65533;>&#65533;&#65533;&#65533;&#810; `^&#65533;&#65533;&#65533;
~y&#65533;&#65533;7&#65533;V`&#65533;&#65533;&#65533;&#65533;?V&#65533;&#65533;E&#65533;&#65533;@&#65533;
&#65533;&#65533;&#65533;&#1348;oa &#65533;&#65533;&#65533;&#65533; &#65533;B&#65533;a&#65533;e>&#372;&#65533;&#65533;&#65533;]_#&#65533;,0&#65533;es<&#65533;&#65533;&#65533;&#65533;-&#65533;&#65533;&#65533;2`&#65533;&#65533;la#S&#65533;M=kL(&#65533;x
&#65533;&#169;&#65533;Y&#65533;.s&#65533;&#65533;&#65533;&#65533;&#65533;&#65533;R&#65533;&#65533;&#292;&#65533;&#65533;W&#65533;,/&#65533;Y&#65533;pf&#65533;&#65533;/=:^&#65533;&#65533;&#65533;&#65533;jT&#65533;?'4&#65533;&#65533;&#162;&#65533;&#65533;&#65533;&#65533;&#1102;F*&#65533;&#65533;Y&#65533;&#65533;&#65533;\&#65533;&#65533;&#65533;;h&#65533;5&#65533;i&#65533;f&#65533;$&#65533;;&#1896;&#65533;Zjy&#65533;( &#65533;&#65533;&#65533;&#65533;rN &#1131;&#65533;&#65533; d=&#65533;&#65533;&#1434;&#65533;P&#65533;t;&#65533;W&#65533;a)Ved&#65533;~&#65533;kc&#65533;&#65533;>&#65533;H&#65533;&#65533;&#65533;f&#65533;h8&#65533;&#65533;&#65533;&#65533;GI&#65533;t&#65533;&#65533;&#65533;V&#65533;!= &#65533;&#65533;X&#65533;&#65533;A&#65533;&#65533;n.&#65533;#s &#65533;&#65533;O&#65533;&#65533;
&#65533;&#65533;L,&#65533;n&#65533;&#701;&#65533;Ut&#65533;&#65533;&#65533;`&#65533;oR4&#65533;U|R&#65533;ZpP&#65533;$&#65533;&#65533;hD&#65533;&#65533;l&#65533;D&#65533;&#65533;?i&#65533;&#65533;&#65533;&#170;f(&#65533;&#65533;&#65533;&#65533;&#769;+H*&#65533;O&#65533;i&#65533;K.&#65533;w&#65533;GH&#65533;&#65533;p&#5273;	&#65533;&#65533;&#65533;&#65533;,&&#65533;&#65533;&#65533;6&#65533;r$&*44H&#65533;;&#65533;&#65533;*&#65533;&#65533;&#296;x&#65533;&#65533;&#65533;&#65533;&#65533;&#65533;npA&#65533;&#65533;Y&#65533;w&#65533;3&#65533;&#65533;@"&#65533;9&#65533;~&#65533;&#65533;&#65533;&#65533;d&#65533;#v&#65533;&#65533;^&#65533;&#65533;&#65533;&#65533;&#65533;M&#65533;b&#1864;pv	&#65533;&#65533;&#65533;&#1609;&#65533;&#65533;hO&#65533;[&#65533;&#65533;&#65533;&#65533;&#65533;&#65533;&#65533;&#65533;&#65533;&#65533;&#65533;&#1913;&#65533;L&#65533;n&#65533;+l&#65533;&#65533;eFo#ZU&#65533;P&#65533;[T@v&#65533;&#65533;&#65533;]&#65533;&#65533;G&#65533;|&#65533;&#65533;C&#65533;&#65533;&#65533;8&#65533;&#611;&#65533;&#65533;y&#65533;8&#65533;&#65533;_xF&#65533;&#65533;&#65533;&#65533;l&#65533;&#65533;1a&#65533;G&#65533;]&#65533;6&#65533;&#65533;&#65533;&#65533;&#65533;I&#65533;AN&#65533;j&#65533;&#65533; J[}ZRB{lt&#65533;B&#65533;=&#65533;&#65533;&#65533;&#65533;&#65533;K*S`>>W4&#65533;x>&#65533;&#65533;&#65533;<!&#65533;&&#65533;"&#65533;%K&#65533;&#65533;&#65533;">&#65533;n&#65533;	&#65533;&#65533;yd&#65533;&#65533;'mb2&#65533;F`&#65533;&#65533;"&#65533;&#65533;p~fg&#65533;4&#65533;6&#65533;&#65533;Qr&#65533;&#65533;,6&#65533;$&#65533;cA&#65533; U&#65533;&#65533;&#65533;w&#65533;01&#65533;&#65533;		&#65533;@02@	&#65533; 2&#65533; H5&#2018; s7&#65533;&#65533;&#65533;&#65533;,&#65533;&#834;$'1&#65533;&#65533;0	Fx&#65533;Hx&#65533;i&#65533;Q&#65533;&#65533;&#65533;&#65533;&#65533;:&#65533;&#65533;/_&#65533;-&#65533;&#65533;6"&#65533;!h&#65533;&#65533;L&#65533;pp&#65533;&#65533;.&#65533; &#65533;t&#65533;R&#1010;/g&#65533;~K&#65533;m&#65533;B|$#&#65533;&#65533;c&#65533;VlH&#65533;	^&#65533;Ix&#65533;x83&#65533;&#65533;|&#65533;&#65533;y&#65533;6&#1072;Y&#65533;g&#65533;@|&#65533;QmY&#65533;&#65533;&#65533;&#65533;]&#65533;4 &#65533;&#65533;)&#65533;N&#65533;&#65533;i&#65533;7*&#65533;&#65533;&#65533;p&#65533;3G&#65533; &#65533;&#65533;r&#65533;&#65533;&#65533;;h&#65533;&#65533;1z&#65533;D&#65533;J&#65533;&#65533;&#65533;H&#65533;&#65533;&#65533;&#65533;&#65533;uL0&#65533;K&#65533;xRv&#65533;&#65533;&#65533;6&#65533;&#65533;
&#65533;CEP&#65533;u($&#65533;Gu&#65533;&#65533;&#65533;&#65533;&#65533;&#65533;!i&#65533;&#65533;&#65533;:70IF&#65533;?&#65533;&#65533;&#65533;}J&#65533;w&#1089;$&#65533;&#65533;MN&#65533;'fpt&#65533;&#65533;&#65533;&#65533;&#65533;/@&#65533;t&#65533;&#65533;7.(&#65533;
8&#65533;p<&#65533;h &#65533;z&#65533;	
Su+H&#65533;&#65533;N&#65533;eR'I2&#65533;?&#65533;h6&#65533;m&#65533; 2`b&#65533;&#65533;$9&#65533;O&#65533;v&#768;#K&#65533;&#65533;&#65533;&#65533;P&#65533;&#65533;&#65533;&#65533;)&#65533;&#65533;&#65533;P	&#65533;>&#1927;*c&#65533;&#65533;&#65533;&#65533;K&#65533;S&#65533;/&#65533;w&#65533;&#65533;s&#1040;IP &#65533;&#65533;&#65533;pnnr&#65533;2X>&#65533;Eg&#65533;$&#65533;&#65533;&#65533;_"74Q&#65533;K`&#65533;&#65533;!&#65533;F&#65533;&#65533;&#65533;1&#65533;Z&#65533;VYX&#65533;+T&#65533;SZQ&#65533;a&#65533;&#65533;aOy&#65533;G&#65533;&#65533;q&#65533;J0&#65533;Z &#65533;i5&#65533;@@&#1109;&#65533;h:&#65533;Q&#65533;&#65533;`&#65533;&#41043;[&#65533;&#1495;d&#65533;wa&#65533;m&#65533;,s&#65533;&#65533;&#65533;7+1&#65533;K&#65533;y&#65533;1&#65533;6	&#65533;&#65533;&#65533;&#65533;{a B9&#65533;
&#65533;&#65533;&#65533;q&#65533;&#65533;u(Fi1&#65533;&#65533;w&#65533;c-lIF$&#65533;&#602;p&#65533; &#65533;&#65533;6&#65533;&#65533;&#65533;	W&#65533;&#65533;,&#65533;:&#65533;&#65533;~k&#65533;&#65533;&#65533;&#65533;&#65533;&#65533;&#65533;&#65533;&#65533;&#65533;b{&#65533;-N&#65533;&#65533;&#65533;q
a!c&#65533;&#65533;&#65533;	&#65533;S0&#65533;&#65533;`VGx&#65533;&#65533;&#65533;&#65533;&#65533;r&#65533;&#65533;y&#65533;&#1929;&#65533;y&#65533;
>E&#65533;t&#65533;!&#65533;&#65533;&#65533;1&#898;4&#65533;
&#65533;C1&#65533;&#65533;^&#65533;Qe&#65533;&#65533;&#65533;/&#65533;@&#65533;Y&#65533;&#65533;&#65533;&#65533;&#1697;(&#65533;&#65533;&#65533;"&#65533;&#65533;#z&#65533;(&#65533;&#65533;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U&yi&#65533;&#65533;&#65533;n&#65533;&#65533;+&#65533;O/(&#65533;n&#65533;&#65533;&#65533;&#65533;&#65533;&#65533;S&#65533;&#65533;GT/f/!w&#65533;&#65533;&+&#65533;Y2&#65533;&#65533;&#65533;L4; +&#65533;&#65533;32pUy&#65533;N&#65533;)$&#65533;&#65533;&#65533;&#65533;D <&#65533;&#65533;&#65533;&#65533;&#65533;&#65533;3tJj@&#65533;&#65533;l&#65533;'2&#65533;&#65533;Lq&#1264;H0&#65533;P<&#65533;&#65533;e&#65533;&#65533;~&#65533;&#65533;&#397;&#65533;*(&#65533;2 a&#65533;&#65533;+V>l)&#65533;w0&#65533;&#65533;&#65533;&#65533;&#65533;N&#65533;7&#65533;&#65533; 9),&#65533;&#65533;6,&#65533;&#65533;-&&#65533;V8)VI&#331;&#65533;v<v)&#65533;`I&#65533;$&#715;e*&#65533;&#65533;&#65533;}"&#65533;&#65533;P&#65533;\P	~+&#65533;($d&#65533;&#65533;'&#65533;&#65533;&#65533;RL&#65533;[&#65533;&#65533;&#439;(&#65533;&#65533;&#65533;&#65533;&#65533;$&#65533;&#65533;)i&#65533;\&#65533;&#65533;&#65533;T&#65533;q&#65533; &#65533;&#65533;)]&#65533;&#490;&#65533;&#65533;5&#65533;&#65533;8F&#65533;
&#65533;b&#65533;_S6&#65533;&#65533;N&#65533;F&#1859;&#65533;'wX/&#65533;-&#65533;&#65533;T&#1495;&#65533; X&#65533;&#65533;t/+x&#65533;&#65533;"&#65533;&#65533;&#65533;&#65533;mQ=&#65533;,&#65533;&#65533;&#65533;&#963;YA&#65533;cN&#65533;0@x&#65533;&#65533;0S&#65533;E&#65533;D6&#65533;&#65533;&#65533;&#65533;i&#65533;^&#65533;2!f&#65533;&#65533;&#65533;&#65533;^O&#65533;&#65533;B&#65533;U&#65533;&#65533;B&&#65533;D&#4998;G,&#65533;Qk&#452;|N&#65533;@&#65533;&#65533;E&#65533; b&#65533;Q&#65533;dc&#65533;&#65533;x&#65533;&#65533;&#65533;&#65533;0&#65533;&#65533;f0(&#65533;&#65533;f&#65533;L&#65533;p@&#65533;o&#65533;=9&#65533;L9(&#65533;&#65533;MW
;&#65533;&#65533;sM&#65533;$,p&#65533;&#65533;[&#65533;H&#65533;8rG&#65533;&#65533;7&#65533;7&#65533;&#65533;d&#65533;&#400;&#65533;W&#65533;&#65533;&#1502;7&#65533;`B&#65533;&#65533;&#65533;&#65533;&#65533;&#65533;&#65533;&#65533;&#65533;&#65533;g&#65533;<J&#65533;&#65533;$&#65533;&#65533;D&#65533;&#65533;#_&#65533;&A&#65533;&#1541;U&#65533;q &#65533;&#65533;&#65533;&#65533;D&#65533;&#65533;)&#65533;M&#65533;&#65533;w&#65533;YD &#65533;&#65533;&#1088;D&#65533;&#65533;&#65533;d&#65533;t&#65533;&#65533;&#65533;&#65533;&#65533;&#813;e8&#65533;$n&#65533;&#1103;-&#65533;r+&#65533;C&#65533;/g&#1825;e2&#65533;&#65533;`%E&#1027;G(vb&#65533;a&#65533;k0&#65533;na&#65533;&#65533;l;&#759;&#65533;V"&#65533;&#65533;gk&#65533;H3.&#65533;WB)*&#65533;&#65533;&#65533;&#65533;&#65533;9s&#65533;c&#65533;&#65533;&#65533;&#65533;2!R+&#578;K&#65533;&#65533;P&#65533;G&#65533;&#65533;
&#65533;x&#65533;
-ox&#65533;Q5&#65533;&#65533;&#65533;&#65533;&#65533;aq&#65533;	"_&#65533;&#65533;
&#65533;K&#65533;.&#65533;&#65533;9&#409;.&#65533;&#65533;
&#65533;/3&#65533;C@&#65533;:k&#65533;&#65533;&#65533;Z&#65533;fg&#65533;&#65533;&#65533;&#65533;0R&#65533;&#65533;&#65533;T&#65533;&#65533;&#65533;t\&#65533;&#65533;R&#450;&#65533;&#65533;K$&#65533;&#65533;&#65533;*Xs&#65533;&#65533;Zrb'&#65533;Pz-&#65533;&#65533;k&#65533;L3$q&#65533;&#65533;t&#65533;&#1525;z&#65533;x&#65533;&#65533;\&#65533;&#65533;&#65533;$&#65533;f&#65533;&#65533;9AQ&#52517;D&#65533;&#65533;&#65533;&#65533;&#65533; &#65533;&#65533;{)&#65533;2&#65533;~&#65533;<&#65533;s&#65533;&#65533;.?&#65533;/&#65533;7&#65533;&#65533;L&#65533;&#65533; Nh$]L&#65533;qt&#65533;~&#65533;&#65533;d@&#65533;g&#65533;O>@F&#65533;&#65533;&#65533;&#65533;L&#261;B&#65533;&#65533;k&#65533;&#65533;i&#65533;&#65533;&#65533;k&#65533;&#186;&#65533;q&#65533;X&#65533;W&#65533;&#65533;&#65533;&#65533;&#65533;g&#65533;&#65533;)&#65533;&#65533;&#65533;{&#65533;:&#65533;&#1470;>&#65533; &#65533;&#1159;&#65533;&#65533;&#65533;&#65533;&#65533;a&#65533;I&#65533;R<{&#65533;&#65533;&#65533;&#65533;&#65533;
&#531;;&#65533;lQ"B&#1926;&#65533;&#65533;&#65533;$&#65533;!Y&#65533; &#65533;&#65533;p&#65533;&#65533;i&#65533;8$A	&#65533;4/&#65533;[D&#65533;&#65533;C"&#65533;&#65533; &#65533;&#65533;&#65533;&#65533;CV!&#65533;A&#65533;^&#65533;q+5}&#65533;R&#65533;&#65533;&#65533;&#208;
&#65533;&#642;	q&#65533;gH&#65533;&#65533;&#65533;&#65533;&#65533;&#1698;8&#65533;?w,&#65533;,b&#65533;'@&#65533;LtM&#65533;qHF&&#65533;&#65533;glPw?"&#65533;(&#1797;?8&#65533;b&#65533;8@&#132;&#65533;G6#&#65533;&#65533;&#65533;0%3MtQ&#65533;,\A&#65533;&#65533;5$&#65533;z&#65533;&#65533;&#65533;&#65533;&#65533;h&#65533;&#65533;r`#&#65533;J.V&#65533;&#65533;}&#65533;&#65533;A&#65533;&#65533; &#65533;&#65533;&#65533;Xe)9 &#65533;&#65533;&#805;.w&#65533;&#65533;^&#65533;&#622388;&#65533;0&#65533;I&#65533;b&#65533;&#65533;L&#65533;2&#65533;&#65533;&#65533;&#65533;&#65533;&#65533;&#65533;&#65533;4&#65533;I&#65533;\2&#65533;&#65533;&#806;6&#65533;&#65533;;&#1809;	&#65533;&#65533;8&#457;&#65533;m&#65533;&#65533;&#65533;&#65533;&#65533;&#65533;&#65533;i&#65533;	&#17191;<{&#65533;&#65533;z&#65533;3&#65533;Upg&#1061;E,&#65533;&#65533; &#65533;&#65533;@J~&#65533;aX&#65533;@&#961;:&#65533;&#65533;S@h"&#65533;P&#65533;&#65533;&#65533;&#65533;&#65533;F)!&#65533;z4&#65533;&#65533;6)&#65533;Q&#65533;a&#65533;&#65533;(e&#314;&#65533;&#65533;&#1174;&#65533;&#65533;&#65533;L&#65533;)&#1178;^&#65533; /&#873;Ng&#65533;&#65533;)&#65533;&#65533;Q&#65533;&#65533;. &#65533;&#17576;&#65533;&#65533;?m:P&#65533;&#65533;O&#65533;&#65533;2&#65533;&#65533;S&#65533;N&#65533;~R&#65533;7&#65533;&#65533;K&#65533;&#65533;&#65533;*&#65533;:O&#65533;&#1971;G8>&#65533;&#65533;&#65533;&#65533;&#65533;Kh&#65533;BW&#65533;0&#65533;&#65533;R&#65533;d&#65533;&#65533;Y&#65533;&#65533;&#65533;&#1536;O&#65533;&#65533;6&#65533;&#65533;*&#65533;&#65533;&#65533;0&#65533;&#65533;&#65533;&#65533;:&#65533;&#65533;
Aw&#65533;&#65533;X&#65533;J&#957;&#1427;7 &#65533;0&#65533;z&#65533;&#65533;
6Y&#65533;&#65533;+&#65533;&#65533;" &#65533;&#65533;&#65533;e&#65533;i&#65533;&#65533;@&#65533;&#65533; l?&#65533;J$&#789;.&#65533;&#65533;&#65533;&#65533;&#1282;t&#65533;&#65533;&#65533;b&#65533;&#65533;N&#65533;&#65533;G&#65533;-{Z&#65533;&#65533;V&#65533;&#65533;=&#65533;&#65533;;&#65533;&#65533;&#65533;-&#65533;m0!,&#65533;&#65533;&#989;ft&#1129;&#65533;&#65533;V6&#65533;.7&#65533;&#65533;]]z&#65533;H&#65533;n&#65533;&#65533;&#65533;7&#65533;&#65533;&#65533;&#65533;K&#65533;&#178;&#65533;&#65533;E&#65533;&#65533;0&#65533;&#65533;&#65533;4&#65533;&#65533;,&#65533;:@&#65533;&#65533;&#65533;&#65533;I&#65533;&#65533;&#65533;&#65533;\!&#65533;&#65533;&#65533;D067 &#65533;&#65533;&#65533;/v&#65533;&#175;&#65533;&#353;f&#65533;`,&#65533;&#65533;{&#65533;&#65533;rC&#65533;0&#65533;}&#65533;al&#65533;`&#65533;0&#65533;fo &#65533;C&#65533;zL&#65533; &#65533;b&#65533;&#65533;1~k&#65533;&#65533;&#65533;&#65533;&#65533;&#65533;1c&#65533;&#65533;.!V&#65533;&#65533;\ &#65533;&#65533;0&#65533;
Pr&#65533;&#65533;|&#65533;@&#65533;&#65533;}pLF	&#65533;&#65533;&#65533;/&#65533;&#65533;&#65533;=J&#65533;F &#65533;xf)Ll&#65533;Rl&#65533;}&#65533;(
&#65533;&#65533;&#65533;:;t&#65533;&#65533;&#65533;&#65533;mQW2&#65533;D&&#65533;RMP)@&#65533;U&#65533;&#65533;&#65533;&#65533; &#65533;&#65533;&#65533;RZ&#65533;T&#65533;tP&#65533;&#2508;l&#65533;&#1235;&#65533;&#65533;=u&#65533;&#65533;&#65533;&#65533;eU&#65533;&#65533;&#65533;[C &#65533;&#65533;&#65533;&#65533;N&#65533;&#65533;&#65533;d&#65533;&#1463;&#65533;n&#65533;&#65533;Y&#65533;G&#65533;&#65533;0&#65533;&#65533;&#65533;&#65533;N)z$"BR6&#65533;&#65533;f&#65533;&#65533;3!&#533;&#65533;&#65533;&#65533;n_k&#65533;&#65533; s&#65533;O&#65533;&#65533;@2&#190;&#65533;&#65533;+&#65533;&#24183;@&#65533;Ee$hn&#65533;*&#65533;&#65533;*&#65533;{&#65533;]X7&#65533;&#65533;0n?R&#65533;&#65533;p+(0&#65533;ZB$"F&#65533;,&#65533;Q;c&#245;&#65533;
aE&#65533;&#65533;+&#65533;P!X&#65533;&#314;&#65533;&#65533;q"&#65533;	F$a&#65533;&#65533;&#65533;&#1057;&#65533;<&#65533;&#65533;bY&#65533;&#65533;&#65533;C&#65533;/J&#65533;a&#65533;&#65533;&#521;&#65533;&#65533;&#65533;FM&#65533;]&#65533;-&#65533;7&#65533;$&#65533;&#65533;&#65533;u@H+V&#65533;&#65533;&#65533;&#65533;<O&#65533;%H&#65533;&#65533;aVe&#65533;&#65533;q&#65533;&#65533;#&#65533;9'&#65533;o&#65533;&#65533;=&#65533;N(&#65533;&#65533;&#65533;&#65533;'9&#65533;K&#65533;t>WT?zN&#65533;h&#65533;|5&#65533;&#1795;&#65533;l7#&#65533;&#65533;x>&#65533;Ie&#65533;&#65533;m&#65533;Ue&#65533;F&#65533;&#2004;&#65533;W&#65533;&#65533;&#1768;=U&#65533;
>%&#65533;&#65533;'&#65533;&#65533;MY&#65533;:r&#65533;^y\&#65533;8&#65533;MD&#65533;&#65533;l&#65533;p&#65533;&#65533;Z&#65533;&#65533;&#65533;%vI&#65533;	l_@h&#65533;YE{&#65533;&#65533;@W&#33947;8TG|&#65533;6#d&#65533;&#65533;&#65533;"&#1855;&#65533;B&#65533;}W!&#65533;]&#65533;0e|&#65533;P&#65533;k&#65533;(&#65533;o&#65533;&#65533;&#65533;5n2n[Ei&#65533;&#65533;L&#65533;&#65533;I<&#65533;&#65533;kf&#65533;5&#65533;(&#65533;&#65533;&#65533;l&#65533;jJ P&#65533;/&#65533;07W&#65533;&#65533;%7yW4&#65533;v&#65533;W|&#65533;&#65533;rD&#65533;z&#65533;&#65533;"&#65533;%#&#65533;f&#65533;4+W>,&#65533;h&#65533;o@@&#65533;&#65533;	 &#65533;|&#65533;C&#65533;"&&#65533;&#65533;tI	&#65533;:&#65533;&#65533;&#1474;$G#3&#65533;@B8&#65533;DX&#65533;&#65533;	&#65533; &#65533; H&#65533;B.v&#65533;o&#65533;2:&#65533;z&#65533;2&#65533;&#65533;&#65533;<E &#65533;&#65533;/&#65533;Ps\&#65533;:&#65533;/&#1618;g;&#65533;&#65533;&#65533;&#65533;&#65533;&#65533;'&#65533;&#65533;Qpe&#65533;&#65533;&#65533;s5&#65533;&#65533;'&#65533;P?Y&#65533;f &#65533;F&#65533;&#65533;8
2@:k"r&#227;5&#65533;.E0&#65533;`&#65533;|&#65533;&#65533;&#65533;'&#65533;q&#65533;v&#65533;w&#65533; ^&#65533;
&#65533;B&#65533;`F&#65533;'4&#550;z"o&#65533;&#65533;D&#65533;w0n&#65533;(&#65533;&#65533;+V&#65533;21jS&#65533;2&#65533;&#65533;&#65533;&#65533;A&#65533;&#65533;"a&#65533;L&#65533;uH !C dw&#65533;(&o&#65533;&#65533;7r&#65533;&#65533;(&#65533;&#65533;IG&#65533;A7&#65533;&&#65533;! 2&#65533;&#65533;F&#65533;&#65533;]g&#65533;&#65533;F&#65533;D&#65533;($s&#65533;p&#65533;&#65533;&#65533;tP&#65533;4n&#65533;IW~}`ui"&#65533;12#&#65533;xm9&#65533;V=&#65533;3C&#65533;&#65533;a &#65533;7/>&#65533;XID&#65533;&#65533;A!4&#65533;1&#65533; &#65533;A&#65533;F&#65533;&#65533;1&#65533;&#65533;8&#1937; &#65533;c\y&#65533;!B&#65533;&#65533;&#65533;1&#65533;&#65533;&#792;"&#65533;&#65533;&#65533;B+&#65533;&#65533;&#1037;&#65533;7&#65533;3H&#1911; R(`&#65533;|&#65533;G@&#65533;	y9&#65533;&#65533;&#65533;0&#65533;\&#65533;>1C)Df&#65533;tX0&#65533;M&#65533;&#65533;0~K&#65533;u}&#65533;&#65533;&#65533;7&#65533;&#65533;8&#65533;#^&#65533;&#65533;X\&#65533;Xi&#65533;&#65533;&#65533;!=&#65533;Sy&#65533;&#65533;&#65533;m&#65533;&#65533;Jp&#65533;Z&#65533;&#65533;&#65533;&#65533;rP! a9|&#65533;hxiIz&#65533;4&#65533;S&#65533;&#65533;&#65533;8&#65533;UQ&#65533;Z >&#65533;&#65533;&#65533;*S@e&#65533;&#65533;&#65533;&#65533;&#65533;ep&#65533;&#1037;&#65533;0&#65533;'&#65533;p&#65533;7&#65533;&#65533;<	&#65533;H yb0&#65533;rc=,&#65533;nF &#65533;&#65533;4&#65533;Rq9LD&#65533;I
&#65533;Na@.2&#65533;M&#65533;6WV&#65533;!&#65533;&#65533;W?&#65533;Q&#65533;|L&#65533;&#65533;S&#65533;
&#65533;&#65533;:&#65533;&#65533;&#65533;&#65533;0&#65533;&#65533;V&#65533;xdh,&#65533; Zi&#65533;o!&#65533;&#65533;V`G&#65533;0'8&#1618;&#65533;&#65533;&#65533;&#65533;&#65533;&#65533;i2dy&&#1171;&#65533;&#65533;V`&#65533;&#65533;0%h&#65533;&#65533;&#1632;3&#65533;&#65533;&#65533;&#65533;&#65533;	u H&#65533;&#65533;&#65533;qJ&#1697;1R&#65533;&#65533;":&#65533;$Z&#65533;&&#65533;A  !&#65533;     ,    &#65533;  &#65533;&#65533;&#65533;pH,&#65533;&#548;r&#65533;l:&#65533;&#1064;tJ&#65533;Z&#65533;&#1580;v&#65533;&#65533;z&#65533;&#65533;xL.&#65533;&#65533;&#36122;Y[&#65533;&#65533;&#65533;|&#1965;I}&#65533;&#65533;&#65533;&#65533;/o&#65533;a/W!/&#65533;m++(&#65533;&#65533;&#65533;&#65533;&#65533;(&#65533;nC!&#65533;{&&#65533;U5&#65533;&#65533;HV(r&#65533;&#65533;&#65533;&#65533;&#65533;&#65533;&#65533;&#65533;&#65533;&#65533;!t&#65533;&#65533;S+&&#65533;IU&&#65533;hm&#65533;&#65533;&#65533;&#65533;&#65533;&#65533;O/&#65533;&#65533;&#65533;&#65533;&#65533;iv&#65533;R&#65533;&#65533;GT&#65533;&#65533;e/!&#65533;&#65533;&#65533;&&#65533;b(&#65533;&#65533;0&#65533;&#65533;&#65533;&#65533;&#65533;&#65533;&#65533;&#65533;&#65533;<*&#65533;ya&#65533;/l(&#1301;a&#65533;&#1616;&#65533;2T&#65533;&#65533;&#65533;1Tf5,b&#65533;]&#65533;qY&#65533;&#65533;&#896;e&#65533;)A'&#65533;{J('&#65533;)*Wi)%&#65533;&#65533;-2&#65533;
&#65533;3M7!4*Id&#65533;&#65533;/&#756;2I&#65533;&#65533;1&#65533;P&#65533;r11&#65533;B&#626;K(Z&#65533;&#65533;v&#65533;S)d&#65533;;
&#65533;_,Q&#65533;&#65533;&#65533;f(&#65533;&#65533;&#65533;&yW&#65533;r@B&#65533;&#65533;&#65533;&#65533;&#65533;b&#65533;[-5&#65533;E&#65533;&#65533;0&#65533;&#65533;'&#65533;4s&#65533;&#65533;us&#65533;&#65533;&#65533;UO1
&#65533;tCv&#65533;&#65533;&#65533;&#65533;x@&#65533;&#65533;+l&#4677;(#&#65533;&#65533;&#65533;J&#65533;&#65533;}9&#65533;&#65533;&#65533;NR=V&#65533;&#1776;m$&#65533;&#65533;+A&#65533;&#65533;_&#65533;_V&#65533;>=EFw&&#65533;&#65533;jBJ&#65533;&#65533;%50&#65533;<&#65533;>&#778;_&#65533;&#65533;&#65533;2Nt"&#65533;!(&#292;&#65533;s#1&#65533;&#65533;?&#65533;&#65533;h0&#65533;&#65533;TUDP&#65533;&#65533;&#65533;&#65533;&#65533;&#65533;&#65533;4&#65533;Uw&#65533;E *A&#65533;&#65533;pI`	&#65533;&#65533;JyL&#65533;&#65533;&#65533;X&#461;"!&#65533;&#65533;\Wx&#65533;\w&#65533;,&#65533;0"&#65533;X&#65533;cNw&#65533;@Lp@ u&#65533;Y)&#65533;B7&#65533;&#65533;&#65533;Hp&#2004;;5&#65533;L&#65533;&#65533;&#65533;&#65533;L&#65533;&#65533;V&#65533;T&#65533;#uZ~6F&#65533;&#65533;D&#65533;#&#65533;P&#65533;_&#65533;ur&#65533;E"&#65533;
&#65533;h*&#65533;G&#65533;[&#65533;&#65533;&#65533;&#65533;Q&#65533;iX&#65533;^&#65533;Q&#65533;&#65533;L&#65533;( &#65533;&#65533;SF*&#65533;-&#65533;&#65533;	&#65533;&#65533;&#65533;+&#65533;d&#65533;p&#65533;&#4904;`@%&#65533;&#65533;b&#65533;.&#65533;+A&#65533;P&#65533;&#65533; 3&#65533;&#65533;&#65533;t&#65533;&#65533;&#65533;&#65533;e"&#65533;&#65533; &#65533;T+K&#65533;&#65533;&#174;&#65533;&#65533;&#65533;&#752;&#65533;^"&#65533;&#65533;&#65533;&#65533;-&#65533;&#65533;b$`X&#65533;&#65533;&#621;&#65533;&#65533;]&#41454;:&#65533;&#65533;&#65533;&#65533;X&#65533;&#65533;\&#65533;&#65533;R&#65533;&#65533;@&#65533;&#65533;&#65533;&#65533;&#1042;K|&#65533;&#65533;aD'Gu&#65533;&#65533;&#65533;&#65533;D&#65533;&#65533;&#65533;&#65533;&#65533;&#65533;&#65533;b&#65533;BH@&#65533;&#65533;I&#65533;&#65533;&#65533;&#65533;4&#65533;&#65533;g&#65533;'&#65533;&#65533;?&#65533;`B,,s&#65533;Q/&#65533;)&#65533;&#65533;&#65533;[4&#65533;&#65533;&#65533;S&#65533;u2 a&#65533;&#1319;E&#65533;&#65533;(&#65533;&#65533;n&#65533;;'&#65533;&#65533; v&#65533;!&#65533;&#1398;&#65533;ld&#65533; =m&#65533;6&#65533;&#65533;&#65533;&#634;&#65533;&#65533;&#65533;&#65533;	&#65533;4&#65533;&#65533;&#65533;#&#65533;-;\&#65533;s&#65533; &#53567;`&#65533;&#65533;B&#65533;G&#65533;$&#65533;
&#65533;&#65533;&#65533;Z&#65533;&#31490;&#65533;uVj&#65533;&#65533;:E&#65533;&#65533;&#65533;&#65533;&#65533;&#65533;a&#65533;-&#65533;"&#65533;&#65533;f&#65533;&#65533;Q&#65533;&#65533;&#65533;&#65533;IK`&#65533;l&#65533;&#65533;[a&#65533;z&&#65533;
&#65533;&#65533;q!-7&#65533;W&#65533;c&#65533;%&#65533;&#65533; 7v&#65533;YT]Mc&#65533;&#65533;'&#65533;&#65533;&#65533;&#65533;&#65533;&#65533;h&#289;&#65533;&#65533;Qbxp0&#65533;&#65533;[&#65533;&#65533;&#65533;MJ&#65533;&#1542;[2&#65533;&#65533;&#65533;&#65533;&#65533;&#65533;l
&#65533;&#65533;&#65533;&#65533;\<&#65533;&#65533;&#65533;`&#65533;&#65533;&#65533;&#65533;&#65533;0&#65533;&#65533;T&#65533;&#65533;:&#65533;(&#1378;ZT&#65533;R!&#65533;&#65533;F&#65533;r&#65533;v"(bd&#65533;,
&#65533;&#65533;&#65533;`&#65533;&#65533;A=&#65533;&#65533;&#65533; (!&#65533;&#388;v&#65533;&#65533;"&#65533;&#65533;&X&#65533;	&#65533;@&#65533;p*U&#65533;@&#65533;L:!&#65533;&#65533;&#65533;&#65533;&#65533;&#65533; &#65533;OdjD&#65533;&#65533;"&#65533;B>&#65533;&#65533;Z&#65533;$U&#65533;W&#65533;c>&#1170;(&#65533;&#65533;;LM&#65533;hp&#65533;&#65533;jnTv`&#65533;&#65533;&#65533;?4&#65533;#&#65533;`]*&#65533;&#65533;&#65533;&#65533;x &#65533;&#65533;v&#65533;(&#65533;&#65533;B&#65533;>&#65533;3&&#65533;&#936;&#65533;&#65533;&#65533;?c&#65533;c &#65533;z$&#65533;M&#65533;IC&#65533;&#65533;0<!J&#65533;&#65533;D&#65533;&#65533;LC&#65533;R&#65533;&#65533;  &#65533;&#65533;&#65533;&#65533;&#65533;,gI&#65533;Z&#65533;&#618028;&#65533;v&#65533;&#65533;^&#65533;&#65533;&#65533;&#65533;0&#65533;I&#65533;`F&#65533;&#65533;&#65533;&#805;2&#65533;&#65533;&#65533;f&#690;&#65533;&#1036;&#65533;4&#65533;&#65533;K4&#65533; &#65533;Tp&#65533;6&#65533;&#65533;MP&#65533;&#65533;&#65533;&#65533;pM?&#65533;&#65533;d^&#65533;:&#65533;iKq&#65533;&#65533;&#140;&#65533;9&#65533;8|&#65533;h&#65533;&#807;>&#65533;&#65533;&#65533;~B&#65533;&#65533;}h&#65533;&#65533;&#65533;&#962;&#65533;&#65533;&#65533;u'j&#65533;E&#272;&#65533;&#65533; &#65533;C'&#65533;P&#65533;&#65533;&#65533;L&#65533;F&#65533;I&#65533;R"&#65533;&#65533;%&#65533;&#65533;`&#65533;&#65533;&#65533;(FW&#65533;&#65533;&#781;&#65533;&#65533;H&#65533;Lg&#65533;&#65533;&#65533;2Ai&#65533;&#65533;&#65533;, &#65533;&#530;&#65533;`i>_&#65533;O&#65533;&#65533;G&#65533;&#65533;0d&#65533;&#65533;ak&#65533;I&#65533;,I &#65533;&#274;&#65533;*;&#65533;
&#65533;&#65533;&#65533;tT&#65533;&#65533;&#65533;&#4175;S&#65533;%Uo0&#65533;&#65533;&#65533;Z]'W&#2025;&#65533;&#1536;G&#65533;&#65533;6L&#65533;&#1579;h|&#65533;?&#65533;&#65533;&#65533;!&#65533;&#65533;7&#65533;j\&#65533;9Ww&#65533;&#65533; &#65533;Wo V`r&#65533;&#65533;E`a&#65533;T&#65533;u&#65533;&#65533;l&#65533;8mp&#65533;h@&#65533;8&#65533;eYi&#65533;&#146;&#65533;7p&#65533;[?&#1676;&#65533;&#65533;uBR&#65533;&#1509;&#65533;&#65533;&#65533;e&#65533;K&#65533;&#65533;6&#65533;&#65533;@n&#65533;@&#65533;&#1966;&#65533;&#65533;Cp-F &#65533;&#1528;-E.85P&#65533;
&#65533;&#941;&t&#65533;;&#65533;&#65533;&#65533; 	&#65533;&#65533;Zp]&#65533;&#65533;R&#65533;&#65533;&#65533;@ni&#65533;&#65533;&#65533;
A&#65533;x &#65533;&#65533;&#65533;&#65533;&#65533;%Bz&#65533;&#65533;&#65533;NH@e&#65533;&#65533;&#65533;!&#65533;&#65533;&#65533;/47 &#65533;&#65533;&#65533;&#65533;&#65533;s&#65533;&#65533;`[&#65533;k_`&#65533;a&#65533;J&#65533;&#65533;0&#65533;-`&#65533;&#65533;(u&#65533;9qY#&#65533;&#65533;l&#65533;&#65533;&#65533;&#65533;&#65533;&#65533;\&#65533;v&#65533;&#65533;&#65533;`&#65533;*&#65533;&#1144;&#65533;C&#65533;g&#65533; , &#65533;	` &#65533;&#65533;&#65533;&#65533;&#65533;@&#65533;	Tk&#3164;&#65533;8&#65533;&#65533;&#65533;O&#65533;*_&#65533;&#65533;	&#65533;&#65533;&#65533;&#65533;l&#1191;&#65533;&#291;!j&#65533;HE&#65533;3&#65533;&#65533;@H&#65533;<g:o&#65533;JN&#65533;&#65533;&#65533;&#65533;g&#65533;&#65533;~&#65533;&#65533;S&#65533;0hB&#65533;j&#65533;&#65533;6&#65533;6z&#65533;&#65533;&#65533;4(&#65533;&#65533;&#65533;Q]&#1241;V&#65533;}Q &#65533;O4&#65533;&#9984;&#65533;&#65533;&#65533;&#65533;&#65533;&#65533;D&#65533;8&#65533;&#65533;T&#65533;Np&#65533;U&#65533;@(&#65533;&#65533;&#65533;E&#65533;z&#65533;>&#65533;&#65533;&#45382;&#65533;&#65533;g&#65533;&#65533;&#65533;	Y&#1747;q&#65533;A&#65533;&#65533;&#65533;=&#65533;&#65533;7&#65533;Z";XCRV[&#65533;&#65533;&#1355;LF&#65533;F&#65533;&#65533;#&#65533;v&#65533;&#65533;&#65533;g&#65533;i&#65533;64&#65533; &#65533;+r &#65533;f&#65533;"2&#65533;&#65533; !Yb&#65533;&#65533;g(fQ&#65533;Y&#65533;"&#65533;&#2462;&#65533;&#65533;z&#65533;&#1490;,&#65533;&#65533;g&#65533;&#65533;H&#65533;~&#65533;&#65533;&#65533;%(&#65533;&#65533;&#65533;&#65533;*>&#65533;&#65533;'B`&#65533;tg&#65533;&#65533;&#65533;&#65533;6&#65533;&#65533;&#65533;&#65533;4&#65533;
`&#65533;I&#65533;&#65533;iT&#1234;$F&#65533;&#65533;&#847;L6&#65533;9cd`&#65533;&#65533;&#65533;&#65533;&#65533;&#65533;&#65533;H&#65533;&#65533;&#65533;c,!&#65533;c&#65533;L&#65533;%@&#65533;E]&#65533;K9&#65533;l&#65533;&#65533;&#65533;arCL`&#65533;&#65533;&#65533;4&#65533;&#65533;xGx&#65533;&#254;l&#65533;&#65533;c(b&#65533;&#65533;`b&#651;&#65533;bu&#65533;8&#65533;&#65533;Gs$&#65533;&#65533;&#65533;k&#65533;1&#65533;&#65533;6D($YK&#65533;&#65533;$0&#65533;&#618;&#65533;Qc&#65533;&#65533;&#65533;C&#65533;&#65533;d&#65533;&#65533;&#65533;D|L&#65533;&#65533;&#65533;r+&#65533;&#65533;0&#65533;A2&#65533;z'  ;&#65533;&#65533;&#65533;}&#65533;E
*&#65533;$	&#65533;&#65533;!&#770;p	+&#65533;'d&#1648;!&#65533;<&#65533;X&#65533;jJ&#65533;$lX&#65533;=&#65533;%&#65533;5&#65533;&#65533;&#65533;&#65533;QhUzxDt&#65533;&#533;&#65533;1x&#65533;&#65533;A$[&#65533;7W5o&#65533;&#65533;&#65533;?&#65533;X5"&#65533;u&#65533;jY&#65533;9d&#65533;&#65533;&#65533;&#65533;&#65533;t&#65533;s.&#65533;&#65533;
&#65533;&#65533;$cE&#65533;g*3&#65533;&#65533;	&#65533;&#65533;|230#&#65533;5&#65533;x:qy7&#65533;&#65533;&#65533;q3C ! &#65533;&#65533;t Y&#65533;-cr+&#1714;+&#65533;"&#65533;&#65533;+rV&#65533;&#65533;&#65533;@&#65533;B&#65533; &#65533;&#65533;C&#65533;hR&#65533;,&#65533;&#65533;:&#65533;2-U$7&#65533;!)c&#65533;1&#65533;~u&#65533;+ &#65533;f(&#65533;+&#65533;p>&#854;_&#65533;*7&#65533;$i&#65533;1&#721;XX8B'&#65533;0&#65533;vh&#65533;y&#65533;6~&#65533;&#65533;p#&#65533;40&#65533;	g&#65533;&#912;I&#65533;q&&#65533;&#65533;zS2I&#65533;k1&#65533;&#65533;Q2G&#65533;&#65533;b6%3&#65533;8!M&#65533;L^ J2&#65533;(_s&#65533;&#65533;%q&#65533;q(I&#65533;}&#65533;&#65533;{&#65533;W&#65533;&#65533;0&#65533;Mn&#65533;&#65533;&#65533;&#65533;7,&#65533;d%0&#65533;1O'w&#65533;&#65533;j&#65533;
K&#65533;u&#65533;&#65533;p&#65533;&#65533;&#65533;&#65533;L`&#65533;Q}&#65533;&#65533;&#65533;#&#65533;&#65533;&#65533;&#65533;&#65533;~&#65533;&#65533;m&#982;#;&#65533;KT@&#60489;oh	b&#65533; &#65533;-&#65533;&#65533;
9&#65533;m=&#65533;"|H9K tpM&#65533;&#65533;&#65533;&#65533;C !&#65533;&#65533;h$&#65533;&#65533;&#65533;&#1286;I&#65533;&#65533;&#65533;1&#65533;J&#65533;AQ&#65533;&#65533;'&#65533;p>&#65533;Tc&#65533;&#65533;&Vs&#65533;&#65533;&#65533;&#65533;D&#65533; &#65533;&#65533;&#65533;9uZhR(@&#65533;e7H+&#65533;`X&#65533;iq:&#65533;"&#65533;B&#65533;&#65533;1&#65533;CQ&#65533;#&#65533;1&#65533;K&#65533;&#65533;&#65533; &#144;&#65533;&#65533;&#65533;&#65533;&#65533;&#65533;x&#65533;&#65533;&#65533;&#65533;&#576;&#65533;&#65533;B&#65533;T &#65533;c&#65533;e&#65533;&#65533;&#65533;&#65533;W yO`&#65533;&#65533;`&#65533;G &#65533;[&#65533;0&#65533;>}s&#65533;]`:xA&#65533;G&#65533;&#65533;K&#65533;q^6&#65533;x&#65533;+&#65533;Fn9`&#65533;&#65533;3&#65533;&#65533;Q)Q \&#65533;&#65533;&#65533;>&#65533;&#65533;C&#65533;#&#65533;&#65533;y&#65533;&#912;&#65533;B@&#65533;&#65533;&#65533;&#65533;l&#65533;ua&#65533;&#65533;a=&#65533;&#65533;<!&#65533;&#65533;1&#65533;@|cPD&#65533;i&#65533;GH&#65533;&#1038;&#338;	f&#65533;,8&#65533;&#1440;7eC&#65533;4$1B&#65533;Y&#65533;&#65533;&#65533;&#65533;1&#65533;z&#65533;&#65533;.Y 	7#&#65533;R&#65533;i&#65533;&#65533;&#65533;&#65533;`ntB!az&#65533;@,&#65533;&#65533;&#65533;&#1961;&#65533;&#65533;"&#65533;Z&#65533;3)+&#65533;4&#65533;&#65533; 	&#65533; &#65533;&#65533;&#38744;&#65533; 4{&#65533;9V&#65533;&#65533;&#65533;t1sd&#65533;&#65533;N`/&#65533;)&#65533;)&#65533;(0&#65533;&#65533;&#65533;&#1696;&#65533;&#65533;;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P(e&~U5&#65533;xHV&#65533;m&#65533;&#65533;&#65533;&#65533;&#65533;&#65533;&#65533;&#65533;&#65533;&#65533;H2&#65533;&d&#65533;&#65533;S+&#65533;&#65533;GU&!i&#65533;&#65533;&#65533;&#65533;&#65533;&#65533;&#65533;O/&#65533;&#65533;&#65533;&#65533;&#65533;&#65533;7&#65533;&#65533;`5&#65533;&#65533;Q{&#65533;FT/f/!&#65533;&#65533;&#65533;&&#65533;f&#65533;&&#65533;&#65533;!PH8GF&#65533;*&#65533;&#1193;c7E&#65533;&#65533;r]^&#65533;&#65533;&#65533;&#65533;&#65533;3&#65533;&#65533;&#65533;&#65533;&#1643;dzq&#65533;RJ!&#65533;^&#65533;x&#65533;&#65533;e&#65533;&#65533;&#65533; dyG&#65533;*	&#65533;&#65533;x RJ&#65533;I&#65533;BP:&#65533;&#65533;&#65533;&#65533;.22&#65533;&#65533;&#65533;f&#65533;&#65533;Y&#65533;)Sr>&#65533;&#65533;k&#65533;&#65533;U&#65533;&#65533;XZa&#65533;!&<r&#65533;$&#65533;b&#814;[&#1829;|&#65533;s+&#65533;&&#65533;&#65533;&#65533;&#65533;%)&#65533;&#65533;&#65533;"#&#65533;u&#65533;&#65533;&#65533;&#65533;4C&#65533;,&#65533;7&#65533;k&#65533;W&#65533;%}&#65533;X&#65533;&#65533;&#65533;DT&#65533;&#65533;b&#65533;^Y-5&#65533;E&#65533;&#65533;&#65533;('&#65533;&#65533;~&#65533;"&#65533;&#65533;&#65533;,I&#65533;Me&#65533;&#65533;&#65533;Z&#65533;&#65533;;lo&5(&#65533;&#65533;Ev&#65533;&#65533;OR&#65533;}B&#65533;&#65533;&#65533;&#65533;&#1228;&#65533;*&#473;kIK&#65533;t&#65533;$+~&#65533;&#65533;O&#65533;d&#65533;G&#65533;&#65533;_&#65533;&#65533;&#12140;P&#65533;Z&#65533;&#65533;&#65533;JX6&#65533;'O &#65533;5v ~&#65533;&#65533;&#65533;&#65533;?&#65533;&#65533;&#65533;0N&#65533;0&#65533;&#65533;v&#65533;0&#65533;ZL&#65533;&#65533;
&#65533;&#65533;&#1504;>;&#65533;&#65533;:e&#65533;R&#65533;3@y&#65533;&#65533;`&#65533;0&#65533;&#65533;a&#65533;0&#65533;%Q&#65533;s&#65533;V&#65533;R&#65533;G&#65533;P&#65533;p&#65533;#2&#65533;p#&#65533;-&#65533;&#713;
&#65533;&#65533;W*&#65533;	&#65533;&#344;&#65533;d &#65533;|&#65533;G&#65533;&#65533;&#65533;f&#65533;l&#65533;%&#260;&#65533;d&#65533;&#65533;2&#65533;c;I&#65533;`0&#65533;t&#65533; &#65533;^&#65533;<7&#65533;&#633;&#580;&#65533;3&#65533;u&#65533;`BY(gP&#65533;)&#65533;	<&#65533;&#1174;O&#65533;61&#65533;x_5j&#65533;&#65533;Ix&#65533;i&#65533;S&#65533;`&#65533;X&#65533;&#1963;C&#65533;30&#65533;u&#65533;G&#65533;j&#65533;&#65533;PH)&#65533;&#65533;&#65533;&#689;&#65533;J@l&#65533;&#65533;@K&#65533;0i&#65533;1a*&#65533;&#65533;&#65533;c&#65533;&#65533;&#65533;&#65533;&#65533;+{&#65533;&#65533;&#65533;(K,"&#65533;&#35211;&#65533;&#65533;&#65533;T&#65533;3&#898;&#65533;&#65533;tYP&#65533;&#65533;&#65533;
&#65533;!&#65533;&#65533;t&#65533;-&#65533;&#65533;&#65533;F&#65533;&#65533;&#65533;
,&#65533;z&#65533;&#531;bP3&#65533;&#65533;xT&#65533;-61&#65533;&#65533;&#65533;"&#65533;&#65533;&#65533;z;&#65533;0&#65533;&#65533;FE&#65533;+>"&#65533;A?&#65533;&#65533;`T&#65533;&#65533;*(&#65533;&#65533;:ZG&#65533;+&#65533;N:&#65533;B&#617;&#65533;&#65533;p&#65533;&#65533;@&#65533;&#65533;3D&#65533;3i&#65533;
1\&#65533;&#65533;&#65533;&#299;&#65533;&#65533;&#65533;&#65533;&#65533;9}&#65533;&#65533;&#65533;&#65533;&#65533;&#65533;Mc&#65533;&#65533;&#65533;u6?&#65533;&#65533;Y`&#65533;&#65533;&#65533;&#65533;\Ci&#65533;&#65533;d&#1207;Y&#65533;&#65533;H&#65533;&#1291;&#65533;a&#65533;&#943;CX&#65533;1&#65533;&#65533;&#65533;G*&#65533;&#65533;&#65533;&#65533;&#65533;&#65533;0m&#544590;&#926;0(&#65533;Na&#65533;&#65533;`RI&#65533;H&#65533;@O&#65533;uT&#65533;&#65533;&#65533;&#65533;&#65533;d&#65533;hj&#65533;
&#65533;&#65533;&#65533;&#65533;XX&#65533;&#65533;c[&#65533;-&#65533;r&#65533;&#1547;&#65533;k{Ku&#65533;$b&#65533;	&#65533;7g&#65533;&#65533;&#65533;7 &#65533;9P&#65533;]&#65533;&#65533;&#65533;&#65533;&#65533;:2?&#65533;F&#65533;0&#65533;&#65533;&#1952;,&#65533;W&#65533;2&#65533;&#65533;9k&#1875;=D&#65533;&#65533;&#65533;&#65533;&#65533;&#65533;&#65533;&#65533;2i/&&#65533;BG/VA&#65533;/ud	&#65533;W&#65533;&#65533;&#65533;u8/&#65533;f&#1551;&#65533;&#65533; &#65533;R&#65533;&#65533;'/&#65533;&#65533;6fq&#65533;&#65533;&#65533;f&#65533;;|n&#65533;&#65533;&#65533;&#65533;j(&#65533;J5z&#65533;ci0$&#65533;&#8592;&#65533;&#65533;m"B9&#65533;C&#65533;&#65533;h,A&#51160;n&#65533;st*&#65533;t&#65533;&#65533;&#65533;\&0(&#65533;/dB &#65533;?4+&#65533;&#65533;&#65533;q&#65533;&#65533;/&#65533;&#65533;O&#65533;HE&#65533;O&#65533; &#65533;&#1690;&#65533;&#65533;&#65533;&#65533;&#65533;&#65533;&#65533;tH&#65533;94t&#65533;.b&#65533;f&#65533;&#65533;&#65533;&#65533;bT l&#65533;&#65533;`/&#65533;&#65533;B&#65533;A&#65533;&#65533; &#65533;#9&#65533;&#65533;I&#65533;&#65533;-&#65533;&#65533;d&#65533;^h&#65533;4P$&#65533;&#65533;&#65533;@ @&#65533;R&#65533;&#65533;L&#65533;*W&#65533;&#65533;V&#65533;&#65533;&#65533;&#65533;&#65533;,gI&#65533;Z&#65533;&#65533;&#805;-#&#65533;&#65533;N&#65533;&#65533;&#65533;&#65533;0&#65533;yJ]&#65533;&#65533;L&#65533;,o&#65533;3&#65533;&#1036;&&#65533;I&#65533;jZ&#65533;#+!&#65533;&#65533;/H&#65533;&#65533;\&#65533;5&#65533;I&#65533;[&#65533;4s&#65533;&#65533;&#65533;v&#65533;&#65533;&#65533;&#65533;&#65533;&#65533;&#65533;YE8&#65533;e&#65533;&#65533;;&#65533;&#65533;&#65533;x&#65533;s&#65533;F&#65533;&#65533; &#65533;&#65533;D&#65533;m&#65533;&#65533;J&#65533;B&#65533;%~:&#65533;&#65533;&#65533;&#65533;&#65533;2)`P&#65533;-&#65533;&#65533;&#1800;&#65533;&#65533;z&#65533;&#65533;&#65533;{&#65533;H&#65533;)&#1106;&#65533;  M&#65533;J&#65533;&#65533;&#65533;&#65533;:&#65533;&#65533;&#65533;SH&#65533; &#65533;&#65533;S&#916;#}&#65533;I&#6721;&#65533;&#1319;&#65533;&#65533;b`"&#65533;z&#65533;&#65533;&#65533;a&#65533;)I &#65533;&#65533;&#65533;&#65533;&#65533;i8wZ&#65533;&#65533;&#65533;4RI&#65533;0&#65533;cu&#65533;D%So0&#65533;&#65533;&#65533;R'U&#617;&#65533;&#1536;>&#65533;&#65533;6`K&#65533;&#65533;&#65533;bX&#65533;,>&#65533;&#65533;T&#65533;&#65533;"8&#65533;&#65533;&#65533;Vi&#65533;u&#65533;4&#65533;bi&#65533;`&#65533;&#65533;-&#65533;_&#65533;&#65533;W"&#65533;h-l4{M&#65533; `lBY_"&#65533;&#65533;$p&#65533;\`&#65533;&#65533;j&#65533;&#65533;&#65533;f[&#65533;&#65533;&#65533;U&#65533;&#65533;=j &#65533;&#65533;&#65533;&#65533;&#65533;&#204;m5/0&#65533;!&#65533;&#3493;&#65533;mP&#65533;&#65533;a&#65533;.I&#65533;[M&#65533;@&#65533;B&#65533;r&#65533;&#65533;&#65533;&#65533;&#65533;$@@fp&#65533;&#65533;DW&#65533;&#65533;&#65533;&#65533;870[&#1333;&#65533;D`.@&#162;w&#65533;&#65533;5f	&#65533;&#65533;Yb&#65533;&#65533;&#65533;&#65533;&#65533;&#65533; _&#65533;&#65533;&#65533;&#65533;Mo~&#65533;&#65533;!&#65533; &#65533;&#65533;{&#65533;[&#65533;p`&#65533;o&#65533;6&#65533;&#65533;&#65533;&#65533;rN0~&#65533;K&#65533;0H&#65533;&#65533;Ja"hxV&#65533;e
&#65533; &#65533;"'&#65533;uy&#65533;-&#65533;&#65533;@&#65533;`&#65533;L&#65533; 0@9V&#65533;&#65533;u&#1601;&#65533;&#65533;&#65533;&#65533; n&#65533;&#65533;&#65533; &#65533;&#65533;z&#65533;&#65533;&#65533;&#65533;C&#65533;&#65533;&#65533;|&#65533;&#65533;&#65533;&#65533;KaC&#65533;d&#65533;&#65533;&#65533;B&#65533;&#65533;&#65533;IfN&#65533;m&#65533;&#65533;&#65533;&#65533;I&#65533;&#65533;&#65533;s&#65533;g&#65533;&#65533;i?&#65533;5.&#65533;`&#65533;&#65533;A&#65533;&#65533;&#65533;.*&#1832;&#65533;E3z&#65533;&#65533;.g&#65533;4g&#65533;&#65533;]&#1241;(|&#65533;&#65533; |&#65533;&#65533;&#65533;&#65533;&#65533;8I&#65533;b&#65533;&#1319;&#65533;f&#65533;&#65533;Y&#65533;%&#65533;&#65533;[&#65533;&#65533;&#65533;&#65533;?&#65533;l &#65533;&#65533;5R^t_&#65533;&#65533;!&#65533;&#65533;&#65533;&#65533;&#65533;`!R{&#65533;g&#65533;&#65533;+&#65533;l&#65533;&#65533;&#65533;&#1584;&#65533;x&#65533;v&#65533;&#65533;[&#65533;&#65533;&#2022;&#65533;E<z&#65533;&#34541;&#65533;&#1884;&#65533;&#65533;%o &#65533;6&#65533;&#65533;c&#65533;foB&#65533;&#65533;&#386;&#65533;2p$&#65533;P&#65533;zP&#65533;&#65533;V$&#65533;4~;&#65533;&#65533;JH&#65533;q&#65533;
#&#65533;&#65533;,&#65533;
7!i&#65533;&#65533;lG&#65533;&#65533;G&#65533;&#65533;&#65533;&#30030;&#65533;[b&#65533;c&#65533;(&#65533;&#65533;K&#65533;&#65533;NA&#65533;`)$T&#65533;&#65533;*&#65533;?&#65533;hz%YT&#65533;&#65533;v&#65533;&#1940;\E&#65533;&#65533;	&#65533;"X&#65533;&#65533;W&#65533;H&#65533;sH&#65533;&#65533;A&#65533;&#65533;8&#65533;&#65533;&#65533;&#65533;vXI&#65533;u&#65533;&#65533;&#65533;&#65533;[&#65533;&#65533;&#65533;a'&#65533;&#65533;&#65533;R&#65533;b&#65533;gJ(&#65533;&#65533;#@&#65533;&#65533;b&#65533;&#65533;^&#65533;s"&#65533;&#65533;q&#65533;^&#65533;n;UNVr&#65533;]&#65533;u&#65533;&#65533;&#65533;-&#65533;q&#65533;o
&#65533;&#65533;&#65533;!&#65533;&#900;&#65533;*&#65533;e&#65533;u-{&#379;L0&#65533;&#65533;&#65533;I&#65533;3&#1084;E&#65533;&#65533;&#65533;&#65533;)&#65533;&#65533;&#65533;gq&#65533;&#65533;&#65533;&#65533;>}&#65533;&#14866;&#65533;64"R&#65533;N&#65533;&#1909;3$t&#65533;&#65533;P+&#65533;&#65533;V+&#65533;&#65533;h&#65533;&#65533;&#65533; /&#65533;&#65533;&#65533;D&#65533;D&#1040;&#65533;o0jp&#65533;&#65533;X&#65533;&#65533;&#1018;&#65533;ny&#65533;&#65533;\&#65533;
&#65533;&#65533;#&#65533;&#65533;&#65533;0&#65533;~w&#65533;&#65533;|&#65533;&#513;w$}F&#65533; w$&#65533;S
&#65533;&#65533;&#65533;&#65533;&#65533;&#65533;0&#65533;
0&#65533;y&#65533;3O5&#65533;~$Ar&#65533;(G&#65533;&#65533;&#65533;
3x&#65533;&#65533;(&#65533;&#65533;*&#65533;&#65533;&#65533;@&#65533;&#65533;x|&#65533;@(t&#1362;1G0A&#65533;&#65533;&#65533;;8&#65533;&#65533;q^ &#65533;&#65533;&#1472;&#65533;h&#65533;Q&#65533;/&#65533;&#65533;n~J&#65533;l&#1458;&#65533;'&#1233;&#65533;&#449;&#65533;sB&#65533;D&#514;`&#65533;&#65533;&#65533;@X!&#65533;{ &#65533;&#65533;:8&#65533;&#65533;r&#1266;~EpEH&#65533;&#65533;s&#65533;_&#65533;nF0?&#65533;a!&#65533;&#65533;&#65533;&#65533;{&#65533;12r&#65533;tH&#65533;:&#65533;&#65533;&#65533;xt&#65533;
&#65533;&#65533;5[w&#65533;vhICT&#65533;&#65533;&#65533;9{26&#65533;Q*&#135;L&#65533;qb&#65533;]7s&#65533;"&#65533;&#65533;\w&#65533;
&#1908;&#65533;&#65533;p&#65533;\ &#65533;TP&#65533;PtRB}ga%&#65533;&#967;$R&#65533;ITM&#65533;=^%Y&#65533;&#65533; L&#65533;-&#65533;&#65533;&#65533;&#65533;He&#65533;gP&#65533;"M`@&#65533;R&#65533;M&&#1024;l$&#65533;&#65533;C&#65533;&#65533;or!&#65533;&#65533;%HP=&#65533;&#65533;J&#65533;s&#65533;&#65533;&#65533;}R&#65533;&#65533;&#65533;&#65533;&#65533;&#65533;&#448;W&#65533;!&#65533;P&#65533;>+&#65533;&#65533;&#65533;	&#65533;&#65533;&#65533;&#65533;&#65533;&#65533;&#65533;qB&#65533;f&#65533;y&#65533;&#65533;X2&#65533;&#65533;*&#65533;I #\D&#65533;&#65533;&#65533;%~&#65533;Y&#65533;t&#1103;&#65533;&#65533;&#65533;&#65533;3p&#65533;
#&#65533;&#65533;&#65533;k&#65533;9i&#65533;&#65533;,I&#65533; 7H&#65533;&#65533;1&#65533;2!&#65533;,&#65533;&#65533;<&#65533;&#65533;&#65533;&#65533;&#65533;*&#65533;	=&#65533;e&#65533;&#65533;A! &#65533;f &#65533;&#65533;B&#65533;s&#65533;E&#65533;&#62547;&#65533;&#145;F0&#402;&#65533;S&#65533;&#65533;v&#65533;qg0&#65533;&#65533;Y&#65533;&#65533;&#65533;)9&#65533;&#65533;&#65533; &#65533;L z&#65533;&#65533;
&#65533;&#65533;zaP&#65533;&#65533;&#65533;
y&#65533;&#65533;sy&#65533;</&#65533;;&#65533;&#65533;&#1296;&#65533;&#65533;R&#65533;CS`&#65533;w0dR&#65533;xb@0&#65533;
C&#65533;W&#65533;v&#65533;`7'Dm&#65533;g&#65533;(&#65533;P&#65533; .&#65533;&#65533;&#65533;&#960;&#65533;y*&#65533;g&#65533;&#65533;p &#65533;)%&#65533;&#65533;O 2&#65533;&#65533;w &#65533;U@F&#65533;&#65533;&#65533;&#65533;
&#65533;&#65533;&#65533;&#65533;&#65533;&#65533; 1#z&#65533;&#65533;X@xS&#65533;&#65533;q&#1477;&#65533;A&#65533;t&#65533;0&#65533;&#65533;&#65533;,&#65533;&#65533;k&#65533;&#65533;&#65533;a&#65533;!&#65533;&#65533;(&#65533;&#65533;&#65533;Y&#65533;&#65533;y&#65533;&#65533;&#65533;&#65533;&#65533;&#65533;&#65533;&#65533;&#65533;&#65533;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P&#65533;&#65533;!i&#65533;&#65533;&#65533;&#65533;&#65533;&#65533;&#65533;N/&#65533;&#65533;&#65533;&#65533;&#65533;&#65533;G&&#65533;Z5&#65533;&#65533;Q{&#65533;FP&#167;f/!&#65533;&#65533;&#65533;&&#65533;f&#65533;&&#65533;&#65533;}E2&#65533;&#65533;q&#65533;&#65533;&#65533;&#640;&#65533;&#1065;s&#65533;&#65533;;La^&#65533;xH&#65533;&#65533;qmj&#656;,&#65533;#!&#65533;`&#65533;r&#65533;&#65533;P	&#65533;&#65533;&#65533;&#65533;&#65533;&#65533;eY&#65533;A&#65533;&#65533;d&#65533;y&#65533;a&#65533;&#65533; 	B&#65533;"&#65533;&#65533;)(S
Y)&#65533;E9RG&#65533;&#65533;&#65533;I
&#65533;&#916;zl&#65533;#NJR&#65533;&#65533;rE7*&#65533;>+|T&#65533;&#65533;E&#65533;&#65533;rq&#65533;&#65533;&#65533;&#1492;&#65533;&#65533;:11&#65533;0V&#65533;&#65533;&#65533; &#65533;mK&#65533;>3&#1442;i&#65533;&#1861;`&#65533;F9 A&#65533;*Ie&#65533;kX&#586;&#65533;<42O-&#65533;kQ&#65533;&t&#65533;&#65533;	_&#65533;z&#65533;&#65533;&#65533;&#65533;&#65533;&#65533;&#65533;!&#65533;52u&#65533;n,F&#65533;AV&#65533;&#65533;&#65533;
&#65533;"	&#65533;m&#65533;&#65533;&#65533;
#}&#65533;~B&#65533;$&#1734;&#218;8%*&#65533;&#65533;87&#65533;b&#65533;h+&#65533;/)&#65533;&#65533;&#65533;2&#65533;F4E_&#65533;b_&#65533;&#65533;&#65533;|&#65533;&#65533;z
&#65533;&#65533;I&#65533;T>&#65533;&#65533;&#65533;&#65533;u&#65533;\&#65533;&#65533;&#65533;&#65533;
&#65533;`0&#65533;&#65533;8&#65533; &#65533;&#65533;&&#65533;&#65533;&#65533;&#65533;&#65533;Q&#65533;0&#65533;y&#65533;&#65533;&#65533; &#65533;&#325;&#65533;&#65533;&#65533;u` 1/H &#65533;|5&#65533;&#65533;$&#341;&#65533;F&#65533;eh&#65533;vMT&#65533;V}&#65533;H&#65533;&#65533;&#65533;i&#65533;>&#65533;5hr@&#65533;GL&#65533;&#65533;&l"&#65533;|L&#65533;&#65533;_)N&#1606;&#65533;&#65533;@&#65533;ArJp@&#65533;x &#65533;w&#65533;AM\h&#65533;&#65533;n&#65533;`wL&#65533;&#65533;&#65533;&#65533;&#65533;)&#65533;{K\&#65533;o&#65533; BM&#65533; &#1624;&#65533;6w&#65533;C&#1826;&#65533;6t"&#65533;%&#65533;.a&#65533;T&#65533;_&#65533;"!`&#65533;t&#65533;)2p&#65533;&#65533;&#65533;X&#65533;&#65533;C8%ggm&#65533;&#65533;|&#65533;JF !J(Z&#65533;b&#65533;&#65533;[A!!&#65533;dW:U\rk&#65533;&#65533;k&#65533;D&#65533;i&#65533;&#65533;&#65533;PS&#65533;)&#65533;&#65533;&#569;&#65533;&#34731;&#52774;$&#65533;L&#65533;&#65533;&#65533;k&#65533;&#65533;&#65533;I&#65533; &#65533;&#65533;Lt&#65533;&#65533;C&#65533;R2&#65533;&#65533;'&#65533;&#65533;&#690;(&#65533;*&#65533; JG&#65533;T&#65533;&#65533;E7,&#65533;fw@&#65533;&#65533;&#65533;&#65533;&#65533;&#65533;/&#65533;&#65533;&#65533;(p&#65533;&#65533;&#65533;&#65533;s2&#65533;&#65533;2&#65533;&#65533;&#65533;&#65533;&#65533;&#65533;D&#65533;B8:ms&#65533;4&#65533;0&#65533;&#65533;D&#65533;&#15516;p&#65533;&#65533;A&#65533;?qpi|&#65533;{&#65533;z[b&#65533;*&#65533;K&#42161;,X&#65533;&#65533;L&#65533;&#65533;]2&#65533;&#65533;&#65533;&#65533;c&#65533;3&#65533;0&#65533;&#65533;&#65533;&#65533;7v|&#619;5&#65533;6
N&#1964;&#65533;&#65533;P&#65533;&#65533;&#65533;7U&#65533;&#65533;V&#65533;&#65533;&#65533;K&#65533;&#65533;Sfmo&#1522;"&#65533;)&#65533;&#65533;&#65533;&#65533;Z&#65533;x&#65533;;b{&#65533;&#65533;&&#65533;&#65533;&#65533;&#65533;(e&#65533;ewmj<&#65533;M}y2,&#65533;r&#65533;2&#65533;X&#65533;D&#65533;t&#65533;&#65533;&#65533;n&#65533;&#65533;.&#65533;	P&#65533;Bx&#65533;Ou&#65533;>&#65533;&#65533;p&#65533;HDcEpt&#65533;N&#65533;&#65533;&#65533;&#65533;&#65533;&#65533;&#65533; &#65533;&#65533;&#65533;&#65533;&#667;&#65533;BH&#65533;&#65533;; &#65533;&#65533;BE&#65533;&#943;&#65533;&#65533;uT&#65533;Q&#65533;Ar&#65533;&#65533;&#65533;[(r&#65533;&&#65533;&#65533;&#65533;Wz&#65533;&#65533;Gd&#1151;&#65533;E@&#65533;O &#1776;	@"GQq&#65533;{&#65533;a4D&#65533;&#65533;}&#65533;&#65533;`r &#65533;-&#65533;a&#65533;&#65533;&#65533;K&#1792;@)D&#65533;:&#65533;N&#65533;)Y&#65533;Q&#65533;>&#65533;,!&#65533;0I&#65533;
&#65533;&#65533; &#65533;&#65533;&#65533;(&#65533;h&#65533;&#65533;&#65533;&#65533;&#65533;J&#65533; &#65533;)&#65533;:7A&#65533;_?I&#65533;&#65533;&#65533;b	&#198;&#65533;H&#65533;&#65533;&#65533;!&#65533;&#65533;&#65533;zS&#65533;vn&#65533;&#65533;q}&#65533;X&#65533;&#65533;8&#65533;&#1769;&#65533;&#65533;&#65533;&#65533;B&#65533;&#65533;G6&#65533;&#65533;L&#65533;+u&#65533;&#65533;&#65533;P&#65533;&#65533;&#65533;W
&&#65533;&#65533;0&#65533;&#65533;&#65533;&#65533;C&#65533;aQ&#65533;&#65533;O @&#65533;JZ&#65533;&#804;&7&#65533;&#65533;Nj&#65533;&#65533;&#65533;(GI&#65533;R&#65533;&#65533;L&#65533;)# &#65533;Hz&#613388;&#65533;,/&#65533;&#65533;Z&#65533;&#65533;&#65533;Rb&#65533;&#65533;Y&#65533;&#65533;&#65533;D@.&#65533;I&#65533;bZ&#65533;7+CC&#65533;&#65533;`:&#65533;4&#65533;4&#65533;y&#65533;&#29762;&#65533;e&#65533;K&#65533;&#65533; &#65533;nz&#65533;&#65533;&#65533;'&#65533;(7&#65533;&#65533;e&#65533;Y&#65533;:&#65533;&#65533;vJ&#65533;{C&#65533;@&#65533;W&#65533;&#65533;&#65533;&#65533;'a&#65533;&#65533;O_&#65533;&#917092; =&#65533;&#65533;&#962;&#65533;&#65533;&#65533;&#65533;&#1030;b&#65533;&#65533;&#65533;%@'ZK4&#65533;&#65533;U&#65533;T&#65533;	q&#65533;&#65533;&#65533;.RD&#65533;&#65533;&#65533;N&#65533;&#65533;R&#65533;~ &#65533;&#65533;<&#65533;&#270;+&#65533;&#65533;$B,&#65533;S&#65533;&#65533;)&#65533;f&#65533;p&#65533;j&#65533;@Q7I&&#65533;'H4d2&#65533;7&#65533;A*&#65533;&#1247;>3&#65533;&#65533;T&#65533;l&#65533;&#65533;&#65533;@0e&#65533;Ja&#65533;7&#1060;Y3&#65533;&#65533;S&#65533; &#65533;&#65533;&#65533;&#65533;V&V&#65533;I&#65533;&#65533; &#65533;C&#65533;AQK&#621;&#65533;&#65533;c&#65533;k&#65533;IP&#1400;s&#65533;&#436;&#65533;b&#65533;&#65533;v&#65533;&#65533;|&#65533;&#65533;&#65533;J&#65533;&#65533;S-&#65533;a&#65533;&#65533;XbjU1HAXa*Y#P&#65533;Bh&#65533;f7+&#65533;&#65533;&#65533;&#65533;F&#65533;&#65533;&#65533;&#65533;&#65533;&#65533;Z&#65533;J&#1333;&#65533;&#65533;@	&#65533;*&#65533;V&#65533;&#65533;&#65533;-No@$`7hAo}&#65533;I&#65533;Js&#65533;&#65533;&#65533;X&#65533;;&#65533;"&#65533;D&#65533;+uk&#65533;&#65533;Z&#65533;@%q&#65533;&#65533;=0&#14743;&#65533;is)	&#1399;&#65533;7&#65533;&#65533;&#65533;&#65533;&#65533;&#65533;P^@&#65533;&#1709;-&#65533;&#65533;e55(&#65533;&#65533;j&#65533;.0&#65533;&#1975;&#65533;&#65533;&#65533;%@&#65533;&#65533;/&#65533;&#65533;&#65533;&#65533;v4R
F &#65533;&#65533;&#65533;G3&#170;&#65533; &#65533;&#65533;&#65533;&#65533;zx&#65533;+&#65533;2&#65533; ,&#65533;&#65533;	` `&#65533;&#43192;&#65533;h&#65533;	 &#65533;&#65533;&#65533;&#65533;BMrF=&#65533;c~&#65533;&#1565;P&#65533;&#65533;&#65533;&#65533;<&#65533;&#65533;=Q&#65533;&#65533;u>&#65533;&#65533;F)&#65533;&#65533;&#65533;2&#65533;uL&#65533;q&#65533;&#65533;&#65533;/&#65533;&#65533;hd&#65533;&#65533;
d&#65533;`6&#65533;&#65533;&#65533;&#65533;&#65533;&#65533;&#1290;p8
v&#65533;3&#65533;&#65533;&#639;&#65533;L&#9217;&#65533;	&#65533;&#65533;&#65533;  &#65533;f&#30861;9&#65533;&#1745;/&#65533;t&#65533;9i&#65533;c@&#65533;&#65533;u
9&#65533;&#65533;`3&#65533;8&#65533;&#65533;&#65533;Hm&#65533;$&#65533;&#65533;&#699;&#65533;&#65533;&#65533;fV&#65533;B&#65533;&#65533; &#65533;&#65533;&#65533;&#65533;&#65533;&#65533;&#65533;&#65533;S&#65533;&#65533;&#65533;&#65533;&#65533;Qd&#65533;&#65533;&#65533;hEk&#1284;X2P/&#65533;<&#1406;	&#65533;lr&#65533;bk&#65533;Q&#65533;&#65533;&#65533;.Q&#65533;kS&#65533;BhH&#65533;pA&#65533;(&#65533;&#65533;&#65533;d&&#65533;&#65533;*&#65533;&#65533;P&#65533;Vb$Z&#65533;r&#65533;&#65533;F&#65533;&#65533;&#65533;&#65533;K8&#65533;U BH&#65533;N&#65533;
&#65533;&#65533;R&#32173;&#65533;QO&#65533;h&#65533;&#159; &#65533;2&#65533;j &#65533;_&#65533;Y&#65533; 2&#65533;&#65533;&#65533;&#65533;_&#65533;`B&#65533;&#65533;m&#65533;&#65533;s&#65533;&#65533;&#65533;&#318;&#65533;bcfr.D	&#65533;Ab&#65533;&#65533;&#713; &#65533;9fxE&#65533;TmDq(zo&#1508;&#65533;n&#65533;&#65533;9&#65533;y&#65533;7|`&#65533;&#65533;&#65533;&#65533;&#65533;(&#65533;~&#65533;&#585;p&#65533;&#65533;&#65533;&&#65533;1&#65533;&#65533;W&#65533;&#65533; E&#65533;S&#65533;	>q]$&#65533;&#65533;V&#65533;&#65533;tX&#65533;&#65533;)&#65533;X&#65533;&#65533;&#65533;&#65533;)!8Ep&#65533;j&#65533;&#65533;&#65533;&#65533;!n&#65533;&#65533;&#65533;Z&#65533;UT`38&#467;@&#65533;F7&#65533;	&#65533;&#65533;&#65533;&#65533;.&#65533;"&#65533;Fz&#65533;4Rs<&#65533;S&#65533;U &#65533;&#65533;&#65533;&#65533;HUV&#65533;;&#65533;m"&#65533;&#65533;-&#65533;w&#65533;&#65533;mitZ&#65533;^1G&#65533;&#65533;j &#65533;]&#65533;&#435;&#65533;&#65533;@&#65533;&#65533;&#65533;&#65533;u&#65533;z&#65533;2X&#65533;&#65533;&#65533;&#65533;H&#65533;k>&#65533;&#977;&#65533;T&#65533;w&#65533;_|&#65533;Y&#65533;(xx0B(&#65533;&#65533;a&#65533;&#65533;@&#65533;&#65533;Q&#65533;&#65533;&#65533; &#65533;&#1399;;f'h@&#65533;&#65533;q&#65533;F&#65533;&#65533;qPcy&#65533;P&#65533;P&#65533;x&#65533;(&#65533;0&#65533;g
&#65533;&#65533;&#65533;5-&#65533;&#65533;&#65533;r@%&#65533;~&#65533;&#65533;+&#65533;Pn\ +,&#65533;PS&#65533;Q&#65533;&#65533;.&#65533;0&#65533;p&#65533;Op!&#65533;7	&#65533;%r;?84E&#65533; .x&#65533;&#65533;L&#65533;WW&#65533;'!&#65533;F&#65533;kM&#65533;&#65533;(8|&#65533;sFx&#65533;	8t&#65533;0}H`+J C&#65533;A&#65533;&#65533;&#65533;T;&#65533; &#65533;p0&#65533;Q-&#65533;&#65533;"7&#65533;&#65533;'&#65533;&#65533;&#65533;Bp	n8tGuCO&#65533;{J&#65533;;&#65533;$<&#65533;f&#65533;0q'C&#65533;']h-+s&#65533;!(L&#65533;&#65533;&#279;\"&#65533;&#65533;t]s&#65533;q &#65533;&#65533;Ub~&#65533;P"{&#65533;S%p!7S&#65533;&#65533;&#65533;b3)/&#65533;J&#65533;-&#65533;&#65533;&#65533;&#65533;&#65533;&#65533;G!thQ&#65533;"M0sXa0&#65533;&#65533;>GpwP&#65533;& &#65533;a&#65533;y(&#65533;&#65533;$&#195;G0&#65533;J&#65533;d&#65533;a>&#65533;&#65533;&#65533;v&#65533;t"&#65533;NH&#65533;&#65533;&#65533;W&$&#65533;&#65533;x&#65533;f?+&#65533;&#38924;&#65533;&#65533;=O&#65533;&#65533;u&#65533;jI8R(&#65533;&#65533;B&#65533;&#65533;&#65533;p&#65533;X&#65533;H2YN&#65533;&#65533;&#65533;/T&#65533;&#65533;&#65533;l&#65533;&#65533;Hu_&#65533;g&#65533;&#65533;&#65533;&#65533;J&#65533;nw&#65533;&#65533;&#65533;Q&#65533;vh&#65533;Q19	)	&#65533;&#65533;#fW&#65533;&#65533;<Y	&#65533;&#65533;&#65533;1&#65533;V&#65533;xO &&#65533;`&#65533;&#65533;&#65533;&#65533;&#65533;c&#65533;!&#65533;&#65533;m &#65533;[&#65533;8^&#65533;&#65533;w&#65533;&#65533;GSs>&#65533;!&#65533;&#65533;Ai6!Px("&#65533;&#65533;}&#65533;&#65533;&#65533;^&#65533;w&#65533;N&#65533;4&#65533;&#65533;1?&#65533;]&#65533;8&#65533;&#65533;8&#176;&#65533; 2&#65533;"&#65533;Sw]Q9&#65533;/y8ioY	w&#1544;&#65533;6&#65533;,&#65533;&#65533;+&#65533;&#65533;&#640;|4&#65533;8[pA&#65533;%JQ&#65533;L&#65533;&#65533;G
&#65533;h&#65533; &#65533;&#65533;
&#65533;POi*&#65533;.&#65533;&#65533;P&#65533;cE&#65533;WP2J&#65533;t@&#65533;U&#65533;|Y&#65533;&#65533;1&#65533;2&#65533;&#297;,&#65533;&#65533;&#65533;	&#65533;mj&#65533;OG&#65533;&#65533;&#65533;64&#65533;&#65533;P&#65533;&#65533;9&#65533;&#65533;&#65533;&#65533;&#65533;&#65533;&#65533;&#65533;&#65533;&#65533;9&#65533;&#65533;Y&#65533;&#65533;y&#65533;&#34398;&#44638;&#65533;F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u&#65533;&#65533;T1,&#65533;HU,|g&#65533;$&#65533;&#65533;&#65533;&#65533;r&#65533;P5r&#65533;&#65533;&#65533;&#65533;&#65533;h;&#65533;&#65533;R&#65533;&#65533;FT5&#65533;c5'&#65533;|&#65533;,1&#65533;b&#65533;,&#65533;&#65533;'&#65533;dp&#554;&#65533;&#65533;\&#65533;sS.\`d&#65533;K&#65533;p&#65533;&#65533;^&#65533;&#65533;>,3&#65533;		Zv&#65533;&#65533;&#65533;&#65533; &#65533;]&#14480;&#65533;iW&#65533;-1H\&#65533;&#65533;&#65533;w&#65533;&#65533;P&#65533;&#65533;&#65533;&#65533;YV&#65533;&#65533;R&#1188;&#65533;R&#1165;&#65533;&#65533;A&#65533;&#65533;|x&#65533;4&#1699;&#65533;&#65533;>&#65533;&#65533;&#65533;&#65533;%&#65533;oD=AL
&#65533;&#65533;&#65533;&#1065;&#65533;#U%#b&#65533;5&#1219;&#65533;a&#65533;&#65533;&#65533;&#65533;&#624;&#65533;X&#65533;&#65533;#&#65533;&#65533;&#65533;$t&#65533;L;&#65533;Ta'E&#65533;&#65533;&#12401;&#65533;&#65533;@&#65533;&#65533;&#1392;&#65533;R^&#1617;-Jd_{&#65533;&#65533;&#65533;dXg&#65533;&#65533;&#65533;>&#65533;,e&#65533;	&#65533;s&#65533; &#65533;&#19751;&#65533;&#65533;&#65533;`&#65533;;X&#65533;&#65533;&#65533;&#65533;i&#65533;"&#65533;i&#65533;&#49460;&#65533;'F,&#65533;){&#65533;&#65533;K&#1181;&#65533;&#65533;&#65533;&#65533;&#729;Cy&#65533;j"`&#65533;IPg&#65533;g&#65533;q&I&#65533;,&#65533;&#254;&#65533;&#65533;!&#65533;t&#65533;&#65533;G^&#65533;G%&#65533;B8&#65533;&#65533;&#65533;.
&#65533;)O`V[1Dh`1&#65533;&#65533;&#65533;/&#65533;1A&#1415;y&#65533;&#65533;R&#65533;&#65533;&#65533;p&#9272;&#65533;h+&#65533;&#65533;dMuDN&#65533;58=&#65533;&#65533;N6&#65533;F3q&#65533;xMLD&#65533;&#65533;-A!!&#65533;&#65533;&#2192;Z&#65533;@&#65533;A&Q&#65533;&#65533;&#65533;h)&#65533;&#65533;&#65533;02R&#65533;&#65533;&#65533;%&#65533;A&#65533;I&#65533;` s&#65533;IDA"&#65533;&#18393;f&#65533;0&#1230;M&#65533;4&#65533;&#65533;&#65533;1&#580;&#65533;J&#65533;1&#65533;n G'&j(D&#65533;&#785;u&#65533;Qx&#65533;&#610;&#65533;&#65533;&#65533;G_\V&#65533;&#65533;&#65533;&#65533;&#65533;&#65533;G@&#65533;)&#65533;f&#65533;&#65533;&#65533;-Aj&#65533;&#65533;i&#65533;FJ&#65533;&#65533;&#65533;d&#65533;q$&#65533;&#65533;r,&#65533;{A&#65533;@r&#65533;-&#65533;D&#65533;&#65533;&#65533;B&#65533;&#65533;&#475;"&#65533;&#65533;&#65533;F&#65533;"&#65533;1&#65533;j&#879;&#65533;&#65533;&#65533;$&#65533;&#65533;.&#65533;&#65533;&2&#65533;3&#65533;&#65533;:&#65533;&#65533;&#65533;OD&#65533;n&#65533;
&#65533;&#65533;&#65533;&#65533;0F--0e&#65533;"W"&#65533;KB%Y&#65533;&#65533;#$&#65533;&#65533;Q&#65533;R&#65533;&#395;&#65533;0)&#65533;*Q&#65533;&#65533;&#65533;&#65533;&#65533;G&#65533;"&#65533;{-&#65533;&#65533;&#65533;4&#65533;&#65533;&#1837;&#65533;&#65533;&#65533;.&#65533;`@&#65533;H&#65533;k"&#65533;oi&#65533;&#1469;B&#65533;&#307;$s{&#65533;&#65533;&#65533;&#65533;&#1263;&#65533;}\&#65533;H&#65533;Ju&#65533;S|&#65533;&#65533;&#65533;M6Q&#65533;j;9&#65533;4sK&#65533;*&#65533;&#65533;0&#65533;&#65533;J*{&#65533;&#65533;&#65533;&#65533;&#65533;&#65533;&#65533;&#65533;c&#65533;i%&#65533;&#65533;&#65533;D:&#65533;&#65533;&#65533;1&#65533;&#65533;&#65533;&#65533;&#65533;T&#65533;4@&#65533;&#65533;&#65533;&#65533;?&#65533;&#65533;b^"&#65533; v[N&#65533;x&#65533;&#65533;&#65533;M&#65533;&#65533;&#65533;
q&#65533;&#65533;&#65533;"&#65533;]&#65533;;&#65533;"_&#65533;&#65533;&#65533;&#65533;:>&#65533;&#65533;JE&#65533;&#65533;&#65533;&#65533;&#65533;b&#65533;&#65533;Q?&#1661;&#65533;&#65533;8&#65533;&#65533;&#65533;&#65533;1&#65533;&#65533;&#65533;|F8V&#65533;C&#65533;&#65533;;&#65533;&#65533;]&#65533;&#65533;&#65533;Q+&#65533;<<&#65533;&#65533;&#65533;1&#65533;&#65533;~&#65533;&#65533;&#65533;B&#65533;C|&#65533;&#65533;&#65533;5&#65533;&#65533;&#1626;D&#65533;*V}&#65533;&#65533;|&#65533;&#65533;&#65533;p&#65533;&#65533;d&#65533;&#65533;/1&#65533;&#65533;r&#65533;&#65533;!&#65533;9&#65533;7p&#65533;&#65533;&#65533; L=X&#65533;nw&#65533;4?&#65533;jUD&#945;&#65533;&#65533;}p&#65533;&#65533;&#65533;&#65533;P&#65533;&#65533;a&#65533;h
&#65533;&#65533; &#65533;t&#65533;&#65533;
YH&#65533;)&#65533;aS&#65533;K&#65533;N&#65533;&#65533;C7&#65533;&#65533; &#65533;&#65533;&#65533;&#65533;|&#65533;&#65533;a&#65533;&#65533;&#65533;&#65533;C&#65533;b ?3y&#65533;f2&#65533;EC&#65533;`U&#65533;"f2 ,n1&#65533;+&#65533;&#65533;D&#65533;5&#65533;K<&#65533;1&#65533;&#65533;&#65533;&#65533;&#65533;&#65533;&#65533;{%&#65533;&#65533;&#65533;&#19974;&#65533;&#65533;dGa&#65533;dL&#65533;G7D+&#65533; &#65533;
y%r&&#65533;&#65533;#&#65533; &#65533; 0&#65533;&#65533;&#65533;&#804;&7&#65533;&#65533;Nz&#65533;&#65533;$FI&#65533;R&#65533;&#65533;L&#65533;*W&#65533;JTn&#65533;\"d&#65533;BI&#65533;Z&#65533;&#65533;l&#65533;.w&#65533;&#65533;^&#65533;20&#65533;j&#65533;G2&#65533;&#65533;&#65533;L&|&#65533;&#65533;f:&#65533;,&fr66(&#65533;&#65533;&#65533;&#65533;3&#65533;&#65533;MURS&#65533;b@&#65533;"&#65533;&#65533;&#65533;r&#65533;&#65533;&#65533;&#65533;Dg&#65533;0N7&#65533;&#65533;&#65533;4&#65533;<&#65533;&#65533;&#65533;z:&#65533;|&#65533;glVFq&#65533;&#65533; &#65533;I&#65533;c&#65533;&#65533;&#65533; &#65533;&#1030;:t[&#65533;b&#65533;&J&#1098;&#27872;&#65533;%B7&#65533;&#65533;&#65533;&#65533; &#65533;+&#65533;C>L-&#65533;&#65533; &&#65533;&#65533;I&#65533;B &#65533;&#65533;&#65533;(:A&#1026;&#65533;&#1460;&#65533;&#65533;@N&#65533;&#65533;&#65533;E&#65533;Y&#65533;
&#65533;&#65533;L&#65533;0&#870;L&#65533;9&#65533;#&#65533; &#65533;&#65533;&#65533;9&#65533;&#65533;&#65533;&#65533; &#65533;P&#65533;&#65533;&#65533;`&#65533;I&#65533;&#65533;R&#65533;	&#65533;&#65533;@5&#65533;&#65533;B&#65533;&#65533;&#65533;`5&#65533;&#65533;&#65533;&#65533;*|&#65533;H&#65533;2&#506;M&#65533;&#65533;&#65533;lj&#65533;&#65533;&#65533;&#65533;5&#65533;.&#65533;&#65533;^&#65533; &#65533;&#42334;|u&zpv&#65533;-&#65533;$&#65533;&#65533;U&#1056;4&#65533;ck&#65533;&#65533;6&#65533;&#65533;B&#65533;&#65533;&#1594;&#65533;&#65533;rv&#65533;CU&#65533;&#65533;X&#65533;&#65533;&#65533;&#65533;mfP;&#65533;V&#65533;&#65533;5Bg&#65533;!<`&#65533;&#65533;&#65533;en&#65533;	&#65533;&#65533;U<&#65533;&#65533;)&#65533;{&#65533;&#65533;6 =&#65533;r&#65533;K&#65533;&#65533;n3&#65533;&#65533;A*&#65533;+&#65533;\&#65533;&#65533;@&#65533;&#65533; &#65533;&#65533;]&#65533;zw&#65533;+&#65533;J&#65533;&#65533;&#65533;
&#65533;p&#65533;&#65533;{&#609;
&#65533;&#65533;&#65533;&#65533;{w!&#65533;&#65533;&#65533;&#65533;&#65533;xQ&#65533;_&#65533;&#65533;A&#65533;&#65533;S&#65533;&#65533;! 8&#65533;&#65533;&#65533;.m&#65533;Z&#65533;&#65533;&#65533;=&#65533;&#65533;)3@G<&#65533;&#65533;&#65533;&#65533;&#196;@&#65533;&#65533;b&#65533;&#65533;ned`&#154;r&#65533;&#65533;&#65533;X1p&#65533;x@& 8&#65533;&#65533;&#65533;&#65533;.G`&#65533;d&#65533;&#65533;(c&#65533;&#65533;pH&#65533;Z&#1634;$@2A&#65533;&#65533;N\&#65533;&#65533;nh&#65533;&#65533;27&#65533;Z&#65533;'&#65533;&#65533;&#65533;Q&#665;&#65533;&#65533;&#65533;&#65533;&#65533;U&#65533;\&#65533;4&#65533;s&#65533;lF&#65533;U&#65533;<&#65533;&#65533;J&#65533;v6'&#65533;&#1129;S&#65533;&#65533;,6<5f&#65533;&#65533;:&#65533;n&#65533;ty&#65533;]4&#65533;&#65533;Lx&#65533;&#65533;. &#65533;&#65533;&#65533;I&#65533;&#65533;m6-&#65533;&#65533;&#65533; 4&#65533;i&#65533;v&#65533;&#65533;p&#65533;>&#65533;(&#306;&#65533;w+&#65533;&#65533;U&#65533;&#65533;)&#65533;)&#65533;S&#65533;Vp&#65533;&#1155;&#65533;QU&#65533;Y?&#1689;k2&#65533;!&#65533;&#65533;x&#65533;w D3&#65533;B&#65533;&#65533;z5&#65533;&#65533;i$&#65533;$&#19711;&#65533;&#65533;-&#65533;aT})^R1&#65533;${&#65533;b?&#65533;ER&#65533;&#65533;&&#65533;&#65533;&#65533;b&#65533;;d&#65533;&#65533;&#65533;"Y16v&#65533;fb&#65533;&#65533;{xo.&#65533;&#1026;B&#65533;&#65533;&#65533;V&#65533;:&#65533;k3&#65533;&#65533;Xp,&#65533;)!&#65533;&#65533;9&#65533;&#65533;&#65533;&#65533;7&#65533;&#65533;&#65533;KX&#65533;&#65533;&#65533;OA0e2&#49732;@&#65533;|&#65533;H&#1804;&#65533;&#65533;&#65533;&#65533;&#65533;L&#65533;^&#65533;4&#65533;&&#65533;A\&#65533;&#243;Z&#65533; &#65533;&#65533;<&#65533;)9&#913; b=&#65533;D8&#65533;2<R&#65533;&#65533;z=&#65533;&#65533;q&#65533;&#65533;&#65533;'&#65533;&#1902;&#65533;t"&#65533;d68B&#65533;Ss"&#65533;&#65533;sG(&#1661;>&#65533;&#65533;&&#65533;&#65533;&#65533;&#65533;&#65533;Gu&#65533;&#65533;&#65533;&#65533;+&#65533;T&#65533;&#65533; uJ&#65533;4y&#65533;&#65533; &#65533;&#65533;&#65533;>d&#65533;r	&#65533;&#65533;B&#65533;&#65533;A!&#65533;&#1742;&#65533;*e3y:&#65533;E&#65533;R9&#65533;=G&#179;&#65533;&#65533;
&#65533;<	&#65533;&#65533;@S&#65533;a&#65533;&#65533;/&#65533;\:&#65533;$&#65533;(a&#65533;&#65533;&#65533;&#65533;w&#65533;g&#65533;&#65533;&#65533;&#65533;!&#65533;&#65533;&#65533;&#1234;&#615;&#65533;&#65533;7G0m'&#65533;&#65533;&#65533;T&#65533;rTmK&#65533;&#65533;&#65533;R1&#65533;a&#65533;&#65533;;&#65533;@&#65533;b@z;&#65533;&#65533;&#65533;&#1730;e&#65533;bMz&#65533;<<gPk&#65533;&#65533;H&#65533;&#65533;#&#65533;&#65533;&#2010; &#65533;5 &#65533;&#65533;GT&#65533;&#65533;^p~&#65533;0&#65533;0&#65533;&#65533;&#65533;0}F&#65533;&#65533;g&#65533;} &#65533;}'&#65533;}&#65533;&#65533;+!&#65533;-&#65533;'QeDm&#65533; &#1537;&#65533;&#65533;&#65533;&#65533;&#65533;@&#65533;&#65533;p8&#1680;.L&#65533;@z&#65533;&#65533;*S#@&#65533;&#65533;l&#65533;&#65533;(&#65533;`o^ 
&#65533;&#65533;+`R&#65533;&#65533;.q&#65533;7&#65533;dQm&#65533;wR&#65533;!&#65533;A&#65533;&#65533;&#65533;.&#65533;`&#65533;&#65533; &#65533;P&#65533;&#65533;`d&#65533;ps&#65533;&#65533;&#65533;&#65533;p1H&#336;hKwA&#65533;Y2F&#65533;:&#65533;V&#65533;&&#65533;-&#65533;]8&#65533;&#65533;tq2(n&#65533;B&#65533;&#65533;GV&#65533;&#65533;&#65533;gtK ;o1"L&#65533;&#65533;)h'aH>3&#65533;C 
K&#65533;u&#65533;!(L&#65533;~q&#535;k&#193;Q u&#65533;r&#65533;&#65533;0*N&#65533;B&#65533;&#65533;h&#65533;Rq{&#65533;%Q&#65533;uZ&#65533;&#65533;&#65533;`"&#65533;$-&#1393;Tpd$Q&#65533;P#M&#65533;?&#65533;aBA&#65533;&#65533;= &#65533;C8 &#65533;h&#65533;&#65533;&#65533;h&#65533;&#65533;=PP&&#65533;&#65533;Vk{&#65533;&#65533;&#65533;FnB`&#65533;&#65533;.&#65533;&#65533;&#65533;&#65533;q<L&#65533;&#65533;u1&#65533;&#65533;&#65533;&#65533;Gz&#65533;
&#65533;zBtKp&#65533;U&#65533;&#65533;Xv&#65533;&#65533;13&#65533;_X&#65533;P&#65533;4&E{&#65533;&#65533;Q|S&#65533;7&#65533;&#65533;&#65533;&#41039;&#65533;P&#65533;W L &&#65533;&#65533;nXQE&#65533;xM&#65533;9&#65533;&#65533;&#65533;T%	g(&#65533;K@&#65533;&#65533;&#65533;&#65533;&#65533;Xq.&#65533;&#65533;Sf&#65533;&#65533;`(&#65533;2&#65533;&#65533;&#65533;aG%&#65533;!&#65533;&#65533;&#65533;&#65533;&#65533;"&#65533;&#65533;Q&#65533;&#65533;0&#65533;I`";&#65533;kN&#65533;W&#65533;x&#65533;&#65533;' N&#65533;&#65533;&#65533;'&#65533;$&#65533;]2&#65533;1PMX&#65533;x&#65533;1&#65533;J&#65533;&#65533;zC&#65533;X0&#65533;&#65533;vH)&#65533;&#65533;/&#65533;&#65533;&#65533;0&#65533;P&#65533;C&#65533;&#65533;&#1170;H tg(46&#65533;	&#65533;&#65533;(&#65533;&#65533;&#65533;&#65533;bCkWp0	&#65533;&#65533;W&#65533;7&#65533;g&#65533;(&#65533;Ef&#65533;&#65533;&#65533;-&#65533;&#65533;&#65533;R&#65533;&#65533;&#65533;C&#65533;`.&#65533;&#65533;&#65533;&#65533;D&#65533;PP&#65533;&#65533;@&#65533;U 63Y&#65533;i&#65533;FG&#65533;&#65533;&#65533;I,&#65533;p&#65533;&#65533;&#65533;VW&#65533;h&#65533;
&#65533;&#65533;&#65533;&#65533;&#65533;&#65533;&#65533;9&#65533;&#65533;I	T}c&#65533;&#65533;&#65533;F&#65533;&#65533;&#65533;&#65533;hr&#65533;&#65533;&#65533;S&#65533;&#65533;y&#65533;&#34398;&#44638;&#65533;&#1630;&#65533;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C/&#65533;O&#65533;&#65533;D&#65533;ds"A&#65533;&#65533;.&#65533;*&#65533;"p&#65533;A65e 6&#65533;&#65533;#2&#65533;8&#624;&#65533;I(7j(4e&#65533;&#65533;&#7596;&#65533; &#65533;&#65533;z)&#65533;&#65533;HJ&#65533;+1'W&#65533;&#65533;&#65533;&#65533;&#65533;G'+h&#65533;&#65533;&#587;m^d&#65533;&#65533;!&H=D_&#65533; &#65533;+)&#65533;G~v&#65533;&#65533;&#65533;	&#65533;&#65533;x&#65533;K^&#331; &#65533;$t&#65533;sHd&#65533;&#65533;&#65533;&#65533;&#65533;&#65533;&#65533;Q&#65533;h&#325;&#65533;V-&#65533;&#65533;&#65533;&#1177;E&#65533;KS&#65533;F&#65533;&#65533;&#65533;l&#65533;&#65533;B$ &#65533;&#65533;%1nz+&#65533;&#65533;&#65533;W&#65533;&#65533;&$d112C[&#65533;SL&#65533;&#65533;(&#298;f(+&#790;&#65533;&#65533;&#65533;u&#1699;&#65533;&#65533;&#65533;:-&#324;<&#65533;&#65533;&#65533;(&#65533;&#65533;&#65533;T&#65533;$2B&#65533;\;8R&#65533;y&#65533;&#65533;p&#65533;w&#65533;&#65533;&#65533;Dm&#65533;$
&#65533;&#970;&#65533;&#65533;&#65533;%&#65533;&#1455;o1A&#65533;\&#65533;K&#65533;&#65533;<W&#65533;w&#65533;&#65533;&#65533;IPdg&#65533;&#65533;&#65533;
&#65533;&#65533;&#65533;2&#823;Dg&#65533;i&#65533;DhR&#65533;E&#65533;	7L4&#65533;E&#65533;.NX&#65533;&#65533;(&#65533;&#65533;&#65533;D&#65533;&#65533;9&#65533;&#65533;(l!&#65533;&#65533;dB5&#65533;$&#65533;Va&#65533;OtiH&#65533;&#65533;=!&#65533;P2&#65533;&#65533;-M&#65533;Q7*&#65533;&#65533;z`&#1028;&#65533;F&#65533;&#193;&#65533;>zQ&#65533;&&#65533;hDwnw&#65533;}L&#1303;D//F&#65533;&#392;&#65533;@&#65533;&#65533;G &#65533;_&#65533;&#65533;Q&#65533;VI&#65533;&#65533;j&#65533;&#65533;R&#65533;K&#65533;&#65533;&#2001;&#65533;%&#580;&#65533;&#65533;T%&#65533;bL&#65533;BHD&#65533;&#65533;Y5'&#65533;&#34884;&#65533;q	&#65533;ri&#65533;D&#65533;EX&#65533;E &#65533;&#65533;&&#65533;V&#65533;&#65533;%&#65533;)j>e&#65533;8&#65533;&#65533;&#65533;K&#65533;bB!&#65533;&#65533;B&#65533;*&#65533;&#65533;*A&#65533;&#1173;&#65533;a\&#65533;&#65533;&#65533;nD@&#65533;DfJl-&#65533;&#65533;&#65533;&#173;&#65533;&#65533;z&#687;&#65533;"&#65533;&#65533;&#65533;&#65533;k-I3,&#65533;]@,&#65533;&#65533;!&#65533;&#65533;&#208;&#65533;&#65533;&#65533;&#65533;ED&#65533;&#65533;d
+&#65533;z&#65533;&#65533;&#65533;?&#65533;0&#65533;&#65533;PTJ&#65533;8&#65533;D&#65533;W&#65533;(&#65533;H&#65533;+&#65533;G&#65533;8&#65533;&#65533;&#65533;&#65533;&#65533;ty&#65533;&#65533;q0&#65533;&#65533;&#65533;r`&#65533;&+&#65533;t&#65533;&#298;&#65533;DY|&#65533;&#65533;Ghlm&#65533;'&#65533;I/&#613;&#65533;%)&#65533;2&#65533;G%&#353;&#65533;[&#295;J.CtM&#65533;&#65533;&#1019;b&#65533;G&#65533;&#65533;&A4Y&#65533;&#65533;&#65533;b >
&#65533;%V&#1440;^&#65533;Ym&#65533;[&#65533;&#65533;&#65533;&#65533;oKE&#65533;&#65533;&#65533;z&#65533;Ja`F8&#1675;A=o_a&#65533;&#1316;&#65533;i&#65533;&&#65533;+&#65533;&#65533;iu(&#65533;{&#1100;&#65533;
&#65533;|7y&#65533;TJ&#65533;&#65533;&#65533;''a&#65533;&#65533;J<#&#65533;&#65533;*D&#65533;rsp.&#65533;&#65533;&#65533;{ b&#65533;&#65533;U&#65533;&#65533;&#65533;&#65533;*&#65533;&#65533;&#65533;*&#65533;&#65533;zz&#65533;;-&#65533;RA&#1012;k&#65533;6L&#65533;B&#65533;&#954;&#49146;&#65533;`&#65533;7&#65533;&#65533;/B&#65533;&#65533;&#65533;(&#65533;&#65533;=/\&#65533;g"?|&#65533;&#65533;0&#65533;,&#65533;V&#65533;&#65533;@V4{&#65533;c&#65533;&#65533;&#65533;&#65533;`T&#65533;&#65533;v&#65533;&#65533;&#65533;&#65533;.&#65533;Z)q&#65533;&#65533;&#65533;i&#65533;R>&#65533;K&#65533;z&#65533;&#65533;B"R`&#65533;&#65533; DN	&#65533;J&#65533;G&#65533;D&#65533;&#65533;oTh"&#65533;&#229;&#65533;a#&#65533;&#65533;&#65533;&#65533;&#65533;:&#1185;-	&#65533; &#1922;1^c(;&#65533;`&#65533;|&#65533;M&#65533;"&#65533;&#65533;&#65533;>e&#65533;ZrL,&#65533;&#65533;V&#1141;,&#65533;&#65533;&#65533;&#65533;Y&#65533;&#65533;S&#65533;1~T&#65533;&#65533;&#65533;&#65533;&#65533;&#65533;&#65533;*&#65533;&#65533;&#65533;{&#65533;"x>&#65533;&#65533;&#65533;&#65533;&#65533;.|&#65533;L @&#65533;B&#65533;L&#65533;"&#65533;&#65533;F*&#65533;&#65533;&#65533;&#65533;$'I&#65533;JZ&#65533;&#804;%#&#65533;&#65533;@&#65533;&#65533;&#65533;&#65533;&#65533;(GyHM&#65533;&#65533;L&#65533;$&#65533;(&#65533;&#65533;&#613388;%TI&#65533;Z&#65533;&#65533;hh%&#65533;&#65533;&Y&#65533;&#619260;&#65533;0&#65533;yI3&#65533;re\&#65533;&#65533;&#65533;&#65533;f&#65533;&#65533;,C2&#65533;&#65533;2&#65533;&#65533;&#65533;&#65533;&#65533;%4&#65533;)&#65533;<&#65533;J&#65533;&#65533;8&#65533;y&#65533;&#65533;&#65533;[2&#550;:_&#65533;&#65533;v&#65533;&#65533;&#65533;&#65533;8&#65533;)N&#65533;8&#65533;W&#65533;&#807;>=&#65533;&#65533;~&#65533;&#1181; 5&#65533;&#65533;I&#1026;&#65533;B&#65533;!F&#65533;&#65533;H@&#65533;&#65533;t(&#65533;&#65533;&#768;BS'&#65533;hF?&#65533;&#65533;&#65533;)&#65533;_&#65533;u\&#65533;H&#65533;&#65533;4)(&#65533;
L&#65533;&#65533;G8A1&#65533; &#65533;*&#65533;A&#65533;&#65533;B"Mz&#65533;$&#65533;&#65533;*e&#65533;/]:L&#65533;&#65533;,&#65533;h&#65533;&#65533;K&#65533;&#65533;tXIW&#65533;&#65533;!&#65533; &#65533;7X&#65533;PeITa&#65533;&#65533; &#65533;$Lo &#65533;J&#65533;A&#65533;&#65533;HKU&#65533;0Qu&#65533;&#65533;&#65533;&#65533;-mp&#65533;h@&#65533;&#65533;&#65533;Y=&#65533;&#786;&#1920;.&#65533;&#65533;~&#65533;V&#65533;&#65533;S&#65533;&#65533;4&#65533;b&#65533;&#65533;&#65533;v&#65533;&#65533;F&#65533;*	 &#65533;&#65533;&#1456;&#65533;Dl-/&#65533;&#65533;!&#65533;&#65533;&#65533;{&#65533;,$&#65533;&#65533;a&#65533;&#65533;&#65533;?5[K&#65533;`&#65533;B&#65533;hW)&#65533;&#65533;&#65533;&#65533;H&#65533;n&#1026;&#1322;&#1425;&#65533;&#65533;K&#65533;&#65533;v&#65533;E&#65533;&#65533;&#65533;&#65533;&#2030;6&#65533;&#65533;,&#65533;: I&#65533;&#65533;&#65533;z8F&#65533;&#65533;&#65533;!4&#1529;&#65533;&#65533;&#65533;)7 &#65533;D&#65533;t-nh&#464;&#65533;%&#65533;&#65533;aW&#65533;&#65533;m&#65533; &#65533;&#65533;&#65533;&#65533;&#65533;$|&#65533;]o&#65533;+&#65533;9&#65533;d&#65533;&#65533;&#65533;o!! &#65533;&#65533;&#65533;7&#65533;&#65533;&#65533;&#65533;X`&#65533;&#65533;
&#65533;CPrj&#65533;C.&#65533;0d&#65533; <8&#65533;&#65533;d4z&#65533;^7~XJc}z&#65533;&#65533;&#65533;L17#P&#65533;&#65533;3D+&#65533;&#65533;&#65533;!8q&#65533; &#65533;&#65533;&#65533;&#65533;6'0&#65533;&&#65533;&#65533;&#65533;B&#65533;&#65533;*_$WT&#65533;&#65533;&#65533;&#23554;&#65533;2&#65533;&#65533;W&#65533;21&#65533;&#65533;e&#65533;TJ&#65533;Rd&#65533;&#65533;R1&#65533;&#65533;&#65533;a&#537;&#65533;&#65533;&#65533;6&#65533;&#65533;&#65533;&#65533;&#65533; &#65533;&#65533;;&#65533;rR&#65533;b/&#65533;g>&#65533;&#65533;&#1015;,&#65533;/&#65533;&#65533;5&#65533;&#65533;(&#819;:&#65533;&#65533;@s&#65533;e&#1108;&#65533;&#720;&#65533;&#65533;T&#65533;&#65533;&#65533;0&#65533;<8&#65533;&#65533;/&#65533;8q&#65533;&#65533;s&H&#65533;&#65533;4&#65533;"u&#65533;E&#65533;&#65533;&#65533;&#65533;&#65533;&#65533;&#65533;&#65533;k&#600;&#65533;T&#65533;D&#65533;(F&#65533;I]c&#65533;&#65533;&#65533;5^&#65533;l(&#65533;0&#65533;&#65533;M&#65533;d&#65533;>D1A&#65533;U&#65533;i&#65533;&#65533;x&#65533;&#65533;m&#65533;K&#1888; !17&#65533;z&#65533;
&#65533;&#65533;B$&#65533;T.@rW!&#65533;&#65533;&#65533;!&#65533;M&#1588;&#65533;&#65533;K&#65533;&#65533;2=&#65533;&#65533;P0L&#65533;z1&#65533;O&#65533;b&#65533;&#65533;&#65533;&#65533;&#65533;&#65533;E&#65533;Cx&#65533;&#65533;&#65533;j&#65533;&#65533;-&#2268;&#230;&#65533;7&#65533;&#65533;x&#65533;&#65533;&#65533;&#65533;n&#65533;&#65533;(e&#65533;&#65533;@&#65533;{H&#65533;&#65533;&#65533;}x8~wsPf(+*u(&#65533;&#65533;&#65533;&#65533;(,'&#65533;&#65533;V7g&#65533;N&#65533;F&#65533;&#65533;&#65533;&#65533;"&#65533;&#65533;=&#1008;KGM2&#65533;<|&#65533;tD&#65533;&#303;&#65533;&#65533;"&#65533;&#65533;&#65533;*&#65533;A&#65533;HQ&#137;&#65533;D&#65533;]N&#65533;&#1057;p&#65533;&#65533;u&#65533; 5G_&#65533;fa&#65533;i&#65533;&#65533;=&#65533;F;&#1297;&#65533;TX&#65533;&#65533;&#65533;/&#65533;&#65533;&#65533;	&#65533;v&&#251;?"&#65533;&#65533;MCe&#65533;&#65533;&#65533;Gn&#65533;O)&#65533;$&#65533;O&#65533;&#589;`1MX&#65533;&#65533;,	Z&#65533;*&#65533;&#65533;&#65533;&#65533;&#65533;&#65533;QB&#65533;&#65533;&#65533;&#65533;&#65533;/-Yc5H9&#65533;&#65533;p&#65533;#&#65533;s &#65533;&#65533;w&#65533;y&#65533;&#65533;O	&#65533;{&#65533;&#65533;&#65533;+@Y&#65533;&#65533;:JI&#65533;&#65533;yh&#65533;+&#65533;P&#65533;&#65533; &#65533;&#65533;&#65533;`P&#65533;&#65533;#&#65533;(Y&#65533;&#65533;&#65533;-v&#65533;qk&#65533;V&#65533;&#65533;t@ru&#65533;W0&#65533;&#65533; &#65533;&#65533;W&#65533;p~&#65533;V&#65533;0.Q&#65533;hK`&#65533;,&#65533;&#65533;i^%&#1479;}I&#65533;&#65533;&#65533;&#65533;}>&#65533;O&#65533;".&#65533;&#65533;yprvI&#65533;2&#65533;v5&#65533;&#65533;,J@4&#65533;v&#65533;&#1538;.&#65533;U`&#65533;6}&#65533;rF&#65533;&#65533;t&#65533;&#65533;xF@4&#65533;&#65533;q&#65533;V!Mp&#466;=B&#65533;&#65533;r&#451;>x'&#65533;P&#65533;&#65533;&#65533;&#65533;&#65533;!&#65533;&#65533;E/&#1219;C B0hDD&#65533;AF&#65533;zK0:&#65533;&#65533;!L`&#65533;y2&#65533;W[vyE`A&#65533;,H2&#65533;;&#65533;M&#65533;abo#&#65533;>PPrY&#65533;zt`zM&#65533;&#65533;M&#65533;:Y&#65533;<S2R&#65533;&#65533;&#65533;;Ql&#65533;&#65533;!&#65533;&#65533;,:r	T[&#65533;&#65533;6&#65533;&j1&#65533;&#65533;&#65533; .&#65533;dRgXx&#65533;u&#65533;w0&#65533;G97*8&#65533;#A&#65533;ul&#65533; &#65533;O&#65533;P &#65533;H&#65533;&#65533;3(B= qh4!@X&#65533;0~&#65533;HH&#65533;&#65533;8(0!I&#65533;C
7!+&#65533;/&#65533;&#65533;2&#65533;_&#141;:&#65533;D&#65533;j&#65533;&#65533;$)3&#65533;+C2&#65533;H9&#65533;&#65533;rFzx?&#65533;&#65533;C&#65533;&#65533;r@&#65533;K&#65533;{&#65533;&#65533;&#65533;&#65533;&#65533;qt&#65533;&#65533;&#65533;&#65533;&#65533;&#65533;9&#65533;&#65533;&#1128;&#65533;Q&#65533;9&#65533;`&#65533;7&#65533;%w0?aE&#143;&#65533;am7&#65533;kP!0&#65533;q&#65533;&#65533;BP &#65533;&#65533;&#65533;&#65533;]b&#65533;r\1
(&#65533;{&#65533;(@&#65533;jY&#65533;&#65533;&#65533;#&#65533;0A1~)1lg8&#65533;&#65533;kG&#1328;y+x&#65533;#&#65533;&#65533;&#65533;&#65533;iqD&#65533;&#65533;k&#65533;34&#65533;3vb&#65533;&#65533;3&#65533;&#65533;^E&#65533;:&#65533;Q&#65533;&#65533;F&#65533;x&#65533;bG&#65533;&#65533;j&#65533;/&#65533;60&#65533;&#65533;&#65533;&#65533;ww&#65533;f&#65533;E&#65533;{ A&#65533;Q&#65533;z&#65533;0-a&#65533;&#65533;&#65533;1&#65533;&#65533;&#65533; &#65533; 0&#65533;8Uj&#65533;k&#65533;k)&#65533;V&#65533;&#65533;&#65533;&#65533;'&#65533;&#65533;~&#65533;&#1177;&#65533;	,&#65533; x&#65533;"&#65533;_ v&#65533;&#65533;&#65533;0-V&#65533;|X&#65533;&#65533;/ &#65533;	,&#65533;&#65533;&#65533;&#65533;k&#65533;2c&#65533;&#65533;&#65533;&#1627;&#65533;&#65533;&#65533;&#65533;&#65533;&#65533;9&#65533;&#65533;Y&#65533;&#65533;C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&#65533;&#65533;J&#65533;P Y&#65533;($&#65533;q&#65533;&#65533;HI&#65533;&#65533;&#65533;I&#65533;zD )&#65533;'&#852;&#65533;&#65533;[&#65533;[Q&#65533;n1&#65533;&#65533;BD&#65533;K
&#65533;N'&#65533;$&#1840;&#65533;&#65533;&#65533;/&#65533;`B&#65533;&#65533;&#913;&#65533;b&#65533;"&#195;&#65533;r&#65533;h&#683;D&#1848;P&F&#65533;&#65533;Tkp&#65533;b&#65533;$&#65533;&#65533;&#65533;&#65533;)&&#65533;Y&#65533;RC&#65533;&#65533;#G&#65533;&#65533;G\S'&#65533;C&#65533;G&#65533;q&#65533;&#65533;&#65533;ESy&#65533;]&#991;w&#65533;A&#65533;&#65533;+R&#65533;&#65533;M+&#65533;WAa&#65533;&#65533;&#65533;&#65533;r&#65533;&#65533;o<(:wVJ&#65533;&#1453;%0&#65533;[(&#65533;&#65533;v&#65533;&#2034;&#2009;&#65533;D&#65533;&#65533;$(x&#65533;&#65533;e&#65533;&#65533;&#65533;O8p&#65533;&#65533;&#65533;&#65533;&#65533;&#143;5!M&#65533;&#65533;&#65533;&#65533;&#65533;&#65533;
&#65533;`p^!`&#65533;.&#65533;q&#65533;&#65533; &#1409;BGM&#1047;S(&#65533;&#65533;&#65533;&#65533;&#65533;&#65533;pD |+Lw&#65533;_&#65533;0&#65533;rI&#65533;d}&#65533;)&#65533;&#65533;&#65533;&#65533;4&#65533;`&#65533; &#65533;$5&#1618;&#65533;&#65533;$&#65533;&#65533;A&#65533;I&#65533;-'&#65533;&#65533;E&#65533;&#65533;G-&#65533;&#65533;&#65533;|G&#65533;B%M&#65533;1A&#65533;&#65533;|&#65533;d&#65533;&#65533;&#65533;&#65533;H$&#65533;&#65533;'&#65533;&#65533;0&#65533;&#65533;~&#65533;&#65533;7&#65533;R&#65533;?&#65533;C&#65533;&#65533;L&#566;&#65533;%&#65533;&#633; &#65533;<4&#65533;8&#267;&#65533;%&#65533;V&#65533;&#1638;&#65533;k&#65533;f&#65533;&#65533;m&#65533;D&#65533;&#65533;&#1925;E&#65533;&#65533;&#65533;&zR&#646;&#65533;&#65533;&#65533;&#65533;&#65533;&#65533;G&#65533;&#65533;&#65533;E)!&#65533;&#65533;&#65533;ZF !J(B&#65533;&#10991;&#65533;ZA!!&#65533;"&#65533;"&#65533;\&#65533;&#65533;&#65533;+&#65533;&#65533;%1k&#65533;&#1984;&#65533;&#65533;&#65533;&#65533;zJ&#65533;&#65533;"&#65533;&#65533;&#65533;&#65533;
&#65533;&#65533;)&#65533;S,&#65533;&#65533;W&#65533;.&#65533;&#65533;
a&#65533;&#65533;&#65533;7&#65533;&#65533;&#65533;&#65533;C&#65533;le
+&#65533;z&#65533;&#545;a03&#65533;&#65533;<TJ&#65533;$&#65533;El&#65533;j&#65533;7&#299;&#65533;U&#65533;u&#65533; &#65533;
&#65533;+&#65533;+&#65533;h3&#65533;t&#65533;&#65533;|I&#65533;J@&#65533;&#1972;;&#65533;X9&#65533;Pq&#65533;&#65533;Ep&#65533;&#65533;&#65533;&#65533;&#65533;|&#65533;&&#65533;&#65533;&#65533;L&#65533;1&#65533;F0&#65533;&#983;Q&#65533;*&#65533;&#65533;7&#65533;r<&#65533;&#65533;&#65533;&#65533;&#65533;+"&#65533;&#65533;q&#65533;
&#65533;Q&#65533;X:L&#1848;:&#65533;p	&#65533;5D6
I&`m&#65533;m&#65533;tP&#65533;&#65533;
!&#65533;&#65533;&#65533;ZL&#65533;=|+&#65533;&#65533;<r4&#65533;&#65533;q&#65533;/&#65533;&#65533;m&#65533;9UO&#65533;,&#65533;&#65533;&#65533;7&#65533;(r_4aS&#65533;JY&#65533;&#524;&#65533;
&#65533;$G&#65533;&#65533;WpLL&#65533;N7&#65533;6G9D&#65533;&#65533;&#65533;&#65533;K&#65533;Rg&#65533;X}&#65533;g&#65533;&#65533;&#65533;&#65533;:+p&#65533;&#65533;&#65533;]
&#65533;W&#65533;&#65533;=@&#65533;V&#65533;,5&#65533;&#65533;&#65533;NC&#65533;&#65533;&#65533;&#215;&#65533;PA&#65533;M&#65533;'&#65533;E&#65533;4b&#65533;&#65533;&#65533;r&#65533;j&#65533;CD`&#13341;&#65533;/X&#65533;&#65533;&#65533;&#65533;&#65533;%&#65533;R&#65533;P&#1330;y&#65533;&#65533;DR&#65533;&#879;F&#65533; &#65533;Y&#65533;>&#65533;&#65533;&#65533;&#65533;&#65533;&#65533;?n&#65533;%&#65533;&#65533;v
&#65533;&&#65533;&#65533;9
&#65533;&#65533;&#65533;&&#65533;&#65533;&#65533;&#65533;&#65533;&#65533;g"&#65533;&#65533;&#65533;s&#65533;q&#65533;=&#65533;&#65533;&#65533;&#65533;D$	&#65533;&#1444;T&#65533;&#65533;c&#65533;8&#65533;\u{&#65533;&#65533;&#65533;XI&#65533;x8&#65533;^&#65533;&&#65533;&#65533;&#65533;&#65533;&#65533;&#65533;&#65533;.UL&#65533;C&#65533;p&#65533;
\&#128;s	&#65533;Ud.&#65533;b&#65533;&#65533;6&4
&#65533;&#845;&#65533; &#65533;<&#65533;&#1800;&#65533;3&#65533;&#65533;<&#65533;#&#65533;&#65533;&#65533;Z<c;u&#65533;T&#1186;,&#65533;H&#65533;a &#65533;2&#65533;VM&#65533;&#65533;"&#65533;&#1081;I"&#65533;@&#65533;&7&#65533;&#65533;Nz&#65533;&#65533;(G	J&#65533;&#65533;L&#65533;*W&#65533;&#65533;V&#65533;&#613132; &#65533;,9R&#65533;&#65533;&#65533;e'a&#65533;&#65533;^&#65533;&#65533;T&#65533;&#65533;&#65533;&#65533;b&#65533; &#65533;2&#65533;&#65533;LX&#65533;_&#65533;&#65533;J&#65533;&#65533;&#65533;jZ3&#65533;&#65533;&#806;6[&#65533;iDO&#65533;&#65533;5&#65533;I&#65533;m&#65533;&#65533;\&#65533;&#65533;QH'&#65533;&#65533;&#65533;<&#65533;<&#65533;&#65533;v^&#65533;.&#65533;&#679;&#65533;&#65533;}zK&#65533;h1&#65533;IP`R&#65533;&#65533;%?z&#65533;T&#65533;W&#65533;&#65533;D$&#1034;&#1970;&#65533;&#65533;&&#65533;&#1102;&#65533;&#65533;&#65533;[&#65533;&#65533;&#65533;$&#65533;&#65533;O: &#65533;&#65533;I&#65533;`&#65533;qf&#65533;&#65533;8&#65533;Le&#65533;WR&#65533;t$Eg&#65533;&#65533;O&#65533;@&#65533;&#65533;O!&#65533;&#65533;k&#65533;t&#65533;8&#65533;	&#65533;9b&#65533;6&#65533;I&#65533;&#65533;&#65533;S!&#65533; &#65533;jQ&#65533;yTm&#65533;&#65533;6`&#65533;Lc &#65533;&#65533;&#65533;Q]&#65533;T&#65533;&#65533;+&#65533;&#65533;&#65533;BAVo@&#1325;"&#65533;&#65533;&#1636;&#65533;@p&#676;&#65533;`&#65533;&#65533;&#65533;B&#65533;:E;&#65533;U,E&#65533;V&#65533;zL&#65533;6&#65533;7&#65533;&#65533;&#65533;&#1665;&#65533;&#65533;&#65533;%&#65533;&#65533;OI&#65533;&#65533;&#65533; &#65533;&#65533;e&#65533;@&#65533;&#815;
!)0&#65533;M1KU&#65533;&#1920;&#65533;&#65533;b&#65533;*Zc&#65533;v&#65533;0&#65533;h&#65533;&#65533;&#754;&#65533;U%F &#65533;&#65533;&#65533;&#65533;&#65533;&#65533;-35P&#65533;
&#65533;&#65533;&#65533;o&#65533;&#65533;Z&#65533;&`7h&#65533;q&#65533;kK&#65533;fs&#65533;&#65533;&#65533;Y&#65533;K&#65533;&#65533;&#65533;j&#65533;D&#65533;+w/&#65533;&#65533;^&#65533;@@&#65533;s&#475;&#65533;\U`&#65533;F0&#65533;&*&#65533;&#65533;&#65533;&#65533;&#65533;&#65533;&#65533;&#65533;&#65533;&#65533;S^ &#65533;&#65533;&#65533;&#65533;&#65533;&#65533;3&#65533;&#65533;hI&#65533;/0&#65533;&#65533;W&#65533;&#65533;%N&#65533;&#65533;5Up<(&#65533;&#797;&#65533;&#65533;$&#65533;{&#65533;&#65533;f&#65533;`&#65533; +&#65533;+&#65533;xj&#65533;&#65533;>&#65533; ,&#65533;&#65533;	` &#65533;b &#65533;&#65533;&#65533;&#65533;&#65533;	,K&#65533;{&#65533;B&#65533;V&#65533;&#65533;G&#65533;,Q9&#65533;G&#65533;g&#65533;&#65533;e&#65533;&#65533;$&#871;&#65533;V&#65533;D\&#65533;Y&#65533;&#65533;&#65533;&#65533;1&#65533;&#65533;&#65533;&#65533;&#65533;&#65533;P&#65533;&#65533;3&#65533;3&#65533;&#65533;&#65533;BZ&#65533;&#65533;z&#65533;&#65533;vv)&#65533;&#857;N&#65533;&#65533;~&#65533;i-m&#65533;Ao&#65533;&#65533;V4.&#65533;hG&#1235;&#65533;&#65533; &#65533;&#65533;i&#65533;&#65533;fN@&#65533;&#65533;sL/&#65533;&#65533;M&#1782;&#65533;&#65533;,&#65533;&#65533;&#65533;&#65533;&#65533;6&#65533;J&#65533;h*i&#65533;&#65533;,&#65533;&#65533;T&#65533;&#65533;d"8<&#65533;&#65533;@&#65533;&#65533;&#65533;]&#65533;!A&#65533;&#65533;u&#65533;&#65533;&#65533;&#65533;&#65533;&#65533;&#58310;z!0&#65533;&#65533;?&#65533;	Az&#65533;&#65533;h&#65533;&#65533;&#65533;&#65533; &#65533;
&#65533;$)&#65533;b&#65533;&#65533;&#65533;-v&#65533;k&#65533;.&#65533;&#65533;,&#65533;/Q&#65533;t&#65533;aEz&#65533;=&#65533;&#65533;B\&#65533;c&#65533;&#1753;`&#65533;&#65533;&#65533;_&#65533;&#65533;&#65533;TXw&#65533;6&#65533;&#65533;&#65533;t		&#65533;;&#65533;aB9<D45&#65533;&#65533;s&#65533;&#65533;7&#65533;&#65533;&#65533;	/&#65533;&#65533;
BP5&#65533;&#65533;b/W&#65533;&#2042;g&#65533;&#65533;5&#65533;}&#65533;{3&#65533;1&#65533;&#65533;)y-&#65533;i&#65533;(&#65533;&#65533;.&#65533;mvxb &#65533;&#65533;#&#65533;&#65533;	oQ&#65533;@>"&#65533;&#65533;&#65533;&#65533;X&#65533;&#65533;4&#65533;&#65533;	!V&#65533;h&#65533;&#65533;!&#65533;=&#65533;n&
&#65533;&#65533;'&#65533;&#65533;1&#65533;0&#65533;j.&#65533;[&#65533;&#65533;8cyw&#65533;B&#65533;&#65533;G&#65533;n=&#65533;P&#65533;&#65533;"=#p&#65533;\w&#65533;&#65533;&#65533;&#65533;	&#65533;qa&#65533;&#65533;+&#1080;&#65533;c+&#65533;YO&#65533;&#65533;&#65533;&#65533;&#65533;Q&#65533;&#65533;&#65533;&#65533;&#65533;&&#65533;&#65533;&#65533;kf&#65533;&#65533;W&#65533;E&#65533;q2&#65533;&#65533;(F&#65533;$&#65533;&#65533;3&#65533;&#65533;a&#65533;"&#65533;{&#65533;t&#65533;e&#65533;P&#65533;&#65533; (&#65533; &#65533;T&#65533;i&#65533;~q
&#65533;&#65533;&#1902;&#65533;,&#65533;&#65533;&#65533;&#65533;!&#65533;&#65533;&#65533;\MPZZK&#65533;0&#65533;&#65533;F8r;&#65533;W&#65533;&#65533;}
	ZOZ&#65533;&#65533;&#65533;&#65533;&#65533;&#65533;&#65533;&#65533;Y&#65533;P#&#65533;&#65533;V3&#65533;!&#65533;&#65533;{&#65533;2M&#65533;1&#1072;/&#65533;@&#65533;`&#65533;^&#65533;CS0&#65533;&#65533;
&#65533;s&#65533;1#&#65533;'&#65533;01&#65533;#&#65533;R+&#65533;r&#65533;@&#65533;&#65533;/S&#530;&#65533;*&#65533;&#65533;*X&#65533; &#65533;&#65533;Gp._&#65533;,K&#1025;$&#65533;&#65533;g&#65533;B&#65533; rKr-&#976;&#65533;]&Q&#65533;b.&#65533; zN&#65533;l}r4&#65533;&#65533;!&#65533;&#65533;T7&#1027;D&#65533;@x&#65533;&#130;Z&#65533;&#65533;J&#65533;&#65533;p&#65533;7:&#65533;f&#65533;0UTX&#65533;&#65533;r&#65533;V
&#65533;&#65533;*J`>&#65533;&#65533;I&#65533;"d&#65533;r&#65533;m&#546;/&#65533;s&#65533;Bs&#65533;&#65533;&M&#65533;(&#1285;&#65533;&#65533;Bq &#65533;V&#65533;c	r r&#65533;&#65533;gOG'&#65533;0&K&#65533;&#65533;&#65533;&#65533;|&#65533;&#65533;&#65533;&#1457;}&#65533;&#65533;!&#65533;1&#65533;v2&#65533;&#65533;r(&#65533;&#65533;&#65533;&#65533;&#65533;&#65533;GB&#65533;&#65533;tNB&#65533;&#65533;g0Z&#65533;&#65533;a&#65533;`&#65533;#&#65533;pA&#65533;&#65533;P&#65533;3&#65533;&#65533;&#65533;kW&#65533;?&#65533;&#65533;A~&#65533;p_&#65533;&&#65533;C%&#65533;1!&#65533;&#65533;p	;h&#65533;&#65533;[&#65533;&#65533;&#65533;&#65533;!x&#65533;&#65533;&#65533;`&#65533;N&#65533;H&#65533;;&#65533;&#65533;&#65533;&#65533;p&#65533;&#65533;v&#65533;&#65533;h"`m4w8&#65533;(r&#65533;<&#65533;'&#1862;&#65533; X(p8N&#65533;Fo!&#65533;h$&#65533;(&#65533;&#65533;H&#65533; &#65533;&#65533;@&#65533;&#65533;@&#65533;AQ&#65533;$Y&#65533;&#65533;J`n8&#65533;|&#65533;F&#65533;&#65533;Ak&#1329;&#65533;&#65533;&#65533;&#65533;q&#65533;L >&#65533;f&#65533;h&#65533;&#65533;&#65533;&#65533;V&#65533;C&#65533;&#65533;;&#65533;&#65533;&#65533;&#65533;&#65533;,	d&#65533;kP&#65533;&&#65533;&#65533;&#65533;A
&#65533;'&#65533;n0X[&#65533;&#65533;&#65533;KP&#65533;cT&#65533;&#65533;W&#65533;&#65533;&#65533;x&#65533;p{&#65533;&#65533;&#65533;=&#65533;&#65533;\ 1MP~0(`&#65533;p&#65533;&#65533;Q&#65533;.	n6&#65533;&#65533;T	&#65533;&#65533;&#65533;'&#65533; jP&#65533;&#65533;&#65533;&#65533;JPxbP&#65533;'&#65533;sq_&#65533;^&#65533;&#65533;q{SJ&#65533;$G&#65533;R&#65533;&#65533;/&#65533;&#65533;/FI<&#65533;Y=&#65533;&#65533;G&#199;&#65533;&#65533;g+&#65533;&#65533;-t&#52249;U"&#65533;2{BCui&#65533;&#65533;H&#65533;XR&#65533;+&#65533;&#65533;9&#65533;&#65533;2&#65533;&#65533;),&#65533;&#65533;
&#65533;[&#65533;x&#65533;&#65533;&#65533;X&#65533;rV&#65533;0&#65533;&#65533;+&#65533;y&#65533;&#146;+&#65533;&#65533;`&#65533;9&#595;g&#65533;&#65533;9&#65533;&#65533;Y&#65533;&#65533;y&#65533;&#34398;&#44638;&#65533;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&#65533;XK&#65533;&#65533;&#65533;$&#65533;+&#65533;)&&#65533;E&#65533;RCZ@B&#65533;&#65533;&#65533;&#65533;I/&#65533;&#65533;&#65533;&#65533;&#65533;E&#65533;d&#65533;T^2A&#65533;&#65533;&#65533;&#65533;}&#1760;T&#65533;&#65533;&#65533;&#788;&#65533;<&#65533;&#65533;0JaL4&#65533;!@&#65533;&#65533;&#1611;&#65533;&#65533;&#65533;&#65533;b&#65533; &#1321;&#65533;&#65533;&#65533;&#65533;&#65533;&#65533;&#65533;Kq&#65533;p$ c&#65533;S3?'&#65533;d|	
y&#65533;&#65533;&#65533;&#65533;t&#65533;)&#65533;q&#65533;!o&#65533;J&#65533;5=&#65533;+&#65533;&#65533;&#1719;&#65533;Y!C&#65533;%&#65533;&#65533;&#65533;2E >5^(&#65533;R&#65533;|&#65533;,&#65533;!(&#65533;qV`&#65533;T&#65533;&#65533;&#65533;&#65533;WOH&#65533;&#65533;O&#65533;&#65533;&#65533;H&#65533;8!C#&#65533;X&#65533;&#65533;&#65533;L&#65533;&#65533;&#65533;zN&#65533; &#65533;uF&#65533;&#65533;a+&#65533;&#65533;a&#65533;&#65533;&#65533;&&#65533;Q&#452;tG&#65533;&#65533;&#65533;&#65533;mhK&#65533;&#65533;&#65533;&#65533;&#65533;pU&#1061;&#65533;pD&#65533;&#65533;D&#65533;$&#65533;d2&#65533;d&#65533;A&#65533;$&#65533;&#65533;H&#65533;]&#65533;L&#65533;&#65533;&#65533;%&#65533;8&5D&#65533;+
&#65533;N)&#65533;&#65533;&#65533;]&#65533;bbD&#65533;&#65533;&#65533;y'&#65533;Q&#65533;&#65533;D4H
&#65533;t\r"&#1099;xWz&#65533;h&#65533;Pt&#65533;(&#65533;&#65533;&#65533;&#65533;&#65533;p9&#65533;CI&#65533;&#65533;d&#65533;&#65533;&#65533;H&#65533;&#65533;JP&#65533;&#18091;&#65533;VPH&#65533;&#65533;q&#65533;	&#65533;:&#65533;&#65533;C&#65533;&#65533;`&#65533;GH&#65533;&#65533;I&#65533;X&#65533;&#65533;
&#65533;>&#65533;&#65533;)&#65533;&#1674;&#566;&#65533;n&#65533;&#48486;&#65533;z&#65533;&#65533;eQG&#65533;&#65533; &#65533;iv8L@&#65533;&#65533;dP6&#65533;`&#65533;a&#65533;&#65533;&#65533;
+&#65533;z&#65533;&#526;c03&#65533;&#65533;<TJ&#65533;$T
&#65533;\&#65533;J&#65533;&#65533;&#65533;:&#65533;&#65533;!&#65533;"&#65533;l&#65533;&#65533;J&#65533;
; &#65533;&#65533;< c&#705;&#162;&#65533;"m&#65533;&#65533;&#65533;&#65533;_e&#65533;f] r&#65533;&#65533;&#65533;G||&#65533;&#65533;&#65533;&#65533;;C&#65533;&#65533;&#65533;&#65533;a1&#65533;&#65533;,_&#65533;7XXW&#65533;&#65533;`*$/&#65533;&#65533;S&#65533;BwHt&#676;`P&#65533;'d\&#65533;7p4&#65533;_X*'$&#65533;&#65533;]C`&#65533;&#65533;&#65533;&#65533;&#65533;C&#829;&#65533;A&#65533;b&#65533;Sq&#1001;L6}&#314;-&#65533;W&#65533;&#65533;&#65533;m&#65533;9ZC&#65533;"&#65533;Cj'&#65533;&#65533;S&#65533;&#65533;\5#&#65533;:&#65533;&#65533;&#65533;8&#65533;A&#65533;&#65533;&#65533;v&#65533;C4(:&#65533;&#65533;&#65533;&#65533;&#841;J&#65533;m&#65533;qP&#65533;&#65533;[&#65533;&#65533;&#65533;Pv&#65533;&#65533;&#65533;d`;&#1925;I&#65533;%p&#65533;&#65533;A&#65533;,&#65533;'
&#65533;&#65533;&#65533;k&#65533;&#65533;I&#65533;357&#65533;&#205;&#65533;&#65533;&#65533;]&#65533;&#292;=&#65533;)r&#65533;{&#65533;l&#65533;&#65533;&#65533;7&#65533;&#65533;/QA@&#145;F &#65533;&#65533;c&#65533;.&#65533;&#65533;&#65533;H9&#65533;&#65533;&#65533;&#65533;&#65533;#\&#65533;M&#65533;6&#65533;b]&#65533;`&#65533;&#65533;8.1!&#65533;&#65533;=&#65533;&#65533;&#65533;&#65533;&#65533;w&#65533;&#65533;&#65533;@&#65533;&#65533;&#65533;/&#65533;&#65533;(&#65533;&#65533;~&#65533;)Hd&#65533;k&#1547;&#65533;&#65533;&#65533;&#65533; A y&#65533;&#65533;g.$
W&#65533;&#65533;Pg&#65533;cGj&#241;F&#65533;&#65533;xAl&#65533;N&#65533;&#65533;T&#65533;&#65533;s&#65533;&#65533;@&#65533;sQ&#65533;H&#65533;a  &#65533;&#65533;&#65533;j&#65533;&#65533;$4&#65533;&#65533;&#65533;&#65533;&#65533;&#65533;&#65533;(&#65533;Z<c &#65533;z&#65533;zH
H&#65533;Q&#65533;R&#65533;&#65533;`A&#65533;1G&#65533;&#65533;&#65533;&#65533;#p  &#65533;&#65533;$'I&#65533;JZ&#65533;&#804;&/i&#65533;Nz&#65533;&#65533;(GI&#65533;R&#65533;r&#65533;&#65533;b#&#65533;&#65533;&#65533;V&#65533;&#613412;&#65533;)gI&#65533;Z&#65533;&#65533;&#65533;CLb&#65533;&#65533;^&#65533;&#65533;&#65533;0&#65533;i&#65533;-&#65533;R(4&#65533;~&#65533;&#65533;fb&#65533;&#65533;&#1036;&)&#65533;&#65533;&#65533;9&#65533;&#65533;<`$&#65533;3&#65533;&#65533;Miz&#65533;X&#65533;&#65533;P&#65533;&#65533;&#65533;k&#65533;"&#65533;H&#65533;:&#65533;&#65533;&#65533;vB&#65533;
&#65533;4&#65533;X&#65533;EOChm&#65533;&#65533;&#65533;&#65533;&#65533;O^&#65533;&#916964;@>&#65533;y&#961;&#65533;3.&#65533;&#1173;B&#65533;&#1072;&#65533;&#65533;&#65533;Dgi&#65533;&#65533;Z&#65533;&#65533;&#65533;0a&#65533;&#65533;t&#65533;&#65533;&#65533;&#65533;(R@t&#65533;&#65533;&#65533;N&#65533;&#65533;R&#65533;~&#65533;&#65533;V&#65533;&#65533;&#65533;&#65533;&#65533;&#65533;&#65533;&#65533;$B&&#65533;S&#65533;&#1305;)&#65533;f&#65533;p&#65533;i^&#65533;&#65533;t&#65533;&#65533;&#65533;i&#604;&#65533;`	&#65533;dO&#65533;&#800;FS7&#65533;X!l`&#65533;&#65533;\&#65533;&#65533;&#65533;<2&#65533;&#65533;C&#65533;To&#65533;S&#65533;&#65533;&#1194;&#1060;&#65533;@&#65533;&#609;&#1952;&#65533;&#65533;&#65533;YW`&#65533;&#1312;u&E&#65533;T&#65533;&#65533;K&#65533;&#65533;7&#65533;&#65533;&#65533;&#1665;&#65533;&#65533;u&#65533;&#65533;&#65533;H&#65533;&#65533;&#65533; &#65533;&#65533;%&#65533;?+L&#65533;
!)&#65533;*L!k&#65533;&#65533;&#65533;BPkf5K&#65533;
&#65533;&#65533;D&#65533;X&#65533;jS&#65533;$@&#65533;&#65533;&#65533;&#65533;&#1394;6&#65533;&#65533;&#65533;J&#65533;U!&#1536;&#65533;&#65533;&#65533;&#65533;m)&#65533;&#65533;&#65533;&`7h&#65533;o&#65533;&#65533;&#65533;Bs&#65533;&#65533;X&#65533;&#65533;J&#65533;F&#65533;Dh+u&#65533;k&#65533;&#65533;Y&#65533;@&#65533;dq&#65533;&#65533;&#65533;Oh&#65533;	&#65533;]&#65533;&#65533;;&#65533;&#65533;w&#65533;&#65533;
<y&#65533;j&#65533;&#65533;V&#65533;&#65533;&#65533;&#65533;eq	&#65533;&#65533;&#65533;@&#65533;&#65533;f&#781572;&#65533;ga &#65533;&#65533;&#65533; &#65533;&#65533;&#65533;&#65533;.UF!&#65533;&#65533;&#65533;&#65533;|&#65533;J&#65533;&#65533;,0^3<&#65533;&#993;&#130;%&#65533;&#65533;L2`&#65533;Hl_&#65533;&#65533;-=&#65533;c&#65533;Kx
&#65533;&#168;&#65533;&#65533;&#65533;&#65533;&#65533;&#65533;&#65533;&#65533;&#65533;&#65533;P&#65533;&#65533;&#1120;&#65533;&#65533;K&#65533;&#65533;-8y&#65533;Pn&#65533;&#65533;&#65533;&#65533;Rl&#65533;&#774;H&#65533;&#65533;4r
&#65533;&#65533;&#65533;s;&#65533;&#65533;&#65533;&#65533;A&#65533;&#65533;&#65533;)&#65533;&#65533;*go&#65533;%MC&#65533;&#65533;F&#65533;=&#65533;&#65533;&#65533;&#65533;|K&#65533;&#65533;C&#65533;&#65533;&#65533;&#65533;&#65533;P  G&#65533;&#65533;&#284;&#65533;&#65533;&#65533;&#65533;&#65533;T&#65533;&#1213;&#65533;41&#65533;*&#522;#l&#65533;V&#65533;J&#65533;*&#65533;k&#65533;&#65533;P&#65533;6Cs&#65533;&#65533;&#65533;1&#357;0 &#65533;&#65533;c-&#65533;&#65533;&#65533;.&#65533;&#899;&#65533;xj&#65533;&#65533;&#65533;M&#65533;&#65533;&#65533;z!&#65533;
@&#65533;p&#65533;&#65533;Ld/,&#65533;:&#65533;-:&#65533;U0&#65533;&#65533;}q&#65533;&&#65533;&#65533;&#65533;&#65533;=&#65533;hco&#65533;&#65533;&#302;&#65533;=&#65533;AxB&#65533;&#65533;&#65533;= &#65533;&#65533;&#65533;D&#65533;N )H&#65533;&#65533;&#65533;Bzc!Q"&#65533;&#65533;&#65533;y&#65533;O&#65533;&#65533;`:&#65533;gj&#65533;p&#65533;hu&#65533;&#65533;!R&#65533;"&#65533;&#65533;&#65533;&#65533;R&#477743;1QT/ &#65533;	gw&#446;JH-3&#65533;-&#65533;z%GBo&#65533;Q&#65533;)USgE_md&#65533;HI\&#867;&#65533;&#65533;H&#65533;sv&#65533;q&#65533;j~&#65533;{&#65533;8&#65533;N&#65533;&#65533;&#65533;=tH&#65533;o%&#65533;[P&#65533;N&#65533;&#65533;}&#65533;F&#1752;jR&#65533;&#65533;\n<!&#65533;&#65533;y&#65533;7&#65533;&#65533;<o&#65533;(G:&#65533;&#65533;}t&#65533;&#65533;3&#65533; &#65533;&#65533;o4&#950;&#65533;
m&#65533;" &#65533;#&#65533;86&#65533;v&#65533;&#65533;	aC~Ed&#65533;w2&#65533;(F&#65533;;&&#65533;&#65533;&#65533;&#65533;V&#65533;t&#65533;&#65533;Abj &#65533;&#65533;aD$&#65533;`e&#65533;&#65533;&#65533;T&#65533;i|&#65533;&#65533;B&#65533;n&#65533;G&#65533;}O&#65533;&#199;&#65533;&#65533;M&#65533;>&#65533;[&#1693;&#65533;&#65533;+&#65533;&#65533;&#65533;&#65533;&#471;f&#65533;&#65533;&#65533;:b&#30393;H&#65533;B&#65533;u{l<&#65533;<_&#65533;"&#65533;&#65533;&#65533;h&#65533;sBB&#65533;}#&#65533;F&#65533;&#65533;X&#65533;&#65533;q&#65533;
&#65533;o&#65533;&#65533;&#65533;&#65533;70s
&#65533;&#65533;&#65533;
Pxhx&#65533;&#65533;&#65533;u7 B&#65533;&#65533;&#65533;&#65533;&#65533;R{&#65533;g&#65533;&#65533;
&#560;&x&#65533;(&#65533;&#65533;&#65533;@&#65533;}&#65533;`E&#65533;@._&#65533;(&#65533;PF&#65533;&#65533;F&#65533;DH&#65533;	&#65533;VN&#65533;&#65533;@ee+&#65533;&#65533;&#65533;&#65533;&#65533;oy&#65533;v&#65533;1&#65533;&#65533;Q&#65533;|1&#65533;&#65533;&#65533;&#65533;&#65533;&#65533;Z&#65533;&#65533;j&#65533;&#65533;&#65533;t&#65533;0&#65533;&#65533;Sks&#65533;}&#65533;zH&#65533;&#65533;&#65533;t&#65533;&#65533;"r$&#65533;&#65533;&#65533;1G&#65533;=oru&#65533;3|I BmXr&#65533;Ai&#65533;&#65533;%&#65533;r&#65533;&#65533;%q&#1159;&#65533;"!I&#65533;G TmH&#65533;
2tCG&#65533;&&#65533;&#65533; vb&#65533;L B&#65533;\&#65533;&#65533;B&#65533;&#65533;&#65533;B&#65533;E<'L0&#65533;&#65533;&#935;\bSK&#65533;&#65533;Vtq&#65533;9&#65533;&#65533;64z&#65533;f&#65533;3&#1160;&#65533;&#65533;#Bq>0&#65533;.&#480;s+&#1097;q  &#65533;&#65533;,r	[&#65533;lcgb,:Xx&#1011;&#65533;&#65533;NR&#65533;&#65533;B2P=&#65533;h&#65533;&#65533;v0&#65533;&#65533;H&#65533;H&#65533;&#65533;&#65533;rw&#65533;d&#65533; &#65533;"xKP=&#65533;0 &#65533;&#65533;&#65533;&#65533;iQ=p}u4&#2000;&#65533;T8t&#65533;aG&#65533;8&#65533;&#65533;P3
dEd!&#65533;$&#65533;&#65533;"&#65533;&#65533;&#1976;&#65533;&#65533;&#65533;	&#65533;2&#65533;&#65533;C&#403;&#65533;#&#65533;*&#48526;w&#65533;&#65533;M0&#65533;c!fH&#65533;c&#65533;&#65533; &#65533;&#65533;&#65533;.i0y!&#65533;&#65533;<&#65533;j!8i&#65533;&#65533;=Y?&#65533;:)P&#65533;&#65533;5Vq^08[&#65533;Oi&#65533;9&#65533;A&#65533;(UiX&#65533;I&#65533;&#65533;#x&#65533;&#65533;&#65533;x&#65533;1>&#65533;Wza&#65533;&#65533;(myN&#65533;&#65533;3Gif&#65533;&#65533;w_&#65533;&#65533;+&#65533;X&#65533;&#65533;&#65533;I&#1044;u`&#65533;R&#65533;vc@4sA&#65533;+0&#65533;)}ep&#65533;'&#65533;7&#65533;(&#65533;g&#1298;&#65533;&#65533;qE&#65533;&#65533;&#65533;9&#65533;&#65533;&#65533; q&#65533;&#1029;g&#65533;m&#65533;&#65533;&#65533;t&#65533;&#65533;F&#65533;j&#65533;&#65533;&#65533;&#65533;&#65533;&#65533;+&#65533;Y&#65533;&#65533;&#65533;
&#65533;/&#65533;&#65533;YW&#65533;8&#65533;`&#65533;&#65533;&#65533;&#65533;`&#65533;&#65533;I&#65533;&#65533;&#65533;&#65533;	}S&#65533;&#65533;&#65533;9&#65533;&#65533;Y&#65533;&#65533;y&#65533;&#34398;&#44638;&#65533;DA  !&#65533;     ,    &#65533; &#65533;iL3	/_ 3f6i?oI|Ly&#65533;  &#65533;&#65533;&#65533;//&#65533;??&#65533;OO&#65533;__&#65533;oo&#65533;O&#65533;R&#65533;/Y&#65533;#V&#65533;&Y&#65533;)\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&#65533;&#65533;&#65533;&#65533;&#65533;&#65533;&#65533;&#65533;!&#65533;p&#65533;&#65533;S.)&#65533;HU)$i&#65533;!&#65533;&#65533;&#65533;&#65533;&#65533;&#65533;O2&#65533;&#65533;&#65533;&#65533;&#65533;&#65533;h8&#65533;&#65533;R{&#65533;FT2f2$&#65533;&#65533;&#65533;)&#65533;f&#65533;)&#65533;&#65533;}g5&#65533;U&#65533;&#65533;&#65533;&#65533;S&#1660;&#65533;H&#65533;&#65533;T&#65533;c+&#65533;&#65533;1&#65533;&#65533;o&#65533;&#65533;&#65533;&#65533;@%&#65533;>"&#65533;&#65533;E	1@!&&#65533;:@&#65533;&#65533;s&#65533;&#65533;&#65533;JGS,^&#65533;Q&#65533;8&#65533;[j&#65533;$&#65533;&#65533;&#65533;&#65533;L="&#65533;&#65533;&#65533;&#65533;3k&#1866;btK
&#65533;"&#65533;\2&#65533;&#65533;&#1061;\n&#65533;t L(&#65533;&#65533;b&#65533;92&#1129;Pj&#65533;P&#65533;&#65533;Mn&#65533; &#65533;XK&#65533;&#65533;&#65533;$&#65533;+&#65533;))&#65533;E&#1346;CZ&#65533;&#65533;&#65533;&#65533;qz&#65533;&#65533;/`yC&#65533;f&#65533;	&#65533;1&#65533;&#65533;P&#65533;&#1750;yW&#65533;&#65533;,K&#65533;&#65533;&#65533;&#65533;&#65533;(&#65533;7@)@-&#65533;e&#65533;&#65533;&#65533;Q&#65533;&#65533;&#65533;&#65533;ZR&#65533;q&#65533;&#613;&#65533;K8&#65533;&#1372;DS&#65533;%+&#65533;a&#65533;&#65533;&#1739;&#1035;&#65533;&#65533;&#65533;&#65533;&#65533;&#65533;&#65533;5=&#65533;+&#65533;&#65533;&#795;&#65533;q!o&#65533;&#65533;%&#65533;&#65533;(&#65533;Ab&#65533;&#65533;;+:6&#65533;&#65533;&#65533;&#586;Q&#65533;&#379;&#65533;X :&#65533;&#65533;>	&#65533;&#65533;.)\%&#65533;&#65533;&#65533;DXOH&#65533;R&#65533;&#65533;&#65533;!&#65533;H&#65533;D!&#65533;&#65533;G&#65533;b&#65533;A:&#65533;<u&#65533;&#65533;&#388;vN&#65533; &#65533;&#65533;E&#65533;&#65533; !&#65533;%!&#65533;(&#65533;&#65533;&#65533;&#65533;-&#65533;&#65533;(&#65533;e8@*&#65533;q&#65533;-Pl&#65533;&#899;&#65533;t&#65533;&#65533;&#65533;H&#65533;7&#65533;&#65533;A&#65533;Q&#65533;H2&#65533;&#65533;y*A$Y&#65533;HLxJk&#65533;&#65533;V&#65533;8d]&#65533;&#65533;&#65533;r&#65533;A&#65533;&#65533;G%:&#65533;&#65533;B&#65533;%k&#65533;&#65533;&#65533;Jp P-&#65533;\y5&#65533;uDP&#65533;+&#65533;&#65533;r$&#65533;&#65533;&#65533;&#65533;&#65533;iDA m#&#65533;(&#65533;&#65533;&#65533;EQ&#65533;D&#65533;_&#65533;D&#65533;b&#65533;&#65533;&#65533;PH(&#65533;&#65533;&#685;&#65533;N@+&#65533;&#65533; &#65533;&#65533;&#1830;aAcD&#65533;&#65533;]&#65533;vhz&#65533;7&#65533; &#65533;3&#65533;&#65533;&#65533;+&#65533;&#65533;d&#65533;m&#65533;&#65533;Vk&#65533;&#65533;&#65533;&#65533;J'&#1129;&#65533;)&#65533;&#65533;&#1127;&#65533;0&#65533;a&#65533;p#}b&#65533;)&#65533;&#65533;&#65533;"/&#65533;&#65533;&#65533; !&#65533;&#65533;P)&#65533;&#65533;P88J&#65533;&#65533;&#65533;h&#65533;*&#65533;{vFLP@&#65533;J0&#65533;&#65533;&#65533;&#65533;r0&#65533;&#65533;&#65533;~pp8&#65533;&#65533;C6&#65533;]lD|&#65533;&#65533;&#65533;&#65533;i&#65533;Q&#65533;/&#65533;\J&#65533;&#65533;&#65533;;S&#65533;:&#65533;d&#65533;&#65533;p&#65533;&&#65533;&#1463;&#65533;\E&#65533;&#65533;5&#65533;&#65533;&#65533;%~'t&#983;"&#65533;&#65533;&#65533;<&#65533;w&#65533;&#65533;g&#65533;&#65533;N&#65533;wf&#65533;T>}	&#65533;8&i_>g-u`3&#65533;&#836;8&#65533;Du&#65533;:&#65533;&#65533;j&#65533;	c&#65533;&#65533;-&#65533;)&#65533;#w&#65533;X&#65533;&#65533; &#65533;I{D&#65533;&#65533;U&#65533;&#65533;=U|+&#65533;$&#65533;\3#&#65533;:&#65533;&#65533;&#65533;x+&#65533;s&#65533;l&#65533;&#65533;*&#65533;pTD&#65533;{&#65533;W&#633;)0(&#65533;t&#942;&#65533;&#1423;&#65533;{z.&#65533;~@~e&#65533;&#65533;'&#65533;B&#65533;&#65533;{&#65533;&#65533;
E
8[
&#1204;}s&#65533;&#65533;c0T&#1059;8&#65533;]&#65533;]&#65533;&#65533;&#65533;&#663;&#65533;#&#65533;#$DE&#65533;:&#65533;&#65533;&#65533;5&#65533;Y]b[&#65533;5"M&#65533;o&#65533;&#65533;c&#65533;C&#65533;H&#1715;&#65533;"&#65533;&#65533;&#1071;&#65533;y&#65533;$7-&#65533;rr&#65533;P&#65533;&#65533;&#65533;&#65533; G9@&#65533;&#65533;&#65533;&#65533;pfQd&#65533;&#65533;&#65533;&#65533;v&#65533;&#65533;5OB&#65533;R&#65533;.a&#65533;&#65533;;&#65533;@&#65533;&#65533;w&#65533;&#65533;nCh&#65533;	&#65533;@&#65533;p|&#65533;&#65533;&#65533;&#65533;!&#65533;f&#65533;X&#65533;(&#65533;&#65533; &#65533;C9&#65533;B$01&#65533;0&#65533;&#65533;k&#65533;{^&#65533;p&#65533;=&#65533;&#65533;&#65533;&#65533;&#65533;&#65533; &#65533;-&#65533;H&#65533;&#65533;&#65533;&#65533;p6&#65533;O&#65533;Cl4c&#65533;&#65533;^`&#65533;jY&#65533;&#15582;1&#65533;&#65533;&#65533;1O&#65533;M&#65533;&#65533;8&#65533;$&#65533;&#65533;&#65533;&#1456;&#65533;C&#65533;x&#65533;m&#65533;jh!i&#65533;  &#65533;&#65533;&#65533;&#804;&7&#65533;&#65533;Nz&#65533;&#65533;dFI&#65533;R&#65533;&#65533;L&#65533;*W&#65533;JT&#65533;&#65533;&#65533;a(gI&#65533;Z&#65533;R&#65533;&#65533;&#805;.w&#65533;&#65533;RJ &#65533;&#65533;!&#65533;p&#65533;b&#65533;&#65533;2&#65533;&#65533;&#65533;\A&#65533;t80&#65533;&#65533;&#65533;jZ&#1235;&#65533;&#806;6UYi&#65533;AC6&#65533;&#65533;5&#65533;I&#65533;m&#65533;&#65533;T &#65533;>%&#65533;)&#65533;&#65533;&#65533;&#65533;9&#65533;&#65533;)&#65533;&#65533;&#65533;^P&#758;&#65533;W&#65533;&#913896;A<ZLz&#65533;&#65533; h&#65533;&#65533;&#65533;&#1030;&#65533;%z&#65533;&#65533;&#65533;D':&#65533;&#65533;&#65533;&#65533;<&#65533;Fs&#65533;J&#65533;z&#65533;&#65533;&#65533;&#65533;v&#65533;8ws&#65533;&#65533;&#65533;4&#65533;&#65533;R`t&#65533;=gT@S&#65533;&#65533;`&#65533;#%F&#21542;&#65533;&#65533;&#65533;&#65533;<&#65533;&#65533;I&#65533;B&#65533;&#1484;&#65533;6App&#65533;;Vq&#65533;,pR&#65533;:&#65533;A0iT&#65533;ZS&#65533;&#65533;l&#65533;r&#65533;&#65533;&#65533;@He&#65533;&#65533;&#65533;7&#65533;&#65533;W&-&#65533;U&#65533;P&#65533;&#65533;&#65533;^E&X&#65533;y&#65533;&#65533;&#65533;L&#1345;SQi&#65533;&#65533;&#65533;#ks&#65533;K&#65533;&#1404;s&#65533;&#65533;&#769;h&#65533;&#65533;&#65533;&#65533;&#65533;&#65533;&#65533;$P5)&#65533;&#65533;@1&#65533;jc[P&#65533;.S&#65533;B&#65533;&#1162;S&#65533;a&#65533;'`&#65533;&#65533;:Z&#65533;&#65533;&#1204;&#65533;&#65533; j&#65533;p&#65533;f&#1461;r&#65533;N&#65533; a&#65533;&#65533;mFq&#65533;&#65533;&#65533;&#65533;B&#513;oM	\#&#65533;	&#65533;&#65533;`&#65533;\&#20882;&#65533;&#65533;&#65533; jo&#65533;&#65533;&#65533;&#65533;&#65533;x &#65533;&#65533;&#65533;&#65533;7&#65533;(J	&#65533;&#65533;VI&#65533;&#65533;z;&#65533;&#65533;&#65533;&#65533;&#65533;&#869;&#65533;&#65533;Rj@&#65533;&#65533;&#65533;&#65533;Mz&#65533;&#65533;&#65533;&#65533;(&#65533;&#65533;.q/&#65533;&#65533;&#65533;&#65533;&#1533;f&#65533;R;&#65533;&#65533;U7U0&#65533;#{&#65533;*&#65533;&#65533;&#65533;~ !&#65533;&#65533;&#65533;&#65533;&#65533;p+5&#65533;#V&#65533;O@&#65533;&#65533;&#65533;V+prX@&&#65533; ( &#65533; &#65533;q+APS`&#1470;P&#65533;1(&#65533;*O4H&#65533;&#65533;&#65533;+{9&#65533;8ICgU&#65533;i&#65533;&#65533;&#65533;+&#65533;r<&#65533;<&#65533;
&#65533;&#65533;&#65533;2&#900437;&#65533;'&#65533;uj&#65533;'&#65533;&#65533;9&#65533;;&#961;&#65533;5&#65533;&#65533;\&#65533;=&#65533;&#65533;
&#65533;&#65533;&#65533;&#65533;W!q:&#65533;&#65533;&#65533;&#65533;g~&#65533;&#65533;K=&#1169;n&#65533;~z&#65533;&#65533; &#65533;&#65533;&#65533;&#65533;43)@ &#65533;U&#65533;&#65533;4&#65533;&#65533;)&#65533;eJ&#65533; &#65533;&#65533;_&#65533;&#65533;&#65533;h&#65533;&#65533;R&#65533;&#65533;&#65533;&h}&#65533;}o~taa "&#65533;&#65533;&#65533;	A{@A
c&#65533;b8&#65533;&#65533;&#65533;M&#1509;1I
#&#65533; x&#65533;R&#65533;&#1668;a,&#65533;h&#65533;[&#65533;GKq&#65533;&#65533;&#65533;	n&#65533;H/w&#65533;&#65533;&#65533;1&#65533;&#65533;p#A&#65533;&#65533;&#65533;&#65533;&#65533;m&#65533;&#65533;p&#65533;D0&#65533;@&#65533;w&#65533;&#65533;&#65533;Cv&#65533;&#65533;&#65533;&#65533;@YP&#65533;&#65533;H/&#65533;&#65533;F` &#65533;:&#65533;a&#65533;.1s3\L&#65533; &#65533;&#65533;&#65533;}&#65533;&#65533;&#65533;&#65533;&#65533;&#65533;("&#65533;&#65533;(&#65533;OY&#65533;&#65533;!&#65533;&#65533;*&#65533;(
&#65533;=(b&#65533;:&#65533;&#65533;&#65533;&#65533;&#65533;&#65533;&#65533;&#65533;+{&#65533;K&#65533;&#65533;&#65533;!Q&#65533;\?V;&#65533;(&#65533;&#65533;J&#65533;\&#65533;@Vk&#65533;&#65533;e&#65533;T&#65533;Mu&#65533;&#65533;&#65533;&#65533;&#65533;v&#65533;&#65533;&#65533;&#787;&#65533;&#65533;1&#65533;Z&#65533;&#65533;&#65533;&#65533;Y&#65533;T
M&#39809;d&#65533;&#65533;&#65533;<7&#65533;&#65533;a6A&#65533;[&#65533;&#65533;&#65533;&#65533;&#65533;&#65533;@$I&#65533;&#65533;0A)&#65533;&#65533;	/&#65533;B&#65533;0&#65533;w&#65533;&#65533;&#65533;&#65533;&#65533;9<&#65533;&#65533;#&#65533;N|<&#65533;&#1729;#>y&#65533;0&#65533;^<&#65533;&#65533;&#65533;/O?]#&#65533;&#65533;t~	5zE&#65533;v9"h&#65533;L&#65533;x&#65533;r&#65533;&#65533;l&#65533;^0&#65533;&#65533;/&#65533;&#65533;.&#65533;&#65533;,OX}&#65533;&#65533;&#65533;&#65533;&#65533;r$&#65533;S&#65533;&#65533;z&#65533;&#65533;:/+$;3&#65533;&#65533;y:&#65533;&#65533;&#65533;D&#65533;G&#65533;Okj0)&#65533;-5UR{&#65533;&#65533;&#65533;i&#65533;&u&#65533;;&#65533;/&#65533;&#1297;Z&#2018;|&#65533;&#65533;D&#1376;1pE&#65533;@:&#65533;&#65533;{q!x&#65533;
&#65533;&#65533;&#65533;&#65533;&#65533;0s
&#65533;y&#65533; &#65533;$8&#65533;!&#65533;7&#65533;C	&#65533;B]+&#65533;pq&#65533;&#65533;/S&#65533;p&#65533;8&#65533;&#65533;:&#65533;&#65533; 
x
L3&#65533;&#65533;&#65533;&#65533;$@&#65533;&#65533;h 
R&#65533;&#65533;4&#65533;SUd &#65533;&#65533;C&#65533;&#65533;eE+&#65533;&#65533;&#65533;&&#65533;RQ&#65533;&#65533;)&#65533;'&#65533;&#65533;<)^&#65533;xG&#65533;&&#65533;;&#65533;rxXo&#65533;&#65533;9&#65533;&#65533;}&#65533;&#65533;D}&#1286;&#65533;&#65533;&#838;&#65533;&#65533;`[W&#65533;p&#65533;r1-w&Q>&#65533;&#65533;/30&#1058;5&#65533;x&#65533;I '&#65533;/&#65533;&#65533;2`<&#1285;&#65533;0I&#65533;r/ s,$&#65533;[C&#65533;&5)&#65533;I&#65533;H&#1031;U&#65533;R&#65533;&#65533;%+&#65533;&#65533;&#65533;u%&#65533;W&&#65533;
oH`&#65533;&#65533;&#65533;&#65533;&#65533;}&#65533;v&#65533;L&#65533;&#65533;0&#65533;&#65533;&#1527;'&#65533;&#65533;&#65533;&#65533;"BAH)Hy&#65533;&#65533;2p	&#65533;(&#65533;{&#65533;&#65533; &#65533;&#65533;A&#65533;&#65533;A&#65533;&#65533; &#65533;-&#65533;&#65533;&#65533;3A&#1729;>&#65533;&#65533;s&#65533;&#65533;C5&#65533;=&#65533;x'h&#65533;{P&#65533;&#65533;&#65533;Jpu#&#65533;$&#65533;GI&#65533;A
&#65533;&#65533;&#65533;&#65533;&#65533;q<&#65533;&#65533;G&#1039;?2'&#65533;&#65533;&#65533;&#65533;&#65533;&#65533;x0W&#65533;&#65533;R&#65533;9+&#65533;Z'G3&#65533;&#65533;&#65533;$&#1034;u &#65533;C&#65533;'&#65533;&#1170;.D&#65533;bz
&#65533;&#65533;Q	&#65533;&#65533;&#65533;8&#65533;&#1095;q8>)&#65533;I&#65533;c&#65533;G&#65533;Ci&#65533;!&#65533;x)jO&#65533;&#65533;&#65533;&#65533;Si&#65533;;yc&#65533;PA&#1592;8&#65533;>#&#65533;&#65533;H&#65533;7[&#65533;U&#65533;%&#65533;O&#65533;2=j&#65533;mi5&#65533;M 1&#65533;q&#65533;w@(S&#65533;&#65533;&#65533;&#65533;C&#65533;C&#65533;&#65533;&#65533;w{`&#65533;1IEY	%&#65533;&#65533;A&#65533;&#65533;&#65533;;<&#65533;.&#65533;qY1:&#65533;r<&#65533;	6&#65533;&#65533;i&#65533;Z&#65533;&#65533;&#65533;I&#65533;p/&#2032;/9&#65533;&#65533;YXSW12&#65533;(&#65533;P&#65533;X &#65533;P-&#65533;&#65533;m&#65533;&#65533;&#65533; &#65533;005	WjPn&#65533;`&#65533;&#65533;0V0E&#65533;&#65533;&#65533;
&#65533;&#1181;&#65533;&#1629;&#65533;p&#65533;&#65533;&#65533;E&#65533;g!'Ii&#65533;&#65533;9&#65533;2+&#65533;&#65533;&#65533;&#65533;&#65533;&#65533;i}&#65533;&#65533;[&#65533;&#65533;&#65533;&#65533;&#65533;&#65533;&#65533;&#65533;&#65533;&#1631;&#65533;&#65533;&#65533; &#65533;s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FT2f2$&#65533;&#65533;&#65533;)&#65533;f&#65533;)&#65533;&#65533;}g5&#65533;U&#65533;&#65533;&#65533;&#65533;S&#1660;&#65533;Hq&#65533;T&#65533;c+&#65533;&#65533;1&#65533;&#65533;o&#65533;&#65533;&#65533;&#65533;@%&#65533;>"&#65533;&#65533;E	1@!(&#65533;B@&#65533;&#65533;s&#65533;&#65533;&#65533;JGS,^&#65533;Q&#65533;8&#65533;[j&#65533;$&#65533;&#65533;&#65533;&#65533;L="&#65533;&#65533;&#65533;&#65533;3k&#1866;btK
&#65533;"&#65533;\2&#65533;&#65533;&#1061;\n&#65533;t L(&#65533;&#65533;b&#65533;92&#1129;Pj&#65533;P&#65533;&#65533;Mn&#65533; &#65533;XKl(d!H&#65533;V&#65533;SR&#65533;&#65533;&#65533;&#65533;&#65533;(s&#65533;&#65533;&#65533;&#65533;G&#65533;}&#65533;<&#65533;p&#65533;&#65533;&#65533;&#65533;&#65533;J&#65533;}&#1752;&#65533;3&#65533;&#65533;	&#65533;&#65533;&#65533;-{&#65533;|&#65533;4&#65533;&#65533;&#65533;&#65533;v&#65533;&#65533;Z&#65533;&#65533;&#1682;&#65533;#D&#65533;&#65533;UsI&#65533;;&#65533;k'&#65533;&#65533;.	&#65533;&#65533;s&#65533;R&#65533;&#65533;$&#65533;&#65533;&#65533;&#65533;.&#65533;&#65533;&#65533;j&#65533;Sj0gR&#65533;&#65533;'yI&#65533;R&#65533;d&#1785;&#65533;q!o&#65533;&#65533;%&#65533;&#65533;&#65533;&#65533;gE&#65533;&&#65533;5@&#65533;	&#65533;&#65533;(&#65533;&#65533;&#65533;G&#65533;&#65533;z>&#65533;&#65533;e&#65533;&#65533;&#65533;DX:&#65533;&#65533;&#65533;%&#65533;D&#65533;`2&#65533;4I&#65533;X&#65533;&#65533;A&#65533;Q&#65533;&#65533;2&#65533;&#65533;A&#65533;z&#65533;&#65533;&x&#65533;&#65533;a&#65533;m&#65533;&#65533;&:wD/&#65533;&#65533;&#385;&#65533;=&#65533;&#65533;.K|P&#65533;p&#65533;&#65533;9L&#65533;G{F&#65533;Q&#65533;H&2&#65533;(
&#65533;"&#65533;%qIkY&#65533;q&#65533;>M&#65533;_&#65533;`(&#65533;zXQ&#65533;&#65533;G\Be&#65533;p&#65533;&#65533;&#285;F\&#65533;&#65533;zq&#65533;C&#65533;F&#65533;&#65533;&#65533;&{&#65533;&#65533;&#65533; &#65533;-&#65533;&#65533;&#65533;Q$&#65533;&#65533;h9&#65533;"&#65533;&#614;&#65533;&#65533;PH(&#65533;&#65533;&#681;&#65533;R@&#65533;&#65533;&#65533; &#65533;&#65533;`J&#65533;&#65533;&#65533;&#1031;&#65533;&#513;I&#65533;Q&#65533;u&#65533; &#65533;3&#65533;&#65533;&#65533;*&#65533;&#65533;$&#65533;l&#65533;&#65533;k&#65533;&#65533;&#504;&#65533;M;&#47421;t&#65533;&#65533;j&#65533;=&#65533;M&#65533;C&#1795; &#65533;&#65533;
*&#65533;&#65533;&#65533;&#65533;":&#65533;&#65533;&#65533; !&#65533;&#65533;P)&#65533;&#65533;PxP&#65533;&#65533;&#65533;'T&#65533;rp&#65533;j&#65533;&#65533;&#65533;R&#65533;&#65533;
AA&#65533;*&#65533;&#65533;&#65533;R&#65533;
;&#65533;&#65533;<&#65533;&#65533;&#65533;&#65533;P(&#1770;d&#676;S&#65533;&#65533;&#65533;+,&#65533;&#65533;WFp$k+d\&#65533;&#65533;&#65533;;C&#65533;+1&#65533;M&#65533;B2%&#1742;6&#65533;&#65533;&#65533;&#65533;&#65533;0sp&#65533;&#65533;2&#65533;&#1860;&#1902;d&#65533;&#65533;
&#65533;,&#65533; T<d&#65533;&#65533;/&#602;lP&#65533;|&#65533;P&#65533;$&#65533;&#65533;&#65533;&#65533;&#65533;cQ&#65533;&#65533;&#65533;Q&#65533;m&#65533;_&#65533;&#1256;C&#65533;,n&#65533;&#65533;G^&#65533;~&#65533;2E8&#65533; %_&#65533;&#65533;&#65533;5&#65533;I&#65533;5aJh"&#65533;&#65533;&#65533;&#65533;&#1416;(Tw#&#65533;<&#65533;&#65533;Z&#65533;&#65533;F&#65533;&#65533;&#65533;&#65533;3&#65533;X&#65533;L&#65533;&#65533;'G&#65533;`&#65533;&#65533;^&#65533;n&#65533;0M(&#65533;xM'&#65533;~`-&#65533;[&#65533;&#65533;P	&#65533;&#65533;&#65533;K&#65533;&#65533;D
&#65533;a&#65533;~)&#65533;&#65533;CW
&#65533;&#275;&#65533;PA$&#65533;;&#65533;C&#65533;Lo&#65533;&#65533;&#65533;&#65533;_&#65533;&#65533;C&#65533;&#65533;&#65533;u&#65533;&#65533;&#65533; G&#65533;&#65533;C&#65533;DL&#65533;&#65533;o+&#65533;C8&#65533;&#65533;"&#65533;A&#65533;/&#65533;&#65533;|
&#65533;!!&#65533;I&#65533;&#65533;F/&#65533;&#65533;k&#65533;&#65533;: &#65533;8&#65533; Nh&#65533;@
\vBs&#65533;H]&#65533;&&#65533;&#65533;&#1862;&#65533;%U&#65533;
k&#65533;&#65533;G&#65533;Bh&#528;&#65533;P&#65533;&#65533;&#65533;=&#65533;&#65533;&#65533;	&#65533;&#65533;&#77936;&#65533;/&#65533;AO&#1467;&#65533;5&#65533;e&#65533;&#65533;P&#65533;&#65533;H&#65533;W&#65533;&&#65533;&#65533;"&#65533;	&#65533;&#65533;&#65533;8>]&#65533;&#65533;&#65533;&#65533;&#14345;&#65533; &#65533;&#65533;&#65533;&#65533;&#65533;&#1792;p&#65533;qhD&#65533;&#65533;&#65533;<
&#65533;O(&#65533;&#65533;&#65533;X&#1209;&#65533;&#65533;&#65533;k&#65533;T&#65533;&#65533;fPE&#65533;X
51[)D$`&#65533;8R8&#1160;8&#65533;&#65533;$&#65533;p&#65533;U&#65533;,s&#65533;&#65533;@ @&#65533;R&#65533;&#65533;L&#65533;*W&#65533;&#65533;V&#65533;2&#65533;&#65533;&#65533;,gI&#65533;Z&#65533;&#65533;&#65533;&#65533;,1@ om&#65533;&#65533;&#65533;0&#65533;I&#65533;S&#65533;&#65533;&#65533;L&#65533;2ci&#65533;&#65533;&#65533;R&#65533;C1&#65533;I&#65533;j&`&#65533;&#65533;&#806;60&#65533;$D3&#65533;X&#65533;3&#65533;`&#65533;r&#65533;s&#65533;&#65533;L&#65533;:u&#580;pD&#65533;T&#65533;4&#65533;IOz&#65533;&#65533;&#65533;&#65533;&#65533;&#1666;&#65533;&#65533;1&#65533;C&#65533;_&#65533;&#65533;@&#729;&#962;&#65533;s	&#65533;&#65533;&#1202;>&#65533;&#65533;&#65533;:&#65533;&#65533;&#65533;&#65533;&#65533;@':M&#65533;Zt&#65533;XhY&#1102;*+.eD&#65533;HGJ&#65533;&#65533;Q&#65533;&#65533;&#188;&#65533;J&#65533;&#65533;y&#65533;&#65533;&#65533;&#65533;&#65533;&#65533;&#65533;a{J&#65533;&#65533;-&#65533;&#65533;&#65533;&#65533;)q&#65533; &#65533;&#65533;s&#65533;&#65533;&#65533;
&#65533;:T&#65533;r&#65533;&#65533;&#65533;&#65533;&#65533;'F/&#65533;&#65533;Bp&#65533;)&#65533;&#65533;&#65533;&#65533;&#65533;&#65533;Tp&#65533;%0&#65533;\&#65533;!&#65533;&#65533;T!&#65533;@&#65533;&#65533;&#65533;U&#841;&#65533;u&#65533;@9x&#65533;Pi &#1554;	a<E&#65533;&#65533;~B&#65533;&#65533;B(AZuP&#1397;Z&#65533;&#65533;&#44801;FK&#65533;&#41003;&#65533;&#65533;_&#65533;&#65533; &#65533;
&#65533;&#65533;	P&#65533;a&#65533;&#65533;&#65533;t&#65533;@4&#65533;@cA &#65533;&#65533;&#65533;	e=At&#65533;jv&#65533;&#65533;l6&#65533;*&#65533;&#65533;&#65533;G=&#65533;R&#1728;&#65533;f&#65533;&#65533;&#65533;&#65533;&#65533;l&#65533;&#65533;&#65533;&#65533;&#65533;5&#65533;n&#65533;&#65533;&#65533;&#65533;@xmp&#65533;9\mv tB&#65533;;&#65533;&#65533;&#65533;P=A`&#65533;&#65533;@&#65533;&#65533;fu&#65533;&#65533;&#65533;&#65533;&#65533;&#65533;%Bs "6&#65533;)]/2Q &#65533;2&#65533;&#65533;U&#65533;&#65533;.0V&#65533;&#65533;W&#65533;%%T&#65533;p_&#65533;&#65533;R&#65533;&#65533;&#65533;ZK|&#65533;&#65533;&#65533;U&#128;\&#65533;&#65533;&#65533;&#65533;M &#65533;&#65533;`&#65533;&#65533;&#540;Amg0&#65533;&#65533;&#65533;&#65533;F&#65533;&#65533;&#28699;&#65533;!&#65533;	&#65533; &#65533;M&#65533;^&#65533;R/0dc&#65533;(&#65533;&#801;yzC*&#65533; &#65533;Rh&#65533;x&#65533;`DUAi|$s8&#24809;&#65533;G*O&#65533;&#65533;&#65533;&#65533;&#65533;&#65533;,R&#65533;&#65533;DY&#65533;&#65533;G&#65533;|&#65533;&#65533;y&#65533;h.h&#65533;&#65533;&#65533;&#65533;&#65533;&#65533;J%B^&#65533;<&#65533;;4&#65533;U&#160;&#65533;LS%&#65533;&#65533;&#65533;&#65533;&#65533;&#65533;=&#65533;Q &#65533;~4[#&#65533;&#65533;&#65533;	P&#65533;&#1176;N&#65533;&#65533;&#65533;&#65533;&#65533;tN &#65533;&#65533; FM&#65533;Rg&#65533;&#65533;&#65533;&#65533;${!&#65533;U&#65533;Z&#65533;&#65533;^f3O!k8&#65533;#q&#65533;>&#65533;&#65533;v&#65533;&#65533;_&#65533;&#65533;>
v8r%&#65533;Yr&#65533;&#65533;&#65533;< &#65533;&#65533;/&#65533;  &#65533;&#65533;
&#65533;&#65533;&#65533;E&#65533;&#65533;&#65533;&#65533;&#65533;&#65533;&#65533;y\&#65533;{&#65533;CH{n.&#65533;&#65533;EYe&#65533;&#65533;&#65533;&#65533; `z$&#65533;&#65533;&#65533;U&#65533;&#65533;&#65533;&#1910;&#65533;&#65533;Q!H]&#65533;DO!&#65533;8&#65533;]&#65533;q&#65533;h}&#65533;x'&#65533;&#65533;:aP&#65533;sdx&#65533;&#65533;A!&#65533;&#65533;2&#65533;&#65533;&#65533;(j&#65533;C~&#65533;&#65533;4&#65533;&#65533;&#65533;C&#65533;&#65533;|B&#65533;&#65533;&#65533;RIB&#65533;_Hj&#65533;&#65533;&#65533;H&#65533;&#65533;z&#65533;bs&#65533;&#65533;Di&#65533;q&#65533;&#65533;&#65533;&#65533;7&#1768;&#65533;J&#65533;&#65533;&#65533;&#65533;&#65533;{&#65533;+&#65533;~&#65533;gHA&#65533;l&#2025;&&#65533;M>$&#65533;&<"s&#65533;@B&#65533;&#65533;&#1756;&#58912;T&#65533;q&#65533;&#65533;6p>&#65533;&#65533;&#65533;D&#65533;&#65533;(&#65533;.w&#65533;&#65533;}&#65533;&#65533;f[CKC&#65533;&#65533;&#65533;&#400;g&#672;<?&#65533;&#65533;&#1688;_&#1195;&#65533;6&#65533;+_&#65533;&#65533;c&#65533;9&#65533;25vF&#65533;&#65533;d&#65533;&#65533;,&#65533;&#65533;G|&#65533;&#65533;a&#65533;x*a&#65533;_&#65533;&#65533;&#65533;F#^;y$&#65533;&#65533; \Z&#65533;Qf&#65533;&#65533;T&#65533;k&#65533;OP&#65533;t&#65533;&#65533;&#65533;&#65533;-&#65533;&#65533;&#65533;a&#1791;&#65533;&#65533;4W&#65533;/&#65533;M&#65533;2r&#65533;pw&#65533;&#1926;&#65533;&#65533;&#65533;c$$3&#65533;Z&#65533;&#65533;f*&#65533;&#65533;&#65533;&#65533;*&#946;&#65533;&#65533;Jc&#65533;&#65533;/&#1984;&#65533;&#65533;0&#65533;&#65533;p&#65533;3h&#65533;&#65533;&#65533;&#65533;&#65533;&#65533;{:c}&#65533;E&#497;-&#914;l)&#65533;
q&#65533;0: &#65533;g&#65533;&#65533;.&#65533;&#65533;x. /&#65533;r
&#65533;&#65533;= (:&#65533;(&#65533;$&#65533;$$g&#65533;&#65533; 
&#65533;+&#65533;&#65533;>&#65533;&#65533;&#65533;"#&#65533;.&#65533;&#65533;
&#560;H&#65533;&#65533;J&#65533;&#65533;&#65533;@&#65533;&#65533;&#65533;&#65533;pF&#65533; -_+&#65533;R&#65533;&#65533;Cnw}m&#65533;'&#65533;&#129;\&#65533;] &#65533;&#65533; &#65533;lFR&#65533;-&#65533;&#65533;&#65533;&#65533;QvJ&#65533;(8&#65533;#W5&#65533;&#65533;M=&#65533;&#65533;&L&#1543;~&#65533;Mn&#65533;!&#65533;&#65533;&#65533;&#65533;@@&#65533;&#65533;E&#65533;[&#65533;-Nga&#65533;4IB&#65533;&#65533;!&#65533;&#65533;.&#65533;&#65533;6&#65533;&#65533;a&#65533;(a&#65533;&#65533;.p&#65533;@~o%d&#65533;Ep	&#65533;&#65533;&#65533;dCO&#65533;w'&#65533;n&#65533;&#65533;&#65533;u&#65533;q&#65533;G&#65533;l'(I[&#65533;f&#65533;	&#65533;$)2&#65533;&#65533;A&#65533;&#65533;D@&#65533;tb?PpF&#16449;Sq(b&#65533;B]x%#nB7"&#65533;&#65533;vLp&#65533;h&#65533;cU"&#65533;&#65533;r&#65533;r&#65533;&#65533;G#4"Q !M0uS&#65533;&#65533;A&#1634;5HB`&#65533;V&#3278;C&#65533;M&#65533;&#65533;S!$&#65533;GDAB&#65533;&#65533;#>&#65533;&#65533;&#65533;&#65533;&#65533;i&#65533;T!&#65533;&#65533; &#65533;&#65533;@&#65533;W
&#65533;x&#65533;84&#65533;gt&#65533;&#65533;'&#65533;=M &#65533;&#65533;&#65533;&#65533;I&#65533;;&#65533;A)3
w7F?&#65533;&#65533;h$`&#65533;v &#65533;m&#65533;W&#1037;&#65533;&#1035;&#65533;!v3&#65533;y&#65533;y&#65533;x&#1569;&#65533;Q v&#65533;#?&#65533;&#65533;?	&#65533;&#65533;&#65533;Jy&#65533;J&#65533;@W&#65533;&#65533;#&#65533;&#65533;x&#65533;&#65533;A&#65533;XpzO&#65533;&#65533;v&#65533;&#65533;H`&#65533;N;X#&#65533;c&#65533;&#65533;&#65533;&#65533;&#65533;G&#65533;&#65533;u&#65533;&#65533;L&#65533;&#65533;Z&#65533;Az&#1768;q&#65533;d&#65533;&#65533;&#65533;h(R&#65533;9&#65533;g	&#65533;x&#65533;'|a&#65533;3&#65533;&#65533;u`&#65533;&#65533;b &#65533;3&#65533;:&#65533;(&#65533;c*	&#65533;i&#65533;H&#65533;&#65533;t &#65533;P xb&#65533;3&#65533;&#65533;&#65533;&#65533;&#65533;3&#65533;&#65533;*.&#65533;&#65533;&#65533;G&#65533;7&#65533;8&#65533;gS,&#65533;&#65533;@&#65533;J&#65533;&#65533;&#65533;r&#65533;&#65533;&#65533;O o&#65533;p&#65533;w0V&#65533;Em&#65533;&#65533;f|&#65533;&#65533;*&#65533;&#65533;&#65533;&#1945;
&#361;o&#65533;vUP"&#65533;!, (&#65533;`&#65533;&#65533;&#65533; &#65533;&#65533;&#38729;&#65533;&#65533;Y&#65533;{&#65533;ja&#65533;&#65533;&#65533;&#65533;&#65533;&#1631;&#65533;&#65533;&#65533; &#65533;:&#65533;Z&#65533;|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S,^&#65533;&#65533;&#65533;@!P&#65533;"%&#65533;&#65533;&#65533;%g&#65533;&#65533;9RlRd&#940;u&#65533;&#65533;T&#65533;&#65533;HY!&#65533;&#65533;%8&#1044;&#65533;8&#65533;O&#65533;^&#65533;&#65533;&#65533;%iZwa&#65533;)&#1155;&#1131;PdxH&#65533;&#65533;Mv&#65533;&#65533;&#65533;G&#65533;I&#65533;R*&#65533;B&#65533;T&#65533;&#65533;p&#65533;&#65533;@WUKiQ&#65533;v&#65533;&#65533;I&#65533;&#65533;&#65533;&#65533;`.&#65533;8KOy\&#65533;&#65533;,&#65533;&#65533;&#65533;&#65533;mP*&#52868;&#65533;I&#65533;&#65533;&#65533;;w&#65533;\a0&#65533;&#65533;Q&#65533;&#65533;yu&#65533;2_7&#65533;F&#65533;&#65533; &#65533;&#1458;&#65533;&#65533;`&#65533;&#613;&#65533;KP&#213;&#65533;DS#&#533;&#65533;&#65533;W&#65533;t&#65533;/+`W&#65533;&#65533;&#65533;&#65533;&#65533;p5=9 AJ[&#65533;&#65533;B&#65533;&#65533;Kt9	1 &#65533;eDyQ&#65533;0
s&#65533;&#65533;&#65533;A&#65533;&#65533;&#65533;E&#65533;&#65533;&#65533;S&#65533;0&#1099;|JH&#65533;&#65533;	&#65533;&#65533;&#65533;BH&#65533;D!N&#65533;K$&#65533;&#65533;-&#65533;&#65533;M&#65533;p&#65533;_&#65533;_&#1312;&#65533;&#65533;&#65533;4x&#65533;uLPwD/&#65533;&#1542;&#65533;&#65533;@&#65533;&#65533;ZJp@@rOq &#65533;7&#65533;0&#65533;&#65533;O
&#65533;&#65533;!&#65533;&#516;K&#65533;&#65533;&#65533;1u%!&#65533;&#65533;&#65533;f&#65533;&#65533;&#65533;&#65533;&#65533;qar&#65533;&#65533;d&#65533;K\&#65533;p&#65533;&#65533;&#65533;IT&#65533;^ri&#65533;&#65533;&#65533;&#65533;!&#65533;&#605;x&#65533;Sc!Nvc&#65533;"Jp&#65533;Q&#65533;&#65533; *&#65533;
!J(9&#65533;"&#65533;&#65533;|ZA!!&#65533;rkL4&#65533;&#65533;&#65533;&#65533;&#65533;&#65533;4t)F&#1984;H&#65533;&#964;zJ&#65533;&#65533;""&#65533;&#154;&#65533;)&#65533;&#65533;j&#65533;Y&#65533;&#65533;&#65533;'&#65533;&#65533;=x&#65533;0&#65533;&#65533;:-&#65533;&#65533;C&#65533;he
+&#65533;z&#65533;H&#65533;&#65533;a03&#65533;&#65533;<TJ&#65533;$&#65533;EP%&#65533;`&#65533;*&#65533;&#65533;&#65533;&#65533;&#65533;&#65533;&#65533;t&#65533;&#65533;&#65533;C8&#65533;&#65533;
;&#65533;&#65533;<	#&#705;&#65533;&#65533;&#65533;'c&#65533;$&#65533;&#65533;^e&#65533;C&#65533;i&#65533;r2p&#65533;B&#65533;?&#65533;&#65533;&#65533;U&#2220;&#65533;&#65533;R&#65533;bc8&#65533;&#65533;#&#65533;&#65533;&#65533;W&#65533; )
BN@&#65533;|)&#65533;&#65533;r&#65533;-&#65533;&#65533;A&#65533;&#65533;&#65533;&#65533;&#65533;F&#65533;| &#65533;JV&#65533;&#65533;%%aF&#65533;[&#65533;&#65533;2&#65533;	K':D&#65533;&#65533;s&#65533;L&#65533;&#65533;)MC+R(&#65533;&#65533;]	&#65533;:&#65533;&#65533;Ex]
&#65533;]&#65533;9HC&#65533;b&#65533;=q&#65533;&#65533;B&#65533;&#65533;b&#65533;&#65533;&#65533;
&#65533;&#65533;&#65533;]&#65533;&&#65533;&#65533;&#65533;&#65533;&#65533;KE&#65533;u&#65533;&#65533;	&#65533;K&#65533;&#65533;&#65533;.Zqj#=3&#65533;[&#65533;&#65533;&#65533;&#65533;V&#65533;&#65533; &#65533;&#65533;n&#65533;&#65533;X&#65533;\
q&#65533;&#65533;&#65533;}&#65533;&#65533;Yv&#65533;>
P{&#65533;=z&#65533;&#65533;B&#65533;{1&#65533;'&#65533;&#65533;&&#65533;2+&#1838;*&#65533;&#65533;Y&#65533;y&#1870;&#65533;&#65533;&#65533;&#65533;|&#65533;6&#65533;Y&#65533;&#519;&#65533;x&#65533;|&#65533;&#65533;&#65533;R&#65533;&#65533;\&#65533;&#65533;8/y&#65533;&#65533;:&#65533;&#65533;k\&#65533;X&#65533;&#1546;&#65533;d &#65533;&#65533;&#65533;a;&#65533;&#65533;E*'&#65533;&#65533;&#65533;&#65533;w7x&#65533;&#65533;Nq&#65533;&#65533;=&#65533;&#65533;&#65533;lf&#65533;&#65533;&#65533;&#65533;2&#65533;#&#65533;&4&#65533;&#65533;&#65533;N&#65533;K&#65533;H&#65533;&#65533;!%&#65533;{&#65533;&#1405;\&#65533;&#65533;^&#65533;&&#65533;&#65533;
H&#65533;FT&#65533;&#65533;&#65533;&#65533;X&#65533;&#65533;&#65533;]&#65533;Y&#65533; V&#65533;6*&#65533;&#65533;&#65533;&#65533;FA&#65533;&#65533;&#65533;&#65533;D&#65533;h&#65533;&#65533;8&#65533;^T i]t`-&#65533;q32&#1665;[&#65533;&#1042;&#65533;&#65533;'5&#65533;QZ&#65533;&#65533;gD&#65533;;&#65533;&#65533; z&#65533;#&#65533;&#65533;B&#65533;L&#65533;"&#65533;&#65533;F:r&#65533;&#65533;&#65533;$'I&#65533;JZ&#65533;&#804;&/&#65533;&#65533;&#65533;&#65533;&#65533;(GIJDn&#65533;L&#65533;*)&#65533;@&#65533;&#65533;&#65533;&#65533;&#65533;&#65533;,&#65533;&#65533;Z&#65533;&#65533;&#65533;&#65533;`&#65533;@va&#65533;&#65533;&#qI&#65533;bb	&#65533;&#65533;&#65533;&#65533;B&#65533;)&#65533;&#65533;4&#65533;4&#65533;y&#65533;evK&#65533; &#65533;&#65533; &#65533;ns&#65533;&#65533;$&#65533;&#65533;&#65533;85&#65533;&#65533;H&#65533;&#65533;&#65533;&#65533;Nb&#65533;&#65533;&#65533;&#65533;&#65533;e8&#65533;J
 "&#65533;&#65533;&#807;>&#65533;B&#65533;&#65533; ()0&#962;&#65533;&#65533;&#65533;=&#65533;&#65533;&#1030;rP	X&#65533;&#65533;6&#65533;&#65533;H@&#65533;&#65533;&#65533;(&#65533;&#772;NS'iH?&#65533;&#65533;"DtCt`&#65533;q^&#65533;&#65533;H&#65533;&#65533;t)8*L&#65533;&#65533;G8&#65533;1&#65533;&#65533;&#65533;4&#65533;&#65533;H&#65533;h&&#65533;&#65533;&#65533; &#65533;&#65533;)M&#65533;i&#65533;b&#65533;&#65533;6`AHc &#65533;\&#65533;`*O&#65533;&#65533;C.u"H&#65533;f&#65533;&#65533;Y6&#65533;&#65533;4&#65533;$&#65533;&#65533;&#65533;&#1298;I8&#65533;
&#65533;&#65533;&#65533;&#65533;a&#65533;PjYeyV\&#65533;&#65533;1&#65533; [; X&#65533;~	_%&#65533;n&#65533;&#65533;&#65533;u&#65533;&#65533;&#65533;-&#65533;*&#65533;&#65533;&#65533;&#65533;%=&#65533;&#65533; !&#65533;&#65533;&#65533;&#65533;%&#65533;dmy&#65533;&#65533;&#65533;5&#65533;f&#65533;&#65533;X&#65533;@ mh:Z[j&#65533;T&#65533;R&#65533;&#65533;&#1394;&#65533;&#65533;7 0&#65533;&#65533;@&#65533;&#65533;}dm&#65533;&#65533;&#65533;&#65533;&#2750;%p&#65533;&#65533;&#65533;&#65533;&#65533;&#613;&#65533;rOY!t`&#65533;&#65533;&#65533;&#65533;L&#65533;&#65533;&#65533;&#65533;&#65533;&#65533;&#65533;,&#65533;X&#65533;;&#65533;&#65533;&#65533;rBP&#65533;$/&#65533;&#65533;&#65533;vu&#65533;0&#65533;&#65533;&#65533;K&#65533;N&#1488;v&#65533;&#65533;H&#65533;&#65533;&#65533;&#65533;&#65533;z&#65533;&#1943;&#65533;&#65533;&#65533;KTg&#65533;B0&#65533;&#65533;i&#65533;M^&#65533;Fx&#45253;0aO&#65533;&#65533;@K&#65533;"&#65533;&#65533;2`&#65533;6&#65533;&#65533;&#65533;&#65533;"=Aa&#65533;K&#65533;&#65533;&#65533;&#65533;?&#65533;@=@cx&#65533;8&#65533;&#65533;&#65533;&#65533;	&#65533;&#65533;&#65533;r+&#1639;&#65533;&#65533;&#65533;&#65533;"{&#65533;&#65533;&#65533;&#65533;&#65533;!&#65533;<&#65533;.&#65533;&#65533;C j&#65533;*l&#65533;hb&#65533;&#65533;E&#65533;V&#65533;pR&#65533;&#65533;&#65533;&#65533;5=&#65533;4&#65533;&#65533;&#25158;&#65533;&#65533;O+&#65533;;*gcVg&#65533;v&#65533;&#1118;&#65533;&#65533;gqFW( &#65533;&#65533;&#65533;Yh\N &#65533;s&#65533; &#65533;&#65533;X6&#65533;(&#65533;j&#65533;&#65533;&#65533;&#65533;C&#65533;!%>u&#65533;&#65533;&#65533;O_i&#65533;&#65533;&#65533;&#65533;c "&#65533;
&#65533;&#65533;&#65533;~&#1097;VB&#65533;&#65533;"V&#65533; &#65533;01&#65533;&#65533;&#65533;E&#65533;B&#65533;U&#65533;C&#65533;&#65533;&#65533;^&#65533;Z&#65533; &#65533;A&#65533;&#65533;&#65533;-&#65533;&#65533;J)&#65533;zl&#65533;H&#65533;*&#65533;&#65533;&#65533;gv&#65533;&#65533;6&#65533;&#65533;&#65533;&#65533;d&#65533;&#65533;&#65533;&#65533;Q&#65533;h&#65533;&#151;&#8578;&#65533;&#65533;qN&#65533;&#837;&#65533;&#65533;&#433;*p	7A&#65533;w&#65533;@t	&#65533;&#65533;&#65533;2&#65533;#&#65533;4&#65533;qL&#65533;jD
&#65533;&#65533;#p&#65533;&#65533;&#65533;2&#65533;&#65533;&#65533;(
&#65533;&#65533;&#65533;$&#65533;&#65533;I&#65533;9&#65533;3&#65533;&#65533;r&#65533;&#65533;&#65533;=M&#65533;U&#65533;|@&#65533;&#65533;>d/&#65533;&#65533;&#65533;&#65533;&#65533;&#156020;0&#65533;&#65533;&#65533;&#65533;FG&#65533;&#65533;&#65533;(n&E&#65533;&#65533;[&#65533;8&#65533;!&#65533;lZ&#65533;@&#65533;+&#65533;&#65533;&#65533;&#65533;H&#65533;.yK&#65533;Q&#65533;&#65533;&#65533;YI&#65533;D&#65533;(C&#65533;P]&#65533;&#65533;U&#65533;&#65533;&#65533;&#65533;;B&#65533;&#65533;&#65533;1&#65533;z&&#65533;&#65533;&#65533;7 &#65533;&#65533;|U&#65533;&#65533;m:Z&#65533;Gc )C\T&#65533;K&#65533;&#65533;a<&#65533;-&#65533;2W&#65533;oPv&#65533;y1&#65533;&#65533;&#65533;&#65533;C&#65533;&#65533;"&#65533;q~&#65533;3&#65533;L>&#65533;&#65533;y:#&#65533;&#65533;&#65533;&#65533;&#65533;&#65533;dxF~:&#65533;&#65533;G&#65533;&#65533;&#65533;W&#65533;&#544;	&#65533;&#65533;&#65533;yZ&#44249; &#65533;&#65533;H&#65533;$&#65533;&#65533;35&#65533;+y&#65533;&#65533;^&#65533;1&#65533;x7&#65533;&#65533;$R&#65533;&#65533;&#65533;#&#65533;lu&#65533;&#65533;&#65533;|&#65533;,v\~&#65533;_&#65533;&#65533;$&#65533;&#65533;p&#65533;9#Ep&#65533;&#2009;^ErG&#65533;V&#65533;U&#65533;j&#65533;Ac\&#65533;@&#65533;p~`&#65533;{&#65533;&#65533;.&#65533;&#65533;
&#65533;G&#65533;&#65533;&#65533;!c&#65533;j&#65533;&#65533;$&#65533;n!5`+&#65533;7&#65533;&#65533;"&#65533;&#65533;
&#65533;/&#65533;&#65533;$X&#65533;&x&#65533;&#65533;@&#65533;&#65533;&#65533;&#65533;&#65533;3&#1264;,_&#65533;*J&#65533;(G7+W@2v&#65533;1|&#65533;e &#65533;&#65533;&#65533;d&#65533;)&#65533;&#65533;&%&#65533;ww&#65533;Q&#65533;1T&#65533;o&#65533;C 
&#65533;@&#65533;&#65533;Z&#65533;&#65533;Ih&#65533;&#65533;_&#65533;&#65533;}&#65533;w&#65533;t d&#65533;!TX&#65533;^t&#65533;&#65533;iX&#65533;j&#65533;t,&#65533;z&#65533;!sB&#65533;l&#65533;.&#65533;AL&#65533;&#65533;&#65533;&#65533;ln&#65533;&#65533;1&#65533;bx:@&#1221;WB&#65533;6YW"&#65533;x9&#65533;&#1331;%*A&#65533;&#65533;Q&#65533;h&#65533;`&#65533;(&#65533;&#65533;`&#65533;i&#65533;f +9&#1223;&#65533;7&#65533;Wh&#65533;&#65533;":&#65533;&#65533;67#c&#65533;tH&#65533;`zp &#65533;G+O&#65533;!@&#65533;&#65533;Ac&#65533; &#65533;&#65533;&#369;&#65533;&#65533;DR&#65533;&#65533;C&#65533;b9&#65533;&#65533;&#65533;&#65533;8r&#1539;F&#65533;J&#65533;1ak&#65533;I'&#65533;4&#65533;$6&#65533;&#65533;q &#65533;&#65533;;&#65533;&#65533;<Q&#65533;&#65533; }&#691;&#65533;&#65533;&#65533;h;m&#65533;kX	>&#65533;&#65533;&#65533;pR&#65533;&#65533;xuJ&#65533;&#65533;0&#65533;K0P u&#42369;Jp!!A&#65533;&#65533;&#65533;B&#65533;?&#65533;&#65533;"Y&#65533;&a&#65533;&#65533;x&#65533;&#65533;C09C
&#65533;t&#65533;wBy&#65533;&#65533;&#65533;&#65533;&#65533;&#65533;&#65533;w&#65533;&#65533;B 
&#65533;&#65533;R&#65533;&#65533;&#65533;h&#65533;&#65533; &#65533;1&#65533;W@x)	,&#65533;}	(T&#65533;|BR&#65533;'&#65533;&#65533;&#65533;&#65533;a&#65533;&#65533;v&#1043;&#65533;&#65533;&#65533;kV&#65533;&#65533;&&#65533;&#65533;A&#65533;Z!u4&#65533;&#65533;&#65533;&#65533;W&#65533;'&#65533;&#65533;5&#65533;C;&#65533;&#65533;&#65533;&#65533;&#65533;'&#65533;`&#65533;&#65533;&#212;v&#65533;&#65533;&#65533;b`&#65533;&#1047;+ &#65533;]&#65533;P&#65533;&#65533;'&#65533;pYK&#65533;z&#65533;&#65533;x&#65533;&#65533;Z&#65533;&#65533;&#65533;&#65533;J&#65533;&#65533;@C&#65533;7&#65533;(&#65533;&#65533;&#65533;&#65533;&#65533;)}i&#65533;&#65533;k&#65533;&#65533;&#65533; &#65533;&#65533;,&#65533;p&#65533;g&#65533;l&#65533;&#65533;&#65533;u&#65533;U D'&#65533;&#65533;&#65533;
&#65533;R&#65533;&#65533;Y&#65533;&#65533;&#65533;
&#65533;&#65533;^&#65533;t&#7183;K&#1098;&#65533;&#65533;&#65533;&#65533;&#65533;&#65533;)&#65533;&#65533;&#65533;&#65533;&#65533;yi&#65533;1&#65533;&#65533;&#65533;&#65533;9&#65533;&#65533;Y&#65533;&#65533;y&#65533;&#1561;&#65533;&#1721;&#65533;&#1833;Y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&#65533;&#65533;ZV&#65533;&#65533;P&#65533;&#65533;*AQzx&#65533;&#65533;&#65533;/3&#65533;&#866;io&#65533;&#65533;&#65533;F9 A&#65533;&#65533;*Ie[w&#65533;	uZ&#65533;&#1320;08&#65533;&#65533;&#65533;&#65533;&#65533;&#65533;
&#1444;zg	Jl&#65533;&#65533; r&#65533;FnW$`&#65533;Ew&#65533;\&#65533;&#65533;&#65533;&#65533;&#65533;&#65533;Xw&#65533;&#65533;`Tjx @&#65533;&#65533;&#65533;&#65533;&#65533;=&#1542;r&#623;&#65533;u-'&#1140;&#65533;	
z:&#65533;v&#65533;)2&#65533;3\W&#65533;&#183;1$&#1406;&#65533;&#65533;
z&#65533;3&#65533;&#65533;$&#65533; &#65533;xP&#65533;&#65533;_Hx&#65533;M&#65533;0&#65533;r&#65533;&#65533;&#65533;Aa_QF&#65533;$&#65533;Z@`k&#65533;&#65533;&#65533;$01X&#65533;A'&#65533;MO&#65533;0&#65533;Pc5&#65533;&#65533;&#65533;qD&#65533;&#65533;&#65533;&#65533;&#65533;5hr&#65533;&#65533;HP&#65533;D-	jJ&#65533;8'&#65533;tG&#65533;&#65533;&#65533;&#65533;mh&#65533;&#65533;&#65533;8&#65533;z&|&#65533;&#65533;&#65533;4a&#65533;>&#65533;&#65533;I!6R#&#65533;e&#65533;&#65533;o&#65533; x&#65533;%&#65533;i&#65533;F&#65533;&#65533; [JT&#1560;N&#65533;e&#65533;&#65533;&K\"&#65533;&#65533;p&#65533;&#65533;&#65533;ITP&#65533;h&#65533;&#65533; &#65533;&#65533;!&#65533;&#607;&#65533;&#65533;_&#65533;&#65533;&#1236;&#65533;&#65533;&#65533;&#65533;&#65533;&#65533;&#65533;B!&#65533;&#65533;&#65533;&#65533;*&#65533;&#65533;*A&#65533;&#65533;Gf\&#65533;)&#65533;&#65533;i&#65533; &&#65533;&#65533;F&#65533;&#552;&#1180;z&#682;&#65533;"b&#65533;&#434;*&#65533;)&#65533;*&#65533;X -&#65533;j&#65533;W&#65533;l&#65533;T&#65533;&#65533;&#65533;&#65533;3&#65533;&#65533;&#65533;&#65533;'&#65533;&#65533;J&#65533;&#65533;(B&#65533;&#65533;&#65533;&#65533;D&#65533;T&#65533;
CY&#65533;H&#65533;&#65533;7\{C&#65533;/&#65533;&#65533;&#310;7H@&#65533;&#65533;2|&#65533;&#65533;C,+&#65533;+&#65533;;&#65533;3&#65533;$<,&#65533;R&#65533;&#65533;"q&#65533;~&#65533;&#65533;&#65533;r&#1734;&#1329;!&#65533;&#65533;(H\&#65533;&#65533;&#65533;[&#1528;*E&#65533;kUK&#65533;5@R&#65533;j&#65533;^&#65533;)
&#65533;&#65533;&#65533;D&#65533;&#65533;&#37187;&#268;&#65533;&#65533;D&#65533;Wt&#65533;&#65533;&#65533;&#65533;{k(&#65533;25<&&#65533;&#65533;G&#65533;&#65533;=
&#65533;.O&#65533;&#65533;YS&#65533;7&#65533;&#65533;&#65533;;_&#65533;&#65533;&#65533;&#65533;&#65533;@(&#65533;&#65533;&#65533;7&#65533;&#538;h'XH&#65533;&#65533;&#65533;wc&#65533;&#65533;xC(xe 4q&#65533;&#65533;&#65533;:&#65533;q"&#65533;&#65533;{K&#65533;&#65533;1X8Y&#65533;!	R&#65533;aN$&#65533;&#65533;&#65533;Vx&#65533;&#65533;&#65533;pds`&#65533;O&#65533;9+0&#65533;&#1284;)&#65533;&#1517;cN
&#65533;/&#65533;C&#279;B&#65533;&#65533;&#141;RA&#65533;C&#65533;D&#65533;&#65533;\<&#65533;&#65533;&#1840;^&#298;{&#65533;H&#65533;&#65533;r&#65533;&#65533;O&#65533;[&#65533;	&#65533;dP&#65533;[Q&#65533;&#65533;&#65533;&#1524;&#65533;&#65533;S&#65533;)6&#65533;&#65533;,&#65533;&#65533;&#65533;&#65533;&#500;&#65533;7&#65533;&#65533;dH&#65533;&#65533;~~bk&#65533;b&#65533;&#65533;F&#65533;V&#65533;$)&#65533;#&#65533;&#65533;&#65533;Eq`F7&#65533;&#286;&#1974;7&#65533;&#65533;K&#65533;&#65533;&#65533;4(&#65533;&#65533;&#65533;&#65533;H&#65533;&#65533;a;nF &#65533;X8?&#65533;hF&#65533;&#1030;&#65533;x&#65533;&#65533;&#65533;	&#65533;[09&#31766;S&#197;\&#65533;6&#65533;&#65533;&#65533;&#65533;-qY&#65533;:&#65533;&#65533;&#65533;I &#65533;X&#65533;&#65533;0U&#65533;&#65533;v&#65533;=&#65533;8&#65533;4i3k&#65533;&#65533;j!&#65533;&#593;H&#65533;&#65533; &#65533;*&#65533;1&#65533; ae&#65533;&#65533;?&#65533;!N&#65533;,&#65533;&#65533;F:&#594956;&#65533;$'I&#65533;JZr&#65533;&#548;&7&#65533;&#65533;Nz&#65533;&#65533;(?4%r&#65533;L&#65533;*W&#65533;JH&#65533;&#613388;&#65533;,9&#65533;&#65533;&#65533;&#805;.w&#65533;&#65533;Y&#65533;&#65533;&#65533;&#65533;&#65533;lI&#65533;&#65533;&#65533;&#65533;L&#65533;2)&#65533;f:&#65533;&#65533;Sb T&#65533;3,&#65533;&#65533;|&#65533;6&#65533;&#65533;GRT&#65533;K&#65533;&#65533;&#65533;&#65533;r&s&#65533;&#65533;l&G1&#65533;7&#65533;&#65533;$&#65533;p&#65533;&#65533;I&#65533;z&#65533;&#348;&#65533;&#65533;e:&#65533;9K
)&#65533;@&#65533;&#65533;,&#65533;&#65533;Mh&#65533;&#65533;&#65533;PU&#65533;&#65533;4&#65533;B'J&#65533;STs&&#65533;$&#65533; < &#65533;e@C&#65533;	&#65533;mj&#65533;(E&#65533;B&#65533;9&#460;&#65533;N(&#65533;%9#I!4&#65533;&#65533;5&#65533;&#65533;H&#65533;Y&#65533;gv&#65533;'&#65533;&#65533;&#65533;&#65533;"&#65533;1&#65533;H&#65533;h&#65533;dMo0&#65533;82&#65533;;UfO&#65533;&#65533;&#65533;&#1536;(&#65533;&#65533;6&#65533;&#65533;&#13666;Kq(&#619;4j&#65533;AO&#65533;&#65533;N&#65533;&#65533;&#745;6&#65533;7 &#65533;&z&#65533;&#65533;zRr&#65533;&#65533;:&#65533;" &#65533;l&#1893;[&#65533;i&#65533;&#65533;@s&#65533; b&#65533;z&#65533;"&#65533;&#65533;.&#65533;&#65533;&#65533;
&#65533;&#65533;&#65533;s&#65533;&#65533;&#65533;&#65533;b&#65533;&#65533;&#65533;&#65533;&#65533;Dx,&#65533;&#65533;&#65533;&#65533;Z&#65533;&#65533;&#65533;&#65533;&#65533;4;x&#65533;&#65533;&#65533;&#65533;c0!,&#65533;&#65533;&#65533;uhj&#65533;&#65533;hU6x--c+[&#65533;&#1920;H&#65533;n&#65533;&#65533;&#65533;&#65533;&#65533;&#65533;m&#65533;4K&#65533;&#65533;&#65533;&#65533;E&#65533;&#65533;&#65533;&#65533;&#65533;&#65533;6&#65533;&#65533;,&#65533;:&#65533;&#65533;&#65533;&#65533;ZzP&#65533;&#65533;&#65533;&#65533;!t&#1531;&#65533;&#65533;+7 h&#65533;&#65533;&#65533;.lo&#65533;&#65533;&#65533;&#65533;&#65533;ld&#65533;{&#65533;^&#65533;~W&#65533;&#65533;&#65533;&#65533;fa &#65533;&#65533;`&#65533;&#65533;-Q&#65533;&#65533;r2&#65533;E &#65533;&#65533;^3&#65533;&#65533;&#65533; &#65533;`W&#65533;Zx;k$&#65533; ,&#65533;&#65533;	` &#65533;&#65533;&#65533;&#65533;x&#65533;H&#65533;	k&#65533;&#65533;&#65533;>&#65533;B=Pc|&#65533;8&#65533;&#65533;&#65533;J&#65533;&#65533;&#257;&#65533;2=QPds&#65533;&#65533;E)&#65533;,&#65533;.#sGU&#65533;5&#65533;&#65533;&#65533;+s&#65533;s'\&#65533;b2&#65533;&#65533;&#65533;&#65533;F&#65533;I&#65533;.&#65533;T!u&#65533;&#65533;&#65533;&#65533;gg&#65533;&#65533;`&#65533;&#65533;y&#65533;g? &#65533;9&#65533;	\&#65533;&#65533;k@&#65533;&#65533;KF&#65533; &#65533;4$&#65533;jw&#65533;&#65533;4&#65533;&#65533;&#65533;&#65533;N&#65533;&#65533;N%B&#65533; &#65533;&#65533;&&#65533;Ez&#65533;&#65533;&#65533;_h`)&#65533;&#65533;&#65533;L1ga&#65533;&#65533;&#664;
&#65533;m7&#546; u&#65533;&#65533;*&#65533;)<c&#65533;&&#65533;r vf&#65533;&#65533;[X&#65533;&#65533;&#34893;&#65533;Q?&#65533;&#65533;}8p&#65533;WC&#65533;
&#65533;&#576;@d&#65533;||&#65533;&#65533;SM&#65533;FB?~&#65533;
&#65533;BJ?Ft&#65533;of&#65533;&#65533;\\&#65533;&#65533;n	&#65533;&#65533;8&#65533;&#65533;"&#137;[&#65533;&#65533;&#1745;
&#65533;.r&#65533;)_ /B\&#65533;t&#65533;&#65533;&#65533;&#65533;&#65533;&#65533;&x;&#65533;&#537;P&#65533;&#727;+"&#315;?C&#65533;&#65533;&#65533;&#65533;6&#65533;&#65533;g=&#65533;&#65533;&#65533;&&#65533;&#65533;mJ&#65533;E?&#65533;&#65533;&#65533;&#65533;B&#65533;g&#65533;&#1563;&#65533;q&#65533;&#65533;^&#65533;G&#65533;&#65533;&#65533;&#65533;\&#65533;&#65533;&Fr&#65533;&#65533;&#65533;0BC&#65533;&#65533;6&#65533;&#65533;&#65533;&#1488;]&#65533;&#65533;sB&#65533;;&#65533;&#65533;&#65533;s&#65533;&#65533;9Tj&#1354;&#65533;&#65533;	&#65533;&#65533;&#65533;&#65533;&#65533;^&#65533;&#65533;&#65533;&#65533;k&#65533;&#65533;r&&#65533;&#65533;&#65533;NKz&#65533;&#65533;&#65533;&#65533;x&#65533;N&#65533;&#65533;&#65533;&#65533;Xt&#65533;c7&#65533;BM&#65533;&#65533;&#65533;Q&#65533;&#65533;u&#65533;&#65533;&#65533;@/.&#65533;D&#65533;s&#65533;&#65533;&#65533;'&#65533;c@vC&#65533;&#65533;&#65533;&#65533;d&#65533;=&#65533;P&#65533;0&#65533;&#65533;g&#65533;&#65533;^9&#65533;&#65533;(&#65533;&#65533;&#65533;&#65533;0U&#65533;&#65533;&#2007;&#1356;&#65533;(a&#65533;&#65533;\w&#65533;&#65533;&#65533;-M\&#65533;H9 'Jr*&#65533;A&#65533;E0k&#65533;L4g&#65533;4&#65533;&#65533;'&#65533;&#1106;&#65533;&#65533;?7?G-&#65533;&#65533;R&&#65533;f&#65533;#&#65533;q&#65533;&#65533;
c(f&#65533;>&#1874;&#1013;&#51519;&#65533;q&#65533;=<9&#65533;&#65533;?*&#65533;!l&#65533;p.&#65533;&#65533;&#65533;&#65533;&#65533;&#65533;.&#65533;p
&#65533;&#65533;|&#65533;p&#65533;4&#65533;/&#65533;&#65533;!&#65533;wH&#65533;)&#65533;!*&#320;o&#65533;p.&#65533;R&#65533;&#65533;&#65533; &#65533;"&#65533; 
&#65533;
3g&#65533;&#65533;&#65533;&#65533;&#65533;&#65533;?&#65533;&#65533;&#65533;+&#65533;g&#65533;&#65533;p&#65533;&#65533;+  &#65533;d	U*&#65533;&#65533;&#65533;&#65533;&#65533;&#65533;&#65533;8&#65533;&#65533;f2&#65533;7z&#1250;8#8&#65533;T&#65533;p&#65533;@&#65533;&#65533;?0X&#65533;QqvD&#65533;&#65533;Wp&#65533;&#65533;sD&#65533;pI&#65533;=&#65533;a&#65533;&#65533;&#65533;7LHu!bqH@8.0&#1876;tm&#65533;w&#65533;&#65533;v&#65533;&#65533;R;CxEP4lE|J&uQEY&#65533; j&#65533;!&#65533;%t&#65533;6'1&#65533;&#65533;&#65533;M&#65533;&#65533;p
&#65533;d&#65533;Ab&#65533;H"?P0s&#65533;A(uqT&#1633;&#65533;&#65533;,&#65533;&#65533;&#65533;j2"S&#65533;&#65533;M&#65533;&#65533;&#65533;q &#65533;+O&#65533;!&#679;khO&#65533; M&#65533;r&#65533;1&#65533;1AN`$P&#65533;<D4'&#65533;5&#65533;@r}q;"~{$&#65533;&#65533;&#65533;N@tL&#1029;uq &#65533;&#65533;Cq&#1032;&#65533;&#65533;>+&#65533;5&#856;	_&#65533;&#65533;&#65533;&#65533;&#65533;K0&#65533;S&#65533;5&#65533;&#65533;n2q&#65533;G&#65533;P &#65533;X<&#1102;&#65533;&#65533;(.&#65533;s,t.&#65533;&#65533;&#65533;&#65533;xx&#65533;&#65533;B9L&#65533;&#65533;j&#65533;q7yq&#65533;uq&#65533;H'&#65533;c&#65533;&#65533;;&#65533;)x-y&#65533;Wu&#65533;&&#65533;&#65533;HI!Y&#65533;&#65533;5_&#65533;M&#65533;6NQ&#65533;&#65533;p&#65533;Gpp>&#65533;A&#65533;l>yAY&#65533;J&#65533;:$&#65533;82&#1108;&#65533;!x&#65533;&#65533;h&#65533;&#65533;@/&#65533;xb&#65533; &#65533;8HY	&#65533;X&#65533;&#65533;&#65533; wa"&#65533;z&#65533;&#976;&#65533;b&#65533;V&#65533;&#65533;Vk&#65533;&#1399;fd4&#65533;&#65533;*&#65533;&#65533;+&#65533;&#65533;&#65533;`4e Ad%z8&#65533;H.'v&#65533;&#65533;&#65533;&#65533;
&#65533;&#65533;;&#65533;+&#48579;	&#65533;2&#65533; &#65533;g 0z&#1558;v&#65533;&#65533;U`wy&#65533;I&#65533;t3&#65533;r&#65533;&#65533;&#65533;*&#65533;&#65533;&#65533;&#65533;&#65533;]&#65533;wc&#65533;&#65533; *V&#65533;Bii&#65533;I&#65533;&#65533;&#65533;&#65533;&#65533;vi&#65533;&#65533;&#65533;s1&#65533;&#65533;Y&#65533;&#65533;y&#65533;&#1561;&#65533;&#1721;&#65533;&#65533;&#1629;&#1977;D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C/&#65533;O&#65533;&#65533;&#65533;&#65533;S$H&#65533;&#65533;E_&#65533;R&#65533;&#65533; &#1574;&#416;&#318;="S&#65533;&#65533;&#65533;&#65533;&#65533;&#65533;&#65533;G&#65533;&#65533;((&#65533;&#131;R&#33660;c#)	&#65533;&#260;\qc&#1342;&9
&#65533;(E&#65533;&#65533;&#65533;-2\&#65533;&#65533;R&#65533;&#65533;&#65533;R&#65533; &#65533;+&#65533;&#65533;Hr&#65533;t&#65533;A
6.&&#65533;I&#65533;&#65533;&#65533;&#65533;A&#65533;7&#65533;&#65533;&#65533;&#65533;&#4472;Q&#65533;H&#65533;&#1483;&#65533;'&#65533;hf	&#65533;&#65533;&#65533;&#1198;Pdx&#1050;&#7061;&#65533;I&#65533;&#65533;d&#65533;W&#65533;R"9 !&#65533;	&#65533;&#65533;&#65533;b]&#65533;QVh-&#65533;'&#65533;nm&#65533;ax&#1636;&#65533;(Y&#65533;&#65533;&#65533;<&#65533;&#65533;&#65533;Od&#65533;@*W&#65533;g\	&#65533;D1
g&#65533;)5&#65533;f&#65533;%u&#65533;PjH&#65533;B&#65533;&#65533;&#65533;&#65533;~&#65533;&#65533;x&#65533;{&#65533;&#65533;_&#65533;=  &#65533;&#65533;&#65533;&#65533;&#65533;;&#65533;&#65533;y&#65533;6&#65533;&#65533;&#65533;Q&#1928;&&#65533;JP&#555;P&#65533;&#65533;&#65533;&#65533;9Q&#65533;q&#65533;I&#65533;&#65533;&#65533;T&#65533;&#65533;&#65533;IQ&#65533;h h&#65533;&#65533;&#65533;8&#65533;|w&#65533; R&#65533;&#65533;o&#65533;&#65533;P&#65533;&#65533;5&#65533;D&#65533;~Q8&#65533;&#65533;&#65533;vK&#65533;&#65533;&#65533;$C&#65533;&#65533;&#65533;/&#65533;4I&#65533;5&#65533;qT&#65533;&#256;I&#65533;&#65533;&#65533;^p&#65533;&#65533;^&#1312;&#65533;2&#65533;&#65533;&#65533;&#65533;&#65533;&#65533;{&#65533;&#65533;V&#65533;S&#65533;t&#65533;$ji&#65533;!&#65533;&#65533;&#65533;&#65533;&#65533;&#65533;HID&#65533;&#65533;&#65533;2&#65533;&#65533;"!Q&#65533;&#65533;w=2&#1119;&#65533;&#65533;C&#65533;&#65533;&#1414;(H&#65533;&#65533;&#65533;9&#65533;^G&#65533;,q	=&#65533; &#65533;&#419;&#65533;5&#65533;D&#65533;&#65533;W&#222;G&#65533;&#65533;&#65533;&&#65533;&#65533;cl+,*)&#65533;8g&#65533;&#65533;&#65533;&#65533;&#65533;!DJx&#65533;D/o&#65533;4&#65533;&#65533;r&#65533;N+&#65533;PH(&#65533; &#65533;&#688;&#65533;J l&#65533;&#65533; &#65533;&#65533;&#65533;&#65533;i&#65533;~&#65533;#&#65533;Q&#65533;g
1&#65533;&#65533;&#65533;3&#158;b,&#65533;&#65533;&#65533;kn&#65533;&#65533;&#454;k&#65533;&#65533;&#65533;(kh&#65533;;&#307;Cd&#65533;&#65533;0&#65533;UK&#65533;=T&#65533;&#65533;2&#65533;&#65533;`&#65533;&#65533;&#65533;&#65533;&#65533;4	3&#65533;xJD&#65533;T&#65533;&#65533;BY&#65533;p &#65533;
A&#65533;&#65533;"io&#65533;&#65533;!AuT8&#257;&#65533;&#65533;&#142;&#65533;q0&#65533;&#65533;&#65533;r@q8d&#65533;&#65533;&#65533;&#65533;&#65533;D&#65533;&#65533;+DH:&#65533;&#805;&#65533;&#65533;&#65533; o&#65533;&#65533;'&#65533;%&#65533;&#65533;&#65533;&#65533;&#65533;&#65533;[&#65533;&#65533;&#65533;E&#65533;&#65533;&#65533;M&#65533; &#65533;PS&#65533;&#748;-M&#65533;&#65533;d&#65533;0r&#65533;6Gc.&#65533;&#65533;%M&#65533;PZ&#65533;1&#65533;V&#65533;&#65533;&#65533;RB&x(&#65533;&#65533;C&#65533;|&#65533;HV}&#65533;&#65533;H0&#65533;A]&#65533;&#65533;2a&#65533;&#1495;-&#65533;&#65533;&#65533;>&#65533;r$k>}&#65533;Z<S&#65533;Ns&#65533;&#65533;;&#65533;C14&#65533;&#65533;*&#65533;x&#65533;HWZZy&#65533;(&#65533;&#351;&#65533;C&#65533;&#65533;'&#65533;&#65533;
c&&#65533;{&#65533;&#65533;&#65533;&#65533;~&#65533;rV&#65533;)&#65533;&&#65533;&#65533;8J3_&#65533;C&#65533;_/&#65533;D&#65533;{&#65533;&#65533;&#2000;3&#65533;&#1577;s&#65533;(&#65533;]&#65533;/\&#65533;`&#65533;&#65533;g&#65533;D&#65533;l&#65533;&#65533;&#65533;&#65533;9	}&#65533;&#65533;&#65533;&#65533;H&#65533;2_&#65533;n`^&#65533;f2E#Br&#65533;&#65533;0&#65533;9&#998;Tup&#65533;q&#65533;&#65533;,v&#65533;l9&#65533;sC&#65533;&#513;&#65533;!&#65533;&#65533;\#&#65533;i41&#65533;&#65533;&#65533;)&#65533;rx&#65533;&#65533;&#65533;1&#65533;&#65533;&#65533;&#65533;&#65533;&#65533;&#65533;&#65533;&#673;'&#65533;&#65533;&#65533;H&#65533;&#65533;&#65533;o':$5#&#65533;&#65533;h{&#65533;L&#65533;&#65533;&#1591;&#65533; b(&#65533;&#65533;&#65533;F&#65533;&#65533;T&#264;&#65533;!&#65533;<&#65533;&F2&#65533;&#65533;cc&#65533;&#65533;>x&#65533;&#65533;&#65533;&#65533;Cd&#65533;&#65533;p&#65533;&#65533;&#65533;c&#65533;dAA&#65533;AP&#65533;d &#65533;&#65533;F:&#594956;&#65533;$'I&#65533;JJ&#65533;&#65533;&#804;&7&#65533;&#65533;Nz&#65533;&#65533;'#&#65533;D&#65533;&#65533;&#65533;&#65533;L&#65533;*W&#65533;HQ&#65533;&#613388;&#65533;&&#65533;(&#65533;&#65533;&#65533;&#65533;%d&#65533;&#65533;^&#65533;&#65533;h&#65533;%&#65533;&#65533;]&#65533;&#65533;&#65533;2&#65533;&#65533;I3sm&#65533;a&#65533;I&#65533;j2&#65533;&#65533;,C4&#65533;0&#65533;~)&#65533;&#65533;&#65533;4&6&#489;&#65533;<&#65533;&#65533;sz9&#65533;:&#65533;y&#65533;&#65533;&#65533;\2&#65533;<oI&#65533;z&#658;&#65533;&#65533;&#65533;:&#1897;&#65533;&#65533;,&#65533;X &#65533;@4&#962;&#65533;&#1182;u&#65533;&#65533;&#1030;&#65533;+ &#387;&#65533;I@&#65533;&#65533;&#65533;(J&#836;bS'iH? &#65533;1D&#65533;&#65533;CpP&#65533;bKH&#65533;@p&#65533;K!&#65533;Qdz&#65533;&#65533;8&#65533;	&#65533;&#65533;B&#65533;0&#65533;!&#65533;&#65533;"&#65533;&#65533;&#65533; &#65533;&#65533;iM&#65533;y&#65533;e&#65533;&#65533;6`AHc &#65533;x&#65533;A&#65533;J&#65533;,&#65533;u"H&#65533;h&#65533;T]6U&#65533;4&#65533;2&#65533;&#65533;&#52499;g&#65533;j;t&#65533;&#65533;!lJ-k.&#65533;&#65533;K&#65533; `kWSN&#1253;7 &#65533;n&#65533;&#65533;&#65533;U&#65533;&#65533;&#65533;k/&#65533;*&#65533;&#65533;&#65533;&#65533;%5,&#65533;J!&#65533;&#65533;&#65533;&#65533;*%&#65533;&#65533;Pv4&#65533;la5+&#65533;"`BX@hE{P&#65533;&#65533;R%&#65533;&#65533;l&#65533;&#65533;Y&#65533;&#65533;&#65533;&#65533;%0&#65533;&#65533;`&#65533;&#65533;&#65533;&#65533;m&#65533;&#65533;&#65533;&#65533;&#2751;=ep&#65533; "&#65533;5&#65533;&#65533;]&#65533;+K &#65533;hR&#65533;&#1077;&#65533;&#65533;A&#65533;&#65533;&#65533;2&#65533;&#65533;c&#366;*&#65533;&#65533;&#65533;A&#65533;&#65533;&#65533;_&#65533;&#65533;&#65533;1&#65533;&#65533;&#65533;j !&#65533;&#65533;ZF.`&#65533;Uo%&#65533;&#65533;JT0H&#65533;HZ&#65533;0&#65533;7&#65533;c L!&#65533;&#65533;&#535;
&#65533;&#65533;B&#65533;&#65533;L&#65533;&#65533;,0&#65533;[	&#65533;!&#65533;&#65533;2B$&#65533;&#65533;82`&#65533;8&#65533;\&#65533;&#65533;"=a&#65533;?K&#65533;@=@cy&#1688;&#65533;&#65533;&#65533;&#65533;6&#65533;&#65533;&#582;x&#65533;:QP&#65533;py&#65533;&#65533;&#65533;&#65533;	!&#65533;sM&#65533;YM&#65533;f&#65533;l&#65533;+gsa&#1962;D&#65533;C&#65533;2&#65533;&#65533;&#65533;e8&#65533;	&#65533;&#1156;x&#65533;&#65533;6}3&#65533;&#65533;&#65533;&#65533;&#65533;&#65533;L&#65533;&#65533;2&#65533;&#65533;  Z&#65533;&#65533;&#65533;&#65533;&#65533;,&#65533;^&#65533;&#1031;&#65533;e&#65533;Y W&#65533;&#65533;&#65533;&#65533;n&#65533;"G&#65533;&#65533;QG &#65533;&#65533;4&#65533;C&#65533;N&#65533;&#65533;&#65533;&#65533;&#65533;E&#65533;&#65533;&#65533;&#65533;&#65533;~&#65533;&#65533;&#65533;&#65533;&#65533;&#65533;&#65533;Z&#65533;d<&#817;J&#65533;&#65533;KTe&#65533;&#65533;&#65533;u&#65533;8&#65533;E&#65533;Zb.&#65533;&#65533;"
+I	&#65533;}&#65533;&#65533;Z&#65533;aC&#1606;)V&#65533;l*8%@&#65533;&#65533;&#65533;&#920;B&#65533;&#65533;&#65533;H&#65533;&#65533;mJ	d&#1507;&#65533;4&#65533;Wo&#65533; &#65533;&#65533;X&#65533;%$&#65533;Ev&#1512;B&#65533;&#65533;Sm&#65533;(q&#65533;>8&#65533;v&#65533;F~&#65533;&#65533;&#65533;,&#65533;&#65533;&#65533;&#65533;&#65533;'&#65533;G#&#65533;'&#65533;!&#65533;{O&#65533;&#65533;:4&#65533;&#65533;&#65533;n&#65533;&#65533;K&#65533;&#65533;G&#65533;	M/y&#65533;X&#65533;C&#65533;/t`&#65533;3&#65533;+&#65533;>s&#65533;IJ#Y&#65533;&#65533;	.&#65533;vC&#65533;&#775;&#65533;&#65533;&#65533;&#65533;&#65533;&#65533;8&#65533;&#65533;95&#65533;&#65533;&#65533;-G&#65533;&#65533;X&#65533;&#65533;&#65533;&#65533;~&#65533;(&#65533; &#65533;&#1425;&#65533;&#918;z&#65533;&#65533;X&#65533;&#65533;!&#65533;&#65533;&#65533;&#65533;9 &#1244;&#65533;&#65533;Du
&#65533;&#65533;&#65533;f[&#65533;&#65533;&#138;&#532;&#65533;&#65533;&#65533;&#395;*#
&#65533; &#65533;	0&#65533;|"&#65533;{&#65533;&#65533;pO&#144;0&#65533;&#65533;&#65533;&#65533;&#65533;&#1429;3&#65533;f&#65533;h&#65533;' ^MZ;&#65533;&#65533;D%k&#65533;l&#65533;&#65533;~BI&#65533;E&#65533;&#65533;#f&#65533;}L&#65533;`!^O&#65533;&#665;w&#65533;6&&#65533;&#65533;&#65533;&#65533;b&#65533;&#65533;&#65533;&#65533;&#65533;%&#65533;&#532;J&#65533;+`|&#65533;d&#65533;&#65533;Q<K&#65533;@&#65533;zC&#65533;c&#65533;&#65533;>+&#65533;
B("&#65533;b&#65533;&#65533;
&#65533;&#65533;S&#65533;"{V&#65533;F&#65533;o&&#65533;&#65533;h&#65533;Y3>o&#65533;9!Ew&#65533;-&#65533;&#65533;E&#65533; ,&#65533;&#65533;
&#65533;&#65533;&#65533;
&#65533;&#65533;&#65533;&#65533;	&#65533; 
&#65533;n&#65533;&#65533;._&#65533;,&#65533;B-&#65533;&#65533; &#65533;&#65533;&#65533;&#65533;	&#65533;&#65533;&#65533;r&#65533;B!k&#65533;-&#65533;&#65533;d,&#65533;&#65533;W"&#65533;F&#65533;&e#A&#65533;_&#65533;U!&#65533;Gj}&#65533;Q1&#65533;&#65533;@8Wo@M@|&#65533;wo&#65533;v&#65533;37H(GsC&#65533;	&#65533;W&#65533;%&#65533;cW&#65533;+&#65533;+&#65533;&#65533; PH&#65533;r$Lx(&#65533;7f&#65533;'&#65533;%xr&#65533;	_&#65533;BO&#65533;tKp'&#65533;&#65533;rK&#65533;&#65533;E&#65533;+&#65533;&#65533;x&#65533;ti-l&#65533;'&#65533;y&#65533;&#224;Ye,&#65533;&#65533;&#65533;&#65533;&#65533;;&#65533;QR6&#65533;&#65533;p&#65533;/ F&#65533;lJ&#65533;o&#65533;H@&#65533;xa!&#65533;7-N #tk&#65533;gP`"M`rx&#65533;b3O&#65533;!&#65533;~b&#65533;$&#65533;&#65533;&#65533;F`L@&#65533;&#65533;9RA!&#65533;c A&#65533;u&#65533;&#65533;q$79&#65533;5&#65533;&#65533;c&#65533;q{&#65533;3&#65533;&#65533;&#65533;40&#65533;&#65533;&#65533;&#65533;&#65533;(&&#65533;W&#65533;}1&#65533;'&#65533;!&#65533;8(&#1037;K&#65533;Ct!&#65533;&#65533;)&#65533;7/&#65533;&#65533;&#65533;J&#65533;}&#65533;q4&#65533;?tQ$-80&#65533;&#65533;S&#65533;sw0m&#65533;&#65533;&#65533;&#65533;&#65533;&#65533;&#65533;n&#65533; #&#65533;F&#65533;&#65533;S&#65533;wL&#65533;&#65533;U&#65533;p &#65533;W9z1&#65533;)&#65533;&#65533;&#65533;&#65533;&#65533;pQ&#65533;[&#65533;&#65533;Ig!&#65533;SH(&#65533;!&#65533;B&#65533;X%x1&#65533;K`!&#65533;&#65533;mw&#65533;lP9&#65533;)&#65533;&#65533;0A&#65533;&#65533;&#65533;&#65533;&#65533;&#65533;*&#65533;&#65533;C$)&#65533;&#65533;R&#65533;&#65533;xa&#65533;k&#65533;&#65533;&#65533;`&#65533;J =cp&#65533;E&#65533;ND&#784;&#65533;&#65533;P&#65533;b Bj&#65533;}B&#65533;/({l	"&#65533;@0&#1984;0&#65533;&#65533;m&#65533;0L&#65533;D	&#65533;&#65533;S&#65533;v&#65533;0&#65533;X &#65533;.&#65533;&#65533;&#706;&#65533; &#65533; 1&#65533;&#65533;Uj02&#65533;F&#65533;i&#65533;X&#224;&#65533;V&#65533;&#65533;&#65533;&#65533;
&#65533;R&#65533;&#65533;Y&#65533;&#65533;&#1049;&#65533;&#65533;e&#65533;&#65533;&#65533;&#65533;&#65533;&#65533;&#65533;&#65533;\v&#65533;&#65533;y,&#65533;0&#65533;ul!&#65533;&#65533;_&#65533;&#65533;9&#65533;&#65533;Y&#65533;&#65533;y&#65533;&#1561;&#65533;&#1721;&#65533;&#65533;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U&#65533;&#65533;D&#65533;&#65533;N$H &#65533;&#20809;
&#65533;CA&#65533;M&#65533;A&#65533;&#65533;&#65533;&#65533;L-TB&#65533;&#65533;Q&#65533;&#65533;&#65533;P<&#65533;e&#65533;	&#65533;&#65533;#i&#65533;\y$&#65533;#r&#65533;&#65533;&#65533;DN&#65533;I&#65533;&#65533;&#65533;&#65533;&#1788;&#65533;xIJ&&#717;zPP)6)8&#65533;i
Q&#65533;DRO&#65533;n1&#65533;&#65533;&#1101;Ez<p&#65533;`P!&#65533;&#65533;D&#325;&#65533;V-&#65533;/&#65533;&#65533;&#65533;&#65533;ehJM&#65533;F&#65533;&#65533;f&#65533;&#65533;Z4&#65533;%&#65533;&#65533;&#65533;&#65533;J&#65533;&#65533;
&#65533;&#65533;&#16388;,{&#65533;&#65533;&#65533;&#65533;+5&#1360;v&#65533;&#65533;&#65533;%&#65533;&#65533;-,&#65533;&#65533;&#65533;K&#65533;R&#65533;2TY+<&#65533;&#65533;B7&#65533;V&#65533;uRaW$&#65533;&#65533;W{A]&#65533;a&#65533;&#65533;&#65533;3^&#65533; c&#65533;&#65533;&#357;e&#65533;&#65533;&#65533;&#65533;&#65533;L&#65533;&#65533;Dv&#65533;Rz&#65533;z&#65533;d7&#65533;&#65533;I41'&#65533;&#65533;(y&#65533;r&#65533;8&#65533;'+&#65533; &#65533;D1eMO8&#1412;&p&#65533;T)&#65533;&#65533;7&#65533;
&#65533;`&#65533;C&#65533;W=h
#h^&#65533;&#65533;&#65533;&#65533;&#65533;&#65533;s&#65533;W}&#65533;&#964;z&#65533;&#65533;Ks=!IL~&#65533;&#65533;(MP&#65533;)&#65533;w`&#65533;&#65533;?&#65533;&#65533;&#65533;f&#65533;8F&#65533;`&#65533;&#65533;-Q&#712;`&#65533;gXn,&#65533;x&#65533;&#65533;$hd(&#65533;&#65533;&#65533;&#65533;&#807;&#65533;G&#65533;CaLyaX&#65533;i&#512;R&#65533;K&#65533;&#65533;&#65533;&#65533;&#65533;&#65533;&#65533;D&#65533;F\R&#65533;&#65533;	'0}&#65533;&#65533;Z&#65533;&#65533;|W&#65533;g&#275;K\b&#65533;&#65533;rH&#65533;&#65533;F!i&#65533;&Q&#65533;c
&#65533;&#65533;&#65533;&#65533;&#65533;&#65533;&&#1488;"h&#65533;R\B^&#65533;&#65533; &#65533;&#65533;E&#65533;_&#65533;Ix&#65533;&#331;1H&#65533;&#65533;&#641;&#65533;&#65533;&#65533;&#65533;VPU&#65533;&#65533;q	&#65533;E&#65533;j&#65533;&#65533;8&Qj&#65533;P&#1605;N&#65533;=C&#65533;G&#65533;""&#65533;&#65533;&&#65533;m)&#65533;&#65533;&#65533;,5;&#296;*&#65533;&#65533;&#65533;0&#65533;];&#65533;=X&#65533;&#65533;C&#65533;xd
+&#65533;z&#65533;&#530;a03H&#65533;&#65533;&#65533;R&#65533;+&#1441;z &#65533;F+/&#65533;n/&#65533;
!8&#65533;&#65533;`&#65533;)&#65533;2
&#65533;&#65533;0&#65533;&#65533;q&#65533;&#65533;/ *|b-w5&#65533;&#65533;H3'&#65533;1&#65533;!\:P&#65533;&#65533;/&#65533;&#65533;&#65533;D/Qdhk1&#65533;&#65533;&#65533;&#65533;&#65533;2&#569;&#65533;&#65533;&#65533;&#65533;&#65533;&#65533;b@0&#65533;W&#65533;H_&#65533;q&#65533;_Bp&D&#65533;&#65533;	&#65533;2&#65533;D&#65533;M&#65533;BpSw*&#65533;&#65533;3&#65533;L;&#65533;&#65533;&#65533;&#65533;/&#65533;4&#65533;L;t&#65533;B&#65533;&#65533;|&#65533;&&#65533;&#65533;+&#65533;&#65533;&#65533;a8b&#743;&#1420;1:&#65533;&#65533;&#65533;&#65533;A&#65533;&#65533;&#65533;-RW&#65533;nd&#65533;&#65533;8&#65533;&#65533;&#65533;Z&#65533;&&#65533;s&#65533;^&#65533;K&#65533;&#65533;&#65533;~EL+PZg&#65533;&#65533;&#65533;&#65533;&#324;&#65533;M&#65533;&#65533;&#65533;d<&#65533;&#65533;A{&#65533;&#65533;&#65533;&#762;&#65533;|&#65533;U &#65533;{&#65533;Dx7N&#65533;&#65533;{&#65533;&#65533;%&#65533;Q&#65533;&#65533;&#65533;&#65533;]q&#65533;&#65533;&#65533;Pq&#65533;&#65533;i&#65533;&#65533;(&#343;&#65533;&#65533;&#65533;	$uD	&#65533;&#65533;&#65533;5z&#65533;dr&#65533;\&#65533;?4&#65533;&(&#65533;z&#65533;%&#65533;P&#65533;&#65533;A($&#65533;S&#65533;.&#65533;
&#929;&#65533;!&#487;H&#65533;{L&#836;,,&#65533;&#65533;&#65533;)&#65533;ARvB&#1844;b&#65533;&#593;LB<I`&#65533;&#65533;&#65533;&#65533;&#65533;$&#65533;5&#1551;&#65533;&#65533;&#65533;&#65533;&#65533;D.&#65533;&#65533;&#65533;m&#65533;&#65533;&#65533;A4
&#65533;xi&#65533;Dh9&#65533;!D0&#65533;A<&#65533;(&#65533;&#65533;:&#65533;&#65533;&#65533;&#65533;&#65533;9&#362;&#65533;&#65533;&#65533;F&#65533;&#65533;&#65533;2&#65533;{&#65533;$
&#65533;&#65533;Z&#65533;
&#65533;&#65533;? &#65533;L&#65533;"&#65533;&#65533;F:&#594956;&#65533;#-@&#65533;JZ&#65533;&#804;&7&#65533;&#65533;Nj2{&#65533;&#65533;$GI&#65533;R&#65533;r&#65533;&#65533;L&#65533;*W&#65533;&#65533;Kn&#65533;n,&#65533;)gI&#65533;Z"&#65533;&#65533;&#65533;&#805;.-&#65533;&#65533;X&#65533;%IT&#65533;-&#65533;I&#65533;G&#65533;&#65533;&#65533;&#1828;&#65533;I&#65533;1&#65533;SH(&#65533;4&#65533;&#65533;&#65533;jZ&#65533;Y&#65533;&#65533;&&#65533;&#65533;B&L&#65533;&#244;&#65533;8&#65533;	nN&#65533;/&#65533;J&#65533;:=0&#65533;uB&#65533;&#65533;&#65533;,&#65533;I&#65533;VR&#65533;&#65533;&#65533;<D;&#65533;&#607;(&#65533; ()0 &#962;&#65533;&#65533;&#65533;M&#65533;&#65533;&#1030;&#65533;&#65533;&#65533;` _&#65533;&#65533;&#65533;H@&#65533;&#65533;&#65533;(*&#836;ZS'iH?&#65533;&#65533;/H4inxAW&#65533;&#65533;&#65533;H&#65533;&#65533;t)8ZL&#65533;&&#65533;G8&#65533;2&#65533;&#65533;RUi1zU#@o&#65533;R!&#65533; &#65533;&#65533;)M&#65533;iSd&#65533;&#65533;6`AHc &#65533;h2(\&#65533;P&#65533;&#65533;vx&#65533;&#65533;.&#65533;&#65533;z&#65533;&#65533;.&#1366;M=&n &#65533;J&#65533;&#65533;:&#65533;&#65533;&#65533;&#65533;U&#65533;uE&#65533;R&#65533;Z&#756;&#65533;&#65533;7&#65533;&#65533;&#65533;&#1665;&#65533;&#65533;&#65533;&#65533;I(*	\p u&#65533;|&#65533;&#65533;_s&#65533;T!&#65533; V-)b&#65533;	&#65533;&#65533;&#65533;b&#65533;kY#K&#65533;&#65533;&#65533;&#65533;&#65533;2{&#65533;&#65533;R&#65533;&#65533;$@&#65533;&#65533;&#65533; &#530;&#65533;&#65533;&#65533;&#1381;J@U!&#1536;&#65533;&#65533;t&#65533;k&#65533;&#65533;&#65533;&`7h&#65533;mo;&#65533;&#65533;s&#65533;&#65533;&#65533;U&#65533;+K&#65533;"&#65533;D0+s&#65533;\U&#65533;@&#65533;do&#65533;k&#65533;&#65533;A`&#65533;&#65533;D&#65533;."&#65533;:&#65533;&#65533;r&#65533;&#65533;&#65533;&#1792;TP&#65533; V&#65533;&#65533;&#65533;&#65533;y&#65533;[U9A&#65533;&#65533;\&#65533;&#65533;&#65533;&#65533;H&#65533;W&#65533;0&#65533;,`&#65533;&#65533;&#65533;4&#65533;f&#65533;&#65533;&#65533;t&#65533;& 8&#65533;&#65533;l&#65533;{&#65533;,0B\!&#65533;
&#65533;2&#65533;&#1770;&#65533; ,@&#65533;	` &#65533;aIzX&#65533;&#65533;	K&#65533;.&#65533;x
u&#65533;&#65533;&#65533;&#65533;&#65533;&#65533;&#65533;&#65533;&#65533;&#65533;&#65533;Oy&#65533;$&#65533;&#65533;&#65533;&#65533; \&#65533;N&#65533;H&#65533;&#65533;&#65533;RPy&#65533;&#65533;&#65533;BV&#65533;&#65533;&#65533;+3&#65533;&#65533;&#65533;&#152;&#65533;J&#65533;&#65533;Z&#65533;&#65533;Es5&#65533;&#65533;&#65533;9&#65533;46_&#65533;3S&#65533;L1&#65533;&#65533;&#65533;sM&#65533;&#65533;L&#65533; t8	&#65533;&#65533;	&#65533;&#65533;&#65533;&#65533;@&#65533;]ZF&#65533; &#65533;&#65533;M&#65533;&#65533;&#65533;&#65533;RN&#547;&#65533;2&#65533;l&#65533;&#65533;j&#65533;R* ]&#65533;&#65533;D&#65533;D5&#65533;O&#65533;&#65533;@&#65533;T&#65533;&#65533;A&#65533;(&#65533;2i,&#65533;2c&#65533; &#1555;^&#65533;&#65533;&#65533;X33&#65533;&#65533;&#65533;<l)&#65533;3v9&#65533;}&#65533;\?C&#65533;P&#65533;U8p&#65533;XK&#65533;
W&#576;z&#65533;b&#65533;{&#65533;&#262;&#65533;&#65533;D&#65533;X&#65533;okaS|9Z&#65533;&#65533;&#65533;&#65533;BX&#65533;&&#65533;p		,&#65533;&#65533;a&#65533;G&#65533;<&#65533;aC&#65533;f&#65533;&#65533;&#65533;?&#65533;&#65533;P&#65533;&#65533;&#190;&#65533;&#65533;b_L&#65533;&#65533;W&#65533;=DQ$!P&#65533;CD&#65533;[K&#65533;y&#65533;S&#65533;V&#65533;&#65533;
&#65533;.p&#65533;&#65533;J&#65533;#&#65533;&#65533;I|&#65533;G&#65533;K&#65533;hNp"&#65533;&#65533;^&#65533;&#65533;&#1982;&#65533;&#65533;XI&#65533;&#65533;&#65533;9b&#65533;&#65533;P&#65533;;&#1121;'*&#65533;&#65533;&#65533;&#65533;C&#65533;&#65533;&#65533;0&#65533;+&#65533;&#65533;v+J&#65533;&#65533;t&#65533;`&#65533;Co&#65533;&#65533;&#65533;0&#65533;jX&#65533;Z&#65533;@&#65533;k/r w51&#65533;&#65533;!&#65533;&#65533;$Cl&#65533;&#65533;06&#65533;&#65533;&#65533;&#65533;&#65533;(&#65533;&#65533;&#65533;&#65533;&#65533;8&#65533;&#1881;&#65533;&#65533;#&#65533;(&#65533;6St&#65533;q&#65533;5i@&#65533;&#65533;&#65533;7*&#65533;cR&#65533;&#65533;46]p&#65533;&#65533;S"a&#65533;^&#65533;&#65533;&#65533;Dib&#65533;<	&#65533;Vf&#65533;jD&#65533;&#65533;&#65533;&#65533;&#65533;s&#65533;a3&#65533;V&#65533;&#65533;,&#65533;&#65533;&#65533;<&#65533;&#65533;&#65533;&#65533;&#65533;&#65533;1&#65533;s&#65533;C+h&#1767;RFz(l&_&#65533;B)e&#65533;9&#65533;W
(&#65533;&#65533;&#480;&#65533;PB&#65533;&#65533;&#65533;8Nda&#1887;B&#65533;L4*]<&#65533;&#65533;&#65533;Bvt&#65533;
&#65533;vx&#65533;P&#65533;&#65533;&#65533;&#65533;&#65533;&#65533;X&#65533;P&#65533;&#65533;4&#1264;.^&#65533;pJ0*Ua$&#65533;g~&#65533;&#65533;r[&#65533;
&#65533; + ,&#65533;&#65533;~LP&#162;.&#65533;f&#1782;'&#65533;&#65533;2&#65533;&#65533;&#65533;&#65533;XE&#65533;&#65533;/&#1539;>&#65533;8op&#65533;x&#65533;m&#65533;&#65533;&#65533;d&#65533;781~w&#65533;}&#65533;F>z&#65533;3&#1635; U&#65533;&#1718;Y%/&#65533;&#65533;tPWBL&#65533;&#65533;&#65533;x&#65533;q&0&#65533;$D	&#65533; 8&#2006;Uh&#65533;&#65533;x"&#65533;WX'l"+&#65533;&#65533;of&#65533;?&#65533;&#65533;'g&#65533;&#179;z&o&#65533;"&#65533;&#65533;	&#65533;p]&#65533;>P&#65533;4axj&#65533;!*	'q$S&p'&#65533;$&#884;|r&#65533;xw&#65533;!&#65533;W-.&#65533;&#1795;jd#QP"&#65533;!&&#65533;Nr&#65533;X(}&#65533;O&#65533;$&#1219;{&#65533;q &#65533;&#65533;uH&#65533;a*&#65533;&#65533;&#65533; C
c&#65533;X!&#65533;&#65533;&#65533;60&#65533;kK0&#65533;&#65533;g?&#65533;&#65533;&#65533;&#65533;&#65533;@&#65533;&#65533;0|7a&#65533;d&#65533;(Tg&#1336;&#65533;W(&#65533;&#65533;O7Dv!&#65533;x&#65533;&#65533;&#65533;-&#65533;|Gc&#65533;Q&#65533;$=&#65533;&#65533;C&#65533;&#65533;]b&#65533;&#65533;&#134;&#65533;&#65533;e&#65533;X&#65533;s&#65533;QA&#65533;1&#65533;X&#65533;&#65533;&#65533;(CX&#65533;X&#65533;&#65533;&#65533;t&#65533;&#65533;&#65533;J&#65533;&#65533;&#65533;&#65533;&#65533;&#65533;&#65533;W&#65533;w&#65533;"DyC&#65533;&#65533;r i&#65533;1! &#65533;uP!0j&#65533;~Sz&#65533;&#1170;s&#65533;SQ}O&#65533;pB&#65533;J!w8&#65533;:&#65533;&#65533;&#65533;Z ;P &#65533;r&#65533;9&#65533;&#65533;&#65533;$&#65533;&#65533;&#65533;@&#65533;&&#1100;&#65533;y3&#65533;&#65533;&#65533;L&#65533;3&&#65533;.&#65533;&#199;`&#65533;J&#65533;x&#65533;{S&#65533;i&#65533;&#65533;&#65533;&#1043;&#65533;2&#65533;Y&#65533;/y&#65533;,&#65533;&#65533;+0&#65533;y5&#65533;&#65533;wT&#65533;y`q&#65533;Qp{&#65533;P&#65533;u&#65533;&#65533;&#65533;U&#65533;&#65533;&#65533; &#65533;&#65533;&#65533;&#65533;f&#65533;l&#65533;&#65533;&#65533;v`pU0r&#65533;&#65533;&#65533;&#65533;&#65533;0&#65533;&#633881;,&#65533;&#65533;
&#65533;^&#65533;v,S&#65533;&#65533;P&#65533;bv^t`0&#65533;&#65533;&#65533;.&#65533;7Hv&#65533;xV&#65533;]&#65533;&#65533;&#1628;&#65533;&#65533;&#65533;&#65533;&#65533;&#65533;9&#65533;&#65533;Y&#65533;&#65533;iFA  !&#65533;     ,    &#65533; &#65533;iL3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&#65533;7&&#65533;U5&#65533;&#65533;Ez&#65533;&#65533;rR(n&#65533;&#65533;&#65533;&#65533;&#65533;&#65533;&#65533;&#65533;&#65533;t&#65533;&#65533;S+&&#65533;D&#65533;{}P&&#65533;g&#65533;&#65533;&#65533;&#65533;&#65533;&#65533;&#65533;O/&#65533;&#65533;&#65533;&#65533;&#65533;&#65533;&#65533;&#65533;&#65533;R&#65533;C+7&#65533;/&#65533;P&#65533;f/!&#65533;&#65533;Ld2&#65533;&#65533;D5&#65533;2(:##W&#65533;&#65533;&#65533;&#65533;`%&#65533;&#65533;&#65533;1&#65533;a&#65533;&#65533;&("&#65533;&#65533;&#65533;65 e&#65533;E&#65533;a&#65533;&#274;h&#65533;&#65533;DO0j&#1842;&#65533;&#65533;&#65533;&#65533;&#65533;/&#65533;x&#65533;&#65533;8O&#65533;L&#65533;B&#65533;&#65533;&#65533;q2&#65533;&#65533;&#65533;\d-&#65533;t(&#65533;>u&#65533;E&#65533;S&#65533;P&#65533;&#65533;bv&#65533;&#65533;&#65533;-&#65533;B%R$&#1077;\&#65533;&#65533;&#65533;{CX&#65533;'&#65533;&#65533;>&#65533;&#65533;&#65533;:&#65533;b=&#65533;&#65533;&#65533;DF&#65533;BcQ%&#65533;&#65533;&#1268;7Y&#65533;)(BB&#65533;&#65533;X&#65533;	&#65533;H[&#65533;Q.&#65533;&#23531;&#65533;&#65533;"&#65533;_&#65533;&#65533;X&#65533;"4&#65533;&#65533;
S(&#65533;i&#65533;|B&#65533;&#65533;&#65533;GT&#65533;m&#65533;&#65533;&#65533;&#65533;PXc"w&#65533;&#65533;|&#65533;{&#65533;F&#65533;&#65533;&#65533;g&#65533;%&#1053;&#65533;&#45276;&#65533;&#65533;&#65533;&#65533;&#65533;J&#65533;B
+b'&#65533;e&#65533;HA&#65533;+2&#65533;S3&#65533;&#65533;&#344;*Op&#65533;!&#65533;&#65533;`Of&#65533;}&#65533;2&#65533;&#65533;&#65533;&#65533;`&#65533;&#65533;f
5&#65533;&#65533;(&#32862;&#65533;P!&#65533;&#65533; &#65533;&#65533; &#65533;!aTiJ&#65533;D`OxA7&#65533;&#65533;b/0&#65533;&#65533;&#65533;&#65533;!I&#65533;E0:&#65533;&#65533;&#65533;4r&#65533;5&#65533;b@uD&#65533;h&#524;GC&T&#65533;Y&#65533;&#65533;&#65533;p&#65533;f&#65533;&#65533;&#65533;&#65533;A&#65533;&#65533;&#65533;8g5&#65533;a&#65533;&#65533;i&#65533;&#65533;&#65533;&#65533;D&#65533;J@&#604;&#65533;&#65533;a&#65533;&#65533;?&#65533;&#65533;&&#65533;
JD"E&#65533;&#65533;&#65533;$sV&#65533;WlJ&#65533;&#65533;i&#65533; &#65533;&#65533;7&#65533;&#1668;&#65533;JP5&#65533;h&#65533;&#65533;I&#65533;r&#65533;&#65533;&#65533;&#65533;&#65533;&#17924;&#65533;t&#65533;&#65533;&#65533;JJ&#65533;z4&#65533;~&#65533;&#65533;&#65533;+&#65533; I,&#65533;&#65533;t&#757;&#65533;F@-&#65533;&#65533;&#65533;&#65533;&#65533;&#65533;I&#65533;C [&#65533;=&#65533;&#65533;&#65533;&#65533;iTY&#65533;&#65533;$G&#65533;&#65533;&#65533;Vb&#65533;&#65533;nk&#65533;&#65533;h&#65533;&#65533;&#65533;Y&#65533;&#65533;&#65533;&#65533;P&#65533;&#65533;&#65533;Y&#65533;&#65533;D4d&#65533;&#65533;L&#65533;&#65533;]&#65533;&#65533;&#65533;S+&#65533;
&#65533;7&#65533;x&#65533;5&#65533;&#65533;bR5&#65533;&#65533;+|&#65533;&#65533;H0<D&#65533;v&#65533;&#65533;"&#65533;&#65533;@&#65533;&#65533;&#65533;&#65533;j|c&#65533;&#65533;&#65533;/&#65533;&#65533;2&#65533;B&#65533;(ni+&#65533;&#65533;s&#65533;&#65533;&#65533;&#65533;&#65533;F rz&#65533;@-&#65533;&#65533;@b&#65533;&#65533;lL&#65533;%&#65533;&#65533;"&#727;Zu&#65533;SZ&#1636;&#65533;&#65533;Le!`&#65533;&#309;&#65533;&#65533;,!&#65533;&#65533;&#65533;&#65533;&#65533;,&#65533;&#948;&#65533;&#65533;&#1002;5&#65533;&#65533;GP&#65533;uI&#1893;%&#65533;I&#65533;/&#65533;O&#65533;6&#65533;&#65533;&#65533;e&#65533;$F&#65533;2&#65533;&#65533;F&#1286;&#65533;B&#65533;&#65533;&#65533;-&#65533;&#65533;&#65533;E&#65533;24&#65533;_$R&#65533;&#65533;&#65533;=@&#65533;,&#65533;&#41001;{1s) &#65533;Z&#65533;&#65533;!&#65533;&#65533;&#65533;;] &#65533;&#65533;!t&#65533;&#65533;&#65533;k&#65533;B&#65533;@&#65533;XeE&#65533;+&#65533;=&#65533;s&#65533;0i&#65533;&#65533;Cx&#65533;rgOFJ"&#65533;w&#65533;Eh&#1790;&#65533;&#65533;+&#65533; !&#179;2&#65533;7&#65533;&#65533;&#65533; &#65533;3&#65533;&#65533;&#65533;&#448;&#65533;F&#65533;&#1825;&#65533;&#65533;1&#65533;Hd&#65533;&#65533;&#65533;OM$s&#65533;X&#65533;8B&#65533;	# &#65533; &#65533;c&#65533;Z&#65533;&#65533;&#65533;jV&#65533;.'&#65533;&#65533;&#65533;&#65533;&#65533;&#65533;
&#65533;P'}&#65533;jlH&#65533;T&#65533;&#65533;E&#65533;&#65533;&#65533;&#65533;L&#65533;>	&#65533;@S"&#65533;bF &#65533;0C&#65533;RL4&#65533;1&#65533;&#65533;X&#65533;&#65533;#&#65533;]&#65533;Q&#65533;,&#65533;A6)&#65533;?&#65533;g&#65533;&#65533;u&#65533;b4&#65533;&#65533;X&#65533;&#65533;&#65533;,&#65533;>&#65533;G9&#65533;M&#65533;&#65533;!&#65533;&#65533;&#65533;b&#65533;&#65533;!h.r	y&#65533;&#65533;&#65533;&#65533;<I&#65533;aB}&#65533;$8&#65533;x&#65533;&#65533;(GI&#65533;R&#65533;&#608564;&#65533;*W&#65533;&#65533;V&#65533;&#613388;&#65533;,g&#65533;J	&#65533;K!&#65533;&#65533;*w&#65533;&#65533;^&#65533;2&#65533;&#65533;&#65533;0&#65533;ILU&#65533;r^&#65533;z&#65533;@&#65533;&#65533;&#65533;f:&#65533;(&#65533;4&#65533;)&#65533;
H@&#65533;&#65533;&#65533;&#65533;04):&#65533;&#65533;8&#65533;YJj&#65533;&#65533;&#65533;&#65533;7;b&#129;Q&#65533;&#65533;g<&#65533;I&#65533;z&#65533;&#65533;&#65533;\&#65533;"&#65533; &#65533;~&#65533;&#1246; ='P&#65533;&#65533;(8_&#65533;&#65533;&#65533;P{&#65533;&#65533;&#65533;mf@'Z&#65533;	4&#65533;&#65533;&#65533;X(F)&#65533;4b&#65533; i!0&#1106;&#65533;(fD&#65533;&#65533;&#1174;&#65533;b&#65533;[&#65533;&#65533;&#65533;&#65533;0&#65533;<&#65533;&#65533;&#65533;&#65533;L:&#980;&#65533;S'jP? K-&#65533;&#65533;M~x&#65533;&#65533;)J&#65533;&#65533;t&#65533;xJN&#65533;&#1203;G8A,&#65533;&#65533;&#65533;2&#65533;!I\IfF&#65533;&#65533;&#65533; &#65533;&#65533;*U&#65533;iUt&#65533;&#65533;6`APc &#65533;&#65533;&#65533;`E&#65533;X&#65533;!-&#65533;&#65533;CAZo0&#1397;B&#65533;&#65533;&#65533;&#65533;@&#65533;J&#65533;&#65533;@&#65533;&#65533;&#65533;B&#65533;&#65533;N@ v;=&#65533;Z&#65533;L&#282;&#65533;7&#65533;&#65533;&#1729;&#65533;F6&#65533;cm&#65533;H&#65533;&#65533;&#65533; &#65533;&#65533;&#65533;D=;&#887;
!)&#65533;kQQK&#65533;&#65533;`Blle&#65533;K&#65533;N&#65533;&#65533;t{Z&#65533;
&#65533;&#65533;&#65533;0\&#65533;&#1336;&#65533;&#65533;@	&#65533;*0&#65533;&#65533;&#65533;t0&#65533;&#65533;&#65533;&#65533;&#65533;&#65533;E%v&#1017;&#65533;&#65533;&#65533;&#65533;g(&#65533;JO:&#65533;&#65533;M&#65533;u&#65533;&#65533;&#65533;&#65533;&#65533;.|(-
&#52599;&#65533;&#65533;&#65533;'&#65533;JX&#65533;&#65533;&#65533;&#65533;&#65533;&#1792;T&#65533;&#65533;&#65533;&#65533;&#65533;&#65533;&#65533;B&#65533;\&#65533;&#65533;-	&#65533;&#65533;&#65533;&#65533;&#65533;_&#65533;&#65533;&#132;&#65533;ma &#65533;&#1920;&#65533;&#898;&#65533;&#65533;&#1414;c&#65533;J
!&#65533;&#65533;&#65533;Pb&#65533;&#372;&#65533; &#65533; &#65533;_&#65533;&#65533;s&#65533;&#65533;h*J,@&#65533;D&#65533;&#65533; &#65533;&#65533;&#65533;&#65533;PO`&#65533;c&#65533;&#65533;K&#65533;&#65533;&#65533;]J&#65533;z&#65533;&#65533;&#65533;r@!P&#65533;6&#65533;Q=&#65533;(B&#65533;&#65533;9[&#65533;&#65533;T3@%`g|&#65533;&#65533;<}&#65533;$&#65533;ff&#65533;Y&#65533;z&#65533;&#65533;&#65533;&#65533;&#65533;J&#65533;>tU]O|>:&#65533;J&#65533;&#65533;s%=i&#65533;J&#65533;&#65533;&#65533;&#179;"&#65533;&#65533;Qp&#65533;&#1246;&#65533;&#65533;1#&#65533;I &#65533;&#65533;&#65533;L&#65533;4WmxU&#65533;&#65533;&#65533;&#65533;a&#65533;LY&#65533;&#65533;&#65533;&#65533;f&#65533;0	&#65533;&#65533;&#65533;&#65533;V&#65533;$&#65533;&#65533;R&#65533;&#65533;(&#65533;&#65533;&#65533;&#474;&#65533; &#65533;&#65533;&#65533;&#65533;B!`Q&#65533;i&#65533;&#65533;@&#65533;&#65533;&#65533;&#65533;&#65533;&#65533;Bx a&#65533;W&#65533;&#65533;:&#65533;&#65533;Z@zH&#65533;&#65533;nIk1P&#65533;o&#65533;&#65533;&#65533; &#65533;&#65533;&#65533;C&#65533;&#65533;&#65533;G&#65533;&#65533;v&#65533;&#65533;&#65533;&#65533;TIia&#65533;&#65533;&#65533;&#65533;P&#65533;0&#65533;&#65533;&#65533;&#65533;H((&#65533;&#65533;&#65533;+:~&#65533;&)&#65533;VU&#65533;&#699;&#65533;q'&#65533;&#65533;&#65533;&#65533;1&#65533;&#65533;N@R9Q"!@&#65533;1&#65533;&#65533;TjB&#65533; #&#65533;&#249;&#65533;g &#65533;1p&#65533;&#1168;E&#65533;q&#65533;9t&#65533;&#65533;&#65533;*&#65533;&#65533;&#65533;ts&#65533;1&#65533;X&#65533;&#65533;`t&#65533;9${&#65533;XD&#1952;&#65533;&#65533;&#65533;a&#65533;&#65533;@&#65533;2&#65533;&#65533;&#65533;t=j&#65533;&#65533;&#65533;
&#65533;&#65533;&#65533;.&#65533;&#65533;&#65533;3&#65533;^&#65533;&#65533;}&#65533;&#406;W&#65533;W&#1432;&#65533;"&#65533;&#65533;d&#65533;Y&#65533;?&#65533;&#65533;(?&#65533;&#65533;&#65533;&#65533;R&#65533;&#65533;&#65533;y&#65533;]&#65533;&#65533;&#65533;&#65533;&#65533;D&#65533;&#65533;&#65533;7&#65533;&#65533;&#65533;&#65533;&#65533;&#65533;X&#65533;w&#65533;\d&#65533;&#65533;&#65533;&#65533;G!&#65533;&#65533;&#65533;B,P&#65533;1&#65533;&#65533;&#65533;!&#65533;&#65533;&#65533;&#65533;&#1946;&#65533;W&#65533;b&#65533;&#65533;_&#65533;vF&#65533;&#65533;p 90&#65533;e&#65533;Z&#65533;#&#65533;/&#65533;&#65533;"&#65533;I&#65533;&#65533;&#65533;a&#65533;&#65533;&#65533;&#65533;&#65533;&#65533;&#65533;]C&#65533;R&#65533;@"&#65533;K:pz&#65533;&#65533;&#65533;=8&#65533;&#65533;&#65533;&#65533;U&#65533;/A&#65533;&#65533;~ +&#65533;{U#4&#65533;P&#65533;E&#65533;A.T!M&#65533;2&#65533;S,&#65533;	33M&#65533;&#65533;&#65533;+&#65533;1C&#65533; }&#65533;&#65533;&#65533;Q0&#688;2b&#65533;2C&#65533;,&#65533;"-P&#65533;@-&#65533;&#65533;&#65533;&#65533;&#65533;:&#65533;&#65533;<&#65533;
E- &#65533;&#65533;&#65533;&#65533;&#65533;SAG&#279;+/'W&#65533;"&#65533;f!E-&#65533;&#65533;&#65533;&#65533;rk&#65533;y&#65533;&#65533;tT&#65533;I&#65533;&#65533;D@
&#65533;&#695;4&#65533;&#1411;n&#65533;[(c&#65533;&#65533;-&#65533;&#65533;&#65533;b&#65533;g&#65533;a&#849;lJ&#65533;
 g4&#65533;&#65533;C&#65533;&#65533;=&#65533;u&#65533;&#65533;`	J:&#65533;&#65533;&#65533;>7y&#65533;&#65533;'&#65533;&#65533;8&#65533;&#65533;&#65533;C9aHI&#65533;9&#65533;quKp&#65533;K&#65533;&#65533;&#65533;r&#65533;&#135;Dz&#65533;&#65533;&#65533;&#65533;&#65533;&#65533; &#65533;A&5&#65533;&#65533;&#65533;&#65533;"&#65533;&#65533;&&#65533;&#65533;&#65533;&#65533;&#65533;&#65533;&#65533;&#65533;&#65533;x&#65533;&#65533;%@&#65533;3&#65533;h
&#65533;gdH;&#65533;&#65533;&#65533;&#65533;&#65533;B&#65533;&#65533;&#65533;BKb"&#65533;&#65533;ixT&#65533;&#65533; 765&#65533;&#65533;$B&#65533;&#65533;3&#65533;$"&#640;@&#65533;!&#65533;&#65533;&#65533;H&#65533;uA&#65533;!&#65533;&#65533;&#65533;&#65533;#M' P&#65533;&#65533;M&#65533;a&#65533;G&#504;&#4616;&#65533;&#65533;d&#65533;&#65533;&#65533;c`S&#65533;&#65533;C"&#65533;&#65533;&#65533;&#65533;b(&#65533;6&#65533;%:X/&#65533;&#65533;&#65533;&#65533;n&#65533;&#274;F&#65533;&#65533;!I`7&#65533;Y&#65533;j&#65533;&#65533;&#65533;E&#65533;&#65533;m&#65533;&#65533;&#65533;A&#65533;qw&#65533;&#1107;&#65533;&#65533;&#65533;&#65533;&#65533;&#65533;&#65533;R&#65533;N`&#65533;3&#65533;&#65533;3&#65533;&#65533; &#65533;@a&#65533;W`z&#289;&#65533;&#65533;&#65533;&#65533;&#65533;G&#65533;&#65533;n&#1716;%&#65533;e&#65533;&#65533;&#65533;&#65533;H&#65533; &#65533;F@")Z&#65533;q&#65533;&#65533;ip&#65533;\&#65533;&#65533;Z&#65533;2&#65533;&#5440;&#65533;&#65533;^>&#65533;&#65533;&#65533;&#65533;&#65533;T&#65533;P{&#65533;'&#1040;&#65533;&#65533;Gda$&#65533;a&#65533;7X&#65533;&#65533;&#65533;v&#1984;y&#65533;&#65533;&#65533;&#65533;I{!&#65533;$XrGP&#65533;w\	sq&#65533;&#65533;&#65533;&#65533;&#65533;7x&#65533;t&#65533;G&#65533;&#65533;v&#65533;&#65533;$&#65533;&#65533;"&#65533;V&#65533;&#65533;&#65533;b{&#65533;&#65533;-X&#65533;!&#65533;
&#65533;&#65533;gPo&#65533;&#65533;s4&#65533;0&#65533;G&#65533;E5&#65533;&#65533;W&#65533;&#65533;&#65533;&#65533;&#65533;&#65533;`&#65533;&#65533;0iW&#65533;HRk&#65533;4&#65533;&#65533;$!8-&#65533;9&#65533;&#65533;b	&#65533;&#65533;&#65533;g&#65533;a&#65533;&#65533;&#65533;&#65533;u &#65533;"&#65533;	&#65533;&#65533;>&#65533;Y&#65533;&#65533;
&#65533;
&#65533;&#65533;&#1696;~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$R&#65533;[&#65533;&#65533;&#65533;&#65533;&#65533;&#65533;;&#65533;2&#65533;&#65533;&#65533;J&#65533;SD&#65533;RR
&#65533;9&#65533;&#65533;d&#65533;&#65533;S&#65533;	&#65533;d&#65533;F&#65533;&#65533;;k&#65533;&#65533;&#65533;t&#65533;	&#65533; &#65533;&#65533;X&#1320;&#65533;&#65533;n&#65533;&#65533;&#65533;`&#65533;8&#65533;&#65533;J&#65533;&#65533;Le&#65533;"&#65533;&#1352;,&#65533;r&#65533;&#65533;
&#1297;&#65533;&#65533;:9 !&#65533;&#65533;b#&#65533;Z&#1480;	xY&#65533;&#1312;&#65533;&#65533;&#65533;&#65533;&#65533;qz&#65533;K&#50475;`&#65533;&#65533;&#65533;&#65533;&#65533;&#65533;B}a&#65533;&#65533;d&#65533;&#65533;&#65533;&#65533;&#65533;&#65533;&#65533;)b&#65533;#!B&#65533;-&#65533;V_&#65533;O&c`&#65533;i&#65533;5&#65533;&#65533;<&#65533;&#65533;&#65533;&#65533;&#65533;&#65533;c"&#65533;&#65533;M.&#65533;F&#65533;&#65533;&#65533;\W	&#49437;D&#65533;$(|&#65533;&#65533;&#65533;&#65533;)&#2007;&#65533;&#65533;7&#65533;&#65533;&#71326;&#65533;R&#65533;&#65533;&#65533;}&#65533;&#65533;>&#65533;&#65533;&#65533;.L&#65533;b
 &#65533;BJM&#65533;
&#65533;\&#65533;=&#1917;E&#65533;.)%&#65533;/	&#65533;&#65533;%&#65533;t&#65533;/ 5I&#17448;9h&#65533;&#65533;&#65533;-&#65533;&#65533;/&#65533;&#193;&#65533;+vQ&#65533;&&#65533;&#65533;eK&#65533;b&#65533;N&#65533;%9J&#65533;&#65533;&#65533;&#65533;d&#65533;fPh&#1062;&#65533;&&#65533;gE&#65533;&#65533;&#65533;yJ&#65533;]&#65533;&#65533;L&#65533;%R22&#65533;&#65533;yM&#65533;#-&#65533;R&#65533;&#65533;&#65533;&#65533;d&#65533;&#65533;&#65533;[&#65533;&#65533;D?&#65533;U&#217;7&#65533;5&#65533;&#65533;&#65533;&#65533;X&#65533;@y&#65533;&#65533;l&#65533;`&#65533;&#65533;&#65533;M&#65533;D)yC6 V&#65533;&#1695;&#65533;q &#65533;lR&#65533;&#65533;P&#65533;Fu&#65533;&#65533;&#65533; wB&#65533;X:@B&#65533;&#65533;&#1621;Fva&#65533;T`&#65533;:D/&#65533;z&#65533;B&#65533;&#65533;
K&#65533;D&#65533;&#65533;VPH&#65533;&#65533;q&#65533;&#65533;
F&#65533;%)F `&#65533;Iv&#65533;&#65533;&#65533;&#65533;0R&#65533;P&#65533;,)4!b&#65533;&#65533;:/*&#65533;&&#65533;-&#65533;XD&#65533;&&#65533;x&a&#65533;&#65533;0f&#65533;eC&#65533;s &#65533;L`&#65533;&#583;&#65533;&#65533;&#65533;
/&#65533;P&#65533;&#65533;A(&#65533;R&#65533;+e1&#65533;w&#65533;H&#65533;R&#65533;+\&#65533;&#65533;FH@&#65533;&#65533;&#65533;&#65533;&#65533;&#65533;&#65533;&#65533;B&#65533;D(8&#65533;&#65533;&#65533;s&#65533;)pP&#65533;8[&#65533;?&#396249;.v&#65533;D&#65533;5zC&#65533;R&#65533;GK&#65533;3&#65533;&#65533;&#65533;u&#920;&&#65533;]B&#65533;P*&#65533;&#65533;&#65533;&#1699;&#65533;&#65533;v&#65533;M&#65533;&#65533;_&#65533;\C&#65533;d &#65533;&#65533;!&#65533;&#65533;&#65533;M&#65533;&#65533;&#65533;-J&#65533;w&#65533;e&#65533;&#65533;_v&#65533;&#1351;&#65533;&#65533;T&#65533;P&#65533;` 9&#618;&#65533;&#65533;?&#65533;_&#65533;&#65533;p&#65533;&#65533;W`&#65533;O&#65533;Y&#65533;s7G:&#65533;&#65533;&#65533;&#65533;&#65533;C&#65533;ByQ.&#65533;&#65533;F
&#65533;s\&#1644;_a&#65533;1@9Y&#65533;(&#65533;!&#65533;&#65533;L&#65533;L&#65533;j9^&#65533;p p&#65533;&#65533;|&#65533;&#65533;E|!&#65533;Q&#65533;c&#65533;6@U&#65533;*D&#65533;C@N&#65533;&#65533;&#1731;&#65533;bF&#65533;&#65533;&#1318;&#65533;_&#65533;B<hm00&#65533;&#65533;&#65533;(H&#65533;&#65533;&#65533;&#65533;KHgYb&#65533;&#1716;3&#65533;&#728;&#65533;h&#65533;&#65533;&#65533;Q&#65533;R&#65533;&#65533;5&#65533;#&#65533;&#65533;&#65533;&#65533;&#65533;'&#65533;&#65533;\&#65533;~&#65533;A&#65533;Pr &#65533;}&#65533;&#37965;&#65533;ju	u&#65533;{j#E!&#65533;]&#65533;&#65533;!:!&#65533;#Q&#65533;&#65533;&#65533;&#65533; d&#65533;+&#65533; F&#65533;&#1044;&#65533;0&#65533;7&#65533;&#65533;x&#65533;	5Q.A&#65533; &#65533;@&#65533;&#1366;&#65533;&#65533;^ '&#65533;)&#65533; W&#65533;&#65533;&#556;&#65533;&#65533;@&#65533;=&#65533;&#65533;&#65533; &#65533;&#65533;J&#65533;6&#65533; b&#65533;[#&#65533;&#65533;5uq&#65533;&#65533;8b&#65533;&#65533;&#65533;E=v1w+&#65533;k&#65533;&#65533;&#848;n&#65533;")&#65533;I!(H &#65533;&#65533;&#199;^I"&#65533;0&#65533;f(Y &#65533;&#65533;L&#65533;*W&#65533;&#65533;V&#65533;&#613172;&#65533;,gI&#65533;Z&#65533;&#65533;&#805;.w&#65533;&#65533;&#65533;q&#65533;B&#65533;&#65533;0&#65533;I&#65533;b&#65533;&#65533;&#65533;&#65533;L&#65533;2&#65533;YK&#65533;&#65533;`&#65533;J0&#65533;4&#65533;IM0&#65533;&#65533;&#806;&#65533;&#65533;L:L&#65533;M&#65533;&#65533;8&#65533;&#65533;Jm&#65533;&#904812;&#65533;7&#65533; !Z&#65533;&#65533;&#65533;&#65533;':&#65533;IO*&#65533;s&#65533;&#65533;&#65533;&#65533;&#65533;Oq&#65533;&#65533;&#65533;B>&#65533;!|^&#65533;0&#65533;B!&#65533;~:T&#65533; &#65533;(3)&#65533;P{!&#65533;&#65533;&#65533;&#65533;&#65533;&#65533;&#1102;zD&#65533;0%JRd&#65533;(M&#65533;)&#65533;&#65533;&#65533;#&#65533;YX&#65533; &#65533;&#65533;T&#916;"&#65533;gI&#39489;&#65533;&#1319;&#1061;\
"&#65533;&#65533;PI&#65533;fVI!4 &#65533;M&#65533;@N&#633;Stv&#65533;'H'>T$:&#65533;&#65533;9X`&#65533;f&#65533;&#65533;SFu&#65533;&#65533;&#65533;9Up&#65533;&#65533;&#65533;1&#65533;pY&#65533;&#65533;R&#65533;+&#65533; &#65533;&#65533;J&#65533;
Af&#65533;&#65533;T&#65533;ZM&#65533;&#65533;&#65533;7 &#65533;,&#65533;z&#65533;&#65533;&#65533;&#65533;
y&#1899;&#65533;&#65533;*&#65533;"&#2820;&#65533;&#65533;a&#65533;i&#65533;&#65533;@&#65533;&#65533; h&#65533;#&#65533;&#65533;.&#65533;&#65533;&#650;&#65533;&#65533;Bt&#65533;&#65533;d&#65533;b&#65533;&#65533;&#65533;
&#65533;&#65533;F8-&#65533;zY&#65533;&#65533;v&#65533;&#65533;&#65533;&#65533;d;&#1558;&#65533;&#65533;&#65533;&#65533;*&#65533;J&#65533;@h&#65533;o&#65533;&#65533;lj&#65533;q&#65533;&#65533;&#65533;&#65533;&#65533;*7&#65533;&#65533;E@fp&#65533;&#65533;Hw&#65533;&#172;&#65533;97 [&#65533;&#1403;C8&#65533;)@&#65533;&#65533;&#65533;w&#65533;&#65533;Mf	&#65533;&#65533;Zf&#65533;&#65533;T&#65533;C2&#65533;&#65533;&#65533;4&#1492;M&#65533;}&#65533;&#65533;&#65533;&sBP&#65533;,/&#65533;Y&#65533;"&#65533;'&#65533;&#65533;&#65533;&#65533;&#65533;"&#65533;&#1492;&#130;&#65533;J'&#65533;&#65533;{&#65533;&#65533;^
&#65533;&#1610;&I&#65533;&#65533;p&#65533;&#65533;&#65533;&#65533;&#65533;&#65533;I&#65533;^&#65533;&#65533;,0&#65533;c_&#65533;&#65533;&#1368;b&#65533;&#65533;;U&#65533; , &#65533;	` &#65533;&#65533;&#65533;&#65533;&#65533;&#65533;	F`($R&#65533;&#65533;?&#65533;*;&#65533;&#65533; &#65533;&#65533;&#65533;&#65533;&#65533;Q&#65533;&#65533;&#65533;&#65533;*E5&#65533;P&#65533;&#65533;&#65533;h&#65533;&#65533;&#65533;L&#65533;&#857;&#65533;&#65533;:2wJ&#65533;d*&#1817;&#65533;y&#65533;&#65533;&#65533;J&#65533;&#65533;&#65533;&#65533;&#65533;=&#65533;N=O*8&#65533;;T&#779;&#65533; &#65533;&#65533;IS&#65533;&#65533;&#65533;Q&#486;&#65533;&#65533;i&#65533;~&#65533;&#65533;
 Pj&#65533;Z&#65533;&#65533;	{! V&#65533;&#65533;&#65533;&#65533;f&#65533;Lr&#65533;(&#65533;j`	8?h&#65533;&#65533;l&#65533;h&#65533;&#65533;1&#65533;&#65533;&#65533;L!&#65533;(4&#65533;&#65533;&#65533;!P&#65533;I&#65533;L&#65533;}-&#65533;i&#65533;&#65533;&#65533;&#65533;&#1031;&#65533;&#65533; oh&#65533;&#22839;&#65533; &#65533;MDfJP&#65533;Dh&#65533;SA&#65533;&#65533;&#65533;V&#65533;pr&#65533;lt&#65533;&#65533;
*&#65533;FD&#65533;KH;&#65533;T&#65533;Pv&#65533;&#65533;l&#65533;rQ&#65533;o&#65533;&#65533;Q&#65533;D84uq!&#65533;&#65533;R,mKBVE&#65533;(&#65533;&#65533;&#65533;@V8q=&#65533;&#2851;&#65533;&#65533;&#1515;&#65533;&#65533;)?&#65533;B&#65533;d&#65533;%&#65533;C&#65533;&#65533;&#65533;j&#65533;&#65533;y&#65533;&#65533;K[w&#65533;&#65533;$&#65533;&#65533;&#65533;	LX_&#65533;2&#65533;&#65533;&#65533;&#65533;&#65533;&#65533;~7&#65533;4&#65533;;O&#65533;v&#65533;2&#65533;&#65533;&#65533;&#65533;n&#222;&T&#65533;=&#65533;&#65533;\&#65533;!/&#65533;%g&#65533;&#65533;.&#65533;&#65533;&#65533;/&#65533;;Br&#65533;.wo_&#65533;^Lg&#65533;&#65533;W&#65533;&#65533;&#65533;&#65533;~E&#65533;&#65533;&#65533;6&#65533;|+&#65533;K&#65533;;>t&#65533;&#65533;&#65533;i>&#65533;A }&#273;&#65533;(&#65533;&#65533;9O80r8&#65533;@&#65533;&#65533;&#65533;cj&#65533;1!&#65533;S&#65533;&#65533;(?&#65533;&#65533;&#65533;jGRA1@&#65533;&#65533;&#65533;;&#65533;&#65533;EV&#65533;#&#65533;&#65533;EP&#65533;]&#65533;^&#65533;&&#65533;&#65533;;&#65533;P=&#65533;&#65533;&#65533;&#65533;
pG&#65533;d&#65533;&#65533;&#65533;&#65533;H&#65533;A&#65533;&#65533;&#65533;>%&#65533;&#65533;&#65533;&#65533;&#65533;&#65533;c3&#65533;&#65533;&#65533;&#65533;B&#65533;&#65533; &#65533;&#65533;&#65533;&#65533;&#65533;	X&#65533;(&#65533;p=&#65533;&#65533;;H 3&#65533;A&#65533;h&#65533;'c-\&#65533;&#65533;f&#65533;&#65533;&#65533;1 s
&#65533;&#65533;}&#961;FrI(zZ&#65533;&#65533;8AE&#65533;,&#65533;,&#65533;P&#65533;"&#914;Pu&#65533;8&#65533;&#65533;:&#65533;&#65533;&#65533; 
x
oT&#65533;&#65533;&#1730;&#65533;&#65533;T&#65533;&#65533;ow&#65533;&#65533;`G"&#65533;AiGo0&#65533;&#65533; &#65533;&#65533; &#65533;l&#65533;Q&#65533;&#65533;/&#65533; ~LPmtR&#65533;&#65533;
F &#65533;2&#65533;&#65533;4&#65533;&#65533;H&#65533;%K3um&#65533;#&#65533;&#65533;&#65533;tX&#65533;&#65533;&#65533;r&#65533;+&#1888; &#65533;&#65533;k&#65533;&#65533;&#65533;r7&#65533;&#65533;!&#65533;&#65533;&#65533;g,&#65533;&#65533;u&#65533;	zx.3Ss&#65533;&#65533;#'Qhs&#65533;t&#65533;&#65533;uG%(&#65533;iF&#65533;57 3/&#65533;&#65533;&#65533;rp&#65533;%I })&#65533;e&#65533;z$<&#65533;&#65533;&#65533;&#65533;r8&#65533;&#65533;qRY&#65533;_&#65533;&&#65533;&#65533;eq&#65533;)&#65533;&#65533;&#65533;Ss&#65533;&#65533;&#65533;&#65533;!k&#65533;D!&#65533;&#65533;8;&#65533;&#65533;&#65533;&#65533;&#65533;&#65533;#>&#65533;4$`M)}&#65533;X&#65533;|&#65533;r"`q&#65533;\&#65533;B&#65533;&#65533;6&#65533;3&#65533;^&#65533;L yO`% &#65533;k&#266;<g'H'&#527;n@H&#65533;u&#65533;!&&#65533;7J&#65533;1FEvL&#65533;&#65533;&#65533;o&#65533;&#65533;&#65533;s&#65533;&#65533;B&#65533;@+&#65533;&#65533;&#65533;	&#65533;&#65533;
&#65533;H&#65533;&#65533;&#65533; &#65533;L&#65533; U&#65533;&#65533;`w{&#65533;&#65533;]&#65533;s&#65533;&#65533;&#65533;?d&#65533;g/&#65533;&#65533;@&#65533;s=)x&#65533;&#65533;F&#65533;&#65533;v?b&#65533;Rc&#65533;x&#65533;}&#65533;X&#65533;Qv&#65533;&#65533;C`&#65533;=&#65533;A&#65533;N&#65533;F&#65533;LyNy:&#65533;I	B&#65533;&#65533;rmAr&#65533;&#65533;W&#65533;yE&#65533;^&#65533;J&#65533;&#65533;\ &#65533;&#65533;&&#65533;5\&#65533;&#65533;&#65533;&#65533;&#65533;~&#65533;v&#65533;K&#65533;r^&#65533;8&#215;q&#65533;&#65533;"j&#65533;&#65533;&#65533;]qtQ&#65533;X&#65533;&#65533;0&#65533;0r&#65533;&#65533; &#65533;]y&#65533;1&#65533;g#G&#65533;&#152;C&#65533;&#65533;)&#65533;c&#65533;9!&#65533;v y-5&#65533;&#65533;/^'12g-&#65533;&#65533;+@C&#464;7f&#65533;%&#65533;&#65533;7&#65533;8&#65533;@&#65533;E&#65533; &#65533;3&#65533;&#65533;&#65533;&#65533;&#65533;&#65533;F{&#65533;&#65533;wh&#65533;&#65533;h&#65533;`b&#65533;&#65533;&#65533;&#65533;!#2&#65533;&#1182;&#65533;Y-&#65533;P&#65533;&#65533;&#65533;7(9&#65533;&#65533;&#65533;&#65533;\&#65533;1&#65533;&#65533; &#65533;,&#65533;&#65533;&#65533;u&#65533;Vp&#65533;&#65533;u
&#65533;&#65533;&#1696;&#65533;&#65533;&#65533;:&#65533;&#65533;@A 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U&!c!&#65533;2&#65533;&#750;&#65533;&#65533;&#65533;&#65533;O&#65533;&#65533;&#65533;&#65533;&#65533;&#65533;h5&#65533;&#65533;R{&#65533;FT/e2&#65533;&#65533;&&#65533;e&#65533;&&#65533;&#65533;&#65533;&#65533;&#65533;&#65533;Q&#65533;J&#65533;u&#65533;&#65533;M&#65533; &#5911;&D&#65533;&#128;&#65533;a&#65533;&#65533;2H&#65533; &#65533;&#65533;/TV!$&#65533;K]&#65533;qY&#65533;A&#168;&#65533;^Z&#65533;&#65533;"D&#65533;p&#65533;AiJ&#65533;&#65533;&#529;BJJ&#65533;gr&#65533;&#65533;&#65533;&#65533;rN&#65533;0&#65533;&#65533;H=.Ie&#65533;&#412;O&#65533;@}&#65533;bu&#65533;&#65533;&#65533;&#65533;&#65533;(&#65533;l&#65533;B&#65533;&#65533;&#65533;&#65533;z>1&&#65533;&#65533;&#1111;&#65533;&#65533;&#1098;&#65533;L&#65533;2<&#65533;&#65533;&#677;&#65533;&#65533;'?&#65533;&#65533;&#65533;&#16388;,GeXkd&#65533;&#65533;&#65533;o&#65533;&#65533;&#65533;&#1294;&#65533;&#65533;e&#65533;$~&#65533;	&#65533;1&#65533;R&#65533;J&#348;&#65533;&#65533;&#65533;zj&#65533;&#65533;&#65533;h:&#65533;&#65533;(&#65533;&#65533;&#1914;&#65533;&#65533;
&#65533;&#65533;&#65533;B &#65533;&#65533;&#65533;&#1614;Q&#65533;&#65533; &#1341;&#65533;:&#65533;&#65533;&#65533;&&#65533;Jn&#65533;&#65533;&#65533;S&#65533;$(&#65533;U`&#65533;&#714;&#65533;N&#65533;&#65533;&#1054;D&#65533;&#345;;5&#65533;4
&#65533;&#65533;LK&#65533;/&#65533;&#65533;&#65533;&#65533;I&#65533;&#65533;V7&#65533;0 &#65533;u&#65533;&#65533;&#65533;^&#65533;
&#65533;P&#65533;&#65533;&#65533;@@zP&#65533;&#65533;&#65533;&#65533;&#65533;p&#65533;&#65533;&#1905;2I&#65533;&#65533;
yG&#65533;'&#65533;&#65533;&#65533;&#65533;%Q&#65533;C&#65533;f&#65533;&#65533;@&#65533;<_A&#65533;&#65533;&#65533;1&#1421;&#65533;&#65533;&#65533;&#65533;&#65533;p&#65533;`&#65533;]&#65533;$&#65533;I&#65533;&#65533;D=&#65533;h4&#657;qx&#65533;&#65533;&#65533;&#65533;_&#65533;\&#65533;d&#65533;&#65533;!&#65533;&#65533;+&#65533;&&#65533;&#1347;&#65533;J"zx0cf2&#65533;t&#65533;(Ug"G&#65533;&#65533;&#65533;&#65533;m_&#65533;&#65533;&#65533;cpf\k5&#65533;&#65533;&#65533;c&#65533;)JH&#65533;&#65533;&#65533;s&#65533;&#65533;&#1307;&#65533;<
G95&#65533;&#65533;i&#65533;`hD&#65533;&#65533;W{G&#293;D'&#65533;&#385;_&#65533;&#65533;i&#65533;hvE&#65533;&#65533;fi4&#65533;&#65533;4&#65533;*F!!$&#65533;&#65533;*Q&#866;&#65533;&#65533;[A"!&#65533;r&#65533;&&#65533;^&#65533;j&#65533;N(c&#65533;&#65533;&#65533;&#65533;r&#65533;&#65533;,&#65533;&#65533;H'&#65533;&#65533;&#65533;&#65533;&#570;&#65533;8&#65533;,,&#65533;V&#65533;&#65533;V&#65533;&#65533;&#65533;&#65533;]&#65533;&#65533;&#65533;E&#65533;W&#65533;Et &#65533;I`&#65533;&#65533;D&#65533;&#65533;&#65533;&#65533;09&#65533;kf&#65533;!&#65533;"&#65533;4&#65533;T&#65533;E&#65533;&#65533;&#65533;&#65533;hG&#65533;"&#65533;^&#65533;C L&#65533;8|
&#65533;;&#65533;&#65533;&#65533;&#65533;r/,&#65533;+[&#65533;&#65533;"3&#65533;&#65533;C@&#65533;$&#65533;&#65533;&#65533;&#65533;&#65533;5&#65533;&#921;i4&#65533;&#659;F&#65533;&#65533;&#65533;&#65533;&#65533;0&#65533;8&#65533;|&#65533;!1&#65533;tj&#1486;5 &#65533;Q=|@m-&#65533;&#65533;-c&#65533;&#65533;&#65533;&#65533;L%&#65533;1&#65533;or&#65533;wM&#65533;&#65533;X&#65533;&#65533;&#65533;fq&#65533;&#65533;&#65533;jrs&#65533;&#65533;&#65533;	t&#65533;&#65533;fPN <&#65533;B&#65533;.&#65533;7Jn6p&#65533;&#65533;&#65533;&#65533;&#65533;%&#65533;&#65533;&#65533;wg&#65533;+<b&#65533;J&#65533;&#65533;&#45597;&#65533;\&#65533;9}
g&#345;&#65533;:0/&#65533;&#65533;&#65533;|&#65533;j&#65533;&#65533;&#65533;&#65533;&#65533;'zX&#65533;z&#65533;
&#65533;&#65533;&#65533;&#65533;&#65533;+N&#65533;&#65533;&#65533;Z&#65533;&#65533;&#65533;}&#65533;&#65533;&#65533;uC&#65533;&#65533;{Os&#65533;T&#65533;&#65533;&#65533; 
&#65533;}&#858;M&#65533;&#65533;&#65533;&#65533;$I&#65533;&#65533;=&#65533;`&#65533;x~&#65533;&#65533;sHV&#65533;m&#1473;&#65533;&#459;&#65533;/p&#65533;x&#65533;&#65533;&#65533;ltB&#65533;&#65533;pj&#65533;Y&#65533;c&#65533;&#65533;&#65533;(&#65533;&#65533;l&#65533;mV&#65533;(M&#65533; &#65533;X&#65533;0'&#65533;&#65533;O&#65533;&#65533;!f%Ta&#65533;q&#65533;1&#65533;b&#65533;&#65533;&#65533;&#65533;&#65533;)&#65533;&#65533;&#65533;&#65533;&#65533;97	&#65533;OjS&#65533;&#65533;1\b
&#65533;D&#12318;+&#65533;_<&#65533;&#33105;&#65533;&#65533;&#65533;&#65533;&#65533;4a&#65533;:&#65533;&#65533;X&#65533;&#65533;&#65533;&#65533;t&#65533;&#65533;{|]&#65533;&#65533;&#65533;&#65533;@&#65533;&#65533;&#65533;[!&#65533;&#65533;n&#65533;&#976;w&#65533;&#65533;(&#65533;&#65533;&:&#65533;&#65533;u&#65533;&#65533;&#65533;0y&#65533; &#65533;&#65533;&#65533;lp(&#65533;&#65533;&#65533;  &#65533;&#65533;&#65533;L&#65533;*W&#65533;&#65533;V&#65533;&#65533;l&#65533;fI&#65533;Z&#65533;&#65533;&#805;.w&#65533;&#65533;\F&#65533;&#65533;&#65533;B,&#65533;I&#65533;bS&#65533;&#65533;L&#65533;2&#65533;&#65533;L[J&#65533;&#65533;&#65533;&#65533;1&#65533;I&#65533;j"&#65533;&#65533;&#65533;&#806;6-0h&#65533;&#65533;%-&#65533;5&#65533;INWn&#65533;&#65533;&#65533;%W,&#65533;F1p&#65533;&#65533;Y(&#65533;<&#65533;&#65533;z&#65533;
&#63235;&#65533;&#65533;&#65533;&#65533;y&#65533;s&#65533;&#65533;&#65533;9&#65533;B2&#65533;]&#65533;&#65533;B&#65533;PD&#65533;&#65533;&#65533;&#65533;&#65533;@'&#65533;L
44
&#65533;&#65533;F&#65533;&#65533;-&#65533; )3"JRbR&#65533;&#65533;&#65533;4&#65533;HW&#65533;&#65533;RX&#65533;	&#692;&#65533;J@&#65533;&#65533;&#65533;)J*O&#65533;&#65533;S'jP?&#65533;K'&#276;_m &#65533;(@&#65533;V&#65533;@H&#65533;S!&#65533;&#65533;r&#65533;4&#65533;8&#65533;	&#65533;&#65533;&#65533;j&#65533;&#65533;P&#65533;&#65533;T!&#65533; &#65533;&#65533;jU&#65533;yUt&#65533;&#65533;6`APc &#65533;&#65533;
a%&#65533;X&#65533;&#1039;|4u&#65533;O&#65533;&#65533;z&#65533;&#65533;&#1370;m='n Zf&#65533;[&#65533;ej<&#65533;W&#65533;u;E&#65533;Z[&#65533;&#65533;n&#65533;7&#65533;&#65533;&#1729;&#65533;J6&#65533;H(+	\p&#65533;u&#65533;&#65533;&#65533;&#65533;g&#65533;&#65533;V!&#65533; v-*j&#65533;&#65533;ZV&#65533;&#65533;&#65533;-5g&#65533;&#65533;&#65533;v4&#65533;&#65533;iw[&#65533;"`BX l&#65533;[L&#65533;jS%&#65533;&#65533;l&#65533;\g2&#65533;&#65533;&#65533;&#65533;	&#65533;&#65533;&#65533;&#1824;&#1253;&#65533;0&#65533;{&#65533;&#1302;w&#65533;.&#65533;&#65533;&#65533;&#65533;&#65533;&#65533;5){&#65533;Y!t&#65533;&#65533;&#1677;&#65533;Aq&#65533;w&#65533;&#65533;lp&#65533;&#65533;&#65533;&#65533;rBP-/ Z&#65533;.&#65533;	&#65533;&#65533;`&#65533;6&#65533;&#65533;~K+&#65533;&#65533;{&#65533;^xHKk_&#65533;)&#65533;&#65533;B1&#65533;&#65533;i&#65533;^^&#65533;F&#65533;&#49877;&#65533;&#65533;&#65533;&#65533;a~{&#65533;+&#65533;&#65533;&#65533;2`&#65533;v&#65533;+&#65533;B=&#65533;i&#65533;$&#65533;&#65533;-3H=@e&#65533;ZY&#65533;&#65533;&#65533;?*:&#65533;&#65533;H]&#65533;(
&#65533;&#65533;&#65533;3tnnc&#65533;7&#65533;&#65533;&#65533;M&#65533;_&#65533;&#65533;?&#65533;P'&#65533;5&#65533;_v&#65533;L&#65533; hz&#65533;&#65533;R4&#65533;z&#65533;EW&#65533;&#65533;=}t:c&#65533;K{&#65533;V&#65533;4:&#65533;+B &#65533;&#65533;&#65533;&#65533;&#65533;&#65533;\Ic&#65533;&#1319;n&#65533;&#65533;Y @&#65533;v&#65533; &#65533;&#65533;&#65533;&#65533;0&#65533;!&#65533;&#65533;5&#1443;&#65533;Q&#65533;!&#65533;&#65533;&#65533;&#65533;&#65533;` U&#65533;
&#65533;j&#65533;&#65533;&#65533;&#65533;&#65533;1&#65533;&#65533;&#65533;&#65533;p&#65533;!5&#65533;&#65533;m&#65533;&#65533;\&#65533;&#65533;n&#306;vJ&#65533;[&#65533;X&#65533;{&#65533;)&#65533;Ml&#65533;&#65533;k"B&#65533;hl&#65533;Pv&#65533;&#65533;`&#65533;&#65533;&#65533;K#HC&#65533;&#65533;HAbS)&#65533;&#12211;0&#65533;
&#65533;s9{)&#65533;$&#65533;
dQF&#65533;&#65533;&V&#65533;p+d&#65533; 4&#65533; &#65533;0}&#65533;&#65533;&#65533;D]&#311;+&#65533;G&#65533;&#65533;&#65533;&#65533;b^&#65533;<}&#65533;nM&#65533;n&#65533;G{&#65533;&#65533;C	&#65533;h&#65533;k&#65533;&#65533;cdZ&#65533;r0n&#65533;&#65533;&#65533;YJ~1&#65533;%C&#65533;&#269;01?&#65533;]&#65533;&#65533;&#65533;&#65533;&#65533;7 H&#65533;=w&W |j&#65533;yR &#65533;u&#65533; *X'J&#65533;&#65533;&#65533;&#65533;xz&#65533;&#65533;&#65533;&#65533;k3&#65533;&#65533;D2l7&#65533;8&#65533;&#65533;&#65533;&#65533;&#65533;(&#38841;G&#65533;&#65533;	A|)CjP&#65533;&#1486;&#65533;}&#65533;&)&#65533;&#65533;f&#65533;&#65533;&#65533;&#65533;&#65533;!D&#65533;&#65533;&#65533;&#65533;&#65533;h&#65533;8{&#65533;&#65533;&#65533;d`?l&#65533;/&#65533;&#65533;h&#65533;&#65533;y)|woA&#65533;	5&#65533;;!0@&#65533;8&#65533;&#65533;&#65533;&#65533;O&#65533;`&#65533;L_0&#756;&#65533;&#65533;&#65533;&#65533; &#65533;N;
,I&#65533;&#1354;_&#65533;<.~c\&#1278;N&#65533;0&#65533;&#65533;&#65533;&#65533;&#65533;&#65533;&#220;&#65533;&#65533;&#65533;WF&#65533;&#65533;&#65533;0&#65533;&#65533;&#65533;T`2+&#65533;~&#65533;&#65533;yX&#65533;UC|&#65533;&#65533;E&#65533;&#65533;V&#65533;&#65533;&#65533;sx&#65533;&#65533;;ks&#65533;0pX@&#1936;0&#65533;&#65533;&#65533; s+&#65533;&#2023;u+@1&#65533;&#65533;}S *&#65533;&#544;&#65533;2T&#65533;&#65533;~ob&#65533;f&#65533;|&B&#65533;g&#65533;@,y&#65533;;&#65533;&#65533;@&#65533;&#65533;&#65533;p6&#65533;0/_@-&#65533;&#65533;HuA&#65533;&#65533;HJKG&#65533;&#65533;&#65533;&#65533;&#65533;f!u,&#65533;R&#65533;&#65533;&#854;z!y7!|L&#65533;g)Larx&#65533;&#65533;p&#65533;&#65533;_&#65533;"qE yN&#65533;&#400;)&#65533;"L&#65533;{i&#65533;3&#65533;&#65533;`&#65533;gakC&#65533;?&#22600;b&#65533;+ q&#65533;&#65533;|c&#65533;A)R}D` &#65533;&#65533;&#65533;QH&#65533;!
sDsx&#769;&#65533;&#65533;D&#65533;s&#65533;&#65533;&#65533;&#65533;!uH0~&#834;r;&#65533;r&#65533;&#65533;v&#65533;&#65533;&#65533;(6&#65533;-&#65533;&#65533;&#65533;u (H` &#65533;&#65533;6r{1!g&#202;23yd&#65533;&#65533;o}&#65533;m&#998;Je$&#65533;$&#65533;&#65533;F/H}2U/&#65533;	&#65533;&c&#65533;&#65533;&#65533;-&#65533;&#65533;	.&#65533;n2#Q&#65533;!I`&#65533;&#65533;&#65533;2&#65533;&#65533;k&#65533;&#65533;&#65533;&#65533;&&#65533;{
&#65533;C&#65533;%&#65533;&#65533;&#65533;1v&#65533;&#65533;Hx&#65533;G&#65533;]&#65533;&#65533;y"&#65533;p&#65533;tPi&#65533;&#65533;H@&#65533;&#2063;&#65533;&#65533;&#65533;#&#65533;D@uD6&#65533;&#65533;S&#65533;I(&#65533;`&#65533;&#65533;s&#2065;O2&#65533;&#65533;&#65533;&#65533;&#65533;JB&#65533;&#65533;.qF[&#461;X &#65533;N&#65533;&#45065;O&#144;Q&#65533;u&#65533;&#65533;4y&#65533;3&#65533;&#65533;&#65533;&#65533;L&#65533;&#65533;")s&#65533;&#65533;&#65533;&#65533; v&#65533;&#65533;a&#65533;W&#65533;y&#65533;&#65533;w&#65533;&#65533;%&#65533;&#65533;&#65533;!p&#65533;&#65533;`@/&#65533;nO@<YJl&#65533;%&#65533;G&#65533;BS&#65533;&#65533;v93f&#65533;%}&#65533;	&#65533;2&#65533;&#65533;By&#65533;Sn&#65533;&#976;z&#65533;&#384;&#65533;D&#65533;&#65533;&#65533;&#65533;Sb@&#65533;&#65533;&#65533;&#65533;+&#65533;&#65533;Ri&#65533;&#65533;68&#65533;oa&#65533;&#65533;g&#65533;Z&#65533;(&#65533;&#65533;,&#65533;&#65533;X1&#65533;&#65533;&#65533;&#65533;x&#65533;G&#65533;g&#65533;(&#65533; &#65533;&#65533;ja&#65533;&#65533;i&#65533;&#1360;]I=&#65533;#&#65533;hPnA&#65533;qVpFa &#65533;I{&#65533;&#65533;,&#65533;&#65533;&#65533;&#65533;"&#65533;&#65533;0&#1481;&#65533;&#65533;}&#1762;&#65533;&#65533;g&#921;&#65533;V&#538;&#65533;&#65533;&#65533; &#65533;&#42893;&#65533;&#65533;&#65533;&#65533;xi&#65533;1&#65533;&#65533;&#65533;&#65533;&#65533;:&#65533;Z&#65533;z&#65533;&#65533;&#65533;&#65533; !&#65533;     ,    &#65533;  &#65533;&#65533;&#65533;pH,&#65533;&#548;r&#65533;l:&#65533;&#1064;tJ&#65533;Z&#65533;&#1580;v&#65533;&#65533;z&#65533;&#65533;xL.&#65533;&#65533;&#65533;z&#65533;n&#65533;&#65533;&#65533;|NGz$&#65533;&#234;&#65533;&#65533;__W!/i!&#65533;H5+&#65533;(&#65533;&#65533;&#65533;&#65533;&#65533;(&#65533;+5~&&#65533;U5&#65533;~HV(j/&#65533;&#65533;&#65533;&#65533;&#65533;&#65533;&#65533;&#65533;&#65533;&#65533;&#65533;p&#65533;&#65533;S+&&#65533;HU&!i&#65533;&#65533;&#65533;&#65533;&#65533;&#65533;O/&#65533;&#65533;&#65533;&#65533;&#65533;&#65533;h5&#65533;&#65533;R&#65533;&#65533;FT/f/!&#65533;&#65533;&#65533;&#65533;&#65533;b&#65533;&&#65533;&#65533;&#65533;&#65533;&#65533;&#65533;U&#65533;]:u&#65533;H&#65533;&#65533;&#65533;&#65533;&#65533;&#65533;&#65533;&#65533;&#65533;&#65533;&#65533;&#65533;p&#65533;&#65533;&#65533;:Md&#65533;%&#65533;&#65533;&#65533; a&#65533;x`&#65533;&#714;;&#65533; &#65533;6.O&#65533;6&#65533;2&#65533; &#65533;&#65533;&#65533;&#65533;&#65533;{&#65533;&#65533;4)&#65533;w)&#65533;&#65533;&#1081;&#65533;C&#65533;!&#65533;X&#65533;&#65533;'O`&#65533;	MHT&#65533;(Z&#65533;&#65533;&#65533;Yd2&#65533;J&#65533;0&#8303;\&#65533;n%Zt@&#65533;'&#65533;&#65533;^Y&#65533;V&#65533;Pdx&#65533;y&#65533;K&#65533;&#65533;O&#65533;v&#65533;&#65533;&#65533;	Y &#65533; &#65533;&#65533;&#65533;j&#65533;&#65533;-&#65533;b&#65533;&#65533;&#65533;.&#65533;a&#65533;A+c&#65533;"&#65533;le&#65533;&#65533;&#65533;Y&#65533;B&#65533;l&#65533;z&#65533;n6&#65533;&#65533;
6&#65533;.&#65533;+&#65533;~&#65533;9&#65533;#&#65533;"_"&#65533;P&#65533;aRjx @&#65533;&#65533;o&#65533;&#65533;=o"j&#65533;&#1728;i&#65533;&#65533;&#65533;&#65533;&#65533;Rx&#65533;:A&#7106;&#65533;&#65533;^V&#65533;-Ex&&#65533;&#65533;,&#65533;&#19553;&#65533;%Q4z&#65533;W&#65533;
&#65533;`&#65533;&#65533;&#65533;8a&#514;|&#65533; &#65533;&#65533;5 &#1920;B,&#65533;&#65533;h&#65533;t&#65533;&#65533;&#65533;!O&#65533;k&#65533;1&#65533;D^7&#65533;&#65533;D'<&#65533;&#65533;/&#65533;&#65533;I&#65533;xb&#65533;&&#65533;qK&#65533;w&#65533;	&#65533;&#65533;&#65533;&#65533;E&#65533; c&#65533;1N]"U
&#65533;&#65533;!&#65533;U*y&#390;&#65533;=&#65533;2G&#65533;D\g&#65533;uG&#65533;&#65533;&#65533;!D$W&#65533;x&#65533;&#65533;&#65533;J7&#338;H&#65533;&#65533;&#65533;&#65533;&#65533;}I&#65533;"(&#65533;%
on.!&#65533;~7&#65533;"iI&#65533;a&#65533;&#65533;C&#65533;%&#65533;&#65533;SLMa&#65533;i&#65533;!a&#65533;&#65533;k5jD~J&#65533;&#65533;i:0&#65533;B&#65533;(v&&#65533;&#65533;&#65533;&#65533;&#65533;i&&#65533;&#65533;&#65533;&#65533;&#65533;B&#65533;&#65533;&#65533;JU&#65533;4&#1772;&#65533;V I&#65533;&#65533;!
&#65533;&#65533;(:n&#65533;&#65533;	X&#65533;&#65533;2v&#65533;0&#65533;t&#65533;&#65533;&#65533;0K&#65533;&#65533;N"	&#65533;M&#65533;I&#65533;&#65533;&#65533;&#65533;4&#65533;&#65533;&#65533;&#65533;*&#65533;
&#65533;k]eU&#65533;"1l &#65533;&#65533;&#65533;<&#65533;&#65533;+&#65533;T&#65533;U&#65533;z&#65533;
&#65533;x&#65533;J&#65533;&#65533;&#65533;RQ&#65533;&#65533;&#65533;&#65533;&#65533;
A&#65533;&#65533;~Th&#65533;&#65533;EH@&#65533;&#291;&#65533;&#65533;A&#65533;&#65533;b&#65533;
0?&#65533;&#65533;d_`&#65533;&#65533;&#65533;&#65533;r&#65533;q;@&#65533;k&#65533;b{&#65533;&#65533;!xw&#65533;+)&#65533;&#65533;&#65533;&#65533;&#65533;&#65533;&#65533;&#65533;^&#65533;p&#65533;&#65533;^l&#65533;&#1074;&#1340;&#65533;&#65533;h&#65533;&#622;&#65533;&#65533;&#65533;&#6763;$&#65533;&#65533;&#65533;&#65533;&#65533;&#65533;&#65533;&#65533;1&#65533;&#65533;y6F9M9&#65533;&#65533;l&#65533;&#65533;^
&#65533;&#65533;!p&#65533;*J&#932;ud&#65533;&#65533;s&#65533;&#65533;?A&#65533;&#65533;;w&#65533;&#65533;Bd&#65533;:&#65533;&#65533;y&#65533;"-!&#65533;!y&#65533;&#1325;Y&#65533;&#65533;,	&#65533;t&#65533;&#65533;&#65533;7(&#668;c&#65533;2|&#65533;&#65533;&#1219;&#65533;&#1583;c!&#65533;=&#65533;&#65533;&#1644;+&#65533;3&#65533;X&#65533;&#65533;&#65533;o&#65533; sr'v>@&#65533;pv!&#65533;&&#65533;&#65533;tX&#65533;aBp&KD&#65533;&#65533;&#65533;&#65533;0&#65533;Y&#65533;|
&#65533;&#65533;&#65533;&#65533;R&#65533;&#65533;&#65533;
TA &#65533;y/9&#65533;y&#65533;&#65533;&#65533;&#65533;&#65533;
&#65533;%i'&#65533;&#65533;f&#65533;Xd&#65533;o&#65533;DQ&#65533;&#65533;&#65533;;&#65533;&#65533;&#65533;&#65533;rt&#65533;
&#65533;W&#65533;P&#65533;u&#65533;/&#65533;f&#65533;O&#65533;&#65533;&#65533;"!&#65533;&#65533;Z&#65533;&#65533;&#65533;&#65533;A&#65533;J7X&#65533;&#65533;&#65533;4&#65533;&#65533;6&#65533;J&#65533;(&#65533;&#65533;"bj;D&#65533;&#65533;"&#65533;a@&#65533; '&#65533;(Y&#65533;9d&#65533;2&#65533;1&#65533;/&#65533;S&#65533;s&#65533;&#65533;bF&#65533;&#65533;L&#65533;&#65533;t&#65533;F6({&#65533;&#65533;0&#65533;&#65533;q7&#65533;c&#65533;&#65533;T@/&#65533;&#65533;c&#1180;&#65533;	&#65533;&#65533;&#1669;B&#65533;&#65533;!h&#65533;&#65533;c%&#1504;&#65533;
&#65533;F&#65533;_&#65533;6 &#65533;&#65533;>&#65533;&#65533;&#65533;*%e&#65533;DU&#65533;!"&#65533;te&#65533;&#65533;&#65533;J4&#65533;"&#65533;&#65533;&#65533;@ &#65533;&#65533;^&#65533;&#65533;&#65533;&#65533;0&#65533;I&#65533;b
&#65533;&#65533;L&#65533;2&#65533;&#65533;&#65533;f:&#65533;&#1036;&#65533;3#&#65533;Z
&#65533;&#65533;&#65533;&#806;6&#65533;&#65533;Kiz&#65533;&#65533;&#65533;2=t	1p&#65533;&#65533;L'&#65533;&#65533;&#65533;v&#65533;&#65533;O(&#65533;&#147;&#65533;9A&#65533;&#65533;&#65533;&#65533;0&#65533;&#65533;&#65533;~>&#65533;B&#65533;`&#65533;@&#65533;G*&#65533;&#65533;&#65533;&#65533;B:&#65533;&#65533;t&#65533;H&#65533;JQ|.&#65533;&#65533;&#65533;\BD&#65533; y}-^&#65533;H#!&#65533;&#65533;&#65533;&#65533;&#65533;M&#65533;8)&#65533;&#1192;&#65533;d&#65533;0&#65533;j&#65533;&#11034;&#65533;&#65533;&#65533;&#65533;;&#65533;N&#65533;&#65533;&#1182;z&#65533; 8&#65533;Pi!7%&#1290;Kd&#65533; &#65533;&#65533;_.&#65533;;=&#65533;O&#65533;&#65533;X&#1386;&#65533;&#65533;&#65533;&#65533;G&#65533;3Tc&	&#65533;&#65533; _&#65533;Q&#65533;&#65533;T&#65533;&#1601;#&#65533;&#65533;&#65533;d&#65533;G5&#65533;&#65533;B&#65533;&#65533;b&#65533;&#65533;&#755;&#65533;5&#65533;k&#65533;&#65533;
n`X5B&#1536;3&#65533;P&#65533;8&#865;&#65533;B&#65533;C&#65533;&#65533;W!&#65533;&#65533;&#65533;7@&#65533;_&#65533;X~&#65533;&#65533; Hf[o&#65533;&#65533;f&#65533;&&#65533;&#65533;&#65533;Pe&#65533; U&#65533;u&#65533;&#65533;&#65533;&#65533;;mp&#65533;h@&#65533;&#65533;&#65533;i&#65533;&#65533;&#65533;&#65533;&#65533;&#65533;7p__[&#65533;&#694;&#65533;&#65533;BR&#65533;X&#65533;&#65533;	&#65533;e&#65533;e]&#65533;&#65533;&#65533;&#65533;&#65533;&#65533;@r&#65533;@&#65533;&#65533;&#65533;&#65533;&#65533;F&#65533;-F &#65533;&#65533;&#1530;&#65533;&#302;;5P&#65533;
&#65533;&#65533;'x&#65533;&#817;&#65533; 	&#65533;&#65533;Zp^&#65533;bS&#65533;&#65533;&#65533;@ri&#65533;&#65533;&#65533;A&#65533;x 4&#65533;_&#65533;&#65533;&#65533;%B&#65533;&#65533;&#65533;&#65533;Y4g}op_^&#65533;Un&#65533;1&#65533;&#65533;A&#636; m	&#65533;]%`&#65533;&#65533;&#65533;8D&#632;&#65533;`,`!11I&#65533;M(0&#65533;&#65533;&#65533;&#65533;b$&#65533;g&#65533;khN&#65533;Pc@ &#65533;:&#65533;/&#65533;&#65533;y&#65533;&#65533;E~&#65533;*Pg!&#65533;`&#65533;|&#65533; 0@Q&#65533;&#1601;&#65533;&#65533;@&#65533;&#65533;R&#65533;&#1104;&#65533;&#65533;&#65533;&#1638;H&#65533;I&#1484;&#65533;&#65533;&#65533;&#65533;5M&#65533;K&#65533;&#65533;&#65533;&#65533;&#65533;&#65533;B&#65533;&#65533;+&#65533;&#65533;N&#65533;&#65533;&#65533;. &#65533;'&#65533;kT&#369;^&#65533;T&#65533;&#65533;&#65533;$4&#65533;&#65533;g8jW&#65533;&#65533;Ms&#1695;&#65533;&#65533;*&#65533;&#650;0&#65533;&#65533;&#1319;&#65533;&#65533;:j/&#65533;Z&#65533;&#65533;&#59841;&#65533;&#65533; &#65533;&#1698;&#65533;~&#65533;j]Ge&#65533;&#1535;&#65533;n&#65533;&#65533;Y J&#65533;&#65533;"&#65533;5vJ3jm!&#65533;&#65533;6G'&#65533;&#65533;Rr&#65533;!&#65533;&#65533;&#65533;&#65533;&#65533;`W &#65533;&#65533;~&#65533;&#65533;D&#65533;9&#65533;(DR&#65533;H$Ox&#65533;&#65533;&#65533;\&#65533;&#65533;&&#65533;&#65533;z&#65533;_&#65533;G&#65533;&#65533;o.&#65533;&#65533;1&#65533;Hw%%&#65533;&#65533;}O&#65533;.&#65533; &#65533;!&#65533;&#65533;D&#65533;u&#65533;W.&#65533;&#65533;&#65533;Q&#65533;ZU&#65533;&#65533;&#65533;&#1354;P&#65533;&#65533;X&#65533;(z|&#65533; &#65533;B&#65533;&#65533;mKBO^)&#65533;&#65533;&#65533;Q`*L&#803;&#65533;&#65533;iB70DPv&#65533;A$&#65533;E&#1087;&#65533;b&#65533;VR@v&#65533;K&#65533;&#65533;&#152;&#65533; &#65533;&#1801;&#65533;|k&#65533;&#65533;!&#65533;&#65533; &#65533;&#65533;r20&#65533;&#1031;&#65533;#z``5&#65533;q&#65533;,
&#65533;q&#65533;&#65533;&#65533;-&#65533;&#65533;w&#65533;&#65533;X&#65533;&#65533;&#65533;&#65533;X&#65533;V&#65533;&#65533;&#65533;|O&#65533;&#65533;f&#65533;&#65533;&#65533;NJ0y&#65533;&#65533;&#65533;&#1912;&#65533;&#65533;&#65533;~C&#65533;*&#65533;&#142;R&#65533;&#65533;&#65533;2
2&#65533;&#65533;g&#65533;_&#65533;*t\g`yD9&#65533;&#65533;&#65533;&#65533;#!B&#65533;&#65533;:&#65533;r&#65533;&#65533;&#65533;&#65533;`^^&#65533;$rH&#65533;R&#65533;&#65533;EL&#65533;P&#65533;ACo&#65533;K&#65533;z&#65533;O&#65533;m 'O&#65533;`0&#65533;M&#65533;D&#65533;&#65533;&#65533;&#65533;P&#65533;&#65533;&#46695;&#65533;2w&#65533;&#65533;n&#65533;ok9&#65533;&#65533;y&#65533;]&#65533;GH&#65533;+>&#65533;V0&#65533;'&#65533;V&#65533;+5&#65533;h&#65533;E3w+&#65533;!c&#65533;O&#65533;W5&#375;&#65533;&#65533;`&#65533;A_ }&#65533;W5&#65533;&#65533;	q4&#65533;RC3B<&#65533;&#65533;9&#65533;TO #3&#65533;0ws58ZsnU }&#65533;1&#65533;&#65533; &#65533;	x01&#65533;&#65533; 	&#65533;z7&#65533;toU&#65533;&#65533;&#65533;}&#65533;&#65533;0&#65533; 	&#65533;&#65533;&#65533;Kr&#324;P8h_&#65533;,&#65533;&#65533;&#65533;&#65533;&#65533;&#65533;&#65533;36&#65533;&#65533;"8&#65533;&#65533;R
9&#65533;&#65533;p.&#1744;&#65533;&#65533;vS&#642;/&#65533;&#65533;LPn&#65533;2c&#65533;&#65533;N&#65533;&#65533;1W@&#65533;u&#65533;g&#65533;&#65533;`&#65533;&#65533;&#65533; &#65533;V`&#1623;-Hp&#65533;&#65533;&#65533;&#65533;r&#65533;w&#65533;&#65533;|&#65533;ds@B8&#65533;&#65533;&#65533;E&#65533;sF m&#65533;3&#65533;-K&#65533;"&#65533;&#65533;&#1123;&#65533;u&#65533;U&#65533;$h8&#65533;/&#65533;7Ba&#65533;&#453;&#1793;&#65533;(&#65533;&#65533;&#65533;_&#65533;E&#65533;ErbA7 (&#65533;QvK &#65533;M&#65533;&#65533;&#65533;v&#65533;&#65533;&#65533;&#65533;=&#65533;`"&#65533;&#65533;w>&#65533;&#65533;Z,/TAF&#65533;vb&#65533;&#65533;&#65533;6&#65533;&#65533;&#65533;&#65533;F&#65533;R&#65533;B@x&#65533;BGF&#65533;=&#65533;&#65533;HM&#65533;P*c0&#65533;2W~ !&#65533;&#65533;#&#65533;&#65533;A[&#65533;&#65533;IGT&#65533;P@"M&#65533;u&#65533;1&#65533;!&#65533;&#65533;A`&#65533;a&#65533;&&#65533;-&#143;I&#65533;&#65533;t&#65533;%D&#65533;M&#65533;rx@&#65533;F=&#65533;\ &#65533;uS&#65533;&#65533;sS&#65533;&&#65533;>&#65533;&#65533;|&#65533;&#65533;&#65533;F &#65533;&#65533;XD+@0&#65533;&#65533;&#65533;&#65533;&#65533;~sh}&#65533;&#65533;&#65533;&#65533;P&#65533;6&#65533;v&#65533;Tt &#65533;D P&#65533;&#65533;&#65533;&#65533;8&#65533;pL28&#65533;&#65533;&#65533;&#65533;tX &#65533;M&#65533;&#65533;~ &#65533;&#65533;2v&#65533;X&#65533;w&#65533;cE&#65533;C&#65533;V&#65533;6&#65533;!&#65533;&#65533;&#65533;&#65533;G&#65533;&#65533;&#65533;&#65533;&#65533;S&#65533;&!&#65533;a&#65533;W {&#65533;&#65533;&#65533;]&#65533;K &#65533;bA!&#65533;2c|&#65533;nQm:c&#65533;y	li*=&#65533;&#65533;&#65533;&#65533;&#65533;&#65533; c&#65533;&#65533;`&#65533;Z&#65533;=i&#600;(&#65533;!&#65533;&#65533;Qh&#65533;#O&#65533;&#65533;&#65533;&#65533;;{b&#65533;&#65533;&#533;~&#65533;&#65533;FEb@&#65533;a&#65533;<&#65533;p*&#65533;8&#65533;&#65533;}!&#65533;&#65533;P,&#65533;	&#65533;'FA^&#65533;0&#65533;&#471;a&#65533;13&#65533;r&#65533;a&#65533;C&#65533;&#65533;&#65533;&&#65533;&#65533;SP
H9&#65533;0&#65533;&#65533;p33&#65533;&#65533;&#65533;&#65533;&#65533;+iA-&#65533;&#65533; oD&#65533;&#65533;c{&#65533;S9>&#65533;i&#1106;&#65533;&#65533;&#65533;&#65533;&#65533; &#65533;,&#65533;&#65533;W&#65533;&#152;.) G&#65533;&#65533;h0W&#65533;&#34575;&#65533;&#65533;&#65533;&#65533;&#65533;&#65533;3g&#65533;&#65533;/&#65533;&#936;&#65533;&#65533;&#65533;&#65533;&#65533;R&#1154;&#65533;&#65533; &#65533;":&#65533;$Z&#65533;&&#65533;AA  !&#65533;     ,    &#65533;  &#65533;&#65533;&#65533;pH,&#65533;&#548;r&#65533;l:&#65533;&#1064;tJ&#65533;Z&#65533;&#1580;v&#65533;&#65533;z&#65533;&#65533;xL.&#65533;&#65533;&#65533;t&#65533;Ui&#65533;&#65533;&#65533;|6&#65533;7}&#65533;&#65533;&#65533;&#65533;vxz&#65533;&#65533;H/W!&#65533;~5++w&#65533;&#65533;&#65533;&#65533;(&#65533;+5&#65533;7&&#65533;R5&#65533;&#65533;HV(s&#65533;mw&#65533;&#65533;&#65533;&#65533;&#65533;&#65533;m&#65533;{yU+&&#65533;HP&#65533;(&#65533;!i&#65533;&#65533;&#65533;m&#65533;&#65533;(&#65533;&#65533;M/&#65533;&#65533;m&#65533;&#65533;&#65533;g5&#65533;&#65533;Q&#65533;&#65533;FP&#1014;f/!&#65533;&#65533;&#65533;&&#65533;&#65533;	&#65533;&#65533;&#65533;&#65533;&#65533;2,:#cW&#65533;&#65533;&#875;&#65533;d&#1373;{&#65533;&#188;0&#65533;&#65533;@6&#65533;N&#65533;	&#357;F&#65533;&#65533;&#65533;"C&#65533;&#65533;6&#65533;&#65533;&#65533;&#65533;&#1485;H#&#65533;@&#65533;p&#65533;&#65533;B&#65533;KB&#65533;1&#65533;o&#65533;|&#65533;&#65533;&#65533;b
&#792;BfJy&#65533;NS-22M
4&"&#65533;|&#65533; &#65533;N&#65533;S&#65533;&#264;Bi7&#65533;&#65533;G+&#65533;&#65533;&#65533;d&#65533;j&#65533;P&#65533;&#65533;&#65533;lLbn&#65533;&#65533;i&#65533;ll&#65533;&#65533;==&#65533;&#65533;D&#65533;&#65533;&#65533;gY%&#65533;&#65533;_&#65533;&#65533;&#65533;&#65533; ]&#65533;w2&#65533;e,&#65533;?&#65533;&#65533;E&#65533;,&#65533;j&#65533;'v&#65533;&#65533;7ld&#65533;Y&#65533;"&#283;&#65533;&#65533;=&#65533;t&#65533;&#65533;SV&#65533;&#65533;3&#1976;&#65533;&#1326;2J&#65533;O&#65533;d,&#65533;	&#65533;hSjx @`tr.&&#65533;{h&#65533;Ue%&#65533;&#65533;N&#65533;&#65533;&#65533;+&#65533;&#65533;&#65533;e&#65533;&#65533;&#65533;Sd&#65533;g&#65533;&#65533;&#65533;'&#65533;&#65533;&#65533;AX&#65533;&#65533;&#65533;&#65533;
a&#65533;&#65533;&#65533;8!&#1282;&#65533;&#65533;0@WE&#65533;&#65533;W&#65533;&#65533;&#65533;&#65533;[&#65533;h&#65533;~PE!Z&#65533;vK&#65533;&#65533;(H&#65533;&#65533;&#65533;/&#65533;DJ&#65533;5&#65533;Qr`&#65533;&#65533;N&#65533;&#65533;&#65533;&#65533;E&#65533;&#65533;&#65533;)A&#65533;t&#65533;&#65533;&#65533;z&#65533;|(&#65533;z&#65533;&#65533;)&#65533;&#65533;&#65533;&#65533;&#65533;yE@&#1284;P&#65533;S&#65533;I&#65533;<&#65533;&#65533;D$&#65533;&#65533;&#65533;5&#65533;!&#65533;_&#65533;0G_y&#65533;&#65533;qbb8@&#65533;C&#65533;&#65533;\ &#65533;Tp&#1938;K&#65533;&#65533;/&#65533;"A&#65533;d8Z+JT&#65533;&#65533;ww5&#65533;L&#65533;j&#65533;>&#65533;*&#65533;&#65533;w!TY&#65533;&#65533;E\&#149;&#65533;&#65533;Eij&#65533;&#65533;PIm&#65533;&#65533;&#751;&#65533;J&#65533;k&#65533;&#65533;`&#65533;&#65533;&#65533;J&#285;E&#65533;D&#1984;&#65533;xC@&#65533;Jp&#65533;&#65533;&#65533;+9&#65533;&#65533;",&#65533;&#65533;&#65533;+n%&#65533;&#65533;k&#65533;&#65533;&#65533;&#65533;&#65533;&#65533;&#65533;b&#65533;L&#65533;B&#1833;&#65533;&#65533;'&#65533;&#1360;W+@&#65533;&&#65533;&#65533;&#65533;.mP&#65533;&#65533;&#65533;S&#65533;&#65533;&#65533;&#65533;4&#65533;,&#65533;T&#65533;HY&#65533;I&#65533;&#65533;&#65533;&#65533;%lg~vIQ&#65533;G&#65533;;&#65533;&#65533;Pa&#65533;J&#65533;@g&#65533;&#65533; &#65533;&#65533;&#65533;&#65533;A({&#65533;&#65533;TD&#65533;&#65533;&#65533;4	&#357;&#65533;&#65533;B&#65533;J&#841;|S1R&#65533;P3-*g&#65533;8uGP3K&#2017;2&#65533;M&#1585;&#65533;&#65533;I8&#65533;`&#65533;"&#65533;E&#65533;\&#65533; :Z7&#65533;&#65533;?m`&#65533;Uc&#65533;2&#65533;&#65533;&#65533;U&#65533;L8&#65533;[&#65533;&#65533;,*G&#65533;`&#65533;,>&#65533;&#65533;&#65533;&#65533;D&#65533;&#65533;mH&#1389;&#65533;&#65533;&#65533;uOm&#65533;1&#65533;|&#65533;&#65533;1&#65533;1&#65533;,&#65533;&#65533;h&&#65533;&#65533;&#823;/&#65533;zO)!&#65533;~&#65533;&#65533;&#65533;
&#65533;H&#65533;&#65533;&#65533;[(M'&#65533;&#65533;A~tw{&#65533;&#65533;&#65533;6&#65533;&#65533;&#65533;Fh&#65533;'&#65533;&#65533;&#65533;&#65533;
[&#65533;5&#65533;&#65533;5&#65533;&#65533;&#65533;;?&#65533;sb&#65533;)D&#65533;&#65533;oG&#65533;&#1691;a&#65533;3&#65533;&#65533;&#65533;<&#65533;&#65533;&#65533;&#65533;]&#65533;&#65533;Ds&#65533;&#65533;&#65533;&#65533;H=&#65533;&#65533;&#1743;y&#65533;7&#65533;&#65533;l&#65533;H&#65533;bD&#65533;&#65533;&#65533;%&#976;&#65533;s	]%6t&#65533;&#65533;A&#65533;&#65533;&#65533;h^&#65533; &#5901;F&#65533;*&#65533;2&#65533;fOp&#65533;*4&#65533;>&#65533; Z7&#65533;&#65533;K&#65533;&#1488;&#65533;&#65533;&#65533;H&#65533;&#65533;u&#65533;a&#65533;&#65533;&#65533;Q81R1&#65533;&#65533;/#~&#65533;d@ON&#65533;&#65533;4&#65533;&#65533;W&#1016;a&#65533;&#65533;?&#65533;fU$D&#65533;z&#143;Y&#65533;}&#65533;&#65533;&#65533;&#65533;&#65533;(&#65533;&#65533;&#16522;&#65533;&#65533;TD&#65533;G6&#65533;&#65533;)9&#65533;&#65533;&#65533;&#65533;Br|&#65533;&#65533;&#65533;&#65533;&#65533;HD&#65533;&#65533;r&#65533;&#65533;!&#65533;X$"2&#65533;X$ 9 X&#65533;&#804;&7&#65533;&#65533;Nz&#603956;&#65533;(GI&#65533;R&#65533;&#65533;L&#65533;*W&#65533;&#65533;t&#65533;B &#65533;,gI&#65533;Zf&#65533;&#65533;&#65533;&#805;.wYJ&#65533;&#65533;O&#65533;&#65533;0&#65533;&#65533; ^&#65533;&#564;&#65533;d&#65533;K1X&#65533;&#65533;] &#65533;4&#65533;&#65533;&#65533;dZ&#65533;$&#65533;3&#65533;&#65533;&#65533;&#65533;&#65533;'6&#65533;I&#65533;B&#65533;&#65533;&#65533;
&#65533;&#65533;&#65533;vJ&#65533;&#65533;&#65533;&#65533;	&#65533;N.8&#65533;`&#65533;&#376;&#65533;&#65533;&#65533;~*&#413; f<&#65533;K
P"&#65533;&#65533;L&#65533;B)!&#65533;1&#65533;&#65533;(J&#65533;Y&#65533;&#65533;&#65533;4@D7&#65533;&#65533;\x3*&#1440;!6&#65533; < &#65533;%e@E&#65533;&#65533;&#65533;Qrj&#65533;0&#65533;&#65533;T9&#65533;&#65533;&#65533;sHwi&6I!4 &#65533;=&#65533;&#65533;J&#65533;&#65533;Rlv&#65533;'&#65533;&#65533; &#65533;&#65533;'&#65533;PO&#65533;0&#65533;\2&#65533;C&#65533;fQ&#65533;&#65533;&#65533;&#1536;0&#65533;&#65533;6&#65533;J"@&#65533;&#65533;t&#65533;&#65533;&#65533;n:&#65533;&#65533;
AW&#65533;&#65533;P&#65533;J&#813;Z&#65533;7 &#65533;(&#65533;z&#65533;&#65533;&#65533;&#65533;lX+"&#65533;*&#65533;" &#65533;t&#65533;]&#65533;i&#65533;&#65533;@{&#65533; d&#65533;
&#65533;#L&#65533;.&#65533;&#65533;&#65533;&#65533;&#65533;&#65533;
t&#65533;&#65533;&#65533;b&#65533;&#65533;&#1204;&#65533;F&#65533;,&#65533;zX&#65533;zV&#65533;&#65533;=&#65533;D;&#65533;&#65533;&#65533;&#65533;%&#65533;e0!,&#65533;&#65533;&#65533;&#65533;el&#65533;&#65533;&#65533;&#65533;U6&#65533;m/s&#65533;[M&#65533;&#65533;H&#65533;n&#65533;&#65533;W&#65533;&#245;&#65533;DK&#65533;&#65533;2w&#65533;E&#65533;&#65533;0&#65533;&#65533;&#65533;Z4&#65533;&#65533;,&#65533;:@&#65533;&#65533;z&#65533;&#65533;&#65533;&#65533;H&#65533;{&#65533;Z&#65533;&#65533;B(&#65533;yA&#65533;&#65533;\n@*&#65533;&#65533;]&#65533;
&#65533;&#65533;a&#65533;&#65533;J&#65533;&#65533;"`C&#65533;&#65533;~=&#65533;&#65533;\&#65533;`&#65533;0&#65533;^o0S&#65533;&#65533;	&#65533;&#65533;=)# &#65533;&#65533;0v+&#65533;&#65533;&#65533;&#65533;~&#65533;&#65533;&#65533;&#65533;&#65533;&#65533;a&#65533;`&#65533;0&#65533; 0@*&#65533;/&#65533;q&#1601;&#65533;&#65533;`&#65533;&#1965;1&#65533;&#65533;&#65533;&w&#65533;A&#65533;&#65533;'[9&#65533;|&#65533;F&#1073;&#65533;.&#65533;Qv&#65533;&#65533;9&#65533;&#65533;&#1090;&#65533;^N&#65533;%nw&#65533;8&#65533;&#65533;&#65533;c&#65533;'iac9&#65533;&#65533;&#65533;R}3K&#65533;<NZ&#65533;&#1606;&#65533;&#65533;&#65533;g>_3q&#65533;&#65533;MTC&#65533;&#65533;7@ &#65533;NG's$f&#65533;0i&#65533;J&#65533;&#65533;&#65533;&#65533;,@+&#65533;7&#65533;AZG&#65533;&#65533;	&#65533;AL&#65533;&#65533;!x&#65533;#&#65533;3)&#65533;&#65533;&#65533;&#65533;_&#65533;&#65533; B>.&#65533;&#65533;x&#65533;&#65533;&#65533;&#65533;F\8&#65533;|&#65533;`h&#65533;=&#65533;/&#65533;Daa\Q,&#65533;Q3[9&#65533;&#65533;I&#65533;xr&#65533;c&#65533;NB&#65533;8&#65533;Pq&#65533;kSA(&#65533;&#65533;&#1424;I1R&#65533;
&#65533;8SDsc&#65533;R`&#65533;&#525;"&#65533;&#65533;V&#65533;&#65533;B&#1044;;&#65533;
	&#1723;
&#65533;&#65533;&#65533;P&#65533;
gE:&#65533;#L&#1906;\&#65533;*!&#65533;
c?b&#65533;-;&#65533;&#15187;&#65533;&#65533;&#65533;&#65533;&#65533;&#65533;}&#65533;H_&#65533;&&#65533;&#65533;ufVgCQ00.&#65533;&#65533;&#65533;A&#65533;&#65533;&#65533;d&#65533;&#65533;:&#65533;&#65533;_&#65533;&#65533;&#65533;d&#65533;7&#65533;&#65533;&#2016;!&#65533;&#65533;*B&#65533;&#65533;3&#65533;&#65533;&#65533;&#65533;&#65533;&#65533;V.&#65533;|&#65533;&#65533;'&#65533;)&#65533;&#65533;]>&#65533;&#65533;/&#65533;h&#65533;v&#65533;=&#65533;a+&#65533;j./&#65533;&#65533;&#65533;"&#65533;&#65533;X&#65533;I&#65533;y&#65533;&#65533;&#65533;!&#65533;=D&#65533;[}&#65533;C:&#65533;&#65533;M$&#264;&#65533;&#65533;xJ&#65533; 
&#65533;&#65533;1w&#65533;e&#65533;&#65533;&#65533;&#65533;d`&#65533;`&#65533;yL&#65533;a&#65533;$'kp&#65533;jBj&#65533;+E&#65533;y'8&#65533;c&#65533;&#65533;w&#65533;&#65533;&#65533;&#65533;&#65533;&#65533;b&#65533;&#65533;&#65533;&#65533;Q&#65533;2&#65533;&#65533;&#65533;`&#65533;Ud:d&#65533;dZ&#65533;&#65533;&#65533;
&#65533;mj&#65533;&#65533;UR&#65533;=x0&#65533;,r&#65533;J&#65533;wFA&#65533;&#65533;&#65533;p>&#65533;&#65533;&#634;&#65533;.&#65533;&#65533;^&#65533;&#65533;&#65533;2g&#429;t&#65533;L&#65533;Qt&#65533;~&#65533;D&#65533;&#65533;c&#65533;&#65533;&#65533;Dwc&#65533;d&#65533;&#65533;.&#65533;&#65533;	&#65533;&#65533;&#65533;~&#65533;G/+&#65533;0s&#65533;z&&#65533;#&#65533;&#65533;&&#65533;&#65533;,&#65533; 25&#65533;Fr&#65533;d&#65533;B&#65533;v&#65533;'1&#65533;&#65533;	 &#65533;"(&#65533;L&#65533;6&#65533;Xa&#65533;&#65533;&#65533;&#626;w&#65533;i&#65533;@&#1985;Ga&#65533;&#65533;&#65533;y&#65533;qd&#65533;&#1666;`&#65533;re&#65533;+&#65533;&#65533;&#65533;&#65533;B&#65533;Jar!&#65533;&#65533;o&#65533;&#65533;;&#65533;?<8>8&#65533;X8&#65533;! )Gh&#65533;&#65533;8-&#65533;F%(	&#65533;&#65533;&#65533;G0 [Cv1|&#65533;
&#65533;v&#65533;&#65533;g&#65533;eW!UxZ&#65533;&#65533;t&#65533;6N&#65533;&#65533; RK0&#65533; &#65533;s&#65533;&#65533;&#65533;*M0C]&#65533;&#1777;&#65533;V&#65533;CN&#65533;uK '&#65533;&#65533;s&#65533;tG	e&#65533;sG&#65533;~x+&#65533;(&#1475;9&#65533;&#65533; &#65533;!~&#65533;&#65533;&#65533; &#65533;*&#65533;&#65533;{&#65533;&#65533;&#65533;&#65533;#?&#65533;D$Md&#65533;&#65533;A"y&#65533;&#65533;,B&#65533;VB&#65533;"&#65533;&#65533; D&#65533; &#65533;&#65533;&#65533;(&#65533;&&#65533;S&#65533;&#65533;cFI&#65533;&#65533;t%G >&#704;iK&#65533;!T@tu&#65533;jtq &#65533;X&#65533;&#65533;&#65533;&#65533;?+P&#65533;&#65533;}&#65533;s`&#65533;&#65533;p&#65533;J&#65533;&#65533;T&#65533;&#65533;&#65533;sU&#65533;q&#65533;&#65533;G&#65533;kq&#65533;&#65533;@&#65533;g(&#65533;&#65533;8&#65533;&#65533;#&#65533;0b&#65533;&#65533;&#65533;h&#65533;&#65533;a#p&#65533;@w&#65533;f &#65533;&#65533;&#65533;&#65533;1&#65533;&#65533;&#65533;!%&#65533;!lR&#65533;&#65533;S&#65533;t&#65533;&#65533;&#65533;&#65533;V x}1&#65533; &#65533;&#65533;M0&#65533;a&#65533;&#65533;!&#65533;&#65533;qP!p)&#65533;&#65533;G&#65533;&#65533;G !Lf&#65533;H&#65533;
&#65533;&#65533;&#65533;&#1492;&#65533;V&#211;YP<&#65533;&#65533;U&#65533;P&#65533;V&#65533;z&#65533;&#65533;'n&#65533;&#65533;&#65533;x&#65533;Wh&#65533;&#65533;&#65533;&#65533;F&#65533;&#65533;@b&#65533;&#65533;LS&#65533;j&#65533;&#65533;&#65533;&#65533;&#65533;+&#65533;&#65533;&#65533;S&#65533;B/&#65533;&#65533;&#65533;&#65533;=&#65533;#<&#65533;&#65533;F&#65533;&#65533;hf&#65533;&#65533;4&#65533;A&#65533;$}1Q&#65533;&#65533; 03&&#65533;&#65533;&#65533;-&#65533;&#65533; q&#65533;T&#65533;O&#65533;A)&#65533;
&#65533;f@2N&#65533;&#65533;&#65533;&#65533;&#65533;UP&#65533;&#65533;&#65533;'ayh5&#65533;r&#65533;&#65533;ix&#65533; w&#65533;GK&#65533;py&#65533;b7&#272;b&#65533;0&#65533;(&#633;&#65533;&#65533;&#65533;&#65533;&#65533;&#65533;a&#65533;&#65533;&#65533;&#65533;X&#65533;&#65533;&#65533;yp&#65533;4&#65533;&#65533;&#1630;&#65533;x&#65533;&#65533;&#65533;&#65533;9&#65533;&#65533;Y&#65533;&#65533;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&#65533;&#65533;&#65533;;&#65533;z&#65533;n&#65533;&#65533;&#65533;&#65533;&#65533;&#65533;~&#65533;&#65533;x&#65533;y&#65533;&#65533;rt&#65533;&#65533;lqr&#65533;1&#65533;K;r&#65533;&#65533;&#65533;F5$R&#65533;&#65533;r&#65533;&#65533;fg.$&#65533;&#65533;r&#65533;&#65533;$.{~&#65533;,5V;&#65533;&#65533;GqQ&#65533;g"&#65533;wg$"&#65533;&#65533;&#65533;&#65533;&#65533;&#65533;&#65533;"$g&#65533;&#65533;&#65533;T1,&#65533;JU,rlf$&#137;&#65533;&#65533;{&#65533;C5&#65533;&#65533;G5{&#65533;&#65533;&#65533;&#65533;}o&#65533;&#65533;P&#65533;&#65533;HTj&#65533;m&#65533;&#65533;'2X`&#65533;E&#65533;&&#65533;&#65533;1&#65533;&#65533;o4}8q&#65533;dU&#65533;&#65533;p&#65533;:&#65533;&#65533;`H&#65533;r.&#65533;A$e&#65533;#,P&#65533;ipE&&#65533;&#65533;*&#65533;F&#65533;&#65533;/
&#65533;&#65533;&#65533;M&#65533;&#65533;&#291;&#65533;mN9J&#65533;&#65533;2&#65533;Y&&#65533;(&#65533;(A&#65533;!*E &#65533;&#65533;&#65533;&#65533;&#65533;*&#65533;&#65533;U&#65533;=,=]&#65533;&#65533;&#65533;k2&#65533;&#65533;&#65533;&#65533;C&#65533;&#65533;B&#65533;Fa&#65533;u&#65533;[&#65533;DV&#65533;\&#65533;&#65533;&#65533;Y){&#65533;F&#65533;&#65533;$e+k&#65533;, a&#65533;$&#65533;&#65533;&#22699;&#65533;&#65533;&#65533;b'GYp!KH&#65533;=Oa&#65533;h&#65533;&#65533;&#65533;&#65533;&#65533;&#65533;+&#65533;&#65533;l&#65533;gg&#65533;kZv&#65533;&#65533;&#195;S&#65533;
&#65533;&#65533;}&#879;U&#65533;&#65533;&#65533;q/&#65533;&#65533;	v&#65533;&#65533;?=&#65533;"&#65533;&#65533;$P~}&#65533;$&#65533;3&#65533;S\	t&#65533;&#915;&#33935;&#65533;EF&#65533;&#65533;&#65533;E&#65533;&#65533;F&#65533;1&#65533;&#65533;g&#65533;<&#65533;&#65533;;l&#65533;@&#65533;~CF&#65533;&#65533;&#65533;5N&#65533;&#65533;0&#65533;&#65533;&#65533;&#65533;0&#65533;&#65533;!X&#65533;.&#65533;_&#65533;k&#65533;'&#65533;&#65533;QxxY&#65533;&#65533;D+&a&#65533;&#65533;&#65533;1#&#65533;*="K&#65533;5&#65533;l;h&#65533;{B4&#65533;D&#65533;&#65533;=&#65533;,&#65533;&#65533;-&#65533;|&#65533;Y"&#65533;	&#65533;&#65533;&#65533;&#65533;&#65533;n&#65533;(H&#65533;&#65533; I&#65533;6,d&#484;HLxxA&#65533;&#1473;&#65533;&#149;^&#65533;&#65533;&#65533;yN%&#2001;&#65533;yh&#65533;#&#65533;&#65533;&#65533;&#65533;?'"&#65533; &#65533;&#65533; &#65533;A&#65533;L&#65533;&#65533;&#65533;;zF&#65533;&#65533;|
&#65533;&#65533;q&#65533;&#65533;f`4&#65533;*F&#65533;M&#65533;&#65533;&#65533;&#65533;'&#65533;	&#65533; &#65533;&#65533;&#65533;&#65533;&#65533;&#65533;&#65533;GxK&#65533;Z&#65533;@L
&#65533;YNz`&#65533;#&#65533;j&#65533;AU(&#65533; &#65533;1&#65533;b{0Z&#65533;r3&#65533;&#65533;Yl&#65533;4&#65533;&#65533;b&#65533;&#65533;H&#65533;ZD4&#65533;U&#65533;\;&#822;&#1378;b&#65533;&#65533;RL8&#65533;lK&#951;&#65533;^H&#65533;=;&#65533;&#65533;S&#65533;&#65533;&#65533;&#65533;&#65533;O;&#65533;&#65533;1&#65533;h&#65533;*&#65533;f&#65533;&#65533;D&#1268;
	&#65533;&#65533;&#65533;21A&#65533;&#65533;D&#65533;&#65533;+&#65533;&#65533;S"&#65533;&#65533;&#65533;F\P&#65533;t.&#65533; &#65533;&#65533;8&#65533;&#65533;&#65533;
&#65533;c;&#65533;<&#65533;%d@&#65533;&#65533;!b&#65533;&#65533;&#65533;$&#206;&#65533;E&#65533;&#65533;^@r&#65533;d&#65533;9&#65533;CD&#65533;K&#65533;DK&#65533;&#65533;&#65533;B&#1847;&#65533;3I&#65533;&#65533;&#65533;&#65533;&#65533;&#1845;6P&#65533;p)&#937;p&#65533;F;7"&#65533;&#65533;M^&#65533;y@&#65533;Qy&#65533;g&#65533;&#65533;&#65533;q&#65533;&#65533;&#65533;Bv&#65533;m&#65533;9&#65533;:&#65533;jc&#65533;&#65533;&#65533;S&#65533;}D&#65533;>-&#65533;Z)I&#65533;Bs&#65533;&#65533;&#65533;&#1755;;{&#65533;&#65533;w&#65533;D.&#65533;&#65533;g&#65533;&#65533;&#65533;&#65533;"^&#65533;kQ&#65533;0!&#65533;&#65533;G	q&#65533;&#65533;&&#65533;4&#65533;&#65533; &#65533;]&#65533;&&#65533;&#65533;Ep.&#65533;#&#65533;&#65533;l&#65533;&#65533;&#1539;&#65533;&#197;&#65533;&#1670;69&#65533;i&#33890;A&#65533;&#1719;&#65533;B |&#65533;&#65533;Dlkj"Jr&#65533;&#65533;6&#65533;1&#65533;&#65533;H&#65533;&#44485;&#65533;a=Dhpub&#65533;mJ99&#65533;"&#65533;<@$&#65533;|*&#65533;yJ2&#65533;2&#65533;W!G &#65533;'&#65533;&#65533;~&#65533;&#65533; &#65533;&#65533;&#65533;&#65533;&#65533;&#65533;e&#65533;&#65533;&#65533;&#65533;&#65533;&#65533;&#65533;&#65533;&#65533;P	&#65533;&#65533;p&#65533;&#65533;4&#65533;C &#65533;&#691;XAq&#65533;j&#65533;&#65533;a;&#65533;&#65533;&#65533;&#65533;&#1326;(&#65533;l<b&#65533;&#65533;C'&#65533;4d&#65533;zd&#65533;&#65533;&#65533;&#65533;.&#65533; &#257;&#65533;&#65533;KJ\&#65533;&#65533;8&#65533;A&#65533;)&#65533;&#65533;tD"#&#65533;&#65533;&#65533;p&#65533;&#65533;K%&#65533;&#1088;&#65533;&#65533;I&#65533;Gh&#65533;Pk&#65533;&#1805;&#65533;EICll!#T'&#65533;P%&#65533;&#65533;&#65533;:eD &#65533;&#613388;&#65533;,gI&#65533;Z&#65533;&#65533;&#65533;.w&#65533;&#65533;^&#65533;&#65533;&#65533;&#65533;0&#65533;&#65533;&#65533;h&#65533;j&#65533;&#65533;.&#65533;&#65533;&#65533;f:3&#65533;&#268;&#65533;4&#65533;IM^&&#65533;h}C\&#65533;&#65533;gz&#65533;&#65533;d@5&#65533;I&#65533;rr`&#65533;&#65533;t&#65533;#f&#65533;&#65533;p&#65533;&#65533;4&#65533;<&#65533;&#65533;u&&#65533;&#65533;%&#65533;&#65533;&#65533;~&#65533;&#65533;&#65533;L&#65533;&#65533;&#65533;&#65533;=&#65533;&#65533;&#65533;Lh8&#65533;&#65533;rZ&#65533;&#65533;&#65533;H&#65533;&#65533;E&#1098;Z&#65533;^8P&#65533;F&#65533;&#65533;&#1038;N3&#65533;&#65533;EGJR&#65533;
AI&#65533;J&#65533;JW&#65533;&#65533;l&#65533;&#65533;&#65533;&#65533;&#65533;L&#65533;&#65533;&#65533;&#65533;&#65533;&#65533;8-F&#65533;<$&#65533;&#65533;a&#65533;&#65533;&#65533;bT&#65533;&#65533;&#65533;3(Z&#65533;T&#65533;&#65533;&#65533;&#65533;H&#65533;O&#65533; %9P&#65533;&#65533;T&#65533;" K&#65533;R&#65533;&#65533;L*=Gp&#65533;&#65533;26&#65533;N'.e <&#65533;!&#65533;B&#65533;A^&#65533;U&#65533;&#65533;S&#65533;&#65533;Ax &#65533;&#65533;@!(&[&#1898;&#65533;&#65533;8&#65533;&#65533;&#1322;P@&#65533;|&#1390;&#363;9u&#65533;&#50348;=0&#65533;/{`X&#65533;B&#65533;C0*&#65533;
YpJ&#1436;<&#65533;&#65533;@p&#65533;&#65533;v&#65533;&#65533;T\U@&#65533;&#65533;`&#65533;&#65533;--GOKN&#65533;
&#65533;/&#65533;0c+[YjUX&#65533;h&#65533;&#65533;o&#65533;&#65533;&#65533;t \&#65533;&#65533;&#65533;e@
&#65533;&#65533;&#65533;&#65533;6&#65533;&#65533;&#65533;-'V&#65533;&#65533;W!&#134845;&#65533;.&#65533;&#1728;&#65533;`&#65533;&#65533;&#65533;2&#65533;+&#65533;&#65533;V&#65533;T/v&#65533;&#65533;&#65533;rDx&#65533;|cJ_i&#65533;@#&#65533;ey&#65533;KPx&#65533;&#65533;d&#558;+&#65533;&#65533;&#65533;&#65533;&#65533;&#65533;`&#65533;&#65533;&#65533;&#65533;&#65533;t0&#65533;&#65533; &#65533;B&#65533;x&#65533;l&#65533;[bX&#65533;6&#65533;&#65533;l@&#65533;<&#1367;&#65533;j'Zub&#65533;&#65533;&#65533;&#65533;&#65533;[&#65533;&#65533;20&#65533;f{&#65533;&#65533;&#65533;&#65533;&#65533;&#65533;&#65533;&#65533;[e&#65533; < &#65533;&#65533; @d\Y&#65533;#hj^&#65533;&#65533;HD&#65533;a&#65533;dN&#65533;&#65533;RtY&#65533;_&#65533;&#65533;L&#65533;&#65533;CI&#65533;(&#65533;&#65533;G&#65533;7+4&#65533;&#65533;&#65533;i"&#65533;&#65533;B&#65533;&#65533;@I<s&#65533;&#65533;&#65533;T@&#65533;sp	&#65533;&#65533;&#65533;S&#65533;&#65533;&#65533;&#65533;&#65533;t4=&#65533;&#65533;S&#65533;ITu3&#65533;&#372;;5&#65533;&#65533;OOU&#65533;&#65533;+&#65533;&#65533;i&#65533;&#65533;&#65533; H&#65533;&#65533;Wm&#65533;DX&#65533;&#1383;&#774; b-k&#65533;&#1178;&#65533; &#65533;AGYb&#65533;&#65533;&#65533;^Z&#65533;S&&#65533;&#65533;t&#65533;d #>&#65533;&#65533;'&#65533;i&#65533;&#65533;&#65533;&#65533;2BPi&#65533;A#%&#65533;&#65533;/&#65533;&#65533;m(1	&#65533;&#65533;f&#65533;)&#65533;2L&#65533;&#65533;D@&#65533;%2&#65533;g&#65533;t&#65533;&#65533;&#65533;-D&#65533;&#65533;&#65533;&#65533;&#65533;rg&#65533;="&#65533;&#65533;<$&#65533;8t;&#65533;[&#65533;&#65533;&#65533;&#65533;&#65533;&#65533;&#65533;&#65533;&#65533;&#65533;&#65533;bhE&#65533;sV1&#145;&#65533;1&#65533;j&#65533;abj&#65533;&#65533;p}{<.B:&#65533;z0>=\{&#65533;&#65533;&#65533;&#65533;&#65533;%5&#65533;&#65533;&#65533;S&#524;&#65533;Jx&#65533;l<C+!Ybg&#65533;&#65533;(&#65533;;&#65533;&#65533;&#65533;?&#65533;H&#65533;m&#65533;*&#65533;&&#65533;&#65533;&#65533;:&#65533;Cu&#65533;&#65533;.&#65533;s&#65533;'!3&#65533;0&#65533;&#65533;&#65533;t&#65533;'&#65533;&#65533;&#65533;&#1157;M&#439;?r&#65533;&#65533;&#65533;3{&#65533;X&#65533;q&#65533;&#65533;+!$b 
&#65533;&#65533;e&#65533;D&#65533;L&#54144;&#65533;&#65533;&#65533;&#65533;C&#65533;&#65533;&#65533;5&#65533;!yQR&#65533;&#65533; #&#796;&#65533;>&#65533;0&#65533;&#65533;&#65533;&#65533;!&#65533;%&#65533;	s&#65533; &#65533;W,&#65533;_&#65533;F)p&#65533;&#65533;{ZA&#65533;X&#65533;N&#65533;6&#65533;&#65533;&#65533;&#65533;&#65533;&#279;-&#65533;C&#65533;x&#815;>&#65533;&#65533;]&#65533;&#65533;N &#65533;ZJ\&#65533;fJ&#1152;)z&#65533;&#65533;'W&#65533;I?&#65533;&#65533;}&#65533;&#65533;p(&#65533;s&#65533;&#65533;7&#65533;[_&#65533;&#65533;&#65533;&#65533;y&#65533;fk&#65533;HAD&#65533;&#65533;}&#65533;&#65533;&#65533;&#65533;&#65533;mm Irn&#65533;'4&#65533;fGQ~_&#65533;5C&#65533;&#65533;8pm&#65533;rL&#65533;4#&#65533;*@&#65533;;&#65533;&#65533;s u&#65533;&#65533;&#65533;&#65533;p11&#65533;&#65533;&#65533;&#65533;-'&#65533;1!&#65533;	&#65533;`}&#65533;3bi0&#65533;&&#65533;&#65533;&#65533;0oW -&#65533;prS-&#65533;&#65533;DX&#65533;FX&#65533;&#65533;&#65533;&#65533;&#65533;&#65533;G &#65533;q@H4&#65533;&#65533;&#65533;&#65533;&#65533;&#65533;2 7&#65533;&#65533; /&#65533;Rg9EN&#65533;k&#65533;pL@&#65533;&#65533;c&#65533;&#65533;&#65533;(&#65533;&#65533;&#65533;0&#1776;&#65533;m&#65533;GX&#65533;G&#65533;8P9R')&#65533;hH&#65533;&#65533;&#65533;&#65533;x&#65533;~F&#65533;&#65533;v&#65533;f&#65533;&#65533;&#65533; p&#65533;&#65533;6p&#65533;!&#65533;&#65533;?q&#65533;p&#65533;&#65533;(9^"&#65533;a0;5&#65533;y&#65533;H&#65533;&#65533;7&#65533;&#65533;4&#65533;{H802&#65533;&#65533;I&#259;F@~K&#65533;&#65533;(&#65533;&#65533;F&#65533;&#65533;&#65533;&#65533;G&#65533;'zW=&#65533;&#65533;C&#65533;CJ@w&#65533;&#65533;&#65533;&#65533;&#65533;&#65533;&#65533;&#65533;1t&#65533;&#65533;)AP&#65533;uZm&#401;l &#65533;&#65533;&#65533;$Q&#1162;G&#65533;UR88&#65533;&#65533;!"2!&#65533;&#65533;&#65533;P&#65533;#5&#65533;r9&#1280;P #Mpu&#65533;&#65533;&#65533;B("?&G&#65533;&#65533;"T&#65533;!M v&#65533;1&G v&#65533;&#65533;%&#65533;[.Ru&#65533;yJ &#65533;&#65533;jO&#142;A&#65533;?&#65533;n&#65533;&#65533;&#65533;&#65533;>&#65533;x&#65533;&#65533;&#65533;&#65533;I.&#1041;~&#65533;GB&#65533;`X@Pp&#65533;H	AXx&#65533;&#65533;G&#65533;vR&#65533;7&#65533;I&#65533;&#65533;&#65533;xh&#65533;:7t::yEy&#65533;8C&#65533;,y0l&#65533;	&#65533;1KY&#65533;&#65533;AI	&#65533;Q&#65533;M&#65533;&#65533;q&#65533;&#65533;;p&#65533;&#65533;mP&#65533;9&#65533;&#65533;&#65533;&#65533;&#65533;a&#65533;&#1510;k&#65533;&#65533;s&#65533;&#1888;&#65533;&#65533;&#65533;&#65533;X =&#65533;&#65533;&#65533; +Q&#65533;p&#65533;&#65533;&#65533;&#720;M&#65533;
zM&#65533;{&#65533;&#1648;~b"&#65533;&#1312;&#65533;I&#65533;>d.]&#65533;&#65533;&#65533;Fkt#&#65533;w&#65533;&#65533;&#65533;b&#65533;dDS&#65533; &#65533;O@)^&#65533;&#65533;
&#65533;!V@x &#65533;u&#65533;"'a;Y&#65533;&#65533;(&#65533;&#65533;1-&#65533;.&#65533;&#65533;	&#65533;&#65533;n&#65533;B&&#65533;+&#65533;F&#65533;&#65533;/2&#65533;-&#65533;&#65533;&#65533;#i&#65533;Xss&#65533;=&#65533;&#65533;'2&#65533;R-&#65533;@/&#65533;&#65533;&#65533;ASyrW&#65533;&#65533;r7&#65533;	&#65533;&#65533;1&#65533;&#1054;-XG&#65533;9&#65533;$Xz&#470;G &#65533;&#65533;+&#65533;@&#65533;&#65533;&#65533;&#65533;&#1128;)E&#65533;&#65533;&#65533;	&#65533;zw#&#65533;&#65533;&#65533;J&#65533;%&#1569; &#65533;":&#65533;l !&#65533;     ,    &#65533;  &#65533;&#65533;&#65533;pH,&#65533;&#548;r&#65533;l:&#65533;&#1064;tJ&#65533;Z&#65533;&#1580;v&#65533;&#65533;z&#65533;&#65533;x&#65533;|&#65533;V5&#65533;z&#65533;n&#65533;&#65533;/&#65533;@&#65533;~&#65533;&#65533;&#65533;<5&#65533;&#65533;&#65533;&#65533;&#65533;&#65533;&#65533;F&r&#65533;&#65533;&#65533;/W!/&#65533;5g+(&#65533;&#65533;&#65533;&#65533;}(&#65533;&#65533;&&#65533;U5&#65533;&#65533;GV(ygr}&#65533;&#65533;&#65533;&#65533;&#65533;}&#65533;g&#65533;&#65533;&#65533;S+&&#65533;JU&!n&#65533;&#65533;&#65533;&#65533;&#65533;&#65533;&#65533;I&#65533;&#65533;f&#65533;&#65533;&#65533;&#65533;ho5&#872;P&#65533;&#65533;HT/&#65533;j/!&#65533;&#65533;&#65533;L&#65533;&#65533;\7$&#65533;LT;&#65533;+&#65533;#62~y&#65533;&#65533;I&#65533;y&#65533;&#65533;M&#65533;@G&#65533;
&#65533;hC&#320171;9&#65533;&#1320;&#65533;&#65533;Z&#65533;Qd&#65533;q&#65533;&#65533;&#1619;Z&#65533; &#65533;&#65533;&#65533;&#65533;&#65533;&#65533;ZVx&#65533;&#65533;&#65533;C&#65533;WY*)&#65533;_&#65533;>&#65533;&#65533;&#65533;&#8604;&#65533;Mp&#65533;$&#65533;&#65533;i</2&#65533;&#65533;&#65533;t+#&#65533;&#65533;&#65533; &#65533;,D&#65533;&#65533;F&#65533;n&#65533;&#65533;w\L0&#65533;s.&#65533;&#65533;E&#65533;ZY!&#65533;&#65533;|rl:&#65533;;YU(&#65533;c	[&#65533;&#65533;Z&#65533;Qdx&#1563;&#65533;&#65533;io&#65533;&#810;&#1135;&#65533;($d1:&#65533;`&#65533;RL&#65533;{9x/.&#996;a&#65533;&#65533;&#65533;&#65533;(z&#65533;v&#65533;&#65533;%,&#65533;&#65533;&#65533;&#65533;&#65533;Vrn&#65533;(o*&#65533;R$r&#65533;_&#65533;W`&#65533;&#65533;F:(fb>&#65533;	>i&#65533;= &#65533;&#65533;C<po&#65533;
&#65533;&#65533;&#65533;&#65533;uU&#65533;o&#65533;&#65533;&#65533;$(0T&#65533;s&#65533;}&#65533;&#65533;u&#65533;M!~L&#65533;6W&#65533;&#65533;V&#65533;IQ&#65533;&X`+&#65533;0&#65533;&#65533;I4&#65533;[ 
&#65533;+&#65533;&#65533;&#65533;&#258;&#65533;5&#65533;&#65533;&#65533;m&#65533;F>&#65533;3&#65533;[pQ&#65533;x`&#65533;&#65533;4/H&#65533;&#65533;&#65533;u&#65533;&#65533;9&#65533;&#65533;E&#65533;&#65533;&#65533;H&#65533;yM&#65533;&#65533;Y&#65533;iH&#65533;&#65533;&#1849;&#65533;&#65533;q&#2322;]&#65533;&#65533;&#65533;I&#65533;&#65533;&#65533;$&#65533;&#65533;$B&#65533;&#65533;cJ@c#&#65533;x&#65533;&#65533;L&#65533;&#65533;`{C\&#260;[B&#1193;&#65533;D&#65533;&#1476;O&#65533;IY&#65533;&#65533;L0&#65533;&#65533;*&#65533;&#65533;&#65533;/&#65533;jQ&#65533;&#65533;L&#65533;!E&#65533;&#1424;C&#65533;&#65533;&#65533;*&#65533;X&#65533;Q&#65533;&#65533;&#65533;M&#65533;&#65533;D&#65533;mX&#65533;&#65533;:&#65533;&#65533;&#65533;&#65533;&#65533;&#65533;q&#65533;&#65533;&#65533;&#65533;&#65533;w_&#65533;O&#65533;)cKJ8x4&#65533;&#436;B&#65533;&#65533;RZ&#65533;d&#65533;&#65533;&#65533;Vp	&#65533;&#65533;&#65533;&#65533;J&#65533;7&#65533;J&#65533;&#65533;JB&#65533;&#65533;&#65533;E 3!gPk&#65533;&#65533;pkm&&#65533;&#27375;%&#65533;&#1179;&#65533;&#1668;0&#65533; &#65533;(&#65533;B&#65533;H&#65533;5L&#65533;;DD&#65533;&#65533;J&#65533;&#65533;&#65533;&#65533;/&#65533;z&#65533;&#65533;&#65533;^&#65533;&#65533;I&#65533;\&#65533;M0$e!&#65533;
a&#65533;&#1257;&#65533;!A&#65533;&#65533;&#65533;&#65533;&#65533;&#65533;&#65533;y &#65533;j\&#65533;sf(ts&#65533;&#65533;|&#65533;&#1155;0&#65533;b&#65533;RI1&#65533;&#65533;t6&#1243;&#65533;&#65533;&#65533;p	2&#65533;&#65533;Kaj:&#65533;*#&#65533;J&#65533;&#1838;&#65533;E&#65533;z&#65533;&#65533;A&#65533;&#65533;x&#65533;h&#65533;Kt&#65533;-<o&#148;&#65533;>&#65533;<&#65533;C&#65533;J&#65533;5&#534;&#65533;kt&#65533;zC&#65533;O&#65533;d&#65533;&#65533;DK&#65533;DDd9&#65533;g!&#65533;LK&#65533;&#65533;9&#65533;Tq&#1254;&#65533;+:&#65533;-&#65533;o&#65533;G&#65533;&#65533;70&#65533;&#65533;&#65533;&#65533;&#65533;G&#65533;&#65533;Y&#65533;|K&#65533;zg&#65533;O7$&#65533;&#65533;&#57782;|&#65533;b&#65533;&#65533;f&#65533;p`0&#65533;[&#65533;&#65533;gZ1&#65533;}-~>&#65533;;&#65533;&#1915;&#65533;&#65533;9 n4&#65533;Q&#65533;&#1299;&#65533;H&#65533;&#65533;|&#65533;&#65533;&#65533;F&#65533;&#65533;&#65533;&#65533;4W&#65533;&#65533; &#65533;&#65533;\&#65533;&#65533;&#65533;&#65533;U&#65533;&#65533;y"&#173;|&#65533;&#65533;&#65533;&#65533;-1&#429;z&#65533;&#65533;&#65533;e@&#65533;&#193;&#65533;s&#65533;P&#65533;OW S&#65533; &#1745;4>&#65533;">9 &#65533;2&#1542; }&#65533;V&#65533;ZE&#65533;&#65533;&#65533;	&#65533;r&#65533;&#65533;'V&#65533;!&#65533;g&#65533;&#65533;&#65533;&#65533;g1\l&#65533;q&#65533;q&#65533;&#65533;&#65533;)U&#65533;&#65533;&#65533;&#65533;t&#65533;&#65533;&#65533;]/`&#65533;&#65533;&#65533;D@@&#65533;(U&#65533;5lH&#65533;v&#65533;&#65533;=&#65533;[&#65533;p&#65533;F&#65533;&#65533;&#65533;&#65533;&#65533;&#65533;&#65533;p&#65533;n&#65533;a&#65533;N<&#65533;p<&#65533;E&#65533;`&#65533;&#65533;&#65533;&#65533;hT&#65533;c&#65533;&#65533;2&#65533;q>B&"&#65533;}P&#65533;#&#65533;P&#65533;*N2&#65533;&#65533;&#65533;&#65533;&#1202;BM&#65533;$G&#65533;$&#65533;&#65533;R&#65533;&#65533;L&#65533;*W&#65533;&#65533;V&#65533;r&#65533;&#65533;&#65533;,gI&#65533;Z&#65533;&#65533;&#805;.o.z&#65533;&#65533;&#65533;0&#65533;ILT&#65533;&#65533;&#65533;L&#65533;2i9I&#65533;&#65533;&#65533;&#1036;&#65533;4&#65533;&#65533;jZ&#65533;h&#65533;3	q&#65533;&#65533;L&#65533;&#65533;d%6&#65533;IN\&#65533;&#65533;&#65533;&#65533;(&#65533;&#1744;&#65533;v&#65533;&#65533;&#65533;&#65533;&#65533;&#65533;&#65533;9&#65533;`EL	&#65533;&#65533;&#65533;7&#65533;&#65533;&#65533;q&#65533;&#65533;&#65533;N&#65533;&#830;J&#65533;L&#65533;%&#65533;&#65533;&#65533;>
&#65533;~:t&#65533;(&#65533;D	z&#1025;&#65533;<&#65533;&#680;F7&#65533;#&#65533;zT&#65533;&#65533;1&#65533;&#1106;&#65533;T&#65533;T&#65533;
n&#65533;&#65533;&#65533;$&#65533;&#65533;x *a&#640;&#65533;&#65533;S&#65533;&#65533;&#65533;&#65533;	v&#65533;&#65533;&#65533;r+&#65533;&#65533;&#65533;&#65533;&#65533;&#65533;<3&#65533;$BN&#65533;T&#65533;4&#65533;8-g&#65533;ps&#65533;&#65533;&#65533;d"&#65533;gU&&#65533;3H&#65533;)&#65533;&#65533;TpF&#65533;&#65533;*&#65533;&#65533;X&#65533;&#65533;a&#65533;\&#65533;V%	&#65533;&#65533;$^&#65533;&#65533;z&#65533;&#65533;u&#65533;g'n YN&#65533;U&#65533;%&#65533;:&#65533;&#65533;&#65533;u5E Y&#65533;*&#65533;&#65533;b&#65533;7&#65533;&#65533;&#1729;&#65533;*&#65533;&#65533;]E&#65533;H&#65533;&#65533;&#65533;@&#65533;&#65533;&#65533;lC-k&#884;
!)&#65533;&#65533;OA[&#65533;&#65533;&#65533;&#65533;B&#65533;kjUKL&#65533;Z&#65533;&#65533;d&#65533;Y&#65533;&#65533;&#65533;&#65533;&#65533;[&#1922;&#1335;&#65533;&#65533;@	&#65533;*&#65533;&#65533;&#65533;=&#65533;hI&#65533;&#65533;&#65533;&#65533;-h&#65533;s_	&#65533;&#65533;qn&#65533;&#65533;4&#65533;kv&#65533;&#65533;\<&#65533;~&#65533;s&#65533;{&#65533;&#65533;&#65533;&#65533;&#65533;z&#65533;&#65533;m&#65533;t&#65533;|B|&#65533;K^&#65533;sBP&#65533;,/&#65533;&#65533;&#65533;w&#65533;U&#65533;4&#65533;&#541;&#65533;"`C0&#65533;[i`d&#65533;&#65533;0&#65533;&#65533;`o&#65533;&#65533;&#65533;&#131; M'-&#65533; x&#65533;&#65533;&#65533;&#65533;1/&#65533;#$&#65533;&#65533;`P&#65533; H&#65533;&#1058;rX&#65533;)&#65533; ( &#65533;&#65533;&#65533;.;&#65533;&#65533;xv&#65533;a&#65533;&#65533;&#65533;r&#65533;*s&#65533;H^&#65533;&#65533;&#65533;+{9&#65533;&#65533;&#65533;D&#476;	&#65533;ub_(&#562;>&#65533;&#65533;&#65533;	&#65533;&#65533;&#65533;&#65533;&#65533;@;&#65533;&#65533;&#65533;&#65533;S&#65533;&#65533;d&#65533;<&#65533;`&#65533;A&#65533;GL&#65533;s&#65533;&#65533;\N&#65533;&#65533;t&#65533;a&#65533;&#65533;)&#65533; &#65533;&#65533;&#65533;=S4&#65533;&#65533;&#65533;h&#65533;>&#65533;&#65533;&#65533;&#65533; *&#65533;&#65533;&#65533;Kcst&#65533;#4&#65533;iNG&#65533;&#65533;&#65533;,&#65533;=&#65533;&#65533;pe&#65533;{I&#65533; &#65533;&#65533;&#65533;W&#65533;"&#65533;&#33004;&#65533;:0&#65533;&#503;&#65533;[h&#65533;&#65533;I&#65533;&#65533;&#65533;&&#65533;&#65533;&#65533;&#65533;7A&#65533;!r o@&#65533;0;&#65533;&#65533;&#65533;HfFF:&#65533;'&#65533;&#65533;&#65533;&#65533;&#65533;&#65533;&#65533;m&#65533;P&#65533;&#65533;&#65533;&#65533;e&#65533;\%w&#1810;-}&#65533;&#65533;&#1454;&#65533;{DDF&#65533;&#65533;&#65533;&#65533; +&#65533;AJE,v&#65533;*p&#65533;&#65533;&#65533;&#65533;G&#44476;&#65533;&#65533;&#65533;O&#65533;&#65533;&#65533;&#65533;$&#65533;&#65533;&#65533;(n&#65533;&#65533;&#65533;&#65533;3p&#65533;&#65533;7&#65533;0F&#65533;&#333;9E~&#65533;I&#65533;['&#65533;&#65533;&#65533;&#65533;&#65533;OL=&#65533;&#65533;C&#65533;&#65533;&#65533;"e&#65533;&#65533;Hd>&#65533;&#65533;&#65533;c$&#65533;y&#65533;&#65533;&#65533;&#65533; | &#65533;_D&#65533;&#65533;+&#65533;]7P&#65533;&#65533;&#65533;!&#65533;&#65533;&#65533;<qhI&#65533;|&#189;&#1328;&#65533;&#65533;&#65533;&#65533;J&#65533;#&#65533;(&#65533;^6&#65533;hX&#65533;&#65533;&#65533;Q}2&#65533;&#28799;"<&#65533;j&#65533;&#65533;-*P:&#65533;&#65533;4&#65533;U&#65533;&#65533;&#65533;&#65533;&#65533;#&#65533;ND&#65533;<&#65533;"k &#65533;.&#65533;&#65533;/\s&#65533;&#65533;&#65533;@6&#65533;(&#65533;&#65533;&#65533;&#65533;&#65533;&#65533;&#65533;&#65533;B&#65533;&#65533;&#65533;&#65533;_:&#65533;&#65533;&#681;&#65533;&#65533;P&#65533;&#571;o
&#65533;&#65533;&#65533;m&#65533;Nt~&#65533;w{&#65533;&#65533;@vU&#65533;)WrE&#65533;a6&#65533;&#65533;&#65533;#T^&#65533;&#65533;&#65533;5&#65533;H&#65533;&#65533;,&#65533;&#65533;&#65533;&#65533;2&#65533;&#65533;&#65533;&#65533;5&#65533;T&#65533;(&#65533;&#2039;Ak&#65533;@&#65533;p?&#65533;&#1406;Y&#65533;&#65533;&#65533;<&#65533;&#65533;&#65533;&#65533;&#65533;&#65533;&#65533;lv&#65533;&#65533;&#65533;&#65533;&#65533;`~_PT&#65533;2&#65533;Q&#65533;f&#65533;'&#65533;"`&#65533;uk&#65533;+&#65533;b &#65533;"{T&#1410;P&#65533;0	&#1537;&#65533;&#65533;&#65533;P1p&#65533;&#65533;&#65533;{R0.&#498;.&#65533;V &#65533;w&#65533;
&#65533;6&#65533;&#65533;R&#65533;&#65533;e%e-&#65533;p=A&#65533;)x&#65533;pJ&#65533;&#65533;w9&#1267;	38 &#65533;&#65533;L&#65533;X
&#65533;E{&#65533;nazJ&#65533;u!#&#65533; t1S&#65533;&#65533;z&#65533;pc&#65533;
T,-H?T&#65533;&#1842;?&#65533;7]&#65533;?Q&#65533;\&#65533;-&#65533;&&#65533;W)&#65533;'eh&#65533;wu&#65533;F=&#65533;&#65533;>&#65533;Jw&#65533;HJ&#65533;(&#65533;qD&#65533;i&#65533;(s &#65533;&#389;({&#65533;
&#65533;p*yg)L`&#65533;&#65533;&#65533;g\/r@P&#65533;Fbk~&#65533;&#65533;QbR&#65533;W]b{$&F&#65533;&#65533;xpp&#65533;&#65533;3*Z&#65533;&#65533;&#65533;&#65533;B&#65533;&#65533;B&#65533;8&#65533;;7&#65533;FsP&#65533;}&#65533;v&#65533;&#65533;&&#65533;&#1225;F&#65533;&#65533;&#65533;2 &#65533;8&#65533;&#65533;t&#65533;=&#65533;@5&#65533;I3&#65533;sT0?&#65533;A&#65533;~af&#65533;3|&#65533;?&#65533;&#65533;&#65533;&#65533;P&#65533;&#65533;&#65533;&#65533;&#65533;&#65533;B I8&#65533;z(&#65533;b&#65533;E&#65533;&#65533;&#1176;F &#65533;&#65533;&#65533;&#65533;Q&#65533;Q &#65533;&#65533;0&#65533;.s"&#65533;&#65533;C&#13237;s&#65533;&#752;&#65533;J &#65533;&#65533;1&#65533;&#65533;&#65533;&#65533;V`'p&#65533;&#65533;&#65533; Oq &#65533;&#65533;;&#65533;qIp&#65533;&#65533;H)&#65533;+i&#65533;I{Ax&#65533;X7! &#1489;"sI&#65533;&#65533;&#65533;&#65533;B&#65533;&#65533;8&#65533;&#65533;@Y 50&#65533;PQ&#65533;%Y&#65533;&#65533;@&#65533;&#65533;&#65533;&#65533; +Q&#65533;&#65533;&#65533;WNX&#65533;&#65533;)B&#65533;y&#65533;&#65533;@`&#65533;&=&#65533;
&#65533;&#65533;v!3&#65533;5&#65533;&#65533;&#65533;v&#65533;cS&#65533;1	a&#65533;&#65533;<L&#65533;ww&#65533;&#65533;&#65533;PD&#65533;&#65533;	W&#65533;uNB	&#65533;&#65533;&#65533;yO&#65533;7&#65533;&#65533;&#65533;S&#65533;|m 	&#65533;@/&#65533;&#65533;3&#65533;\gg&#65533;&#65533; 2	yWo&#65533;m
&#65533;9&#65533;Xc&#65533;A,z&#65533;&#65533;-&#65533;)&#65533;&#65533;&#65533;1&#65533;&#65533;&#65533;&#65533;&#65533;Vw&#43538;Q&#582;&#65533;O&#65533;&#65533;/&#65533;Y&#65533;h&#65533;F&#65533;1~&#65533;&#65533;V&#65533;Q&#65533;J&#65533;Z&#1219;&#65533;Y&#65533;!n&#65533;i&#65533;&#65533;eF4&#65533;&#65533;&#65533;&#65533;@&#65533;9&#65533;&#65533;Y&#65533;&#65533;&#65533;A 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U&yi&#65533;&#65533;&#65533;n&#65533;&#65533;+&#65533;O/(&#65533;n&#65533;&#65533;&#65533;&#65533;&#65533;&#65533;S&#65533;&#65533;GT/f/!w&#65533;&#65533;&+&#65533;Y2&#65533;&#65533;&#65533;L4; +&#65533;&#65533;32pUy&#65533;N&#65533;)$&#65533;&#65533;&#65533;&#65533;D <&#65533;&#65533;&#65533;&#65533;&#65533;&#65533;3tJj@&#65533;&#65533;l&#65533;'2&#65533;&#65533;Lq&#1264;H0&#65533;P<&#65533;&#65533;e&#65533;&#65533;~&#65533;&#65533;&#397;&#65533;*(&#65533;2 a&#65533;&#65533;+V>l)&#65533;w0&#65533;&#65533;&#65533;&#65533;&#65533;N&#65533;7&#65533;&#65533; 9),&#65533;&#65533;&#65533;O&#65533;&#65533;-&&#65533;V8)VI&#331;&#65533;u&#65533;:DO&#65533;&#65533;L&#65533;&#65533;&#65533;$Y&#65533;}&#65533;x&#65533;&#65533;&#65533;&#65533;C&#65533;rAE&#65533;&#65533;O%x&#65533;&#65533;&#65533;&#65533;	Y,&#65533;[x&#65533;	zk&#65533;&#65533;U&#65533;&#1741;d|&#65533;D&&#65533;&#65533; &#65533;&#65533;M&#65533;q&#65533;&#65533;v@N&#157;&#65533;L%&#1482;&#65533;2Q&#65533;&#65533;d5&#65533;@&#65533;&#65533;ep&#65533;X&#65533;&#65533;z&#65533;&#65533;R&#65533;G'&#65533;	&#65533;&#65533;E&#65533;&#65533;L_/&#65533;&#65533;*wv&#65533; '@`&#65533;t&#65533;&#65533;=xW29&#65533;J&&#65533;z&#65533;&#65533;n$&#65533;&#807;&#65533;p&#65533;&#65533;&#65533;&#65533;+D&#65533;&#65533;+&#1027;&#65533;Ic`:&#65533;&#65533;&#65533;e&#65533;v&#65533;&#65533;&#65533;&#65533;&#65533;&#65533;k"1&#65533;1AV&#65533;&#65533;&#65533;0S2&#65533;&#65533;r&#65533;uXp&#65533;,&#65533;Y&#65533;!Tg-&#65533;G&#65533; &#65533;t&#65533;9&#65533;&#65533;&#65533;&#65533;&#65533;zMd&#65533;&#65533;4a&#65533;/&#65533;&#65533;FvQ*y&#65533;iKc#S2a&#65533;8&#65533;e&#761;&#65533;%&&#65533;&#1269;&#65533;&#65533;H&#65533;k&#65533;&#65533;&#65533;2N&#65533;&#65533;&#65533;&#65533;A&#65533;qF&#65533;a]&#65533;L&#65533;&#65533;&#65533;&#65533;&#65533;&#65533;&#65533;&#65533;&#65533;A&#65533;&#65533;{d&#65533;I&#65533;&#65533;K&#65533;!)&#65533;Jd&#65533;&#65533;&#65533;6&#65533;i`&#65533;^."!&#65533;&#65533;|
j&#65533;xDI&#65533; &#65533;)&#1130;&#65533;&#65533;&#65533;IJ&#65533;&#65533;f&#65533;f8&#65533;$n&#65533;&#1103;-&#65533;2+A&#65533;H/C&#65533;&#65533;#w&#65533;J&#302;:&#65533;&#65533;!&#65533;&#65533;&#65533;R]&#65533;7&#65533;&#65533;&#65533;&#65533;l&#65533;&#65533;&#65533;&#65533;n&#65533;&#1062;+&#755;$&#65533;F &#65533;n&#65533;&#65533;-&#65533;[&#65533;3&#65533;	[DB`&#580;H&#65533;\$.&#65533;z&#65533;B5q&#65533;&#65533;$&#65533;B&#65533;&#65533;D&#65533;&#65533;&#65533;&#65533;&#65533;&#65533;&#65533;[&#65533;&#65533;&#65533;&#65533;&#65533;J&#65533;>^&#1457;%e&#65533;&#65533;&#65533;&#65533;FUx&#65533;*!&#2016;&#65533;&#65533;&#65533;&#65533;t&#65533;&#65533;C&#65533;4+&#65533;&#65533;r&#389;}&#65533;&#1090;&#65533;<&#65533;&#65533;R$&#65533;o&#65533;&#65533;+c&#65533;F}&#65533;&#65533;R&#65533;ZU&#65533;&#65533;&#65533;&#65533;&#821;&#65533;&#65533;&#65533;&#65533;L&#65533;k&#1925;,&#65533;&#65533;m&#873;)&#65533;w&#65533;\&#65533;g&#65533;&#65533;d&#65533;&#65533;13&#65533;&#415;&#65533;&#65533;&#65533;L&#65533;#&#65533;^'&#65533;x&#65533;Y&#65533;#iJKhV&#65533;A&#65533;Z!&#65533;&#65533;&-&#65533;J&#65533;^&#65533;&#65533;X*.&#65533;&#65533;B&#65533;J&#65533;v&#65533;gn&#65533;&#65533;&#65533;d&#65533;o&#65533;i&#65533;&#65533;TY&#65533;&#65533;8&#65533;5,+Q&#65533;&#65533;&#65533;&&#65533;&#65533;&#65533;+&#65533;i[&#65533;E0&#65533;&#65533;y&#65533;_&#65533;RV&#65533;&#65533;&#65533;c&#65533;&#65533;d&#65533;&#65533;&#65533;B _&#307;Cp&#65533;&#65533;&#65533;?&#65533;U+&#65533;&#964;},&#65533;&#65533;&#65533;\w&#65533;&#65533;v&#65533;&#65533;R?&#65533;&#460;&#65533;&#65533;&#65533;:&#65533;L&&#16548;&#65533;o	"
'.%=D6&#65533;ZDF&#65533;&#65533;b29@&#65533;"h!&#65533;U&#65533;	;&#65533;&#65533;&#825;#e&#65533;"&#65533;*&#65533;A&#65533;&#65533;&#65533;A*&#65533;&#65533;E&#65533;Y&#65533;&#65533;9J&#65533;&#65533;>xJP9$&#65533;Yz8'N&#65533;&#65533;(&#65533;&#65533;&#65533;&#65533;&#65533;&#65533;&#65533;&#65533;"&#65533;r&#65533;&#65533;&#65533;&#1339;Q9(xJ&#65533;&#65533;1oL&#65533;&#65533;&#65533;iFF&#65533;&#65533;&#65533;&#65533;&#65533;a&#65533;&#65533;H=&#65533;&#65533;&#65533;kHF&#65533;&#65533;&#65533;&#65533;&#65533;0&#65533;&#65533;&#65533;&#65533;(=Z*%&#65533;&#65533;.&#65533;2ri&#65533;&#65533;DC&#65533;y &#65533;&#65533;&#65533;$'I&#65533;JZ&#65533;&#804;%-&#65533;&#65533;Nz&#65533;&#65533;(GI&#65533;R&#65533;2Xd&#65533;4&#65533;&#65533;V&#65533;&#65533;4&#65533;,gI&#65533;Z~&#65533;&#65533;/&#65533;&#65533;`&#65533;&#65533;^&#65533;&#65533;&#65533;0&#65533;i2&#65533;&#65533;&#65533;r&#65533;/&#65533;&#65533;&#65533;K&#65533;&#65533;&#65533;&#65533;&#65533;C<\+	&#65533;&#806;6&#65533;&#65533;&#65533;n&#65533;&#65533;Z}&#1035;&#65533;&#65533;&#65533;r.&#65533;&#65533;&#65533;|&&#65533;9&#65533;&#252;&#65533;&#65533;&#65533; w&#65533;)	&#65533;&#65533;L&#65533;>mIz&#65533;&#65533;&#65533;&#65533;&#65533;&#65533;&#1580;&#65533;&#65533;&#65533;&#65533;&#167;B[&#65533;&#966;&#65533;&#65533; &#65533;&#65533;Dg1N/&#65533;&#65533;2B% &#65533;L&#65533;&#65533;Xh6&#65533;M&#65533;&#65533;'&#65533; )&#65533;&#65533;p&#1118;&#609;JxX*I!4@&#65533;5&#65533;&#65533;H&#65533;I&#65533;hv&#65533;'&#65533;&#65533;&#65533;B&#65533;0&#65533;`l0&#65533;.)Y&#65533;&#65533; &#65533;&#65533;&#65533;N&#65533;&#65533;Sh&#65533;&#65533;6`&#65533;Ic &#65533;&#65533;&#1192;HU&#65533;&#65533;&#65533;&#65533;2u"&#65533;&#65533;t:&#65533;_V&#65533;&#65533;4&#65533;:&#65533;&#65533;5&#65533;c &#65533;X&#65533;AS"&#65533;Rm&#65533;/&#65533;JL&#65533; &#65533;k&#65533;WU&#65533;&#65533;$p&#65533;\ &#65533;&#65533;
6&#65533;&#65533;&#65533;U&#65533;&#65533;xu&#65533;&#65533;&#65533;&#65533;YI&#65533; !&#65533;&#1394;&#65533;}ef&#65533;y&#65533;&#65533;&#65533;&#65533;mlh&#65533; Y&#65533;@@mj&#65533;Zaj&#65533;\&#65533;b{&#65533;&#65533;&#65533;v&#65533;H&#65533;n&#65533;&#65533;&#65533;V&#65533;&#65533;}&#65533;6K&#65533;&#65533;w&#65533;&#65533;&#65533;)	 &#65533; "&#65533;&#65533;&#65533;&#65533;&#65533;&#65533;,K &#65533;&#65533;x2&#65533;&#65533;m!$0&#65533;&#65533;&#65533;&#65533;M]+x])&#65533;Yn@*&#65533;&#65533;[]&#65533;~a&#65533;&#65533;GL&#65533;&#65533;^,`&#2013;o&&#65533;;Kp0&#65533;&#65533;T&#65533;&#2041;&#65533;&#65533;&#1092;.&#65533;&#65533;&#65533;l7&#65533;B&#65533;&#65533;L&#65533;&#65533;,0&#65533;]+&#65533;&#65533;{&#65533;&#65533;&#65533;+&#65533;#&#65533; ,@&#65533;	` @b&#65533;X&#65533;@&#65533;	&#65533;&#65533;.&#65533;x
-&#65533;&#65533;&#65533;&#65533;&#65533;&#65533;&#65533;&#65533;&#65533;&#65533;&#65533;\P&#65533;&#65533;&#65533;&#65533;&#65533;.&#65533;'&#65533;&#65533;&#65533; &#65533;&#65533;l&#65533;
G&#328;&#65533;&#65533;&#65533;&#65533;m&#65533;&#1627;^H&#65533;&&#65533;l&#65533;&#65533;ft&#65533;mv&#46841;;&#65533;&#65533;&#65533;1k&#65533;&#65533;&#65533;&#65533;h&#65533;&#65533;w&#65533;&#65533;	]hu^&#65533;g X&#65533;9M&#65533;	&#65533;&#65533;&#65533;&#65533;@&#65533;%&#65533;K&#65533;J&#65533; I&#65533;;j&#65533;h5&#65533;&#65533;&#65533;Y&.]j,&#65533;&#65533;&#65533;&#65533;_i$B&#65533;k&#65533;&#65533;&#1016;&#65533;H&#65533;]W&#65533;&#65533;zT&#65533;C&#65533;&#65533;h&#65533;r~&#65533;&#65533;  &#65533;=z&#65533;&#65533;$&#65533;(&#65533;{P!&#65533;&#65533;&#65533;&&#65533;&#65533;&#65533;B2&#65533;&#65533;&#65533;+&#65533;>&#65533;&#65533;&#65533;&#65533;#\&#65533;&#65533;&#65533;&#1654;Y20%&#1606; jl&#65533;&#65533;&#273;&#65533;
&#65533;0&#65533;X(U&#65533; &#65533;
x&#65533;&#65533;&#491;@N&#65533;&#65533;`H_&#65533;&#65533;y&#65533;&#65533;&#65533;&#65533;	A&#65533;>&#65533;&#65533;&#65533;>8D/[&#65533;&#1990;N&#65533;&#65533;&#65533;&#65533;4+Y&#65533;:e&#65533;y&#65533;G&#65533;hD &#65533;q	&#65533;&#65533;&#65533;&#65533;&#65533;!&#65533;b&#65533;&#65533;&#65533;&#65533;&#65533;&#65533;&#65533;&#65533;`l&#65533;y&#65533;&#65533;&#65533;&#65533;;\&#65533;KI&#65533;&#65533;@e&#65533;&#65533;d\&#65533;8=$&#65533;8&#65533;&#65533;&#65533;A'&#65533;L &#65533;&#65533;!&#65533;&#65533;uN!&#65533;&#65533;%@&#65533;8X&#65533;&#65533;&#65533;&#65533;6u&#65533;&#65533;O!E&#65533;&#65533;*&#65533;I&#65533;&#65533;siS&#65533;&#65533;&#65533;&#65533;V&#1102;R&#65533;b&#65533;$"&#65533;N&#65533;&#65533;&#65533;gl8yC&#65533;EL&#65533;s&#65533;&#65533;&#65533;&#65533;&#65533;&#65533;&#65533;/&#65533;p&#65533;&#65533;5
L.&#65533;]&#65533;&#65533;&#65533;&#65533;q&#65533;oT3&#65533;&#65533;&#65533;&A7&#65533;W&#65533;&#65533;9&#65533;	&#65533;?&#65533;&#261;&#65533;&#65533;>&#65533;&#65533;k&#65533;&#65533;{*&#65533;`&#2005;-&#65533;q&#65533;IL!&#65533;&#65533;X&#65533;&#65533;b?:&#65533;&#65533;S&#65533;&#65533;&&#65533;&#448;=&#65533;H&#65533;&#65533;&#65533;&#65533;&#65533;[R@M&#65533;@&#65533;J&#65533;Y&#65533;KS&#65533;$&#65533;2J&#65533;&#65533;&w&#65533;[4+&#65533;&#65533;&#65533;&#65533; &#65533;&#65533;&#65533;A	&#65533;o&#65533;z&#977;	E&#65533;R&#65533;@2zG&#65533;B&#65533;&#65533;&#450;G&#65533;1&#65533;@&#65533;&#65533;&#1537;&#65533;	&#65533;`1&#65533;p &#65533;&#65533;&#65533;&#65533;&#65533;+&#65533;&#65533;F
&#65533;7&#65533;g&#65533; {Zb.&#65533;0&#65533;TfP&#65533;"Q$&#65533;wlX@@2&#65533;"p&#65533;&#65533;&#65533;T&#65533;A&#65533;g&#65533;&#65533;&#65533;P&#65533;%	a&#535;da}&#65533;B+-&#65533;D&#65533;,1x&#65533;Az&#65533;26	'%e&#65533;8&#65533;v&#65533;&#65533;k&#65533;=&#65533;1a&#65533;CS&#65533;w\ ,&_X&#65533;P&#65533;{`'&#65533;&#65533;+T&#65533;&#65533;&#65533;f&#65533;&#65533;u]&#65533;&#65533;&#65533;'&#65533;m&#65533;2AvB&#65533;/&#65533; &#65533;B`
&#65533;&#65533;-&#65533;a(L&#65533;}&#65533;&#65533;&#65533;H&#65533;`?P@&#65533;Lp*m&#65533;*L&#65533;{&#65533;&#65533;0u%&#65533;63]&#1559;H&#65533;*&#65533;&#65533;q&#65533;&#65533;&#65533;&#65533;A&#65533;F J8&#65533;3W&#65533;t!&#65533;&#65533;&#65533;AC&#65533;&&#65533;&#65533;i'J&#65533;&#65533;-&#65533;9x"&#65533;4r&#65533;*&#65533;&#65533;vS&#65533;&#65533;%&#65533;&#65533;&#65533;j0'&#65533;h&#65533;!V&#65533;(&#65533;&#513;'v&#944;&#65533;&#65533;&#1078;{&#65533;G&#65533;s&#65533;&#65533;"X(&#65533;Y&#65533;E&#65533;&#65533;&#65533;&#65533;&#65533;@&U&#65533;&#65533;y&#65533;&#65533;O4&#65533;&#65533;q&#65533;&#65533;|$&#65533;&#65533;&#65533;&w&#65533;t.8&#65533;tC&#65533;&#65533;[8&#65533;C&#65533;&#65533;&#65533;c&#65533;)rL W&#65533;&#65533;3&#65533;bq&#65533;&#65533;&#65533;V@x&#65533;RGgB&#65533;2:"&#65533;j&#1784;5pQ&#65533;K&#65533;8&#1346;%?I
8)&#65533;8&#65533;&#65533;PF9Iy&#65533;`&#65533;&#65533;&#65533;}&#65533;O&#65533;&#65533;`&#65533;P@^i*|'&#65533;P&#65533;	6&#65533;&#65533;&#65533;ya&#65533;&#65533;JQzp8&#65533;|&#65533;&#199;7&#65533;f&#65533;&#65533; &#65533;"g	&#65533;bY&#65533;a'l&#65533;&#65533;0&#65533;&#65533;0&#65533;&#65533;&#65533;Q&#65533;&#65533;&#65533;b&#65533;F&#65533;xT&#65533;zL&#1096;Q&#65533;
&#65533;
&#65533;&#65533;"y&#65533;A-9;&#65533;&#1078;&#65533;r&#65533;P&#65533;2~y&#65533;&#65533;&#65533;&#65533;U&#65533;~&#65533;&#34485; -&#65533;&#65533;&#65533;Y&#65533;&#65533;0t@wOQ&#65533;&#65533; &#65533;h&#65533;^&#65533;(&#65533;&#65533;	-&#211;&#65533;	&#65533;&#65533;&#65533;&#65533;}&#65533;E&#65533;&#65533;&#65533;y&#65533;&#65533;9&#65533;lP&#65533;I&#65533;&#34398;&#44638;&#65533;YjA  !&#65533;     ,    &#65533; &#65533;iL3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^&#65533;&#65533;&#65533;x&#65533;&#65533;0 &#65533;&#65533;K5&#65533;&#65533;\5&#65533;U!/&#65533;5+&#65533;(&#65533;&#65533;&#65533;&#65533;&#65533;(&#65533;+5I&&#65533;k&&#65533;u&#65533;&#65533;G|&#65533;&#65533;rR(n&#65533;&#65533;&#65533;&#65533;&#65533;&#65533;&#65533;&#65533;&#65533;B&#65533;+j&#65533;&#65533;S+&&#65533;F&#65533;}O&#65533;&#65533;g&#65533;&#65533;&#65533;&#65533;&#65533;&#65533;&#65533;O/&#65533;&#65533;&#65533;&#65533;&#65533;&#65533;&#65533;&#65533;&#65533;R&#65533;&#65533;D&#654;^&#65533;&#65533;"0&#65533;&#65533;!2&#65533;2&#65533;&#65533;&#65533;	Pf(&#65533;g&#65533;U&#65533;Hgd&#65533;2&#65533; &#65533;!&#65533;&#65533;8&#65533;&#65533;a@:&"&#65533;&#65533;&#65533;&#65533;2F&#801;X&#65533;&#65533;+&#65533;(&#65533;"&#65533;&#65533;]&#65533;&#65533;;&#65533;&#65533;&#65533;-+<&#65533;3p&#65533;E&#65533;8&#65533;B&#65533;&#65533;&#65533;&#65533;&#276;T&hP"&#65533;&#65533;&#65533;L"pUauJ&#65533;&&#65533;G^(}&#65533;a[&#65533;{]}&#65533;,Z&#65533;[LX&#65533;&#65533;O&#65533;K&#65533;.i&#65533;&#1152;_.e&#65533;&#65533;&#65533;;&#65533;+&#65533;&#65533;Z&#1086;&#65533;`w&#65533;&#65533;&#65533;&#65533;2&#65533;3&#65533;&#65533;&#65533;Yv&#65533;-&#65533;K&#1103;=S1&#65533;&#65533;Ql+&#65533;AA&#65533;W`H'&#65533;nK<o&#65533;&#65533;,h+:&#946;u&#65533;^&#65533;C&#65533;P0&#65533;&#65533;&#65533;&#65533;^&#65533;S%7>e&#65533;W7&#65533;[&#65533;	&#65533;&#65533;e&#1821;(4&#65533;$&#65533;g&#65533;Kf&#65533;W&#65533;&#65533;"&#65533;&#65533;&#65533;}&#65533;&#65533;u&#65533;I!&#65533;}K&#65533;v&#65533;,O&#65533;v&#65533;"pX&#65533;
a&#65533;&#65533;&#65533;8&#65533; &#65533;"&#65533;&#65533;IMh&#65533;n&#65533;'&#65533;7%P&#65533;6_U&#65533;h&#65533;(&#65533;9Q&#65533;Bvb/d&#65533;&#65533;gS&#65533;'&#65533;DI&#65533;&#65533;^&#65533;&#65533;7&#65533;:)&#65533;&#65533;5&#65533;b&#65533;&#65533;| I!7&#65533;d&#1004;8&#65533;~&#65533;=&#65533;&#65533;(*>&#65533;[&#65533;&#1095;	L&#583;&#65533;Dp@@&#65533;&#65533;IDGMl}f&#65533;!C63!O6&#65533;X&#65533;&#65533;&#65533;"&#65533;&#65533;H(&#65533;]&#65533;t&#1280;&#65533;GJ&#65533;&#65533;H&#65533;&#65533; (&#1734;|
&#65533;&#65533;
Q
)&#65533;2&#65533;!#vR&#65533;&#65533;50Z&#65533;(#1&#65533;&#65533;&#65533;b!TV:@xJ&#65533;B+&#65533;9Ys"1
&#65533;&#65533;&#65533;yF%!d&#65533;&#65533;.&#65533; #&#65533;&#65533;<KA&!#&#65533;HT($&#65533;H&#65533;A&#65533;z&#233;&#65533;0&#65533;&#65533;H&#65533;&#1068;;&#65533;&#65533;R&#65533;&#65533;&#65533;&#65533;ko&#65533;&#65533;&#65533;&#65533;J&#65533;&#65533;d&#65533;&#65533;&#65533;&#65533;&#65533;2&#65533;"&#65533;)&#65533;J&#65533;\&#65533;&#65533;hDO&#65533;&#65533;&#65533;&#65533;+&#65533;\&#65533;'&#65533;&#65533;&#65533;&#65533;%&#65533;29&#65533;&#65533;t&#65533;u&#65533;&#65533;&#65533;&#65533;&#65533;&#65533;	&#65533;&#65533;&#65533;&#470;J&#65533;a&#65533;1u&#65533;&#65533;:&#65533;,&#65533;@T&#65533;&#65533;&#65533;&#65533;l&#65533;&#65533;c&#65533;j>W&#65533;&#65533;F&#65533;`t#?o&#1825;ls`&#65533;Zx&#65533;&#65533;&#65533;&#65533;[&#65533;&#65533;&#65533;&#65533;(&#1580;&#65533;n&#65533;&#65533;&#65533;&#65533;&#65533;u&#65533;F&#65533;&#65533;
x&#65533;b &#65533;&#65533;p&#65533;Q&#65533;&#65533;I_t&#65533;(&#65533;k&#65533;&#65533;&#65533;&#65533;	_&#65533;is#&&#65533; yZ1Q~&#65533;&#65533;\&#65533;8&#65533;F&#65533;>&#65533;v&#65533;&#65533;4&#65533;&#65533;`&#311;!&#515;&#65533;}&#65533;m&#65533;&#65533;&#65533;*(&#65533;&#65533;|&#65533;%oQ#&#65533;Bm&#65533;&#65533;&#65533;z2t&#65533;&#65533;+<&#559;%&#65533;&#65533;&#65533;
&#65533;>&#65533;&#65533;&#65533;wh&#65533;|<Rr&#915;y&#65533;t6&#65533;&#65533;&#65533;&#65533; p&#65533;&#65533;JiD&#65533;&#65533;&#65533;&#65533;G&#65533;2&#65533;E&#65533;=&#65533;&#65533;&#65533;&#65533;&#65533;&#65533;&#65533;&#65533;&#65533;R#&#65533;a\ !&#65533;&#294;M&#65533;&#65533;|xb&#65533;h(}B&#65533;&#65533;=
&#65533;a@WAE&#65533;@R&#65533;&#65533;x&#65533;)&#65533;&#2026;&#65533;TP&#963;g&#65533;&#65533;PZ&#65533;+&#65533;x
t,&#65533;&#65533;&#65533;?&#65533;X&#65533;&#65533;Y&#65533;AT5j&#65533;n4a&#65533;&#675;&#65533;R&#65533;r&#65533;)&#65533;'&#65533;	&#65533;H6&#65533;&#65533;D=8L&#65533;&#65533;G&#65533;&#151;YJ}]&#65533;C&#65533;J&#65533;6&#65533;t0&#65533;&#65533;&#65533;L&#65533;*&#65533;&#65533;o&#65533;ac}&#65533;F&#65533;e&#65533;&#65533;pq&#65533;g G&#65533;&#65533;&#65533;g&#65533;&#65533;|&#65533;&#65533;[&#65533;&#65533;&#65533;!&#65533;&#65533;t&#65533;E"Y)&#65533;&#65533;&#65533;e&#65533;h0Y&#65533; &#65533;&#65533;&#65533;&#65533;(GI&#65533;R&#65533;&#65533;,&#65533;V&#65533;&#65533;V&#65533;&#613388;&#65533;,gI&#65533;WJ@^&#65533;&#65533;R&#65533;&#65533;^&#65533;&#620716;&#65533;0&#65533;I&#65533;b&#65533;&#65533;&#65533;Z{(a`:&#65533;&#65533;<&#65533;1&#65533;I&#65533;iV@ Y&#65533;xf&#65533;C&#65533;&#65533;B4&#65533;INSV&#65533;&#65533;e&#65533;Y:6(m&#65533;4B9&#65533;I&#65533;t&#65533;&#65533;&#65533;&#65533;;'fy&#65533;Q&#65533;&#65533;h4&#65533;IPt^&#65533;&#65533;&#65533;'&#65533;&#65533;&#65533;PM&#65533;!m&#65533;JQg&#65533;&#65533;&#412;@D&#65533;&#1037;2&#65533;.&#65533;&#65533;HGJRF`&#65533;&#65533;(&#65533;%FW&#65533;*&#65533;&#65533;&#65533;&#65533;0&#65533;&#65533;&#65533;'&#65533;(&#65533;&#65533;l&#65533; J&#65533;. &#65533;&#65533;d)>5p&#65533;&#65533;&#65533;&#65533;&#65533;BMC&#65533;&#65533;9&#65533;&#65533;&#65533;$&#65533;J&#65533;> &#65533;&#65533;&#65533;=;p&#65533;&#65533;N%$&#65533;&#1169;x&#65533;&#65533;R&#65533;&#65533; J&#65533;b&#65533;&#65533;ZM&#65533;
n`5B&#65533;@,&#65533;&#65533;<&#65533;&#65533;4&#65533;Pf&#65533;:&#65533;&#65533;W}&#65533;@&#65533;zN&#65533; &#65533;&#65533;&#65533;&#65533;
&#65533;&#796;C&#65533;&#65533;!&#65533;~z &#65533;*&#65533;&#65533;=&#65533;nD&#65533;&#65533;&#65533;&#65533;.&#65533;@X&#65533;&#65533;.`&#65533;g?k&#65533;&#65533;Rs&#65533;B&#65533;A
&#65533;&#65533;&#65533;&#65533;&#65533;4&#65533;7 &#65533;&#65533;`&#65533;&#65533;&#65533;&#65533;&#65533;&#65533;&#65533;&#65533;p;&#65533;V&#65533;&#65533;Bk0!(&#65533;&#65533;&#65533;Uir&#65533;&#65533;&#65533;&#65533;U6x&#65533;+&#65533;{&#65533;V&#65533;&#65533;&#65533; &#65533;&#65533;Z&#65533;&#65533;&#65533;r&#65533;&#65533;&#65533; ni&#65533;W&#65533;&#65533;&#1212;&#65533;t &#65533;^&#65533;&#65533;W&#65533;%BZ&#65533;&#65533;&#65533;&#65533;3}&#65533;t?&#65533;V&#65533;&#65533;&#1495;&#65533;&#65533;&#65533;&#65533;V^`&#65533;&#65533;.n&#65533;&#65533;&#65533;Q	>&#65533;&#65533;&#65533;&#65533;&#65533;2&#65533;&#196;Ana &#65533;&#65533; &#65533;&#65533;&#65533;&#65533;Q&#65533;&#65533;U!&#65533;x&#65533;Jlbs&#65533;&#65533;&#65533;`&#65533;(&#65533;)&#65533;&#65533;&#65533;0)H&#65533;&#65533;( &#65533;X&#65533;&#65533;&#65533;&#65533;&#65533;X&#65533;0&#65533;	Rk`*P#&#65533;T@WL&#65533;<RT&#65533;&#65533;W.(&#65533;&#65533;f&#65533;&#65533;()&#65533;&#65533;&#65533;&#65533;&#65533;z&#65533;&#65533;&#65533;M3A%PgN&#825;&#988;&#65533;d&#65533;&#65533;&#65533;&#15966;z&#65533;&#65533;&#65533;W0,5G&#65533;>tV}O[&#65533;`h&#65533;&#65533; &#65533;&#65533;&#65533;R&#1694;&#65533;X&#65533;o&#65533;&#65533;Q#&#65533;&#1235;&#65533;45&#65533;9IN&#65533;  &#65533;&#65533;&#65533;&#65533;&#65533;&#65533;F &#65533;{&#65533; `&#65533;g&#65533;z&#1357;&#65533;V&#65533;&#65533;&#65533;&#65533;j&#65533;&#65533;&#65533;k &#65533;&#65533;Z;&#65533;y&#65533;c$&#65533;&#65533;&#65533;&#65533;&#65533;&#65533;_`D.&#65533;&#65533;&#65533;2&#65533;@&#65533;&#65533;&#65533;6Z&#65533;&#65533;QT&#65533;&#65533;&#65533;&#65533; &#65533;&#65533;Nqk&#65533;6&#65533;&#65533;I&#65533;L}&#65533;Y&#65533;'&#855483;&#65533;`ng+&#65533;&#65533;i&#65533;&#65533;>d&#65533;+&#65533;\{&#65533;a&#65533;&#65533;&#65533;&#65533;&#65533;J{&#65533;R&#65533;D&#65533;_&#65533;T)&#65533;&#65533;&#65533;&#65533;&#65533;M&#65533;D&#65533;&#65533;-&#65533;&#65533;&#65533;&#65533;+V&#65533;`8&#65533;&#65533;h/XBp&#65533;q,&#65533;&#65533;&#65533;d&#65533;&#65533;&#65533;ZN&#65533;&#65533;0$&#65533;[&#65533;&#65533;Gs$&#65533;o|&#65533;&#65533;&#65533;&#65533;&#65533;8&#65533;Mz&#65533;9"G&#65533;&#65533;&#65533;&#65533;}t&#65533;&#65533;&#65533;&#416;&#65533;@#m&#65533;,Nr&#65533;&#65533;&#65533;J3W&#65533;&#65533;!'&#65533;&#65533;$&#65533;	&#65533;)&#65533;&#65533;7&#65533;z&#1710;&#65533;goN-D&#65533;&#65533;F&#65533;=&#65533;*&#65533;&#65533;&#65533;2O&#65533;&#65533;&#65533;&#65533;&#65533;prp&#65533;&#65533;&#65533;{JhN>t&#65533;&#65533;&#65533;&#65533;S&#65533;X&#65533;&#65533;&#65533;&&#512;	0&#65533;$8&#1562;+2&#65533;&#65533;.&#65533;&#129;7&#65533;&#65533;C_&#65533;&#65533;4&#65533;&#65533;PIA&#65533;>&#65533;&#65533;&#1882;~&#65533;&#65533;Z&#65533;F&#65533;&#65533;&#65533;&#65533;e&#65533;iU&#65533;&#65533;.&#65533;&#65533;,&#65533;&#65533;&#65533;f!h&#65533;&#65533;Eo&#65533;7S&#65533;&#65533;&#65533;)|&#65533;&#65533;&#65533;&#65533;&#65533;a&#65533;(d&#65533;&#65533;x&#65533;&#65533;&#65533;}&#65533;&#331;_y>d&#65533;&#65533;&#65533;_&#65533;u&#65533;E&#65533;q0#d&&#65533;Cm&#65533; &#65533;&#65533;<&#65533;&#65533;&#65533;&#65533;	&#65533;&#65533;&#65533;2"&#65533;&#65533;`2)&#65533;h&#65533;#-&#65533;!&#65533;&#65533;*P&#65533;lF&#65533;+&#65533;.&#65533;76&#65533;,&#65533;p&#65533;&#65533;28&#65533;4x&#65533;&#65533;&#65533;l&#65533;&#65533;b&#65533;tS&#65533;-K&#65533;2&#65533;#hg&#65533;&#65533;pp]j&#65533;&#65533;,m&#65533;R&#65533;&#65533;/&#65533;P9
!wS&#65533;!&#65533;w'twX &#65533;&#65533;&#65533;&#65533;&#65533;q&#65533;&#65533;&#65533;&#65533;P&#65533;h&#65533;&#65533;ai!P&#65533;C&#65533;!&#65533;A&#65533;:&#65533;&#65533;&#65533;2&#65533;&#65533;&#65533;&#1029;W7&#65533;w&#65533;:#(a7&#65533;&#65533;2"{&#1543;FP?&#65533;+&#65533;:&#65533;u&#65533;(|(.&#65533;&#65533;y&#65533;&#65533;&#65533;}0&#65533;G&#65533;d&#65533;&#65533;&#65533;!&#65533;&#65533;%&#65533;'}XS&#65533;h0&#65533;&#65533;&#65533;`ew&#65533;&#65533;&#65533;&#65533;&#65533;&#65533;&#65533;}&#65533;eO&#65533;&#65533;&#65533;t&#65533;v&#65533;r&#65533;&#65533;&#65533;&#65533;/&#65533;$&#65533;&#65533;DQ2B&#65533;f&#65533;&#65533;P$b(&#65533;Y&#65533;&#65533;W&#65533;&#65533;&#65533;$C&#65533;-&#65533;{z&#65533;&#65533;&#65533;&#65533;@P&#65533;&#65533;&#65533;@&#65533;ze2"h*&#65533;w&#65533;(+S&#65533;5x&#65533;v&#65533;&#65533;&#65533;u&#65533;&#65533;l&#65533;a &#65533;,@&#65533;&#65533;@+ &#65533;&#65533;&#65533;&#65533;&#65533;|&#65533;&#65533;
&#65533;&#65533;8h
&#65533;vO&#65533;&#65533;&#65533;&#65533;I&#65533;P&#65533;&#65533;q&#65533;7P&#65533;u&#65533;0&#65533;@h&#65533;$W@&#65533;M&#65533;A&#65533;&#65533;M&#65533;t&#65533;R:&#65533;A&#65533;&#65533;&#65533;72)&#65533;0y6&#65533;s&#65533;!>9&#65533;&#65533;'Y&#65533;&#467;&#65533;&#65533;L&#65533;&#65533;Z@&#65533;&#65533;&#65533;b &#65533;V!&#65533;u&#65533;&#65533;#&#65533;&#65533;&#65533;K&#65533;r]&#65533;&#65533;T&#1604;!&#1352;E&#65533;&#65533;/&#65533;E&#65533;&#13673;&#65533;&#65533;X&#65533;&#65533;I&#65533;&#65533;&#65533;k&#65533;!V&#65533;ya0
9.&#65533;
&#65533;0&#65533;&#65533;&#65533;3G&#65533;5&#65533;sxR&#886;x&#65533;9&#65533;&#65533;&#65533;&#65533;#&#65533;2&#65533;&#65533;v7s1&#65533;&#65533;1"&#65533;+&#65533;&#65533;p-&#65533;W&#65533;&#65533;G&#65533;&#65533;B &#65533;&#65533;|&#65533;&#1799;&#65533;&#65533;&#65533;"&#65533;&#65533;&#65533;&#65533;&#65533;&#65533;&#65533;&#65533;0&#65533;I&#65533;O0o&#65533;&#65533;&#65533;0&#65533;P&#65533;G Fm&#1050;&#65533;9{&#65533;`-&#65533;&#1629;&#65533;&#65533;&#169;&#65533;&#65533;Hg0vUp&#65533;{&#65533;&#65533;W&#65533;p&#65533;c&#65533;1&#65533;&#65533;&#65533;i-&#65533; j&#65533;Gk&#65533;zJ&#65533;&#65533;q#&#65533;P&#65533;&#65533;T(g&#65533;m6A&#65533;&#65533;{&#65533;)n50&#65533;&#65533;&#1568;&#65533;&#65533;&#65533;*n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P(e&~U5&#65533;xHV&#65533;m&#65533;&#65533;&#65533;&#65533;&#65533;&#65533;&#65533;&#65533;&#65533;&#65533;H2&#65533;&d&#65533;&#65533;S+&#65533;&#65533;GU&!i&#65533;&#65533;&#65533;&#65533;&#65533;&#65533;&#65533;O/&#65533;&#65533;&#65533;&#65533;&#65533;&#65533;7&#65533;&#65533;`5&#65533;&#65533;Q{&#65533;FT/f/!&#65533;&#65533;&#65533;&&#65533;f&#65533;&&#65533;&#65533;!PH8GF&#65533;*&#65533;&#1193;c7E&#65533;&#65533;r]^&#65533;&#65533;&#65533;&#65533;&#65533;3&#65533;&#65533;&#65533;&#65533;&#1643;dzq&#65533;RJ!&#65533;^&#65533;x &#65533;&#65533;
 &#65533;&#65533;Uf&#65533;Y	r&#65533;&#65533;&#65533;&#65533;&&#65533;&#65533;&#65533;&#65533;.&#65533;&#65533;&#65533;Y3S&#65533;,&#412;)&#65533;'&#65533;n &#65533;
X&#65533;_P&#65533;n1&#65533;&#65533;&#164;&#65533;CLx&#65533;I"E&#65533;`&#65533;u&#65533;K&#65533;Vv/K&#1515;&#65533;b~&#65533; Eu&#65533;CU&#65533;Cd&#65533;&#65533;&#65533;&#65533;p&#65533;fp&#65533;&#65533;&#65533;$&#65533;&#1941;R; 0&#65533;&#65533;Q&#65533;&#65533;2U&#65533;&#65533;&#65533;&#65533;&#65533;&#65533;gVKmNV>E&#65533;&#65533;OP&#65533;&#65533;V&#65533;j&#65533;,H{&#65533;&#65533;&#65533;	=T&#65533;&#65533;!&#65533;&#65533;&#176;J&#65533;}&#65533;&#52876;P^cp29&#65533;;F:q&#65533;W&#65533;S&#65533;S&#994;&#65533;&#65533;&#65533;&#65533;M6&#65533;FR&#65533;:b&#65533;M<&#65533;O&#65533;&#65533;_&#65533;&#65533;u&#65533;Bt]Ia&#65533;QJ&#65533;&#65533;&#65533;'X&#65533;&#65533;c &#65533;+&#65533;&#65533;&#65533;~I&#65533;D&#65533;`X
,5q`(&#65533;&#65533;&#1924;&#65533;&#65533;D@&#65533;Op&#65533;\I&#65533;fKyJ &#65533;&#65533;%K&#65533;&#65533;"/tI&#65533;5aul&#65533;&#65533;&#65533;&#65533;&#65533;&#1422;j&#65533;&#65533;&#65533;:&#65533;&#65533;&#65533;&#65533;~T&#65533;"&#65533;&#364;&#65533;d%&#65533;&#65533;)&#65533;&#65533;&#1634;&#65533;&#65533;&#628;&#65533;&#65533;&#65533;&#65533;2D&#65533;+&#65533;7&#65533;zE"&#65533;&#65533;*&#65533;ib&#2012;n&#65533;@<J&#65533;q&#65533;=&#65533;`&#65533;&#65533;&#65533;q8=&#65533;&#65533;&#65533;&#65533;&&#65533;
&#65533;Jd&#65533;P&#65533;7&#65533;`RW&#65533;B&#65533;^&#65533;&#65533;&#65533;I&#65533;'&#65533;j&#65533;&#65533; &#65533;A&#65533;C&#65533;&#65533;&#65533;a&#65533;iRGF&#512;AU}&#65533;X&#65533;&#65533;&#65533;&#65533;
!RJ)1&#65533;"&#65533;&#65533;<[A!!&#65533;BL&#65533;LW&#65533;:&#65533;2c&#65533;(&#65533;h&#65533;&#65533;zC/yH&#65533;&#65533;D&#65533;J&#65533;&#65533;"b&#65533;&#65533;Z+/N<&#65533;&#65533;0&#65533;&#65533;&#65533;O&#65533;!&#65533;&#65533;*&#65533;&#65533;&#65533;&#65533;2&#1537;e&#65533;&#65533;F&#65533;&#65533;&#65533;
,&#65533;z&#65533;H&#65533;aP3&#65533;&#65533;x&#65533;J&#65533;`,*&#65533;&Q&#65533;&#65533;rG@M3&#65533;&#65533;
!&#65533;&#725;&#65533;&#65533;&#65533;&#65533;&#514;&#65533;rP&#65533;&#65533;&#65533;&#65533;r`&#65533;70&#65533;yKc8&#65533;&#65533;&#65533;u&#65533;Q&#65533;C&#65533;D&#65533;:&#65533;&#1779;&#65533;K&#65533;D1&#1129;H@O&#65533;I&#65533;&#65533;&#65533;F&#65533;&#1838;&#65533;&#65533;&#65533;u&#65533;9c&#533;&#65533;&#65533;cG&#65533;&#65533;aw&#65533;!z&#65533;|&#65533;#&#65533;q&#65533;&#65533;z&#65533;&#1970;:y&#65533;&#65533;L&#65533;&#65533;&#65533;PC&#65533;'&#65533;n1&#65533;HK&#65533;&#65533;
&#65533;&#65533;&#65533;y&#65533;p&#65533;&#65533;&#574;z&#65533;&#1830;@n&#65533;&#65533;V&#65533;&#65533;&#65533;&#65533;&#65533;&#65533;&#65533;&#65533;;&#65533;i&#65533;&#65533;&#65533;L[&#65533;v&#65533;JEp&#65533;&#65533;&#65533;1&#65533;&#65533;&#65533;jdIs p&#65533;N&#65533;&#65533; &#65533;p&#65533;L'aY&#65533;D&#65533;#=&#65533;&#65533;&#65533;&#65533;&#65533;zGc_&#65533;F&#65533;N&#65533;6&#65533;&#65533;&#65533;&#1266;N}R&#65533;&#65533; g2 4&#65533;}&#65533;&#65533;H&#65533;&#65533;\&#65533;6!&#65533;&#448;&#65533;&#1790;"&#65533;?&#65533;&#65533;nP&#65533;&#65533;&#65533;&#65533;EeN7&#65533;C&#65533;0B,&#65533;&#65533; &#65533;!&#65533;C&#65533;&#65533;j&#65533;&#65533;&#65533;&#65533;,w&#65533;<UiRaj&#65533;x&#65533;j4&#65533;&#65533;T&#65533;!&#65533;&#65533;&#65533;&#65533;&#65533;&#65533;0&#65533;&#65533;^&#65533;Cb:&#65533;&#65533;&#342;"&%&#1185;&#65533;~&#65533;Q@M&#65533;V&#65533;H&#65533;&#65533;p&#65533;=&#65533;_T&#65533;@8 @&#65533;Bvc&#65533;k&#65533;&#65533;&#65533;Sl&#65533;w&#65533;&#65533;<&#65533;q&#65533;8&#65533;&#65533;&#65533;[e&#65533;&#65533;&#65533;&#65533;&#65533;&#65533;&#65533;@ &#65533;&#65533;&#586;H&#65533;&#65533;e&#65533;H7&#65533;&#65533;&#65533;J&#65533;&#1363;RX&#65533;5&#65533;&#65533; FI&#65533;R&#65533;&#65533;L&#65533;*W&#65533;&#65533;TZ&#65533;&#65533;&#65533;&#65533;&#65533;,gI&#65533;Z&#65533;&#618028;e&#65533;J!&#65533;&#65533;&#65533;&#65533;0M&#65533;&#65533;b&#65533;&#532;&#65533;&#65533;d&#65533;&#65533;%&#65533;&#1036;&&#65533;I&#65533;jZ&#65533;&#65533;i&6H%H&#65533;&#65533;T&#65533;5&#65533;IN[V&#65533;&#65533;s&#65533;&#65533;&#65533;&#65533;v&#65533;&#65533;&#65533;&#65533;&#65533;'&#65533;9]A&#65533;&#65533;&#65533;7&#65533;&#65533;&#65533;qN&#65533;&#65533;p\d&#65533;&#65533;&#65533;&#65533;&#514;&#65533;=&#65533;&#65533;&#65533;&#65533;g&#65533;&#65533;&#612;@B&#65533;e&#1033;Z&#65533;2_&#65533;&#65533;F7&#65533;&#1146;5&#65533;&#65533;&#65533;&#65533;&#65533;H&#65533;i&#65533;&#65533;&#65533;&#65533;&#65533;&#65533;X&#65533;V&#65533;&#65533;&#65533;j&#65533;&#65533;&#65533;LS&#65533;&#65533;&#65533;#&#65533;&#65533;N&#65533;S&#65533;~&#65533;&#65533;+mi@&#65533;`(&#65533;h3	&#65533;$&#65533;PJ&#65533;B&#65533;&#65533;&#65533;i9;p&#65533;&#65533;&#65533;<o&#65533;&#65533;&#65533;&#65533;)$U3H )&#65533;
UpJ&#65533;&#65533;*&#65533;&#65533;X&#65533;&#65533;a&#65533;&#65533;W&#65533;&#65533;l&#1367;&#65533;T&#65533;D0&#65533;<&#65533;&#65533;&#65533;<&#65533;8ip&#65533;&#65533;&#65533;7&#65533;*-&#65533;P&#65533;|&#65533;&#65533;C&#65533;)&#65533;
&#65533;h
&#65533;&#65533;6&#65533;A4p&#65533;pv&#65533;&#65533;D&#65533;WI&#65533;&#65533;&#65533;@&#65533;&#65533;&#65533;&#65533;C/[&#884;
!)&#65533;+PC{&#65533;&#65533;2`&#65533;&#65533;&#65533;&#65533;j&#65533;&#65533;&#65533;j^&#65533;&#65533;C&#65533;&#65533;lAK&#65533;"&#65533;#&#65533;R&#65533;&#65533;`&#65533;&#1434;(&#65533;[&#65533;`&#65533;&#65533;*&#65533;&#65533;&#65533;&#65533;&#65533;H&#65533;&#65533;&#65533;&#65533;-`ns&#65533;&#65533;&#65533;qn&#65533;&#65533;4&#65533;+v&#65533;p\<&#65533;oH&#65533;k&#65533;&#65533;&#65533;&#65533;&#65533;z&#30983;g&#65533;T&#65533;&#65533;&#65533;^u+&#65533;&#65533;&#65533;7&#65533;&#65533;
`y&#65533;&#806;&#65533;&#65533;D&#65533;&#23602;&#65533;&#65533;u&#65533;E&#65533;&#65533;&#65533;&#65533;&#65533;&#65533;&#388;&#65533;ka &#65533;&#65533;&#65533;&#910;?p'&#65533;&#65533;p2
F &#65533;&#65533;a&#65533;&#313;&#65533; &#65533;&#65533;&#65533;7/F&#65533;l&#65533;ZT.&#65533;(e&#65533; &#1592;&#65533;86fzz&#65533;&#65533;&#65533;
CCQ&#65533;e&#65533;z&#65533;&#65533;&#65533;r?#&#65533;&#65533;2k&#65533;(/&#65533;&#65533;&#65533;R&#65533;5#`&#1447;&#65533;&#65533;97&#65533;bm&#65533;&#65533;&#772;&#65533;&#65533;7&#65533;8&#65533;&#65533;<&#65533;&#65533;g9&#65533;tt&#65533;&#65533;&#65533;)hxR&#65533;&#65533;uK&#65533;k&#65533;&#65533;#v.:&#65533;&#65533;.'t&#65533;Vi&#65533;Y]&#1241;&#65533;&#65533;z&#65533;&#65533; |z&#65533;&#65533;&#65533;&#65533;&#65533;&#184;C &#65533;>5oSm&#65533;T&#65533;&#65533;&#65533;Bf&#65533;6&#65533;5(&#65533;&#65533;&#65533;2H&#65533;&#65533;6V&#65533;&#65533;(I&#65533;&#65533;"&#65533;&#65533;&#65533;<&#65533;D>&#65533;&#65533;i&#65533;`JI7&#65533;AfX,&#65533;1&#65533;&#65533;&#65533;&#65533;&#65533;&#65533;5&#65533;&#65533; Z&#65533;&#65533;&#65533;&#65533;a&#65533;&#65533;&#65533;_&#65533;&#65533;*&#65533;&#65533;&#65533;0&#65533;&#65533;`&#65533;&#65533;&#65533;&#65533;
=&#65533;&#65533;&#65533;&#65533;2&#65533;&#65533;&#65533;&#65533;!Jl>j &#65533;&1&#65533;Y&#65533;&#65533;&#65533;0&#65533;&#65533;&#65533;&#1280;&#65533;&#65533;&#65533;&#65533;&#65533;&#65533;&#65533;@&#65533;
&#65533;&#65533;&#65533;@.E[V&#65533;#&#65533;&#65533;V&#65533;0M&#65533;&#65533;Q&#65533;&#65533;$Y8&#65533;S"&#65533;&#65533;@u&#65533; 
&#65533;)I&#789;&#65533;:&#65533;&#65533;&#65533;&#65533;)&#65533;)&#65533;&#65533;&#65533;&#65533;C&#65533;h&#65533;&#65533;&#65533;&#65533;&#65533;&#65533;&#194;&#65533;&#649;&#65533;&#65533;&#65533;m&#65533;&#65533;DK&#65533;&#65533;&#65533;&#65533;y&#65533;h&#65533;&#65533;Q&#65533;&#65533;0.&UW_"a&#65533;*&#65533;&#65533;I:'&#65533;&#65533;bw&#65533;&#65533;&#65533;]&#65533;&#65533;d!\&#65533;&#65533;8&#65533;&#65533;&#38139;&#65533;j&#65533;)&#65533;x&#65533;Vy?&#65533;&#65533;&#65533;Q&#65533;&#65533;UR&#65533;&#65533;Y&#65533;<&#65533;&#65533;&#65533;Gj&#65533;&#65533;&#65533;C$&#65533;&#65533;&#65533;!q&#65533;`&#65533;P&#65533;&#65533;&#65533;~&#65533;@&#65533;&#65533;*`=&Q&#65533;id&#65533;&#65533;&#65533;&#65533;{&#65533;&#65533;&#65533;S&#65533;&#65533;h?n&#65533;&#65533;&#65533;0&#65533;R&#65533;w&#65533;a%&#65533;_&#1070;h&#65533;&#65533;x&#65533;&#65533;'&#65533;I&#65533;&#65533;&#441;A&#65533;m)&#65533;&#65533;@&#65533;&#65533;&#65533;];s&#65533;&#65533;&#1834;&#65533;&#65533;}&#65533;&#65533;k&#65533;:&#65533;
&#65533;?&#65533;`5&#65533;&#137;&#65533;0!&#65533;&#65533;&#65533;&#65533;&#1585;W&#65533;&#65533;#Vs.&#65533;C&#65533;0&#65533;Wp&#65533;|&#65533;p1&#65533;@&#65533;&#65533;_`2&#65533;&#65533;&#65533;s&#65533;&#65533;n&#65533;7&#65533;!E8&#65533;#&#65533;~ A&#65533;&#65533;&#65533;,&#167;&#65533;&#65533;4X&#65533;6x&#65533;&#65533;@&#65533;&#65533;&#65533;&#65533;H&#65533;/}&#65533;&#65533;&#65533;-H EF&#65533;~&#65533;V1{&#65533;&#65533; v&#65533;&#65533;|d .xhf&#65533;,&#65533;p&#65533;&#65533;&#65533;o~&#65533;*u&#65533;
&#65533;&#65533;*&#65533;&#65533;{F@ &#65533;1hb&#65533;qrg@&#65533;8X&#65533;uHzV&#65533;!G0/s&#65533;B}I(&#65533;0x&#65533;oAd&#65533;&#65533;{V&#65533;	{(\&#65533;+&#65533;&#65533;7$&#65533;&#65533;qCG&#65533;;#&#65533;2&#65533;huH&#65533;.&#1353;&#65533;&#65533; /P&#65533; oq&#65533;&I SK&#65533;	&#65533;&#521;<&#258;D'&#1079;&#65533;&#65533;&#65533;P&#65533;'&#65533; &#65533;&#65533;(&#65533;&#65533;&#65533;u&#65533;&#65533;0&#65533;	&#65533;&#65533;&#65533;&#65533;&#65533;'L&#65533;&#65533;&#65533;G[%&#65533;@PpFL&#65533;s&#65533;&#65533;tMP&#65533;IB+xA&#65533;&#65533;UPp&#65533;H&#65533;&#65533;&#65533;"&#65533;g.&#65533;&#65533;&#65533;&#65533;G,&#65533;i-bzGpt&#65533;"aRhE&#65533;&#65533;4&#65533;(%&#65533;&#65533;x&#65533;h0sw:&#65533;qx&#65533;t&#65533; G&#65533;&#65533;&#60431;nP&#65533; &#65533;1W?&#65533;&#65533;K+F&#65533;&#65533;	&#65533;&#65533;&#65533;&#65533;8(Fq7F2&#65533;&#65533;u&#65533;<&#65533;&#65533;&#65533;0n+&#65533;K 9&#65533;p&#65533;2CKB&#1351;&#65533;&#398;&#65533;07L &#65533;X0&#65533;&#65533;&#65533;!:%iN&#65533; &#65533;
&#1953;@:;9&#65533;>64!p-&#65533;@=&#65533;&#65533;&#65533;'P&#65533;&#65533;&#65533;$c)P9&#65533;J &#65533;cQm&#65533;&#65533;R]&#65533;pYe&#65533;&#65533;p&#65533;	ba%B|a&#65533;&#65533;&#65533;&#65533;&#65533;)&#65533;Py&#65533;(&#65533;&#65533; &#65533;I&#65533;&#65533;&#65533;&#65533;&#65533;@&#65533;ve&#65533;&#65533;q&#65533;M0y&#65533;&#65533;
A&#65533;&#65533;P{&#65533;&#65533;&#65533;&#65533;	f&#65533;&#65533;&#65533;Z 0h6&#65533;G&#65533;&#65533;&#65533;&#65533; &#65533;W`9$A&#65533;&#65533;Q~T&#65533;D5C&#65533;&#65533;&#65533;+&#65533;&#65533;&#65533; n>2&#65533;&#65533;GS&#65533;&#65533;8&#1479;&#65533;0&#65533;&#960;&#65533;9&#65533;&#65533;'a&#65533;&#65533; &#65533;X*"&#65533;a!&#65533;&#65533; &#65533;u&#65533;V&#65533;E&#65533;&#65533;&#65533;&#65533;
&#65533;r&#65533;&#65533;y&#65533;&#65533;&#65533;&#65533;#!&#2038;M&#65533;8|&#65533;&#65533;Ht(&#65533;&#65533;&#65533;&#65533;,&#40543;&#1426;&#65533;y&#65533;&#65533;&#65533;&#65533;b&#65533;&#65533;&#65533;&#65533;&#65533;X&#65533;&#65533;
&#65533;&#65533;&#1696;&#65533;&#65533;&#65533;*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U&!i&#65533;&#65533;&#65533;&#65533;&#65533;&#65533;&#65533;N/&#65533;&#65533;&#65533;&#65533;&#65533;&#65533;G&&#65533;Z5&#65533;&#65533;Q{&#65533;FT/f/!&#65533;&#65533;&#65533;&&#65533;f&#65533;&&#65533;&#65533;}E2&#65533;&#65533;\d&#65533;&#65533;&#65533;&#65533;\&#65533;sS$H &#65533;&#20809;
&#65533;$C&#65533;&#65533;M&#65533;A&#65533;&#65533;{$"&#65533;&#65533;Wnq&#65533;&#65533; &#65533;[ &#65533;x&#65533;l&#65533;
H&#65533;&#65533;&#65533;N&#65533;&#65533;H&#65533;bT&#65533;0/+WL)iRJ)&#65533;Rj&#65533;&#65533;&#65533;&#65533;&#922;&&#65533;&#260;&#65533;&#65533;Eo&#65533;bu&#65533;&#65533;&#65533;8]&#65533;&#65533;&#1856;[&#65533;$&#65533;&#65533;0&#65533; &#65533;P~&#65533;&#65533;&#65533;T&#65533;c&#65533;&#65533;&#65533;&#65533;*g&#65533;[4~&#65533;&#65533;&#19321;NH&#65533;&#65533;T&#65533;&#65533;y&#65533;&#65533;&#30801;&#65533;wa&#65533;Qk&#65533;c&#1768;&#65533;&#65533;&#65533;&#65533;&#65533;&#65533;&#65533;&#65533;Nj&#65533;8&#65533;&#65533;&#65533;|&#65533;&#65533;e&#65533;b&#65533;&#65533;&&#65533;A&#65533;&#65533;+&#65533;&#1576;&#65533;&#65533;&#65533; &#65533;I&#65533;&#65533;K4&#65533;!0&#65533;&#65533;]&#65533;&#65533;c&#65533;&#65533; &#65533;&#65533;&#65533;&#65533;&#65533;^&#65533;&#677;&#65533;HV&#65533;&#65533;&#65533;+&#65533;&#65533;&#65533;&#65533;h*&#65533;E&#65533;
&#65533;&#65533;{&#65533;|&#65533;&#65533;Kj&#65533;&#65533;CQM&#65533;&#65533;g&#65533;&#65533;|`&#65533;&#65533;&#65533;)&#65533;&#65533;&#65533;B&#65533;&#65533;x&#65533;&#65533;&#65533;&#1365;&#65533;&#65533;(&#65533;&#65533;&#65533;&#65533;e87 &#65533;E&#133;K&#65533;5 &#65533;c&#65533;&#65533;9&#65533;B&#65533;&#65533;&#65533;&#65533;a&#65533;&#65533;$Q&#65533;&#65533;b&#37896;&#65533;&#65533;!a&#65533;D&#65533;&#65533;&#65533;&#65533;&#65533;p&#65533; &#65533;_&#1296;&#65533;H 'Yh&#65533;&#65533;gIw&#65533;D8&#65533;&#65533;	%&#65533;&#65533;&#65533;&#65533;w^p&#65533;`wDA&#65533;|y&#65533;&#65533;&#65533;&#65533;1&#65533;&#65533;&#65533;JJ$&#65533;L&#65533;&#65533;U&#65533;g&#65533;5@&#65533;!mo)!&#65533;|'&#65533;y&#65533;3^&#65533;&#65533;oX&#65533;&#65533;HT`[v5&#65533;&#65533;a&#65533;&#65533;&#65533;&#65533;&#65533;&#65533;RD&#65533;&#65533;fd]&#65533;&#65533;/&#65533;&#65533;H&#65533;&#65533;&#65533;T&#65533;&#65533;&#1707;&#65533;VPH&#65533;&#65533;q&#619;BP"*6k"&#65533;&#14861;q&#65533;g\&#65533;&#65533;A4&#65533;&#65533;&#65533;&#65533;&#65533;t&#65533;m&#65533;&#65533;fk
&#65533;&#65533;&#65533;&#65533;&#65533;&#65533;&#65533;/&#65533;&#65533;l?&#65533;&#65533;WH&#65533;&#65533;F&#65533;Or6(&#65533;&#65533;"&#65533;&#65533;P)&#65533;3&#65533;x&#65533;F&#65533;T&#65533;
EL&#65533;Bq&#65533;&#65533;g&#265;B&#65533;&#65533;&#65533;&#65533;B&#65533;&#65533;&#65533;&#65533;!c&#65533;&#65533;J&#65533;&#65533;<!&#65533;&#65533;&#65533;=$k&#65533;&#238;&#65533;&#65533;&#65533;|&#65533;&#65533;Y&#65533;&#65533;&#65533;&#65533;\"\F&#65533;K&#65533;J>'1r&#65533;&&#65533;&#65533;X}&#65533;&#65533;&#65533;D&#65533;,&#65533;(e&#65533; &#65533;dC&#65533;&#65533;Q&#65533;&#65533;E&#65533;&#65533;P&#65533;P&#65533;S/&#65533;c&#65533;-&#65533;&#65533;&#65533;W}C&#65533;&#65533;hrJ&#65533;7&#65533;&#65533;r^H\&#65533;R&#65533;&#65533;\&#65533;e&#65533;=&#65533;&#65533;&#65533;\_&#65533;_Si"&#65533;N&#65533;&#1944;&#65533;&#65533;&#65533;
e&#65533;o&#65533;$&#65533;&#65533;&#65533;&#65533;&#65533;V&#65533;s6)z&#65533;I|&#65533;X&#65533;m!n&#65533;&#65533;4&#65533;+&#65533;&#65533;&#51207;n&#65533;&#65533;3g&#65533;&#65533;C&#65533;&#65533;&#65533;&#65533;&#734;&#65533;?&#65533;s&#65533;&#65533;~&#65533;&#65533;{&#65533;&#65533;u&#65533;
}K&#976;`E&#65533;:D:&#607;z&#65533;|
&#65533;&#65533;&#65533;T &#65533;&#65533;&#1880;&#65533;&#65533;_&#65533;&#1095;B &#65533;q[&#65533;&#65533;&#65533;&#65533;&#65533;&#65533;So<Dl&#65533;&#65533;&#65533;&#65533;k&#65533;%&#65533;&#65533;&#65533;&#65533;l&#65533;	&#65533;m&#421;&#65533;hE:2&#65533;&#65533;(&#65533;&#65533;H &#65533;&#65533;&#65533;&#65533;&#65533;&#65533;&#65533;I\N&#65533;&#65533;&#65533;VR
&#65533;&#65533;=&#65533;	&#65533;&#65533;.aS0T&#65533;0&#65533;&#65533;F&#65533;s\&#65533;E&&#65533;C
&#65533;O&#65533;&#65533;[ &#65533;f&&#65533;CS9&#65533;&#65533;&#65533;&#65533;&#65533;*o&#65533;&#708;&#65533;XL&#65533; q/&#65533;&#65533;)&#65533;s&#65533;EL&#65533;&#65533;&#65533;b J+i&#65533;&#65533;a&#65533;&#65533;a1v&#65533;&#65533;*p&#65533;	&#65533;&#65533;&#65533;7&#65533; &#65533;Vq&#65533;3&#65533;&#65533;CG&#65533;b&#65533;A?&#65533;&#195;vT&#65533;/*p6@*&#65533;&#65533;@&#65533;&#65533;*N&#65533;&#65533;E&#65533;&#65533;!&#65533;X&#65533;&#65533;I%&#1632;&#65533;M&#65533;@&#65533;(GI&#65533;R&#65533;&#65533;L&#65533;*W&#65533;J&#65533;&#613388;&#65533;,gI&#65533;Z&#65533;&#617740;&#65533;=)V&#65533;&#65533;&#65533;f)qI&#65533;b&#887924;&#65533;Ya:&#65533;&#65533;D 2&#65533;I&#65533;jZ`
&#740;CL@&#65533;hz&#899700;&#65533;8&#65533;YK&#65533;&#65533;&#65533;cxG&#65533; &#65533;v&#65533;&#65533;&#65533;&#65533;&#65533;'&#1305;E&#65533;&#65533;&#65533;&#65533;&#65533;&#65533;f<&#65533;)&#65533;'DH&#65533;`&#65533;&#65533;&#65533;1
&#65533;&#65533;&#65533;A>&#65533;L~:&#65533;@h!
*&#1098;<v&#65533;F7&#65533;Q&#65533;1&#65533;&#65533;&#65533;|&#65533;H&#65533;i&#65533;&#65533;&#65533;&#65533;&#65533;w&#65533;&#137;d&#65533;&#65533;&#65533;S: (&#65533;K &#65533;v&#65533;4&#65533;8&#65533;Nu&#65533;[:a&#65533;&#65533;z&#65533;bX&#65533;&&#65533;&#65533;Bh )&#65533;
&#65533;&#65533;&#65533;&#65533;&#65533;&#65533;&#65533;NP&#65533;f&#65533;&#65533;&#65533;a&#65533;&#65533;*&#65533;&#65533;&#65533;
a	%S&#65533;&#65533;M&#65533;&#65533;S7&#65533;t!l&#65533;&#65533;P&#65533;&#41528;j&#65533;{&#803;^&#65533;&#65533;z&#65533;&#65533;&#65533;5&#65533;f'n &#65533;WJ&#65533;T&#65533;&#65533;&#65533;JW&#65533;U4E&#65533;X&#65533;
&#65533;&#65533;Z&#65533;7&#65533;&#65533;&#1729;&#65533;*&#65533;&#65533;G&#65533;*	\p&#65533;u&#65533;&#65533;m&#65533;e&#65533;&#65533;V!&#65533; o&#65533;)h&#65533; Z&#65533;U&#65533;}M&#65533;3WK&#65533;&#65533;v4&#65533;&#65533;ggK&#65533;"`BX juL&#65533;VS%h&#65533;l &#65533;d&#65533;&#65533;&#65533;D*	&#65533;&#65533;&#1824;&#65533;e&#65533;/&#65533;+&#65533;&#65533;&#65533;&#65533;p&#65533;&#65533;&#65533;&#65533;&#65533;&#65533;&#65533;&#65533;)y&#65533;Y!t &#65533;&#65533;M/&#65533;&#65533;&#65533;nf&#65533;&#65533;%R&#65533; &#65533;&#65533;&#65533;r&#65533;&#65533;&#1792;T&#65533;&#65533;`&#65533;&#65533;u5&#65533;&#65533;&#65533;y&#65533;&#65533;&#65533;00&#65533;X&#65533;.&\&#65533;=&#65533;&#65533;b8&#65533;&#13064;&#65533;&#65533;&#65533;0)!@&#65533;&#65533;7&#312;&#65533; &#65533;&#65533;Xc&#65533;&#65533;0F&#65533;G&#65533;US.&#65533; e&#65533; &#65533;&#65533;&#65533;8&fvz&#65533;&#65533;	C&PQ&#65533;&#65533;z&#65533;&#65533;&#65533;2?#&#65533;&#65533;2kTs&#65533;&#65533;+,jQ&#65533;9&#65533;b&#65533;&#65533;&#65533;\&#65533;5&#65533;Y&#65533;&#65533;&#65533;&#65533;&&#65533;&#65533;7&#65533;3&#65533;&#65533;$&#65533;V&#65533; TVa&#65533;&#65533;49&#65533;Ph:&#65533; &#65533;&#65533;&#65533;m&#65533;&#65533;E&#65533;6&#65533;&#65533;&#1316;&#65533;Z&#65533;&#65533;q&#65533;W&#65533; &#1588;>;m&#65533;	&#18001;&#65533;@&#65533;E&#65533;[RW&#65533; z&#65533;d&#65533;&#65533;&#65533;&#65533;4&#65533;&#272;&#65533;&#65533;B8U&#65533;2&#65533;&#65533;&#65533;>x&#65533;&#65533;&#65533;|&#65533;&#65533;&#65533;`8&#65533;bmB&#65533;$k&#65533;&#65533;k&#65533;&#65533;&#65533;&#65533;&#65533;c&&#65533;&#65533;82&#8652;^r&#65533;\x&#65533;6$&#65533;1t&#65533;P"4&#65533;&#65533;&#65533;lpk&#65533;q&#65533;&#65533;%&#65533;!m
FH&#65533;&#65533;&#65533;.qlwW&#65533;D &#65533;z&&#65533;&#65533;&#65533;&#65533;#"&#65533;K &#65533;&#65533;&#65533; &#65533;&#65533;X&#1044;B&#65533;&#65533;'&#65533;}9A&#65533;@FA&#65533;
\&#65533;
&#65533;&&#65533;&#65533;T*&#65533;!&#65533;n&#65533;*&#65533;&#65533;4B]&#65533;&#65533;Y&#65533;\|&#65533;&#65533;&#65533;-&#801;&#65533;[&#1543;&#65533;&#65533;b&#65533;&#65533;&#65533;MD&#1355;Dda&#65533;'&#65533;&#65533;&#65533;&#65533;w6&#65533;&#65533;&#65533;[!x&#65533;k&#1921;&#65533;&#527;@&#65533;&#65533;@&#65533;&#65533;	fh&#65533;rA&#65533;&#65533;N&#65533;&#65533;&#65533;&#65533;.&#65533;&&#65533;&#65533;&#1351;&#65533;&#65533;&#65533;&#65533;&#65533;Q&#65533;&#65533;QT&#65533;9rg&#65533;&#65533;&#65533;&#65533;&#65533;&#65533;&#65533;&#65533;c&&#65533;Pv&#65533;)&#65533;M&#65533;&#65533;;&#65533;&#65533;g&#65533;&#65533;&#65533;&#65533;&#65533;&#65533;f&#65533;&#65533;&#65533;qC!X%&#65533;&#65533;2W&#65533;b&#65533;zg&#65533;	&#65533;&#65533;;\F2&#65533;&#65533;&#65533;h&#65533;&#1097;&#65533;&#65533;A&#65533;Zt&#65533; 6&#65533;_<	&#320;&#65533;&#65533;&#1059;&#65533;"&#65533;!&#65533;&#65533;%&#65533;&#65533;[fi&#65533;y(&#65533;&#65533;-&#65533;&#65533;>5&#65533;`R&#65533;&#65533;&#65533;&#65533;r&#65533;&#65533;&#65533;N&#65533;&#65533;&#65533;X&#65533;{43&#65533;9
&#65533;5+&#65533;l&#65533;?P&#268;&#65533;|&#65533;&#65533;~&#65533;&#65533;&#65533;V&#65533;&#65533;&#65533;}&#65533;&#65533;&#65533;D#&#65533;RC2P 6&#65533;}&#65533;1;&#65533;&#65533;.:a|I72&#65533; !&#65533;@&#65533;&#65533;_&#65533;s0&#65533;&#65533;
&#65533;w&#65533;&#65533;uI9-&#65533;&#65533; *+&#65533;:&#65533;~&#65533;&#65533;B3B+_`-&#65533;#&#65533;+v&#65533;8&#65533;&#65533;:&#65533;&#65533;&#65533;@&#65533;&#65533;&#65533;&#65533;&#65533;F&#65533;`.&#65533; c&#65533;"-&#1090;"&#1536;I&#65533;	'&#65533;&#65533;&#65533;&#65533;hf&#65533;+&#65533;&#65533;h+&#65533;&#65533;&#1090;&#65533;&#65533;8&#65533;q&#65533;4&#65533;Wz&#65533;&#65533;(<&#1542;n&#65533;Gop"&#65533;&#65533;7&#65533;lv&#65533;&#65533;T/&#65533;R &#65533;Ft&#65533;6&#65533;E&#65533;rI ,B&#65533;&#65533;2+0&#65533;Z&#1351;&#65533;8&#65533;i&#65533;?(&#65533;m&#65533;*&#65533;H7&#1285;&#65533;&#65533;U&#65533;vu&#65533;~Qp,;W4+A'~H91&#65533;&#65533;&#1651;xJpv&#65533;(Hp"a&#65533;Q&#65533;!&#1441;}&#65533;&#65533;!k&#65533;>w|k(&#65533;2Q
&#65533;4TN&#65533;oRr&#65533;E&#65533;&#65533;&#65533;)waEw	p&#65533;l(&#65533;#&2&#65533;&#65533;&#65533;
QX05&#65533;&#65533;DV&0&#65533;I$&#65533;&#65533;G&#65533;&#65533;3&#1217;&#65533;&#65533;I&#1544;&#65533;""&#65533;&#65533;=+&#65533;&#65533;&#65533;&#65533;J&#65533;&#65533;P&#65533;&&#65533;&#65533;&#65533;D&#65533;s&#65533;`&#65533;8SG5&#65533;&#65533;H&#65533;X&#65533;&#65533;&#65533;8(&#65533;s&#65533;E3&#65533;_W0L q&#65533;&#65533;&#65533;h&#65533;&#65533;X	v&#65533;&#660;0&#65533;v&#712;-&#65533;&#65533;&#65533;&#65533;&#65533;&#65533;&#65533;H&#65533;a&#65533;Q&&#65533;&#65533;A&#65533;&#65533;4&#605431;;Y	=&#65533;&#65533;
8&#65533;!=H&#65533;&#65533;0&#65533;&#65533;V&#65533;y&#65533;q&#65533;w&#65533;&#65533;I&#65533;&#65533;&#65533;Z&#65533;1&#65533;'&#65533;LP9l&#65533;`i$&#65533;L1P&#65533;&#65533;|QP&#65533;X{&#65533;&#1429;l&#65533;kO&#65533;U)&#65533;ipX	&#208;qPgH~&#65533;MY	b&#65533;c^	&#65533;&#65533;&#65533;}&#65533;gnS;&#65533;i&#65533;! ^&#65533;8$1&#65533;v &#65533;Q yb&#65533;4&#65533;0&#65533;)h0&#480;4I&#65533;^&#65533;7&#65533;g&#65533;8&#65533; &#65533;&#65533;@&#65533;ZS&#65533;&#65533;0&#65533;)-&#65533;w-&#65533;g&#65533;&#65533;+&#65533;&#65533;WPn&#65533;uPV&#65533;Em&#1050;&#1088;0	,&#1721;&#65533;&#65533;&#65533;
&#65533;0\%x]&#65533;x&#65533;&#65533;&#65533;@&#65533;V&#65533;C&#65533;Y&#65533;+&#65533;&#65533;&#65533;&#65533;&#65533;+&#65533;&#65533;&#37142;C P&#65533;&#65533;&#65533;&#65533;&#65533;&#65533;&#65533;&#1631;&#65533;&#65533;&#65533; &#65533;:&#65533;&#65533;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H&#65533;&#65533;&#65533;&#65533;Hx%&#65533;&#192;S,^&#65533;&#65533;&#65533;@!P&#65533;"%&#65533;&#65533;&#65533;%g&#65533;&#65533;9RlRd&#940;u&#65533;&#65533;T&#65533;&#65533;HY!&#65533;&#65533;%8&#1044;H
&#65533;mK&#65533;o&#65533;&#65533;&&#65533;&#65533;i&#1861;&#65533;&#65533;HF&#65533;B&#65533;&#65533;!e&#65533;&#65533;B$&#65533;IE^'J/&#65533;&#12004;&#1933;)&#65533;>!H*CW&#65533;SL&#65533;&#65533;*$&#311;H&#1186;&#65533;'&#65533;&#65533;b[&#65533;<K&#65533;&#65533;&#65533;.&#65533;,=&#65533;q7@q&#65533;&#65533;&#65533;l&#65533;7&#65533;I&#65533;]&#65533;;&#65533;Q&#65533;&#65533;i/&#65533;Em&#65533;&#65533;	&#65533;&#65533;W&#65533;&#65533;&#65533;55J&#65533;&#65533;-&#65533;&#65533;*&#65533;&#65533;.&#65533;}uvM&#65533;dLW&#65533;B^&#65533;&#65533;&#65533;=r F@&#65533;&#65533;&#65533;&#65533;&#65533;&#65533;&#65533;&#65533;	R&#65533;nE&#65533;&#65533;&#65533;h&#65533;E&#65533;.NX&#65533;(&#65533;&#65533;E&#65533;&#65533;(&#65533;_n&#65533;dB&#65533;&#65533;&#65533;&#65533;&#65533;-XJ&#65533;=&#65533;&#65533;&#65533;$*y8!/&#65533;4I&#65533;x^&#65533;&AqK&#65533;g&#65533;<H&#65533;&#65533;5hr&#65533;&#65533;Gdv&#65533;54wxLxwD/&#65533;&#65533;&#387;&#65533;@&#65533;[F&#65533;&#65533;&#65533;z&#65533;=5^&#65533;0a&#65533;&#65533;I&#65533;&#65533;!&#65533;&#516;Ka&#65533;BQ&#65533;&#65533;&#65533;&#65533;wI\R&#65533;&#65533;f&#65533;&#65533;[&#65533;L$h"[&#65533;xCBfY&#65533;)Y'&#65533;y&#65533;q&#65533;u&#65533;)JD&#65533;[IBHe]U&#65533;F&#65533;&#65533;&#65533;&#65533;:&#65533;S&#65533;&#65533;P)&&#65533;&#65533;&#65533;>	&#65533;&#65533;&#65533;PH(&#65533;&#65533;&#685;&#65533;J@k&#65533;&#65533; &#65533;&#65533;&#65533;&#65533;R&#65533;&#65533;r&#344;D&#65533;E&#1298;&#65533;G+&#65533;&#65533;&#65533;&#65533;&#65533;&#65533;J+"&#65533;f&#65533;&#65533;&#65533;&#1306;&#65533;&#65533;1&#65533;&#65533;&#65533;EA&#65533;
Qj&#65533;&#65533;U&#65533;&#65533;0&#65533;1;&#65533;=&#65533;&#65533;C&#65533;he
+&#65533;z&#65533;&#65533;a03&#65533;&#65533;&#65533;j&#65533;+	eQ&#65533; :&#313;7&#65533;&#65533;c&#65533;G&#65533;&#65533;&#65533;&#65533;&#65533;N&#1402;&#65533;N&#65533;q0&#65533;&#65533;rPp8&#65533;&#65533;&#313;	~&#65533;&#65533;&#65533;!h'&#65533;K*'q1&#65533;,&#65533;E&#65533;&#65533;&#65533;&#547;1|C&#65533;?;!&#65533;;&#65533;&#65533;86&#65533;&#65533;;&#65533;{s9&#1738;&#65533;B &#65533;X&#65533;Z&#65533;Yl)]qz	&#65533;&#65533;:TZ&#65533;&#65533;:'&#65533;<&#65533;&#65533;&#65533;@&#65533;(z&#65533;&#65533;&#65533;&#65533;&#446;&#65533;b&#65533;7&#65533;&#65533;&#65533;&#65533;&#65533;aeWa&#65533;&#65533;&#65533;&#65533;&#65533;&#65533;&#65533;(Ow&#65533;&#65533;6J&#65533;@I`&#65533;&#65533;&#65533;q&#65533;&#65533;&#65533;&#65533;&#65533;&#65533;&#65533;RT5&#65533;yC\.aY&#65533;+^&#65533;&#65533;&#65533;&#65533;b&#65533;rC<&#65533;6&#65533;&#65533;j&#65533;&#65533;
&#65533;m&#65533;P
&#65533;W^&#65533;&#65533;:&#65533;8&#65533;KY&#65533;/&#65533;?&#742;&#65533;&#65533;&#65533;&#65533;(&#65533;l;D&#65533;&#65533;&#65533;&#65533;7&#65533;8&#65533;&#65533;&#65533;}&#65533;WW&#65533;o&#65533;&&#65533;&#65533;&#65533;&#65533;s&#65533;&#65533;&#65533;|]y&#65533;e&#65533;r&#65533;]&#65533;&#65533;84&#742;{0&#65533;6&#65533;&#65533;k&#65533;&#65533;V&#65533;&#65533;&#65533;n&#65533;X&#65533;&#65533;F&#65533;<]&#65533;dy&#65533;&#65533;\r &#65533;	&#65533;(&#65533;)&#65533;&#65533;)&#65533;&#65533;^r&#65533;^&#1734;&#65533;&&#65533;]B@\C&#65533;VQ &#65533;&#65533;&#65533;J&#65533;&#65533;&#65533;&#65533;)1&#65533;&#419;R&#65533;&#65533;c&#65533;Z^JD&#1208;&#65533;&#65533;GH&#65533;C&#65533;&#65533;,&#65533;&#65533;&#65533;&#65533;&#65533;&#65533;&#65533;xM&#65533;&#65533;&&#65533;r&#65533;
$0&#65533;^&#65533; VQD0&#65533;!t&#65533;H&#65533;H&#65533;&#65533;HLdc&#65533;zQ&#65533;&#65533;Q&#65533;&#65533;xF&#65533;&#65533;X&#65533;$&#65533;Y||&#1835;&#65533;&#65533;&#65533;&#65533;&#65533;&#65533;B&#65533; !&#65533;P&#65533;C.&#65533;@&#65533;$'I&#65533;JZ&#65533;&#804;&7&#65533;Ix&#65533;&#65533;(GI&#65533;R&#65533;&#608524; 9N&#65533;&#613388;e%QI&#65533;Z&#65533;&#65533;< &#65533; &#65533;^&#65533;&#65533;&#65533;&#65533;0&#65533;IL(a&#65533;s&#65533;&#65533;#&#65533; &#65533;f:3&#65533;&#332;&#65533;4K&#65533;e&#65533;&#65533;&#65533;[)&#65533;&#65533;&#65533;&#65533;nN&#65533;&#65533;<6&#65533;%&#65533;k&#65533;b&#65533;W&#65533;:&#65533;	&#65533;vF&#65533;&#65533;T&#65533;r&#65533;MC[&#65533;&#807;&#65533;d&#65533;&#65533;~&#65533;&#1181; &#65533;%aO}&#65533;&#65533;p!&#65533;q&#65533;&#1030;:&#65533;o&#65533;&#65533;&#65533;+JQZ&#65533;&#65533;&#65533;)jX4&#65533;&#65533;V&#65533;&#65533; &#65533;&#65533;J&#65533;&#65533;&#65533;fE&#65533;&#65533;&#65533;&#65533;&#65533;&#1317;0eGs"&#65533;&#65533;a&#65533;&#65533;&#65533;%I &#65533;P&#65533;&#65533;H&#65533;3W:&#65533;&#65533;&#65533;4N&#65533;h*&#65533;C&#65533;P&#65533;$Oo0&#65533;L&#65533;Bu&Q&#65533;&#65533;&#65533;&#1536;.&#65533;&#65533;6@&#65533;jZ&#65533;<A&#65533;&#186; &#65533;!&#65533;&#65533;7jV&#65533;&#65533;&#65533;h&#65533;&#65533; &#65533;&#65533;Qo&#65533;&#65533;Q&&#65533;&#65533;+Xk&#65533;&#65533;:&#65533;" &#65533;s&#65533;e]&#65533;i&#65533;&#65533;@z&#65533; d&#65533;&#65533;J$&#65533;&#65533;.&#65533;&#65533;&#65533;&#65533;&#65533;&#65533;&#65533;s&#65533;&#65533;&#65533;b&#65533;&#65533;&#692;&#65533;G&#65533;,&#65533;&#65533;&#65533;&#65533;z6&#65533;&#65533;&#65533;D;&#65533;&#65533;&#65533;&#65533;-&#65533;e0!,&#65533;&#65533;&#65533;&#65533;hl&#65533;&#65533;&#65533;&#65533;U6&#65533;m.s&#65533;&#1757;&#1920;H&#65533;n&#65533;&#65533;&#65533;&#65533;&#205;&#65533;DK&#65533;&#65533;2&#65533;&#65533;E&#65533;&#65533; &#65533;&#65533;&#65533;
7&#65533;&#65533;,&#65533;: &#65533;&#65533;zw&&#65533;q&#65533;N+&#65533;S&#65533;Jr&#65533;q5/,&#65533;[&#65533;A&#65533;&#65533;@c&#65533;&#65533;&#65533;"&#279;&#65533;n`Z &#65533;^,`&#65533;&#65533;&#65533;&&#65533;[K&#65533;0&#65533;&#65533;bZ`"(x.&#65533;|&#65533;\JB@&#65533;04)&#65533;&#65533;&#65533;&#65533;}&#65533;&#65533;B&#65533;J6&#65533;"@i&#65533;&#65533;&#65533; J&&#65533;P&#65533;&#65533;&#65533;&#65533;bZv&#65533;'&#65533;&#65533;{&#65533;&#65533;6XF&#65533;P~&#65533;&#65533;&#65533;&#65533;"&#65533;3Q&#65533;2C&#65533;v&#65533;b&#65533;&#65533;`&#65533;
&#65533;&#65533;N+&#65533;s].&#343;&#65533;&#65533;&#65533;D,&#65533;&#65533;/2&#65533;&#65533;i&#65533;v&#65533;h&#65533;GS$&#65533;9&#65533;&#65533;&#65533;&#2012;Mm
&#65533;-N&#65533;~&#65533;3&#65533;&#65533;&#65533;&#65533; zE&#65533;&#65533;&#65533;]!&#65533;  &#65533;f&#30987;9&#65533;E&#65533;&#65533;t&#65533;}&#65533;&#65533;b&#65533;J&#65533;e&#65533;+&#65533;&#65533;&#65533;0U&#65533;n&#65533;&#65533;&#65533;X]&#65533;&#65533;&#65533;&#1398;@&#65533;HZ&#65533;&#65533;2&#65533; &#65533;&#65533;v&#1280;5&#65533;&#65533;u&#65533;&#65533;^&#65533;c&#65533;&#65533;&#65533;&#65533;&#65533;Leo:&#65533;^=!M4a[A&#65533;&#65533;&#65533;&#65533;l(*&#65533;&#65533;`L7D&#65533;&#65533;K&#65533;z&#65533;|&#65533;&#65533;rR&#65533;4&#1101;e9&#65533;?n&#65533;CxO&#65533;E*&#65533;
v&#65533;oU&#1264;&#65533;&#65533;&#65533;F&#65533;&#65533;~&#65533;&#65533;&#65533;Op&#65533;)&#65533;&#65533;A&#65533;&#65533;&#65533;&#65533;)L&#65533;&#65533;j*&#65533;&#65533;M D&#65533;&#65533;^&#65533;z&#65533;AJ&#65533;&#65533;&#65533;%IoJ:&#65533;2t&#65533;<3&#65533;y&#65533;&#65533;&#65533;&#65533;&#65533;$&#65533;&#65533;%&#65533;l^TM&#65533;p&#65533;&#65533;EL&#65533;8&#65533;&#65533;<&#65533;&#65533;&#65533;&#65533;&#65533;&#65533;&#65533;{&#65533;&#65533;GvbxG&#65533;7&#65533;R&#65533;E%j&#65533;8&#65533;rbJ&#65533;x&#65533;7&#65533;9&#65533;&#65533;0&#65533;F=&#65533;&#250;A`w$&#65533;4&&#65533;&#65533;Ovwv&#65533;$&#65533;hg/G&#65533;&#65533;&#65533;H=&#65533;&#65533;&#65533;j&#65533;&#65533;&#65533;}p&#65533;&#65533;V&#65533;&#65533;&#65533;&#65533;6w&#65533;'&#65533;as:&#65533;&#65533;&#65533;&#65533;0K&#65533;&#65533;&#65533;&#65533;1&#65533;&#65533;&#65533;x&#65533;A&#65533;&#65533;.	!&#65533;&#65533;&#65533;u&#65533;6&#65533;&#65533;:&#65533;&#65533;	%&#65533;u#&#65533;.&#65533;&#65533;&#65533;7=&#65533;&#65533;&#65533;X&#65533;H&#65533;F$_d	&#65533;R2t&#65533;%&#65533;	O&#65533;&#65533;&#65533;M#&#65533;&#65533;&#65533;&#65533;&#65533;&#65533;|R">&#65533;f&#65533;&#65533;&#65533;G&#65533;&#65533;aL6&#65533;O3/&#65533;C&#65533;s&#65533;db2&#65533;C!t&#65533;D&#185;&#65533;u&#65533;w
&#65533;&#65533;&#65533;xW`|&#65533;p/&#65533;@&#65533; `&#65533;C&#65533;&#65533;0&#65533;&#65533;
&#65533;7&#65533;"C &#65533;&#65533;3#&#65533;PmU+&#65533;p&#65533;&#65533;/-T&#65533;P&#65533;&x&#65533;(&#65533;&#65533; 
x
]4&#65533;&#65533;&#65533;&#65533;&#65533; &#65533;&#65533;xP9&#65533;&#65533;&#65533;&#65533;|&#65533;&#65533;&#65533;P&#65533;Z&#65533;P&#65533;.&#65533;&#65533;yb~'wg&#65533;w&#65533;&#65533;&#65533;ScIR.&#65533;&#65533;n&#65533;&#65533;&#65533;X&#65533;&#65533;?&#65533;&#65533;&#65533;{`&#132;&#65533;&#65533;
8(&#65533; X&#65533;a&#65533;&#65533;t&#29046;7&#65533;&#65533;&#65533;q&#1955;=wL&#65533;&#65533;j&#65533;9x&#65533;&#65533;iarg3t&#1729;&#65533;&#65533; H&#65533;F&#65533;&#65533;&#65533;D&#65533;&#65533;&#65533;>i&#65533;&#65533;x` L0&#65533;k&#65533;c&#65533;[E&#65533;Fp	&#65533;0\r&#65533;&#240;&#65533;a}&#65533;&#65533; 9C7#&#65533;$&#65533;x&#65533;b&#65533;&#65533;}L&#65533;<&#65533;r&#65533;&#65533;$[1E&#65533;6B&#65533;&#65533;&#65533; &#679;,O&#65533;"&#65533;]&#65533;&#65533;PO%&#65533;&#65533;&#65533;aq&#65533;s&#65533;&#65533;&#65533;gjQ"&#65533;&#65533;&#65533;HNr&#65533;&#65533;L!b|&#65533;HCa
&#65533;&#65533;W&#65533;&#65533;&#65533;&#65533;&#65533;&#65533;&#65533;(puth=&#65533;}&#65533;&#65533;&#65533;&#65533;j}A&#65533;&#65533;>&#65533;&#65533;q&#65533;JFn!&#65533; &#65533;L0P &#65533;xM<&#65533;7/&#65533;D&#65533;EyA_&#65533;#&#65533;&#65533;&#65533;x&#65533;J0&#65533;wp&#65533;E0]D
")_G&#65533;7&#65533;&#65533;&#65533;&#65533;h&#65533;&#65533;(I&#65533;&#65533;78&#65533;>1&#65533;-&#65533;t&#65533;Y&#65533;U&#65533;yP`&#65533;v&#65533;&#65533;L&#65533;&#65533;RA&#65533;'%5 y"1&#65533;&#65533;D7d!N9&#65533;&#65533;`+RH!&#65533;g,S&#65533;U&#65533;&#65533;0b&#65533;&#65533;&#65533;9y&#65533;&#65533;8/+ 
C&#65533;*&#65533;7&#65533;[X	&#65533;&#65533;&#65533;'&#65533;&#65533;&#65533;G&#65533;&#65533;v&#65533;&#65533;H&#65533;wbP&#65533;j&#65533;
D&#65533;P&#65533;oq&#65533;J3H&#65533;&#65533;w&#65533;&#65533;P&#65533;xz2&#65533;&#65533;&#65533;&#65533;&#65533;X&#65533;&#65533;YN&#65533;&#65533;G&#65533;w&#65533;(&#65533;g&#65533;&#65533;&#65533;&#65533;l&#65533;&#65533;+ &#65533;&#65533;-&#65533;&#65533;&#65533;f&#65533;m&#65533;@&#65533;u0&#65533;U Em &#65533;p&#65533;&#65533;&#65533;+&#537;&#65533;&#537;
&#65533;&#65533;&#65533;&#65533;&#65533;&#65533;9/ &#65533;g&#65533;/&#65533;&#65533;&#65533;&#1849;+&#65533;&#1048;u&#65533;V@&#65533;&#65533;&#65533;&#65533;y&#65533;&#34398;&#44638;&#65533;&#1630;&#65533;&#65533;&#65533;&#65533;	F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&#65533;&#65533;ZV&#65533;&#65533;P&#65533;&#65533;*AQzx&#65533;&#65533;&#65533;/3&#65533;&#866;io&#65533;&#65533;&#65533;F9 A&#65533;&#65533;*Ie[w&#65533;	uZ&#65533;&#1320;08&#65533;&#65533;&#65533;&#65533;&#65533;&#65533;
&#1444;zg	J&#65533;&#65533;&#65533;Mh&#65533;&#65533;&#65533;&#65533;]&#65533;&#65533;&#65533;&#65533;&#65533;sn&#65533;L&#65533; &#65533;&#65533;&#378;&#65533;&#65533;&#65533;R&#65533;&#65533;i&#65533;>&#65533;R&#65533;&#65533;P.&#65533;U&#11950;&#65533;$&#65533;P7AA&#65533;Bg&#65533;]V&#65533;&#65533;&#65533;s&#65533;t%2&#65533;3\W&#65533;&#65533;Rj`H&#65533;&#65533;&#65533;&#65533;0&#65533;&#65533;96&#65533;h&#65533;
eDzdm7Js&#65533;&#65533;&#65533;1	&#65533;W`.&#65533;&#65533;&#65533;0L&#65533;U&#65533;&#65533;&#65533;d`&#65533;&#65533;<a&#65533;&#65533;B&#65533;I&#65533;&#65533;9&#65533;=bzT&#65533;&#65533;*"A&#65533;&#65533;d&#65533;XvL\w&#65533;Z&#65533;8#k&#65533;r&#65533;(&#65533;-&#65533;&#65533;&#65533;&#65533;\zM&#65533;3&#65533; Jp&#1937;y&#65533;&#65533;2&#65533;d"!&#65533;(&#65533;&#681;&#516;zI\r&#65533;o&#65533; &#789;K&#65533;&#65533;&#65533;h&#65533;[&#65533;&#65533;&#65533;&#65533;	&#65533;&#65533;z&#65533;gdVt&#65533;&#65533;&#65533;Fl)&#65533;&#65533;&#65533;&#65533;:&#65533;oK&#65533;y&#65533;&#65533;Te]&#65533;  {C&#65533;F !J(H&#65533;&#10923;&#65533;ZA!!|d&#65533;%&#65533;&#65533;&#65533;%&#65533;E"&#65533;(&#65533;&#65533;E&#65533;&#65533;Zx+&#65533;*M&#65533;&#65533;&#314;*"&#65533;F&#65533;&#65533;&#794;&#65533;2&#65533;n&#65533;0&#65533;
&#65533;i&#65533;c&#65533;8&#65533;&#65533;&#65533;;D>&#65533;&#65533;&#65533;&#65533;C&#65533;T
+&#65533;z&#65533;H&#65533;b<&#65533;K(&#65533;R&#65533;+eQ&#210;}&#1952;izI&#65533;lZ&#1206;J/&#65533;i&#65533;@&#65533;qP&#65533;&#65533;&#65533;3&#65533;&#65533;&#65533;cq&#65533;&#65533;K&#65533;0z&#65533;&#65533;7&#65533;X&#675;=	&#65533;w!&#65533;
&#65533;&#65533;&#65533;&#65533;&#65533;6&#65533;n&#65533;C&#65533;,&#65533;Z,&#65533;:&#65533;&#65533;H=W&#65533;&#65533;&#65533;&#65533;t/&#65533;&#65533;=&#65533;s&#65533;l<&#65533;|&#65533;&#65533;	&#65533;&#65533;w&#65533;Ep&#1966;.Q&#65533;c&#65533;&#65533;$j&#65533;&#65533;=&#65533;&#65533;b=&#65533;D&#65533;&#65533;&#65533;7m&#65533;-&#65533;&#65533;C&#65533;i&#65533;&#65533;&#65533;B&#65533;&#65533;t'&#65533;&#65533;&#1361;Ii&#65533;&#65533;!J&#65533;PA&#65533;&#65533;B&#65533;&#1128;&#65533;&#65533;&#65533;y&#65533;Y&#65533;,&#8595;QR &#65533;&#933;1U&#65533;&#65533;&#65533;&#65533;&#65533;,&#1874;&#65533;&#65533;
i'&#65533;`}&#65533;&#65533;<aJ&#65533;d&#65533;&#65533;)D&#65533;C7J&#65533;&#65533;&#65533;&#65533;C&#65533;&#65533;&#65533;&#65533;&#65533;&#65533;k&#65533;&#65533;IO c&#65533;C&#65533;	&#65533;d&#65533;&#65533;&#65533;b]&#65533;27&#65533;&#65533;t&#65533;&#65533;&#65533;,&#65533;&#65533;m&#65533;/&#65533;&#65533;]&#65533;m&#65533;&#65533;!&#65533;&#614;&&#65533;&#65533;i&#65533;d(&#65533;Br &#65533;&#65533;/&#65533;qMHl&#65533;K&#65533;&#65533;o&#65533;&#65533;&#65533;&#692;&#65533;K&#65533;&#65533;q&#65533;?BB&#65533;&#65533;&#65533;/S&#65533;_oP"o
&#65533;ox&#65533;&#1335;Oi#]0\&#65533;&#65533;&#65533;D&#65533;&#65533;&#65533;,&#65533;e &#65533;&#65533;N&#65533;/&#65533;&#1664;&#65533;&#65533;J&#65533;= &#65533;&#65533;&#65533;&#65533;H	J&#65533;x&#65533;I &#65533;&#65533;&#65533;&#65533;&#65533;b&#65533;&#65533;?&#65533;&#65533;&#65533;A&#65533;0nDZ&#65533;&#65533;&#65533;Xi&#65533;&#65533;t @&#65533;&#65533;&#65533;8&#65533;R`&#65533;&#65533;i(&#65533;&#65533;&#65533;&#65533;&#65533;1s&#65533;#&#65533;&#65533;&#65533;B&#65533;L&#65533;"&#65533;&#65533;F:r&#65533;&#65533;&#65533;$'I&#65533;JZ&#65533;&#804;&/&#65533;&
&#65533;&#65533;(G&#65533;&#65533;M&#65533;&#65533;L%%q"&#65533;&#65533;m&#65533;&#65533;&#65533;&#65533;&#65533;,&#65533;&#65533;Z&#65533;&#65533;8&#65533;+&#65533; 3za&#65533;&#65533;&#qI&#65533;bb&#65533;&#65533;&#65533;C&#65533;Rxa:&#65533;&#396;&#65533;4&#65533;&#65533;&#65533;9&#65533;,)Z&#65533;&#65533;3&#65533;	Liz&#65533;&#65533;&#65533;&#65533;[6&#65533;p&#65533;&#65533;PZ&#65533;L&#65533;:	!n&#65533;&#65533;&#1996;&#65533;*)@&#65533;&#65533;b&#65533;&#65533;&#65533;&#65533;\&#65533;&#65533;&#65533;~&#65533;&#65533;&#65533;&#65533;;Jy&#1300; &#65533;Bz
f&#65533;&#65533;\&#65533;" &#65533; &#65533;&#65533; &#65533;3*M&#65533;&#65533;&#65533;@&&#65533;&#65533;q&#65533;AN(&#65533;e&#65533;I!4&#65533;&#65533;-&#65533;&#65533;F&#65533;&#65533;Qcv&#65533;'8f&#65533;&#65533;&#65533;0@qLf`&#65533;f&#65533; C&#65533;t&#65533;&#65533;&#65533;i1Up&#65533;&#65533;1&#65533;.I&#65533;&#65533;&#1185;$&#65533;2&#65533;&#65533;*&#65533;2E&#65533;,&#65533;JL&#65533; &#65533;&#65533;&#65533;rj&#65533;by &#65533;t&#65533;2&#65533;&#65533;&#65533;&#65533;U&#65533;d&#357;n&#65533;&#65533;~m&#65533; &#65533; T&#65533;&#65533;.(&#65533;]&#65533;
&#1020;&#1682;&#65533;B&#65533;A
&#65533;:&#65533;&#65533;&#65533;&#65533;&#65533;j]&#65533;&#65533;&#65533;X:&#1430;&#65533;&#65533;h@Y&#65533;Zv&#65533;E&#65533;&#65533;&#65533;&#65533;&#65533;vV&#65533;&#65533;&#65533;&#65533;JU!&#1568;&#65533;&#65533;<-j&#65533;R  3&#65533;A\&#65533;ZP&#406;&#65533;&#65533;,&#65533;&#65533;[!&#65533; BX&#65533;[&#65533;&#14258;B&#65533;&#65533;$k&#65533;\\&#65533;A&#65533;&#65533;|[&#65533;&#534;
a&#65533;&#65533;}&#65533;uO&#65533;!&#65533;@&#65533;&#65533;&#65533;rM&#65533;B&#65533;W&#65533;
&#65533;V&#65533;&#65533;\,`&#65533;Mo#&#65533;{JD00&#65533;Dj&#65533;&#65533;*Q&#65533;p &#65533;&#65533; &#65533;W&#65533;&#65533;%&#65533;&/&#65533;#&#65533;&#1396;&#65533;	&#65533;&#65533;E.&#65533;8d&#65533; `X&#65533;6e@z&#65533;&#65533;2w&#65533;qpCw&#65533;O&#65533;&#1565;1&#65533;fxL&#65533;~&#65533;&#65533;$&#65533;&#65533;>&#65533;&#65533;N&#65533;&#65533;&#65533;A&#65533;&#65533;~Q
%3&#65533;&#647;p&#65533;U&#65533;&#65533;&#65533;Fy&#65533; )&#65533;;QR5t&#65533;_&#65533;&&#65533;&#652;&#65533;&#65533;M"g&#65533;r&#65533;&#65533;I&#65533;*d&#65533;p&#65533;3M&#65533;L&#65533;&#65533;  z&#65533;&&#65533;q9	&#65533;q- t&#65533;=;&#65533;[&#65533;~&#65533;-&#65533; &#65533;&#65533;\2&#65533;&#279;&#65533;#YUi&#65533;3&#65533;&#65533;&#65533;&#65533;&#65533;d&#65533;H&#65533;1w &#65533;ZD&#65533;&#65533;$&#1440;<>5&#65533;&#65533;&#65533;R&#65533;Nw&#65533;@L%&#65533;.1&#65533;!&#65533;&#65533;&#65533;@&#65533;&#65533;Y&#65533;ft&#65533;&#1850;R&#65533;&#389;.u	S#;
&#65533;&#65533;D&#65533;&#65533;&#65533;&#65533;|\&#65533;$c&#65533;&#65533;&#65533;=^&#65533;	&#65533;&#65533;b?PD2J&#65533;&#65533;F&#65533;X&#65533;&#65533;&#65533;D	&#65533;&#65533;&#65533;,<I?B1N&#65533;@&#1454;&#65533;&&#65533;B;O	&#65533;&#65533;&#65533;&#65533;&#772;&#65533;BX$?&#65533;@&#65533;P&#65533;Bq&#65533;u&#65533;&#65533;s&#65533;8&#65533;&#65533;&#403;&#65533;&#65533;&#65533;B&#65533; &#65533;&#65533;=&#65533;&#65533;`\&#65533;&#65533;x&#65533;2i&#65533;&#1230;&#65533;A>'&#65533;ax:G&#65533;%0&#65533;&#65533;&#65533;)1&#65533;&#65533;&#65533; &#65533;&#65533;&#65533;&#65533;At&#65533;8&#65533;r&#65533;#&#65533;&#65533;E?&#65533;&#65533;&#65533;&#65533; &#65533;&#65533;&#65533;&#65533;&#65533;&#65533;&#212;&#65533;&#65533;p&#403;&#65533;xw&#65533;
&#65533;&#882;&#65533;(&#65533;o&#65533;&#65533;&#65533;"h$	&#65533;3B"&#65533;&#65533;ES&#65533;@9&#65533;^&#138;&#352;\w2x&#65533;(P&#65533;;&&#65533;p&#65533;&#65533;&#65533;&#1239;&#65533;&#65533;|x&#65533;o;j&#65533;]0@&#65533;&#65533;L&#65533;\&#65533;&#1549;*`&#65533;&#65533;FmV&#65533;&#65533;1v9l5&#65533;&#65533;&#65533;&#65533;M:	%i&#65533;&#65533;X=&#65533;&#65533;&#65533;L&#65533;&#1598;&#65533;&#65533;"&#65533;&#65533;j&#65533;:&#65533;&#65533;&#65533;&#65533;:>8c&#1461;&#65533;az9&#65533;`&#65533;&#65533;&#65533;&#65533;#!G&#65533;&#65533;Z&#65533;&#65533;&#65533;&#65533;0&#65533;&#65533;U&#65533;&#65533;4L/B(&#65533;&#65533;&#65533;\&#65533;&#65533;&#65533;&#65533;}&#65533;>'&#593;&#65533;v&#65533;<&#65533;&#51345;$IQ~7&#65533;&#65533;F&#65533;R6&#65533;&#65533;
&#65533;/&#65533;&#65533;8&#65533;X&#65533;&#65533;@&#65533;&#65533;/&#65533;p &#65533;&#65533;V&#65533;&#65533;&#65533;&#65533;)	,+&#65533;4&#65533;(b&#65533;&#65533;v|[ (&#65533;Wd&#65533;&#65533;*&#65533;&#65533;&#65533; &#65533;IE&#65533;)}t6&#65533; &#65533;&#65533;&#65533;&#65533;&#65533;&#65533;&#65533;&#65533;e&#65533;&#65533;&#65533;&#65533;Ix&#65533;|0iM&#65533;)g?&#65533;fk0*h&#65533;'s&#65533;&#65533;nE`pE0&#65533;a&#65533;&#65533;6&#65533;Q4&#65533;#&#65533;&#65533;o!qSrlI&#65533;&#65533;L7iL&#65533;@&#65533;@"&#65533;&#65533; &#65533;tI&#65533;&&#65533; =3&#65533;K&#65533;o&#65533;G/&#65533;/C&#65533;F`A&#65533;"%)&#133;&#65533;&#65533;M@>E&#65533;kU&#65533;S&#513;&#65533;~8Qr&#65533;&#65533;L&#65533;&#65533;1&#65533;l2&#65533;p&#65533;&#65533;&#65533;&#65533;rx%&#65533;&#65533;&#65533;G&#65533;A&#65533;&#65533;&#65533;&#65533;G  &#65533;>ua&#65533;qv
"&#65533;C2P=$&#65533;N &#65533;&#65533;!$G&#65533;<&#65533;@B&#65533;Gr&#65533;l&#65533;"|]&#65533;&#65533;p &#65533;H&#65533;8&#65533;,`&#65533;&#65533;&#65533; &#65533;~B&#65533;!&#65533;"&#65533;&#65533;&#65533;&#65533;`(p&#65533;IDqQFb	)&#65533;&#65533;&#1222;&#65533;39&#232;qQ&#65533;&#65533;Cs&#65533;&#1541;&#1636;'e&#65533;s&#65533;p&#65533;G&#65533;&#65533;&#65533;C&#65533;7S&#65533;&#65533;&#65533;&#65533;@&#65533;YizRup!&#65533;X&#65533;q&#65533;&#65533;&#65533;VPw&#65533;!i&#65533;H&#65533;&#65533;!&#65533;5!&#65533;&#65533;x&#65533;&#65533;&#65533;P!&#65533;L p&#65533;&#65533;&#65533;&#65533;w&#65533;;9,&#65533;&#65533;&#65533;Y	=2Q&#65533;\&#65533;vr&#65533;&#65533;@&#65533;&#65533;xa&#65533;&#65533;&#65533;&#65533;&#776;&#65533;8u&#65533;PH#*&#65533;3&#65533;&#65533;G#+p&#65533;&#65533;&#65533;&#65533;$&#65533;kP&#65533;Bx*C
G8&#65533;2+&#65533;&#65533;&#65533;Ge&#65533;&#65533;3&#65533;wT&#65533;y8A&#65533;&#65533;&#65533;.!v&#65533;&#65533;&#65533;Rx^&#65533;V&#65533; &#65533;&#65533;p&#65533;soeY&#65533;`&#65533;&#65533;U0&#65533;&#65533;&#65533;
&#65533;&#65533;&#65533;&#65533;&#65533;&#65533;&#65533;@&#65533;&#65533;&#65533;&#65533;po&#65533;&#65533;F&#65533;&#65533;&#65533;h`/&#65533;&#1178;&#65533;)+&#65533;&#65533;&#65533;v&#65533;Vpt&#65533;&#65533;&#537;&#65533;&#697;&#65533;&#65533;&#1628;&#65533;&#65533;&#65533;&#65533;&#65533;&#65533;iA  !&#65533;     ,    &#65533; &#65533;iL3	/_ 3f6i9l?o?rBuFyI|Ly&#65533;  &#65533;&#65533;&#65533;//&#65533;??&#65533;OO&#65533;__&#65533;oo&#65533;O&#65533;R&#65533;/Y&#65533;#V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u&#65533;&#65533;T1,&#65533;HU,|g&#65533;$&#65533;&#65533;&#65533;&#65533;r&#65533;P5r&#65533;&#65533;&#65533;&#65533;&#65533;h;&#65533;&#65533;R&#65533;&#65533;FT5&#65533;c5'&#65533;|&#65533;,1&#65533;b&#65533;,&#65533;&#65533;'&#65533;dp&#554;&#65533;&#65533;\&#65533;sS.\`d&#65533;K&#65533;p&#65533;&#65533;^&#65533;&#65533;>,3&#65533;&#65533;&#65533;.TT$&#65533;k\2&#65533;&#65533;%&#65533;&#65533;&#65533;&#65533;&#65533;&#65533;j&#65533;A&#65533;G&#65533;&#65533;&#529;BJJI7.&#65533;-8l&#65533;&#65533;9h&#65533;B0,&#65533;&#65533;&#65533;7&#65533;&#65533;&#65533;&#65533;r&#65533;&#65533;&#65533;),nj&#65533;&#65533;T&#65533;&#200;RYr!&#65533;&#65533;&#52126;O&#65533;&#65533;&#65533;&#65533;T&#65533;&#65533;e&#65533;&#65533; q&#65533;*Rx&#65533;&#65533;&#65533;:`n&#65533;&#65533;@&#65533;&#65533;Am^),&#65533;&#1394;#[&#65533;&#65533;#&#1273;&#65533;2&#65533;1X~S?&#65533;&#65533;&#65533;g*<&#65533;`)Nu&#65533;*;".8=&#65533;JXs_&#65533;T&#65533; &#65533; &#562;&#65533;&#65533;&#65533;;Ae	h&#65533;V&#65533;&#65533;Dn'{D/i]v&#65533;R&#981;&#65533;&#65533;&#65533;&#65533;r.1do&#65533;&#65533;&#65533;:&#65533;&#65533;yI=A,eG&#65533;&#1983;{&#65533;&#65533;&#65533;Cv%&#65533;&#65533;&#65533;p?&#65533;&#65533;&#65533;M&#65533;g&#65533;.&#65533;&#65533;|e7&#65533;&#65533;&#65533;\&#65533;5u&#65533;M&#65533;&#65533;Gr=&#65533;	N&#65533;"F0q/L&#65533;&#65533;D&#65533;]&#65533;&#65533;&#143;&#65533;y&#65533;&#65533;&#65533;,&#65533;RCKX&#65533;&#65533;.&#65533;&#65533;&#65533;!1&#65533;2&#65533;Q /&#65533;4&#65533;&#65533;k&#65533;P[y"HW&#65533;QL&#65533;w&#65533;&#65533;E&#65533;&#65533;C&#65533;8*&#65533;&#65533;}(&#1462;&#65533;_H&#65533;&#65533;&#65533;&#280;&#21261;l&#65533;!&#65533;&#65533;7D&#65533;&#65533;&#204;&#65533;<.&#65533;&#65533;k&#65533;O"r&#65533;4@&#65533;Fh&#65533;Xmh-p&#65533;o&#65533;&#65533;)|&#65533;&#65533;+&#65533;*af&#65533;<H;&#65533;&#65533;&#65533;p&#65533;&#65533;0&#65533;z&#65533;	&#65533;&#65533;&#65533;JT&#65533;&#65533;&#65533;&#65533;&#65533;j &#65533;	&#65533;&#65533;!G{h*&#293;z8Y[1&#65533;&#1539;=E&#65533;w&#65533;.Yu&#65533;&#1456;&#65533;
&#65533;&#65533;N"&#65533;&#65533;&#65533;&#65533;&#65533;l"&#65533;:C&#65533;&#65533;VD&#301;&#65533;&#65533;	!&#65533;r&#65533;&#65533;Ln&#65533;&#65533;!&#65533;j.&#65533;*h%"&#65533;&#65533;$T&#65533;;18B&#65533;*&#65533;&#65533;-e&#65533;&#65533;`9&#65533;&#65533;&#65533;
q&#65533;r8 4&#60514;q&#65533;&#65533;&#65533;&#65533;&#65533;^@K=&#65533;1&#65533;>?+B&#65533;&#65533;ph&#65533;&&#65533;&#65533;&#65533;&#65533;&#65533;F_&#65533;;J-q&#65533;&#65533;&#65533;&#65533;&#65533;H&#65533;&#1799;&#388;61&#768;E&#65533;&#65533;&#65533; 8,&#65533;,&#65533;&#65533;;#M1K&#65533;&#65533;w=&#65533;&#65533;A&#65533;D&#65533;&#65533;y&#65533;`&#65533;"|&#293;{t&#65533;Cd&#65533;L&#65533;&#65533;&#1362;&#65533;&#65533;&#65533;Do&#65533;X&#65533;2&#65533;&#65533;&#65533;&#65533;-&#65533;&#65533;K&#65533;:&#65533;GK,&#391;&#65533;Hz&#65533;;Ts&#65533;)&#65533;&#65533;|&#65533;&#65533;&#65533;4f0#a&#65533;&#65533;8&#65533;)ge&#65533;&#65533;&#65533;R&#65533;&#65533;&#65533;&#65533;w&#65533;&#65533;$&#65533;F&#463;&#65533;o&#65533;~&#65533;EeKu`&#65533;&#65533;&#38174;eeK)D&#65533;Pg&#630;&#65533;&#65533;QD&#65533;.&#65533; &#65533;&#65533;&#65533;&#65533;&#65533;&#65533;9&#717;
1,&#65533;l&#65533;k&#1328;Gr]&#65533;&#65533;I&#1105;&#1987;F&#1132;?,&#65533;O&#65533;&#1309;&#65533;m&#65533;&#481;t&#65533;'&#65533;&#65533;#&#65533;7&#65533;&#65533;&#65533;G&#65533;&#65533;tRY&#65533;&#1072;&#65533;&#65533;D&#65533;Q&#65533;&#65533;&#65533;&#65533;>&#65533;&#65533;&#65533;'a{&#65533;&#65533;&#65533;&#65533;&#65533;&#65533;j&#65533;&#522;6&#65533;!G{&#65533;`&#65533;d&#65533;Ly&#65533;]*<&#324;` ~&#65533;&#65533;f1<&#65533;0`&#65533;&#65533;(&#65533;kq&#65533;&#65533;Q&#65533;&#1409;&#65533;&#65533;&#65533;jg&#65533;&#65533;1dA~3&#65533;DP&#65533;&#65533;&#65533;h&#65533;bP&#65533;J&#65533;9&#65533;&#65533;v&#65533;/&#65533;&#65533;H3cP&#65533;&#65533;>d&#65533;&#883;&#65533;&#65533;&#65533;&#65533;x&#65533;x&#65533;-"e4c&#65533;H&#65533;3&#65533;&#65533;g}<^ @&#65533;B&#65533;L&#65533;"&#65533;&#65533;F*&#65533;&#65533;&#65533;&#65533;$'I&#65533;JZ&#65533;&#65533;d%&#65533;-*R&#65533;&#65533;(GI&#65533;Cj&#65533;L&#65533;*%&#65533;&#65533;&#65533;E&#65533;;C)gI&#65533;Z2`&#65533;&#65533;&#805;.9`&#65533;X&#65533;&3t&#65533;-&#65533;I&#65533;E&#65533;&#65533;&#572;$0&#65533;F>&#65533;&#332;&#65533;4&#65533;IMj&&#65533;&#65533;x&#65533;&#65533;&#65533;)&#65533;n&#1714;&#65533;&#65533;&#1317;&#65533;1VD&#65533;Z&#65533;L&#65533;:'&#65533;o&#65533;s&#65533;&#65533;g*3@&#65533;&#65533;&#65533;&#65533;&#65533;^n&#65533;~&#65533;&#65533;&#65533;&#65533;;*Jy&#65533;( @&#65533;&#65533;W&#65533;h?| 4)
L&#65533;&#65533;&#65533; A&#65533;y&#65533;j&#65533;&#65533; i	*Y&#65533;>H&#65533;5&#65533;+&#65533;&#65533;&#65533;H!&#65533;t)6Z&#782;&sGhA%3&#65533;P&#65533;&#2115;bbZ*&#65533;4&#65533;&#65533;2&#65533;)1m&#65533;L&#65533;2 &#65533;&#65533;&#65533;Jn&#65533;j&#65533;&#65533;Qn&#1189;B@R{0S&#65533;~&#65533;&#65533;&#65533;&#65533;ALI&#65533;&#65533;@&#65533;&#65533;&#65533;	&#65533;&#65533;&#65533;ue@R&#65533;ZK&#65533;&#65533;=&#65533;&#65533;:&#65533;&#65533;&#437;&#65533;E &#65533;
h&#65533;u&#65533;|&#65533;&#65533;_s&#65533;T!&#65533;&#65533;U&#65533;$b&#65533;H&#65533;&#65533; a&#65533;+Y#K&#65533;&#65533;&#65533;&#65533;&#65533;2{&#65533;&#834;&#65533;&#65533;=PR &#65533;@&#65533;&#65533;&#65533;4&#65533;.A&#65533;&#65533;&#65533;
&#65533;&#65533;&#65533;&#65533;k&#65533;&#65533;X4 =&#65533;&#65533;mqJ&#65533;3&#65533;&#1345;%&#65533;&#65533;&#1711;&#406;&#65533; BY&#65533;[P&#65533;rB&#65533;$};&#65533;]A8&#65533;|,Cq		&#65533;&#65533;r&#65533;&#65533;&#65533;&#65533;d&#65533; &#65533;Hv &#65533;&#1197;&#65533;y&#1227;&#65533;&#65533;N&#65533;e&#65533;&#65533;&#65533;&#65533;&#65533;62&#65533;&#65533;&#65533;&#65533;em`&#65533;&#65533;`&#65533;&#65533;&#65533; &#65533;&#710;&#65533;,&#535;f0( &#65533;&#1560;&#65533;dd`&#65533;Nr&#65533;4&#65533;&#65533;&#65533;U1$&#65533;x&#65533;! 8&#65533;&#206;1*G&#65533;&#65533;&#65533;*&#65533;&#65533;&#65533;"/&#65533;8v&#65533;&#65533;&#65533;&#65533;I#;&#1631;&#65533;&#65533;'-&#65533;I&#65533;{&#65533; &#65533;&#65533;\r2&#1671;)W&#65533;&#65533;&#65533;P&#65533;Z,wS&#65533;[F &#65533;ZL&#65533;&#65533;*f&#65533;&&#65533;&#65533;Y&#1160;&#65533;!&#65533;&#65533;&#65533;j&#65533;&#65533;9gj&#65533;y'5&#65533;k&#65533;&#65533;cZ&#65533;yuu &#65533;&#65533;B&#65533;?se &#65533;!&#65533;E3&#65533;&#65533;&#65533;&#65533;&#65533;8]&#65533;&#65533;&#65533;/&#65533;Mj&#65533;-&#65533;&#65533;6Kj&#65533;
T&#65533;&#65533;L&#65533;&#65533;&#65533;&#65533;&#65533;&#65533;&#65533;B&#65533;&#65533;&#65533;U{%lL6&#65533;&#65533;&#65533; l&#65533;&#65533;u<&#65533;&#65533;&#65533;&#65533;&#65533;&#65533;k&#65533;&#65533;#l0&#65533;oc&#65533;&#280;&#65533;&R&#65533;&#65533;`R&#65533;b&#65533;&#65533;0~&#65533;a&#65533;^&#65533;r&#65533;3Qo&#65533;&#1974;&#65533;&#65533;&#65533;L Q&#65533;&#65533;&#65533;&#65533;-%&&#65533;&#65533;&#65533;B
H&#227;l&#65533;&#65533;&#65533;&#65533;7>&#65533;&#65533;=\&#65533;&#65533;&#65533;&#65533;
&#65533;&#65533;!&#65533;&#65533;H&#65533;&#65533; G&#65533;=&#65533;~G"S&#65533;t&#65533;&#65533;#?&#65533;&#65533;l'&#65533;P&#65533;&#65533;{&#65533;CI&#65533;&#317;Y&#65533;&#65533;K"B&#65533;&#696;
#p:&#65533;E&#65533;&#65533;i|&#65533;C&#65533;1xnq"&#65533;&#65533;&#65533;p&#65533;H1&#65533;&#65533;#&#65533;WB&#65533;@&#65533;&#65533;&#65533;&#65533;&#65533;&#65533;\(&#65533;&#65533;&#65533;@&#65533;&#981;&#65533;&#65533;Y&#65533;W&#65533;c&#65533;&#65533;&#65533;ZnK&#65533;&#65533;&#65533;R&#65533;&#65533;u&#65533;&#904;&#65533;&#65533;&#65533;&#158;rT&#65533;&#65533;&#65533;&#669;9&#65533;&#65533;w&#65533;&#65533;v^&#65533;&#65533;;BQF(&#65533;&#1061;&#65533;as&#65533;&#65533;D&#65533;&#65533;&#65533;&#65533;p&#65533;U&#65533;C&#65533;!&#65533;&#65533;&#65533;,&#65533;C)&#65533;&#65533;&#65533;y'&#65533;&#65533;&#65533;Z&#65533;&#65533;&#1863;&#65533;s&#65533;wy&#65533;0s&#65533;M8&#65533;8 &#65533;|~&#65533;7&#65533;&#65533;&#65533;&#65533;zI&#65533;u6<G&#65533;':&#65533;&#65533;D/&#65533;PFG&#65533;&#65533;&#65533;&#65533;-3&#65533;&#65533;67&#214;#&#65533;&#65533;&#65533;&#65533;8[&#65533;*C&#65533;&#65533;&#65533;&#65533;}Y&#65533;Q&#65533;&#65533;m&#65533;&#65533;7Zy&#65533;&#65533;&#65533;&#65533;<r&#65533;/~&#65533;b&#65533;0q/&#65533;!kB&#65533;&#65533;QwA;p&#65533;&#65533;7's&#65533;&#65533;|&#65533;
&#65533;&#65533;/&#65533;p+&#65533;&#65533;&#65533;&#65533;&#65533;&#65533;
&#65533;&#65533;
J&#65533;&#65533;&#65533;&#65533;2R+&#65533;&#65533;1$bW&#65533;(&#65533; q^ 
&#802;*O&#65533;P&#65533;&#65533;-q&#65533;r&#65533;Qt&#65533;B4*&#65533;!&#65533;P:&#65533;v4&#65533;&#1540;N&#65533;{j G} pgh&#65533;k&#65533;&#65533;fk&#65533;K&#65533;&#65533;@>&#65533;P;&#65533;&#65533;JgQ#fG&#65533;.^&#65533;&#65533;&#65533;"&#65533;R;I&#65533;w&#65533;1A&#65533;&#16636;VQ&#65533;Y&#65533;#d&#65533;&#65533;&#65533;&#65533;(q%_&#65533;%&#65533;$LAJ&#65533;ty&#65533;"J&#65533;+B&#65533;&#65533;&#65533;Y&#65533;>&#65533;&#65533;Js&#65533;&#65533;&#65533;&#65533;&#65533;i&#65533;"&#65533;&#199;&#65533;C#R&#65533;&#65533;0&#65533;A&#65533;fFy&#65533;s',N&#65533;&#65533;!&#65533;&#65533;j&#65533;@"&#65533;x~&#65533;&#65533;1&#65533;&#497;&#65533;C &#65533;&#65533;&#65533;&#65533;C&#65533; &#65533;&#65533;&X%:&#65533;A&#65533;&#547;l&#65533;v}&#65533; &#65533;E&#65533;&#65533;&#65533;&#65533;&#65533;&G&#65533;&#65533;&#65533;&)1&#65533;&#27660;Fp&#65533;L &#65533;&#65533;P&#65533;O&#65533;S&#65533;&#65533;xu*T&#1632;&#65533;I0Pp&#65533;&#65533;&#65533;b&#65533;SH&#65533;&#65533;&#65533;#t0&#65533;&#65533;&#65533;8s&#65533;&#65533;e&#65533;&#65533;&#65533;&#65533;&#65533;a8
9~&#65533;&#65533;	)$)&#65533;&#65533;;&#65533;&#65533;{&#65533;#&#65533;)!&#65533;&#65533;mbq&#65533;&#65533;;p&#65533;&#65533;&#65533;L Y(&#65533;1y&#65533;q!&#65533;&#65533;`&#65533;&#65533;&#65533;&#65533;h!&#65533;'&#65533;&#65533;&#65533;n&#65533;Q&#65533;U&#65533;&#65533;&#65533;&#65533;&#65533;&#65533;&#350;&#65533;&#65533;&#65533;yb0&#65533;8/)&#65533;&#65533;3?&#65533;&#65533;)&#65533;3&#65533;P&#65533;b&#65533;hQ4i@%&#1097;_&#65533;.v&#65533;:&#65533;h&#65533;&#65533;/&#65533;@|	&#65533;Q}@q&#65533;R@
Hd&#65533; &#65533;ysU+&#65533;&#65533;j$`&#65533;"&#65533;&#65533;r&#65533;N0ma&#65533;&#65533;&#65533;V&#65533;8yy&#65533;	&#65533;&#65533;+&#65533;9&#65533;&#65533;&#65533;
&#65533;Y	o&#65533;tU`&#65533;Z&#65533;&#65533;&#65533;79-&#65533;_&#65533;&#65533;&#65533;Y&#65533;&#65533;I	1@&#65533;b&#65533;V&#65533;&#65533;Y&#65533;&#65533;
&#65533;&#37302;&
&#65533;B&#65533;&#1305;&#65533;&#1721;&#65533;&#65533;&#1629;&#65533;&#65533;&#65533;&#65533;&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&#65533;X&#65533;N1&#65533;.&#65533;&#65533;jH&#65533;&#1099;&#65533;&#65533;~?7&#65533;&#65533;u&#65533;&#1079;&#65533;&#65533;&#65533;w &#65533;&#65533;jpD!g&#65533;&#65533;&#65533;V&#65533;DRaW&#65533;&#65533;&#65533;3{&#65533;\A&#65533;hE&#65533;&#65533;&#65533;j5&#65533;&#65533;J&#65533;&#65533;x&#65533;&#65533;&#65533;D&#65533;&#65533;Rz&#65533;&#65533;&#65533;d&#65533;&#65533;Z&#65533;&#65533;"&#65533;&#65533;{	&#65533;od&#65533;Y&#65533;.&#65533;&#65533;HiO&#65533;&#65533;b&#65533;&#65533;HAF&#65533;WJ&#65533;&#139;&#65533;B&#65533;&#65533;I&#65533;D&#65533;kL&#65533;0 &#65533;t&#65533;&#65533;&#65533;9&#65533;(!&#65533;uP&#65533;0
t&#65533;&#65533;!Zn&#65533;Aa&#65533;jE&#65533;&#65533;4&#65533;&<&#65533;&#65533;&#65533;G&#65533;XOH&#65533;Z&#65533;i&#65533;8&#65533;F&#65533;C&#65533;MEZ#`0Dw&#65533;,#0&#65533;&#65533;E&#65533;&#65533;!&#65533;-QK&#65533;&#65533; "w&#65533;9&#65533;]B&#65533;!!eO`@`&#65533;&#1795;&#65533;y&#65533;&#65533;&#65533;X&#65533;2&#65533;4&#65533;!X#s92&#65533;&#65533;&#65533;v&#65533;54&#65533;w&#65533;W&#65533;&#65533;h"F&#65533;&#1129;&#989;q\&#65533;'{&#65533;&#65533;&#407;x5&#65533;yD{&#65533;&#65533;h&#65533;P&#65533;&#65533;&#65533;E&#65533;&#65533;Z)A&#65533;&#65533;&#65533;H&#65533;&#65533;JP&#65533;&#65533;&#1706;&#65533;VPH&#65533;&#65533;q&#615;DpJD&#65533;&#65533;&#552;&#65533;4}&#425;<&#65533;&#65533;)&#65533;&#65533;&#65533;&#562;&#65533;.&#48230;&#65533;z&#65533;&#65533;fQP&#65533;C&#65533;*&#259;&#65533;17&#65533;o&#65533;q&#65533;A2&#65533;&#65533;'&#65533;V&#65533;&#138;&#65533;(r&#65533;&#65533;&#65533;A(&#65533;R&#65533;+	e&#65533;&#65533;f&#1773;&#65533;
&#65533;-&#65533;
!&#65533;*&#65533;&#65533;J&#65533;
;	&#65533;&#65533;<#&#65533;A&#65533;&#65533;&#65533;i&#65533;&#65533;B:d[&#65533;&#65533;
&#65533;&#65533;p&#65533;&#65533;&#65533;tn&#65533;<]&#65533;y&#65533;&#65533;{&#65533;8&#65533;&#65533;F&#65533;&#65533;2&#65533;&#65533;&#65533;&#65533;H&#65533;&#65533;*&#65533;[#&#65533;&#65533;+GI&#65533;&#65533;&#65533;^&#65533;p&#65533;&#65533;B&#65533;	-&#65533;1a&#65533;&#65533;5&#65533;#&#65533;&#65533;7&#65533;{&#994;B&#65533;L&#65533;&#65533;&#65533;PCa&#65533;E
&#65533;x]&#65533;9AC4)Z7hb &#65533;`e#J&#65533;66*&#65533;&#65533;&#65533;&#65533;[&#65533;&#65533;Fz&#65533;&#556;7(&#65533;&#65533;~&#65533;`&#65533;&#65533;*&#65533;pt&#65533;&#65533;2yg&#65533;&#65533;
&#1027;&#65533;&#65533;|&#65533;&#65533;&#65533;&#65533;&#65533;&#65533;g&#65533;B&#65533;BQ&#65533;&#65533;){:d&#65533;&#65533;hJ&#65533;b&#65533;&#65533;&#65533;n&#65533;}N
&#437;&#65533;&#65533;PA&#65533;&#65533;&#65533;&#65533;&#65533;&#65533;J
#&#65533;&#65533;&#65533;&#65533;-&#65533;&#65533;&#65533; h3&#65533;P&#65533;&#65533;&#65533;q&#65533;r&#65533;;&#65533;&#590;&#65533;\I&#65533;&#65533;:&#65533;BA&#65533;m&#65533;&&#65533;.FE&#65533;&#65533;&#65533;[&#65533;&#65533; &#65533;>&#65533;&#65533;&#65533;&#65533;&#65533;L&#65533;&#65533;QoF&#471;&#1856;#&#65533;&#65533;n&#65533;?-|g&#65533;&#65533;&#65533;%n`&#65533;"j&#65533;&#132;&#65533;&X&#65533;&#65533;&#65533;&#65533;<&#65533;VAw&#65533;&#65533;&#1560;:8&#65533;
^&#65533;K&#65533;&#65533;65&#65533;&#65533;&#65533;&#65533;&#65533;mPT&#65533;&#65533;g&#65533;&#65533;&#65533;]&#65533;&#256;V&#65533;&#65533;&#65533;&#65533;f&#65533;H`&#157;a&#65533;&#65533;N&#65533;X`z&#65533;E9g&#65533;&#65533;%h&#1532;&#65533; ;&#65533;"&#65533;&#65533;&#65533;&#65533;&#65533;&#65533;c9&#65533;&#65533;G5&#65533;&#65533;Z&#65533;W&#65533;g&#65533;&#65533;vd&#65533;&#65533;&#65533;?&#65533;&#134;&#65533;d&#65533;Ui&#65533;"&#65533;.&#65533;m&#65533;$&#65533;&#65533;&#65533;  &#65533;&#65533;&#65533;&#804;&7&#65533;&#65533;Nz&#65533;&#65533;FI&#65533;R&#65533;&#65533;L&#65533;*W&#65533;&#65533;TF&#65533;&#65533;&#65533;B(gI&#65533;Z&#65533;R&#65533;&#65533;&#805;.w&#65533;KS&#65533;&#65533;&#65533;&#65533;-&#65533;I&#65533;b"&#65533;&#65533;&#65533;L&#65533;2-&#65533;&#65533;`&#65533;A$#d&#65533;1&#65533;IMO.&#65533;&#65533;T&#65533;&#65533;yE1&#65533;cMI&#65533;&#65533;8&#473;&#65533;r&#65533;3&#2012;&#65533;t&#183;&#65533;q&#65533;s&#65533;&#65533;&#65533;5&#65533;&#65533;&#65533;)&#65533;&#65533;Y&#65533;&#807;x&#65533;&#65533;B&#65533;&#65533;&#65533; &#65533;<&#65533;K
&#65533;&#65533;&#65533;&#65533;A&#65533;#W9&#65533;&#65533;&#65533;[@'JK&#65533;Z4&#65533;&#65533;&#65533;F7z
v~ap&#65533;B' &#65533;h&#65533;&#65533;&#65533;&#65533;8/&#65533;jN&#65533;&#65533;/&#65533;&#65533;*?Z&#65533;&#65533;&#65533;P	'I &#65533;d&#65533;&#65533;Pi5Y&#65533;&#65533;&#65533;&#65533;&#65533;N&#65533;C&#65533;0&#65533;gd&#65533;&#65533;N&#65533;0&#65533;`&#65533;B&#65533;&Q&#65533;&#65533;&#65533;&#1536;/&#65533;&#65533;6&#65533;J&#65533;&#65533; QE<&#65533;!&#65533;M&#65533;T"&#65533;&#65533;&#65533;&#65533;Ucn&#65533;&#65533;4&#65533;Hi&#65533; &#65533;cXkZ&#65533;0&#65533;!&#65533;X&#65533;k1&#65533;L&#65533; &#65533;k"&#65533;Xa&#65533;$p&#65533;\`&#65533;&#65533;*V&#65533;&#65533;MfW&#65533;&#65533;&#65533;u&#65533;&#65533;5f W&#65533;&#65533;&#65533;&#65533;&#65533;m2/0&#65533;!&#65533;&#3349;M-0&#65533;&#65533;a&#65533;&#65533;m-e&#65533;L&#65533;@&#65533;B&#65533;n}&#65533;&#65533;&#1914;&#65533;$@@fp&#65533;W&#65533;&#65533;$&#65533;570Z&#65533;&#65533;&#65533;&#65533;|nt&#65533;&#65533; "&#65533;&#65533;&#1390;.K &#65533;&#65533;&#65533;&#65533;m&#65533; 0&#65533;H&#1354;W&#65533;B8/zC&#65533;^]n@* &#65533;&#65533;&#65533;&#65533;~a&#65533;&#65533;]&#65533;8&#65533;&#65533;&#65533;^rC&#65533;&#65533;~?&#65533;_]&#128;&#65533;0&#65533;A^o Swa&#65533;&#65533;[o&#65533;)&#65533;&#65533;b&#65533;&#65533;pv+&#65533;&#65533;&#65533;&#65533;&#65533;&#65533;&#65533;859@o&#65533;%&#65533;&#65533;&#65533;&#65533;L&&#65533;P&#65533;&#65533;&#65533;&#65533;&#65533;\v &#65533;'&#65533;l|&#65533;p&#65533;)&#65533;&#65533;&#65533;P~&#65533;&#65533;&#65533;"&#65533;3Q&#946;Cq&#65533;">&#65533;&#65533;'
&#65533;&#65533;N+&#65533;s^&#65533;r)&#172;&#65533;&#65533;&#65533;&#65533;&#65533;%&#65533;;&#65533;&#65533;/<578.HmZ9&#65533;&#65533;&#65533;&#65533;&#222;&#65533;T&#1076;&#65533;&#65533;Zt6&#65533;&#65533;>w&#65533;CU46&#65533;+  &#65533;&#65533;&#65533;2'&#65533;&#65533;&#65533;@&#65533;B &#65533;&#65533;tl5&#65533;&#65533;4q&#65533;&#65533;&#1376;&#65533;=&#65533;&#65533;q&#65533;P&#1834;&#65533;&#65533; b&#65533;&#65533;r&#65533;&#65533;<&#65533;9kAg&#65533;*&#65533;&#65533;&#65533;j&#65533;&#65533;4&#65533;Zl&#65533;@/&#65533;g&#65533;&#65533;/p&#65533;<&#65533;&#65533;&#65533;&#65533;&#65533;&#65533;&#65533;g&#65533;&#65533;R&#65533;&#65533;&&#65533;X&#65533;MXv&#65533;Nx&#65533;aw&#65533;c&#65533;Q&#65533;.A&#65533;&#65533;&#65533;&#65533;&#65533;&#65533;&#65533;&#65533;8z4@[&#65533;+V&#65533;&#65533;&#65533;$A&#65533;&#65533;&#1806;Iv&#65533;&#65533;&#65533;&#65533;&#65533;F&#65533;*E&#65533;&#1242;g!&#65533;&#65533;&#65533;&#65533;% H&#65533;-&#65533;	."G&#65533;&#65533;b@U&#65533;&#65533;P&#65533;
B&#65533;L&#65533;{)W&#65533;&#65533;.&#65533;&#65533;P&#65533;1B/&#65533;=&#65533;f3&#65533;&_&#65533;EP&#65533;v!&#881;\a&#65533;&#65533;%Lp0"Djp&#19057;&#65533;&#65533;&7hi&#65533;DX&#65533;z~n&#65533;&#65533;&#65533;&#65533;(&#65533;{&#65533;v&#65533;q&#65533;{&#65533;&#65533;N&#65533;&#65533;C&#65533;3&#65533;'cc&#65533;&#65533;&#65533;&#65533;&#65533;Bx)&#65533;b&#65533;]&#65533;&#65533;&#65533;c+I&#65533;(&#65533;&#65533;v&#65533;0&#65533;&#65533;"&#65533;&#65533;&#65533;&#65533;l@3=[j&#65533;&#65533;&#65533;s&#65533;e&#65533;fv
&#65533;V&#65533;&#65533;x&#65533;v&#296;@&#65533;tk&#65533;&#65533;&#65533;O&#65533;G&#65533;c&#65533;&#65533;&#65533;@&#65533;|%&#65533;F5&#65533;#&#65533;&#65533;S	+ &#65533;m&#65533;&#576;0&#65533;&#65533;&#65533;p&#65533;g&#65533;&#65533;&#669;&#65533;&#756;&#65533;&#65533;&#65533;[>&#65533;&#65533;&#65533;&#65533;^-&#65533;Ow&#65533;&#65533;i&#65533;}&#65533;&#65533;H&#65533;&#65533;%&#65533;&#65533;&#65533;&#65533;4&#65533;B&#65533;2|=&#65533;FSYK&#65533;&#65533;1&#65533;&#65533;&#65533;&#65533;7K&#65533;&#65533;BZ&#65533;}~a&#466;;&#65533;&#65533;&#65533; &#65533;&#65533;&#65533;|&#65533;0 &#65533;&#65533;&#65533;"@"2&#65533;}Q&#65533;&#65533;&#65533;'7(&#65533;
&#65533;&#65533;&#65533;&#65533;&#65533;'/&#65533;r
&#65533;&#65533;<Vp&#65533;&#65533;!&#65533;&#65533;&#65533;g#&#65533;&#65533;&#65533;&#65533;q&#65533;&#65533;
&#65533;&#65533;f&#65533;&#65533;28&#65533;4&#65533;&#65533; 
x
a4&#65533;&#65533;&#65533;&#65533;)6&#65533;,&#65533;&#65533;&#65533;-&#65533;&#65533;&#65533;&#65533;&#65533;e&#65533;*&#65533;&#65533;R|6&#65533;g&#65533;Q!&#65533;A&#65533;&#65533;B;&#65533;&#65533;kj 5&#65533;b&#65533;|&#65533;jrb&#65533;&#65533;&&#65533;&#65533;D'H&#65533;Aw,"&#65533;&#65533;D`B&#65533;a&#65533;BHI&#65533;Tpo&#65533;BL&#1030;(&#65533;&#65533;&g&#65533;(D&#65533;v&#65533;T&#65533;T&#1719;o2ia 0&#65533;&#65533;l&#65533;wTw&#65533;&#1223;&#65533;>t&#65533;xI&#65533;q&#65533;&#65533;&#65533;&#65533;&#65533;r'!&#65533;a&#65533;&#65533;&#65533;&#65533;A$&#65533;N&#65533;&#65533;T@oD"W&#65533;3&#65533;&#65533;&#65533;v4&#65533;&#65533;TJ&#65533;+)r	$m&#65533;1	R&#65533;!M&#65533;%S&#65533;j&#65533;&#65533;K&#65533;xOp%p&#65533;$&#65533;#~G&#65533;&#65533;&#65533;8O&#65533;!K &#65533;&#65533;;bY"tQ&#65533;5&#65533;$&#65533;&#65533;&#65533;s&#65533;.&#65533;X&#65533;z&#1816;`s^Cy&#65533;&#65533;&#65533;R&#65533;&#65533;&#65533;&#65533;JRxPk^x$X(0&#14349;U&#65533;r&#65533;Ep&#65533;N &#65533;X&#65533;8&#65533;ht&#129;@du&#65533;Xa&#65533;&#65533;&#65533;F]&#65533;ux &#65533;&#65533;&#65533;&#65533;kQ&#65533;v#&#65533;&#65533; n&#65533;+&#65533;.&#65533;&#65533;h&#65533;&#65533;;&#65533;l&#65533;6&#65533;/!7th&#65533;&#65533;=y&#65533;&#65533;P&#65533;nU27V]&#65533;6$MY	Oi&#65533;&#65533;&#65533;U&#65533;A&#65533;y&#65533;h!&#65533;AG&#65533;&#65533;]&#1618;&#65533;&#65533;&#65533;J&#65533;&#65533;w&#65533;&#65533;$ !{&#65533;&#65533;@&#65533;E&#65533;x&#65533;&#65533;
&#65533;bP&#65533;*&#65533;9!&#784;&#65533;Cy&#65533;&#65533;&#65533;y&G&#65533;9c&#65533;&#65533;p&#65533;&#65533;j&#65533;&#65533;YCc!&#65533;G&#65533;7&#65533;&#65533;g+p&#65533;2{&#65533;V+X&#65533;&#65533;&#65533;&#65533;&#65533;&#65533;r&#65533;Mpm&#65533;&#65533;&#65533;sP&#65533;U`Em&#65533;&#65533;&#338;{&#65533;+&#65533;y&#65533;&#409;
&#65533;&#601;nvS`&#65533;&#65533;!&#65533;&#65533;R&#65533;s/&#65533;&#65533;&#65533;&#65533;+&#65533;&#65533;&#65533;&#65533;N3&#65533;&#65533;&#1303;&#65533;&#65533;9&#65533;&#65533;Y&#65533;&#65533;y&#65533;&#34398;&#44638;&#65533;	D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&#65533;&#65533;J&#65533;S,^&#65533;Q&#65533;8&#65533;[d&#65533;$&#65533;&#65533;&#65533;&#65533;L="&#65533;&#65533;&#65533;&#65533;3C&#65533; &#65533;&#65533;*+D&#65533;&#65533;d`A&#65533;&#65533;&#65533;&#65533;<&#65533;&#65533;b/R&#65533;&#65533;E&#65533;HD&#65533;B&#65533;&#65533;Ae&#65533;&#65533;Z4&#65533;u&#65533;&#65533;&#65533;&#65533;R"9 !A&#65533;Y&#65533;R1&#65533;N&#65533;&#65533;&#1186;&#1325;&#65533;U&#65533;Mz,o&#65533;&#65533;;L&#65533;&#65533;&#65533;b<	&#65533;D1&#65533;I&#65533;]&#65533;
j&#65533;&#65533;&#65533;7&#65533;P3&#65533;&#65533;&#65533;&#65533;&#65533;}&#65533;&#35518;&#65533;&#65533;&#65533;@&#65533;&#65533;f&#65533;\L&#65533; &#65533;&#65533;%&#65533;/P+&#65533;v&#65533;CV&#65533;5&#65533;&#65533;&#65533;\	
y&#65533;"&#65533;B5&#65533;(8&#65533;&#65533;vm@&#65533;Z&#65533;qU&#65533;&#1067988;&#65533;&#65533;f&#65533;&#65533;&#65533;F(&#65533;&#65533;.&#65533;]Jh
5&#65533;NM&#65533;&#65533;&#65533;pD&#65533;yM&#65533;3 +&#65533;&#65533;[)]&#65533;&#65533;/L&#65533;&#65533;&#65533;$+&#65533;Fa/&#65533;4&#65533;&#65533;&#65533;r &#65533;&#65533;&&#65533;lK&#65533;&#65533;Dt*&#65533;&#65533;5hr&#65533;&#65533;EHH
&#65533;H&#1282;$U&#65533;1&#65533;&#65533;\&#65533;c&#65533;~2&#65533;&#557;ge&#65533;0&#65533;&#65533;N&#65533;&#65533;"&#65533;&#65533;D&#65533;J&#1288;&#1805;LP&#65533;&#65533;%&#65533;h&#65533;5&#65533;W&#65533;&#65533;&#65533;)U&#65533;J&#65533;&#65533;p\&#65533;&#65533;&#65533;&QA_&#65533;&#65533; g&#65533;&#65533;I&#65533;&&#65533;"&#65533;&#65533;%N!&#65533;|I&#65533;C&#65533;V&#65533;D/&#65533;&#65533;H&#65533;&#65533;JP&#65533;&#65533;&#65533;&#65533;VPH&#65533;&#65533;q&#65533;&#65533;CLj&#65533;&#65533;&#65533;&#65533;&#65533;Q&#65533;U&#65533;z&#65533;&#65533;&#65533;&#65533;&#65533;*"&#65533;Fm&#65533;&#794;B&#65533;1&#65533;Z&#65533;EA&#65533;&#65533;&#65533;&#65533;&#65533;8l&#65533;q&#972;&#65533;Y0&#65533;&#65533;U&#65533;&#65533;b&#65533;&#65533;)3&#65533;x&#65533;C&#65533;T&#65533;JB&#65533;@&#65533;&#65533;B&#65533;J&#312;?&#65533;{D&#65533;EH&#65533;p(pP&#65533;&#65533;&#65533;#&#65533;&#65533;&#65533;&#65533;p&#65533;&#65533;&#65533;y&#65533;o&#65533;"!&#65533;&#65533;*&#65533;C
&#65533;&#65533;&#65533;'&#65533;31&#65533;_&#65533;&#65533;&#357;@&#65533;dd{kD&#65533;&#65533;&#65533;C&#65533;&#65533;&#65533;,&#65533;&#65533;(DAa&#65533;&#65533;1&#65533;&#65533;o&#65533;&#65533;&#65533;+&#65533;&#479;rT&#65533;Z[&#65533;%&#65533;)Y]b&#65533;k&#65533;&#65533;E&#65533;($&#65533; &#65533;&#65533;7&#65533;@&#65533;<&#65533;&#836;8&#65533;&#1920;0&#65533;n&#65533;&#65533;sW1r4)v{x&#65533;Jx&#65533;&#246;&#65533;4m&#65533;&#65533;&#65533;y&#65533;&#65533;&#65533;}&#65533;&#65533;&#65533;	y&#65533;aBr&#65533;&#65533;lx&#65533;&#65533;X4LL&#65533;"&#65533;*Gn:&#65533;&#65533;&#65533;o&#65533;u*&#65533;&#65533;pp&#65533;z[
&#348;r,m&#65533;&#65533;&#65533;8&#65533;p&#65533;&#65533;&#65533;M&#65533;7	]B&#65533;&#19935;&#65533;Bh&#65533;{&#65533;]&#65533;&#65533;1&#65533;!cd&#65533;&#65533;&#65533;&#65533;8&#65533;&#1298;s&#65533;9?&#65533;%&#65533;&#65533;&#993;&#65533;CDSWKV-~_h&#65533;&#65533;Ey)&#65533;&#65533;@&#65533;&#65533;~H&#65533;&#65533;&#65533;&#65533;?n&#65533;$&#65533;`I2H&#65533;&#65533;&#65533;&#65533;&#65533;H*=B)8jQ7&#65533;&#65533;e&#65533;&#65533;&#65533;&#65533;&#1215;	r!O+&#65533;&#65533;&#65533;&#65533;&#65533;{&#65533;&#65533;/&#65533;&#65533;(&#65533;&#65533;|&#65533;&#65533;W&#65533;&#65533;.2pa&#65533;&#65533;HD&#65533;C4&#65533; _&#65533;0E&#65533;V&#65533;&#65533;)]&#65533;y#$&#65533;&#65533;&#65533;4&#65533;&#65533;g&#65533;8&#65533;&#65533;U&#65533;&#65533;&#65533;@&#65533;R&#65533;"&#65533;&#65533;&#65533; "&#65533;&#1035;
&#65533;H&#65533;&#65533;&#65533;`A&#65533; &#65533;F6&#65533;&#234;&#65533;&#65533;&#65533;A=&#65533;&#65533;*}&#65533;&#65533;>&#65533;&#65533;?&#65533;&#65533;C&#65533;@ &#65533;&#65533;F:&#594956;&#65533;$'I&#65533;JJ&#65533;&#65533;&#804;&7&#65533;&#65533;Nz&#65533;&#65533;'#0ED&#65533;&#65533;&#65533;&#65533;L&#65533;*W&#65533;HQ&#65533;&#613388;&#65533;&M&#65533;(&#65533;&#65533;&#65533;%d&#65533;&#65533;^&#65533;&#65533;&#65533;&#65533;"&#65533;&#65533;&#65533;&#65533;&#540;&#65533;/&#65533;&#65533;&#65533;Ov&#65533;&#65533;e&#65533;&#65533;&#1050;8&#65533;dZ&#65533;&#65533;&#806;6Oj&#65533;yt&#65533;5&#65533;yLm&#65533;s&#65533;\ &#65533;&#65533;"&#65533;vBK+qg&#65533;d@&#65533;z&#65533;&#65533;&#65533;&#65533;%&#65533;&#65533;OB&#65533;&#65533;%&#65533;4&#65533;\&#65533;)&#65533;&#65533;&#65533;&#65533;&#65533;&#65533;&#65533;=&#65533;&#65533;|:&#1301;@&#65533;D'z&#65533;R&#65533;B$ &#65533;<&#65533;&#65533;`&#65533;5&#65533;M&#65533;&#65533;'&#65533; (/&#65533;&#65533;
B&#65533;a|&#65533;&#65533;%$I &#65533;8&#65533;&#65533;i2I&#65533;&#65533;&#65533;&#65533;|
1J&#1606;&#65533;&#65533;P&#65533;&#65533;&#65533;&#65533;f&#65533;&#65533;F&#65533;T&#65533;&#65533;&#65533;)3Up&#65533;&#65533;1&#65533;<&#65533;&#65533;&#65533;&#65533;i5`
&#65533;I&#65533;&#65533;@N&#65533;AN&#65533;&#65533;K&#65533;.&#65533;7 A&}z&#65533;vHb&#65533;&#65533;&#65533;J&#65533;&#65533;"&#65533;l&#869;[i&#65533;&#65533;@s&#65533; b&#65533;jJ#&#65533;.&#65533;&#65533;&#65533;
&#65533;&#65533;&#65533;s&#65533;&#65533;&#65533;&#65533;b&#65533;&#65533;&#65533;&#65533;&#65533;&#65533;Ex,&#65533;&#65533;&#65533;&#65533;Zv&#65533;&#65533;&#65533;&#65533;4;x&#65533;&#65533;&#65533;&#65533;&#65533;Lo@&#65533;@0&#65533;i&#65533;&#65533;^j&#65533;Y&#65533;^;&#65533;&#65533;&#65533;6&#65533;&#65533;E@fp&#65533;&#65533;v&#65533;&#65533;&#65533;&#65533;27&#65533;Yp&#1400;Bx,#@&#65533;&#65533;B&#65533;&#65533;&#65533;ue	&#65533;&#65533;&#65533;M&#65533;&#65533;&#65533;cU&#65533;x&#65533;2&#1196;&#65533;&#65533;nt&#65533;&#65533;&#65533;A&#65533;&#65533;@a&#65533;&#65533;-&#65533;&#65533;&#65533;F,&#65533;Fg[[F.`&#65533;/%&#65533;&#65533;Jl0&#65533;&#65533;T&#65533;&#65533;,(&#65533;|k0&#65533;&#65533;&#65533;&#65533;^FB@	V&#65533;%,&#65533;&#65533;&#65533;v&#65533;&#65533;4&#65533;Q|u&#65533;&#65533;\ &#65533;&#65533;0&#65533;
&#65533;|I,&#65533;&#65533;&#65533;&#65533;E/sT+\&#65533;&#65533;H>&#65533;t\O&#65533;3I&#65533;rAq&#65533;&#65533;&#65533;3w&#65533;r"&#65533;LN'&#65533;sZ&#65533;&#65533;	fx&#65533;&#65533;&#65533;/F*&#65533;w&#65533;&#65533;mj&#65533; >&#65533;<&#65533;5c&#65533;&#65533;&#65533;<!F]&#65533;&#65533;&#65533;I&#65533;&#974;&#65533;3&#65533;&#65533;&#65533;&#65533;&#1464;&#65533;&#65533;&#65533;	&#65533;K&#65533;&#65533;  Pt9&#65533;&#65533;	 &#65533;&#65533;&#65533;@&#65533;%&#65533;K&#65533;J&#65533;&#65533; &#65533; &#65533;&#65533;&#65533;&#65533;&#65533;4&#65533;&#65533;&#65533;&#65533;H.]j-&#65533;&#65533;&#65533;&#65533;b "&#65533;p&#65533;J)b}&#65533;'&#65533;@CP&#65533;5&#65533;&#65533;x&#65533;Z5z&#65533;c`))l,&#65533;&#552;&#65533;&#65533;	5&#65533;	%&#65533;&#65533;&#65533;*&#65533;:&#65533;DL&#65533;A&#65533;&#65533;&#65533;.a&#65533;l&#65533;&#65533;I&#65533;)&#65533;tEP&#65533;&#65533;&#65533;&#65533;&#65533;&#65533;&#65533;&#65533;!&#65533;&#65533;&#65533;E&#65533;w&#65533;j<J&#1613;&#65533;&#65533;<"~&#891;*"Y&#65533;&#65533;&#65533;G&#65533;&#65533;#&#65533;&#65533;B&#65533;{&#65533;&#65533;1G&#65533;Y&#65533;#&#65533;&#65533;B)&#65533;&#65533;8&#65533;jB(&#1345;G&#65533;&#65533;2%&#65533;&#65533;&#65533;&#65533;G&#65533;&#65533;`&#65533;&#65533;8 &#65533;&#65533;&#65533;"&#65533;Q&#65533;Y&#1734;&#65533;&#65533;&#65533;%\1z&#16658;qp&#65533;CiD&#65533;t&#65533;7&#65533;iJ~&#65533;&#65533;Hu&#65533;&#65533;Y@G&#65533;&#65533;&#36256;&#65533;&#65533;N&#65533;&#65533; n&#1041;\&#65533;E{ &#65533;"V=l&#65533;&#1776;^=&#65533;&#65533;&#50744;T&#65533;&#65533;f!\&#65533;AJ&#65533;.f&#65533;N&#65533;&#65533;&#65533;Un&#1261;t&#65533;H{&#65533;?&#65533;]&#65533;!s&#65533;
&#65533;0dRH&#65533;*aEL&#65533;&#65533;&#65533;&#576;0&#65533;	&#65533;&#65533;}?n+w&#65533;&#65533;&#65533;2W
5&#65533;0u#&#65533;[0&#65533;&#65533;d&#65533;#&#65533;&#65533;&#65533;&#65533;AR&#65533;&#65533;&#65533;&#65533;*XAKr[&#65533;&#65533;&#65533;=Mo&#65533;&#65533;Y<Y&#65533;&#65533;c&#65533;1&#65533;&#1353;&#65533;=&#65533;&#65533;&#65533;&#65533;&#65533;J*0&#65533;&#65533;>2X&#65533;]&#65533;{&#65533;&#65533;99&#1290;6w&#65533;&#65533;A&#65533;t&#65533;&#65533;
&#65533;&#65533;&#65533;&#65533;&#65533;W/&#65533;r&#65533;
&#65533;`p(Dr>&#65533;P0&#65533;8C&#65533;*_&#65533;,&#65533;G8&#65533;*&#65533;&#65533;&#65533;0&#65533;$X&#65533;&&#65533;	&#65533;&#65533;*&#65533;2&#215;-_&#65533;+Kp>&#65533;&#65533;mG,&#65533;&#65533;;G&#65533;&#65533;&#65533;&#65533;(e&#65533;*&#65533;&#65533;'&1&#65533;v&#65533;&#65533;8&#65533;&#65533;&#65533;'8&#65533;TXKo  Mp&#65533;&#1542;&#65533;@GX&#65533;AxE&#65533;l&#65533;f&#65533;"4i&#65533;#&#65533;X"&#65533;&#65533;7>&#65533;y&#65533;&#65533;%q&#65533;&#65533;CBc8;&#65533;&#65533;lD&#65533;|m&#65533;x&#65533;sK&#65533;&#65533;K&#65533;ivpV&#65533;&#65533;DpDy&#65533;&#65533;#p&#65533;&#65533; &#65533;&#65533;j&#65533;E&#65533; &#65533;"/&#65533;&#65533;&#65533;&#65533;&#65533;&#65533;!&#65533;@s&#65533;$B&#65533;5&#65533;&#65533;/L&#65533;&#65533;&#65533; q&,&#65533;q	&#65533;$l&#65533;"&#65533;&#65533;B s&#65533;A&#65533;&#65533;a2
&#65533;&#65533;h*DgO&#65533; &#65533;&#65533;&#65533;&#65533;&#65533;&#65533;&#65533;&#65533; &#65533;s'R u&#65533;H)7!P&#65533;4;&#65533;D$&#10249;n&#65533;%&#65533;p {&#65533;'&#65533;G&#65533;S&#65533;&#65533;&#65533;&#65533;}&#65533;&#65533;s&#65533;R&#65533;&#65533;&#65533; yx&#65533;`E
R&#65533;U&#65533;&#65533;uT&#65533;q@&#65533;{&#65533;'D&#65533;u&#65533;O&#65533;0
\R"78&#65533;8	X0&#32778;X&#65533;&#65533;&#65533;tx&#65533;m&#65533;&#65533;L&#65533;N&#65533;&#65533;u&#65533;&#65533;y#I&#65533;&#65533;5&#65533;1i:Q&#65533;&#65533;6lQ&#65533;&#65533;&#65533;OR	t5+&#65533;Q1}N&#65533;x&#65533;&#65533;&#65533;y&#211;-&#65533;t&#65533;9&#65533;&#65533;&#65533;yD&#65533;auYw&#65533;0R&#65533;,&#65533;&#65533;&#65533;&#65533;&#65533;M&#65533;X&#65533;&#65533;VX	&#65533;z&#65533;'&#65533;&#65533;&#65533;~&#65533;&#65533;x&#65533;aJ0<cp&#65533;5C:&#65533;&#65533;"+&#65533;g&#65533;P&#65533;A1&#65533;wp&#65533;P@rc&#65533;.&#65533;&#65533;&#65533;&#65533;&#65533;2&#65533;i+X&#65533;&#65533;G&#65533;&#65533;&#65533;&#65533;&&#65533;<&#65533;&#65533;&#65533;&#65533;~&#1425;+X&#65533;&#65533;&#65533;&#65533;u&#65533;R&#65533;O&#65533;0wypy&#65533;X&#208;&#65533;&#65533;&#65533;&#65533;m&#65533;R&#65533;&#65533;Y+Y&#281;&#65533;&#65533;PW&#65533;H<h&#65533;&#65533;&#65533;&#65533;&#65533;b/&#65533;&#65533;&#65533;&#65533;&#65533;Ld&#65533;'&#65533;5&#1607;&#65533;9&#65533;&#65533;Y&#65533;&#65533;y&#65533;&#1561;&#65533;&#1721;&#65533;&#1801;(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E&#65533;&#65533;&#65533;f2$&#65533;&#65533;&#65533;)&#65533;f&#65533;)&#65533;&#65533;}g5&#65533;U&#65533;&#65533;D&#65533;&#65533;N(P &#65533;EF&#65533;&#65533;
[A&#65533;&#65533;A&#65533;&#65533;&#65533;&#65533;L&#65533;TB&#65533;&#1217;&#65533;&#65533;&#65533;PB&#65533;&#65533;E
&#65533;&#65533;#i&#65533;y(&#65533;#&#65533;&#65533;&#65533;&#65533;DN&#65533;I&#65533;&#65533;&#65533;&#1788;&#65533;xIJ&&#717;zPPY6)8&#65533;i"Q+	RO&#65533;nI&#65533;&#65533;&#1101;EzDp&#65533;`&#65533;(Qqm&#65533;U&#65533;&#65533;K'&#65533;lf&#65533;2DS&#65533;Qj&#65533;&#65533;&#65533;&#65533;M~&#65533;&#65533;&#65533;D&#65533;&#65533;&#65533;MP&#65533;r&#65533;gY&#65533;&#65533;&#65533;Q&#1282;C&#65533;&#65533;&#65533;rz&#65533;&#65533;1&#65533;K&#65533;B&#65533;2T&#65533;,5&#65533;&#65533;wV&#65533;HO&#65533;&#65533;&#65533;BC(&#65533;7@)&#65533;/oq&#65533;&#65533;&#65533;Q&#65533;&#65533;&#65533;&#1652;&#65533;&#65533;&#65533;&#65533;&#65533;R&#65533;%&#65533;&#65533;&#65533;N&#65533;&#65533;&#65533;&#65533;&#65533;.&#65533;E&#65533;E&#65533;&#65533;SjDWb&#65533;&#65533;'&#65533;&#65533;&#65533;&#1584;t;&#65533;1.&#65533;m&#65533;&#65533;D&#65533;&#65533;&#65533;&#65533;&#65533;&#65533;&#65533;D<&#65533;'+&#65533;&#65533;&#65533;{g&#65533;xP\5so&#65533;&^pK&#65533;&#65533;&#65533;$1}E`2&#65533;4&#65533;5&#65533;4Tp&#65533;$&#65533;r&#65533;&#65533;&#65533;y?&#65533;&#65533;A~~&#65533;&#65533;&X8&#65533;&#65533;&#65533;`P&Q&#65533;xU&#65533;&#65533;tG&#65533;R &#65533;-&#65533;&#65533;-M&#65533;&#65533;&#65533;1&#65533;&#65533;&#65533;&#65533;&#65533;x&#65533;&#65533;WQ&#65533;\&#65533;j&#1280;&#65533;I(&#65533;J51"w%21&#65533;&#65533;&#65533;&#65533;%]&#65533;D?&#65533;T)&#65533;&#65533;&#65533;]&#65533;%;.q&#65533;Oo&#65533;&#65533;'&#65533;&#65533;&#65533;)&#65533;&#65533;&#65533;&#65533;&#218;D&#65533;&#65533;&#65533;r*&#65533; &#65533;%&#65533;&#65533;F e(^YZ(&#65533;&#65533;	&#65533;&#65533;&#65533;R&#65533;&#65533;&#65533;*&#65533;^PU&#65533;q&#614;C0*D&#65533;~x&#65533;U	&#65533;T&#723;^&#65533;&#65533;3&#65533;&#65533;&#170;&#65533;&#65533;$&#65533;l&#65533;&#65533;&#65533;&#65533;&#65533;&#65533;
B&#65533;a&#65533;E&#65533;&<&#65533;&#65533;&#65533;=X&#65533;L~}&#65533;)&#65533;&#65533;&#65533;&#65533;"2b&#65533;&#65533; !&#65533;"Q)&#65533;&#65533;P8 P&#65533;&#65533;&#65533;>J&#65533;&#65533;EbKB&#65533;G&#65533;(9&#65533;@A&#65533;G&#65533;0V&#65533;}&#65533;,&#65533;&#65533;&#1262;&#65533;&#65533;#&#65533;&#65533;&#65533;K&#65533;$&#65533;&#65533;&#65533;&#65533;:ZD&#1612;&#65533;&#65533;~&#65533;&#65533;d&#65533;&#65533;&#65533;A+l\
&#65533;&#48264;W&#65533;6&#1393;&#65533;&&#65533;f&#65533;&#65533;]p&#65533;&#65533;*&#290;	+&#65533;0&#65533;9K&#65533;&#1000;np&#65533;&#65533;&#1910;&#65533;HW&#65533;&#65533;&#65533;&#65533;&#65533;@rI&#65533;8&#65533;Q)JE&#65533;D)&#65533;B~@a:&#65533; &#65533;&#65533;#w&#65533;D&#65533;&#65533;'&#65533;&#65533;;&#65533;&#65533;ja{&#65533;L&#65533;&#65533;&&#1366;7&#65533;(&#65533;C&#65533;&#65533;i&#65533;&#65533;&#65533;&#65533;&#65533;&#65533;	&#65533;D>E&#65533;&#65533;pP&#65533;&#65533;g!RWe&#65533;%&#65533;&#65533;&#65533;&#65533;&#65533;x&#65533;.&#65533;&#65533;?l&#65533;&#65533; Mk~&#65533;Q.5&#65533;7<&#65533;&#65533;@&#65533;.ieE&#65533; %&#65533;1&#65533;&#65533;Af&#65533;7&#65533;B&#65533;.&#65533;E&#65533;:D&#65533;"k^&#65533;&#65533;r&#65533;&#65533;&#65533;(&#65533;TCE&#1091;!&#65533;%&#65533;&#65533;&#65533;:G&#65533;9&#65533;&#65533;-TU&#65533;&#65533;&#65533;&#65533;&#65533;mxW&#65533;t&#65533;~&#65533;&#65533;&#65533;]&#65533;{&#1089;&#65533;D&#65533; &#65533;&#65533;&#65533;	&#674;zs	!&#65533;&#65533;n&#65533;&#65533;&#65533;&#65533;&#65533;&#65533;K&#65533;&#65533;qX&#65533;>@&#65533;&#1827;v&#65533;+&#65533;>&#65533;&#65533;A&#65533;p::&#1958;&#65533;F	&#65533;J^&#65533;&#65533;4&#65533;%:&#65533;z&#65533;&#65533;k&#65533;&#65533;~&#65533;^&#65533;&#65533;-&#65533;@+&#65533;K\&#65533;b &#65533;(&#673;&#65533;&#1609;?&#65533;dE&#65533;&#65533;H<&#65533;E&#65533;&#65533;S&#65533;&#65533;&#65533;D&#65533;&#264;&#65533;&#65533;`d^&#320;&#65533;&#65533;&#65533;&#65533;)6&#65533;A'&#65533;A&#65533;{#&#1713;&#65533;X&#65533;&#65533;&#1141;&#65533;}  	H&#65533;"&#65533;&#65533;F:&#594956;&#65533;$&#65533;&#65533;JZ&#65533;&#804;&7&#65533;&#65533;Nz&#65533; &#65533;G&#65533;8&#65533;I&#65533;&#65533;L%#?&#65533;&#65533;V&#65533;&#65533;4@OH&#65533;@XA&#65533;&#65533;&#805;. &#65533;^&#65533;&#65533;&#65533;&#65533;p>&#1478;&#65533;&#65533;1
&#65533;L&#65533;2!&#65533;&#65533;f:&#65533;Y0&#65533;0&#65533; &#65533;&#65533;&#65533;R&#65533;&#806;6&#65533;&#65533;&#65533;nZ&#65533;&#65533;&#65533;R&#65533;#h&#65533;&#65533;&#65533;&#65533;:&#65533;y&#65533;@&#65533;4&#714;&#65533;!7y&#691;&#65533;&#65533;'.&#65533;&#65533;OXZ&#65533;&#65533;&#65533;'@&#65533;n&#65533;&#65533;M&#65533;&#65533;&#65533;&#65533;&#65533;S&#65533;&#65533;<&#65533;B'J&#65533;S&#65533;&#65533;
^*J9&#65533;&#65533;&#65533;D &#65533;&#65533;h&#65533;M&#65533;z&#65533;*HiJE&#65533;&#65533;I+d&#65533;s&#65533;V&#65533;&#65533;&#65533;&#65533;&#65533;&#65533;&#65533;iH&#65533;L&#65533;rGP'&#65533; &#65533;0&#65533;&#65533;H&#65533;eM&#65533;`(R&#65533;<U&#65533;O&#65533;&#65533;&#65533;&#65533;)&#65533;&#65533;<&#65533;&#65533;hv&#65533;BA&#65533;&#65533;&#65533;T!&#65533;&#65533;:&#65533;iTw9Ug&#65533;@#&#65533;$Pu TM&#65533;&#65533;c&#65533;MY&#65533;0&#65533;@u&#65533;&#65533;lk3s&#65533;t@&#65533; 8&#65533;]&#65533;&#65533;&#65533;&#65533;&#65533; :&#65533;&#65533;S&#65533;
&#65533;}
&#1431;UX&#65533;&#1366;2&#1436;&#65533;&#65533;&#65533;	`V&#65533;&#65533;&#65533;&#65533;&#65533;&#65533;&#65533;/5&#65533;&#65533;!&#1824;&#65533;&#65533;&#65533;l&#65533; &#65533;&#65533;E-*U&#65533;&#65533;&#65533;@&#65533;B&#65533;l1)[&#65533;&#65533;V'H&#65533;l&#65533;&#65533;V&#65533;&#65533;&#65533;3=&#65533;&#65533;t&#65533;&#65533;D&#65533;m @&#65533;B&#1505;&#65533;m%
&#65533; &#65533;&#65533;K&#65533;&#65533;j&#65533;.&#65533;&#65533;V&#65533;&#65533;&#65533;$&#65533;&#65533;J&#65533;&#65533;&#65533; a&#65533;[+&#65533;&#65533;&#65533;k 1&#65533;{&#65533;&#65533;&&#65533;C&#65533;&#65533;|#I&#65533;V&#65533;@&#65533;3&#65533;&#65533;[u&#65533;&#65533;&#65533;VA&#65533;s&#65533;&#65533;&#65533;&#65533;&#65533;D &#65533;&#65533;n&#65533;?&#65533;&#65533;&#65533;&#65533;&#65533;&#65533;&#65533;&#65533;P&#65533;a&#65533;&#65533;h &#65533;&#65533;4`!&#65533;&#65533;Y	&#65533;&#65533;@&#65533;&#65533;B&#65533;,^U&#65533;&#65533;	A&#65533;&#65533;&#65533;uJ &#65533;P>&#65533;L2&#65533;d&#65533;C&UN&#65533;
&#65533;&#65533;&#65533;&&#65533;&#65533;YF&#277;&#204;?J&#65533;i&#65533;&#65533;&#65533;&#65533;eu^&#65533;`&#65533;&#65533;K)&#65533;&#65533;!&#65533;y&#65533;m&#65533;&&#65533;\&#65533;0p&#65533;jj&#65533;sO&#65533;&#65533;&#65533;	&#65533;p2&#65533;3=hB&#65533;ru&#174;V  F&#65533;&#65533;&#1150;&#65533;(&#1674;&#65533;&#65533;T&#65533;&#1193;&#65533;4,ey
&#1017; &#65533;&#65533;&#65533;&#65533;&#65533;%m^%fN&#65533;&#65533;	V&#65533;A$ZJ&#65533;&#65533;@X&#65533;&#65533;&#65533;&#13110;&#65533;bdR&#65533;bq&#65533;q0&#65533;#[&#65533;&#65533;X&#65533;h&#65533;&#65533;)p&#65533;&#65533;:&#65533;&#65533;0E&#65533;He&#65533;&#65533;R&#65533;&#65533;&#65533;/&#65533;BA\&#65533;&#65533;&#205;Q&#65533;&#65533;.7&#65533;&#129;&#65533;(%&#65533; 	A,=%&#1029;&#65533;&#65533;&#160;H!r&#65533;&#65533;&#65533;R&#65533;&#65533;8&#65533;]&#65533;&#65533;&#65533;B&#65533;&#65533;1A&#65533;Ii&#1214;x &#65533;&#65533;7M	&#65533;H&#65533;&#65533;8&#65533;2$ &#930;&#65533;&#65533;x&#65533;j1&#65533;Z&#65533;@|&#65533;&#65533;&#65533;&#65533;&#65533;jV/o&#65533;`&#65533;&#65533;2~&#65533;&#65533;&#65533;.oD&#65533;&#65533;azG&#65533;.&#65533;&#65533;+&#65533;eK&#65533;{D&#65533;&#65533;&#65533;&#65533;a;M&#65533;&#65533;&#65533;w+::(&#65533;6;&#65533;eS
&#65533;7H&#65533;&#65533;&#65533;&#1882;c&#65533;&#65533;&#184;#G&#65533;]&#65533;H&#867;&#566;&#65533;&#65533;<&#65533;&#65533;3&&#65533;`&#65533;&#65533;&#65533;&#65533;Z&#65533;R{pG&#65533;z&#65533;&#65533;&#65533;&#65533;o&#65533;&#65533;j&#65533;'I&#65533;&#65533;&#65533;7&#65533;a&#65533;&#65533;Ld&#65533;&#65533;.&#65533;&#65533;&#65533;@@&#65533;p&#65533;#(x&#65533;z&#65533;=*	&#216;&#65533;z&#65533;i*D&#2044;&#65533;El&#65533;&#65533;&#65533;&#65533;u&#65533;y&#65533;&#65533;\te&#29839;j&#65533;&#65533;|&#65533;&#65533;&#65533;&#279;&#65533;	&#65533;&#65533;
g&#65533;o&#65533;n6&#65533;3&#65533;md&#65533;&#65533;&#859;&#65533;~&#65533;m&#65533;H&#65533;&#1239;u&#65533;x&#65533;&#65533;&#65533;U`&#65533;&#65533;&#65533;P&#65533;Q&#65533;&#65533;5+&#65533;&#65533;&#65533;O-&#65533;&#1855;d&#65533;&#65533;w&#65533;^&#65533;F&#65533;~&#65533;B65&#65533;
&#65533;&#65533;&#65533;'&#65533;B&#65533;&#65533;r
&#65533;}THb+&#65533;&#65533;"&#1847;4&#65533;&#65533;)&#65533;wLY ,&#65533;p&#65533;&#65533;.&#65533;R&#65533;p&#65533;(&#65533;&#65533;*&#65533;&#65533; 
x
&#65533;{! -^0+&#1073;kDn&#65533;F&#65533;{4&#65533; ,&#65533;`&#65533;Q&#65533;P&#65533;-&#65533; yM&#65533;Fj&#65533;&#65533;&#65533;&#65533;>&#65533;Qvm &#65533;&#65533;&#65533;&#65533;&#65533;Z&#65533;&#65533;J&#65533;&#65533;&#65533;&#65533;3x:8&#65533;0V&#65533;w&#65533;&#65533;"&#65533;w_&#65533;&#65533;DD&#1619;w&#65533;&#65533;=N&#65533;{H Bj&#65533;&#65533;"&#65533;AJ@G&#65533;p(7%chsB;]hE"4M&#65533;'H&#65533;PE:&#65533;!tK@&#65533;L&#65533;k&#65533;t@&#65533;$&#65533;p	&#65533;tQ&#65533;3i&#65533;&#65533;&#65533;&#65533;k&#65533; 3&#65533;T&#65533;r&#65533;&#65533;r&#65533;}2&#65533;r&#65533;E &#65533;&#65533;'*r&#65533;&#65533;&#65533;"Kq5&#816;:gq"2&#65533;x&#65533;5&#65533;+r	Tn&#65533;fO&#65533; C&#65533;:7&#257;&#65533;&#65533;Gr&#65533;BOSrSp&#65533;&#65533;&#65533;&#65533;d $&#65533;r&#65533;&#65533;s&#65533;u&#65533;w&#65533;P&#65533;&#65533;1&#65533;&#65533;aa&#65533;#G=&#65533;x &#65533;&#65533;0&#1784;&#65533;&#65533;&#65533;zx@&#65533;&#65533;&#65533;Q&#65533;&#65533;8v=Dr`&#65533;K&#65533;P@&#65533;&#65533;&#65533;&#65533;&#65533;7&#65533;&#1794;&#65533;&#65533;&#65533;t+&#65533;&#65533;#&#65533;&#65533;&#65533;F18&#65533;qh&#65533;G9&#65533;#&#65533;I&#65533;&#65533;&#65533;&#65533;&#65533;)&#65533;&#526;D&#65533;&#65533;&#65533;za)Y&#65533;&#65533;&#65533;Q?m&#65533;b&#65533;&#1106;S A&#65533;&#65533;$0&&#65533;&#65533;(F)&#65533;&#65533;0&#65533;I`0B&#65533;JqJ&#65533;l&#65533;MY=&#65533;&#65533;&#65533;&#65533;PM&#65533;&#65533;~&#65533;&#65533;K@xu&#65533;&#65533;0&#65533;xb&#65533;Y&#65533;X&#65533;D
&#65533;D<c&#65533;&#65533;7&#65533;9&#65533;&#65533;&#65533;&#65533;&#65533;&#65533;`y&#65533;&#65533;M&#65533;&#65533;zyo&#65533; &#65533;[P.&#65533;2&#65533;R&#65533;&#65533;2&#65533;&#65533;*DK&#65533;&#65533;&#65533;(&#65533;g.p&#65533;&#65533;
&#65533;&#65533;&#65533;&#65533;&#65533; &#65533;&#65533;&#65533; &#65533;h&#65533;m&#65533; &#65533;v0&#65533;&#65533;&#65533;&#65533;&#65533;
&#65533;&#65533;&#65533;&#65533;&#65533;&#65533;&#65533;&#65533;&#65533;&#65533;}&#65533;1&#65533;&#65533;&#65533;_I&#65533; /&#65533;&#65533;&#65533;&#65533;*&#65533;&#65533;&#65533;&#65533;&#65533;&#65533;R&#65533;&#65533;&#65533;&#65533;&#1629;&#65533;&#65533;&#65533;&#65533;&#65533;&#65533;9&#65533;&#65533;Y&#65533;&#65533;i&#65533;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&#65533;&#65533;J&#65533;P Y&#65533;($&#65533;q&#65533;&#65533;HI&#65533;&#65533;&#65533;I&#65533;zD )&#65533;'&#852;&#65533;&#65533;[&#65533;[Q&#65533;n1&#65533;&#65533;BD&#65533;K
&#65533;N'&#65533;$&#1840;&#65533;&#65533;&#65533;/&#65533;`B&#65533;&#65533;&#913;&#65533;b&#65533;"&#195;&#65533;r&#65533;h&#683;D&#1848;P&F&#65533;&#65533;Tkp&#65533;b&#65533;$&#65533;&#65533;&#65533;&#65533;)&&#65533;Y&#65533;RC&#65533;&#65533;#G&#65533;&#65533;G\S'&#65533;C&#65533;G&#65533;q&#65533;&#65533;&#65533;ESy&#65533;]&#991;w&#65533;A&#65533;&#65533;+R&#65533;&#65533;M+&#65533;WAa&#65533;&#65533;&#65533;\&#65533;&#65533;&#65533;N&#285;&#65533;R&#65533;&#65533;uk	L&#65533;C&#65533;&#65533;8'&#65533;&#65533;&#65533;&#65533;&#65533;&#65533;M4yO&#65533;&#65533;&#65533;a&#65533;]V&#65533;&#65533;,E&#65533;&#65533;&&#65533;kj"&#65533;&#65533;&#65533;%50=&#65533;&#65533;&#65533;
y&#65533;&#65533;&#65533;.N&#65533;0&#65533;&#65533;u&#65533;&#1041;&#65533;=D&#65533;(&#65533;b]&#65533;pD {O[)&#65533;&#65533;&#65533;&#65533;rG&#65533;d
F&#65533;'&#65533;&#65533;&#65533;&#65533;H&#65533;D&#65533;\&#65533;&ApH(x&#65533;&&#65533;1&#65533;< &#65533;b5&#65533;&#65533;&#65533;&#65533;-Q&#65533;4&#65533;g&#580;&#65533;&#65533;B&#65533;&#65533;\&#65533;c&#65533;&#65533;)&#65533;&#1209;&#65533;&#65533;&#65533;&#65533;7&#65533;="&#65533;&#65533;G&#65533;&#65533;(&#1868;L&#65533;FU&#65533;&#65533;v&#65533;5&#65533; 
>y[&#65533;hfM&#65533;&#65533;d&#65533;>w&#65533;q&#606;J&#65533;D&#65533;I&#65533;]NF&#279;&#65533;&&#65533;F!&#65533;
&#65533;&*&#65533;%&#65533;-&#65533;&#65533;&#65533;|I&#65533;C&#65533;&#65533;&#65533;D/&#65533;>&#65533;_)&#65533;b&#65533;B&#65533;&#65533;&#65533;P&#65533;&#18091;&#65533;VPH&#65533;&#65533;q&#599;&#65533;&#65533;j&#65533;&#65533;&#65533;&#65533;&#65533;&#65533;~sE`&#65533;&#65533;J&#65533;3&#65533;&#65533;&#171;&#65533;&#65533;d&#65533;m&#65533;&#65533;Vk
&#65533;&#65533; &#65533;&#65533;&#65533;r&#65533;&#65533;&#65533;&#65533;&#65533;S&#65533;&#65533;&#65533;&#65533;[&#65533;&#65533;&#65533;)&#65533;&#65533;&#65533;"C&#65533;&#65533;&#65533; &#65533;&#65533;P)&#65533;&#65533;P5&#65533;&#65533;&#65533;&#65533; D&#65533;&#65533;&#65533;&#746;j&#65533;&#65533;&#65533;
x{&#65533;+&#65533;h3&#65533;tl-&#65533;C@&#65533;C&#34260;l!&#1046;&#65533;&#65533;&#65533;&#65533;o&#65533;
&#65533;Q&#65533;Fp\&#65533;h2&#65533;&#65533;?2&#65533;&#65533;&#65533;(K&#65533;&#65533;
&#65533;&#65533;PC$&#65533;&#980;7;
&#65533;&#1048;\&#65533;+L	:"&#65533;f&#65533;&#612;`&#65533;&#65533;$&#65533;)Zst&#65533;E[&#65533;'
&#212;&#65533;25D6
I&(&#1291;&#65533;&#65533;&#65533;7O&#65533;&#65533;#&#65533;QW&#65533;=&#65533;&#65533;(&#65533;&#65533;T&#65533;&#672;&#65533;&#65533;]&#65533;&#65533;&#65533;8&#65533;p=&#65533;&#65533;&#5588;C&#65533;&#65533;&#65533;c
"&#65533;]`&#65533;&#65533;&#1237;&#65533;s&#65533;&#65533;=&#65533;&#65533;9&#65533;[2Fbe&#65533;*9&#65533;&#65533;&#65533;O)1)&#65533;&#65533;.Gm&#65533;&#65533;&#65533;{;+&#65533;~&#65533;&#65533;E&#65533;&#65533;!&#65533;&#65533;&#65533;~{eS&#65533;|&#65533;{&#65533;-C&#65533;&#2020;&#65533;<T]6&#65533;&#65533;k&#1288;&#65533;&#65533;Y&#65533;&#65533;&#65533;a mo&#735;&#65533;&#65533;&#65533;N&#306;&#65533;&#65533;Q]&#65533;Sgr&#65533;,&u&#65533;&#65533;A&#65533;p&#65533;&#65533;&#160;&#65533;&#65533;@PB&#65533;&#65533; '&#65533;k&#65533;&#65533;7PG&#65533;	&#65533;&#65533;<&#65533;&#65533;N&#65533;.A&#65533;&#65533;&#65533;Nx&#65533;&#65533;5&#65533;&#65533;&#65533;&#1241;P&#65533;"&#65533;&#65533;p&#65533;{h&#836;&#65533;I&#65533;&#65533;&#65533;&#65533;&#65533;aQl&#65533;A&#65533;&#65533;1/#&#65533;_+&#65533;&#65533;&#65533;&#65533;&#65533;D<&#65533;&#65533;&#1999;&#1414;&#65533;&#65533;hn&#65533;r&#65533;P&#65533;KH0p"&#65533; b &#65533;
&#65533;&#65533;&#65533;&#65533;&#65533;&#65533;&#65533;&#65533;hDR<"F&#65533;&#65533;&#65533;&#65533;&#1035;
&#65533;K&#65533;&#65533;&#65533;Lj&#65533;&#65533;&#65533;&#65533;&#65533;"&#65533;&#65533;&#65533;8&#65533;F&#65533;t&#1546;&#65533;&#65533;(&#65533;&#65533;k&#65533;&&#65533;&#65533;&#65533;  &#65533;&#65533;&#65533;&#65533;(GI&#65533;R&#65533;&#65533;,&#65533;V&#65533;&#65533;V&#65533;&#613388;&#65533;,gI&#65533;XF&#65533;&#65533;&#65533;$B*w&#65533;&#65533;^&#65533;R&#65533;&#65533;&#65533;0&#65533;ILW&#65533;&#65533;&#65533;&#65533;/&#65533;&#65533;&#65533;f"&#65533;&#65533;&#1036;&#65533;4-0d&#65533;A$&#65533;3&#65533;&#65533;MSN&#65533;&#65533;&#65533;eT&#65533;&#65533;E0&#65533;c&#65533;Y&#65533;:&#65533;&#65533;v&#65533;
&#65533;&#65533;&#65533;~&#517;u&#65533;s&#65533;&#65533;&#65533;&#65533;7&#65533;0O2&#65533;e[&#65533;&#65533;@:P&#65533;&#65533;&#65533;&#1319;B&#65533;I&#65533;B&#65533;&#65533;&#65533;!&#65533;&#65533;6]Y&#65533;&#65533; &#65533;Q^.&#65533;&#65533;&#65533;4@FGJ&#65533;S&#1075;@&#65533;`&#65533;H&#65533;&#65533; <@&#65533;-e@G&#65533;	Rwj&#65533;8&#65533;&#65533;f&#65533;RR&#65533;&#65533;;"&#65533;&#65533;&#65533;@J&#65533;&#65533;4*f&#65533;&#858;&#65533;&#65533;G8&#65533;8&#65533;S7&#65533;^2#&#65533;(&#65533;z&#65533;$ &#65533;Je*7&#65533;
N&#65533;&#65533;,&#65533;i&#65533;&#65533;&#65533;XB&#65533;UC;&#65533;&#65533;a&#65533;znu" &#65533;&#65533;*Vg&#65533;&#65533;&#65533;4&#65533;X	&#65533;H&#65533;J&#65533;@]&#65533;WT"&#65533;a&#65533;k3&#65533;:M&#65533;  l2&#65533;&#65533;\"&#65533;&#65533;$p&#65533;\&#65533;&#65533;&#65533;J6&#65533;&#65533;&#65533;&#65533;Y&#65533;&#65533;&#65533;&#65533;&#65533;&#65533;=h &#65533;&#65533;&#65533;&#65533;&#65533;&#65533;Lm4/&#65533;&#65533;!&#65533;&#3421;&#65533;m@&#65533;&#65533;a&#65533;&#365;GuM&#65533;`&#65533;B&#65533;p&#65533;)&#65533;&#65533;&#1941;H&#65533;n&#1026;&#65533;*7&#65533;&#65533;&#65533;&#65533;VK&#65533;&#65533;VW&#65533;&#65533;&#65533;&#65533;&#65533;&#65533;&#65533;&#65533;.7&#65533;&#65533;,&#65533;:&#65533;J&#34455;B&#65533;&#65533;&#65533;%&#65533;@&#65533;Oru&#65533;&#65533;&#65533;%|&#65533;&#65533;!&#65533;&#65533;&#65533;&#65533;ly&#65533;&#65533;&#65533;&#65533;~&#65533;&#65533;&#65533;&#65533;&#65533;&#65533;&#65533;F&#20485;	&#65533;&#65533; &#65533;&#65533;&#65533;N|8g&#65533;ArD&#1258;(&#65533;&#65533;]PB@&#944;77\&#65533;&#65533;&#65533;&#65533;%1&#65533;4&#65533;&#65533;3&#65533;O&#65533;Q &#65533;&#65533;&#65533;P&&#65533;P&#65533;&#65533;&#65533;K&#65533;`v &#65533;'&#65533;&#65533;}&#65533;&#65533;c2&#65533;&#65533;X&#424;&#65533;|&#65533;&&#65533;3Y&#65533;Es&#65533;&#65533;&#65533;&#65533;(
&#65533;|O/&#65533;s=s&#65533;&#65533;<&#65533;fU&#65533;lf&#65533;&#65533;&#65533;I&#65533;&#65533;&#65533;)&#65533;s&#65533;&#65533;&#65533;&#65533;vB&#65533;&#65533;?eCP&#65533;&#65533;&#65533;A&#65533;&#65533;&#65533;ti}'G&#65533;&#65533;<o`&#65533;&#65533;GcZ&#65533;x&#65533;	&#65533;p&#65533;&#65533;&#65533;&#65533;&#65533;4@&#65533;7&#65533;"{e&#65533;&#65533;T&#65533;&#65533;&#65533;cAe&#65533;G&#65533;d&#65533;&#65533;&#65533;&#1438;&#65533;&#65533;&*y&#65533;&#65533;&#65533;a0(&#65533;xHa&#65533;&#65533;&#65533;*&#65533;&#65533;,&#65533;^&#65533;i&#65533;&#65533;yNB&#65533;&#65533;IN{&#65533;&#65533;&#65533;A0V&#65533;]&#65533;y&#65533;v&#65533;&#65533;&#65533;K\&#65533; &#65533;N&#65533;K&#65533;&#65533;K[&#65533;V0PI&#65533;{ &#264;&#65533;fG&#65533;"&#65533;[E&#65533;bT&#65533;&#65533;&#65533;&#65533;6&#65533;&#1569;&#65533;.q&#65533;&#65533;[aE&#65533;P&#65533;&#65533;&#65533;&#65533;{{J&#65533;&#65533;]&#65533;&#65533; &#65533;[\]lJ/f&#65533;r&#65533;&#65533;&#65533;y6&#65533;&#65533;np&#65533;8&#65533;B&#65533;;9&#65533;&#65533;&#65533;&#65533;&#65533;;&#65533;&#65533;&#65533;&#65533;&#65533;8"&#65533;{i&#65533;dP&#65533;&#65533;&#65533;o&#65533;(_&#65533;G&#65533;&#65533;&#65533;&#65533;&#65533;&#65533;&#65533;&#65533;&#65533;&#65533;&#65533;&#65533;qhC&#65533;&#65533;&#65533;&#65533;	&#65533;&#65533;D&#65533;g:4Q&#65533;B1'B+&#65533;&#65533;Df&#65533;9g'{_&#65533;&#65533;&#65533;&#65533;&#65533;$&#65533;D&#65533;&#65533;8R&#65533;&#65533;{*~&#65533;&#65533;&#65533;{FR
E&#65533;&#65533;&#65533;&#65533;&#65533;)&#65533;c+&#65533;&#65533;k?&#65533;&#65533;>&#65533;&#1993;r&#65533;&#65533;&#65533;&#65533;t0!z*aEc8&#65533;&#65533;l&#65533;O&#65533;&#65533;H&#65533;&#65533;&#65533;k&#65533;Sb&#65533;Rt\60t&#65533;&#657;&#41089;{},e&#1548;&#65533;>&#65533;F&#65533;Mc&#65533;&#65533;&#65533;&#825;}:&#65533;&#65533;&#65533;wE&#65533;Yw&#65533;&#65533;
h&#65533; &#65533;&#65533;A&#65533;&#65533;&#65533;D

&#65533;bY&#65533;&#65533;&#65533;D&#65533;H&#65533;=&#65533;&#915;0xG&#65533;g&#65533;j&#65533;&#27817;&#65533;#&#65533;|&#65533;!/&#65533;m&#65533;&#65533;t&#65533;&#65533;A)r3c.+&#65533;&#65533;|D 4&#65533;&#65533;&#65533;/&#65533;&#65533;&#65533;0s
&#65533; &#65533;&#65533; &&#65533;&#65533;&#65533;+&#65533;&#65533;{&#65533;7H&#65533;*W&#65533;q+!&#65533;@+&#65533;'"a+h&#65533;
&#65533;p&#65533;8&#65533;&#65533;:&#65533;	&#65533; 
&#65533;n~&#65533;&#65533;&#65533;&#65533;r&#65533;!'&#65533;@&#65533;&#65533;x)&#65533;P1&#65533;&#65533;&#65533;&#65533;&#65533; b&#65533;Q&#65533;.&#65533;&#65533;&#65533;&#65533;&#65533;=G '8&#65533;&#65533;&#65533;{2&#65533;r&#65533;&#65533;&#65533;&#817;t&#65533;0;&#65533;r&#65533;p` &#65533;&#65533;&#65533;&#65533;&#65533;&#65533;&#65533;b)f&#65533;o&#65533;s&#65533;p&#65533;E0r&#65533;us&#65533;>J&#65533;!t&#65533;&#65533;&#65533;&#65533;jX-&#65533;^'{P&#65533;RCOx&#65533;&#65533;mE`}J&#65533;&&#65533;qtHp~&#65533;R&#65533;&#65533;v-&#65533;&#65533;W'&#65533;&#65533;q&#65533;&#65533;&#65533;&#65533;bp&#65533;b&#65533;pL@&#65533;v^"@P@F&#65533;&#65533;}Xt&#65533;A"&#65533;3A&#65533;#$C&#65533;6U&#65533;&#65533;a
&#1159;&#65533;bb&#65533;q	$&#65533;n(&#65533;"Q&#65533;!M&#65533;%&#65533;&#65533;&#65533;V%&#65533;wS$&#65533;&#65533;S&#65533;I&#65533;&#65533;sLp@&#769;&#65533;&#65533;K&#65533;&#65533;S&#65533;Fu&#65533;#&#65533;r&#65533;h&#65533;&#65533;&#65533;&#65533;&#65533;>&#65533;g&#65533;&#65533;u&#1230;&#65533;`HN&#65533;84&#65533;&#65533;MP&#65533;T@7&#65533;&#65533;v`&#65533;&#65533;@&#65533;H@O&#65533;&#65533;H&#65533; dH&#65533;8&#65533;81&#65533; &#65533;&#65533;Q&#65533;&#65533;8^h&#1719;&#65533;&#65533;&#65533;Qy{Xr&#65533;&#65533;&#65533;|b&#305;7&#65533;)i&#65533;1qak&#65533;S[&#65533;yKpk&#65533;P0NB&#65533;2&#65533;&#65533;&#65533;hT!T!P&#65533;'&#65533;[&#65533;^&#65533;8`14y&#65533;a&#65533;&#65533;qc&#65533;By^&#65533;&#65533;&#65533;&#65533;\0<LP~0(&#65533;qr0sQ&#65533;-	&#65533;&#65533;&#65533;t&#65533;&#65533;&#65533;z&#65533;&#65533;n&#65533;&#65533;&#65533;$&#65533;&#65533;&#65533;0&#65533;;&#65533;ZP"R&#65533;+Pn_&#65533;n&#65533;K90T&#65533;hx&#65533;&#65533;xF&#65533;&#65533;&#65533;&#65533;j0&#65533;S&#65533;&#65533;y&#65533;&#65533;4&#65533;&#65533;S&#65533;	 &#65533;&#65533;&#65533;&#1177;3x&#65533;&#65533;&#65533;&#65533;&#65533;V({vC&#65533;y&#65533;&#65533;)&#65533;`Y&#65533;&#65533;&#65533;C0&#65533;r&#65533;&#65533;&#65533;+&#65533;&#65533;z&#65533;&#65533;Pn&#642;&#65533;b&#65533;&#65533;&#65533;b&#65533;/&#65533;&#65533;&#65533;&#65533;&#65533;+&#65533;&#65533;&#65533;v&#65533;H&#65533;&#65533;&#65533;8&#65533;&#65533;Y&#65533;&#65533;y&#65533;&#65533;&#65533;&#65533;&#65533;&#65533;&#65533;&#65533;&#1631;F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&#65533;XKl&#65533;$d!H*V&#65533;SL&#65533;&#65533;&#65533;&#65533;&#65533;&#65533;&#65533;_&#65533;&#65533;&#457;I&#65533;^y*&#65533;-&#65533;,:&#65533;&#65533;[&#65533;%zo(&#1975;&#65533;	:S
&#65533;&#65533;(&#65533;&#65533;&#65533;&#65533;RC1&#65533;&#65533;&#65533;&#65533;=(&#65533;0{1&#65533;&#65533;Z&#65533;&#65533;&#1682;&#65533;&#65533; &#942;&#65533;&#65533;0&#65533;A&#65533;&#65533;Kq&#65533;p$ c&#65533;S3G&#65533;&#65533;&#65533;&#65533;M"&#65533;:A!&#65533;&#65533;&#65533;&#65533;^V&#65533;n<&#65533;:&#65533;#x&#65533;RY&#65533;&#65533;&#65533;'yC&#65533;&#65533;&#65533;&#65533;F&#65533;&#65533;&#65533;
&#65533;`&#65533;&#65533;&#65533;0&#1099;)&#65533;
5&#65533;^u8
&#65533;4'&#65533;;&#65533;&#65533;&#65533;&#65533;~>!&#65533;&#65533;SU&#65533;&#65533;&#65533;^&#65533;&#65533;&#65533;c&#65533;H&#65533;a&#65533; &#65533;$Q&#65533;s&#65533;&#65533;&#65533;&#65533;L&#1335;&#65533;}7&#65533;`&#65533;&#65533;p`!&#65533;_&#1312;&#65533;/"q&#65533;o&#65533;&#65533;&#65533;&#593;&#65533;&#1099;&#65533;H&#65533;&#65533;&#65533;pO`&#65533;&#719;&#1593;Vr&#1936;&#196;~&#65533;%2&#65533;t#Yxz=2Q&#65533;&#65533;&#310;&#65533;&#65533;&#65533;&#65533;&#65533;z&#65533;&#65533;9D-;q&#65533;&#65533;W&#65533;&#65533;&#65533;{F&#65533;h&#65533;*QAh&#65533;&#65533;p'u&#65533;&#65533;3&#65533;&#65533;&#65533;Jq	Ev&#65533;G&#65533;8d&#65533;&#65533;&#65533;!\)\H&#147;B&#65533;&#65533;PH(&#65533;&#65533;&#687;&#65533;J&#65533;k&#65533;&#65533; &#65533;&#65533;&#65533;J&#294;&#65533;&#65533;)&#65533;&#65533;I&#65533;*&#65533;&#&#65533;&#65533;GBy&#65533;&#65533;&#65533;&#65533;&#65533;+"&#65533;&#65533;&#65533;&#1818;"&#65533;1&#65533;&#65533;&#65533;EA&#65533;
&#65533;,&#65533;!9&#65533;l&#65533;&#65533; &#65533;=&#65533;4y&#65533; &#65533;&#65533;&#65533;
&#65533;(&#65533;o&#65533;+8&#65533;C&#65533;T&#65533;JBY&#65533;E&#65533;&#65533;1/&#65533;&#65533;Q&#65533;4HJ&#65533;H0&#65533;A&#65533;&#65533;2
&#65533;&#65533;<w&#65533;&#65533;&#65533;&#65533;&#65533;&#65533; &#65533;&#65533;&#65533;9&#65533;&#65533;&#65533;7pt&#65533;&#65533;&#65533;\J&#65533;W&#65533;N&#65533;S1&#65533;	&#65533;!&#65533;D/&#65533;R1^&#65533;&#65533;XqkZ&#65533;|&#65533;&#65533;Bd<-&#65533;&#1666;&#65533;"i&#65533;&#65533;`P&#65533;&#65533;d3&#65533;&#65533;&#65533;rt&#65533;T<&#65533;&#65533;{&#65533;@"A&#65533;&#65533;9T&#65533;&#65533;P~S&#65533;y&#65533;s&#65533;T&#65533;)&#65533;&#65533;&#65533;&#65533;&#65533;P&#204;&#65533;DZ9b=M0&#65533;&#65533;&#2027;&#65533;&#65533;5D?&#65533;(D&#65533;&#65533;&#65533;&#1416;(G&#65533;a&#65533;s&#65533;&#65533;):&#65533;)&#65533;&#65533;(&#65533;&#65533;W&#65533;&#65533;&#65533;1&#65533;&#65533;%A&#65533;u&#65533;~&#65533;&#65533;81)Q]&#1536;&#65533;%&#65533;&#65533;&#65533;
&#65533;&#65533;ap	aX&#164;p &#65533;u&#65533;&#65533;Wq&#2032;&#65533;<D&#65533;&#65533;B?&#65533;~&#65533;&#65533;2&#65533;&#65533;N&#65533;&#65533;&#65533;&#65533;8o&#65533;&#65533;&#65533;%&#65533;&#65533;%*&#65533; L&#65533;&#65533;?&#1112;&#65533;6&#65533;&#9356;&#65533;&#65533;&#65533;&#65533;A=+&#65533;&#288;&#65533;&#65533;n&#65533;f{*On0&#65533;&#65533;	&#65533;w4yJ&#65533;&#65533;&#65533;&#65533;.&#65533;&#65533;S&#65533;&#65533;&#65533;3Q&#65533;MX7&#65533;&#65533;B&#65533;&#65533;&#65533;RC&#65533;&#65533;=|&#65533;?&#65533;B&#65533;&#65533;&#65533;&#420;h8&#65533;Eq&#65533;U&#65533;8@&#65533;&#65533;L&#65533;&#65533;H0HD5&#65533;B$0&#65533;&#65533;0&#65533;#&#65533;&#65533;&c&#65533;8&#65533;&#65533;j&#65533;&#65533; &#65533;D#u&#65533;&#65533;&#65533; &#65533;&#65533;&#65533;&#65533;0&#65533;&#65533;&#583;KD&#65533;&#65533;^0'yPq&#65533;V&#65533;&#65533;&#65533;X&#65533;Z<&#65533;{&#65533;&#65533;CI&#65533;D&#65533;)t&#65533;&#65533;II.	&#65533;&#65533;DCA*&#65533;I &#65533;&#65533;(GI&#65533;R&#65533;&#65533;L&#65533;)-&#65533;&#65533;V&#65533;&#613388;&#65533;,gI&#65533;Z&#65533;2c&#65533;&#65533;T&#65533;&#65533;^&#65533;&#620788;&#65533;0&#65533;I&#65533;b&#65533;rCz&#65533;0&#65533;&#65533;&#65533;f"&#65533;&#65533;&#1036;&#65533;4-&#65533;&#65533;d&#65533;_ &#65533;3&#65533;&#65533;&#65533;SN&#65533;&#65533;&#65533;%&#65533;&#65533;D&#65533;&#65533;&#65533;R&#65533;:&#65533;&#65533;v&#65533;s	&#65533; :&#192;&#65533;Fza&#65533;&#65533;&#1830;;&#65533;&#65533;M<1&#65533;M&#65533;&#65533;OJ&#1026;B&#65533;L&#65533;2&#65533;&#65533;PcR &#65533;&#65533;b&#65533;A'&#65533;&#65533;PX&#872;FI&#65533;&#65533;z&#65533;&#65533;&#65533;0&#65533;&#1106;&#65533;&#65533;<T&#65533;&#65533;&#65533;&#65533;&#65533;I,&#65533;&#65533;x&#65533;(a&#640;&#65533;&#65533;S&#65533;&#65533;&#65533;&#65533;	v&#65533;&#65533;&#1074;?&#65533;k&#65533;&#65533;7&#65533;\r&#65533;&#65533;$BD&#65533;T&#1588;&#65533;8g&#65533;pq*&#65533;&#65533;Fe&#65533;W&#65533;5&#65533;&#65533;2&#65533;7&#65533;AB&#65533;&#1319;r3&#65533;&#65533;T&#65533;l&#65533;&#65533;&#65533;&#65533;@&#65533;%&#65533;&#65533;&#65533;9&#65533;@W(&#65533;&#65533;&#65533;:&#65533;&#65533;N5&#65533;3&#65533;&#65533;M&#65533; &#65533;&#65533;&#65533;&#65533;&#763;&#65533;U&#65533;&#65533;&#65533;&#65533;j&#65533;&#65533;&#65533;
&#65533;&#65533;&#65533;&#65533;&#65533;n$&#65533;&#65533;m&#65533;.&#65533;&#65533;W&#65533;&#65533;.&#65533;e/&#65533;&#65533;&#65533;FS&#65533;B&#65533;A
&#65533;&#65533;&#65533;&#65533;&#65533;&#65533;&#65533;_W&#65533;&#65533;_&#65533;6&#65533;&#65533;&#65533;h@[&#65533;&#1718;&#65533;E&#65533;&#65533;&#65533; &#65533;&#65533;&#65533;&#65533;&#65533;&#65533;J&#65533;V!&#1568;&#65533;&#65533;<.r&#65533;z  3&#65533;A&#65533;&#65533;&#65533;\UF&#65533;&#65533;&#65533;-&#65533;]"$ B`&#65533;&#65533;&#65533;
&#65533;B&#65533;+&#65533;&#65533;^&#65533;&#65533;]&#65533;&#65533;(&#65533;&#65533;]P&#65533;&#65533;&#65533;&#65533;&#65533;}&#65533;&#65533;!&#65533;&#65533;&#65533;&#65533;&#65533;z&#65533;&#65533;&#65533;&#65533;&#65533;SU&#1931;&#65533;a&#65533;	N&#20615;	&#65533;&#65533;&#65533; &#65533;&#65533;&#65533;O)&#65533;&#65533;&#65533;8&#65533;S&wJ&#65533;!&#65533;&#65533;my&#65533;&#65533;,6&#65533;&#65533;:&#65533;&#65533;&#65533;&#65533;&#65533;`&#65533;D&#65533; 0@96&#62341;&#65533;&#65533;&#65533; &#65533;&#65533;&#65533;O&#65533;/&#65533;&#65533;&#65533;&#65533;&#65533;&#65533;@&#65533;:e~F &#65533;h&#65533;&#65533;&#65533;&#65533;%;&#65533;P&#65533;&#839;@&#65533;&#65533;&#65533;Y&#65533;}N&#65533;&#65533;&#65533;8&#65533;&#65533;,&#65533;=&#65533;&#65533;a&#65533;3>&#65533;O&#65533;&#65533;&#65533;&#65533;&#65533;6}SB&#65533;&#65533;&#65533;&#65533;&#65533;&#65533;$&#65533;&#65533;t2&#65533;&#65533;g&]i&#65533;$]&#1241;&#65533;g{&#65533;&#65533; |Z&#65533;&#65533;&#65533;&#65533;:&#65533;^&#65533;&#1319;ff&#65533;&#65533;Y <&#65533;V&#65533;TBH&#65533;&#65533;Q&#65533;5&#65533;&#65533;hk"~&#65533;e&#465392;&#224;&#65533;~;&#65533;&#65533;q-&#65533;e&#65533;/C&#65533;&#65533;&#65533;&#65533;!n8&#65533;&#22837;&#65533;&#65533;!$c&#65533;MN&#65533;8&#549;&#65533;&#65533;&#65533;&#65533;v&#65533;PRt&#65533;kT&#1729;&#65533;v&#65533;&#65533;&#513;K(;&#65533;V&#65533;O&#65533;4&#65533;{d&#1217;&#1361;Ol@R&#65533;6&#65533;e&#65533; &#65533;&#164;&#65533;1&#65533;9&#65533;1&#65533;&#65533;S	&#65533;&#65533;&#65533;&#65533;&#65533;;&#65533;$G	&#65533;&#65533;*&#65533;&#65533;&#1703;(EXE&#65533;QX&&#65533;Q &#65533;9&#65533;|E&#65533;p&#65533;&#65533;&#65533;J&#1888;~&#1179;&#65533;`&#65533;Rd&#65533;&#65533;&#65533;U&#65533;$&#65533;&#65533;&#65533;qD&#65533;%&#65533;'<&#65533;&#65533;&#65533;&#65533;&#65533;F K&#65533;&#65533;>&#65533;0&#65533;|&#65533;Z&#65533;4&#5202;&#65533;`j&#65533;C&#65533;&#65533;&#65533;y&#65533;&#65533;&#65533;&#65533;C&#65533;&#65533;[T2o_&#65533;s5&#65533;xH&#65533;&#65533;&#65533;p&#65533;&#65533;&#65533;@S&#65533;=A&#65533;{&#65533;&;&#65533;t&#65533;&#65533;&#65533;}&#65533;Bns(&#65533;]sX%7&#65533;&#65533;&#65533;&#65533;&#65533;&#65533;&#65533;&#65533;l&#65533;&#65533;&#65533;&#65533;&#65533;&#65533;&#65533;S&#65533;x&#65533;S&#65533;&#65533;aN&#65533;q&#65533;P&#65533;7&#65533;'	!22&#65533;&#65533;V&#65533;t&#65533;\&&#65533;IB9&#65533;Z0 &#65533;&#65533;,5&#65533;f\&#65533;&#65533;^&#65533;i &#65533;&#200;&#65533;`n&#65533;&#65533;F&#65533;}O&#65533;&#29216;	N&#65533;&#65533;	 &#65533;&#65533;&#65533;'&#65533;'f&#65533;_&#65533;o&#65533; &#65533;&#65533;&#65533;&#65533;i&#65533;&#65533;Z&#65533; &#65533;&#65533;0&#65533;&#1163;&#65533;&#65533;&#65533;"&#65533;&#65533;&#65533;{Hs|&#65533;E&#65533;3#&#65533;c1&#1783;&#65533;*&#262;F&#65533;1&#65533;&#65533; &#65533;@&#65533;&#65533;|_&#65533;{#{	&#65533;0&#65533;c&#65533;&#65533;$&#65533; &#65533;a^g
t&#65533;&#65533;&#65533;&#65533;&#65533;+&#65533;&#65533;&#65533;0&#65533;4X&#65533;6&#65533;	&#65533; 
&#65533;
h4&#65533;&#65533;&#626;&#65533;
xo&#65533;g&#65533;q
]&#65533; &#65533;'=&#65533;&#65533;-&#65533;&#65533;f%&#65533;+&#65533;&#65533;G&#854;*IP_&#65533;&#65533;&#65533;U&#65533;Wz&#65533;&#65533;&#65533;&#65533;&#65533;&#65533;E&#65533;p&#65533;j&#65533;&#65533;W&#65533;&#65533;&#65533;q&#65533;&#65533;)&#65533;6&#65533;&#65533;U8&#65533;&#65533;&#65533;|m&#65533;}eS9s(0D'bW&O&#65533;a&#65533;X&#65533;A3%&#65533;&#65533;&#65533;&#65533;8y<e&#1223;&#65533;eC&#65533;f&#1511;s&#65533;_i&#65533;&#65533;'\&#65533;&#65533;&#65533;#&#65533;x'&#65533;fu&#65533;&#65533;@
b&#65533;&#65533;K&#65533;&#65533;?P&#65533;FL&#65533;shQ}Mp}&#65533;1WE&#65533;&#65533;U&#65533;$B&#65533;Eh&#65533;1&#65533;&#65533;&#65533;e6&#65533;)]&#65533;R&#65533;&#65533;F&#65533;6B4 b&#65533;&#65533;ow`t&#65533;q7&#65533;4&#65533; `&#65533;&&#65533;S&#65533;*&#65533;H&#65533;k	&#65533;&#65533;nP%C&#65533;!@&#65533;!&#65533;&#65533;-C&#65533;K&#65533;A
&#65533;&#65533;]g)&#65533;&&#65533;<K3&#333;H`&#65533;&#65533;&#65533;w&#65533;&#65533;&#65533;=&#65533;tU3&#65533;8'&#65533;tW
Ij	wU$s&#65533;&#65533; &#65533;&#65533;&#65533;&#65533;@&#65533;&#1489;i &#65533;z&#65533;7 H- Y@Z&#65533;tX&#65533;&#65533;I&#65533;&#65533;S&#65533;&#65533;p&#65533;I@>s&#65533;&#65533;k&#65533;&#65533;&#65533;&#65533;&#65533;&#65533;&#65533;&#65533;x@&#65533;&#65533;h&#65533;&#65533;-J&#65533;j&#65533;5i&#65533;&#65533;Oi&#65533;Q&#65533;L&#65533;P&#65533;hW!`&#65533;&#65533;&#65533;&#65533;h&#65533;H !&#65533;0*f&#65533;)i&#65533;[&#65533;&#65533;_Y&#65533;q&#65533;&#65533;&#65533;f&#65533;cMwG{a&#65533;&#65533;&#65533;&#65533;uP&#65533;&#65533;&#65533;b&#65533;&#65533;?&#65533;+&#65533;Y&#65533;u&#65533;&#65533;1&#65533;`&#65533;[8&#65533;xPTT&#65533;xb`4&#65533;&#65533;sy&#65533;&#65533;4&#65533; zT1&#65533;R&#65533;}&#1456;&#65533;&#65533;-&#65533;p&#65533;&#1050;B&#65533;&#65533;&#65533;G&#65533;I&#65533;&#65533;x&#65533;X[&#65533;&#65533;i&#65533;&#65533;0,&#65533;y&#65533;&#1433;
&#65533;0&#65533;i&#65533;&#65533;-o9&#65533;*5&#65533;t&#65533;&#65533;&#65533;&#1561;&#65533;&#210;&#65533;i~A&#65533;&#65533;i&#65533;&#65533;9&#65533;&#65533;Y&#65533;&#65533;y&#65533;&#65533;&#65533;&#65533;&#65533;&#65533;&#65533;&#65533;y\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S,^&#65533;&#65533;&#65533;@!P&#65533;"%&#65533;&#65533;&#65533;%g&#65533;&#65533;9RlRd&#940;u&#65533;&#65533;T&#65533;&#65533;HY!&#65533;&#65533;%8&#1044;&#65533;8&#65533;O&#65533;^&#65533;&#65533;&#65533;%iZwa&#65533;)&#1155;&#1131;PdxH&#65533;&#65533;Mv&#65533;&#65533;&#65533;G&#65533;I&#65533;R*&#65533;B&#65533;T&#65533;&#65533;p&#65533;&#65533;@WUKiQ&#65533;v&#65533;&#65533;I&#65533;&#65533;&#65533;&#65533;`.&#65533;8KOy\&#65533;&#65533;,&#65533;&#65533;&#65533;&#65533;mP*&#52868;&#65533;I&#65533;&#65533;&#65533;;w&#65533;\a0&#65533;&#65533;Q&#65533;&#65533;yu&#65533;2_7&#65533;F&#65533;&#65533; &#65533;&#1458;&#65533;&#65533;`&#65533;&#613;&#65533;KP&#213;&#65533;DS#&#533;&#65533;&#65533;W&#65533;t&#65533;/+`W&#65533;&#65533;&#65533;r7&#65533;&#65533;&#65533;&#65533;&#65533;)50l&#65533;&#65533;=&#65533;
y&#65533;/&#1125;&#65533;&#65533;&#65533;w
eDyQ&#65533;0
s&#65533;&#65533;&#65533;&#65533;A&#65533;&#65533;7&#567;&#65533;Z7@W&#65533;S&#65533;&#65533;0&#65533;}JH&#65533;&#65533;&#65533;&#65533;BH&#65533;D!N&#65533;G&#65533;b&#65533;A&#65533;&#65533;v&#65533;&#65533;-&#65533;^&#65533;2&#65533;N&#65533;&#65533;E&#65533;@&#65533;&#65533;%!&#65533;(&#65533;&#65533;&#65533;&#65533;1A&#65533; &#65533;&#65533;&#65533;&#65533;f(h`&#65533;"*&#65533;&#65533;&#65533;&#1300;D&#65533;s &#65533;H
&#65533;n&#65533;&#65533;L&#65533;&#65533;_JuF#&#65533;)q&#593;\&#65533;&#65533;&#65533;&#65533;h&#65533;YP&#65533;K".a0&#65533;E &#65533;9D-&#65533;7&#65533;&#65533;i&#65533;C&#65533;)&#65533;%&#65533;&#65533;Y&#65533;&#65533;]u&#65533;&#65533;&#65533;S&#65533;.@&#65533;&#65533;f&#65533;&#65533;D&#65533;E&#65533;&#65533;L&#65533;&#65533;R&#65533;&#65533;&#65533;&#65533;[&#65533;0
&#65533;+&#65533;PH(&#65533;&#65533;&#689;&#65533;J@l&#65533;&#65533; &#65533;&#65533;&#65533;i&#65533;6&#65533;&#65533;&#65533;&#65533;&#65533;b&#65533;Z&#65533;&#65533;&#65533;&#65533;y&#65533;&#65533;&#65533;"b&#65533;&#65533;&#65533;.k&#65533;&#65533;&#65533;X&#65533;&#65533;&#65533;`&#65533;&#65533;&#65533;6*&#65533;P&#876;K0&#65533;V&#65533;&#65533;&#65533;&#65533;+Tj&#65533;
&#65533;x&#65533;C&#65533;T&#65533;JBY&#65533;p &#65533;&#65533;;&#65533;&#65533;&#65533;x&#65533;&#65533;!&#65533;&#65533;T0&#65533;&#1272;&#65533;&#65533;&#65533;5&#65533;*&#65533;3&#65533;l&#65533;P&#65533;"Q&#65533;&#65533;C&#65533;&#65533;|&#65533;K>&#65533;&#65533;&#65533;?M&#1820;|$_$0&#65533;*&#65533;,E/kl&#65533;&#337;&#65533;&#65533;1F&#65533;j&#65533;M&#65533; _&#65533;&#65533;l#)&#65533;&#65533;&#65533;&#65533;&#65533;&#65533;&#65533;q&#65533;:O&#65533;&#65533;3q&#65533;&#65533;&#65533;^Ri&#65533;&#65533;2&#65533;	KzMH&#1695;.v&#65533;a=&#65533;&#65533;mz]&#65533;&#65533;&#65533;X+&#65533;DKF
&#65533;j&#65533;9c&#489;&#65533;& &#65533;,J&#65533;&#65533;&#65533;KB&#65533;4+L*&#65533;&#65533;^ML&#65533;&#65533;>&#65533;&#65533;[. &#65533;>&#65533;n
L(&#65533;&#65533;j&#65533;&#65533;&#65533;&#65533;&#65533;k&#65533;&#65533;&#65533;[1X^B tC&#65533;B&#65533;&#65533;&#65533;&#65533;&#65533;D
8n
&#65533;&#269;R&#65533;&#65533;&#595;&#65533;PA8/&#65533;S&#65533;z&#65533;&#65533;&#65533;W&#65533;<!=BU&#65533;C&#65533;&#65533;&#65533;&#65533;]&#65533;WgAL&#65533;&#65533;&#65533;Pi&#65533;9&#65533;&#65533;-22&#65533;)'&#65533;&#65533;&#65533;'&#65533;&#65533;H &#65533;8^&#65533;&#65533;&#65533;;.&#65533;&#65533;5r&#65533;&#65533;&#65533;4&#65533;%&#65533;&#1392;&#1280;&#65533;"&#65533;&#65533;F)&#65533;'&#65533;yJqCp&#65533;.&#65533;&#65533;&#65533;!>&#65533;&#65533;&#992;&#65533;&#65533;A&#65533;2&#65533;&#65533;&#65533;60&#65533;C;`&#65533;{&#65533;&#65533;&#65533;a7H&#65533;~Wj&#65533;z&#65533;&#65533;b&#65533;C&#65533;5&#1032;^O&#65533;t&#65533;&#65533;&#1070;&#417;Q6&#65533;*&#65533;H&#65533;&#65533;3<f&#65533;&#65533;&#65533;&#65533;c&#65533;uDC/*06@&#65533;&#65533;&#65533;@&#65533;&#65533;+&#65533;&#65533;W&#65533;&#65533;&#65533;&#65533;&#65533;9h&#65533;&#65533;&#65533;&#65533;
+&#65533;&#65533;?q&#65533;T@&#65533;(GI&#65533;R&#65533;&#65533;L&#65533;*W&#65533;J&#65533;&#613388;&#65533;,gI&#65533;Z&#65533;&#617740;&#65533;?IV&#65533;&#65533;&#65533;f)qI&#65533;b&#65533;&#65533; &#65533; &#65533;f:&#65533;@&#65533;4&#65533;IM&#65533;h&#65533;h0&&#65533; &#65533;nz3&#65533;&#65533;&#65533;8k&#65533;m&#929;&#65533;d&#65533;7&#1529;&#65533;q&#65533;&#65533;G@&#65533;&#65533;&#65533;&#65533;&#65533;&#65533;&#65533;&#65533;&#65533;&#65533;;&#65533;&#939;&#65533;$&#65533;Z&#65533;&#65533;!&#65533;6t&#65533;&#65533;&#65533;A>&#65533;L~:&#65533;@AJ&#1098;&#65533;&#65533;&#65533;C&#65533;F7&#65533;&#65533;&#65533;1&#65533;&#65533;&#65533;|&#65533;H&#65533;i&#65533;&#65533;&#65533;&#65533;&#65533;&#65533; &#1729;&#65533;&#65533;*&#65533;&#65533;x@)a&#65533; &#65533;&#65533;s&#65533;&#65533;&#65533;&#65533;	v&#65533;&#65533;&#1586;j&#65533;IK&#65533;&#65533;&#65533;&#14899;&#65533;$BH&#65533;T&#65533;&#65533;&#65533;8g&#65533;pr&#65533;&#65533;&#65533;&#65533;&#65533;&#65533;AG&#65533;&#65533;2&#65533;7&#65533;AF&#65533;&#1319;z3&#65533;&#65533;T&#65533;l&#65533;&#65533;&#65533;&#65533;@&#65533;e9g&#65533;U1tOe8%Xo &#65533;&#65533;&#65533;&#65533;f&#65533;&Z&#65533;I&#65533;&#65533;&#65533;&#65533;S&#65533;AUg&#65533;&#65533;&#65533;.&#65533;z%BMP&#65533;&#65533;>s&#65533;&#1396;&#65533;b&#65533;&#65533;v&#65533;&#65533;&#65533;&#65533;%"K&#65533;&#65533;c&#65533;&#65533;e&#65533;&#65533;i&#65533;U1HA\*&#65533;#&#65533;&#65533;B&#65533;jW&#65533;&#65533;N&#65533;&#65533;f&#65533;&#65533;&#65533;&#65533;&#65533;&#65533;[&#1926;&#1335;&#65533;&#65533;@	&#65533;*7&#65533;&#65533;=&#65533;Wo@$`7hAs&#65533;&#65533;&#65533;J&#65533;s&#65533;&#65533;&#65533;\&#65533;&#65533;&#65533;&#65533;v `&#65533;&#65533;\&#65533;&#65533;B&#65533; ,&#65533;&#65533;&#1945;&#65533;*rE&#65533;&#65533;&#65533;&#1207;&#65533;&#65533;%&#65533;&#65533;&#65533;&#65533;W^@&#65533;&#65533;-.&#65533;>`7&#65533;&#65533;Z00X&#65533;	.&`&#65533;>&#65533;0.<&#65533;T&#65533;R&#65533;&#65533;%%&#65533;&#65533;&#65533;&#65533;2&#312;&#65533; &#65533;&#65533;X&#65533;&#65533;s&#65533;&#65533; *&#65533;R.&#65533; e&#65533; &#65533;&#65533;8&#65533;exz&#65533;&#65533;wQ&#65533;kC&#65533;P&#65533;e&#65533;z&#65533;&#65533;&#65533;2?#&#65533;&#65533;2k,e*DWb&#65533;6&#65533;`&#935;&#65533;&#65533;9&#65533;C&#65533;&#65533;&#65533;x>&#65533;&yF&#1507;&#65533;&#65533;s&#65533;g&#65533;&#65533;"9uDf&#65533;3;-h&#65533;&#65533;4&#65533;&#65533;*}SF&#65533;&#65533;:&#65533;f$&#65533;m&#65533;&#65533;~&#65533;W( &#65533;&#65533;&#65533;&#65533;&#65533;jN`&#972;&#65533; D=jg&#65533;&#65533;&#65533;&#65533;bm8&#65533;O&#65533;!%Y&#65533;#&#65533;B&#65533;j[&#65533;DU&#65533;&#565;&#65533;y@&#65533;&#65533;b (&#65533;&#65533;&#65533;1&#65533;@&#65533;dDv&#65533;&#65533;^&#65533;&#65533;&#65533;c&#65533;2&#65533;MiK*&#1590;&#65533;&#65533;&#65533;&#65533;&#65533;\l+&#65533;&#65533;&#65533;&#65533;}+&#65533;&#65533;&#65533;&#65533;&#65533;1&#65533;&#65533;&#65533;&#65533;&#65533;V7&#65533;q&#65533;&#65533;X&#1949;!d&#65533;&#65533;%E&#65533;cz&#65533;&#65533;7&#65533;xpZ&#65533;&#65533;&#65533;}rQ#TS!6&#65533;T&#65533;&#65533;Pt&#65533;n;&#65533;&#65533;7&#65533;&#65533;|47&#65533;&#65533;}|&#65533;c5~&#65533;&#65533;T&#65533;~&#65533;&B&#65533;l'G&#65533;{&#1027;"6&#65533;?8>H},OB&#65533;&#65533;Q&#65533;&#65533;c&#65533;&#65533;&#65533;&#65533;&#58812;&#65533;&#65533;W5 %&#65533;&#65533;&#65533;&#65533;&#65533;&#65533;%&#65533;G`&#720;&#65533;&#190;!&#65533;&#65533;F&#65533;&#538;&#65533;&Y&#65533;[Pok&#65533;C&#65533; &#65533;u&#65533;&#65533;&#65533;&#65533;Ep&#65533;[&#65533;&#65533;y&#65533;J&#65533;[IY&#65533;2&#65533;1&#65533;&#65533;0l&#65533;6&#65533;&#65533;t&#65533;<=?&#65533;F&#65533;&#65533;9&#65533;&#65533;&#65533;&#227;&#65533;&#65533;i&#188;od&#952;&#65533;&#65533;&#65533;n&#65533;5&#65533;1^d&#1203;&#65533;&#65533;&#65533;f&#65533;a&#65533;|y)a&#65533;aV&#65533;@&#65533;&#65533;"&#65533;y1p<&#65533;&#65533;!&#65533;&#65533;&#65533;&#65533;&#65533;&#65533;&#65533;&#65533;&#65533;h&#65533;x$&#65533;o&#65533;n0&#65533;yQ'&#65533;~LI'&#65533;"&#65533;&#65533;$&#65533;&#65533;&#65533;{&#65533;&#65533;&#65533;G&#65533;E&#65533;&#65533;&#1606;e&#65533;w&#65533; &#65533;&#65533;&#65533;)&#65533;&#65533;V#&#65533;&#65533;&#65533;vw&#65533;Y,&#65533;%;&#1722;&#65533;u&#65533;\% '&#65533;V&#65533;&#65533;N&#876;f&#65533;&#65533;&#65533;Dz[bs&#65533;&#65533;:&#65533;r}I~Ce&#65533;2&#65533;P0&#65533;@P&#65533;&#65533;&#65533;0s
&#65533;P|S&#65533;2$rw&#65533;&#65533;~U&#65533;8&#65533;&#65533;+C&#65533;Y&#65533;-&#65533;'.&#65533;@,&#65533;&#65533;&#65533;&#65533;&#65533;0&#65533;2&#65533;	&#65533; 
x
l4&#65533;&#65533;&#1122;&#65533;n&#577;&#65533;	/&#65533;&#65533;!.&#65533;kR&#65533;)&#65533;B,ffR&#65533;&#65533;.&#65533;&#65533;Q&#65533;l&#65533;&#65533;)Z"&#65533;&#65533;~&#65533;7/&#65533;&#65533;.&#65533;mS&#65533;N@H<3x&#65533;h&#65533;p  &#65533;7&#65533;&#65533; 4}&#1586;&#65533;A&#65533;0e&#65533;F&#65533;&#1030;I4+&#65533;&#65533;&#65533;X&#1095;@d!y&#65533;hT(K"4D  &#65533;&#65533;%e&#65533;!H+&#65533;X&#65533;5&#65533;!&#65533;9$&#65533;&#439;
&#65533;wR&#65533;&#65533;H<&#65533;c
&#65533;IA5&#65533;Fp	&#65533;r
"ws&#65533;&#224;&#65533;&#65533;&#65533;&#65533; !X&#65533; Fl&#65533;&#65533;&#65533;p&#65533;&#65533;8&#65533;J&#65533;#
$[&#65533;?h&#65533;5&#1776;/p	H&#65533;z&#65533;&#65533;"&#65533;B&#65533;&#65533;B&#65533;&!&#65533;gLj&#65533;3Q&#65533;ABN`%0&#65533;u$&#65533;3&#65533;E&#65533;&#65533;H@5D&#65533;&#65533;$v&#65533;f&#65533;&#65533;&#65533;&#65533;&#65533;&#1423; &#65533;uJ =&#65533;&#65533;&#65533;&#65533;Dp-(&#65533;&#65533;J&#65533;&#65533;&#65533;b(&#65533;&#65533;&#65533;&#65533;&#65533;xU&#65533;H&#65533;n&#65533;&#65533;u0&#65533;&#65533;&#65533;&#65533;#(0&#65533;pHl!&#65533;&#65533;#&#65533;&#65533;&#30976;J&#65533;!&#65533;S2&#65533;3&#65533;M&#65533;u`&#65533;&#65533;&#17564;&#144;x&#65533;&#65533;F0lD
	T&#65533;!l&#65533;a94iX<y>Y&#65533;&#65533;9E&#65533;>q&#65533;C&#65533;%;&#65533;[&#65533;y&#65533;&#1108;v&#65533;&#65533;&#65533;XRA!&#65533;&#65533;ruia&#65533;&#65533;&#65533;8]	`&#1608;`,\X=&#65533;oe&#65533;h&#65533;I&#65533;&#212;n&#65533;}&#65533;L&#65533;&#65533;3{&#1328;&#65533;&#65533;z&#65533;&#65533;p&#65533;&#65533;&#65533;v0y!rxh&*A;&#65533;&#65533;&#65533;&#65533;&#65533;&#65533;&#65533;a&#65533;C1&#65533;9&#65533;&#65533;&#65533;&#65533;X 0&#65533;ec&#65533;'8&#65533;&#65533;,&#65533;#&#65533; p&#65533;7#&#65533;I*&#65533;i>&#65533;&#153;&#65533;.&#65533;&#65533;,X&#65533; {3Cj&#65533;&#65533;&#65533;9&#65533;X`&#65533;&#65533;&#265;
&#65533;R&#65533;&#65533;Y&#65533;&#65533;&#65533;z&#65533;&#65533;Q&#65533;x&#65533;&#65533;&#65533;&#65533;&#65533;b&#65533;&#65533;0&#1497;&#65533;&#722;	&#65533;Dj)Wy&#65533;&#65533;9&#65533;&#65533;Y&#65533;&#65533;y&#65533;&#65533;&#65533;&#65533;&#65533;&#65533;&#65533;&#65533;IAA  !&#65533;     ,    &#65533; &#65533;iL3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u&#65533;&#65533;T1,&#65533;HU,|g&#65533;$&#65533;&#65533;&#65533;&#65533;r&#65533;P5r&#65533;&#65533;&#65533;&#65533;&#65533;h;&#65533;&#65533;R&#65533;&#65533;FT5&#65533;c5'&#65533;|&#65533;,1&#65533;b&#65533;,&#65533;&#65533;'&#65533;dp&#554;&#65533;&#65533;\&#65533;sS.\`d&#65533;K&#65533;p&#65533;&#65533;^&#65533;&#65533;>,3&#65533;&#65533;&#65533;.TT$&#65533;k\2&#65533;&#65533;%&#65533;&#65533;&#65533;&#65533;&#65533;&#65533;j&#65533;A&#65533;G&#65533;&#65533;&#529;BJJI7.&#65533;-8l&#65533;&#65533;9h&#65533;B0,&#65533;&#65533;&#65533;7&#65533;&#65533;&#65533;&#65533;r&#65533;&#65533;&#65533;),nj&#65533;&#65533;T&#65533;&#200;RYr!&#65533;&#65533;&#52126;O&#65533;&#65533;}&#65533;&#65533;pI&#21608;Z&#65533;.&#65533;&#65533;T&#65533;&#65533;&#65533;&#65533;&#65533;&#65533;s&#65533;,&#65533;*1&#65533;|P&#65533;W
Dc&#65533;&#65533;&#65533;&#65533;&#65533;&#65533;t.&#65533;&#65533;m&#65533;&#65533;&#65533;+WI&#65533;oi*<&#65533;x)Nv&#65533;*5nH&#65533;KXs_&#65533;l&#65533; &#65533; &#562;&#415;&#65533;;Ae	`&#65533;&#65533;&#837;t&#65533;&#65533;&#65533;&#7012;v&#65533;&#65533;JHeW&#8351;&#65533;&#65533;&#65533;S&#65533;#&#65533;&#65533;Tpxg&#65533;/&#65533;'&#65533;&#65533;&#65533;(&#65533;&#65533;O:&#65533;&#65533;}&#65533;1&#65533;)&#65533;'P` .&#65533;&#1284;|&9&#65533;+&#65533;	A&#65533;&#65533;&#65533;&#65533; &#65533;&#65533;E&#65533;MaSe&#65533;1&#452;\Ol&#65533;@&#65533;&#65533;a5&#65533;&#65533;I&#65533;51&#65533;j&#65533;&#65533;}&#65533;&#65533;#/&#65533;&#65533;)&#65533;&#65533;gK&#65533;&#65533;aY&#65533;1&#65533;t$&#65533;&#65533;&#65533;%!&#65533;&#65533;&#65533;&#65533;Z9G1&#65533;&#65533;&#1809;&#65533;	K&#65533;&#65533;L&6&#65533;R&#65533;7&#65533;&#65533;#&#65533;%&#65533;&#65533;~&#65533;_&#65533;&#65533;CDa2&#65533;`b=&#65533;&#65533;	&#65533;&#65533;%X&&#65533;i&#65533;&#65533;&#65533;Q&#65533;2&#65533;RiJ&#65533;|0F&#65533;uQ&#65533;&#65533;&#65533;a&#65533;F&#65533;&#65533;&#65533;z&#65533;E&#65533;C&#65533; &#65533;&#1255;S&#1861;&#296;G&#65533;G1&#65533; &#65533;*&#65533;&#65533;&#752;&#65533;\ &#65533;&#65533;&#65533;`&#65533;{&#65533;:D&#65533;{0&#65533;Q&#65533;r&#65533;AS&#65533;&#65533;KV]&#65533;&#65533;5Q&#65533;bl&#65533;KMb&#65533;&#65533;&#65533;n+&#65533;:&#65533;,&#65533;ZD/&#65533;&#65533;R&#65533;&#65533;&#65533;&#65533;B$h&#65533;@&#65533;&#65533;F&#65533;&#65533;&&#65533;*&#65533;T&#65533;&#1316;8	<&#65533;4g&#65533;&#65533;Q&#65533;RQ;,`&#65533;&#65533;B&#65533;*&#65533;T&#65533;&#65533;&#65533;~&#65533;vS&#65533;=d;&#65533;&#65533;:&#65533;"&#65533;&#65533;-&#65533;&#65533;L&#65533;&#65533;-K&#65533;>1&#65533;+&#65533;&#65533;&#65533;D&#1514;&#65533;&#65533;&#65533;S	&#65533;d FX&#65533;K(J&#65533;"&#65533;X&#65533;p8&#65533;&#1805;#=&#65533;Qu&#65533;Ks&#65533;&#65533;G;&#65533;&#65533;j&#65533;&#65533;&#51041;&#65533;&&#65533;&#65533;&#65533;&#65533;;3&#65533;W'!&#65533;u&#65533;51ZQLp&#65533;&#65533;&#65533;&#65533;?&#65533;&#65533;&#214;eB&#65533;&#65533;;\&#65533;&#65533;T&#65533;N&#65533;&#65533;eiO&#65533;`:&#65533;&#65533;&#65533;e&#1947;|Ue&#65533;-&#65533;&#65533;&#65533;&#65533;&#65533;i&#65533;&#65533;-y&#65533;&#541;Yx&#65533;&#65533;]&#65533;&#65533;*u&#65533;W&#65533;&#65533;z&#65533;QpF&#65533;a&#1579;g&#65533;2&#65533; &#65533;Y&#65533;(&#65533; &#65533;*s&#968;B&#65533;g&#65533;Wq(&#188;&#65533;{&#214;RUX&#65533;`EL;D:&#65533;K&#65533;&#65533;&#65533;oZ&#65533;&#945;&#65533;i&#65533;&#65533;_&#65533;QDx&#65533; &#65533;;D&#414;&#65533;/D&#65533;&#65533;&#65533;<n&#394;k&#65533;&#65533;5&#1539;(&#1268;&#65533;&#65533;g;&#65533;F&#65533;*Cl&#65533;)0qQ&#65533;&#1054;	Q&#65533;&#65533;&#65533;h6(o&#65533;&#65533;
9&#65533;&#65533;z&#65533;&#65533;&#65533;&#65533;&#65533;&#65533;&#65533;&#65533;&#65533;&#65533;&#65533;&#41304;&#155;&#65533;&#65533;&#65533;&#65533;z*&#65533;Q:5&#65533;
n@&#65533;S&#65533; \
&#65533;y&#65533;T&#65533;d&#21312;Aq[&#645;&#65533;&#65533;&#65533;]Q&#192;&#65533;&#291;&#65533;&#65533;K&#65533;A<&#65533;&#65533;&#65533;7&#65533;&#65533;6-&#65533;&#65533;&#65533;H&#65533;?&#65533;p&#65533;m&#65533;&#65533;&#65533;&#65533;!+&#65533;q|7&#65533;&#65533;&#65533;>h@_&#65533;$&#65533;.&#65533;&#65533;>B&#65533;A:|0&#65533;h&#65533;:&#65533;o&#65533;J*&#65533;xI&#65533;&#65533;&#65533;&#65533;u&#65533;&#1470;@i&#65533; 0&#65533;&#65533;&#65533;L&#65533;*W&#65533;&#65533;V&#65533;&#65533;l%fI&#65533;Z&#65533;&#65533;&#805;.w&#65533;K\n`_"&#65533;$	cI&#65533;b&#65533;&#65533;2&#65533;&#65533;&#65533;f&#65533;2?&#227;j&#65533;&#65533;2 &#65533;&#65533;&#65533;&&#65533;&#65533;&#65533;nz&#65533;B&#65533;f`&#65533;37h&#65533;&#65533;t&#65533;7&#65533;&#65533;N]&#65533;S&#65533;b@&#65533;&#1552;&#65533;z&#1715;&#65533;&#65533;&#65533;g"&#65533;{!&#65533;&#65533;&#65533;9&#65533;IPoZ&#65533;&#65533;t&#65533;&#41454;&#65533;:&#65533;&#65533;&#65533;&#65533;&#65533;@'z&#834;Z&#65533;&#65533;  &#65533; &#65533;&#1102;&#65533;&#65533;/E#&#65533;HGJRbP&#65533;&#65533;&#380;&#65533;Jw&#65533;&#65533;&#65533;&#65533;&#65533;&#65533;0}&#65533;&#65533;&#65533;&#65533;&#65533;5&#65533;R&#65533;&#65533;*q
&#65533;&#65533;s&#65533;&#65533;A&#65533;:&#65533;&#65533;}&#65533;"&#65533;,&#65533;RB&#65533;@*&#65533;J&#65533;&#65533;&#65533;&#65533;&#65533;Z&#65533;&#65533;&#65533;8x&#1551;&#65533;&#65533;H&#65533;&#65533;
!@%U&#65533;&#65533;N&#65533;&#65533;=&#65533;&#65533;&#65533;z!&#65533;&#65533;&#65533;&#65533;
Y&#65533;Qs&#65533;&#65533;B@&#65533;Z{PU&#65533;j&#1261;&#65533;&#65533;AL@K&#65533;&#65533;&#65533;&#65533;&#65533;&#65533;_&#65533;&#65533;F&#65533;&#65533;&#65533;X&#65533;a&#65533;&#65533;&#65533;o&#65533;7 AcG &#65533;&#530;&#65533;fUz@&#65533;&#65533;jv&#65533;&#65533;l7&#65533;*&#65533;&#65533;&#3003;<-j&#65533;&#65533;@ &#65533;&#65533;%,l&#65533;)&#65533;nv&#65533;&#65533;C&#65533;nM&#65533;["&#65533;&#65533;)&#65533;^;\c&#1499; XA]&#65533;&#65533;&#65533;&#65533;&#1714;&#65533;Exnr&#65533;&#65533;&#65533;P&#65533;&#65533;&#316;&#65533;:C@[&#65533;&#65533;&#65533;&#65533;
N9"&#65533;)U&#65533;2W &#65533;&#65533;r&#65533;&#65533;&#65533;#<&#65533;<k&#65533;w&#65533;B&#65533;/~c&#65533;&#65533;e&#65533;@0&#65533;e>&#65533;^\&#65533;&#65533;h&#65533;&#65533;&#65533;lz&#65533;S>`
^&#65533;+&#65533;L&#65533;&#65533;6Pl&#65533;z&#65533;2&#65533;&#65533;&#65533;X&#65533;&#65533;J
$X&#65533;&#65533;%q/; #@&#1430;&#1064;&#65533;&#65533;@?&#65533;X&#65533;&#65533;&#65533;R&#65533; @&#65533;8f&#65533;&#65533;&#65533;9&#65533;&#65533;&#65533;&#65533;&#65533;< &#65533;&#65533;l&#65533;L&#65533;&#65533;&#65533;%%A&#65533;':&#65533;|* &#65533;h&&#65533;8tC&#65533;&#65533;&#65533;&#65533;.&#65533;@&#65533;&#65533;&#918;&#65533;&#65533;&#65533;o&#65533;3&#65533;&#65533;#&#65533;-&#65533;X&#65533;&#65533;&#65533;3;7&#65533;&#65533;&#65533;&#24678;J=&#65533;-hv"&#65533;hy&#65533;M&#65533;&#65533;&#65533;&#65533;6&#65533;&#65533;&#65533;^@&#65533;&#65533;X&#65533;&#65533;&#65533;^z&#65533; Zs] &#65533;N&#65533;&#65533;&#65533;&#65533;Z4I9&#65533;&#65533;&#65533;&#65533;Eu71&#65533;&#65533;&#65533;&#65533;&#65533;?&#256;&#65533;P"&#65533;&#65533;p&#65533;&#65533;&#65533;RH&#65533;t&#65533;&#65533;&#65533;)e&#65533;&#65533;&#65533;f&#143;y{|&#1572;	&#65533;&#65533;&#65533;'&#65533;&#65533;&&#65533;H0~&#65533;:~T&#65533;d&#65533;MD&#65533;e",&#65533;&#65533;H&#65533;&#65533;Ie&#65533;&#65533;&#65533;B&#65533;&#65533;&#65533;j&#65533;&#65533;A&#65533;(&#65533;&#65533;&#65533;&#65533;xc!A&#65533; &#65533;/(N*+&#65533;J&#65533;&#65533;&#65533;&#65533;K&#65533;P7&#65533;&#65533;&#65533;&#65533;+
&#65533;&#65533;M&#65533;&#65533;&#65533;>>y&#65533;R&#65533;&#65533;?R&#65533;&#65533;&#65533;_&#65533;&#65533;&#65533;)>&#200;F&#65533;&#65533;&#65533;m&#65533;&#65533;Q&#65533;`	QR&#65533;&#65533;&#65533;&#65533;}&#65533;&#65533;FK&#65533;&#587;Y&#65533;-R&#65533;
U&#65533;&#65533;+0-?B^&#65533;&#65533;t&#65533;&#65533;A&#65533;&#65533;I1&#65533;
_S&#65533;@&#65533;Z&#1976;&#65533;@&#65533;(&#65533;&#65533;&#65533;WS51&#65533;h&#65533;&#65533;&#65533;&#65533;c&#65533;&#65533;?&#65533;q&#65533;&#65533;&#65533;W&#65533;g&#65533;&#65533;&#65533;&#65533;S&#65533;X'&#65533;SV&#65533;&#65533;V&#65533;3&#65533;&#65533;&#65533;&#65533;g&#65533;&#65533;)B&#65533;f&#65533;&#65533;&#65533;%&#65533;AI&#65533;B&#65533;&#65533;o&#65533;&&#65533;&#65533;&#65533;&#65533;&#65533;&#748;B&#65533;c&#65533;&#65533;&#65533;2&#65533;&#65533;&#65533;5)&#65533;&#65533;V&#65533;$&#65533;4X5a&#65533;&#65533;C&#65533;&#65533;	&#65533;&#65533;{&#65533;&#65533;&#65533;&#269;&#65533;&#65533;&#65533;&#65533;	
nCB&#65533;&#236;&#65533;&#65533;&#65533;F&#65533;&#65533;[^3\WNj&#65533;v6&#65533; pu>fDDJe^&#65533;1&#65533;7&#65533;h`21&#65533;&#65533;&#65533;&#65533;\&#65533;&#65533;~&#65533;&#65533;|&#65533;l&#65533;r&#65533;
&#65533;&#65533;~K&#65533;|&#65533; 3&#1488;&#65533;&#65533;,h&#65533;G&#65533;4&#65533;&#65533;&#65533;1&#65533;&#65533;&#65533;U&#65533;&#65533;&#65533;&#65533;*b '&#65533;%W&#65533;&#65533; 'p(Y&#65533;&#65533;&#65533;r{!&#65533;&#65533;&#65533;f'4X&#65533;6x&#65533;&#65533;&#65533;
&#65533;
-&#65533;&#65533;&#65533;&#882;&#65533;R-J&#65533;6&#65533;&#65533;&#65533;*Dr^ 
&#65533;,i&#65533;R&#65533;&#65533;.qp}bbuCC|&#65533;Pq&#65533;&#65533;&#65533;|JPLx&#65533;&#65533;D7x&#65533;hhv&#65533; W&#65533;&#65533;GqA&#65533;1x&#65533;&#65533;BP&#65533;FiA"8&#65533;oB&#65533;B&#65533;?&#65533;A&#65533;IP"&#65533;&#65533;&#65533;m`vS&#65533;>&#65533;)&#65533;|1s]&#65533;G&#65533;v&#65533;C jP$0&#65533;e!Vxi&#65533;qR	&#65533; &#65533;&#65533;(A2Q=0&#65533;&#65533;&#65533;&#65533;^&#65533;s&#65533;&#65533;&#65533;&#1041;&;`&#65533;4!I&#65533;$ &#65533;&#65533;&#231;&#65533;&#65533;#&#65533;&#65533;&#395;&#65533;3$R!Lb#_82z5&#65533;"{&#65533;Ij$&#65533;C3&#65533;!&#65533;Y&#961;'$!&#65533;S&#65533;b|&#65533;&#65533;}Gp Mp&#65533;}&#65533;$H >&#65533;&#65533;k&#65533;&#65533;
&#65533;Et&#65533;K }&#65533;i&#65533;Q&#65533;P&#65533;&#65533;&#65533;&#65533;&#65533;`&#65533;w&#65533;&#65533;&#65533;&#65533;8&#65533;&#65533;H. 7&#65533;=y&#65533;&#65533;S&#65533;&#65533;&#65533;&#65533;B	Y=&#65533;&#1041;A2u"`y*&#65533;$f;&#65533;&#65533;&#65533;&#65533;&#65533;
x=&#65533;&#65533;l&#65533;&#65533;&#65533;I :&#65533;Q&#65533;&#65533;`&#65533;&#65533;r&#65533;'&#65533;&#65533;$&#65533;&#65533;=B	&#65533;&#65533;g&#65533;&#65533;WF9Hy9&#65533;&#65533;&#65533;x&#65533;&#65533;x'&#65533;&#65533;&#65533;&#65533;&#65533;N&#65533;&#65533;F0rA&#65533;J&#65533;Q&#65533;'&#65533;&#647;%&#65533;M&#65533;<hy!&#65533;2&#65533;&#1779;&#65533;&#65533;&#65533;&#65533;&#65533;&#65533;za0}9&#65533;&#65533;	9&#65533;&#65533;\b&#65533;,&#65533;&#65533;&#65533;&#65533;a&#65533;ix)+&#65533;&#65533;}!&#65533;PP&#65533;&#65533;`0&#65533;R	j&#65533;&#65533;&#65533;W&&#65533;Cg&#65533;&#65533;&#65533;Ff&#65533;&#65533;.&#65533;&#65533;m&#706;q&#65533;&#65533;01%&#65533;,a&#65533;&#65533;F&#65533;&#65533;Xi
Q&#65533;&#65533;p,&#65533;y&#65533;&#65533;&#65533;
&#65533;&#602;n x&#65533;p&#65533;&#65533;&#65533;+&#65533;&#65533;J&#65533;3gB&#1561;&#65533;&#65533;I	1&#65533;&#65533;@&#65533;E`{&#65533;&#65533;&#65533;&#65533;&#65533;}&#65533;u&#65533;@&#65533;&#65533;y&#65533;&#65533;&#1631;&#65533;&#65533;&#65533; &#65533;: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C/&#65533;O&#65533;&#65533;&#65533;&#65533;S$H&#65533;&#65533;E_&#65533;R&#65533;&#65533; &#1574;&#416;&#318;="S&#65533;&#65533;&#65533;&#65533;&#65533;&#65533;&#65533;G&#65533;&#65533;((&#65533;"#D2&#65533;&#65533;&#65533; &#65533;&#65533;z#&#65533;&#65533;HJ&#65533;+1!W&#65533;&#65533;&#65533;&#65533;&#65533;F&#65533;B<J&#65533;qJ3&#528;As&#65533;&#856;@&#65533;&#65533;&#65533;2&#65533;]!HAE&#65533;h&#65533;&#65533;O&#65533;e1!&#65533;&#65533;D&#65533;K&#65533;ke&#65533;/&#269;&#65533;&#65533;+&#65533;Z:&#65533;&#65533;&#651;E&#65533;tV&#65533;>&#65533;&#6252;R,&#65533;+&#65533;&#302;?&#65533;QH&#65533;81[&#65533;OL&#65533;&#65533;p&#650;&#65533;&#65533;&#65533;u&#65533;^[W&#65533;RU&#65533;&#65533; f+L&#65533;&#65533;<8&#65533;T&#65533;&#65533;1o&#65533;R&#65533;&#65533;&#1091;&#65533;&#65533;&#65533;&#65533;&#65533;&#65533;&#65533;F&#65533;
&#65533;&#65533;&#65533;/&#65533;E&#65533;(`&#65533;Pn\&#65533;&#65533;&#65533;&#65533;;&#65533;$z&#65533;n&#65533;&#65533;&#65533;h&#65533;&#65533;&#65533;
&#65533;o&#65533;&#65533;&#2045;&#65533;
&#65533;&#65533;&#65533;&#65533;8&#65533;&#65533;`MOH&E@_&#65533;&#65533;G&#65533;<$&#65533;&#65533;.Nd&#65533;`(&#65533;&#65533;&#65533;~&#65533;-&#65533;q&#65533;*&#65533;&#65533;Q&#65533;_YmUF&#65533;&#65533;&#65533;{=!&#65533;S&z&#65533;-M&#65533;8+.&#65533;&#65533;q4&#65533;&#65533;N&#65533; &#65533;&#65533;E&#65533;&#65533;&#65533;&#65533;g&#65533;k&#65533;5F&#65533;&#65533;&#65533;hd&#65533;&#65533;&#65533;!&#65533;&#65533;k&#65533;&#65533;&#65533;Ay&#1936;&#65533;DV&#65533;&#65533;&#65533;&#16921;-&#65533;&#65533;DH	&#65533;&#65533;1&#65533;!&#65533;_&#65533;$':&#1085;V&#65533;Af2Q!}D&#65533;h\/&#336;Y&#712;&#65533;&#65533;3&#65533;5&#65533;&#65533;&#65533;&#65533;%&#65533;*&#65533;L&#65533;]b&#65533;&#65533;&#65533;y))VZ&#65533;%&#65533;&&#65533;g&#65533;X&#65533;M-&#2040;FV&#65533;7&#65533;jD/&#65533;R&#65533;B&#65533;&#65533;&#65533;T&#65533;[&#65533;&#158;DH&#65533;&#65533;q&#65533;&#65533;B&#65533;JD&#65533;&#65533;&#65533;&#65533;A&#65533;kG&#1984;&#65533;&#65533;{
&#65533;&#65533;&#65533;	)&#65533;&#65533; &#65533;&#65533;!&#586;k
&#65533;&#65533;0&#65533;h&#65533;;&#286;G	&#65533;a}%&#65533;0w&#65533;&#65533;K&#65533;E*&#65533;&#65533;'&#65533;&#65533;&#138;&#65533;&#65533;,y&#65533;Zf&#65533;&#65533; &#65533;Q)&#65533;&#65533;&#1031;&#65533;&#65533;E!+&#319;&#65533;&#65533; &#1086;G|&#65533;8&#65533;&#65533;C&#65533;&#65533;&#65533;&#65533;|&#65533;&#65533;@&#65533;3&#65533;&#65533;<.&#65533;C&#65533;&#65533;z~&#65533;&#65533;&#65533;&#65533;M`)pHJ&#65533;&#65533;&#997;&#65533;48&#65533;&#65533;&#65533;&#65533;T&#65533;&#65533;w&#1154;<D&#65533;&#65533;p&#65533;&#65533;2&#65533;&#65533;&#65533; &#65533;&#65533;0&#65533;&#65533;A&#65533;&#65533;Ws&#65533;&#65533;
6&#65533;&#65533;5&#65533;&#65533;&#65533;&#65533; &#65533;&#65533;'&#65533;7^)&#279;j&#65533;z&#65533;&#65533;5h6W&lx&#65533;&#1236;P&#65533;L&#65533;&#65533;kPl&#65533;N(K&#65533;Gg&#65533;gET&&#65533;A=&#65533;K&#65533;&#65533;-&#65533;	&#65533;}&#65533;&#65533;[&#65533;&#65533;B*&#65533;]M#&#65533;:&#65533;&#65533;&#65533;:S&#65533;9&#65533;p&#65533;&#65533;T&#65533;'	&#65533;!&#65533;&#65533;&#65533;%&#65533;G&#65533;&#65533;&#65533;w&#65533;&#151;T&#65533;g&#65533;&&#65533;Q&#65533;&#1001;&#65533;&#65533;6&#65533;&#65533;&#65533;M&#65533;u&#65533;&#1309;&#65533;&#65533;(D&#65533;&#65533;CLO&#65533;&#65533;&#65533;	&#65533;&#65533;&#65533;&#65533;J&#65533;|p&#65533;&#65533;w&#65533;&#65533;&#65533;u&#65533;&#65533;&#65533;&#65533;&#65533;>&#65533;&#65533;&#448;C&#65533;&#65533;,&#65533;&#65533;&#65533;&#65533;	&#65533;F&#65533;&#65533;&#65533;p	AQH&#65533; &#65533;g&#65533;k&#65533;l&#65533;hDH&#65533;&#65533;&#65533;=&#65533;q[&#65533;.&#65533;&#65533;&#65533;Ps)0p&#65533;&#65533;pR&#1466;A&#65533;&#65533;&#65533;&#65533;&#65533;#&#65533;?&#65533;	Z&#65533;y&#65533;&#65533;&#65533;B_&#65533;&#65533;A&#65533;'&#65533;{&#65533;X&#65533;&#65533;*+&#417;-&#65533;&#65533;z&#65533;Q@&#65533;Qj &#65533;x[&#65533;&#65533;&#65533;&#65533;s&#65533;&#65533;l&#65533;&#65533; &#65533;&#65533;6Zm&#65533;&#65533; N&#65533;x&#65533;G&#65533;&#65533;HQ&#65533;#zQ&#65533;&#65533;&#65533;x&#65533;&#65533;Y-&#65533;&#65533;&#65533;&#65533;*&#65533;!&#1606;&#65533;L&#65533;&#65533;Ij!%&#65533;@&#65533;M&#65533;@&#65533;(GI&#65533;R&#65533;&#65533;L&#65533;*W&#65533;J&#65533;&#613388;&#65533;,gI&#65533;Z&#65533;&#617740;@=)V&#65533;&#65533;&#65533;f)qI&#65533;b&#887908;&#65533;L$&#65533;f:&#65533;@&#65533;4&#65533;IM&#65533;a&#65533;t8&#65533;&#65533;&#65533;&#65533;&#65533;n&#65533;&#65533;&#65533;&#65533;g-&#864;&#65533;90
&#65533;E&#65533;:&#65533;)&#65533;v&#65533;&#65533;&#65533;C&#1450;&#65533;&#65533;u&#1683;&#65533;&#65533;&#65533;'8&#65533;0&#65533;f] &#36518;&#65533;&#65533;u&#65533;&#65533;&#65533;m&#65533;>&#65533;L
&#65533;&#65533;%h@Es.cY&#65533;&#65533;&#65533;aB7&#65533;K&#65533;z&#65533;&#65533;&#552;HGz
t&#65533;a&#65533;&#65533;a=M&#65533;&#65533; <&#65533;&#65533;-e G&#65533;&#65533;Qwj&#65533;8&#65533;&#65533;l9&#65533;&#65533;Pta&#65533;K&#65533;iJ&#65533;&#65533;4*f&#65533;&#858;&#65533;&#65533;G8&#65533;8&#65533; T&#65533;&#65533;'&#65533;&#65533;&#65533;Ni&#65533;&#65533; &#65533;T*S&#65533;&#65533;&#65533;p&#65533;&#65533;6`Nc &#65533;&#65533;&#65533;!!&#65533;V;&#1126;v&#65533;&#65533;CAXo&#65533;&#1329;B&#65533;&#65533;&#65533;&#65533;@&#65533;J&#65533;&#65533;@&#65533;&#65533;<&#65533;J&#65533;T6&#65533;u2E&#65533;X&#65533;&#65533;L&#65533;V&#65533;7&#65533;&#65533;
&#1729;&#65533;&&#65533;&#65533;G&#65533;+	\p&#65533;u&#65533;&#65533;U&#65533;e&#65533;yV!&#65533; n&#65533;)h&#65533;Z&#65533;&#65533;&#65533;B&#65533;+jS&#65533;&#65533;N&#65533;&#65533;b&#65533;&#65533;&#65533;A&#65533;&#65533;&#65533;[&#65533;v&#1335;&#65533;&#65533;@	&#65533;*7&#65533;&#65533;=nmI&#65533;&#65533;&#65533;&#65533;-h&#65533;sY	&#65533;]pn&#65533;&#65533;4xkv&#65533;&#65533;]Q>&#65533;}&#65533;s&#65533;K&#65533;&#65533;&#65533;&#65533;&#65533;z&#65533;&#65533;&#65533;c&#65533;&#65533;&#65533;F&#65533;(&#65533;&#65533;W&#65533;&#65533;&#65533;&#65533;&#1792;T&#65533;&#65533;`6&#65533;&#65533;C&#1528;&#1157;H<&#65533;&#65533;&#65533;_&#65533;&#65533;&#324;&#65533;ka &#65533;&#65533;`&#65533;&#65533;&#65533;&#65533;&#65533;&#65533;h&#65533;%&#65533;&#65533;a&#312;&#65533; &#65533;&#65533;&#65533;&#65533;&#65533;&#65533;s&#65533;&#65533;\&#65533;[&#65533;0`&#65533;L &#65533; &#65533;&#65533;&#65533;&#65533;@NO&#65533;&#65533;&#65533;&#65533;A&#65533;O&#65533;
I&#65533;&#65533;Q8&#65533;P&#65533;g&#65533;Lf&#65533;e%M&#65533;&#65533;TP|&#65533;&#65533;a&#65533;&#65533;&#65533;Lgv&#65533;b }&#65533;&#65533;&#65533;&#65533;&#1086;&#65533;&#65533;q~&#65533;&#65533;<d6&#65533;&#65533;m&#65533;&#65533;3&#65533;-N&#65533;&#65533;&#65533;^jB&#65533;&#65533;h&#65533;2&#65533;&#65533;z&#65533;&#65533;&#65533;&#65533;R&#65533;&#65533;&#65533;^:&#65533;&#65533;
 &#65533;i|~&#65533;&#65533;&#1075; {! R&#65533;&#1689;&#65533;&#65533;fH&#65533;&#65533;&#65533;&#65533;-&#65533;j(&#65533;!7&#65533;3&#65533;<	&#65533;f&#65533;O&#65533;<y&#65533;&#65533;&#547;&#65533;&#65533;&#65533;BV@&#65533;5F&#65533;n;&#65533;&#65533;c&#65533;&#65533;J&#65533;^&#65533;C&#65533;&#65533;&#65533;*
&#65533;i&#65533;&#65533;K&#750;z&#65533;&#65533;&#65533;&#65533;c[&#1829;&#65533;&#65533;B&#65533;&#65533;]&#65533;&#65533;&#65533;b&#65533;*&#65533;m&#65533;&#65533;&#65533;BV2 &#65533;&#65533;&#65533;&#65533;&#65533;8&#65533;q&#65533;&#65533;&#65533;/&#65533;V&#65533;&#65533;&#648;&#65533;#&#65533;&#65533;&#1280;&#65533;&#65533;&#65533;I&#65533;&#65533;KH&#65533;&#65533;&#65533;&#65533;!&#65533;&#65533;&#65533;B&#65533;&#65533;&#65533;&#65533;<G&#65533;&#65533;&#65533;#Ky&#696;&#65533;&#65533;&#65533;&#65533;b/O&#65533;e$R&#65533;&#65533;ENH&#65533;&#65533;&#52367;~&#65533;&#65533;&#65533;r$&#65533;&#65533;&#65533;&#65533;tD&#65533;P&#65533;D&#65533;R&#65533;\&#65533;D`&#65533;&#1752;&#65533;&#65533;"&#65533;&#65533;&#1800;&#65533;0&#65533;&F">#JK&#65533;&#65533;&#65533;&#65533;7&#65533;&#65533;!$&#65533;&#65533;&#892;&#65533;Ws"&#65533;E&#65533;9J&#65533;&#350;&#65533;&#65533;&#65533;&#65533;&#65533;&#65533;:&#65533;&#65533;&#65533;ocF7&#65533;&#65533;&#65533;Pu&#65533;S8WX&#65533; &#65533;k&#65533;&#65533;\O	91B&#65533;&#65533;&#65533;&#65533;U&#65533;\!&#65533;&#683;&#65533;&#65533;&#65533;p&#65533;,&#65533;&#65533;\&#65533;!(&#840;&#65533;%&#65533;&#65533;S&B!&#65533;:51&#65533;=v&#65533;&#65533;&#1391;\	; &#65533;.&#65533;&#65533;&#65533;&#65533;&#65533;(&#1618;&#462;0&#65533;!P&#65533; )&#65533;&#65533;]%#L&#65533;NK&#65533;&#65533;1&#65533;3&#65533;eD&#65533;l2s&#65533;&#65533;t&#65533;J&#65533;I&#65533;+l&#65533;;P&#65533;"15q&#65533;&#65533;&#65533;O&#65533;&#65533;1&#65533;&#65533;&#65533;&#65533;&#65533;&#65533;&#65533;&#65533;&#65533;-&#65533;&#65533;&#65533;w&#65533;ok&#65533;(&#65533;025&#1056;0&#65533;@&#65533;&#65533;>&#65533;}[&#65533;|c1&#65533;&#65533;
&#65533;S-#&#65533;1&#65533;!&#1394;(&#65533; &#65533;&#65533;&#65533;&#1986;{:&#65533;
&#65533;RP&#65533;&#65533;-&#65533;&#65533;/8&#65533;4&#65533;	&#65533; 
Xp&#65533;'/_&#65533;,&#65533;Q/&#65533;#_QUw&#65533;&#65533;|&#65533;&#65533;=}&&#65533;&#65533;+&#65533;Xf%,&#65533;&#65533;w&&#65533;&#65533;*&#65533;Q&#65533;&#65533; eQ&#65533;9*3rz3&#65533;&#65533;T&#65533;j&#65533;&#65533;WhYA~&#65533;CaC&#65533;Z&#65533;&#65533;&#65533;&#65533;G&#65533;&#65533;&#65533;aX&#65533; &#65533;&#65533;#+&#65533;cDtuKH=zhN&#65533;&#65533;6&#65533;*&#65533;c&#65533;A&#65533;&#65533;&&#65533;&#65533;&#65533;w"&#65533;GAmx&#65533;rIF&#65533;v:"&#65533;&#65533;&#65533;tK0&#65533;s&#65533;&#65533;jp&#65533;&#65533;G@CK&#65533;u&#65533;&#65533;#M&#65533;0&#65533;q&#1111;]&#65533;@P&#65533;t&#65533;&#65533;k&#21960;G@&#65533;A2$&#65533;8GIR@j&#65533;&#1153;&#65533;&#65533;"&#65533;&#65533;B&#65533;C&#65533;&#65533;&#65533;&#65533;H D&#65533;YR&#65533;&#65533;G&&#65533;rT &#65533;X&#65533;&#65533;c&#65533;I >Wx7(&#65533;&#65533;F &#65533;&#65533;e?&#65533;#&#65533;q {H&#65533;H&#65533;|&#65533;$}&#65533;&#65533;&#65533;&#65533;&#65533;I&#65533;&#65533;&#65533;x&#65533;&#65533; &#65533;(&#65533;&#65533;&#65533;&#65533;&#65533;Fz	&#65533;&#65533;&#65533;/`&#65533;u  B&#65533;q.JQ&#65533;O$uDr/&#65533;3 &#33685;0&#65533;H &#65533;&#65533;&#65533;e&#65533;&#65533;a&#65533;&#65533;&#65533;F&#65533;P02&#65533;4y&y&#65533;e&#65533;&&#65533;C&#65533;avS&#65533;F&#65533;pHCyEy6	&#65533;&#1224;!&#65533;&#65533;fk&#65533;&#65533;&#65533;!&#65533;B&#65533;(%&#65533;Q&#65533;&#65533;&#65533;O&#65533;&#65533;&#65533;&#65533;0&#65533;&#469;dP^&#65533;N	&#65533;0qU&#65533;Si&#65533;"&#65533;&#65533;c&#65533;*&#65533;E&#65533;&#65533;|&#65533;&#65533;&#65533;zb&#65533;&#65533;lf)&#65533;&#65533;3LY5&#65533;7t&#65533;o&#65533;&#65533;'a&#65533;=&#65533;A&#65533;&#65533;&#65533;$&#65533;&#65533;&#65533;&#65533;1t&#65533;&#65533;Y&#65533;&#65533;Py&#65533;#&#65533;&#65533;#&#65533;0&#65533;&#65533;v&#65533;&#65533;Q }&#65533;&#65533;+&#65533;&#65533;`H3&#834;&#65533; &#65533;p1!&#65533;Xj0n&#65533;&#65533;Y&#65533;Xd&#65533;&#65533;&#65533;&#65533;&#65533;&#65533;
&#626;&#65533;&#1849;&#65533;&#65533;z&#65533;&#65533;F&#65533;x#jI&#65533;f&#65533;2&#1625;&#65533;I&#65533;&#1630;&#1753;&#65533;Y&#65533;V&#65533;!&#65533;Pw&#65533;&#65533;&#65533;&#65533;&#65533;&#65533;&#65533;&#65533;&#1631;&#65533;&#65533;&#65533; 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$R&#65533;[&#65533;&#65533;&#65533;&#65533;&#65533;&#65533;;&#65533;2&#65533;&#65533;&#65533;J&#65533;SD&#65533;RR
&#65533;9&#65533;&#65533;d&#65533;&#65533;S&#65533;	&#65533;d&#65533;F&#65533;&#65533;;k&#65533;&#65533;&#65533;t&#65533;	&#65533; &#65533;&#65533;X&#1320;&#65533;&#65533;n&#65533;9&#65533;W&#65533;#k&#65533;&#65533;k&#65533;Bx<0&#65533;A&#65533;hW#2<&#65533;\&#65533;E&#65533;81A;Pm&#65533;&#65533;|&#65533; 6"&#65533;w&#65533;&#65533;&#65533;&#65533;&#65533;J&#65533;F5&#65533;&#65533;&#65533;enp&#65533;&#65533;&#65533;;&#65533;%v&#65533;U&#65533;|I&#1421;&#65533;d&#65533;&#65533;&#65533;V&#65533;&#65533;@&#65533;B&#65533;&#65533;#&#65533;v&#65533;RaW&#65533;&#65533;&#65533;&#65533;&#65533;&#65533;5[} 3&#65533;&#65533;N&#1256;&#65533;M&#65533;&#65533;*&#65533;&#65533;/*&#65533;	&#65533;3&#388;v&#659;&#65533;:5&#65533;&#65533;&#60345;&#65533;h
&#65533;&#65533;v8&#65533;&#1853;&#65533; .&#65533;&#65533;
&#65533;&#65533;+1&#65533;U&#65533;&#65533;R&#65533;&#65533;&#65533;&#65533;&#65533;&#65533;
&#65533;`&#65533;&#65533;&#65533;!&#65533;`(&#65533;&#65533;&#65533;t&#1894;
&#65533;&#65533;&#65533;g&#65533;=(6E&#65533;/!Sd&#65533;&#65533;x(&#65533;%&#65533;&#65533;a/ 5I&#17973;&#65533;Dw&#65533;&#65533;RR&#65533;&#65533;/&#65533;s&#65533;i&#1312;&#65533;2&&#65533;&#65533;&#65533;&#65533;7JI&#65533;&#65533;&#65533;&#1099;&#65533;H&#65533;&#65533;&#65533;-P`&#65533;z&#65533;8
s&&#65533;&#65533;A&#65533;&#1045;r@TAy&#65533;&#512;&#65533;&#65533;L&#65533;&#65533;&#65533;]E&#65533;&#65533;&#65533;	&#65533;)qIr&#65533;0W(.5D&#65533;&#65533;HD[w&#65533;!&#65533;&#65533;Ii&#65533;%&#65533;&#65533;)k&#65533;&#65533;iQ*QAb&#65533;&#65533;V&#226;F&#65533;&#65533;&#65533;&&#65533;V"	)&#65533;&#65533;q	&#65533;I&#65533;&#65533;&#65533;&#65533;&#65533;&#65533;~-&#65533;&#65533;&#65533;&#65533;PH(&#65533; &#65533;&#690;&#65533;J&#65533;l&#65533;&#65533; &#65533;&#65533;&#65533;J&#65533;&#65533;C&#65533;j`&#65533;I&#65533;ZD-&#65533;&#65533;&#65533;&#65533;&#65533;(&#65533;&#65533;&#65533;&#65533;&#65533;"r&#65533;&#1060;&#65533;!&#986;{&#65533;&#65533;&#65533;H+i&#65533;;&#65533;7d8c1&#65533;y;&#65533;?L&#65533;F&#65533;D4M(&#65533;(&#65533;d&#65533;&#65533;9&#65533;3&#65533;x&#65533;F&#65533;&#65533;&#65533;AEY&#65533;H &#65533;&#65533;j&#65533;&#65533;&#65533;!&#65533;&#65533;&#65533;q oC&#65533;&#1075;rk&#65533;&#65533;&#65533;3&#65533;&#65533;</&#65533;C &#65533;&#65533;&#65533;V&#65533;&#65533;&#65533;i&#65533;&#65533;&#65533;(&#65533;
:&#65533;"&#65533;+={&#65533;1Js&#65533;p&#1252;<]&#65533;&#65533;hx&#65533;y5@&#65533;c&#65533;&#65533;&#65533;m&#65533;D&#65533;h3&#65533;&#188;&#65533;&#65533;^m.3&#65533;d&#65533;a`Ju&#65533;&#65533;&#65533;&#65533;^2s&#65533;&#65533;&#65533;&#65533;	pwi&#65533;BM&#65533;8&#65533;&#65533;lX&#65533;&#65533;&#65533;&#65533;&#1536;w&#65533;&#65533;
&#65533;w&#1994;CB&#1749;)&#65533;&#65533;&#65533;&#65533;&#65533;&#65533;(&#65533;U&#65533;&#65533;SKl4&#65533;&#65533;&#65533;&#65533;s&#65533;a0mL&#65533;f6,J&#65533;&#65533;&#65533;&#65533;&#65533;B'D&#65533;&#65533;@&#65533;7&#806;&#65533;t&#65533;&#65533;&#65533;`&#65533;(d~Eh&#47557;&#879; zQ&#65533;}&#65533;_C&#65533;&#65533;]8QKoF&#65533;Y&#65533;/&#65533;D8&#65533;S<&#65533;&#65533;&#65533;7D&#36421;&#428;-&#65533;w&#65533;&#65533;&#65533;&#65533;&#65533;v&#65533;&#65533;ALi;O-N&#65533;i&#65533;IN7&#65533;&#299;&#65533;g&#65533;q&#65533;OC A)!DJ&#65533;&#65533;+&#65533;&#65533;&#65533;&#65533;&#65533; 7&#1028;Pr &#65533;aP&#65533;&#65533;&#234;&#65533;s&#65533;&#65533;&#65533;l&#65533;&#65533;PY&#65533;!&#65533;K(&#65533;u&#65533;@N5yT&#65533;@i&#65533;&#65533;n&#65533;*&#65533;v&#65533;&#65533;&#65533;n@&#65533;U&#65533;C`$&#65533;^a&#65533;&#65533;@
N&#65533;Sv)&#65533;a&#65533;(M&#65533;&#65533; &#65533;	&#65533;_&#65533;#&#65533;,&#65533;xlb&#65533;*4&#65533;&#65533;qj&#65533;&#1031;&#65533;^T@Q&#65533;b-&#65533;&#65533;=B&#1921;&#65533;&#65533;q&#65533;&#65533;JqCI&#65533;Aa&#65533;&#65533;&#65533;\hI58&#65533;&#65533;&#65533;	 FI&#65533;R&#65533;&#65533;L&#65533;*W&#65533;&#65533;TZ&#65533;&#65533;&#65533;&#65533;&#65533;,gI&#65533;Z&#65533;&#618028;e&#65533;&#65533;!&#65533;&#65533;&#65533;&#65533;0M&#65533;&#65533;b&#65533;&#532;&#65533;#_ &#65533;"&#65533;&#1036;&&#65533;I&#65533;jZ&#65533;yh&#65533;&#65533;&#65533;C&H&#65533;&#65533;T&#65533;5&#65533;IN[&#65533;&#65533;&#65533;f<&#65533;p&#65533;&#65533;&#21287;<&#65533;I
v&#65533;a<H\&#65533;;&#65533;&#65533;My&#65533;s&#65533;&#65533;!E>&#65533;&#65533;&#65533;w&#65533;&#65533;&#65533;xB!~:&#65533;&#65533;&#65533;&#65533;h2)&#65533;&#1034;&#65533;K&#65533;&#1359;&#65533;&#65533;&#1102;zT&#65533;)0%J&#65533;b&#65533;(M&#65533;)&#65533;&#65533;&#65533;&#65533;&#65533;&#65533;t `J&#65533;2@&#65533;&#65533;,&#65533;<5p&#65533;&#65533;&#65533;&#65533;&#65533;&#65533;&#65533;K&#65533;&#65533;"&#65533;Q&#65533;<%	&#65533;&#1024;R.8&#65533;N&#65533;&#1601;#&#65533;&#65533;&#65533;_0j8Z'!&#65533;c&#65533;&#65533;\&#65533;f&#65533; R>5&#65533;&#65533;&#65533;*9Up&#65533;&#65533;&#65533;1&#65533;j&#65533;`&#65533;h&#65533;=&#65533;jJ&#65533;&#65533;@f&#65533;T&#65533;*M&#65533;&#65533;&#65533;7 ,&#65533;z&#65533;&#65533;&#65533;rz&#65533;&#65533;&#65533;J&#65533;&#65533;"&#2820;&#65533;&#65533;a&#65533;i&#65533;&#65533;@&#65533;&#65533; h&#65533;&#65533;$P&#65533;.&#65533;&#65533;&#650;&#65533;&#65533;Bt&#65533;&#65533;d&#65533;b&#65533;&#65533;&#65533;&#65533;&#65533;H8-&#65533; &#65533;&#1466;V&#65533;&#65533;&#65533;&#65533;d;&#1558;&#65533;&#65533;5&#65533;i0!,&#65533;&#65533;&#65533;ip&#65533;&#65533;&#65533;&#65533;U68&#65533;2&#65533;&#65533;\&#65533;&#1920;H&#65533;n&#65533;&#65533;&#65533;F&#65533;&#65533;&#65533;&#65533;dK&#65533;r&#1497;&#65533;/@&#65533;&#65533;&#65533;W&#65533;&#65533;-f	&#65533;&#1025;X^&#1533;_8y&#65533;&#65533;&#1199;&#65533;&#65533;/z&#65533;[&#65533;A&#65533;&#65533;@g&#1739;&#65533;/&#65533;&#65533;f G8&#65533;``,`	V&#65533;*lL&#65533;0@&#65533;&#65533;Z&#65533;.h&#65533;ln&#524;:&#65533;I&#65533;# B&#65533;&#65533;]I&#65533;\^&#65533;Fpl&#65533;&#65533; &#65533;&#65533;&#65533;1&#65533;-&#65533;)&#65533;&#65533;&#65533;2`&#65533;v&#65533;&#65533;&#65533;>=&#65533;h&#65533;$&#65533;H&#65533;`F&#65533;&#65533;&#65533;P+&#65533;3aN3G&#65533;&#65533;&#65533;&#65533;&#65533;?rEEQ@f~&#65533;&#1631;x&#65533;&#65533;&#65533;lQ[&#65533;&#65533;&#65533;&#65533;&#65533;>&#65533;&#65533;&#65533;/ &#65533;Cm&#65533;&#65533;&#65533;I&#65533;x&#65533;!&#65533;s0j\&#65533;&#65533;&#65533;~6&#65533;&#65533;b&#65533;4Q+Qi&#65533;&#65533;^&#65533;&#65533;&#65533;%
 &#65533;iK&#1690;&#65533;3{! R&#65533;&#65533;&#65533;&#65533;f&#65533;&#65533;[{.&#65533;l`I"&#65533;8&#65533;&#65533;l&#65533;j&#65533;&#65533;J&#65533;&#65533;&#65533;&#222;&#65533;C&#65533;@*P&#65533;1l&#65533;&#65533;j&#65533;&#65533;&#1249;^&#65533;#&#65533;&#65533;{`
)9&#65533;2&#65533;qIY:&#65533;&#65533;	v&#65533;p&#65533;&#65533;&#65533;&#65533;K<&#65533;&#65533;&#65533;]&#65533;}	d&#65533;&#65533;&#65533;&#65533;&#65533;&#65533;&#65533;&#65533;1v&#65533;&#65533;
&#65533;xo-&#65533;
&#65533;B&#65533;&#65533;&#65533;X&#65533;&#65533;&#65533;DCDT&#65533;`4&#65533;&#65533;&#65533;&#65533;a&#65533;&#65533;t&#65533;
&#65533;[z&#65533;&#65533;H&#65533;W-&#65533;"5&#65533;&#65533;B&#65533;!&#65533;^&#65533;&#65533;&#65533;B&#65533;&#65533;_&#65533;7&#65533;$&#65533;&#65533;&#65533;l&#65533;&#8084;C&#65533;&#65533;&#65533;&#65533;*&#65533;,&#65533;&#65533;&#65533;&#65533;&#65533;&#65533;5R&#65533; &#65533;}^&#65533;&#65533;&#65533;{N?&#65533;+&#65533;opt&#65533;T&#65533;&#65533;&#65533;FTf&#65533;&#65533;&#65533;C&#65533;&#65533;:&#65533;j'&#65533;\&#65533;D&#65533;&#65533;&#65533;
&#65533;&#65533;&#176;&#65533;Bo&#65533;8&#65533;&#24666;&#65533;&#65533;&#1740;&#65533;Z&#975;&#65533;" &#65533;(&#65533;SJ&#65533; &#65533;\&#65533;'&#1890;&#65533;&#65533;Aw(zJ&#65533;&#65533;*&#65533;&#65533;D&#65533;&#65533;&#65533;&#65533;&#65533;Rs&#65533;,acL&#65533;ALFI&#65533;&#65533;&#65533;&#65533;R&#65533;DhdQ&#65533;?&#65533;(0&#1719;&#65533;&#65533;; &#65533;@&#65533;&#65533;&#65533;&#65533;ryB&#65533;P&#65533;&#65533;M&#65533;O&#65533;&#65533;zL&#65533;&#65533;&#65533;&#1373;&#65533;}w&#1288;&#65533;&#65533;&#65533;&#65533;P&#65533;&#65533;&#65533;j"&#65533;
&#65533;&#65533;k&#65533;p&#65533;&#922;&#65533;&#65533;&#65533;E#~&#65533;&#65533;E/z&#65533;&#65533;	_2&#65533;d&#65533;&#65533;&#65533;&#65533;&#65533;&#65533;&#65533; &#641;-&#65533;@{&#65533;~G@&#65533;&#65533;-#&#65533;&#65533;&#65533;
&#1074;1+pE;&#65533;&#65533;W1s
&#65533;&#65533;>&#65533;&#65533;&#65533;/&#65533;@2/u2&#65533;#1\P,&#65533;&#65533;#&#65533;,r6B&#65533;&#65533;&#65533;b&#65533;'&#65533;6X&#65533;&#65533;&#65533;&#65533; G&#65533;`/_PrJ&#65533;/Ra&#65533;0;&#65533;S}F&#65533;	&#65533;&#65533;0.&#65533;f&#65533;,&#65533;&#65533;&#65533;f^&#65533;&#433;6&#65533;q~\&#65533;&#65533;F&#65533;KxMh&#65533;1&#65533;(5&#65533;&#65533;&#65533;p&#65533;ZBMP&#65533;8&#65533;w&#65533;d&#65533;v&#65533;Rs &#65533;D&#65533;&#65533;~&#65533;B4&#65533;s&#65533;&#65533;&#65533;I&#65533;&#65533;&#65533;T&#65533;t&#65533;:&#65533;&#65533;'~i@b+goz&#65533;-&#65533;&#65533;_0&#65533;(&#65533;&#1095;D&#65533;v;b&#65533;QT
%#&#65533;&#65533;'yGuP&#65533;&#65533;&#65533;L&#65533;&#65533;-]&#65533;&#65533;PI&#65533;&#65533;&#65533;&#65533;%>&#65533;!&#65533;&#65533;K%&#65533;vTrAI&#65533;&#65533;Db$&#65533;&#65533;EJ&#65533;~HPwQ!9&#65533;&#65533;&#65533;&#65533;B&#65533;&#65533;7$&#65533;C&#65533;@&#65533;@&#65533;_RHH2&#65533;&#65533;wc&#65533;&#65533;g&#65533;%G&#65533;B%&#65533;&#65533;l&#65533;&#65533;:&#65533;&#65533;zR&#65533;]&#65533;|M&#65533;-S&#65533;&#65533;&#65533;&#1542;A+&#65533;&#65533;(+&#65533;1&#65533;&#65533;&#65533;8&#65533;#X(&#65533;S7(`&#65533;&#65533;r&#65533;p}wT&#65533;&#65533;&#65533;&#65533;&#65533;&&#65533;\&#65533;Q&#65533;&#65533;p%&#65533;f&#65533;#auGRp&#65533;&#65533;&#65533;Ggc&#65533;@&#65533;HP&#65533;W`u&#65533;#&#65533;!=&#65533;&#1102;&#775;&#65533;&#65533;:?&#65533;B9I&#65533;&#65533;Q=L&#65533;@&#65533;&#65533;y&#65533;y&#65533;&#65533;&#65533;*~&#65533;&#65533;w0&#65533;G@&#65533;Zp&#131;&#65533;&#65533;5
\&#65533;&#65533;&#65533;K@&#65533;v`&#65533;&#65533;&#65533;&#65533;o!/[9o&#65533;0+&#596;&#65533;w&#65533;QY&#65533;"A&#65533;N&#65533;qQ&#65533;&#65533;f&#65533;'{b&#65533;&#1479;&#65533;v&#1033;H>&#65533;zp&#65533;4&#65533;#&#65533;Z&#65533;`.q&#65533;&#65533;8&#65533;&#65533;&#65533;&#65533;&#65533; ?&#65533;&#65533;4CI&#321;0&#65533;&#65533;sg1&#65533;&#65533;6&#65533;&#65533;yT&#65533;$E&#65533;R&#65533;	6&#65533;&#65533;&#65533;&#1492;&#65533; /&#65533;&#65533;&#65533;P&#65533;&#65533;&#65533;O{&#65533;)-&#65533;&#65533;&#65533;)&#65533;Xe&#65533;&#65533;yT&#65533;2&#65533;&#65533;&#65533;,&#65533;&#65533;&#65533;&#65533;&#65533;a71|&#65533;e&#65533;2Fs,&#65533;Y&#65533;&#978;&#65533;EIy&#65533;&#65533;&#65533;&#65533;&#65533; &#65533;:&#65533;Z&#65533;z&#65533;&#65533;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U&!c!&#65533;2&#65533;&#750;&#65533;&#65533;&#65533;&#65533;O&#65533;&#65533;&#65533;&#65533;&#65533;&#65533;h5&#65533;&#65533;R{&#65533;FT/e2&#65533;&#65533;&&#65533;e&#65533;&&#65533;&#65533;&#65533;&#65533;&#65533;&#65533;Q&#65533;J&#65533;u&#65533;&#65533;M&#65533; &#5911;&D&#65533;&#128;&#65533;a&#65533;&#65533;2H&#65533; &#65533;&#65533;/TV!$&#65533;K]&#65533;qY&#65533;A&#168;&#65533;^Z&#65533;&#65533;"D&#65533;p&#65533;AiJ&#65533;&#65533;&#529;BJJ&#65533;gr&#65533;&#65533;&#65533;&#65533;rN&#65533;0&#65533;&#65533;H=.Ie&#65533;&#412;O&#65533;@}&#65533;bu&#65533;&#65533;&#65533;&#65533;&#65533;(&#65533;l&#65533;B&#65533;&#65533;&#65533;&#65533;z>1&&#65533;&#65533;&#1111;&#65533;&#65533;&#1098;&#65533;L&#65533;2<&#65533;&#65533;&#677;&#65533;&#65533;'?&#65533;&#65533;&#65533;&#16388;,GeXkd&#65533;&#65533;&#65533;o&#65533;&#65533;&#65533;&#1294;&#65533;&#65533;e&#65533;$~&#65533;	&#65533;1&#65533;R&#65533;J&#348;&#65533;&#65533;&#65533;zj&#65533;&#65533;&#65533;&#65533; 	*&#65533;T FIT&#65533;&#65533;]TW&#65533;&#65533;&#65533;&#65533;&#65533;F&#65533;4&#65533;i2&&#65533;K&#65533;&#65533; &#65533;&#65533;&#65533;Z&#65533;@&#65533;&#65533;&&#65533;/x+Ig&#65533;&#1515;
&#65533;&#65533;t&#65533;E&#65533;
&#65533;&#65533;wY&#65533;&#65533;)&#65533;d&#65533;+7&#65533;{\&#65533;5&#65533;&#65533;&#65533;(&#65533;&#65533;&#65533;tL&#65533;"_+&#1283;{E&#65533;&#65533;L9&#65533;4@zDH&#65533;&#65533;&#65533;uR&#65533;(J&#65533;WT(&#65533;&#65533;&#1858;fP7 &#65533;A7J-+&#65533;\71&#460;~&#572; &#65533;B&#65533;U&#65533;&&#65533;&#65533;&#65533;&#65533;&#65533;&#65533;lxS&#65533;&#65533;&#65533; &#65533; &#65533;vq&#65533;dSF
&#65533;E&#65533;&#65533;&#65533;%&#65533;&#65533;&#65533;&#65533;&#65533;!B&#65533;&#65533;&#65533;hJ&#226;&#65533;m&#65533;&#65533;&#65533;50E &#65533;	&#65533;~sq&#65533;&#65533;*|&#65533;.I&#65533;gK0)_&#65533;L&#65533;&#65533;&#65533;&&#217;&#65533;B_Y&#65533;Q&#65533;(M21V|D&#65533;&#65533;&#65533;&#65533;<U&#65533;&#65533;tZ^R&#65533;&#65533;&#65533;je&#65533;&#65533;&#65533;|5Hz&#65533;bJt&#65533;&#65533;[+&#65533;2&#65533;&#65533;&#65533;8&#1928;g&#65533;&#65533;&#65533;FJ&#65533;&#65533;&#65533;1&#65533;&#65533;QH&#65533;&#65533;&#65533;JT&#65533;T[&#65533;&#65533;V&#65533;H&#65533;&#65533;j&#65533;&#65533;&#65533;,&#65533;&#65533;%&#65533;le&#65533;&#65533;&#65533;,7P&#65533;&#65533;2"&#65533;"Q&#65533;H&#65533;&#61314;m5&#1794;&#65533;&#65533;(&#65533;."j&#65533;_&#65533;L&#65533;&#65533;Y`&#65533;&#65533;D&#65533;&#1314;&#65533;&#65533;
&#65533;&#65533;+Z|&#65533;
&#65533;x&#65533;&#65533;4&#65533;&#65533;RQ&#65533;P&#65533;q&#65533;&#65533;&#65533;&#65533;&#65533;&#65533;&#65533;q&#65533;&#65533;&#65533;&#65533;3s&#65533;5&#65533; &#65533;&#65533;&#65533;.~&#65533;&#65533;E&#65533;&#65533;G&#65533;|&#65533;X}&#65533;&#65533;&#65533;E&#65533;&#65533;\JM#&#65533;&#65533;&#1070;&#65533;Lq&#65533;U&#65533;%c&#65533;~&#65533;)-D&#65533;&#65533;b&#65533;C&#65533;&#65533;"/&#65533;J&#65533;&#65533;H&#65533;&2&#65533;&#65533;&#65533;M-;&#65533;&#65533;h&#65533;&#290;&#65533;7s&&#65533;&#65533;&#64986;&#65533;\&#65533;f&#65533;&#65533;d&#65533;p
&#65533;8RL>&#65533;b&#65533;p&#65533;<A&#65533;&#65533;&#65533;&#65533;&#65533;&#65533;0&#65533;L&#65533;&#65533;j1E&#65533;EMus&#65533;D'&#65533;&#65533;u&#65533;+&#65533;3&#65533;S&#65533;&#1968;&#677;&#65533;<}
g&#665;&#65533;:W/&#65533;&#65533;&#65533;|5&#65533;&#65533;&#65533;J(<&#65533;+W&#65533;\&#65533;&#65533;&#65533;W&#65533;&#65533;&#65533;&#65533;&#65533;A&#65533;&#65533;{&#65533;B&#65533;&#65533;&#65533;X&#65533;aEh&#65533;&#65533;&#65533;\&#65533;:_&#65533;&#65533;&#65533;&#65533; /&#65533;&#65533;vu&#65533;&#65533;}&#65533;b&#65533;9&#65533;&#65533;&#65533;(&#65533;8&#65533;&#65533;&#65533;&#65533;4&#65533;&#65533;&#65533;&#65533;jE7&#65533;/&#65533;@&#65533;!&#65533;3&#65533;&#65533;-&#65533;;$&#65533;F&#65533;F&#65533;&#65533;H&#65533;&#65533; &#65533;s&#65533;I&#65533;ji&#65533;!&#1079;D8%&#65533;&#65533;&#65533;jB&#65533;&#65533;&#65533;B5&#65533;&#65533;<&#65533;&#65533;&#65533;&t&#65533;E08&#65533;&#65533;&#65533;&#65533;&#65533;uM<&#65533;&#65533;s&#65533;&#65533;A&#65533;5B 5<&#65533;&#65533;&#65533;&#65533;W!&#65533;&#65533;z&#65533;~ Xt&#65533;~y&#65533;&#65533;&#65533;n&#65533;&#65533;+&#65533;&#65533;.1&#65533;z&#65533;&#65533;&#65533;&#533;&#65533;/Et&#65533;&#65533;&#65533;&#65533;&#65533;&#65533;&#65533;&#65533; &#65533;&#65533;X&#65533;&#65533;&#65533;&#65533;t&#65533;_&#65533;1&#65533;VT&#65533;&#65533;&#65533;&#65533;G=H6&#65533;Hbd}&#1101;5c<&#65533;%&#65533;&#65533;M&#65533;A"_&#65533;d&#65533;h&#65533;I6&#19348;H&#65533;@ &#65533;&#65533;V&#65533;&#613388;&#65533;,gI&#65533;Z&#65533;&#65533;&#65533;&#805;.w&#65533;&#65533;^&#65533;&#65533;&#65533;&#65533;/#0GT
&#65533;&#65533;&#65533;L&#65533;2&#65533;&#65533;Ja:&#65533;&#1036;&#65533;.&#872;&#65533;'0&#65533;&#65533;&#65533;&&#65533;&#65533;&#65533;nz&#65533;&#65533;]r&#65533;Vi&#65533;&#65533;&#65533;7&#65533;&#65533;&#65533;_&#65533;&#65533;W&#65533;&#1794;&#65533;&#1688;&#65533;z&#1715;&#65533;&#65533;&#65533;&#30114;&#65533;&#65533;0pFQ&#1460;&#65533;@&#65533;&#65533;&#962;&#65533;&#65533;&#65533;&#65533;&#764;&#65533;&#65533;&#65533;&#16673;&#65533;&#65533;@'zM&#65533;ZT&#65533;&#65533;&#65533;F&#65533;&#1037;23&#881;&#65533;HGJR&#65533;P&#65533;&#65533;&#636;&#65533;J&#65533;&#65533;i&#65533;&#65533;&#65533;&#65533;&#65533;&#65533;&#65533;&#65533;<&#65533;G&#65533;$&#65533;&#65533;x&#65533;+q&#65533; &#65533;&#65533;s&#65533;&#65533;&#65533;&#65533;	&#65533;:&#65533; S&#65533;xQM&#65533;`&#65533;e&#1254;&#65533;$&#65533;&#65533;J&#65533;B&#65533;&#65533;&#65533;j;;p&#65533;&#65533;S;&#65533;x&#65533;&#65533;t&#65533;&#65533;!&#65533;R&#65533;&#65533;&#65533;J&#65533;b&#65533;Ze&#65533;
n`5B&#1536;/&#65533;@VA&#609;&#65533;B&#65533;:&#65533;&#65533;W}+A&#65533;&#65533;M&#65533; &#65533;&#65533;&#65533;&#65533;&#65533;K/ &#65533;b&#65533;&#65533;a&#65533;&#65533;S&#65533;U&#65533;&#65533;d&#65533;7mp&#65533;h &#65533;8me&#65533;	&#65533;WJ&#65533;.&#65533;&#65533;&#65533;&#65533;Y&#65533;VT&#65533;&#1884;&#65533;b&#65533;&#65533;&#65533;&#65533;H ,	 &#65533;&#65533;&#1462;&#65533;&#65533;m7/&#65533;&#65533;!&#65533;&#65533;&#65533;&#65533;&#65533;Y&#65533;z `BX&#65533;q&#65533;&#65533;R&#65533;vS%&#65533;&#65533;l &#65533;&#65533;iJw&#65533;&#65533;&#65533;.0&#65533;&#65533;`&#65533;&#1845;&#65533;w&#1529;&#65533;&#65533;`&#65533;&#65533;-&#65533;pY&#65533; "$6&#65533;&#1885;&#65533;3K &#65533;&#65533;R&#65533;&#65533;e!&#65533;&#65533;&#65533;&#65533;&#65533;2&#65533;&#65533;&#65533;2&#65533;&#65533;A&#65533;&#65533; i&#65533;&#65533;-,&#1580;h&#65533;&#65533;&#65533;&#65533;`,`&#65533;&#65533;p-)&#65533;L&#65533;0p&#65533;&#65533;&#65533;&#65533;,&#65533;x&#65533;AZ@&#65533;k&#65533;VB@)V&#65533;:Y,&#65533;&#65533;&#65533;&#65533;&#65533;&#65533;r&#65533;D_&#65533;&#65533;&#65533;\ &#65533;&#65533;0&#65533;
&#65533;|&#65533;&#65533;&#65533;&#65533;&#65533;M0&#65533;&#65533;*`&#65533;h&&#65533;&#65533;<Q.4i&#65533;&#65533;H&#65533;&#65533;&#65533;B|+&#65533;&#65533;"P&#65533;&#24698;&#65533;&#65533;&#65533;sC&#65533;a/AS}}&#65533;~&#65533;|&#65533;?&#65533;suQ)3&#65533;&#65533;&#65533;&#65533;.&#65533;&#65533;Yu4>&#65533;D&#65533;&#65533;3&#65533;&#65533;&#65533;C&#65533;&#65533;O5&#65533;N/4&#65533;6&#65533;&#65533;&#65533;3M&#65533;&#65533;w( &#65533;&#65533;&#65533;&#65533;&#65533;uN &#65533;t4&#65533; d=kl&#65533;&#65533;&#65533;(#k&#65533;A&#65533;W&#65533;&#65533;&#65533;D&#65533;r*c&#65533;A?&#65533;H&#65533;&#65533;&#1168;z &#65533;&#65533;d&#65533;&#65533;*F!&#65533;&#65533;&#65533;&#65533;$&#65533;&#65533;0H&#65533;{d&#65533;o&#65533;P&#65533;{&#65533;y&#65533;b&#65533;Y-ub+%#&#65533;&#65533;&#65533;}&#65533;B&#65533;n&#65533;X&#1281;#i&#65533;&#65533;&#65533;&#65533;q<&#65533;&#65533;&#65533;&#65533;,,[&#65533;&#65533;&#933;&#65533;B*Z1&#65533;Zx&#65533;&#65533;&#65533;'r&#65533;&#65533;&#65533;&#65533;&#65533;zc&#65533;&#65533;.&#65533;G&#65533;&#65533;,&#65533;DIZ&G&#65533;&#65533;xl%L&#65533;9y&#65533;&#65533;&#65533;?&#65533;&#65533;2(&#65533;!&#65533;&#65533;&#65533;J&#65533;&#65533;&#65533;&P&#65533;D&#65533; j&#65533;1&#65533;&#65533;.&#65533;&#65533;&#65533;&#65533;&#65533;$?!&#65533; I9o&#65533;&#65533;r#&#65533;&#616;&#65533;  A&#65533;6<i&#65533;*&#65533;6&#65533;3&#713;}qQ	&#65533;P&#154;&#65533;&#65533;&#65533;#&#65533;S&#65533;Y&#65533;U&#65533;Gw&#65533;zK$c&#65533;wO&#65533;&#65533;3a&#65533;&#1959;'v&#65533;d&#65533;&#65533;'&#65533;&#65533;&#65533;>(x&#65533;^&#65533;X&#65533;(&#65533;{&#65533;)&#65533;X^&#65533;&#65533;&#65533;&#65533;&#65533;;&#65533;&#65533;;&#65533;&#65533;&#65533;&#65533;&#65533;(&#65533;&#880;&#65533;%&#65533;cAdj*&#436;Eu)&#65533;\!&#65533;&#65533;?!0&#65533;&#65533;&#65533;&#65533;&#282;	&#65533;yyB&#65533;&#65533;&#617;Y2rj*&#65533;&#65533;=&#65533;	\}&#65533;c&#65533;&#65533;&#65533;uh&#65533;Bl9I7&#65533;&#910;&#65533;&#65533;#rs'&#65533;&#65533;&#65533;A\&#65533;]&#65533;&#65533;&#65533;'&#65533;"Z &#65533;&#65533; H}T&#65533;&#65533;S#vB&#65533;&#65533;F7t&#65533;QNs5&#65533;1&#65533;&#65533;&#65533;0&#65533;I&#65533;D&#65533;%&#65533;1&#65533;`?W&#65533;c6&#65533;&#65533;2f&#65533;9&#65533;&#65533;,_&#65533;.&#65533;' &#65533; -&#65533;`&#65533;&#1027;>&#32977;&#65533;&#65533;&#65533;@(&#65533;x&#65533;&#65533;&#65533;P5f&#65533;AH	3>&#65533;Gn&#65533;&#65533;(g$%-&#65533;R&#65533;&#65533;&#65533;)&#65533;&#65533;&#65533;&#65533;&#65533;b&#65533;E&#65533;&#65533;&#65533;&#65533;&#65533;l&#1539;&#65533;F ?&#1541;|&#65533;M&#65533;N&#65533;&#65533;p2QhL&#65533;y&#65533;@NRc&#65533;@|G`sJ@D&#65533;&#65533;vf&#65533;&#65533;m&#1223;o1Ow&#65533;G&#65533;{*&#65533;&#65533;'&#65533;&#65533;~&#65533;r&#65533;$HL&#65533;nD&#65533;w&#65533;"&#65533;u&#65533;[&#65533;&#65533;&#65533;(!iMW&#65533;&#65533;&#65533;!&#65533;&#65533;&#65533;
&#65533;)Lsa&#65533;\%AM
&#65533;&#65533;1G7(&#65533;&#65533;&#65533;%&#65533;B&#65533;N2"&#65533;5&#65533;%&#65533;&#65533;7&#65533;pL@&#65533;&#65533;&#65533;&#65533;JP.?B
&#65533;xI7d	N&#65533;/#&#65533;(R&#278;gI&#65533;&#65533;&#65533;a&#65533;`&#65533;&&#65533;=&#65533;cQ
&#65533; A&#1873;&#65533;#qfJ&#65533;:&#65533;*&#65533;&#65533;U&#65533;&#65533;&#65533;&#65533;%&#65533;CN&#65533;&#65533;&#65533;!&#65533;H&#65533;&#65533;&#65533;&#65533;7I&#65533;&#65533; &#65533;uibIc&#65533;om&#65533;&#65533;?$(&#65533;&#65533;zH<GX CpH`&#65533;4&#65533;lM &#65533;S &#65533;&#65533;&#1041;BBv_&#65533;8&#65533;l&#65533;&#65533;&#65533;x&#65533;d&#65533;:H <	&#65533;&#1300;F&#65533;9&#65533;&#65533;+f&#65533;AI&#65533;>&#65533;I&#65533;&#65533;&#65533;+y&#65533;&#65533;&#65533;&#65533;Ei&#65533;eI&#65533;&#65533;!p&#65533;&#65533;iq&#65533;&#65533;(Q0&#65533;&#65533;p&#65533;&#65533;1&#65533;F&#65533;Q!=&#65533;P&#65533;?r&#65533;a&#65533;+s&#65533;ii&#65533;1&#65533;&#578;g&#65533;1&#65533;&#65533;&#960;{&#65533;&#65533;&#65533;x1H3!_	0zl&#65533;~&#65533;
&#65533;s&#65533;'n&#65533;&#65533;'E7&#65533;&#65533;&#65533;j&#65533;1s&#65533;&#65533;G&#65533;&#65533;&#65533;(&#65533;7d&#65533;+`&#65533;{&#65533;&#65533;-XP&#65533;&#65533; 3&#65533;&#65533;&#65533;N@o&#65533;t&#65533;&#65533;U&#65533;Fa`!Y&#65533;)&#65533;&#65533;&#65533;-&#65533;y&#65533;&#65533;)&#777;&#65533;n&#65533;v&#65533;&#65533;&#65533;#&#65533;&#65533;&#65533;&#65533;_&#65533;&#65533;&#65533;28&#65533;&#65533;1&#65533;&#65533;&#65533;&#65533;-&#65533;&#65533;&#65533;&#65533;&#65533;a&#65533;&#65533;&#65533;bw&#65533;&#65533;&#65533;
&#65533;&#65533;&#1696;&#65533;&#65533;&#65533;&#65533; !&#65533;     ,    &#65533;  &#65533;&#65533;&#65533;pH,&#65533;&#548;r&#65533;l:&#65533;&#1064;tJ&#65533;Z&#65533;&#1580;v&#65533;&#65533;z&#65533;&#65533;xL.&#65533;&#65533;&#65533;&#65533;&#65533;Z&#65533;&#65533;&#65533;|~}&#65533;&#65533;&#65533;&#65533;/!&#65533;&#65533;kW!/|5&#65533;5m+(&#65533;&#65533;&#65533;&#65533;&#65533;(&#65533;5&#65533;7&&#65533;U5&#65533;&#65533;IVzrm&#65533;&#65533;&#65533;&#65533;&#65533;&#65533;&#65533;&#65533;m{&#65533;S+&&#65533;HU&&#65533;i&#65533;w&#65533;&#131;&#65533;&#65533;Ol&#65533;&#65533;&#65533;&#65533;&#65533;&#65533;&#65533;&#65533;S&#65533;&#65533;E&#65533;&#65533;S/f/!&#65533;&#65533;&#65533;&+&#65533;(&#65533;a&#65533;LH;P+&#65533;32vU&#65533;&#462;&#65533;=<&#65533;H&#65533;&#65533;&#65533;&#65533;&#65533;d&#65533;&#65533;&#65533;&#65533;;(&#65533;&#65533;a)&#65533;D&#65533;1&#385;
&#65533;&#65533;7&#65533;&#65533;&#65533;&#65533; m\Vx4&#65533;&#65533;&#65533;A&#65533;Ejz&#65533;^&#65533;!&#65533;&#65533;&#65533;b&#65533;&#710;6Q&#65533;&#65533;&#65533;$&#65533;:.2&#65533;&#65533;&#65533;(&#65533;&#65533;&#65533;&#65533;y&#65533;s&#65533;&#65533;7_&#65533;Iy&#654;Uc&B&#65533;x&#65533;&#65533;HSz&#65533;i&#65533;&#65533;b&#65533;X][&d&#410;u&#65533;i&#65533;&#65533;f=&#65533;&#65533;E&#65533;&#65533;&ga&#65533;&#65533;	&#65533;d&#65533;i&#65533;&#16388;,#&#65533;L&#65533;&#317;&#65533;Zj&#65533;&#65533;&#65533;a<W&#65533;&#65533;]&#65533;&#65533;33k-Y	&#65533;&#65533;J&#65533;&#65533;3#i&#65533;o/&#65533;+&#1541;"&#65533;)c&#65533;&#65533;lJ&#65533;~=&#65533;&#65533;&#65533;NRuV&#65533;&#65533;&#65533;&#65533;$&#65533;&#65533;+AA&#65533;&#65533;c&#65533;aV4&#65533;-EF{&&#65533;&#65533;&#65533;&#65533;&#65533;IQ=&#1863;&#65533;+&#65533;&#65533;|J,&#65533;\&#65533;&#65533;^E&#65533;w&#65533;(&#65533;&#65533;q&#1922;#&#1620;&#65533;ra&#65533;&#65533;r&#65533;&#65533;W&#65533;=QJH&&#65533;F &#65533;TXD<+.A&#65533;<&#65533;I`VE6&#65533;&#65533;E&#65533;&#65533;&#65533;-a&#65533;&#65533;&#65533;&#65533;
&&#65533;&#776;F&#65533;&#1121;nO`&#65533;"|&#65533;&#65533;&#65533;xED&#65533;&#65533;rI&#65533;&#65533;&#65533;-&#65533;&#65533;&#65533;&#516;M&#60960;&#65533;&#65533;&#65533;DKvG&#65533;"]&#65533;C 8@&#65533;e&#65533;&#65533;c&#65533;&#65533;X&#48456;&#65533;\k&#65533;#&#65533; &#65533;
&#65533;&#673;&#65533;&#65533;tk&#65533;q&#65533;P&#65533;dLZ&#65533;i&#65533;&#65533;&#65533;K+w|9+&#65533;fz&#65533;
w&#65533;&#65533;F*|	E&#65533;TQ<d&#65533;f&#65533;2`&#65533;Fb&#65533;&#65533;:&#65533;3&#65533;2&#65533;B&#65533;&#65533;&#139;&#65533;&#65533;d&#65533;&#65533;&#65533; 5&#65533;[&#65533;&#65533;&#65533;J&#65533;&#65533;	&#65533;&#65533;q&#65533;&#65533;8&!&#65533;S&#65533;mP&#65533;&#65533;&#65533;pk&#65533;&&#65533;&#65533;&#751;&#65533;'&#65533;&#65533;&#65533;F&#65533;&#65533;I&#65533;&#65533;&#65533;2&#65533;&#65533;YN3&#65533;h&#65533;&#65533;P]Y&#65533;KF&#65533;&#65533;R&#65533;%&#65533;&#65533;&#65533;&#65533; &#65533;}T&#65533;%&#65533;l&#65533;/U&#65533;j&#65533;E&#65533;&#65533;Y2|D&#65533;EH&#3201;(p&#65533;&#65533;&#65533;&#65533;&#65533;&#65533;pn#&#65533;<)Sa&#65533;&#65533;E x&#65533;&#65533;&#65533;K&#65533;Iv&#65533;<&#65533;MR'&#65533;3&#65533;<sTd[&#65533;&#65533;%F&#65533;&#65533;3&#65533;M8&#65533;!&#65533;&#65533;&#65533;&#65533;*sV&#65533;4&#65533;&#65533;U	&#65533;_&#241;&#65533;&#65533;KX\&#65533;&#1856;#8&#1898;B&#65533;8L&#35721;x*K&#65533;&#65533;Z&#65533;&#65533;&#1079;&#65533;l&#65533;F&#1038;&#65533;3O&#65533;&#65533;&#65533;&#65533;&#65533;&#65533;&#65533; &#65533;&#65533;&#65533;&#65533;Dj&#65533;`p&#65533;X&#1315;7&#65533;lJ&#65533;Bh&#65533;&#65533;\&#919;?hF5+&#1795;&#1712;k&#65533;35&#65533;+[&#65533;6!&#65533;&#65533;|&#65533;&#65533;&#65533;&#65533;ex`S|+&#65533;&#65533;&#1223;&#65533;&#65533;&#1658;B&#65533;c&#65533;&#65533;&#65533;&#349;&#65533; &#65533;p&#65533;6x(%&#65533;&#65533;$A&#65533;jD&#65533;&#65533;&#65533;&#65533;L5&#65533;Lp&#65533;,n~&#65533;IE&#65533;&#65533;&#65533;&#65533;A=|&#65533;&#65533;&#65533;&#65533;	&#65533;>&#65533;&#65533;~`$G&#65533;@Q&#65533;R&#65533;&#11017;&#65533;@J69 &#65533;2&#65533;&#65533;$GU&#65533;I&#65533;&#65533;&#65533;&#65533;}&#65533;j&#65533;&#65533;&#65533;R&#65533; &#65533;&#65533;@9U&#65533;&#65533;&#65533;&#65533;&#65533;\b&#65533;&#65533;:>u&#65533;?\&#65533;N&#65533;&#65533;&#65533;Z&#65533;8&#65533;&#65533; &#65533;&#65533;&#65533;&#65533;A&#65533;&#65533;@O;&#65533;P&#65533;&#65533;&#65533;&#65533;o&#65533;tH&#65533;,*&#65533;&#65533;p&#65533;&#65533;&#65533; &#65533;&#65533;&#65533;&#65533;8&#65533;H"&#65533;&#65533;G&#65533;D-&#65533;Q&#936;&#65533;}HCHt&#65533;r0-&#65533;&#65533;&#65533;@2&#65533;~&#65533;&#1566; y&#158;&#65533;&#65533;&#65533;i&#65533;D&#65533;&#65533; &#65533;&#65533;(GI&#65533;R&#65533;&#65533;L&#65533;)-&#65533;&#65533;V&#65533;&#613388;&#65533;,gI&#65533;Z&#65533;2g&#292;*w&#65533;&#65533;^&#65533;r&#65533;&#65533;&#65533;0&#65533;I&#65533;WOD&#65533;/&#65533;&#65533;&#65533;f"&#65533;&#65533;&#1036;&#65533;4-pd&#65533;!a&#65533;l&#65533;3&#65533;&#65533;&#65533;SN&#65533;&#65533;&#65533;e&#65533;&#65533;@&#65533;
&#65533;L&#65533;:&#65533;&#65533;&#65533;v&#65533;&#65533;u~ 	&#372;&#65533;&#65533;zn&#65533;&#65533;&#65533;&#65533;&<b5G&X&#65533;_&#65533;&#65533;/ JPM&#65533;&#65533;&#65533;]f>ZL
&#65533;_}&#65533;D5&#65533;0mY&#65533;&#65533;m]B7&#65533;K&#65533;z4&#65533;&#552;HGj&#65533;sJW&#65533;&#65533;&#65533;J&#65533;&#65533; <`&#65533;-e G&#65533;&#65533;&#65533;vj&#65533;8&#65533;&#65533;hyRj&#65533;&#65533;2&#65533;I2WJJ&#65533;&#65533;4*f&#65533;&#858;&#65533;&#65533;G8&#65533;8&#65533;&#65533;&#65533;&#65533;&#65533;Lr&#65533;B)&#65533;z&#65533;$ &#65533;Je*7&#65533;
N&#65533;&#65533;,&#65533;i&#65533;&#65533;YV&#65533;&#65533;&#65533;[T:&#65533;&#65533;A`&#65533;&#65533;R&#65533;&#65533;L&#65533;~&#65533;7 A+&#65533;z&#65533;&#65533;&#65533;
r&#65533;&#65533;&#65533;&#65533;:&#65533;" &#65533;|m&#65533;_&#65533;i&#65533;&#65533;@&#65533;&#65533; f&#65533;I&#65533;&#65533;&#1192;$p&#65533;\&#65533;U&#65533;FV&#65533;&#65533;&#65533;&#65533;Y&#65533;&#65533;&#65533;&#65533;&#65533;&#65533;5&#65533;]I&#65533; !&#65533;&#1396;&#65533;&#65533;ej&#65533;y&#65533;&#65533;&#65533;&#65533;&#65533;ll&#65533;0[&#65533;@&#65533;mn;&#65533;&#65533;hj&#65533;k&#65533;&#65533;k&#65533;&#65533;&#65533;&#65533;7 0&#65533;&#65533;@&#65533;&#65533;Ues&#65533;&#65533;&#65533;&#65533;&#65533;&#65533;&#65533;&#65533;&#1453;+v&#65533;&#65533;&#65533;a&#65533;&#65533;e&#65533;x&#65533;Y!t&#65533;&#65533;&#65533;Eo&#65533;&#562;z&#65533;7&#65533;B&#65533;o|&#65533;;&#65533;`n@*h&#65533;*{^&#65533;&&#65533;&#65533;@&#65533;]&#65533;&#65533;&#65533;&#65533;rC&#65533;&#65533;QY`a&#128;&#65533;0&#65533;`o&#65533;SSG&#145;&#65533;%&#65533;P&#65533;PB &#65533;&#65533;e&#65533;&#65533;y&#65533;&#65533;&~&#65533;,V&#65533;&#65533;&#65533;d&#65533;&#65533;\  &#65533;0&#65533;
&#65533;1&#65533;gl&#65533;&#65533;&#65533;&#65533;&#65533;/|&#65533;&#65533;&#65533;&#65533;&#65533;&#65533;&#65533;&#65533;&#65533;|F &#65533;`&#65533;&#65533;t"&#65533;j&#65533;be&(
&#65533;l&#65533;.&#65533;si&&#1625;&#65533;P&#969;?&#65533;*&#65533;&#65533;&#65533;fwJ&#65533;~@&#65533;&#65533;&,&#65533;=&#65533;&#65533;&#6402;&#65533;&#65533;&#65533;&#65533;&#518;+&#65533;M&#65533;&#65533;&#1056;&#65533;tS'&#65533;&#65533;&#65533;B &#65533;&#65533;'&#65533;&#65533;9;&#65533;&#65533; u&#65533;&#65533;9&#65533;i&#65533;&#65533;p%&#65533;OO&#65533;)&#65533;0&#65533;	0&#65533;V&#65533;&#65533;&#581;&#65533;&#65533;&#65533;k&#65533;u&#65533;&#65533;e&#65533;2&#65533;c&#65533;&#65533;&#29489;&#65533;&#&#65533;&#65533;`&#511;&#65533;&#65533;&iDEk8&#65533;-&#65533;&#65533;&#65533;6&#65533;&#65533;&#65533;X!&#65533;V&#65533;$&#65533;&#65533;&#65533;3&#65533;E&#65533;5&#65533;7&#65533;X&#65533;&#65533;&#65533;&#65533;T&#65533;9&#65533;V&#65533;K&#65533;&#65533;$&#65533;&G&#65533;C&#65533; eB&&#65533;&#65533;2&#65533;&#65533;a&#65533;F&#65533;&#65533;&#65533;&#65533;
	&#65533;&#65533;4&#65533;&#65533;;&#65533;&#65533;#&#65533;?&#165;-&#65533;&#65533;&#65533;&#65533;Q&#65533;+&#65533;A&#65533;&#65533;&#65533;&#65533;4&#408;}}
&#65533;;x &#661;&#65533;&#65533;&#65533;Kl;&#65533;0	(&#1257;&#65533;z&#65533;f&#65533;	&#65533;&#65533;2w[&#65533;&#65533;Y&#65533;&#65533;&#65533;&#65533;v&#65533;&#65533;	&#65533;&#65533;F&#65533;{H&#65533;s;&#65533;ONN&#65533;&#65533;&#65533;K&#65533;&#781;&#65533;&#65533;&#65533;;c;&#65533;%&#65533;u&#65533;&#65533;M!eR&#65533;&#65533;&#65533;a&#65533;3D&#1916;&#65533;&#65533;&#65533;&#65533;&#65533;&#65533;&#65533;oP&#65533;"\&#65533;f &#980;&#65533;P&#65533;&#65533;i8&#65533;V@&#65533;.*wy&#65533;&#65533;5&#65533;&#65533;&#65533;&#65533;P&#281;&#65533;&#65533;|&#65533;&#65533;QB&#65533;W&#65533;&#65533;;&#65533;2&#65533;&#65533;&#65533;&#65533;nv&#65533;$&#65533;G&#65533;`&#65533;&#65533;|}&#65533;&#29396;&#65533;P&#65533;J&#65533;&#65533;e&#65533;
&#65533;&#65533;&#65533;&#65533;e&#65533;&#65533;&#65533;W&#65533;5&#65533;&#65533;&#65533;m&#65533;&#65533;&#65533;x&#65533;&#65533;&#65533;J&#65533;&#65533;&#65533;&#65533;&#65533;/&#65533;&#65533;&#65533;J&#65533;&#65533;
@&#65533;5&#1683;&#65533;&#1265;I&#65533;CH}&#65533;&#65533;&#65533;&#65533;&#65533;L<&#65533;_&#38657;C&#65533;&#65533;1&#65533;VA&#65533;A7&#65533;~&#65533;&#65533;%c&#65533;&#65533;&#65533;~X 7&#65533;&#65533;&#65533;b$&#65533;&#65533;}Mq	E -&#65533;2-&#65533; q&#65533;&#65533;1&#65533;&#65533;	&#65533;V&#65533;&x&#65533;&&#65533;	&#65533;&#65533; 7&#65533;^0.hJB7&#65533;65&#65533;&1+&#65533;&#65533;punA?&#65533;&#65533;&#65533;f$&#65533; .&#65533;&#65533;rqF&#65533;t7 &#65533;v&#65533;&#65533;l&#65533;&#65533;$&#65533;&#65533;Cqro&#1024;&#65533;\&#1541;&#65533;%(&#65533;r&#65533;pB`?VH&#65533;w&#65533;&#65533;&#65533;k"(2&#65533;&#65533; &#65533;f$<Q_&#65533;
d&#65533;{&#65533;@,F:t'W5&&#65533;7'&#65533;&#65533;Cej`&#65533;v:&#65533;&#65533;@&#65533;r&#65533;1&I &#65533;)K&#65533;CI(&#65533;&#65533;Z&#65533;mCPf&#65533;#&#65533;&#65533;I&#65533;&#65533;&#65533;&#65533;W~&#65533;4s&#65533;2&#65533;&#65533;&#65533;#y&#65533;&#65533;2z&#65533;6&#65533;q|&#65533;&#65533;!D &#65533;&#65533;}&#65533;&#65533;&#65533;&#65533;&#65533;($&#65533;&#65533;&#65533;&#65533;$BxS&#65533;&#65533;&#65533;y&#65533;&#65533;"&#65533;&#65533;B&#65533;&#65533;B&#65533;&#65533;%&#65533;@&#65533;&#65533;A &#65533;&#65533;[R&#65533;HE&#65533;&#65533;&#65533;(&#65533;&#65533;H&#65533;&#65533;8&#65533;&#65533;(#&#65533;hw&#65533;a}Jp&#65533;q &#65533;&#65533;&#65533;&#65533;z&#65533;&#65533;v&#65533;B+0(q&#65533;{'>O&#65533;z&#65533;0&#65533;I&#1038;S&#65533;
Ivh&#11278;E&#65533;P &#65533;h&#65533;p&#65533;&#65533;w&#65533;(&#65533;z&#65533;@$&#65533;&#65533;}K&#65533;&#65533; &#65533;t:X u&#65533;&#65533;A&#65533;&#65533;&#65533;V`t&#65533;&#65533;&#65533;&#65533;&#65533;a&#65533;xTMZ&#65533;)&#65533;&#65533;!:y&#65533;&#65533;c>&#65533;&#1622;&#400;&#65533;L@&#65533;[&#65533;&#65533;w&#65533;jP`a&#65533;&#65533;&#65533;	&#65533;l&#65533;}n&#65533;+O&#65533;&#65533;HY&#65533;E&#65533;&#65533;&#65533;^9 &#65533;&#65533;K =&#65533;a&#65533;cq&#65533;R~&&#65533;&#65533;J&#65533;=&#65533; &#65533;&#65533;&#65533;&#65533;&#277;L&#65533;7z`&#65533;&#65533;&#65533;&#65533; &#65533;&#65533;&#65533;8&#65533;3Ki6&#65533;&#65533;&#65533;p7i&#65533;&#65533;&#65533;&#65533;A7&#65533;~	T&#65533;V&#65533;&#65533;1&#65533;	8$&#65533;[02&#65533;&#65533;5&#65533;3&#65533;&#65533;$&#65533;&#65533;S&#65533;
Yi&#65533;2&#65533;&#65533;F&#65533;&#65533;t&#65533;~B0 9Wjn&#65533;&#65533;0V0uY#&#65533;&#65533;&#65533;&#65533;&#1181;&#65533;&#65533;&#65533;&#65533;2l&#65533;$	|&#65533;4&#65533;&#65533;m8&#65533;&#65533;\&#65533;0&#65533;&#65533;
&#65533;&#65533;&#1629;&#65533;&#65533;7&#65533;P9V`&#65533;&#65533;s&#65533;R&#65533;&#65533;&#65533;(PZ&#65533;b&#65533;&#65533;i&#65533;
&#65533;&#65533;&#1696;&#65533;&#65533;^ !&#65533;     ,    &#65533; &#65533;iL3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t&#65533;Ei&#65533;&#65533;&#65533;ZF	&#65533;&#358;&#65533;&#65533;&#65533;&#65533;&#65533;[&{2&#65533;^y{}&#65533;&#65533;&#65533;K5zzU!&#65533;&#65533;5++z&#65533;&#65533;&#65533;&#65533;(&#65533;+5&#65533;C&&#65533;R5&#65533;&#65533;G&#65533;&#65533;zvR(w&#65533;m&#65533;&#65533;&#65533;&#65533;&#65533;&#65533;m&#65533;|U+&&#65533;F&#65533;&#65533;Qy&#65533;g&#65533;&#65533;&#65533;&#65533;&#65533;(&#65533;&#65533;M/&#65533;&#65533;m&#65533;&#65533;&#65533;&#65533;&#65533;&#65533;Q&#65533;E+7PxA
&#65533;f^&#65533;&#65533;0&#65533;&#65533;<&#65533;&#65533;`c&#65533;&#65533;&#65533;ofe&#65533;tFF&#65533;*&#65533;&#65533;K&#65533;&#65533;&#65533;V-&#65533;_&#65533;&(D"@&#65533;&#65533;#&#65533;&#65533;R&#65533;&#65533;&#65533;&#65533;(&#65533;"&#65533;&#65533;6#&#65533;&#65533;2&#65533;IJ0&#65533;&#65533;0&#65533;q&#65533;&#65533;z&#65533;%\&#65533;q@db6&#65533;&#65533;4)g&#65533;n&#65533;DB0-&#65533;~&#65533;j&#65533;&#65533;&#65533;T}&#65533;G&#65533;&#65533;Y!&#948;B&#65533;&#65533;&#65533;P&#65533;&#65533;&#65533;&#65533;9U&#65533;}0&#65533;I&#65533;&#65533;W&#65533;&#65533;1&#65533;A&#65533;&#65533;'2&#65533;&#65533;&#65533;&#65533;9&#749;&#65533;M&#65533;&v&#65533;&#65533;&#629;,1G;&#65533;,&#65533;DN&#65533;Zj&#523;&#65533;&#65533;/&#65533;&#65533;N&#65533;&#814;&#65533;1/&#65533;,p&#65533;&#65533;"J&#65533;K&#65533;P0`&#65533;&#65533;L&#719;_1&#65533;&#65533;&#65533;&#65533;'&#65533;1@!`&#65533;3&#65533;'&#65533;E&#65533;&#65533; &#65533;&#65533;&#65533;a&#65533;&#65533;&#65533;	C&#65533;J&#65533;K~&#65533;&#65533;V&#65533;$(t&#65533;Z|]&#65533;ppR&#544;&#65533;&#65533;&#65533;vK&#65533;&#32863;#&#65533;&#65533;C`+d&#65533;&#65533;I&#65533;X&#65533;V6&#65533;&#65533;NJ&#65533;&#65533;&#65533;HN&#65533;&#65533;O&#65533;V&#65533;	>&#65533;bC&#65533;u&#65533;&#65533;&#65533;&#65533;&#65533;,a4&#65533;&#65533;&#65533;&#1592;EzM&#1060;]&#65533;!1"M&#65533;t&#65533;&#65533;q&#65533;&#65533;&#65533;\&#65533;e&#65533;E&#65533;&#65533; .&#65533;&#65533;&#65533;9&#65533;&#65533;&#65533;H&#65533;&#65533;&#65533;#&#65533;h&#65533;&#65533;P&#65533;&#295;&#65533;&#65533;&!&#65533;&#65533;7`&#65533;&#65533;lv&#65533;M&#65533;Jl&#65533;&#65533;1&#65533;&#65533;R&#65533;%&#65533;&#65533;w&#65533;A'ncXR&#65533;&#65533;)q&#65533;X:YIh2&#65533;b&#65533;FL&#65533;%&#65533;6&#65533;&#794;DP&#65533;&#65533;5,&#65533;&#65533;7&#65533;2*&#65533;E&#65533;0&#65533;WZ&#65533;PyK&#554;&#65533;3-&#65533;D&#65533;H&#65533;q&#65533;&#65533;&#65533;&#65533;ImH5&#820;&#65533;F -&#65533;8&#65533;G&#65533;d0&#65533;+&#65533;&#65533;Xg&#65533;H"&#65533;&#65533;R&#65533;~&#65533;&#65533;&#65533;&#65533;H&#65533;&#65533;&#1034;"&#65533;&#65533;^&#65533;&#65533;,&#1426;B2_&#65533;&#65533;&#65533;&#65533;{&#65533;&#65533;n]&#65533;Z&#65533;&#65533;&#65533;&#65533;&#65533;1mxB&#681;CB"N8&#65533;cSE&#65533;V E&#65533;	cI&#65533;&#65533;&#65533;&#65533;J&#65533;=qpo&#65533;@Dq&#65533;p&#65533;;&#65533;&#65533;.S&#65533;&#65533;ET&#65533;>!P&#1608;x~&#65533;M	&#65533;I&#65533;F&#65533;&#65533;s$0&#65533;&#1195;TJ&#65533;aO&#65533;&#65533;3&#65533;K&#65533;Q&#65533;#`&#65533;TC&#65533;`@&#65533;B&#65533;<k&#65533;r&#65533;&#65533;&#65533;^i|&#65533;&#65533;3&#65533;\OM&#65533;&#784;&#65533;s0&#65533;>)&#65533;&#65533;&#65533;P&#65533;5&#1590;k&&#1805;k&#65533;q&#65533;9&#65533;&#65533;&#65533;.&#65533;-+&#65533;&#65533;l&#65533;TpQa3FG&#65533;^&#65533;&#1876;&qKk&#65533;&#65533;j&#65533;:&#65533;&#65533;&#65533;foK&#65533;&#65533;y`&#65533;~&#65533;&#1330;d&#65533;&#65533;n&#714;9V&#65533;Y26
&#65533; &#65533;i&#65533;F&#65533;&#65533;k&#65533;&#65533;S&#65533;g&#65533;iE;A&#65533;O&#65533;&#65533;
&#65533;}&#65533;P&#65533;s&#65533;4&#65533; S'&#65533;<_&#65533;&#65533;i&#65533;&#65533;>&#65533;&#65533;&#65533;&#65533;CD&#65533;&#65533;&#65533;{C&#65533;C29	ah5&#65533;&#65533;"E 00B &#65533;@&#65533;@f&#65533;HB&#1556;F4&#65533;TP-,!B&#372;	$&#65533;f&#65533;Rb,&#65533;L&#65533;s&#65533;&#732;&#65533;P&#65533;1dC(D&#65533;&#65533;!&#65533;&#65533;#r&#65533;&#65533;o&#65533;}&#65533;*&#65533;&#65533;U&#65533;9&#65533; &#65533;N} @F&#65533;5$&#65533;!&#65533; &#65533;&#65533;&#65533;@&#1360;v91&#65533;Q1&#65533;}&#65533;&#65533;!d&#65533;&#65533;Z2&#1677;&#65533;&#65533;&#65533;&#467;&#65533;&#65533;&#65533;&#65533;*)#U&#65533;&#65533;$a&#65533;<&#65533;&#65533;&#65533;P&#65533;&#65533;&#65533;&#65533;&#65533;&#65533;&#65533;&#65533;!&#1376;&#65533;E!J't$bw)I&#65533;8&#65533;&7&#65533;&#65533;Nz&#65533;&#65533;(G	J&#65533;&#65533;L&#65533;*W&#65533;&#65533;V&#65533;&#613012;&#65533;&#65533;6b&#65533;&#65533;&#65533;&#805;.;	&#65533;^&#65533;&#65533;&#65533;4&#65533;,&#2037;&#65533;&#65533;&#65533;&#65533;&#65533;S&#1573;2&#65533;&#65533;&#65533;&#65533;&#65533;|f$ &#65533;x ,:&#L&#65533;fz&#899148;&#65533;8&#65533;	&#65533;(p&#65533;9!T&#65533;&#65533;&#65533;v&#65533;&#65533;&#65533;<%&#1209;Dq&#65533;&#807;7&#65533;&#65533;&#65533;qZf[d&#65533;B&#65533;&#65533;&#65533;&#1312;2&#1063;B&#65533;&#65533;&#966;s&#65533;DA#JQP&#65533;fp&#65533;&#680;F7&#65533;&#65533;&#65533;z&#65533;i/&#65533;&#1106;&#65533;&#65533;pS&#65533;&#65533;&#65533;&#65533;&#65533;&#65533;O6&#65533;&#65533;&#65533;K&#65533;Qv&#65533;4&#65533;8&#65533;Nu&#65533;W~(,&#65533;C&#65533;"&#65533;%|&#65533;B` '&#65533;&#65533;&#65533;&#65533;&#65533;&#65533;&#65533;&#65533;&#65533;N&#65533;J&#65533;&#65533;&#65533;_&#65533;&#65533;&#65533;&#65533;&#65533;
a&#65533;$S&#65533;&#65533;M&#65533;&#65533;S7&#65533;t!l&#65533;&#65533;P&#1066;&#65533;q&#65533;t&#65533;&#65533;B&#65533;Xo&#65533;T&#65533;6&#1260;&#65533;&#65533;@pJ&#65533;&#1920;&#65533;&#65533;&#65533;&#65533;&#65533;@&#65533;
&#65533;&#65533;&#65533;_&#65533;	Xq&#65533;&#65533;1&#65533;@a;&#65533;&#65533;&#65533;&#1458;^%&#65533;n&#65533;&#65533;&#65533;Jv&#65533;&#65533;,4&#65533;*&#65533;&#65533;&#65533;>&#65533;,B&#65533;&#65533;&#65533;F&#65533;&#65533;&#65533;]&#65533;j&#65533;y&#65533;&#65533;&#65533;&#65533;&#65533;l&#65533;&#65533;&#65533;@
8mns&#65533;&#65533;hj&#65533;m&#65533;&#65533;&#65533;&#65533;&#65533;&#65533;&#65533;&#65533;&#65533;Z&#65533;&#65533;&#65533;&#1970;&#65533;&#65533;&#65533; ki &#65533;W&#65533;&#65533;&#1171;H%&#65533;&@&#65533;&#65533;z&#65533;&#65533;&#65533;e	&#65533;&#65533;TF&#65533;&#65533;-&#65533;	")&#65533;&#65533;j&#65533;Bp&#65533;{I__n@*8&#65533;.K^&#65533;&#65533;&#65533;M&#65533;$&#65533;&#65533;&#65533;(`&#65533;(&#65533;K&#65533;0&#65533;z&#65533;&#65533;)M&#65533;q&#65533;&#65533;&#65533;{&#65533;n&#65533;&#65533;&#65533;w9&#65533;&#65533;&#65533;&#65533;-q&#65533;&#1025;&#65533;3&#65533;&#65533;&#65533;&#65533;&#65533;&#65533;&#65533; N"`H&#65533;&#65533;	L&#65533;^v`&#65533;'&#65533;,~&#65533;&#65533;c2&#65533;&#65533;&#65533;X&#1960;&#65533;&#65533;&#65533;&&#65533;YsFGG&#65533;&#65533;&#65533;E&#65533;&#65533;&#65533;e~J&#65533;&#785;83&#65533;#a&#65533;Yl&#65533;&#65533;\&#65533;;&#65533;O&#65533;&#65533;&#65533;e&#65533;rP&#65533;&#65533;&#65533;=&#65533;&#65533;&#65533;P4#&#65533;&#409;&#65533;&#65533;&#65533;&#65533;~'&V&#65533;%F:R&#65533;&#65533;t&#65533;&#65533;9&#65533;&#65533;FZ &#65533;&#65533;>7&#65533;&#65533;` |z&#771; B-j&#1874;&#65533;&#65533;&#65533;&#65533;VSG&#65533;{&#65533;7&#65533;&#65533;&#65533;&#65533;3l&#65533;&#65533;&#65533;X&#65533;DV&#65533;&#65533;&#65533;dD&#65533;&#65533;&#65533;&#65533;F&#65533;:~&#65533;&#65533;sc&#65533;q&#65533;&#65533;<&#65533;i&#65533;&#65533;U"&#65533;-&#65533;&#65533;&#1031;&X&#65533;o&#65533;&#65533;&#65533;M&#65533;&#65533;&#65533;&#313;s&#65533;&#65533;g&#65533;qDi&#65533;&#65533;&#65533;&#65533;&#65533;tS+x&#65533;L&#65533;&#65533;&#65533; QW~&#65533;T&#65533;h&#65533;+&#65533;*&#65533;BP&#65533;&#65533;l&#894;&#39459;&#65533;bb>	"&#65533;&#65533;&#65533;&#65533;&#65533; &#41835;&#65533;A&#65533;L&#65533;&#65533; HCq&#65533;&#65533;$yPD&#65533;&#855;&#65533;?.hUB&#65533;&#65533;_&#65533;&#65533;&#65533;'&#65533;D+B&#65533;&#65533;+n,&#65533;&#496;Z[@&#65533;&#65533;&#65533;&#65533;&#65533;b$&#65533;&#65533;&#65533;r&#65533;&#65533;&#65533;&#65533;2&#65533;&#65533;&#65533;w&#65533;U&#65533;xo`&#65533;&#1164;W"W&#65533;&#65533;I%&#65533;&#65533;$&#65533;&#65533;&#65533;K&#65533;-F&#65533;&#65533;2n&#158;&#65533;s=&#1620;&#65533;&#65533;W&#65533;>&#65533;!l&#65533;$J&#65533;&#65533;&#65533;&#65533;&#65533;&#65533;\&#65533;z&#65533;&#65533;C?&#65533;&#65533;L&#65533;P-?`&#65533;&#65533;&#65533;&#65533;YG&#65533;p|8&#65533;y&#65533;&#65533;r@&#65533;&#65533;l&#65533;&#65533;&#65533;p&#65533;&#65533;@4&#65533;`&#65533;=&#65533;&#65533;#&#65533;&#65533;A&#65533;B&#65533;&#65533;`&#65533;t&#65533;^_R,VHmG&#65533;G&#65533;'?&#65533;`&#65533;e&#65533;&#65533;&#65533;&#65533;&#65533;4m&#65533;Zw&#65533;&#65533;&#65533;F&#65533;h&&#65533;MZ_4I&#65533;nG&#65533;i&#65533;&#65533;V|&#65533;I&#65533;&#65533;~&#65533;&#65533;8 &#65533;2R
[&#65533;&#65533;3&#65533;&#65533;a$#&#65533;>&#65533;&#65533;&#65533;hPH&#65533;;B&#65533;&#65533;&#65533;Pj&#65533;0&#320;-&#65533;&#65533;&#65533;%&#65533;&#65533;&#65533; &#65533; &#65533;{UPC&#65533;gwi&#65533;&#65533;!mcz&#65533;g&#65533;&#65533;.&#65533;&#65533;z;2&#65533;"g&#65533;P&#65533;&x&#65533;(&#65533;&#65533;&#65533;k3&#65533;"}N&#65533;-&#65533;&#65533;&#1799;n&#1681;&#65533;&#65533;xx&#65533;qY&#65533;,?-bVR&#65533;B&#65533;&#65533;oVF}E&#65533;&#65533;7-&#65533;&#65533;&#65533;?<4&#65533;&#65533;&#65533;&#65533;X&#65533;&#65533;l&#65533;&#65533;X&#65533;p&#65533;&#65533;D y&#65533;@&#65533;(&#65533;`vl&#65533;Gep`8,oB?"&#65533;I&#65533;#&#65533;&#65533;p5&#65533;&#65533;-&#65533;Q&#65533;&#65533;&#65533;CL&#65533;&#65533;&#65533;&#65533;q'&#65533;&#65533;2&#65533;)7&#65533;&#65533;&#65533;&#65533;&#65533;
&#65533;&#65533;HF |K&#65533;(&#65533;AtGP{&#65533;2o&#65533;	&#65533;t2&#65533;z&#65533;@Lpu&#65533;&#65533;(H&#65533;B&#65533;&#65533;&#65533;@zwB&#65533;%&#65533;&#65533;&#65533;CU&#65533;#&#65533;&#65533;#P&#65533;5V&#65533;nZ2 &#65533;6&#65533;&#1543;&#65533;0"fh:'&#65533;7aB&#1254;BF3&#65533;;G&#65533;&#65533;*]!}*B&#65533;Ct ;S&#65533;&#65533;L&#65533;&#65533;&#65533;:&#65533;"vq&#65533;	9WK&#65533;RE%?&#65533; &&#65533;&#65533;hNP.	&#65533;> &#65533;&#65533;&#65533;&#65533; &#65533;8&#65533;&#65533;&#65533;&#65533;&#65533;&#65533;8(&#1039;`7F&#65533;!&#65533;&#65533;#&#65533;X*&#65533;h&#65533;G&#65533;&#65533;x!Z&#65533;&#65533;Xp&#65533;Tf&#65533;&#65533; &#65533;HP&#65533;&#65533;q&#65533;F&#65533;&#65533;&#65533;&#65533;&#65533;a&#65533;N&#65533;#A&#65533;G &#65533;U&#65533;&#1651;&#65533;I&#65533;&#65533;&#65533;W&#65533;&#65533;!&#65533;&#65533; &#65533;G&#65533;&#65533;&#65533;a&#65533;&#65533;&5&#65533;&#65533;^&#65533;9&#65533;!B5&#65533;p!u&#65533;&#65533;p&#65533;&#65533;&#65533;<&#65533;&#65533;&#65533;&#65533;&#65533;s&#65533;2O*&#65533;&#65533;&#65533;&#65533;&#65533;n&#65533;&#65533;`y&#65533;&#65533;&#65533;&#65533;@&#65533;&#65533;&#65533;&#65533;u&#65533;:I5&#65533;&#65533;%&#65533;}C&#65533; -&#65533;&#65533;&#65533;&#65533;&#1537;r)|Fb6q&#65533;GhG\&#65533;&#65533;&#65533;B
77Hh=>!&#65533;Vc5t&#65533;Q&#65533;}#&#65533;$!`-#}&#65533;&#65533;&#65533;.&#65533;)&#65533;&#65533;X&#65533;&#65533;+^A&#65533;p&#65533;\)kjn&#65533;H&#65533;&#65533;k{ &#408;\$&#65533;#l&#65533;w-&#697;&#65533;&#65533;py&#65533;UW&#65533;&#65533;&#65533;&#65533;&#65533;&#65533;	&#65533;`Ma&#65533;&#65533;&#65533;y-&#65533;01&#65533; 9V&#65533;&#65533;&#65533;&#65533;X&#65533;&#65533;&#65533;J&#65533;&#65533;&#65533;&#65533;8&#65533;&#65533;wPX&#65533;h&#65533;i&#65533;&#65533;&#1631;&#65533;&#65533;&#65533; &#65533;~ !&#65533;     ,    &#65533;  &#65533;&#65533;&#65533;pH,&#65533;&#548;r&#65533;l:&#65533;&#1064;tJ&#65533;Z&#65533;&#1580;v&#65533;&#65533;z&#65533;&#65533;xl&#65533;&#65533;&#65533;5&#65533;z&#65533;n&#65533;&#65533;&#65533;&#65533;@&#65533;~&#65533;&#65533;&#65533;<&#65533;"&#65533;&#65533;&#65533;&#65533;&#65533;&#65533;G5r&#65533;&#65533;&#65533;C/W!/&#65533;fg(&#65533;&#65533;r&#65533;&#65533;(g+u&#65533;&&#65533;U5&#65533;&#65533;GqV(yg&#65533;r&#65533;&#65533;&#65533;&#65533;&#65533;r&#65533;g&#65533;&#65533;S+&&#65533;IU&!nf&#65533;&#65533;&#65533;&#65533;&#65533;&#65533;B/&#65533;~G/&#65533;&#65533;&#65533;&#65533;&#65533;&#65533;o&#65533;&#65533;Q&#65533;&#65533;GT/&#65533;j/!q&#65533;&#65533;L&#65533;k&#65533;m S&#792;&#65533;v WHld&#65533;&#65533;&#65533;o={S$&#65533;&#65533;&#65533;_&#65533;P&#65533;sR&#65533;@7+5*e&#65533;V&#65533;d&#65533;&#1330;X&#65533;&#65533;(&#65533;&#1842;&#131;&#65533;&#65533;&#65533;&#65533;&#65533;&#65533;,&#65533;24&#65533;#LL&#65533;PJ&#868;9&#294;|7&#65533;&#65533;P&#65533;&#65533;&#65533;Q&#65533;&#65533;~E&#65533;&#65533;&#65533;&#65533;$&#65533;nL&#65533;&#65533;"2eQ&#65533;r1&#65533;&#65533;&#65533;W&#65533;D:~< &#65533;V'&#65533;$&#65533;&#65533;&#65533;M&#65533;&#65533;P&#65533;@K&#65533;e&#65533;&#65533;&#65533;&#65533;"&#65533;&#65533;&#65533;&#65533;&#65533;&#65533;&#668;_&#65533;Z&21^&#65533;l4&#65533;c&#65533;x&#65533;&#65533;d*&&#65533;&#65533;&#65533;R#&#65533;&#65533;&#65533;&#65533;3&#65533;&#65533;I]&#65533;&#65533;k-[&#65533;&#65533;&#65533;&#1289;&#65533;>w&#65533;c&#65533;&#65533;Y&#65533;|&#65533;&#65533;B&#65533;&#65533;&#65533;'&#65533;18)&#65533;&#65533;"1&#65533; &#65533;&#65533;1&#65533;&#65533;p&#65533;&#65533;&#65533;|&#65533;&#65533;&#65533;&#65533;F&#65533;&#65533;&#65533;L&#65533;&#65533; &#65533;+&#65533;`&#65533;
U`Z}^&#65533;&#65533;][S&#65533;0]&#65533;&#65533;&#65533;&#65533;&#65533;&#65533; H&#65533;&#65533;B&#65533;
a  &#65533;8&#65533;&#4739;&#65533;&#65533;SFf&#1034;(d&#65533;&#65533;&#65533;l&#65533;g&#65533;Px&#65533;Jmg&#65533;aK,v&#65533;Y&#65533;&#65533;C&#65533;&#65533;&#65533;&#65533;&#65533;>H*A&#65533;>&#65533;I &#65533;`B~/4&#65533;&#65533;RvQ&#65533;+DI&#65533;mK &#65533;d&#65533; (`&#65533;?&#65533;&#65533;G&#65533;&#65533;=&#65533;&#65533;3Kp@ &#65533;&#65533;G&#65533;Jx(&#65533;z&#65533;!&#65533;!Y.&#65533;S~[&#65533;&#65533;%*&#65533;w&#65533;:!&#65533;K^&#65533;&#65533;&#65533;J&#65533;X&#65533;JB&#65533;!&#65533;B&#569;D&#65533;v&#65533;&#65533;!&#65533;	&#65533;&#65533;&#65533;D&#65533;A&#65533;_&#65533;5!&#65533;&#65533;+&#65533;&#682;&#65533;&`&#273;&#65533;&#65533;&#65533;&#65533;&#65533;&#493;t&#65533;bV&#65533;&#65533;EYRK-?&#65533;&#11127;l[&#65533;%!3&#65533;?&#65533;&#65533;n&#65533;E4[&#65533;&#65533;Rb&#65533;D&#65533;G &#65533;`&#65533;z`N&#65533;&#65533;&#65533;&#65533;m' ,&#65533;&#65533;&#65533;&#65533;K&#65533;+&#65533;&#65533;&#65533;
&#65533;&#65533;5&#65533;i&#65533;u&#65533;!QZX&#65533;4K{&#65533;&#65533;2&#65533;'+&#65533;9&#65533;
&#65533;xP&#65533;5&#65533;#R&#65533;&#65533;&#65533;&#65533;BL&#65533;g&#65533;&#65533;
k&#65533;&&#65533;&#65533;K&#65533;@"&#2033;&.&#65533;&#65533;&#65533;/+&#65533;C@&#65533;&#65533; {&#65533;&#65533;&#65533;&#1463;&#65533;Y&#65533;S&#65533;I&#65533;&#815;&#990;&#65533;
&#65533;&#65533;&#809;&#65533;&#1144;&#65533;<g&#65533; [&#65533;&#232;&#1883;&&#65533;&#65533;&#65533;&#65533;&#2007;$&#1479;&#65533;^2&#65533;&&#65533;&#65533;&#65533;-A&#65533;J%&#65533;S&#65533;T	
&#65533;&#65533;q&#65533;[&#65533;A&#65533;&#65533;(5g&#65533;[C[J&#65533;>&#65533;N]&#65533;+e&#65533;MS&#65533;&#65533;a &#65533;&#65533;X&#65533;cw=X&#65533;&#65533;
&#65533;cff_&#65533;&#65533;M&#65533;&#65533;g&#65533;95+&#65533;&#65533;^&#65533;g&#65533;&#65533;-&#65533;Z&#65533;&#65533;&#65533;B&#65533;`/q&#65533;&#65533;
&#65533; &#65533;&#65533;4\<O&#65533;&#65533;c&#65533;	Q6rp&#65533;O&#65533;&#65533;&#65533;&#65533;&#65533;&#65533;B&#65533;&#65533;}|&#65533;$&#65533;&#65533;)&#65533;A&#65533;&#65533;BX&#65533;&#65533;&#65533;&#65533;&#65533;@&#65533;&#65533;&#65533;=&#65533;&#65533;&#65533;f !Bh&#65533;&#65533;&#65533;%&#65533;!&#159;&#65533;&#65533;	@%&#65533;&#65533;&#65533;J&#65533;&#65533;&#65533;&#65533;	&#65533;&#65533; &#65533;9&#65533;"U7&#65533;<&#65533;&#65533;N&#65533;i&#65533;&#65533; &#1168;&#65533;Ho&#65533;o`&#65533;t&#65533;&#65533;,Vx&#65533;Z8&#65533;F>&#65533;2&#65533;p&#65533; *
&#65533;&#1922;&#65533;^!&#65533;&#65533;&#65533;SX6H&#65533;WS&#65533;&#65533;&#65533;&#65533;v&#65533;NJ&#65533;@&#65533;&#65533;&#65533;&#65533;A@&#65533;P&#65533;&#65533;5&#65533;'W&#65533;&#65533;&#65533;`_&#65533;&#65533;FG&#65533;q&#65533;&#65533;&#65533;&#65533;&#1304;&#65533;_&#65533;&#65533;&#65533;&#65533;	&#65533;&#65533;q&#65533;r E&#65533;&#65533;BA&#65533;&#65533;[#&#65533;&#65533;&#65533; &#65533;&#65533;q&#65533;"&#65533;&#65533;t&#65533;1L&#65533;&#65533;&$&#65533;Q&#65533;l&#65533;&#65533;)&#65533;0&#65533;U"&#65533;@&#65533;,gI&#65533;Z&#65533;&#65533;&#805;.w&#65533;K&#65533;&#65533;&#65533;&#65533;0&#65533;I&#65533;b&#65533;&#268;&#65533;]9^:&#65533;&#1036;f-&#65533;I&#65533;jZ&#65533;&#65533;&#65533;&#65533;@&#65533; &#65533;nz&#65533;&#65533;&#65533;8&#65533;IN<a&#65533;&#65533;&#65533;&#65533;p&#65533;&#65533;,&#65533;<&#65533;YL&&#65533;s#z &#972;&#65533; &#65533;~&#65533;&#65533;&#65533; &#65533;&#65533;&#65533;&#65533;d&#65533;&#65533;&#65533;]&#65533;B&#65533;&#1030;&#65533;&#65533;Uu&#65533;&#65533;f&#1109;&#65533;Z&#65533;&#65533;&#65533;&#65533;&#65533;B7&#65533;M&#65533;z&#65533;&#65533;&#65533;&#65533;&#65533;&#1106;
,3n&#65533;&#65533;JW&#65533;&#65533;RMp&#65533;&#65533;&#65533;&#65533;&#65533;L&#65533;i&#65533;&#65533;&#65533;&#65533;&#65533;&#65533;&#65533;&#65533;N62&#65533;&#65533;x@-&#65533;&#65533; &#65533;&#65533;s&#65533;&#65533;&#65533;	&#65533;&#65533;&#65533;&#65533;?&#65533;S&#65533;&#65533;&#65533;1&#1810;Bh -&#65533;
&#65533;&#65533;&#65533;&#65533;&#65533;&#65533;NPO%Pu&#65533;x&#65533;R2x&#65533;&#65533;
a	&#65533;%W&#65533;&#65533;N&#65533;&#65533;S7&#65533;&#65533;!l&#65533;&#65533;LP&#65533;&#65533;&#1670;m&#65533;-&#65533;*&#65533;&#65533;]&#65533;+8&#65533;*O&#65533; &#65533;&#65533;&#65533;:L&#65533;6&#65533;r&#65533;&#65533;&#65533;&#65533;&#65533;J&#65533;&#65533;&#65533;-&#65533;nd&#65533;&#65533;&#65533;,3&#65533;&#65533;V&#65533;&#65533;.&#65533;&#65533;iO&#65533;&#65533;&#1294;&#65533;B&#65533;A
&#65533;&#65533;&#65533;&#65533;&#65533;&#65533;hli!&#65533;[o&#65533;v&#65533; &#65533;h@\&#65533;&#65533;&#65533;E&#65533;&#65533;&#65533;&#65533;&#65533;6&#65533;&#65533;%&#65533;J&#65533;&#65533;W!&#1568;&#65533;&#1660;.v{  3&#65533;A&#65533;&#65533;]g&#65533;W&#65533; . &#65533;^"d Bd&#65533;&#65533;&#65533;V&#65533;B&#65533; 0&#65533;&#65533;&#65533;&#65533;&#65533;&#65533;&#65533;&#65533;&#65533;+&#65533;&#65533;&#65533;&#65533;&#65533;&#65533;&#65533;&#65533;_^`&#65533;&#65533;&#65533;n&#65533;L&#65533;5 &#65533;i\&#65533;&#65533;&#65533;`&#65533;&#65533;2&#65533;&#1348;Apa &#65533;&#65533;&#65533;&#65533;"F&#137;&#65533;~a&#65533;&#65533;@&#65533;]l_#&#65533;,0gsl&#65533;&#65533;%&#65533;&#65533;-&#65533;&#65533;&#65533;2`&#65533;&#65533;&#65533;a#S&#65533;L=AlL(&#65533;&#65533;8M3K=&#65533;&#65533;z&#1633;P&#65533;&#65533;U&#65533;&#65533;&#65533;,|1&#65533;&#65533;;&#65533;&#65533;6/&#65533;&#65533;&#65533;&#65533;&#65533;&#65533;=Z&#65533;&#65533;&#65533;&#610;&#65533;&#65533;&#65533;Z&#65533;&#65533;Qt&#65533;&#65533;&#65533;S&#65533;q&#65533;&#65533;G}4@U&#65533;3&#65533;&#65533;T&#65533;t&#65533;5=O&#65533;}&#65533;&#65533;&#65533;&#65533;*&#65533;K&#65533;_!&#65533;  &#65533;f&#65533;&#65533;9P&#65533;5&#65533; &#65533;c&#65533;&#65533;Y&#65533;&#65533; &#65533;&#65533;$4A&#65533;V&#65533;a)&#65533;&#65533;&#65533;:#&#65533;&#65533;&#65533;&#65533;&#65533;1d&#65533;&#65533;&#65533;W&#1286;A(&#65533;&#65533;&#65533;!Z$r&#65533;f&#65533;Y<C&#65533;mSZG&#65533;h&#65533;&#65533;&#65533;&#65533; &#65533;&#65533;&#65533;&#65533;&#65533;&#65533;1m	g&#65533;&#65533;&#65533;u&#65533;&#65533;y&#65533;!&#65533;&#138;C!&#65533;]&#65533;0&#65533;&#65533;q&#1078;&#65533;&#65533;&#65533;&#65533;	j&#65533;g&#65533;-&#65533;&#65533;'&#65533;X\xpC!T&#65533;:&#65533;a0&#65533;&#65533;&#65533;&#65533;&&#1336;&#1290;&#65533;kPO&#65533;&#65533;gG&#65533;&#65533;>&#65533;&#1369;0&#65533;&#65533;)&#65533;&#65533;@&#65533;J&#65533;qh&#65533;&#65533;&#65533;*&#65533;&#65533;&#65533;&#65533;&#65533;&#65533;&#65533;j&#65533;&#65533;H&#65533;G&#932;&#65533;&#65533;&#1871;tDxQ&#65533;2	1&#65533;&#65533;|&#65533;Fp&#65533; 0&#65533;&#65533;&#65533;c^&#65533;&#65533;]qx]Xb&#65533;&#65533;&#65533;v&#65533;&#65533;&#65533;|&#65533;j\&#65533;&#65533;R&#65533;rP&#65533;XOE'&#157;rG&#65533;&#65533;&#65533;&#65533;S|\W&#65533;&#65533;>T&#65533;g?&#65533;&#65533;a&#65533;&#65533;&#65533;zd/&#65533;&#65533;&#65533;sV&#65533;^~|=k&#65533;$#fsJ#&#65533;W&#65533;&#65533;J'A&#65533;&#1003;&#65533;&#65533;&#65533;&#65533;&#65533;:&#65533;&#65533;I&#65533;.6&#65533;xL&#65533;&#65533;	&#65533;&#65533;&#65533;&#65533;s&#65533;&#65533;D&#65533;&#65533;&#65533;(>&#65533;2h&#65533;&#65533;&#65533;z;T&#65533; 
7&#65533;&#65533;&#65533;&#65533;&#65533;&#65533;&#65533;&#65533;&#65533;&#65533;&#65533;&#1173;&#65533;[&#65533;&#65533;M&#65533;*&#65533;&#65533;&#65533;t&#65533;k&#65533;&#65533;n&#65533;&#65533;&#65533;&#65533;&#65533;)R&#65533;&#65533;j@&#65533;&#65533;&#65533;m0&#65533;&#65533;Z&#532;&#65533;&#65533;&#65533;W{`&#65533;&#1031;{[&#65533;|&#65533;&#65533;I&#65533;3($&#65533;%&#65533;S3%&#65533;G&#65533;w&#65533;&#65533;1&#65533;&#65533;	&#65533;&#65533;2@2&#65533;&#65533;&#65533;~&#65533;`w&#65533;-&#65533;&#65533;9&#65533;'oV&#65533;/&#631;w&#65533;-&#65533;&#65533;&#65533;P&#65533;6x&#65533;8(&#65533;@'&#65533;wt&#65533;&#65533;&#65533;&#65533;,(&#65533;AHp&#65533;G-&#65533;}[0	Ea8g,&#65533;-&#65533;P.&#65533;h&#65533;&#1862;)7r&#65533;&#65533;&#1250;&#65533;&#65533;&#65533;j0	9x&#65533;g&#65533;"&#65533;Dr\&#65533;!!&#65533;z5&#65533;l&#65533; &#65533;&#65533;E&#65533;@v3yG&#65533;
o&#65533;,&#65533;FFd)nv2&#65533;SxXF[&#65533;y\&#65533;I&#65533;v&#65533;x|h&#65533;&#133;M&#65533;D&#65533;7J"DL&#65533;}KP)6CL0&#65533;&#65533;8X`1&#65533;&#65533;&#65533;F&#65533;C&#65533;s&#65533;q)L`&#65533;&#65533;&#65533;A &#65533;&#65533;v]9APpG&#65533;H~x&#65533;}M&#65533;&#65533;Xf&#65533;&#65533;A44mp&#65533;%Y&#65533;2aX&#65533;&#1459;Sq`C&#65533;&#65533;CVB&#65533;Q&#65533;&#65533;&#65533;!r'n&#65533;'m2&#65533;?&#65533;(&#65533;&#1240;(&#65533;&#65533;w&#1159;!&#65533;P&#65533;#&#65533;`&#65533;&#65533;&#65533;&#65533;&#65533;&#65533;UE&#65533;H&#65533;&#65533;'@&#65533;Rdh1&#65533;&#65533;&#65533;FtpT&#65533;U ?M&#65533;&#65533;Tq&#65533;J &#65533;B( Gw7G&#65533;&#65533;&#65533;xA&#65533;&#65533;&#65533;&#65533;&#65533;&#65533;z&#65533;	SW&#65533;7DbGu&#65533;!~K&#65533;o&#65533;x	&#65533;4&#65533;&#65533;&#65533;!&#65533;<&#65533;CD7&#65533;2&#65533;&#65533;A&#65533;&#65533;h&#65533;!>H&#65533;&#65533;+i&#65533;&#65533;&#65533;.nT&#65533;wP&#65533;hQ&#65533;&#65533;Q!&#65533;&#65533;x`X&#65533;{&#65533;&#65533;4&#65533;&#65533;X+3&#65533;BD	&#65533;N #&#65533;s?&#65533;y^&#65533;?!&#65533;&#65533;Y 3&#65533;&#65533;3S&#65533;m&#65533;&#65533;"+&#65533;&#65533;&#65533;&#65533;g&#65533;&#65533;N	q	q&#65533;}=&#65533;&#65533;'&#65533;p&#65533;p&#65533;4&#65533;&#65533;va&#1044;e&#65533;<FX&#65533;&#65533;&#65533;&#65533;&#65533;#Z9&#65533;(&#65533;&#65533;1&#65533;&#65533;	&#65533;&#65533;-X	&#65533;&#65533;5&#65533;&#65533;zTpTA&#65533;R&#65533;
&#65533;+&#65533;&#65533;&#65533;&#65533; &#65533;F"&#65533;*+&#65533;&#65533;2uY.&#65533;&#65533;&#65533;F&#65533;&#65533;&#65533;Xk&#65533;*&#65533;{ (.=8&#65533;).&#65533;@&#65533; &#65533;l&#65533;&#65533;&#65533;&#65533;&#65533;a0%c2&#65533;yw&#65533;&#65533;p	&#65533;0&#65533;&#65533;&&#65533;DP&#65533;y&#65533;&#65533;9&#65533; :&#65533;O&#65533;F&#65533;G&#65533;&#65533;a&#65533;3	&#1696;&#65533;s&#65533;&#65533;:&#65533;&#65533;A 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P&#65533;&#65533;&#65533;zh&#65533;&#65533;&#65533;n&#65533;&#65533;+&#65533;O/(&#65533;n&#65533;&#65533;&#65533;i5&#65533;&#65533;S&#65533;&#65533;GP&#65533;&#65533;f/!w&#65533;&#65533;&+&#65533;Y2&#65533;0&#65533;kd&#65533;Y&#65533;&#65533;&#65533;&#65533;&#640;&#65533;&#65533;&#65533;s&#65533;
&#65533;&#65533;b^&#65533;&#65533;H&#65533;&#65533;~]^Hc&#65533;&#65533;&#65533;&#65533;&#65533;y"&#65533;7&#65533;#&#580;&#65533;&#65533;&#65533;iY&#65533;&#65533;&#65533;&#65533;&#65533;:&#65533;&#65533;q&#65533;
J&#65533;H&#65533;%&#29335;c
&#65533;)&#65533;&#65533;:<O&#65533;&#65533;@&#65533;giP&#65533;7&#65533;&#65533; :)0&#65533;&#65533;6,
:XY&#65533;&#65533;HZa&#65533;Z%&#65533;h&#65533;&#65533;*M'i&#65533;&#65533;&#65533;&#65533;&#256;&#65533;&#65533;&#65533;V&#1610;&#65533;&#65533;w&#65533;&#65533;&#65533;,T&#65533;G&#65533;:8&#65533;	B&#65533;U&#1608;'&#65533;&#65533;RL&#1835;&#65533;&#65533;&#65533;&#65533;(&#65533;&#65533;Z-&#65533;&#65533;p[&#65533;P&#65533;&#65533;&#65533;5&#65533;&#65533;&#65533;fqo&#65533;&#65533;u&#65533;U&#65533;H&#65533;o.&#65533;+&#65533;&#65533;&#65533;.&#65533;b&#1494;&#65533;N?&#65533;&#65533;&#65533;t(wz+A~7&#65533;T&#30304;8X&#65533;x.+&#65533;&#1230;"&#65533;}&#65533;k*O|F&#65533;&#65533;w&#65533;+$&#65533;(&#65533;&#65533;!1(&#65533;&#65533;&#65533;&#65533;%,&#65533;-XF8&#65533;&#65533;nx&#65533;&#65533; 5&#65533;z&#65533;&#65533;&#65533;&#65533;&#65533;)&#65533;D(J&#65533;(&#65533;/d"JV&#65533;h&#65533;a&#65533;tt&#65533;\&#65533;#&#65533;uL&#65533;&#65533;qp&#65533;`&#1280;&#65533;:&#65533;Z&#65533;&#65533;S&#65533;&#65533;%a&#65533;&#65533;T&#65533;&#65533;&#65533;0P`&#65533;D"tWI&#65533;PJ c&#65533;f&#65533;&#1245;8M&#65533;&#65533;J&#65533;-&#580;&#65533;&#65533;&&#65533;c0wg&#65533;(NHQ&#65533;{N&#65533;&#65533;w &#65533;(&#65533;6&#777;&#65533;&#65533;6^&#65533;&#65533;Y&#65533;x&#65533;&#65533;2p&#65533;e)d&#65533;&#65533;&#65533;CXU&#65533;](I( &#65533;&#65533;&#65533;&#65533;H&#65533;&#65533;&#65533;@&#65533;$&#65533;&#65533;&#65533;V I6&#65533;Nw&#65533;JD&#65533;D&#65533;&#65533;`&#65533;I&#65533;&#65533;&#65533;_&#65533;&#65533;7&#65533;&#65533;&#172;&#65533;&#65533;&#65533;&#65533;&#65533;n&#65533;&#854;+&#65533;&#65533;@&#65533;`0&#65533;&#65533;T/&#65533;
&#65533;&#65533;&#65533;&#65533;&#65533;-&#65533;h&&#65533;r&#65533;-nD&#65533;6q&#65533;&#65533;&#65533;2&#65533;&#65533;&#65533;&#65533;&#65533;&#65533;r&#65533;&#65533;&#65533;&#65533;H&#65533;&#65533;1&#65533;{&#319;CH&#65533;((p&#65533;&#65533;&#65533;3+&#65533;&#65533;&#65533;x	$&#65533;&#65533;k&#65533;&#1442;&#65533;&#65533;y$&#65533;&#65533;f)&#65533;&#65533;2&#65533; &#65533;U0&#65533;*&#65533;&#65533;4v&#817;&#65533;5`&#1794;"&#65533;t&#65533;&#65533;2&#65533;$&#65533;]&#65533;R&#65533;C&#65533;(v&#65533;b&#65533;&#65533;&#391;-Nk&#65533;&#321;&#65533;&#65533;&#65533;u&#492;5&#65533;&#65533;O&$-b)&#65533;&#565;j]&#65533;&#65533;&#65533;U&#65533;A2C&#65533;&#65533;X&#65533;tv&#65533;&#65533;&#65533;a&#65533;&#65533;H&#65533; 0&#65533;6&#65533;J&#65533;b&#638;&#65533;&#65533;V&#65533;J1%Dl?#&#65533;&#65533;=&#65533;A&#65533;9&#65533;&#65533;/&#65533;,M6&#65533;&#65533;8NET(&#65533;&#65533;&#65533;&#65533;&#65533;&#65533;&#65533;j&#65533;]r`&#65533;&#65533;X&#65533;0&#65533;n&#65533;&#65533;Y&#65533;
a&#65533;&#65533;&#65533;V&#65533;&#65533;EB&#65533;3}&#65533;&#2045;36&#65533;&#65533;&#65533;&#65533;&#65533;&#790;m &#65533;e&#65533;Iu&#65533;&#65533;&x7&#65533;[&#65533;pGxDpPE&#65533;&#65533;`&#65533;*&#65533;@&#65533;'&#65533;&#65533;&#65533;&#65533;&#65533;&#65533;&#65533;#!&#65533;(+&#65533;&#65533;&#65533;&#65533;&#65533;F$&#65533;#g7&#65533; h&#388;&#65533;&#65533;N&#65533;f&#65533;rP&#372;E&#65533;"@&#65533;cT&#65533;L&#65533;&#65533;!&#65533;}wx
&#65533;PADp&#65533;C&#65533;6;H&#65533;6&#65533;&#65533;&#65533;:B&#65533;&#65533;>t
'&#65533;&#65533;&#65533;9&&#65533;~&#781;&#65533;&#65533;&#65533;&#65533;&#65533; +=&#65533; &#65533;f&#65533;Q&#65533;&#65533;xc&#65533;&#65533;s&#65533;7qq&#65533;&#65533;&#65533;&#65533;&#65533;&#65533;&#65533;&#65533;&#65533;&#1570;g&#65533;	D&#65533;G:&#65533;&#65533;L&#65533;x&#65533;5&#65533;&#65533;ll&#65533;j&#65533;b&#65533;&#65533;&#65533;X&#272;&#65533;k&#65533;&#65533;#&#65533;x&#65533;B&#65533;&#65533;&#65533;&#65533; 9 x&#65533;&#65533;(GI&#65533;R&#65533;&#608564;&#65533;*W&#65533;&#65533;V&#65533;&#613388;&#65533;,g	&#65533;`&#65533;B@&#65533;.w&#65533;&#65533;^&#65533;&#65533;&#65533;&#65533;&#65533;0&#65533;&#65533;J&#65533;&#65533;`[&#65533;2&#65533;&#65533;L&#65533;&#1036;&#65533;h&#65533;F<&#65533;&#65533;&#65533;&#806;6K)&#65533;nz3&#65533;&#1203;f&#65533;DD4l&#65533;&#65533;&#65533;&#65533;:&#65533;yD<&#65533;s"&#1613;&#38025;&#65533;z6s&#65533;&#65533;&#65533;&#65533;&#65533;6O/L&#65533;'x&#65533;&#378;J&#1026;>&#414;Uf>JL
D 5&#65533;D'&#65533;&#65533;5*&#65533;&#65533;(&#65533;&#65533;]2&#65533;&#65533;&#65533;4@FGJR[&#65533;s&#65533;&#1057;F&#65533;&#65533; < &#65533;-e@G&#65533;	&#65533;uj&#65533;8&#65533;&#65533;d&#65533;&#65533;&#65533;&#65533;&#65533;JzA&#65533;FI!4 &#65533;E&#65533;&#65533;L&#65533;Y&#65533;ov&#65533;' '&#1474;&#65533;(&#65533;&#604;&#65533;,&#65533;f&#65533;&#65533;O&u&#65533;&#65533;l&#65533;7Up&#65533; &#65533;1&#65533;`I&#65533;&#1676;<&#65533;&#65533;O&#65533;@&#65533;!&#65533;&#65533;&#65533;7P*X&#65533;)Vi&#65533;&#65533; X&#65533;So&#65533;W&#65533;&#65533;red]&#65533; S|u&#65533;&#65533;&#65533;4mp&#65533;h@&#65533;&#65533;&#65533;aqi&#65533;&#65533;&#65533;&#65533;7pAWY&#65533;J&#65533;dBR&#65533;V&#65533;r&#65533;&#65533;e&#65533;&#65533;J&#65533;&#65533;&#65533;&#65533;&#1084;@j&#65533;@&#65533;&#65533;n&#65533;&#65533;C&#65533;,F &#65533;&#65533;&#1462;&#65533;-45P&#65533;&#65533;
&#65533;&#65533;-&p&#65533;&#65533;&#65533;&#65533; 	&#65533;&#65533;Zp\&#65533;R&#65533;&#65533;&#65533;@ji&#65533;&#65533;&#65533;&#65533;&#27834;&#65533;E&#65533;&#65533;&#65533;W&#65533;&&#65533;&#65533;,&#65533;:&#65533;J&#30135;&#65533;&#65533;&#65533;&#65533;&#65533;I&#65533;&#65533;&#1405;&#65533;&#65533;o07 &#65533;&#65533;&#65533;%&#65533;o&#65533;2.\&#353;j&#65533;&#65533;&#65533;&#65533;&#65533;&#65533;&#65533;&#65533; >&#65533;&#65533;&#65533;	&#65533;&#65533; &#65533;&#65533;N&#65533;9&#65533;A&#65533;&#65533; !`8&#65533;&#65533;&#65533;0-/&#65533;#&#65533;&#65533;(&#65533;&#65533;z&#65533;Q.&#65533; e&#65533; &#65533;&#65533;&#65533;2frz&#854;w&#65533;{&#65533;PI&#65533;\R&#65533;I&#65533;g&#65533;&#65533;&#65533;Jn&#65533;&#65533;D&#65533;\P\&#1630;Y&#65533;&#65533;&#65533;&#65533;N2&#65533;y]&#65533;rk&#65533;\&#65533;4&#65533;sR&#65533;&#65533;&#65533;*|&#65533;R:&#65533;&#65533;&#65533;&#65533;T&#65533;&#65533;&#2574;Hx
~&#65533;3&#65533;&#65533;9&#65533;&#65533;&#65533;&#65533;&#65533;f&#65533;m^  &#65533;&#1628;t7'&#65533;&#65533;&#65533;1F &#65533;&#65533;&#65533;25-&#65533;l&#65533;&#65533;y&#1360;&#65533;k&#65533;P$"&#65533;&#1322;&#65533;	q2&#65533;5&#65533;&#65533;&#65533;g&#65533;&#65533;
}.&#65533;&#65533;9>&#65533;@&#65533;Zv&#65533;E1&#65533;&#65533;hO&#65533;&#65533;&#65533;&#65533;&#65533;&#65533;Im&#65533;&#65533;&#65533;\&#65533;&#65533;l&#65533;1&#65533;&#65533;&#65533;-&#65533;z!C&#65533;Q&#65533;&#65533;&#65533;nS&#65533;B&#65533;&#65533;&#65533;&#65533;&#65533;&#65533;\&#65533;LIT0%&#65533;0&#65533;&#65533;X@ b$&#65533;&#65533;&#65533;SDE&#65533;&#65533;&#65533;Z&#65533;&#65533;8T&#65533;d&#65533;&#65533;P&#65533;wD&#65533;&#65533;&#65533;&#65533;x&#65533;&#154;,#&#65533;'0MG&#65533;P3&#65533;	&#65533;1&#65533;@&#65533;!&&#65533;&#65533;	&#65533;D&#65533;H_&#591;`&#65533;u&#65533;C&#65533;e&#65533;&#65533;/&#65533; &#65533;u&#65533;&#65533;&#65533;	0&#65533;&#65533;|&#65533; &#65533;&#65533; &#65533;&#65533;!&#65533;&#65533;\}&#65533;\&#65533;b1&#65533;&#65533;e&#65533;E&#65533;&#65533;@&#65533;v&#65533;&#65533;&#65533;&#65533;'&#65533;!&#65533;&#549;&&#65533;&#65533;-%+&#65533;)&#65533;&#65533;&#65533;&#65533;;oa&#65533;&#65533;&#883;&#65533;V&#65533;&#65533;S&#65533;`&#65533;L&#65533;9f+&#65533;t&#65533;y&#65533;&#65533;S&#65533;&#65533;]&#65533;C&#1585;q&#65533;&#65533;!&#65533;&#65533;&#65533;&#1029;&#65533;[&#1866;&#65533;;/)&#65533;0&#65533;w$&#65533;&#65533;&#65533;[_&#65533;&#65533;Ec&#65533;&#452;!&#65533;lk~aCn &#1848;^2&#65533;0&#65533;&#65533;0
veP&#65533;~&#65533;:&#65533;&#65533;&#1680;&#65533;i&#1271;&#49354;NYG&#65533;&#65533;&#65533;&#65533;.&#65533;&#65533;&#65533;;&#1942;H&#2033;&#65533;U&#65533;&#65533;&#65533;)&#1723;*`&#65533;&#65533;&#65533;2XA&#65533;&#65533;&#65533;d&#65533;B&#65533;&#65533;&#65533;Z&#65533;zY&#65533;&#65533;X0&#65533;+&#65533;&#65533;&#65533;Q&#65533;&#65533;s&#65533;~&#65533;z&#65533;&#65533;S"?ur+H&#65533;!"&#65533;uZc#&#65533;mT .&#65533;p&#65533;&#65533;&#65533; 	&#65533;&#1025;&#65533;&#65533; x&#65533;&#65533;(V3&#65533;&#65533;!&#65533;D&#1394;&#65533;wj&#65533;A&#65533;&#65533;*&#391;l&#65533;&#65533;&#65533;&#65533;e$e,&#65533;&#65533; snB{E 57}&#65533;&#65533;-[&#65533;y5&#65533;`!&#65533;&#65533;P&#65533;&#65533; !p~F&#65533;kM 52&#65533;&#65533;1A&#196;u&#934;jLr&#65533;`mj&#65533;>J #KFaXr&#65533;20_8&#65533;wRA'&#65533;&#65533;C&#65533;C&#65533;7HaD&#65533;&#503;1&#65533;'|w&#65533;tL&#65533;&#65533;L&#65533;z"&#65533;~&#65533;&#65533;&#65533;&#65533;w&#65533;C&#65533;&#65533;&#65533;&#65533;&#65533;&#65533;&#65533;r&#65533; V&#65533;&#65533;r&#65533;&#65533;2&#65533;Bc&#65533;PR+}XEW&#65533;LH&#65533;&#65533;&#65533;r&#65533;G&#65533;2z&#65533;&#65533;8bB&#1126;B&#65533;)&#65533;&#65533;1@&#65533;~`&#65533;BN&#65533;&`&#65533;cTz&#65533;P&#65533;D&#65533;&#65533;&#65533;&#65533;&#65533;&#65533;hx&#1987;Pd&#65533;~&#1549;?&#65533;>K`o&#65533;&#65533;&#65533;&#65533;x&#65533;(&#65533;F>+&#65533;&#65533;&#65533;F&#65533;&#65533;72lWM&#65533;&#65533;8( &#65533;O&#65533;&#65533;&#65533;&#65533;&#65533;x?&#65533;pV&#1102;)&#65533;&#65533;X6&#65533;&#65533;&#65533;&#65533;&#65533;&#65533;e&#65533;s&#65533;%&#65533;;&#65533;&#65533;&#1846; &#65533;&#65533;y#&#65533;Xw&#65533;&#65533;&#65533;&#65533;&#65533;'&#65533;=#y&#65533;&#65533;&#65533;y&#65533;g&#65533;&#65533;X(&#65533;&#65533;x
i&t&#65533;H5@?&#65533;&#65533;a$&#65533;q&#65533;&#65533;&#65533;&#65533;G&#65533;qX&#65533;[Qm@&#65533;C)&#65533;&#75192;&#65533;Mp&#65533;&#65533;0*S&#65533;%&#65533;K&#65533;<&#65533;&#65533;RH&#65533;	&#65533;&#65533;&#65533;za`y\I&#65533;&#65533;@~&#65533; &#65533;1(&#65533;&#65533;0a e&#65533;l&#65533;&#65533;&#65533;X&#65533;&#65533;xqI
&#65533;&#1478;M&#65533;#	&#65533;,&#65533;k&#65533;&#65533;&#65533;f&#65533;4f&#65533;A?&#65533;}`&#65533;&#65533;Mp&#65533;'&#944;&#65533;P.&#65533;&#65533;&#65533;&#1043;FOu7.%&#65533;	Q&#65533;h`2&#65533;'s&#65533;&#65533;X&#65533;p&#65533;Yp&#65533;&#2000;&#65533;,&#65533;Y&#65533;&#65533;R&#65533;9&#65533;s&#65533;
&#65533;&#65533;&#65533;ja&#65533;V&#65533;Co&#65533;&#65533;`&#65533;&#65533;&#65533;,1&#65533;&#65533;&#65533;a&#65533;Q&#65533;b&#65533;&#65533;&#65533;y&#65533;),&#36446;&#65533;&#65533;A&#606;&#65533;&#65533;&#65533;9&#65533;&#65533;i^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36122;&#65533;&#65533;&#65533;&#65533;&#65533;8F&#65533;&#65533;&#65533;&#65533;&#65533;e`&#65533;&#65533;&#65533;&#65533;S&#65533;&#65533;1&#65533;`5&#65533;w&#65533;&#65533;d5$R&#65533;&#65533;&#65533;&#65533;mt.$&#65533;&#65533;&#65533;&#65533;&#65533;.vC'&#65533;&#65533;,5V;&#65533;&#65533;I&#65533;Q&#65533;t"&#65533;kt$"&#65533;&#65533;&#65533;&#65533;&#65533;&#65533;&#65533;'&#65533;&#65533;T1,&#65533;KU,&#65533;gm$&#65533;&#65533;&#65533;&#65533;u&#65533;P5u&#65533;&#65533;&#65533;$njz&#65533;Q&#65533;&#65533;IT&#65533;&#65533;c5'&#65533;&#65533;&#65533;c&#65533;n&#65533;&#65533;m&#65533;<+&#65533;&#65533;D828&#65533;U`&#65533;{T.0&#65533;&#65533;&#65533;&#65533;xs&#65533;->&#838;&#65533;&#65533;&#65533;a&#65533;=Td&#65533;&#65533;&#65533;&#65533;&#65533;&#65533;e&#65533;&#65533;jY&#65533;J-1H&#65533;&#65533;&#65533;&#65533;C48&#65533;^8Z&#65533;&#1991;&#65533;&#1417;&#65533;yHJM&#65533;EpJQ4/FE,8&#65533;."&#65533;T&#65533;8'J&&#65533;4&#65533;&#65533;&#65533;/&#65533;&#65533;.&#65533;&#65533;u&#65533;O)q&#65533;&#525;&#65533;b&#65533;&#65533;u&#65533;xI&#65533;&#65533;&#65533;V&#65533;&#65533;&#65533;&#65533;i&#65533;&#65533;&#65533;H&#65533;&#65533;b(8H,&#65533;`9&#65533;&#65533;M&#65533;ne&#65533;&#65533;,K&#65533;<&#65533;&#65533;&#65533;Zv&#65533;&#65533;"&#65533;&#65533;"P&#65533;&#65533;&#65533;&#1175;(g&#65533;Z&#65533;[&#65533;{
U(&#65533;&#65533;&#65533;C&#65533;&#65533;&#65533;&#257;&#65533;a&#65533;&#65533;&#65533;&#65533;&#65533;z&#65533;E&#422;&#65533; a&#65533;@q&#65533;[X&#65533;'a&#65533;&#65533; &#65533;J&#65533;&#65533;N&#65533;&#65533;V{$.&#65533;i&#65533;&#65533;&#65533;K&#65533;Q&#65533;&#65533;|L&#65533;&#65533;-O&#65533;&&#65533;&#65533;,&#65533;_a&#65533;@&#65533;&#65533;!&#65533;&#65533;T&#65533;<&#65533;51`NN$&#65533;&#65533;f1FAJYF<%&#1856;&#65533;-&#65533;&#65533;&#65533;T&#65533;f&#65533;&#65533;J&#65533;%a&#65533;H&#65533;]&#65533;:Q1"&#65533;&#65533;#;&#1074; &#65533;I&#65533;v&#65533;&#65533;&#65533;&#65533;&#65533;G&#65533;&#65533;p&#65533;j&#65533;x
!&#65533;S*"&#65533;&#1984;cAQ&#65533;\ &#65533;i$5@&#65533;L&#65533;/3&#1631;&#65533;L&#65533;&#65533;=J&#65533;	&#65533;so6&#65533;&#65533;=48&#65533;,&#65533;)s&#65533;e&#65533;&#65533;|e&#65533;&#65533;6&#65533;&#791;BpH&#65533;'&#65533;k;j&#65533;&#65533;H&#1058;&#39324;&#65533;&#65533;&#65533;&#65533;R-&#65533;&#65533;&#65533;&#65533;FL&#65533;&#65533;t&#65533;&#65533;&#65533;.&#65533;&#817;&#65533;^@&#65533;&#65533;&#65533;@&#65533;m1H&#65533;=&#65533;*@&#65533;&#65533;&#65533;Z&#65533;H&#65533;J&#65533;2&#65533;v,	&#65533;&#1739;&#65533;&#65533;&#65533;~&#65533;&#65533;&#65533;.kn%&#65533;z&#65533;,&#65533;-nG"H&#65533;&#65533;	&#65533;/I&#65533;&#65533;6ry+DD&#63016;I.&#65533;&#65533;,	&#65533;@&#65533;O&#65533;&#65533;&#65533;&#749;&#65533;h &#65533;%h-;,&#65533;G|&#65533;0&#65533;v; &#65533;&#65533;&#65533;+&#65533;&#65533;&#65533;&#65533;2"&#15360;&#65533;&#65533;"&#65533;t-$&#65533;`&#65533;i&#65533;&#65533;&#65533;&#65533;&#65533;^6&#65533;'&#65533;&&#65533;NE&#65533;&#65533;&#65533;^&#65533;&#65533;&#65533;+&#65533;/%B'1M&#65533;&#1350;&#65533;q&#65533;K&#65533;&#65533;&#556;&#1958;:&#65533;&#65533;&#1356;&#65533;1&#65533;IT5!*CQ&#65533;\&#65533;&#65533;&#65533;)&#65533;&#65533;&#65533;&#65533;&#65533; 3C&#1682;o&#65533;&#65533;&#65533;Ip&#65533;&#65533;&#65533;tr&#65533;Zb&#65533;&#65533; &#65533;&#65533;u&#65533;&#65533;H&#65533;F&#65533;	y&#65533;&#65533;pB&#65533;/-A&#707;&#65533;&#65533;&#65533;E&#65533;&#65533;si8&#65533;!Z&#65533;KS&#65533;&#65533;&#65533;+&#65533;&#65533;oC<&#65533;&#65533;>&#65533;I&#65533;NE&#65533;&#65533;{&#65533;&#65533;D32.,&#65533;&#65533;&#65533;]&#65533;&#65533;{(&#65533;&#65533;&#400;&Q&#65533;&#65533;Y&#65533;&#65533;&#65533;t.c&#65533;l`&#65533;)&#65533;&#65533;*&#65533;&#65533;&#65533;&#65533;&#1363;&#65533;Ht?&#256;&#65533;+&#65533;&#65533;&#65533;&#65533;k&#65533;&#65533;&#65533;&#65533;&#65533;@&#65533;&#65533;&#65533;&#65533;,~&#65533;y&#65533;P&&#65533;&#65533;=&#65533;kEK&#145;*I&#1829;50&#65533;&#65533;&#1832;3
&#65533;&#65533;@&#65533;&#65533;@@&#65533;Fz`&#65533;&#65533;d&#65533;3!&#65533;T&#65533;
=X&#65533;&#65533;r&#65533;8!&#65533;I&#65533;&#65533;&#65533;&#65533;&#65533;7i &#65533;&#65533;&#65533;&#65533;d&#65533;!&#65533;G&#65533;""2&#65533;>ED*/Rda&#65533;z` b&#65533;iY4&#65533;4&#65533;p&#65533;h&#12290;&#1219;&#65533; &#65533;&#65533;'&#65533;&#65533;&#65533;40&#65533;&#431;c&#65533;&#65533;&#65533;&#65533;&#65533;1&#65533;%&#65533;&#65533;D0
R~K&#65533;!&#65533;&#65533;C&#65533;T&#65533;k&#65533;&#65533;B&#131;&#65533;&#65533;&#65533;.Q&#65533;&#65533;c!&#65533;0m&#65533;&#65533;I1&#65533;&#65533;}&#65533;&#65533;L&#65533;  H&#65533;*W&#65533;&#65533;V&#65533;&#613388;&#65533;,_&#577;Z&#65533;&#65533;&#805;.w&#65533;&#65533;^&#65533;R&#65533;&#65533;Z%M8&#65533;b&#65533;&#65533;d&#65533;/&#65533;&#65533;&#65533;f:&#65533;	&#65533;&#65533;&#65533;P&#65533;G&#65533;!&#65533;&#65533;&#806;6&#65533;&#65533;nz&#65533;p&#65533;5&#1392;&#65533;-&#65533;a&#65533;&#65533;L',&#65533;&#65533;&#65533;v&#65533;&#65533;%<&#65533;u&#65533;&#65533;&#65533;&#65533;g>PD&#65533;n&#65533;&#32551;@&#65533;&#65533;&#962;~&#65533;&#65533;&#65533;/&#65533;&#494;&#65533;:&#65533;&#65533;&#65533;&#65533;&#65533;@'&#65533;M&#65533;Z&#65533;&#65533;   &#65533;&#1102;&#65533;&#65533;-A&#65533;HGJ&#65533;Jx&#65533;&#65533;(5&#65533;EW&#65533;&#65533;&#65533;&#65533;&#65533;0&#65533;&#65533;/&#65533;D
Bp&#65533;&#65533; &&#65533;J&#65533;B &#65533;&#65533;d&#65533;>A&#1026;&#65533;&#65533;&#65533;&#65533;@!nj&#65533;L3&#65533;T&#65533;"&#65533;J&#65533;R &#65533;&#65533;&#65533;;Gp&#65533;&#65533;2/%"&#65533;&#65533;;&#65533;!&#65533;B&#65533;ATiU&#65533;&#65533;S&#65533;&#65533;Ax &#65533;&#65533;&#65533;@! f&#65533;`&#65533;3&#1548; r@&#65533;P&#65533;&#65533;\&#1389;&#65533;+8u&#65533;&#1554;&#65533;=&#65533;.AH&#65533;&#65533;r&#65533;&#65533;O&#65533;V&#65533;jS&#65533;&#65533;&#65533;An &#65533;&#462;&#65533;&#65533;&#65533;&#65533;&#65533;&#1066;&#65533;k&#65533;&#65533;g+
Zo&#65533;U7xA^{&#65533;&#65533;&#1398;R&#65533;*&#65533;&#65533;`9k&#65533;&#65533;f&#65533;&#65533;&#65533;&#65533;&#65533;m&#65533;&#65533;&#65533;&#1894;&#65533;&#65533;D`-R &#65533;&#65533;&#1464;&#65533;D&#65533;7A&#65533;&#65533;&#65533;
&#65533;&#65533;&#65533;%t&#65533; &#65533;&#65533;&#65533;3&#65533;.v&#65533;&#65533;]v&#65533;&#65533;:&#65533;&#65533;x&#65533;&#65533;&#65533;&#65533; &#65533; &#65533;a&#1515;&#65533;&#65533;2sB&#65533;-&#65533;+_gh&#65533;&#65533;,&#65533;tS)U!&#50687;&#65533;&#65533;/3C &#1586;&#65533;&#65533;&#65533;.&#65533;`4(#xX00&#65533;C8&#65533;f&#65533;pk0&#65533;H&#65533;e*6&#1413;&#65533;S&#65533;&#65533;&#65533;&#65533;*)&#65533;&#65533;&#65533;7&#383;&#65533;&#65533; Y\n@&#65533;&#65533;&#65533;:W> Xe  &#65533;8&#65533;@^&#65533;&#65533;&#65533;&#65533;&#65533;&#65533; eE&#65533;dJ&#25746;&#65533;&#65533;&#882;>P&#65533;6&#65533;t!&#65533;&#65533;G&#65533;&#65533;Q&#65533;y&#65533;jv&#65533;KCG&#65533;>;4@d&#65533;&#65533;&#65533;,&#65533;<&#65533;pcrj&#65533;&#65533;3&#65533;&#65533;v&#65533;Rm&#65533;#q/&#65533;&#65533;&#65533;j&#65533;&#65533;i&#65533;&#65533;05&#65533;&#65533;&#65533;&#65533;&#65533;&#65533;i&#65533;&#65533;&#65533; 5:G&#65533;&#65533;B&#65533;&#65533;&#1287;&#65533;&#65533; R&#65533;&#65533;&#65533;&#1691;&#65533;@&#65533;&#65533;aj&#65533;W;	&#65533;P&#65533;9&#65533;i&#65533;u&#65533;>&#65533;&#65533;&#65533;E&#65533;M6&#65533; =&#65533;B ,&#65533;&#65533;T&#65533;>&#65533;Fj&#65533;&#65533;&#213;%&#65533;&#65533;8A2&#65533;&#65533;d&#65533;D&#65533;D&#65533;&#65533;xn&#65533;)&#364061;&#65533;&#65533;&#456;&#65533;&#65533;&#65533;v94&#65533;j&#1262;&#65533;H&#65533;"-"&#65533;&#65533;&#65533;&#65533;NE&#65533;FQ&#65533;Y&#65533;&#65533;
&#65533; $&#65533;&#65533;:~(&#65533;&#65533;hn6&#65533;&#65533;&#65533;'B&#65533;d&#65533;!&#65533;&#65533;Cg&#65533;&#65533;&#65533;<+&#65533;&#65533;&#65533;&#65533;&&#65533;%!L#7_&#2040;U~&#65533;X*@&#65533;&#65533;N&#65533;&#65533;&#65533;&#65533;&#65533;kT&#65533;Nx&#65533;!&#65533;&#65533;&#65533;&#65533;a&#65533;	&#65533;X&#65533;,&#65533;&#65533;38H[&#65533;e&#65533;8Jx &#65533;&#65533;#B&#65533;a'&#65533;&#65533;&#65533;G	&#65533;j5&#65533;.HK&#65533;X0&#65533;&#65533;&#65533;p &#65533;i&#65533;?-&#65533;&#65533;n&#65533;&#65533;Q&#1876;&#65533;&#65533;&#65533;&#65533;&#65533;&#65533;&#65533;)&#65533;&#65533;&#418;&#65533;&#65533;xD&#65533;&#65533;m&#65533;1&#65533;	&#65533;&#65533;|&#1965;&#65533;ek&#65533;&#65533;&#65533;&c&#65533;&#65533;LO	&#65533;qZ&#65533;&#65533;&#65533;&#65533;;&#65533;0&#65533;&&#65533;&#65533;&#65533;qc&#65533;-D&#65533;&#65533;z&#65533;
X	N&#65533;Q&#65533;&#65533;&#65533;b6u&#65533;E&#65533;|&#65533;d&#65533;82&#65533;&#65533;E&#65533;&lYHm&#65533;&#65533;F%Y&#65533;M/&#65533;N&#65533;&#65533;&#65533;x&#65533;&#65533;9D&#65533;&#65533;;|&#171;&#65533;8r&#65533;&#65533;&#65533;&#65533;&#65533;&#65533;?a?B&#65533;&#65533;c(&#65533;&#65533;&#65533;A&#65533;6Zf&#65533;x&#65533;&#65533;&#65533;1&#65533;G5Sl&#65533;''B&#65533;BKB;&#65533;w&#65533;&#65533;yW&#65533;2&#65533;P	
&#65533;	&#65533; &#65533;] &#65533;31&#65533;&#65533;&#1063;x0G#{&#65533;0s!KR2&#65533;%&#65533;&#65533;&#65533;&#65533;|&#65533;7&#65533;"g&#65533;P8&#65533;&#65533;:&#65533;&#65533;&#65533;&#65533;	&#65533; &#65533;&#65533;0G&#65533;0/yb#&#65533;7-&#65533;&#65533;5"&#65533;&#1538;G@)&#65533;$&#65533;b&#65533;f$E,&#65533;B&#65533;#&#65533;D
ndl6B&#65533;!ah)&#65533;SSh&#65533;&#65533;&#65533;p&#515;&#65533;w&#65533;&#65533;|E&#65533;13&#65533;w&#65533;1&#65533;$0EP|r&#65533;`&#65533;"&#65533;m&#65533;Z'&#65533;&#65533;0&#65533;2&#65533;&#65533;uI&#65533;BT &#65533;&#65533;
ts+&#65533;#&#65533;!uI&#65533;A4&#65533;|TD&#65533;&#65533;xzh%(<&#65533;&#65533;!L&#65533;&#65533;E('&#65533;80{&#65533;;&#65533;&#65533;&#65533;j&#65533;&#65533;&#65533;&#65533;&#65533;&#65533;A~&#65533;uTwQ%&#65533;x	&#1655;&#65533;&#65533;H&#65533;&#65533;$DO,x&#65533;&#65533;&#65533;6&#65533;!P&#65533;-&#1489;<&#65533;xH4&#65533;&#65533;P&#65533;"M&#65533;@&#65533;A	RJ!&#65533;&#65533;&#65533;l8@?&#65533;&#65533;zK&#65533;&#65533;8`&#65533;&#65533;'2"&#1045;&#65533;I&#65533;'&#566;&#65533;&#65533;&#65533;&#65533;&#65533;=&#65533;&#65533;`M8&#65533;(&#65533;&#65533;&#65533;&#65533;.&#65533;&#65533;v'E4&#65533;`XPPp&#65533;&#65533;
&#65533;&#65533;h&#65533;'&#65533;&#65533;&#65533;vI&#65533;&#65533;&#65533;[B~&#65533;&#65533;(&#65533;Ao&#65533;9()3&#65533;/&#65533;1&#65533;5-)&#65533;&#65533;=Y&#65533;19I&#65533;&#65533;=&#65533;
?&#65533;;&#65533;~!w`&#65533;' {6&#584;&#65533;&#531;&#65533;hO	&#65533;&#65533;1&#65533;&#65533;&#65533;yC&#65533;@z&#65533;x&#65533;&#65533;&#65533;&#65533;W&#65533;<&#65533;&#1109;&#65533;)&#65533;&#65533;11`NY&#65533;=&#65533;&#65533;i&&#65533;c&#65533;p{"@l|&#65533;L	&#65533;&#65533;hJ&#65533;x&#736;&^p&#65533;&#65533;&#65533;&#65533;' Jq&#65533;@&#65533;&#65533;Q&#65533;&#65533;.i&#65533;&#65533;Q&#65533;U&#65533;|&#65533;&#65533;0&#65533;I'a '&#65533;	&#65533;&#65533;,&#65533;w(&#65533;GRr&#65533;(&#65533;pn&#65533;`.&#65533;WY&#65533;r&#65533;H.&#65533;&#65533;&#65533;M&#65533;n&#65533;&#65533;&#65533;&#65533;U@:&#65533;YC.&#65533;&#65533;&#65533;R&#65533;&#65533;Y&#65533;&#65533;&#65533;E&#65533;p&#65533;\ yU&#65533;&#65533;&#65533;&#65533;&#65533;&#65533;&#65533;.&#65533;&#65533;&#65533;^0#1&#1529;&#65533;&#65533;
h&#65533;&#65533;&#65533;c&#65533;&#377569;&#65533;`&#65533;&#65533;!|`&#65533;&#65533;&#65533;:h&#65533;&#65533;&#65533;6&#65533;&#65533;&#65533;&#65533;.&#65533;&#65533;&#65533;&#1696;&#65533;&#65533;JA  !&#65533;     ,    &#65533;  &#65533;&#65533;&#65533;pH,&#65533;&#548;r&#65533;l:&#65533;&#1064;tJ&#65533;Z&#65533;&#1580;v&#65533;&#65533;z&#65533;&#65533;xL.&#65533;&#65533;&#65533;z&#65533;n&#65533;&#65533;&#65533;aM&#65533;&#65533;&#65533;&#65533;&#65533;&#65533;&#65533;&#65533;&#65533;/W!/~5+&#65533;(&#65533;&#65533;&#65533;&#65533;&#65533;(&#65533;+5I&&#65533;j&&#65533;U5&#65533;IV(n&#65533;&#65533;&#65533;&#65533;&#65533;&#65533;&#65533;&#65533;&#65533;&#65533;B&#65533;+j&#65533;&#65533;S+&&#65533;IU&#65533;!i&#65533;&#65533;&#65533;&#65533;&#65533;&#65533;&#65533;O/&#65533;&#65533;&#65533;&#65533;&#65533;&#65533;g5&#65533;&#65533;R&#65533;&#65533;HT/f/!&#65533;&#65533;&&#65533;f&#65533;&&#65533;be tF&#429;!/&#65533;=&#65533;&#65533;&#65533;H;*$&#65533;&#65533;&#65533;%&#65533;PLd&#65533;B&#65533;i&#65533;6&#65533;!&#65533;AHeOZ5,B,S&#65533;qY&#65533;!&#1792;e&#65533;&#65533;&#65533;&#65533;J&#65533;N^&#65533;&#65533;K&#65533;_&#65533;6Q&#65533;rHK)&#65533;\n&#65533;!t Q&#65533;q:&#65533;&#65533;e$&#65533;M&#65533;t&#65533;$q	+&#65533;MoS&#65533;&#65533;C&#65533;&#65533;SCQ&#65533;&#65533;K*&#65533;cke&#65533;/&#65533;B&#65533;mSb\&#65533;XJ|&#65533;&#65533;8a&#65533;B&#65533;&#65533;!n&#65533;&#65533;U,~&#65533;$&#65533;&#65533;&#5448;&#65533;&#65533;&#65533;&#324;&#65533;|%K1a&#65533;Bj(+&#65533;&#65533;&#65533;&#65533;&#1629;dx&#65533;&#65533;&#65533;&#65533;e&#65533;Z&#65533;<&#65533;&#65533;&#65533;&#65533;6&#65533;&#65533;.%&#65533;)5z&#65533;&#65533;w&#65533;&#65533;Q&#65533;&#65533;yB&#65533;&#65533;&#65533;&#65533;&#65533;4&#65533;&#65533;aOq&#65533;ZL&#65533;&#65533;&#65533;&#65533;(&#65533;J&#65533;K&#65533;&#65533;&#65533;T&#65533;%(VP&#65533;&#65533;&#65533;
&#65533;M!&#65533;|K&#65533;&#65533;&#65533;)O&#65533;&O7&#65533;&#65533;&#65533;&#65533;&#65533;}K$&#65533;Y&#65533;&#65533;BLM&#65533;&#65533;Z&#65533;&#65533;`90 d&#65533;E&#65533;I&#65533;8&#65533;&#65533;=&#65533;U*&#65533;&#65533;&#65533;|</*&#65533;zl&#65533;&#65533;N&#65533;^6&#65533;Q&#65533;)&#65533;hLs&#65533;d&#65533;-&#1476;%&&&#65533;V&#65533;&#65533;&#65533;sHp@@v)CL&#65533;%|Z&#65533;!C8=.S&#65533;?&#65533;$"1&#65533;um&#65533;&#65533; &#65533;&#65533;&#65533;&#65533;&#65533;Yl:u&#65533;&#65533;&#65533;&#65533;g&#65533;6!&#65533;&#65533;Vi&#1424;'K&#65533;&#65533;&#65533;q&#65533;&#65533;&#65533;ynX<f&#65533;&#65533;&&#65533;g&#65533;&#65533;8j"!0&#65533;J+6&#1378;&#65533;&#65533;&#65533;Z#!&#65533;r&#65533;(&#65533;&#65533;9
i&#65533;&&#65533;&#65533; &#65533;&#65533;*&#65533;&#65533;&#65533;&#65533;B&#65533;&#65533;&#65533;*K&#65533;&#65533;>&#65533;&#65533;&#65533;&#65533;&#65533;jm,&#65533;V&#65533;&#65533;L$JD/&#65533;&#65533;&#65533;&#65533;%1mJ]O&#65533;&#65533;&#65533;&#65533;&#65533;E]&#65533;X&#65533;-&#65533;z&#65533;&#65533;7&#65533;&#65533;&#65533;&#65533;&#65533;&#65533;]&#65533;fxC&#65533;p_&#65533;{C&#65533;&#65533;D&#65533;&#65533;&#65533;&#65533;&#65533;&#65533;&#65533;&#65533;&#65533;&#65533;BH@ &#65533;H&#65533;&#65533;&#65533;&#65533;&#65533;&#65533;ph&#65533;&#65533;&#65533;&#65533;r&#65533;&#65533;H&#65533;&#65533;&#65533;&#65533;&#65533;l&#65533;&#65533;&#65533;YVP&#1495;D&#65533;S&#65533;F&#65533; 3,)&#65533;&#65533;'&#65533;K%3=&#65533;&#65533;&#65533;%>O&#65533;&#65533;=	I]@#7G&#65533;&#65533;&#65533;i&#65533;5/&#65533;kU.N&#65533;z&#1337;bP&#562;f&#65533;&#65533;&#1958;&#65533;`@&#1032;&#65533;&#65533; &&#65533;&#65533;r&#65533;D&#65533;&#65533;&#65533;&#65533;nA&#65533;P&#65533;&#1511;da&#65533;&#65533;6H&#65533;&#65533;A I0&#65533;7&#713;#A&#65533;&#65533;&#65533;&#65533;)&#65533;&#697;&#65533;xZ&#65533;m8&#65533;&#65533;&#65533;&#65533;&#65533;=&#1917;z/pK&#65533;&#65533;A&#65533;0A&#65533;&#65533;mF3&#65533;B8&#65533;&#65533;1&#65533;A&#65533;&#65533;&#65533;&#65533;&#65533;&#65533;&#65533; &#65533;M"a
m&#65533;"4&#65533;&#65533;n&#65533;&#65533;s
&#65533;=5&#65533;&#65533;N&#65533;&#65533;&#65533;kLYW/d&#65533;&#65533;&#65533;E&#65533;*&#65533;&#65533;&#65533;o&#65533;1&#65533;&#65533;&#65533;&#1077;o&#65533;c[&#65533;&&#65533;&#65533;&#65533;7X&#65533;08&#65533;&#65533;&#65533; G&#65533;&#65533;&#65533;	&#65533;P7&#65533;W,&#65533;4-&#65533;S!&#65533;%`r &#65533;m&#65533;Q&#65533;&#65533;F5
!&#65533;w&#53447;< &&#65533;bB/&#65533;KO&#65533;q&#65533;!&#65533; g&#65533; 	M&#65533;
&#65533;&#65533;0&#65533;nhT&#65533;Pe{A&#65533;o&#65533;(&#65533;&#65533;wE;X"&#65533;&#65533;O4&#65533;&#65533;pH&#65533;k&#65533;&#65533;&#65533;L&#65533;&#65533;T`l&#65533;&#65533;&#65533;$Bf&#65533;N&#65533;&#65533;x&#65533;&#65533;&#65533;eA<&#65533;&#65533;G)&#65533;&#65533;`&#65533;
&#65533;K&#65533;&#65533;&#65533;a/$6H5&#65533;c&#65533;&#65533;&#65533;"Y&#65533;&#65533;P&#65533;Lr&#65533;%&#65533;&#1035;'F&#65533;@&#65533;(GI&#65533;R&#65533;&#65533;L&#65533;*W&#65533;J&#65533;&#613388;&#65533;,gI&#65533;Z&#65533;&#617740; &#65533;6yV&#65533;&#65533;&#65533;f)qI&#65533;b&#65533;l&#65533;&#65533;"&#65533;f:&#65533;@&#65533;4&#65533;IM&#65533;a&#65533;k&#65533;&#65533;y&#65533;&#65533;&#65533;n&#65533;&#65533;&#65533;&#65533;g-&#65533;&#65533;FD&#65533;&#65533;]I$&#65533;7&#65533;&#65533;Nq&#65533;&#65533;e@&#65533;pv
&#65533;&#65533;&#65533;|&#65533;>&#65533;IzZ&#65533;\&#65533;
&#65533;@a&#65533;\pK&#65533;Lh3&#65533;&#65533;PdR`&#65533;hA&#65533;6&#65533;&#65533;&#65533;&#65533;%0&#65533;&#1038;&#65533;&#65533;&#65533; %&#65533;4J&#1170;&#65533;+&#65533;&#65533;&#65533;pJ@&#65533;&#65533;t)<&#65533;&#912;&#65533;S'&#65533;iN?`K&#65533;&#65533;d&#65533;&#65533;M&#65533;iJ&#65533;&#65533;4*h&#65533;M&#65533;&#65533;&#65533;G8&#65533;8&#65533; &#65533;&&#65533;&&#65533;&#65533;&#65533;Ni&#65533;&#65533; &#65533;T*S&#65533;&#65533;&#65533;p&#65533;&#65533;6`ANc &#65533;&#65533;&#65533;X-&#65533;h,&#65533;pu"&#65533;&#65533;:Vh&#65533;&#65533;4&#65533;^	&#65533;Hu&#65533;g&#65533;+?&#65533;r&#65533;!&#65533;b&#65533;&#65533;3&#65533;ZM&#65533;  l2&#65533;X^&#65533;$p&#65533;\ &#65533;&#65533;Jv&#65533;&#65533;&#65533;&#65533;Y&#65533;&#65533;&#65533;&#65533;&#65533;&#65533;UgQo@!&#65533;&#65533;=m0S;&#65533;&#65533;v4xmgc+&#65533;"`BX@nu&#65533;Q&#65533;NS%`&#65533;l &#65533;d&#65533;&#65533;&#65533;%0&#65533;&#65533;`&#65533;&#65533;e&#65533;s&#65533;&#65533;&#65533;&#65533;&#65533;&#65533;&#65533;&#65533;&#65533;evE&#65533; "&#65533;5&#65533;&#65533;/1K &#65533;&#65533;R&#65533;&#65533;Uc &#65533;&#65533;&#65533;&#65533;&#65533;&#65533;&#65533;{&#65533;/0&#65533;[&#65533;A&#65533;&#65533;&#65533;e&#65533;;&#65533;1&#65533;7kJ&#65533;}&#65533;+&#65533;&#65533;^%&#65533;&#65533;	&#65533;&#65533; &#65533;&#65533;O
&#65533;&#65533;$&#65533;E	!`8&#65533;&#65533;&#65533;0./&#65533;#&#65533;&#65533;`H&#65533;&#65533;&#65533;&#65533;&#986;rX )&#65533; ( &#65533;&#65533;11;&#65533;&#65533;p6&#65533;a&#65533;&#65533;&#65533;f&#65533;*g&#65533;HN&#65533;&#65533;&#65533;+{&#65533;&#65533;R&#65533;ID&#65533;&#65533;&#65533;Y&#65533;&#65533;&#65533;92&#65533;yf&#65533;&&#65533;&#65533;o5&#65533;&#65533;\3<&#65533;P&#65533;;&#65533;t&#65533;&#65533;&#65533;s&#65533;&#65533;,&#65533;2&#65533;YB@&#65533;*&#65533;tdA&#1492;&#1029;.&#223;0&#65533;h78&#65533;&#65533;&#65533;gzQ &#65533;&#65533;K&#65533;3&#65533;&#1372;&#65533;&#65533;&#65533;h	t&#65533;&#65533;&#65533;u5&#65533;&#65533;K&#65533;c&#65533;&#65533;MC\&#793;Cp&#65533;c&#1329;&#65533;
[&#65533;G&#65533;H$ v&#949;&#65533;&#65533;
m6bB{&#65533;&#65533;&#65533;-=`&#65533;&#65533;c&#65533;~&#65533;&#65533;&#1114;&#65533;&#65533;&#1126;&#65533;DF&#65533;>Y&#65533;a&#65533;x&#65533;.&#65533;]&#65533;&#65533;tj&#65533;X67D0&#65533;`"&#65533;&&#65533;&#530;"&#65533;&#65533;&#1493;&#65533;&#65533;&#65533;aY&#65533;r&#65533;B&#65533;"2&#65533;&#65533;,&#65533;&#1131;&#65533;&#65533;z	:&#65533;&#65533;&#65533;`&#65533;n0&#65533;!toC&#65533;&#65533;)#&#65533;(D+&#65533;&#65533;&#65533;&#65533;&#65533;XB'7&#65533;&#65533;&#65533;&#65533;xPB&#65533;BH&#65533;&#65533;'&#65533;&#65533;~&#65533;&#65533;\aG F&	s&#65533; (&#65533;G/x&#65533;&#65533;&#65533;&#65533;q&#65533;#!&#65533;(&#65533;0&#65533;&#65533;A&#65533;&#65533;6S&#65533;&#548;{R&#65533;&#65533;%&#1066;\&#65533; $&#65533;&#65533;&#65533;	lr&#65533;!&#65533;&#65533;{&#65533;a7&#65533;"&#65533;"Fu6'{&#1519;&#65533;>&#65533;&#261;(&#65533;&#65533;&#65533;&#65533;I&#65533;&#65533;&#1034;&#65533;+m&#65533;.&#65533;\&#65533;{&#65533;,=&#65533;&#65533;&#65533;$&#65533;&#65533;!&#65533;H&#65533;`&#65533;&#65533;`%O&#65533;&#65533;&#65533;&#65533;r&#65533;&#65533;<z2`&#65533;+:&#428;% &#65533;&#65533;J&#65533;&#65533;c&#65533;q&#65533;&#65533;&#65533;#&#65533;&#65533;&#65533;d&#65533;&#65533;)M6&#65533;&#65533;&#65533;&#65533;&#65533;&#65533;&#65533;&#65533;|&#65533;H&#65533;&#65533;&#65533;h&#65533; &#65533; 3&#65533;&#65533;@&#65533;\5&#65533;&#65533;&#65533;&#65533;&#1226;&#65533;&#65533;KP&#65533;TI&#65533;&#65533;-&#65533;&#65533;&#65533;&#65533;&#65533;&#65533;&#65533;&#65533;&#65533;o2k&#65533;k&#65533;&#65533;&#65533;V z&#65533;&#65533;&#65533;m&#65533;&#65533;d&#65533;y&#65533;M}kQv&#65533;f@vA&#65533;@}J&#65533;&#65533;&#65533;
&#65533;	&#65533;&#65533;70#&#65533;&#65533;&#65533;>H`	`.&#65533; yF&#65533;'&#65533;!&#65533;%&#65533;&#65533;rJW4+W&#65533;&#65533;&#65533;"{<s&#65533;bP&#65533; 	,&#1538;.&#65533;&#65533;&#65533;&#65533;&#65533;&#65533;&#65533;&#65533;&#65533;{&#65533;"+&#65533;H&#65533;B*&#65533;A746&#65533;&#65533;(&#65533;&#65533;*&#65533;q[p&#65533;&#65533;&#65533; &#65533;_&#65533;Q&#65533;".&#65533;&#65533;(2x&#65533;&#65533;L;`Bz0n&#65533;&#65533;=a&#65533;&#65533;&#65533;b8&#65533;&#65533;&#65533;d&#65533;p&#65533;&#65533;0!k1"&#65533; 1D8=a"&#65533;7M&#65533;*F07&#65533;?&#135;I&#65533;"&#65533;3&#65533;5w0&#65533;R&#65533;6)&#65533;e&#65533;'th&#65533;6&#65533;17DOpvKP'&#1281;!L&#65533;&#65533;rb[oRxzB
&#65533;b5&#65533;q'L&#65533;&#65533;&#65533;&#65533;Y&#65533;*&#65533;Au&#775;&#65533;&#65533;)`&#65533;h&#65533;Er$REK2TQ&#65533;!M &#65533;&#65533;!&#65533;&#65533;#P0#-&#65533;l1&#65533;hS09'&#65533; (&#65533;ZQ&#65533;xE2@?&#65533;&#65533;?Y&#65533;&#65533;&#65533;&#65533;&#65533;Dw&#65533;XEs&#65533;$s&#65533;P{Ow&#65533;&#65533;&#65533;&#65533;`H3&#65533;&#65533;A+&#65533;p&#65533;&#65533;3 (&#65533;&#65533;&#65533;{&#65533;&#1549;&#1288;&#65533;e&#65533;&#65533;&#65533;&#65533;&#1736;8  &#65533;&#65533;A&#65533;&#65533; lT&#65533;&#65533;tH&#65533;;0&#65533;&#65533;#&#65533;&#65533;&#65533;
&#38015;&#65533;&#1478;&#65533;q	9Ua}P&#65533;9&#65533;0&#65533;"&#1315;&#65533;iA&#209;&#65533;Q&#65533;;&#406;"&#65533; &#65533;]&#65533;&#65533;&#65533;&#65533;&#65533;F&#65533;f|&#65533;Q&#65533;Kg&#65533;"&#65533;h%&#65533;#&#65533;J&#65533;q^@6Qx&#65533;ho&#65533;&#1104;6&#65533;&#65533;&#65533;Xu&#65533;.
&#65533;"&#65533;2&#65533;Qrx&#65533;S&#65533;q!&#786;&#65533;&#65533;y&#65533;#&#65533;&#65533;=&#65533;?&#65533;&#65533;&#65533;z'8&#65533;4&#65533;q]&#1045;V&#65533;+5&#65533;Ohb<>&#65533;\%&#65533;&#65533;&#65533;&#65533;/&#65533;&#65533;/&#65533;&#65533;n&#65533;0&#65533;&#65533;&#65533;P %&#65533;&#65533;&#65533;Q&#65533;|hp&#65533;`-&#65533;&#65533;2&#65533;&#65533;&#65533;&#65533;&#65533;`0&#65533;&#65533;&#65533;U&#65533;m&#65533;&#65533;&#65533;&#65533;Xc&#65533;&#65533;Y&#65533;&#65533;&#65533;+&#65533;y&#65533;&#65533;I&#65533;	&#65533;Uj`u&#65533;&#65533;&#65533;&#65533;%?w&#65533;C0&#569;&#65533;&#65533;	+&#65533;z&#65533;&#65533;`&#65533;V@n)&#65533;k&#41374;&#65533;&#65533;&#65533;&#65533;&#65533;&#65533;&#65533;9&#65533;&#65533;Y&#65533;&#65533;y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U&!i&#65533;&#65533;&#65533;&#65533;&#65533;&#65533;&#65533;N/&#65533;&#65533;&#65533;&#65533;&#65533;&#65533;G&&#65533;Z5&#65533;&#65533;Q{&#65533;FT/f/!&#65533;&#65533;&#65533;&&#65533;f&#65533;&&#65533;&#65533;}E2&#65533;&#65533;\d&#65533;&#65533;&#65533;&#65533;\&#65533;sS$H &#65533;&#20809;
&#65533;$C&#65533;&#65533;M&#65533;A&#65533;&#65533;{$"&#65533;&#65533;Wnq&#65533;&#65533; &#65533;[ &#65533;x&#65533;l&#65533;
H&#65533;&#65533;&#65533;N&#65533;&#65533;H&#65533;bT&#65533;0/+WL)iRJ)&#65533;Rj&#65533;&#65533;&#65533;&#65533;&#922;&&#65533;&#260;&#65533;&#65533;Eo&#65533;bu&#65533;&#65533;&#65533;8]&#65533;&#65533;&#1856;[&#65533;$&#65533;&#65533;0&#65533; &#65533;P~&#65533;&#65533;&#65533;T&#65533;c&#65533;&#65533;&#65533;&#65533;*g&#65533;[4~&#65533;&#65533;&#19321;NH&#65533;&#65533;T&#65533;&#65533;y&#65533;&#65533;&#30801;&#65533;wa&#65533;Q&#65533;R&#65533;`:NO~A&#65533;&#65533;&#65533;&#65533;&#65533;&#65533;Nj&#65533;8&#65533;&#65533;&#65533;|&#65533;&#65533;&#65533;&#65533;&#1632;8&#1725;"A&#65533;&#65533;&#65533;K&#65533;
 &#65533;&#65533;&#65533;,*#&#65533;"&#65533;&#65533;J&#65533;&#65533;&#65533;;ze+&#65533;&#65533;&#557;&#65533;v&#65533;&#65533;I4W&#65533;"_&#65533;&#1341;L> 
N&#65533;*&#65533;8&#65533;&#65533;'&#65533;&#65533;&#65533;&#65533;p}z0+&#65533;&#65533;xF&#65533;0&#65533;&#65533;&#65533;&#65533;4&#65533;`GH&#65533;(&#65533;&#65533;&#65533;&#65533;E&#65533;&#65533;(&#65533;&#65533;W&#65533;s&#65533;&#65533;&#65533;t&#33860;K&#65533;&#65533;&#65533;/f&#65533;&#65533;\&#65533;]"&#65533;q&#65533;&#65533;BL&#65533;8&#65533;&#65533;)(Qd5&#65533;$&#65533;tC&#65533;&#65533;L>&#424;F&#65533; #&#65533;&#65533;&#65533;&#65533;<i&#65533;&#65533;g&#65533;&#65533; &#65533;&#65533;F&#65533;&#65533;$&#65533;G&#65533;&#65533;!&#65533;&#65533;(&#65533;&#65533;P&#65533;1a&#65533;Wv&#65533;&#65533;1&#65533;&#1284;xK&#50711;&#65533;I&#65533;&#65533;&#65533; &#65533;&#65533; '&#65533;5@&#65533;N&#65533;G&#65533;ye`&#65533;'mRb&#65533;&#65533;&#65533;q&#610;KD&#65533;D&#65533;&#65533;&#65533;[&#65533;B&#65533;&#65533;&#65533;p&#65533;&#65533;&#65533;$2Qj&#65533;I&#65533;`Iv&#41624;&#65533;H&#65533;&#65533;&#65533;T&#65533;&#65533;&#65533;VPH&#65533;&#65533;q&#65533;&#65533;C&#65533;JD&#65533;&#65533;c&#65533;&#65533;&#65533;&#65533;V&#65533;z&#65533;&#65533;&#65533;+"&#65533;&#65533;n&#65533;&#1818;Bl2&#65533;&#65533;:&#65533;D&#65533;6&#65533;&#65533;&#65533;XH&#65533;&#65533;C@&#65533;Y\&#65533;	_&#65533;&#65533;b&#65533;&#65533;,&#65533;3&#65533;x&#65533;F&#65533;T&#65533;
E&#65533;@ &#65533;&#65533;"1&#65533;&#65533;&#65533;R{k pqP&#65533;&#65533;&#819;q&#65533;&#65533;&#65533;q&#65533;&#65533;=&#65533;&#65533;&#65533;*&#65533;7D&#65533;ld1&#65533;M&#65533;&#812;4&#65533;(&#65533;\
&#65533; &#65533;<&#65533;&#65533;>;&#65533;&#65533;&#65533;&#65533;,&#65533;w5@&#65533;&#65533;1V,&#65533;&#875;&#65533;B&#42993;&#1832;&#65533;&#65533;B&#65533;H4&#65533;&#65533;, y&#65533;&#65533;O+&#65533;]T&#65533;&#65533;Qm&#65533;V&#65533;\&#65533;e&#65533;&#820;&#874;&#65533;]&#65533;&#65533;Dw#W:&#65533;Q_&#65533;7&#65533;&#65533;Oq&#65533;J&#336;r&#65533;HK4F&#65533;&#65533;j&#65533;}D;ZgfD5j&#65533;_}&#65533;&#65533; J&#65533;yE&#65533;&#65533;&#65533;W&#65533;2&5&#65533;&#65533;rRZ&#65533;E&#65533;&#65533;&#65533;d&#65533;X&#65533;&#65533;&#65533;&#65533;&#65533;{&#65533;W&#65533;,&#65533;&#65533;&#65533;&#65533;&#65533;A&#65533;&#65533;k&#65533;B&#65533;g]&#65533;&#65533;&#65533;-&#65533;$R&#65533;I&#221;#&#65533;J&#65533;&#65533;P&#65533;&#973;R&#65533;&#65533;o&#65533;&#65533;G &#65533;&#1160;&#65533;#t&#65533;LN&#65533;-s&#65533;p&#65533;&#65533;&#65533;(l&#65533;~e1\0&#65533;&#65533;&#65533;j&#65533;3&#65533;&#1164;&#65533;&#65533;&#65533;F+&#329;&#65533;y&#65533;&#65533;&#65533;&#65533;'&#65533;&#65533;&#1645;T&#65533;W0&#65533;k
!B&#65533;&#65533;Pp((&#65533;?&#1578;\&#65533;(&#65533;&#65533;&#65533;&#65533; >b&#65533;&#65533;@&#65533;;auV&#65533;0&#65533;&#65533;TC&#1055;@&#65533;&#65533;&#65533;&#65533;&#65533;8&#65533;&#486;&#65533;&#65533;&#65533;c&#65533;&#65533;b&#65533;|1&#65533;e&#65533;&#317;t&#65533;&#65533;+&#65533;&#65533;1&#65533;x&#65533;&#65533;?&#65533;e&#65533;f9&#65533;&#22537;&#65533;&#65533;&#65533;&#65533;`&#65533;&#65533;z&#65533;&#65533;&#65533;}d&#65533;t&#65533;8"4&#65533;&#65533;&#65533;pG&#65533;&#65533;#&#65533;&#65533;&#65533;
&#65533;H&#65533;&#65533;&#65533;E44&#65533;:l&#65533;9&#65533;|T)&#65533;6&#65533;&#65533;&#65533;&#65533;L&#65533;&#65533;*&#65533;&#65533;q&#65533; FI&#65533;R&#65533;&#65533;L&#65533;*W&#65533;&#65533;TZ&#65533;&#65533;&#65533;&#65533;&#65533;,gI&#65533;Z&#65533;&#618028;e&#65533;&#65533;&#65533;!&#65533;&#65533;&#65533;&#65533;0M&#65533;&#65533;b&#65533;&#532;e&#65533;&#65533;&#65533;a:&#65533;&#65533;D@2&#65533;I&#65533;jZ @9&#65533;@t&#65533;&#65533;hz&#899764;&#65533;8&#65533;i&#65533;.ls!r&#65533;&#65533;&#65533;&#65533;&#65533;&#65533;v&#65533;&#65533;&#65533;&#65533;:&#65533;&#65533;&#65533;i5&#65533;&#65533;&#65533;&#65533;&<&#65533;)N.&#65533;&#65533;
2&#65533;@&#65533;&#65533;&#413;\2&#551;B&#65533;&#65533;&#966;&&#65533;&#65533;(!
*&#65533;C0&#65533;&#65533;&#65533;&#680;F7:&#65533;&#65533;z&#65533;i1&#65533;&#1106;&#65533;&#65533;D&#65533;&#65533;&#65533;6&#65533;&#65533;T: 0&#65533;K&#65533;Qv&#65533;&#65533;8&#65533;Nu&#65533;&#65533;[vc&#65533;_4/&#65533;&#65533;J&#65533;&#65533;4*j
&#923;&#65533;&#65533;G8A9&#65533;"T:&#65533;&#65533;)CBQ&#65533;0&#65533;&#65533;R&#65533;L&#65533;&#65533;S&#489;&#65533;&#1536;:&#65533;&#65533;6P&#710;LNsP&#65533;&#1334;U!&#65533;&#65533;7XjX&#65533;9Vk&#65533;&#65533; &#65533;%To UZzA&#65533;((#&#65533;*&#65533;" &#65533;{&#65533;f_&#65533;i&#65533;&#65533;@&#65533;&#65533; f&#65533;K#l&#65533;.&#65533;&#65533;&#65533;
&#65533;&#65533;2t&#65533;&#65533;,&#65533;b&#65533;&#65533;&#65533;&#65533;&#65533;E&#65533;,&#65533;&#65533;&#1596;&#65533;&#65533;&#65533;&#65533;&#65533;&#65533;T;&#65533;&#65533;&#65533;&#65533;&#65533;&#65533;)&#65533;J&#65533;@(&#65533;m&#65533;&#65533;&#65533;jj&#65533;j&#65533;~&#65533;&#65533;&#65533;
&#1492;&#65533;E@fp&#65533;(w&#65533;&#65533;l&#65533;87&#65533;&#65533;Z&#65533;&#1402;B&#65533;&#65533;(@&#65533;&#65533;&#65533;&#65533;5f	&#65533;&#1025;XF&#65533;&#65533;&#65533;&#65533;U&#65533;&#65533;&#65533;&#65533;&#1952;&#65533;&#65533;4&#65533;&#65533;&#65533;&#65533;V&#65533;&#1496;&#65533;
`y&#65533;&#666;&#65533;[&#65533;/&#65533;` g1A&#65533;&#65533;\&#65533;\&#65533;U&#1560;0X-`&#65533;&#65533;&#65533;&#65533;Y&#65533;&#65533;&#65533;0?&#65533;A&#227;&#65533;&#65533;&#65533;;&#65533;&#65533;&#65533;,0BaQ&#65533;&#65533;up&#65533;*&#65533;&#65533;&#65533;2`&#65533;hl`&#65533;;=&#65533;f&#65533;=&#65533;
>&#65533;&#65533;7&#65533;&+&#65533;&#65533;&#65533;&#65533;&#65533;&#65533;&#476;&#1108;&#65533;&#65533;&#65533;&#65533;^&#65533;&#65533;Lx9&#65533;`&#65533;&#65533;&#65533;,.5&#65533;&#65533; &#65533;&#65533;['|&#65533;7&#65533;3&#65533;&#65533;&#65533;&#65533;Uu&#65533;&#65533;3Hb,&#65533;&#65533;&#65533;m
&#65533;w&#65533;&#65533;A&#65533;I&#65533;c&#65533;&#65533;6&#65533;&#65533;^0&#65533;'m&#65533;&#65533;J[&#65533;&#65533;&#65533;D/
 &#65533;io&#65533;Z&#65533;&#65533;! R&#65533;&#65533;&#65533;&#65533;f&#65533;&#65533;&#65533;&#65533;j&#65533;	")&#65533;2&#65533;X
&#65533;g&#65533;&#65533;1v&#1916;&#65533;,$&#65533;&#65533;
Ro&#65533;&#65533;H&#65533;&#65533;&#65533;1&#65533;&#65533;&#65533;&#519;&#65533;&#65533;@,N&#65533;&#65533;cx&#65533;6$&#65533;1&#65533;&#65533;H[qX&#65533;&#65533;n'd&#65533;T&#65533;&#65533;v6&#65533;&#65533;q&#65533;&#65533;&#1623;Hv&#65533;&#65533;&#65533;!&#65533;L &#65533;,"&#65533;&#65533;2&#65533;.q&#65533;H&#65533;&#65533;&#65533; &#65533;&#65533;
aG,K)+`E&#65533;-O.27&#65533;&#65533;&#65533;&#65533;u&#65533;&#65533;x&#1034;&#65533;&#65533;-&#65533;9"&#65533;(VBh&#65533;i&#65533;@&#65533;@k&#65533;&#65533;&#65533;,dN=q$KvG&#1839;&#65533;7&#65533;&#65533;&#65533;y&#65533;&#65533;._&#65533;n@@&#65533;A2&#65533;C&#65533;T&#65533;&#65533; &#65533;O2&#65533;&#65533;&#65533;Y&#65533;w&#65533;` E~&#65533;x&#65533;&#65533;&#65533;&#65533;J~&#65533;j&#65533;&#65533;A&#65533;&#65533; z$&#65533;6&#65533;&#65533;D7X&#597;Ld&#65533;I&#65533;`&#65533;K&#65533;E&#65533;&#65533;P&#65533;Lt&#65533;.&#65533;s&#65533;&#65533;7e&#65533;&#65533;*Z&#65533;b&#65533;g&#65533;&#65533;&#65533;&#65533;`&#65533;\~:B&#65533;e&#65533;q9&#65533;&#65533;&#65533;&#65533;&#65533;q&#1653;&#65533;/&#65533;&#65533;&#65533;&#65533;0&#65533;"D&#65533;&#65533;&#28161;B&#65533;^&#65533;&#65533;au[T1&#65533;&#65533;&#65533;&#65533;&#65533;&#65533;1&#65533;&#65533;&#65533;.#
&#65533;,/	!xq&#65533;P&#65533;a-&#65533;/WwAx&#65533;	&#65533; &#65533;&#65533;&#65533;v&#65533;G&#65533;&#65533;&#65533;f&#65533;&#65533;&#65533;hr?&#65533;`5lP&#65533;:
/&#65533;&#65533;&#1509;&#65533;&#65533;&#65533;S&#65533;&#65533;P#6E&#65533;G&#65533;&#65533;1&#65533;&#65533;'x&#65533;&#65533;&#65533;c&#65533;r.&#65533;{r&#65533;D&#65533;&#65533;&#65533;&#65533;&#65533;&#65533;&#65533;A&#65533;:&#65533;&#65533;(&#65533;pW&#65533;1&#65533;&#65533;/&#65533;&#65533;f+@&#65533;_&#65533;Ds0&#65533;&#65533;
&#65533;g7#&#65533;z&#65533;&#65533;&#65533;s&#65533;&#65533;&#65533;+&#65533;+&#65533;&#65533;#&#65533;+&#65533;&#65533;&#65533;&#65533;&#65533;:&#65533;&#65533;<&#65533;	&#65533;+#&#1623;._&#65533;,Kp&#65533;&#65533;&#65533; &#65533;&#65533;D&#65533;&#65533;&#65533;&#65533;+dVR&#65533;&#65533;.&#65533;&#65533;zP&#65533;l&#65533;&#65533;@GX3&#65533;&#450;J&#65533;#'=&#65533;&#65533;j&#65533;Ln&#65533;AMp&#65533;&#65533;Cky&#65533;u&#65533;_&#65533;"1pHu5&#65533;&#65533;#&#65533;G`C&#65533;a &#65533; &#65533;&#65533;p&#65533;&#65533;b&#65533;b,&#65533;8*s&#65533;F@sy&#65533;&#65533;u1ryE8&#65533;&#65533;&#65533;&#65533;CO~J&#65533;'y&#65533;F&#65533; &#65533;&#65533;&#65533;&#449;&#65533;E'&#65533;H=w&#65533;b&&#65533;&#65533;M&#65533;&#65533;&#65533;&#65533;&#65533;&#65533;w&#65533;u!&#65533;&#65533;2&#65533;/K&#65533;)&#65533;A%&#65533;&#65533;&#65533;&#65533;!!Z&#65533;DHr#&#1226;	&#65533;&#65533;r r$-Pph&Tm&#65533;B#&#65533;U&#65533;KPt&#65533;&#65533;M0yP&#65533;$&#65533;&#65533;k&#65533;&#65533;!&#65533;8&#65533;+&#65533;&#65533;x2 &#600;YrO'
&#65533;"&#65533;&#65533;!&#65533;C0!&#435;M0B&#65533;yq &#65533;H&#65533;8&#65533;H&#65533;FA+&#65533;8&#65533;(&#65533;Q=&#1157;&#65533;&#65533;M&#65533;V&#65533;&#65533;3u^T&#1280;&#65533;H0C&#65533;3&#65533;&#65533;w&#65533;)8&#744;&#65533;8e&#65533;gG
E&#65533;/&#65533;&#65533;x&#65533;&#65533;o&#65533;u&#65533;&#65533;&#65533;q&#65533; &#65533;c&#65533;&#65533;&#65533;&#65533;5&#65533;&#65533;s1 &#65533;9&#65533;&#65533; t&#65533;@q&#65533;a&#65533;&#65533;(&#65533;M&#1043;&#65533;v &#65533;K&#65533;&#65533;^&#65533;&#65533;%2&#65533;#&#65533;&#65533;&#65533;&#65533;&#65533;&#9548;&#65533;&#65533;Kqy&#65533;S&#65533;k&#65533;&#65533;&#65533;!vY&#65533;N&#65533;&#65533;&#65533;&#65533;L&#65533;<&#384;&#65533;l&#65533;&#65533;`{Pcx&#65533;@&#65533;&#360112;&#65533;a2&#65533;&#65533;>&#65533;&#65533;+&#65533;yj&#65533;t=&#65533;&#65533;&#65533;&#65533;21D&#65533;Y	-&#65533;~&#65533;Ye&#65533;&#65533;/&#65533; 0-&#65533;&#65533;yAct&#65533;Ye&#65533;G&#65533;g&#65533;(&#65533; &#65533;$&#65533;&#65533;)"&#65533;0&#65533;)+p&#1088;0)&#65533;, &#65533;J&#65533;&#65533;F	Y&#65533;Xd&#65533;w7&#65533;A&#65533;&#65533;&#65533;&#65533;&#65533;Y,&#65533;p{&#65533;&#65533;n{I&#65533;&#65533;ri1H&#65533; &#65533;&#1245;&#65533;0&#65533;&#65533;&#65533;&#65533;&#1049;v&#65533;VP&#65533;&#65533;&#65533; &#65533;:&#65533;Z&#65533;z&#65533;&#65533;&#65533;
*;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&#65533;&#65533;*&#65533;&#65533;&#65533;&#65533;-&#65533;&#65533;&#696;&#65533;&#65533; &#65533;&#65533;z!&#65533;&#65533; o&#65533;&#65533;WE4&#65533;&#65533;q&#340;&#65533;&#65533;p&#65533;"&#65533;&#65533;&#65533;,I&#65533;L&#65533;SO&#65533;')&#65533;gK6)8s&#1466;&#65533;&#65533;-+D&#825;d`A&#65533;&#65533;Jb&#65533;&#65533;j?&#65533;lB&#65533;P&#65533;&#65533;r}"&#65533;C&#726;
&#65533;h&#65533;&#65533;$&#65533;&#65533;Zm&#65533;&#65533;&#65533;&#65533; &#65533;T&#65533;R1&#65533;n&#65533;&#65533;&#1186;&#65533;&#65533;'&#65533;&#1235;^&#65533;&#65533;K&#65533;&#65533;J&#65533;-&#65533;&#65533;Le&#65533;>&#65533;D&#65533;T&#65533;&#65533;&#65533;&#65533;&#797;i5F&#65533;A^&#65533;&#65533;P &#65533;}B&#65533;"WM&#65533;~1'\J&#65533;&#65533;-&#35331;mM$&#65533;&#65533;&#65533;&#65533;%&#65533;K&#65533;-&#65533;&#1864;&#65533;&#65533;JP&#65533;&#65533;<y&#65533;&#65533;-O&#65533;&#65533;&#65533;	&#65533;&#65533;5B=&#65533;d&#65533;qH&#983;&#65533;&#65533;B&#65533;J&#65533;&#65533;D 8:&#65533;&#65533;C&#65533;&#65533;&#65533;&#65533;
&#65533;P&#65533;&#65533;;&#65533;&#65533;RK&#65533;&#65533;&#65533;{&#65533;&#65533; AwC&#65533;&#65533;&#65533;$&#65533;M&#65533;&#65533;&#65533;&#65533;(&#65533;&#65533;'<I&#277;x&#65533;H&#65533;&#65533;&#65533;i&#65533;&#65533;<&#65533;&#65533;b5hr@jE&#65533;@&#65533;&#65533;&#65533;&#65533;c&#65533;&#65533;p&#65533;&#65533;1a&#65533;DX8d6&#65533;D&#65533;&`p&#65533;(&#65533;&#65533;&#817;&#65533;&#65533;7&#65533;0A&#65533;&#65533;[&#65533;!CI&#65533;%qTI%-&#65533;&#65533;&#65533;&#65533;&#65533;&#65533;&#65533;&#65533;G\r[&#65533;o&#65533;PP&#65533;J&#65533;&#65533;&2G &#65533;C&#65533;ra&#65533;&#65533;&#65533;%&#65533;&A )k
Qa&#65533;&#65533;&#65533;&#65533;&#65533; jf&#65533;&#65533;^:&#65533;oJ&#65533;&#65533;i&#65533;t&#661;CI&#65533;&#65533;)&#65533;&#65533;&#65533;H&#65533;&#65533;&#65533;Q&#65533;&#65533;&#65533;VPH&#65533;&#65533;q&#65533;&#65533;C&#65533;Z&#65533;&#65533;h&#294;&#65533;&#65533;TK&#65533;[&#65533;&#65533;&#65533;3&#65533;&#65533;B&#65533;&#65533;&#65533;&#65533;+n&#65533;&#65533;vk
&#65533;&#65533;&#65533; &#65533;_&#65533;&#1772;&#65533;748&#65533;0,&#65533;&#65533;s&#65533;&#65533;K0&#65533;&#65533;W&#65533;&#65533;b&#65533;&#65533; 93&#65533;x&#65533;C&#65533;T&#65533;JBY&#65533;G &#65533;B8;&#65533;C&#65533;KDA&#65533;&#65533;&#65533;(OJ&#65533;'q`&#65533;&#65533;&#65533;c0&#65533;&#65533;c&#65533;&#65533;@&#65533;"a&#65533;3&#65533;&#65533;C&#65533;&#65533;&#65533;&#65533;g}&#65533;&#65533;(&#65533;\
&#65533;&#963711;F&#65533;&#65533;&aq|&#65533;&#59889;&#189;&#491;&#65533;>9~N'&#65533;*L&#65533;&#65533;&#65533;E&#65533;&#65533;&#65533;&#65533;&#65533;&#65533;&#1561;$j&#65533;%h&#65533;&#65533;&#65533;('&#65533;&#65533;&#65533;&#65533;<2&&#65533;Az&#65533;&#65533;F&#65533;qO&#65533;*R}&#296;-a)&#65533;&#65533;w&#65533;&#65533;&#65533;&#65533;X6&#65533;&#51027;&#467;&#65533;&#65533;&#65533;H&#65533;&#65533;No&#65533;O~E&#65533;&#65533;d&#65533;.d&#65533;~tC&#65533;&#65533;&#65533;&#65533;%&#65533;Dp&#65533;&#65533;F&#65533;7&#60062;&#65533;
g"%aL`&#65533;&#65533;K&#65533;>9de~D&#65533;^DG&#65533;&#65533;&#143;&#65533;PA&#65533;;&#65533;BK
#&#65533;	&#65533;3&#65533;j&#65533;C&#65533;t&#15901;}/\&#65533;bV&#65533;&#65533;&#65533;&#1533;&#62470;&#65533;M%&#65533;&#65533;&#65533;tU	@&#65533;#&#65533;X-&#65533;&#65533;(&#65533;]&#65533;f&#65533;#L&#65533;>r &#65533;&#65533;q&#65533;G&#65533;r	&#65533;	&#65533;&#65533;+&#65533;8%=b&#65533;&#65533;&#65533;&#65533;`j&#65533;&#65533;c&#65533;d&#65533;X)&#65533;*&#65533;&#65533;&#65533;&#65533;&#65533;&#65533;
&#65533;&#65533;!&#527;1&#65533;E|NA&#241;&#65533;	&#65533;GI&#65533;&#65533;C2xL(&#65533;&#65533;w&#65533;BK]_',&#65533;&#65533;&#1542;&#65533;&#65533;b&#65533;&#65533;%&#65533;&#65533;&#65533; b&#65533;&#65533;"F"&#65533;ylL&#65533;&#65533;l$&#65533;8&#65533;&#65533;&#65533; &#65533;&#65533;(&#65533;Z<#yw&#65533;C&#65533;HF&#880;&#65533;t&#65533;J&#65533;h$"R&#65533;z&#65533;8 X&#65533;&#804;&7&#65533;&#65533;Nz&#603956;&#65533;(GI&#65533;R&#65533;&#65533;L&#65533;*W&#65533;&#65533;lQ&#65533;C &#65533;,gI&#65533;Zf&#65533;&#65533;&#65533;&#805;.wYJ&#65533;Q	&#65533;&#65533;0&#65533;&#65533; ^&#65533;&#564;&#65533;&#65533;4&#65533;'.&#65533;	&#268;&#65533;4;&#65533;&#65533;jZ3&#65533;Yp&#65533;&#25108;4&#65533;r&#65533;&#65533;&#65533;5&#65533;IN,ps_r&#65533;)&#65533;x&#65533;p&#65533;3&#65533;&#65533;g5=sv2h\&#65533;4&#1574;&#65533;&#65533;|&#65533;&#65533;&#65533; &#65533;<&#65533;K
&#65533;3&#65533;&#65533;<(>&#65533;a9&#65533;&#65533;&#65533;\@':K&#65533;Z&#65533;&#65533;&#65533;F7z
&#65533;YaNB&#65533;g6&#65533; < &#65533;%e E&#65533;&#65533;y&#65533;qj&#65533;0&#65533;&#65533;T&#65533;&#65533;;&#65533;4&#65533;&#65533;_6I!4 &#65533;=&#65533;&#65533;J&#65533;&#65533;&#65533;kv&#65533;'&#65533;&#65533;r&#65533;G'&#65533;&#923;<&#65533;p&#608;U&#65533;E&#65533;&#65533;
n`&#65533;4B&#65533; *&#65533;&#65533;&#65533;9&#65533;&#65533;[BT&#65533; &#65533;&#65533;&#65533;@&#65533;W%fV&#65533;I&#65533;&#65533;`&#65533;G&#65533;ARO&#65533;&#65533;&#65533;&#65533; &#65533;&#65533;Y&#65533;T&#65533; &#65533;&#65533;u&#65533;sM&#65533;n&#65533;&#65533;&#65533;+,&#1769;&#606;&#65533;&#65533;7pU{X&#65533;&&#65533;&#65533;[BR V&#65533;N&#65533;Q%&#65533;Z&#1591;vV&#65533;&#65533;=&#65533;B;&#65533;V&#65533;&#65533;%Bj0!,&#65533;&#65533;&#65533;&#65533;el&#65533;&#65533;&#65533;&#65533;U6&#65533;m/s&#65533;&#65533;&#65533;&#1920;H&#65533;n&#65533;&#65533;W&#65533;&#237;&#65533;BK&#65533;&#65533;2&#65533;&#65533;&#65533;&#65533;&#65533;%@&#65533;&#65533;^&#65533;&#65533;&#65533;&#65533;e	&#65533;&#65533;R&#1531;c;<
&#65533;&#65533;Z&#65533;&#65533;B0&#65533;yA&#65533;&#65533;\n@*&#65533;&#65533;]&#65533;ZA&#65533;&#65533;m&#65533;~&#65533;&#65533;"`C&#65533;&#65533;~=&#65533;&#65533;\&#65533;@&#65533;0&#65533;A]o0SWa&#65533;s&#65533;&#65533;+&#65533;&#65533;`@ &#65533;&#65533;n&#65533;Yya&#65533;&#65533;&#65533;&#65533;&#65533;&#65533;&#65533;W&#65533;`&#65533;0&#65533; 0@)&#65533;&#65533;q&#1601;&#65533;&#65533; &#65533;&#65533;B&#65533;&#65533;@-&#65533;:&#65533;&#65533;2@&#65533;,&#65533;<&#65533;&#65533;&#65533;	&#65533;&#65533;&#444;&#65533;&#65533;&#65533;B&#65533;&#65533;&#65533;I&#65533;xN &#65533;]>&#65533;&#65533;H)t&#65533;EV&#65533;;&#65533;&#65533;&#1365;U M&#65533;N:&#65533;&#65533;
y6 &#65533;s&#65533;=&#65533;~&#65533;&#65533;}S<&#1097;&#65533;&#65533;wq&#65533;G&#65533;3&#65533;&#604;@&#65533;&#65533;&#65533;&#65533;T&#65533;&#1200;&#65533;42&#65533;@I2&#65533;C&#65533;VCK&#65533;*G&#65533;&#65533;d&#1257;&#65533;{&#65533;&#65533;j&#65533;A &#65533;S&#65533;&#65533;@ P&#1834;&#65533;W&#65533;S&#65533;&#65533;&#65533;0&#65533;*B&#65533;&#65533;&#65533;'&#65533;&#65533;4&#65533;&#65533;&#350;&#65533;O&#65533;&#65533;&#65533;&#65533;&#65533;&#65533;*&#65533;U&#65533;&#65533;RG&#65533;
&#65533;D&#65533;M.l.z&#65533; Z&#65533;%t&#65533;m*&#65533;YZ&#65533;l&#65533;&#65533;b&#1402;3s<&#739;&#65533;&#65533;Eh&#65533;&#65533;:&#65533;&#65533;H&#65533;l$&#65533;_&#65533;n5&#65533;&#65533;&#65533;&#65533;&#65533;EA&#65533;;%!&#65533;&#65533;@&#65533;&#65533;&#65533;&#65533;W&#65533;&#65533;G&#65533;&#65533;&#65533;X	&#65533;K &#65533;&#203;&#65533;-&#65533;&#65533;#&#65533;&#65533;7G&#65533;&#65533;&#65533;&#65533;$RQ&#65533;&#65533;&#65533;&#65533;V!&#62300;l&#65533;&#65533;F5&#65533;TQmj&#65533;&#65533;&#65533;GM&#65533;C&#65533;&#65533;B~s#&#65533;&#65533;C|a&#65533;&#65533;1&#65533;{&#65533;T&#65533;P	z&#65533;v&#65533;&#65533;K p#&#65533;&#65533;Q&#65533;^&#65533;&#65533;(o0&#65533;9&#65533;&#65533;^&#65533;1&#65533;t&#65533;&#65533;;&#65533;wm7t&#65533;$/&#65533;3&#65533;&#65533;&#65533;&#65533;&#65533;&#65533;W&#65533;|Ep&#65533;Nn&#65533;&#65533;}Cr&#65533;5&#65533;Wz&#65533;&#65533;&#65533;c/P&#65533;?&#65533;&#65533;&#65533;&#65533;-&#65533;&#65533;&#65533;&#521;&#65533;V F&#34003;cDa&#65533;1&#65533;&#65533;}&#65533;B&#65533;{&#65533;&#65533;&#587;"&#12602;` `&#65533;&#65533;S2&#65533;L&#65533;7&#65533;<&#65533;}&#65533;w&#65533;o&#65533;J&#890;`&#65533;#M&#65533;&#65533;#&#1200;7&#65533;&#65533;&#65533;&#65533;&#65533;C&#65533;&#1544;+(&#65533;&#65533;&#65533;j&#65533;&#1670;&#65533;Jr&#65533;Q&#65533;d&#65533;B;&#65533;&#65533;`&#65533;&#65533;&#65533;}$&#65533;X&#65533;&#65533;5JE&#65533;&#65533;&#65533;&#65533;&#65533;&#1403;d&#65533;CP2&#65533;0&#65533;@&#65533;&#65533;~^&#65533;~	&#65533;0&#65533;&#65533;&#65533;
&#65533;	%a0&#65533;' *~\c9W"&#65533;&#65533;-+&#65533;+&#65533;&#65533;+&#65533;&#65533;&#65533;P&#65533;&x&#65533;(&#65533;	&#65533; 
x
a4&#65533;&#65533;&#722;&#65533;&#65533;?&#65533;F&#65533;&#1767;	&#65533;&#65533;&#1025;&#65533;&#65533;+X&#65533;Q&#65533;&#65533;.&#65533; &#65533;O&#65533;k&#65533;&#65533;1t&#65533;&#65533;&#65533;`c&#65533;G|p&#65533;&#65533;)x&#65533;W&#65533;&#65533;Y@ RxC&#65533;w6&#65533;&#65533;&#65533;V&#65533;&#65533;&#65533;/M&#65533;p]&#65533;&#961;$&To&#65533; &#65533;/g&#65533;&#65533;&#343;B&#65533;0&#65533;&#65533;ri&#65533;m&#1920;&#65533;&#65533;&#65533;!Zl-&#65533;9o&#65533;t|&#65533;JatL&#65533;K pxZ &#65533;&#65533;2&#65533;&#65533;D	-R&#65533;~&#65533;&#65533;p&#65533;&#65533;|&#65533;!:&#65533;j"s&#65533;&#65533;G&#65533;s&#65533;@>&#65533;#&#65533;$f&#65533;#&#65533;&#65533;2&#65533;T$H&#65533;>=&#65533;1&#65533;P#_h`&#65533;(/ J -N&#65533;"m4	R&#65533;!C&#65533;$&#65533;S&#65533;Et&#65533;&#65533;]R&#65533;&#65533;B2&#65533;=&#65533;X&#65533;&&#65533;M&#65533;%mF=Qp&#65533;`s&#65533;&#270;:GR&#65533;&#65533;1 &#65533;&#65533;&#65533;H&#65533;&#65533;&#65533;=&#65533;}Cb v+0&#65533;&#1037;C&#65533;&#65533;M@xx0k=&#65533;&#65533;&#65533;nIv&#65533;S&#65533;q&#65533;&#65533;X&#65533;6&#65533;&#65533;rP&#65533;&#65533;Q8&#65533; &#65533;>(&#65533;&#65533;AR"&#65533;WR	e(WO&#65533;&#65533;8&#65533;&#65533;a$1y/&#65533;&#65533;hAq q&#65533;7&#65533;Ga&#65533;&#327;}-&#65533;=&#65533;9&#65533;XA
&#65533;X(!&#65533;&#65533;1&#65533;&#65533;X&#65533;cs&#1108;&#65533;L&#65533;1&#65533;QpSY&#65533;&#65533;p&#65533;BAv&#65533;q&#65533;V&#65533;;&#65533;&#65533;&#65533;v )S&#65533;H&#65533;&#65533;CB&#65533;&#65533;&#65533;gzEG
w&#65533;&#65533;&#65533;)ri
&#65533;y'E&#65533;&#65533;+&#65533;w\&#65533;e&#65533;C9Isn&#65533;K&#65533;&#65533;l'&#65533;"C&#418;j&#65533;&#65533; &#65533;bS&#65533;M&#65533;&#65533;&#65533;&#65533;g8&#65533;!x&#65533;&#65533;&#65533;&#65533;&#65533;~A&#65533;0&#65533;,h&#65533;&#1494;&#65533;(&#65533;|7T&#65533;&#65533;&#65533;&#65533;&#65533;P,&#65533;&#1628;&#793;
&#65533;G0&#65533;&#65533;Yn&#65533;x`&#65533;2&#65533;I&#65533;&#65533;&#65533;&#793;&#65533;i&#65533;&#65533;Q&#65533;i&#65533;&#34398;&#44638;&#65533;&#1630;&#65533;&#65533;&#65533;&#65533;&#65533;&#65533;i)A  !&#65533;     ,    &#65533; &#65533;iL3	/_ 3f6i?oI|Ly&#65533;  &#65533;&#65533;&#65533;//&#65533;??&#65533;OO&#65533;__&#65533;oo&#65533;O&#65533;R&#65533;/Y&#65533;#V&#65533;&Y&#65533;)\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&#65533;&#65533;&#65533;&#65533;&#65533;&#65533;&#65533;&#65533;!&#65533;p&#65533;&#65533;S.)&#65533;HU)$i&#65533;!&#65533;&#65533;&#65533;&#65533;&#65533;&#65533;O2&#65533;&#65533;&#65533;&#65533;&#65533;&#65533;h8&#65533;&#65533;R{&#65533;FT2f2$&#65533;&#65533;&#65533;)&#65533;f&#65533;)&#65533;&#65533;}g5&#65533;U&#65533;&#65533;&#65533;&#65533;S&#1660;&#65533;H&#65533;&#65533;T&#65533;c+&#65533;&#65533;1&#65533;&#65533;o&#65533;&#65533;&#65533;&#65533;@%&#65533;>"&#65533;&#65533;E	1@!&&#65533;:@&#65533;&#65533;s&#65533;&#65533;&#65533;JGS,^&#65533;Q&#65533;8&#65533;[j&#65533;$&#65533;&#65533;&#65533;&#65533;L="&#65533;&#65533;&#65533;&#65533;3I&#65533; &#65533;&#65533;*1D&#65533;&#65533;d`A&#65533;&#65533;&#65533;&#65533;&#1568;p&#1654;&#65533;&#65533;.&#65533;"E&#65533;I/&#65533;Yt&#65533;A&#65533;*&#65533;!Trh+dB&#65533;S4&#65533;u&#65533;&#65533;&#65533;&#65533;R\&#65533;&#65533;&#65533;&#65533; &#1644;n&#65533;&#65533;@'U&#65533;&#1200;RpH&#65533;&#1207;&#65533;Xyx6&#65533;X&#65533;&#65533;&#65533;&#65533;&#65533;&#65533;<&#65533;&#65533;TW'/&#65533;T&#65533;S&#65533;&#65533;&#65533;&#65533;&#65533;`&#65533;&#65533; &#65533;&#65533;^&#65533;~&#329;&#65533;d&#65533;O
P&#1815;&#1615;p2\W&#65533;&#65533;;D&#65533;&#65533;qwIA&#65533;,&#65533;K{&#65533;|&#65533;"&#65533;L&#1613;h:&#65533;d&#65533;<x&#65533;wq&#65533;X&#65533;&#65533;SjlgR+}&#65533;j&#65533;&#65533;&#65533;&#65533;&#65533;&#65533;}&#65533;i&#65533;R&#65533;-&#65533;&#65533;Jx&#65533;
5!NM&#65533;&#65533;&#65533;&#65533; R&#65533;I)&#65533;&#65533;G&#65533;&#65533;M&#65533;&#65533;OF&#65533;&#65533;|&#65533;0q&#65533;&#65533;&#65533;b&#65533;a&#65533; &#65533;$Q&#65533;S&#65533;&#65533;6pK&#65533;&#65533;&#65533;|@!&#65533;^&#65533;&#65533;+"1&#65533;&#65533;&#65533;&#65533;&#65533;xH&#65533;&#65533;&#65533;&#65533;t$F&#65533;&#65533;&#65533;)&#1118;t&#65533;YIG#)&#65533;&#65533;&#65533;M&#65533;F"&#65533;&#65533;G
&#65533;(&#1869;H&#65533;x&#65533;p&#65533;|&#65533;b&#65533;P&#65533;uH&#65533;&#65533; Z&#65533;q&#65533;tJ&#65533;&#65533;&#65533;g&#65533;<&#65533;&#65533;%|&#65533;&#65533;&#65533;Jp P&#65533;:\&#65533;&#65533;&#65533;&#65533;&#65533;|DP&#65533;+&#65533;&#65533;&#65533;%&#65533;4&#65533;&#65533;&#65533;iDA m&#65533;&#65533; &#65533;&#65533;[Q&#65533;D&#65533;&#65533;`&#65533;D&#65533;b&#65533;&#65533;&#65533;PH(&#65533;&#65533;&#689;&#65533;N@,&#65533;&#65533; &#65533;&#65533;&#65533;:VA&#65533;b,&#664;D}:l&#65533;&#65533;&#65533;@&#65533;&#65533;&#65533;>c&#65533;)&#65533;&#65533;&#65533;&#570;&#52155;&#52838;({&#65533;&#65533;&#65533;bQ&#65533;&#65533;&#65533;&#65533;&#1859;@s&#65533;&#65533;q&#65533;w.&#65533;&#65533;'W&#65533;&#65533;
&#65533;!(R&#65533;&#65533;B(&#65533;&#65533;&#65533;+	e&#65533;&#65533;&#65533;e.j&#65533;I&#65533;&#65533;&#65533;&#65533;a&#65533;&#65533;J0&#65533;&#65533;&#65533;&#65533;&#65533;r0&#65533;&#65533;&#65533;~&#65533;q8&#65533;jDf&#65533;&#65533;&#2872;9&#65533;U&#65533;_&#65533;"&#65533;
4&#65533;&#65533;r&#65533;_tp&#65533;<&#65533;,E/&#65533;i&#65533;&#65533;[&#65533;&#65533;E-&#294;86!CfQ3}*O&#65533;&#65533;Cdv&#65533;Bp&#65533;6U&#65533;	&#65533;%(&#15384;&#65533;dxvz&#65533;t&#65533;&#65533;&#65533;&#65533;&#65533;&#65533;&#65533;Za&#65533;Gp:&#65533;&#65533;&#65533;&#65533;A=Wa&#65533;&#65533;8&#65533;&#65533;&#65533;&#65533;4U*)D_B#&#65533;:&#137;^9HW&#65533;&#65533;d&#65533;rT&#65533;&#65533;R&#65533;&#65533;2"
!&#2039;&#65533;&#65533;5&#65533;p&#65533;&#65533;&#65533;{&#65533;&#65533;&#65533;&#65533;^E&#65533;:&#65533;8&#65533;&#65533;)&#65533;&#65533;l
&#65533;&#65533;&#65533;&#65533;}s&#65533;&#65533;c0&#1306;&#65533;&#65533;Z&#65533;&#65533;V&#65533;'&#65533;&#65533;m.&#65533;:&#65533;&#65533;&#65533;&#65533;&#65533;&#65533;o!&#65533;%&#65533;&#65533;%&#65533;&#65533;&#65533;]&#65533;&#65533;r5&#65533;F#'z&#65533;k&#65533;X&#65533;A&#65533;A&#65533;&#65533;L &#65533;&#65533;&#65533;&#65533;I9@&#65533;&#65533;&#65533;|eSt*8j&#65533;&#65533;&#65533;&#65533;&#65533;:l&#65533;%CA8lE&#65533;&#65533;y&#65533;&#65533; *9&#65533;&#65533;&#65533;J8FEO+q
&#65533;&#65533;&#65533;C$@&#65533;!z!&#65533;&#65533;&#65533;r&#65533;Xt&#65533;4&#65533;b&#65533;&#65533;Dc&#65533;L V&#65533;9)&#65533;&#65533;2&#65533;&#65533;6&#65533;
&#65533;H19&#65533;G&#65533;&#65533;&#65533;&#65533;&#65533; &#65533;&#65533;&#65533;&#65533;&#575;g&#65533;ctL&#65533;&#65533;cE,V&#65533;/&#65533;&#65533;&#65533;&#65533;&#65533;R&#65533;Q&#65533;C&#65533;&#65533; &#65533;h&#65533;CJ&#65533;@&#65533;$'I&#65533;JZ&#65533;&#804;&7&#65533;&#65533;x&#65533;&#65533;(GI&#65533;R&#65533;&#65533;4 )&#65533;EN&#65533;&#613388;e%QI&#65533;Z&#65533;&#616468; +&#65533;R?A&#65533;&#65533;&#65533;0&#65533;&#65533;b&#65533;&#65533;B/&#37935;].a&#65533;&#1036;f&&#65533;I&#65533;j&#65533;&#65533;
&#860;&#65533;XZhiz&#65533;&#65533;&#65533;8#&#65533;9&#65533;&#65533;`[&#65533;&#65533;:&#65533;)&#65533;vRs
&#65533;&#51331;&#65533;E&#992;&#65533;&#65533;&#65533;&#65533;<D&#65533;&#65533;O`&#65533;&#917052;@>&#65533;e&#961;t/GD&#65533;B&#65533;&#1061;&#65533;&#65533;&#65533;Di&#65533;&#646;Z&#65533;&#65533;&#65533;&#65533;f\@f&#65533;&#65533;&#65533;*R@&#1307;gT&#65533;&#65533;R&#65533;&#65533;&#65533;&#65533;R&#65533;&#65533;&#65533;	B
&#343;F&#65533;&#65533;	&#65533;&#65533; J&#65533;'&#65533;fJ&#65533;	&#65533;#&#65533;&#65533;&#65533;&#65533;&#65533;
&#65533;&#65533; &&#65533;`A&#65533;B&#65533;A&&#65533;&#1248;Fs&#65533;&#65533;l&#65533;r&#65533;&#65533;&#65533;@ e&#65533;:&#65533;7&#65533;&#65533;Y4%T&#65533;P&#65533;&#65533; &#65533;V&V&#65533;y&#65533;&#65533;&#65533;E&#65533;&#65533;QGi&#65533;&#65533;&#65533;&#65533;lk&#65533;IP&#1400;
s&#65533;&#65533;&#769;h&#65533;&#65533;&#65533;&#65533;&#65533;|]d&#65533;z&#65533;&#65533; S-&#65533;a&#65533;&#65533;XcjU4`AXa*Y$P&#65533;l%&#65533;[7&#65533;&#65533;S&#65533;&#65533;F&#65533;&#65533;&#65533;&#1298;;=L &#65533;h&#65533;&#65533;&#65533;t&#65533;1;&#65533;&#65533;&#65533;
!&#65533;&#65533;m&#65533;[&#65533;66&#65533;~\W
&#65533;&#65533;&#65533;&#65533;&#314;&#65533;"PV&#65533; \&#65533;&#65533;&#65533;&#65533;&#65533;B (&#65533;&#65533;]3&#65533;&#65533;Z&#65533;&#65533;$w*&#65533;&#337363;&#27493;&#65533;&#1026;Oj@&#65533;&#1773;&#65533;MB _9l&#65533;wi&#65533;nsu+&#65533;&#65533;&#65533;&#65533;&#65533;d~k9&#65533;&#65533;`u&#65533;&#65533;K&#65533;;qWQ&#65533;&#65533;+I&#65533;7&#65533;&#1437;0*5&#65533;#&#65533;&#65533;O&#65533;&#65533;T&#65533;nZrX %&#65533; ( &#65533;&#65533;U1-A&#65533;R@&#65533;&#65533;P&#65533;1&#65533;&#65533;&#65533;&74@&#27088;&#65533;'[Y&#65533;8&#65533;A&#65533;&#65533;-&#65533;sQ^&#65533;&#65533;Y/"a&#65533;0s&#65533;D&#65533;&#65533;R&#1304;
aV&#65533;&#65533;9&#65533;&#65533;A&#65533;&#65533;h&#65533;Q:&#65533;pR&#65533;5ak`t&#65533;=&#65533;&#65533;&#1388;&#65533;&#65533;}*C&#65533;&#1332; N&#65533;&#65533; 8&#65533;&#65533;&#65533;>&&#1075;&#65533;&#65533;&#65533;B &#65533;&#65533;tk3]L	|l&#65533;8\Jw&#65533;&#65533;&#65533;UL&#65533;Q&#65533;&#65533;&#65533;&V&#65533;&&#65533;fx,&#65533;d "&#65533;7&#65533;&#65533;	&#65533;R@&#65533;DA68&#65533;&#65533;&#624;&#65533;&#65533;&#65533;;#V&#984575;&#65533;"&#65533;&#65533;&#65533;&#65533;W)FT` &#65533;&#65533;&#65533;DV<%&#65533;&#65533;e;&#65533;&#65533;L&#65533;&#65533;DP&#65533;A&#65533; Q&#65533;.&#65533;&#65533;s&#65533;a:"&#65533;&#65533;&#65533;X&#65533;&#16677;P&#65533;&#65533;&#65533;&#65533; )
aH&#65533;FW7&#65533;j&#65533;&#65533;I&#65533;&#65533;&#65533;&#65533;&#65533;?}`p<&#65533;S&#1767;&#65533;&#65533;xOVB&#65533;&#65533;\(&#65533;&#65533;&#65533;&#65533;x&#65533;&#65533;&#775;&#65533;&#65533;&#65533;R:@&#65533;&#65533;8&#65533;=&#65533;7aC&#1006;&#65533;&#65533;&#65533;&#65533;&#65533; &#65533;@b&#65533;&#65533;&#1802;,@&#65533;&#65533;Z&#65533;b&#65533;(&#65533;0,&#65533;&#1050;&#65533;4&#65533;&#65533;&#65533;!n&#65533;C&#65533;g&#65533;J&#65533; (#/G&#65533;&#65533;&#65533;&#65533;c&#65533;L.'B_<w&#65533;&#65533;&#65533;&#65533;&#65533;Oj&#65533;|&#65533;&#65533;j&#65533;&#65533;&#65533;W&#65533;&#65533;j&#65533;&#65533;7(&#65533;]s\xJH&#65533;&#65533;&#65533;>&#65533;&#65533;&#65533;rk&#65533;&#65533;&#65533;t&#65533;&#65533;&#65533;}K&#65533;&#65533;j&#65533;Q&#65533;&#65533;&#65533;&#65533;&#1873;&#65533;&#65533;&#65533;&#65533;@&#65533;h&#65533;&#65533;X&#65533;&#65533;l a&#65533;&#65533;&#65533;g&#65533;2+&#401;-O&#65533;|&#65533;7>&#65533;&#65533;&#65533;IF8&#65533;&#65533;&#65533;l&#65533;&#65533;(c&#65533;&#65533;C&#1684;&#1426;&#65533;&#65533;&#65533;&#65533;X=&#65533;&#65533;F&#65533;&#65533;lL&#65533;SP&#1657;&#65533;&#65533;&#65533;&#993;o4W&#65533;d	&#65533;&#65533;#&#65533;&#65533;U&#65533;+T:&#65533;&#65533;|/&#65533;H&#65533;T&#65533;&#65533;&#65533;&#65533;&#65533;>&#65533;/1&#65533;&#65533;&#65533;&#65533;3""!u1*&#65533;A}&#1383;&#65533;P&#65533;&#65533;&#65533;&#65533;"&#65533;&#65533;
s1&#65533;&#65533;&#65533;&#65533;&#65533;&#65533;&#65533;@&#65533;&#65533;&#65533;p &#65533;G/_-H&#65533;#&#65533;&#65533;&#65533;Lx&#65533;~CP%R&#65533;5&#65533;Po\ &#65533;B`&#65533;reE,&#65533;&#65533;&#65533;&#65533;'&#65533;&#65533;&#65533;&#65533;*&#65533;&#65533;<9&#65533;#&#1586;3&#65533;&#65533;X&#65533;V&#65533;Wo&#65533;&#65533;&#65533;qc|&#65533;&#65533;P&d&#65533;W&#65533;f&#65533;x]W&#65533;&#65533;&#65533;&#65533;&#65533; &>&#65533;A&#65533;F !&#336;'&#65533;&#65533;k&#512;y&#65533;&#65533;?h!&&#65533;r\&#65533;EP	&#65533;sK0BA&#65533;F'&#65533;m&#65533;7wD#&#65533;&#65533;D&#65533;x&#374;&+&#65533;&#65533;&#65533;&&#65533;W'L`u&#65533;'L&#65533;f&#65533;&#65533;Gk&#65533;?P &#65533;&#65533;1k&#65533;&#65533;)6H&#65533;&#65533;&#65533;&#65533;#&#65533;&#65533;&#65533;#$7
h$&#1222;&#65533;y&#1666;"&#65533; A&#65533;F}C	&#65533;hO&#65533;!M&#65533;sn&#65533;&#65533;&#65533;3N !&#65533;&#65533;&#65533;&#65533;&#65533;&#65533;&#65533;x&#65533;&#65533;&#65533;&#65533;&#65533;
2=&t'H@a
&#65533;&#65533;&#983;&#65533;&#65533;&#65533;o&#65533;&#65533;p {&#65533;'&#65533;W&#65533;R&#65533;&#65533;&#65533;&#65533;&#65533;GA.  &#65533;&#65533;M&#65533;&#65533;&#65533;H&#65533;B&#65533;&#65533;H!&#65533;H+  a&#65533;Ej!&#65533;P&#65533;J@P0&#65533;&#65533;&#65533;&&#65533;&#65533;&#65533;&#65533;~&#1623;/IAK&#65533;#&#65533;q&#65533;S`@&#65533;!uw&#65533;n&#65533;&#65533;&#65533;&#65533;K&#65533;&#65533;9aGD&#65533;P&#65533;1&#65533;1&#65533;4&#65533;V&#65533;&#65533;&#65533;{g&#65533;q&#65533;&#65533;&#65533;&#65533;H&#65533;x?I+v>&#65533;&#65533;1x&#65533;&#65533;$&#65533;T^&#65533;U&#65533;8&#65533;`&#65533;&#65533;&#65533;&#65533;o!)&#65533;&#65533;$&#65533;&#65533;&#60437;<q&#65533;&#65533;&#65533;`&#65533;&#65533;@y0&#65533;&#65533;O@<k&#65533;&#65533;&#65533;&#65533;zb&#65533;&#65533;&#65533;vuy	&#65533;&#65533;vJ&#65533;4&#65533;Dt&#65533;h&#65533;zi&#65533;&#65533;i&#65533;&#65533;i&#65533;'&#65533;&#65533;0&#65533;&#65533;0&#65533;.&#65533;&#65533;`6e&#65533;@4%}a&#65533;R&#65533;	&#65533;&#65533;&#65533;p&#65533;y&#65533;&#65533;,X&#65533;&#65533;&#209;h&#65533;'&#65533;|&#65533;&#65533;`&#65533;0qUP&#65533;:X1&#1142;,&#65533;&#65533;&#65533;;H&#65533;&#65533;&#65533;&#65533;E&#65533;g&#65533;f)&#65533;2&#65533;c1&#65533;&#65533;&#65533;,&#65533; &#65533;u&#65533;7E&#65533;&#65533;}&#65533;&#65533;&#65533;&#1630;&#65533;&#65533;&#65533;&#65533;&#65533;&#65533;9&#65533;&#65533;Y&#65533;6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&#65533;7&&#65533;U5&#65533;&#65533;Ez&#65533;&#65533;rR(n&#65533;&#65533;&#65533;&#65533;&#65533;&#65533;&#65533;&#65533;&#65533;t&#65533;&#65533;S+&&#65533;D&#65533;{}P&&#65533;g&#65533;&#65533;&#65533;&#65533;&#65533;&#65533;&#65533;O/&#65533;&#65533;&#65533;&#65533;&#65533;&#65533;&#65533;&#65533;&#65533;R&#65533;C+7&#65533;/&#65533;P&#65533;f/!&#65533;&#65533;Ld2&#65533;&#65533;D5&#65533;2(:##W&#65533;&#65533;&#65533;&#65533;`%&#65533;&#65533;&#65533;1&#65533;a&#65533;&#65533;&("&#65533;&#65533;&#65533;65 e&#65533;E&#65533;a&#65533;&#274;h&#65533;&#65533;DO0j&#1842;&#65533;&#65533;&#65533;&#65533;&#65533;/&#65533;x&#65533;&#65533;8O&#65533;L&#65533;B&#65533;&#65533;&#65533;q2&#65533;&#65533;&#65533;\d-&#65533;t(&#65533;>u&#65533;E&#65533;S&#65533;P&#65533;&#65533;bv&#65533;&#65533;&#65533;-&#65533;B%R$&#1077;\&#65533;&#65533;&#65533;{CX&#65533;'&#65533;&#65533;^&#65533;*&#65533;Y&#65533;Md&#65533;+&#65533;&#65533;0U&#65533;&#65533;<M;@0&#65533;&#754;&#65533;d&#65533;&#65533;&#65533;u&#65533;R&#65533;\&#65533;&#65533;_W5&#65533;a&#65533;&#65533;+o&#65533;6&#65533;&#65533;E+B&#65533;&#65533;0&#65533;&#65533;&#65533;&#65533;&#65533;%&#65533;MU]-7&#65533;.&#65533;)R1&#65533;B_r&#50209;&#1815;= &#65533;&#65533;&#65533;&#65533;&#65533;&#65533;7&#65533;9&#65533;&#65149;&#65533;`&#65533;`B&#65533;*fh&#65533;&#65533;@H&#65533;&#65533;w.+&#65533;S&#65533;"&#65533;<&#65533;&#648;&#65533;&#65533;&#65533;2!R&#65533;&#65533; e&#65533;}^&#65533;&#65533;&#65533;)&#65533;&#65533;F
%&#65533;N&#65533;X8&#65533;&#65533;1XF&#65533;__&#65533;Q&#65533;\D&#65533;Y&#65533;(&#65533;I]&#65533;O,&#65533;&#65533;3&#65533;D5&#65533;&#280;I&#65533;E&#65533;r&#65533;q&#2126;\&#1312;&#65533;&#65533;&#1220;i&#65533;&#65533;8&#65533;*&#65533;&#65533;4&B&#65533;
zTH&#65533;$&#65533;&#65533;&#65533;&#65533;&#65533;1Q`&#65533;Y&#65533;<&#65533;&#65533;Fy&#65533;&#65533;L&#65533;&#65533;&#65533;?&#65533;&#1641;F#&#65533;&#786;&#65533;D &1&#65533;q&#65533;&#1623;jJ&#65533;&#65533;&#65533;jg&#642;E&#65533;eDp_&#65533;v&#65533;(&#65533;\&#65533;i&#65533;&#65533;D&#65533;D&#65533;C&#65533;&#65533;&M+)&#5603;q&#65533;&#65533;H&#65533;&#65533;&#65533;O&#65533;l&#65533;R I&#65533;&#65533;&#65533;&#65533;#&#65533;&#65533;JVF&#65533;&#65533;`&#65533;I&#65533;z&#65533;0&#65533;&#65533;&#65533;&#65533; K&#65533;&#65533;V"&#65533;&#65533;&#65533;)&#65533;&#65533;j&#65533;,&#65533;X&#65533;&#65533;nE&#65533;&#65533;_&#65533;&#65533;Y3&#65533;&#65533;E4d&#65533;&#65533;K&#65533;&#65533;]&#65533;&#65533;b&#65533;&#65533;,
&#65533;7&#65533;x&#65533;5&#65533;&#65533;bR&#65533;&#65533;&#65533;7&#1579;&#65533;H&#65533;KD&#65533;DJ&#65533;&#65533;.yL&#65533;7&#65533;&#65533;-S&#65533;&#65533;&#65533;G/&#65533;&#65533;&#949;RU&#65533;Q&#65533;E&#65533;&#65533;&#65533;!#&#65533;/M&#65533;&#65533;&#65533;&#735;&#65533;*&#65533;&#65533;d&#65533; &#65533;F&#65533;L&#65533;N&#65533;&#65533;R=*$Fc`r&#65533;&#65533;	&#65533;F&#65533;d(!&#65533;?&#65533;&#65533;&#65533;&#65533;l&h&#65533;&#65533;&#65533;&#65533;7&#65533;&#65533;&#65533;ps&#65533;&#65533;
%fN?[SL5&#65533;&#65533;&#65533;f&#65533;`&#65533;&#1066;V&#65533;suKK&#65533;&#65533;W&#65533;&#65533;&#65533;&#65533;&#65533;,r&#1220;&#6632;&#65533;&#65533;X)&#65533;&#65533;&#65533;Bh&#65533;}&#65533;8>&#65533;&#65533;&#65533;&#65533;]&#65533;Dp&#65533;Y&#65533;&#65533;&#65533;Ciq&#65533;j
&#65533;_L&#65533;U&#65533;&#1085;{z+&#65533;T&#65533;E@&Di&#65533;&#65533;&#321;=&#65533;&#65533;&#65533;|
&#65533;&#65533;y&#65533;&#65533;&#65533;d&#65533;$&#65533;&#65533;>&#65533;&#65533;&#65533;B&#65533;1&#65533;ag&#65533;DD&#65533;&#65533;p&#65533;&#65533;&#65533;pGD&#65533;D&#65533;<&#65533;&#623;w&#65533;C &#65533;;&#65533;"&#65533;&#65533;?&#65533;_&#65533;O<&#65533;&#65533;
4x&&#65533;pdc&#65533;&#65533;&#65533;E&#65533;&#65533;
UtH&#65533;k&#65533;&#65533;MH&#65533;*&#65533;&#65533;o&#65533;&#65533;<&#65533;F,&#65533;!CA!	B}&#65533;j&#65533;k&#65533;@8&#65533;F&#65533;&#65533;&#65533;0 &#65533;&#65533;&#65533;R&#1363;&#65533;&#65533;eD&#65533;&#65533;@3&#65533;W&#65533;&&#65533;&#792;&#65533;&#65533;&#65533;5;Y&#65533;&#65533;&#65533;&#65533;&#65533;&#65533;
&#65533;4&#65533;&#65533;&#65533;f:r&#65533;&#65533;&#65533;&#65533;#&#65533;&#65533;&#65533;&#65533;&#65533;L&#65533;`&#704;&#65533;&#65533;qx&#65533;&#65533; &#65533;&#65533;&#65533;3&#65533;&#65533;&#65533;&#286;!d&#65533;H5$&#65533;&#65533;D&#65533;R&#65533; &#65533;&#65533;ER2&#65533;8&#65533;&7&#65533;&#65533;Nz&#65533;&#65533;(G	J&#65533;&#65533;L&#65533;*W&#65533;&#65533;V&#65533;&#613012;&#65533;&#65533;rIR&#65533;&#65533;&#65533;e'a&#65533;&#65533;^&#65533;&#620948;&#65533;&#37313;&#65533;A&#65533;&#65533;L&#65533;2 &#65533;f:&#65533;&#65533;&#65533;&#65533;&#65533;&#65533;AJ&#26544;&#65533;nz3&#65533;&#65533;&#65533;8a&#580;lv&#65533;,D&#65533;&#65533;&#65533;v&#65533;s&#65533;&#65533;&#65533;&#65533;)&#65533;&#65533;&#65533;u&#65533;!4B&#65533;&#65533;;&#65533;&#65533;My&#65533;S&#65533;&#65533;A&#65533;C&#65533;2&&#65533;\M(%d&#65533;&#966;"&#65533;&#65533;jP&#65533;Z4&#65533;&#65533;)&#65533;&#65533;6&#65533;&#1102;&&#929; &#65533;eDG&#65533;&#65533;x&#65533;&#65533;(&#65533;&#65533;&#65533;&#65533; &#65533;&#65533;Mr&#65533;l&#65533;&#65533;I&#65533;. &#65533;&#65533;$&#65533;<5p&#65533;&#65533;&#65533;&#65533;&#65533;LBK&#65533;&#65533;R5&#65533;O&#65533;^&#65533;$	&#65533;&#65533; N.&#65533;8&#65533;&#65533;N&#65533;&#1601;#&#65533;&#65533;&#65533;K8&#65533;&#65533;bNA&#65533;B&#65533;6&#65533;&#1320;zs&#65533;&#65533;T&#65533;l&#65533;&#65533;&#65533;&#65533;@`%&#65533;~B'8&#65533;
&#65533;tX&#65533; &#65533;&#65533; &#65533;f]&Z&#65533;I&#65533;&#65533;&#65533;&#65533;U&#65533;&#65533;UW&#65533;&#65533;&#65533;&#65533;&#65533;;{&#65533;MP&#65533;&#65533;*s&#65533;&#65533;&#65533;b&#65533;&#65533;v&#65533;&#65533;&#65533;&#65533;d&#65533;J&#65533;&#65533;c&#65533;&#65533;e&#65533;Yg&#65533;U1HA\&#65533;*Z"&#65533;v|&#65533;&#65533;_W&#65533;&#65533;&#65533;:&#65533;&#65533;f&#65533;&#65533;
&#65533;&#65533;&#65533;&#65533;Z&#65533;&#65533;&#1207;&#65533;&#65533;@	&#65533;*7&#65533;&#65533;r0&#65533;&#65533;&#65533;&#65533;&#949;%t&#377;&#65533;&#65533;&#65533;&#65533;@&#65533;&#1661;r&#65533; " 6&#65533;"o/K &#65533;&#65533;&#65533;&#65533;&#65533;&#65533;(&#65533;&#1391;zr&#65533;$&#65533;&#65533;_R&#695;&#65533;&#65533;
Ny&#862;&#65533;&#65533;J&#65533;o&#65533;P&#65533;&#65533;qa&#65533;P&#65533;\`Q&#65533;&#65533;0&#65533;-`P&#65533; &#65533;H&#65533;&#65533;&#65533;&#65533;&#65533;c&#65533;&#65533;&#65533;&#65533;&#65533;a&#65533;~&#65533;`&#65533;&#65533;&#65533;q&#65533;z&#65533;&#65533;>&#65533;&#65533;(&#65533;&#65533;X&#65533;Pc&#2008;&#65533;&#65533;&#65533;	@&#65533;_y&#65533;W(_J&#65533;&#65533;Q4&#65533;&#65533;O&#65533;'&#65533;L&#65533;B&#65533;'&#65533;2&#65533;.&#65533;fq&#65533;&#65533;&#65533;&#65533;&#65533;?%PP&#1077;&#65533;&#918;&#65533;]&#65533;8&#65533;S&#65533;&#65533;TW&#65533;&#65533;g05L.&#65533;&#65533;T&#65533;~&#65533;&#65533;&#65533;i&#65533;^ ]E&#65533;&#65533;&#65533;D&#65533;\$Mi&#65533;;Yz&#1112;v&#65533;0II &#65533;&#65533;&#65533;&#65533;&#65533;ka &#65533;&#65533;85&#65533;{&#65533;&#65533;f&#65533;Y&#65533;d&#65533;=&#65533;&#65533;i&#65533;&#65533;)&#65533;3:&#65533;&#65533;,&#65533;&#65533;&#65533;f\i:&#65533;&#65533;|&#65533;&#65533;&#65533;&#65533;&#65533;&#65533;&#1677;&#65533;&#65533;&#65533;&#65533;&#65533;&#65533;{+Y&#65533;F&#65533;m-&#65533;&<$&#65533;&#65533;cE&#65533;&#65533;&#65533;@y&#65533;W&#65533;&#65533;&#65533;m&#65533;&#65533;&#65533;&#65533;V&#65533;&#65533;T`4>H&#65533;-&#1372;w" &#65533;&#65533;&#65533;5&#65533;3|Z"u&#65533; RD&#65533;B/("&#65533;l&#65533;&#65533; o&#65533;&#65533;&#65533;&#65533;G.&#65533;]&#299;&#65533;#&#65533;&#65533;o&#65533;&#144;&#65533;'9"&#65533;\VB DH&#65533;y&#65533;&#65533; F&#65533;&#65533;&#65533;r&#65533;I&#65533;&q&#65533;&#65533;J&#280;&#65533;&#65533;T;&#65533;@&#65533;&#65533;&#65533;&#741;&#65533;t&#65533;S&#65533;&#65533;op&#65533;&#65533;&#65533;&#65533;&#1058;%2&#65533;&#65533;!Tg&#65533;
&#65533;*4"&#65533;@&#65533;&#65533;&#65533;&#65533;F&#922;&#65533;&#806;!&#65533;&#65533;}&#65533;&#65533;&#30730;&#65533;,&#65533;&#65533;v&#376;}&#65533;&#65533;vW&#65533;G&#65533;&#1184;&#65533;"!"&#65533;&#952;&#808;-z?_2&#65533;&#65533;&#65533;"&#65533;?&#65533;<%&#65533;F&#65533;&#65533;&#65533;"^P(&#65533;&#65533;zfS[&#65533;&#65533;Q&#65533;&#65533;%hOe Y&#65533;&#65533;i&#65533;&#65533;&#65533;&#65533;3&#65533;&#1577;!&#65533;&#65533;&#65533;S&#65533;&#65533;z{j&#65533;&#65533;&#65533;(`&#65533;&#65533;&#65533;}&#65533; U>&#65533;n'&#65533;&#65533;>&#65533;&#65533;&#65533;&#65533;&#65533;r4&#65533;y&#65533;k&#65533;J&#695;&#65533;&#65533;!1&#65533;&#65533;J&#65533;&#65533;&#65533;v}#D,&#65533; &#65533;V&#65533;&#65533;&#65533;5&#65533;`&#65533;&#65533;?&#65533;&#65533;&#65533;&#65533;&#65533;&#65533;r3s*t&#65533;M&#65533;3&#65533;0&#65533;	&#65533;P&#65533;&#65533;&#65533;	&#65533;0&#65533;&#65533;&#65533;&#65533;	&#65533;&#65533;"3!&#65533;G1&#65533;&#65533;)&#65533;@nV&#65533;+&#65533;&#65533;;#&#65533;+&#65533;&#65533;&#722;&#65533;*&#65533;&#65533;)(	&#65533; &#65533;&#65533;&#65533;4&#65533;._&#65533;,&#65533;ba&#65533;&#65533;&#65533;~&#65533;!&#65533;&#9216;e&#65533;Q&#65533;&#65533;.&#65533;pzPP &#65533;V&#65533;qRK&#65533;#&#65533;B+&#65533;&#65533;&#130;X&#65533;&#65533;HXd
w&#65533;&#65533;&#65533;&#65533;&#65533;3&#65533;&#65533;&#65533;&#65533;&#1413;&#65533;&#65533;7o&#65533;B&#65533;&#65533;I #&#65533;B6o&#65533;0id&#65533;&#65533;!&#65533;&#65533;&&#65533;R&#65533;-&#65533;BFWx&#65533;&#65533;B}J&#65533;'&#65533;Q!8G&#65533;Bftx&#65533;V&#65533;&lR$_&#65533;&#65533;&#65533;Fy&#65533;hG&&#65533;S&#65533;K&#65533;4L&#65533;)&#65533;!}M@}&#65533;$M&#65533;&#65533;3$%@&#65533;	&#65533;TNh&#65533;8&#1217;BHAB*"&#65533;R&#65533;` &#65533;&#65533;F"&#65533;#Q&#65533;C&#65533;"h&#65533;P&#65533;&#65533;12&#65533;_&#65533;DUO&#65533;&#65533;r2u&#65533;&#65533;C&#65533;!&#65533;&#65533;P@"&#65533;@x&#65533;d&#65533;IG]&#65533;&#65533;0&#65533;s` &#65533;&#65533;	&#65533;gU&#65533;&#1987;&#65533;&#65533;s&#65533;p&#65533;Wu&#65533;>X&#65533;&#65533;Ph(&#1039;o7F7&#65533;&#65533;XA&#65533;&#65533;`&#1990;v&#65533;w&#65533;&#1543;&#65533;&#65533;$&#65533;A&#65533;&#65533;&#4929;&#65533;&#65533;I0"&#65533;Z9&#65533;&#65533;8	&#65533;&#65533;&#65533;&#65533;'&#65533;$&#65533;+&#65533;&#65533;&#65533;q<&#65533;	&#65533;q-&#65533;&#65533;&#65533;^2
3&#65533;/&#65533;pp:R8va]&#65533;7{1C&#65533;*&#65533;Z&#65533;q &#65533;k&#65533;&#65533;\&#1107;[p;0&#65533;&#1768;HuP&#65533;9``y&#65533;qM&#65533;@&#65533;&#65533;{b &#65533;&#65533;@6&#65533;&#65533;&#65533;1=a&#65533;&#65533;@&#65533;:&#65533;&#65533;&#2000;&#65533;"&#65533;9&#65533;*4p&#65533;&#65533;#&#65533;&#65533;<z&#65533;wc&#65533;/ sS&#65533;Z &#65533;
c>&#65533;7"&#65533;G&#65533;7
B !@,&#65533;!&#65533;&#65533;'&#65533;&#65533;
&#65533;!&#65533;&#1346; &#65533;&#65533;&#65533;&#65533;&#65533;&#65533;&#65533;N#Q
Q&#65533;\&#65533;&#65533;&#38582;P,&#65533;&#65533;&#65533;i&#65533;&#65533;s&#65533;x.3&#65533;&#65533; &#65533;&#65533;9&#65533;&#1040;C&#65533;&#65533; &#65533;&#65533;	&#65533;&#65533;&#65533;{&#65533;&#65533;g&#65533;&#65533;#&#65533;9&#65533;&#65533;I&&#65533;)&#65533;&#65533;&#65533;1Xy&#65533;&#44638;&#65533;&#1630;&#65533;&#65533;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H&#65533;&#65533;&#65533;&#65533;Hx%&#65533;&#192;P Y&#65533;($&#65533;&#65533;&#65533;B&#65533;&#65533;E&#65533;JR+K&#65533;&#1315;s&#65533;0&#1566;h4S&#65533;n&#65533;n1&#65533;&#65533;
)+D&#65533;&#65533;d`&#65533;&#65533;r&#65533;qI-	7,&#65533; &#65533;&#65533;&#65533;&&#65533;&#65533;}&#1861;&#359;HG&#65533;B&#65533;&#65533;!e&#65533;&#65533;Z4V"n\(&#65533;`&#65533;U&#65533;&#65533;&#1933;)B!H*&#65533;X&#65533;SL&#65533;&#1258;&#65533;&#65533;4'.E&#65533;"0&#65533;&#65533;&#65533;Nza&#65533;De&#65533;Q&#65533;Y|&#65533;&#65533;&#65533;%&#65533;%&#65533;
&#65533;&#65533;J&#65533;]&#65533;.;&#65533;Q&#65533;6&#65533;.&#65533;+H&#65533;&#65533;&#65533;j&#65533;k@&#65533;&#65533;!&#65533;&#65533;&#65533;&#65533;_X&#65533;&#65533;&#65533;@&#65533;&#65533;&#65533;&#65533;W&#65533;{&#65533;w@&#65533;$5&#65533;&#65533;&#65533;3&#65533;&#65533;&#65533;F2&#65533;+A!&#65533;&#65533;m&#65533;^VG-&#65533;jY%&#65533;&#1847;&#65533;&J&#65533;&#65533;`	&#65533;&#65533;+&#515;&#65533;zI&#65533;&#65533;D@X
&#65533;V&#65533;Q&#65533;&#65533;0&#65533;x&#65533;&#65533;&#65533;=A&#65533;&#65533;D&#65533;Um-&#1099;&#65533;HH&#65533;&#65533;!~&#65533;BH&#65533;Dq]'&#65533;sKx&#65533;<XXc5hr &#65533;F|fk&#65533;&#65533;&#65533;D{.@&#65533;mxh&#1061;&#65533;G&#65533;|E&#65533;&#65533;&#65533;&#65533;&#65533;%2&#65533;&#65533;".&#65533;&#65533;#x?2&#65533;n&#65533;&#65533;qf
Q"&#65533;(&#267;&#65533;Q&#65533;&#65533;&#65533;&#65533;Y&#65533;%&#65533;&#65533;&#65533;CT&#65533;&FP"Q&#65533;&#65533;&#65533;&#65533;_~&#1639;&#65533;p\&#65533;&#65533;(&#65533;&#65533;y&#65533;8dr&#65533;&#65533;o!&#65533;K&#65533;fB!&#65533;&#65533;&#65533;&#65533;*&#65533;&#65533;*A&#65533;,g&#65533;^&#65533;H&#65533;j&#298;!&#65533;D&#65533;G&#65533;&#65533;O~+&#65533;&#65533;&#813;&#65533;&#65533;Z+"&#65533;f&#65533;-&#65533;&#1306;&#65533;&#65533;1&#65533;
zEA&#65533;%a,&#65533;&#65533;8&#65533;r&#65533;nH&#65533;RY0&#65533;&#65533;W&#65533;&#65533;&#1195;&#65533;0	3&#65533;x&#65533;C&#65533;T&#65533;JBU&#65533;&#65533;}&#65533;&#65533;&#65533;&#65533;&#65533;&#65533;&#65533;&#65533;!&#65533;&#392;BN&#1402;&#65533;N&#65533;p0&#65533;&#65533;r@&#65533;o&#65533;<&#65533;&#65533;&#65533;&#65533;
&#65533;C&#65533;E,&#65533;K&#65533;&#576;&#65533;&#65533;&#65533;J0&#65533;&#65533;4&#65533;2P"?&#65533;7
Q&#65533;&&#65533;&#65533;0&#65533;&#65533;&#65533;&#65533;!&#65533;Ai/ &#65533;3&#65533;8&#65533;&#65533;&#65533;&#65533;&#65533;qA&#733;{&#65533;K&#65533;&#65533;&#65533;&#65533;^R&#65533;j&#65533;&#65533;&#65533;(#&#65533;P5&#65533;B&#1312;&#65533;<&#65533;&#836;8&#65533;"&#65533;n&#65533;X]&#65533;&#65533;N&#65533;&#1701;`&#65533;&#65533;U&#65533;#5DA&#65533;&#65533;7&#65533;&#65533;M&#65533;R&#65533;&#65533;]&#65533;x&#65533;&#65533;&#65533;&#65533;&#65533;&#65533;KEP&#65533;(&#65533;&#65533;&#65533;%U&#65533;&#65533;&#65533;R/&#65533;&#65533;&#65533;+&#65533;	&#65533;E&@7 +&#65533;8&#65533;&#65533;&#65533;Y&#65533;q
&#65533;&#65533;&#65533;&#65533;}&#65533;P\&#65533;&#65533;&#65533;
&#65533;&#65533;&#65533;&#1984;&#65533;&#65533;&#65533;~ &#65533;&#65533;&#65533;&#65533;&#65533;:D 6$&#65533;x&#65533;&#65533;&#65533;q]&#65533;&#65533;.e&#65533;%&#65533;:&#65533;&#65533;,&#65533;&#65533;&#65533;&#65533;!&#65533;&#65533;&#65533;&#863;OKA&#65533;&#267;&#65533;u&#65533;&#65533;&#65533;v*&#65533;&#65533;5&#65533;&#65533;&#65533;H&#65533;%(&#65533;z&#65533;?4 l&#65533;Hn&#65533;&#65533;7&#65533;&#65533;mt&#65533;&#65533;%TA9&#65533; A&#65533;&#65533;0t&#65533;&#65533;U&#65533;B@q&#65533;6 UB:0&#65533;x)I&#65533;&#1291;h&#65533;dK5&#65533;C/B&#65533;&#65533;#lk&#65533;)80&#65533;R/&#65533;rP&#65533;&#65533;V@(&#65533;n'&#65533;&#65533;*vhE0xfEgG&#65533;G&#65533;Hc&#65533;zQ&#65533;&#65533;q&#65533;&#65533;I-&#65533;&#65533;a5&#65533;&#65533;]&#65533;&#65533;&#65533;t&#65533;~&#654;q&#65533;J&#65533;&#65533;7%&#65533;&#65533;l(&#65533; &#65533;&#65533;  &#65533;&#65533;&#65533;&#65533;&#65533;$'I&#65533;JZ&#599596;&#65533;6&#65533;&#65533;Nz&#65533;&#65533;(GI&#65533;PF&#65533;&#65533;&#65533;B&W&#65533;&#65533;V&#65533;R&#65533;&#65533;&#65533;&#65533;,gIKO&#65533;gx&#65533;.w&#65533;K&#65533;&#65533;&#65533;&#65533;&#65533;&#65533;&#65533;9&#65533;p&#65533;_&#65533;2&#65533;iIa:&#65533;D&#65533;1&#65533;&#65533;p1
&#65533;&#806;6&#65533;&#65533;&#65533;n&#65533;&#65533;m&#65533;&#65533;t&#65533;&#65533;Km&#65533;&#65533;&#65533;&#65533;L&#65533;3&#65533;&#65533;$n&#65533;/&#65533;&#65533;&#65533;4&#65533;E&#65533;zjK&#65533;&#807;.&#65533;&#65533;&#65533;ZR &#65533;@&#65533;"(1WM&#65533;BI&#65533;}:&#65533;&#65533;&#65533;&#65533;h,&#65533;&#1034;Z&#65533;&#65533;Jh&#65533;n&#65533;@I@&#65533;&#65533;&#65533;(&#65533;M&#65533;vS'HiJ?&#65533;0&#65533;&#65533;$&#65533;tP&#65533;w&#65533;)I&#65533;&#65533;&#65533;)H&#65533;L&#65533;B&#65533;G8A4&#65533; &#65533;7&#65533;AK&#65533;g(i&#65533;&#65533; &#65533;&#65533;)O&#65533;&#65533;&#65533;g&#65533;&#65533;6`AJc &#65533;&#65533;R&#65533;&#65533;S&#65533;&#3650;&#65533;q&#65533;&#65533;CATo&#65533;&#1257;&#65533;&#65533;&#65533;&#164;&#65533;@&#65533;I&#65533;&#65533;@&#65533;&#65533;LY&#65533;&#65533;<&#65533;a&#65533;&#65533;&#65533;[y	Wa&#65533;&#65533;1&#65533;@];&#65533;&#1596;&#65533;	h%&#65533;n&#65533;&#65533;
v&#65533;&#65533;,,0&#65533;*&#65533;&#65533;&#65533;&#65533;-}&#65533;"&#65533; !&#65533;&#65533;&#65533;&#65533;u&#65533;f&#65533;y&#65533;&#65533;&#65533;u&#65533;h&#65533;Y&#65533;@@mj!&#65533;Z`j&#65533;\&#65533;bk&#65533;&#65533;&#65533;v&#65533;6%0&#65533;&#65533;@&#65533;&#65533;&#65533;do&#65533;&#65533;&#65533;&#65533;&#65533;&#65533;%Bm&#65533; "&#65533;5&#65533;&#65533;&#65533;n,K &#65533;&#65533;t2&#65533;&#65533;&#65533;&#65533;'\(&#65533;&#65533;v&#65533;&#65533;t&#65533;&#65533;A&#65533;&#65533;&#65533;a&#65533;+&#65533;"l&#65533;&#65533;t&#65533;&#65533;&#65533;&#65533;&#65533;&#65533;&#65533;W&#65533;&#65533;/)a&#65533;Y&#65533;@&#65533;7`i&#65533; &#65533;9&#65533;&#65533;ap/  &#65533;&#65533;"&#65533;&#65533;
.&#65533;X`&#65533;N&#65533;eK&#65533;C&#65533;&#65533;;J.&#65533;&#65533;d&#65533; |x&#65533;!.eTz&#65533;&#422;Qm/Jd&#65533;z&#65533;&#65533;&#65533;&#817;:#P&#65533;&#&#65533;,1DnVB&#65533;*gH>&#65533;&#65533;&#65533;9&#65533;CL&#65533;&#65533;`>&#65533;!&#65533;V&#65533;f&#65533;&#65533;[&#65533;f&#65533;&#65533;#9htFf8&#65533;6&#65533;&#65533;&#65533;#&#65533;&#65533;sPb&#65533;&#65533; &#65533;&#65533;&#65533;I&#1075;;&#65533;&#65533;g4&#65533;y&#65533;&#65533;&#65533; 
&#65533;&#65533;C;sc&#65533;ez!&#65533;E3z&#65533;&#65533;f&#65533;&#65533;&#65533;^&#65533;0`q&#65533;&#592;&#65533;"&#65533;&#65533;Z&#65533;?*5j3P&#65533;&#65533;)B &#65533;&#65533;C&#65533;&#65533;&#65533;@QF;ib5(&#282;&#65533;%|&#65533;&#65533;&#65533;&#448;g&#65533;&#65533;&#57632;i&#65533;@f&#65533;&#65533;&#65533;&#65533;db&#65533;>&#1168;O&#65533;&#65533;i&#65533;!&#65533;o1&#65533;&#65533;&#65533;&#65533;R&#65533;&#65533;&#65533;&#65533;6&#65533;!$&#65533; &#65533;&#65533;C&#65533;5;j`&#65533;&#65533;P&#65533;Y&#65533;TA]&#65533; &#65533;&#65533;*&#65533;&#65533;%&#65533;<&#65533;&#65533;;&#65533;7&#65533;G&#65533;s&#65533;P&#65533;&#1609;&#65533;&#65533;&#65533;&#65533;&#65533;&#65533;A&#65533;^&#65533;]4&#65533;?&#65533;&#65533; (AJ&#65533;}$&#65533; &#65533;)&#65533;&#65533;&#1736;p&#65533;&#65533;Xgw;&#65533;&#65533;&#65533;zA_&#65533;&#65533;4&#65533;&#65533;[&#65533;*d&#65533;:\j/N&#65533;7&#65533;&#65533;&#65533;&#65533;K&#65533;&#65533;"&#65533;&#65533;&#65533;7GqdQa&#65533;&#65533;&#65533;&#51346;j&#65533;]n:&#65533;x\&#65533;&#65533;&#65533;hI&#2012;&#65533;!g&#65533;&#65533;a;&#65533;&#65533;&#1524;&#20878;&#65533;Hfx&#65533;Bq&#65533;&#65533;	&#65533;&#65533;A&#65533;@&#65533;&#65533;&#65533;L
Ie&#65533;|&#65533;&#65533;
u&#65533;e#`&#65533;#&#65533;8x&#65533;v&#65533;&#65533;&#65533;<T&#65533;R&#65533;
&#65533;&#65533;&#65533;y&#65533;y1&#65533;&#65533;e&#1987;&#65533;.#&#65533;&#65533;&#65533;J&#65533;}~&#65533;"&#65533;_0@/&#911;&#65533;|&#65533;|&#65533;&#65533;qy&#65533;BM&#65533;&#65533;#&#65533;&#65533;$%&#65533;9n&#65533;(&#65533;&#65533;B@&#65533;&#65533;&#65533;&#65533;fTS&#65533; v&#65533;&#65533;3L&#65533;&#65533;&#65533;0&#65533;&#65533;&#65533;&#65533;q;&#65533;&#65533;#A3oU&#65533;2e&#1355;V&#65533;&#65533;K&#65533;&#65533;&#65533;N8h&#65533;0B&#65533;r&#65533;&#65533;&#65533;&#65533;T&#65533;&#65533;&#65533;C&#65533;^&#65533; &#65533;"j&#65533;&#65533;&#65533;&#65533;_&#65533;&#65533;
&#65533;&#65533;!&#65533;g;`!}F !Fc}&#65533;&#65533;#&#65533;&#65533; &#65533;"&#65533;&#65533;
&#65533;"0&#65533;&#65533;&#65533;&#65533;&#65533;&#65533;&#65533;@&#65533; &#65533;&#65533;&#65533;F._&#65533;(&#65533;&#65533;&#65533;&#65533;&#65533;i&#65533;&#65533;'(&#65533;&#65533;n^ &#65533;&#65533;&#65533;d
U+&#65533;&#65533;&#65533;&#65533;F>w2I&#65533;VC&#65533;".&#65533;&#65533;&#65533;&#65533;J&#65533;&#65533;&#65533; &#65533;&#65533;&#65533;x?&#65533;&#65533;f&#65533;2F&#65533; z7t&#65533;j&#65533;"j&#65533;!M&#65533;&#1619;Q6GLZ&#517;I&#65533;$&#65533;2&#65533;"&#65533;Cw&#65533;1&v&#65533;&#65533;C0B;D'&#65533;GJ&#65533;{J0'&#65533;A!R&#65533;p&#65533;&#65533;&#65533;he&#65533;&#65533;&#65533;	&#65533;u&#65533;Q'L0O&#65533;&#65533;3t2SP@4L&#65533;(&#65533;t&#65533;K&#65533;&#65533;&#65533;A$y&#65533;8IHt4I@&#65533;&#65533;&#65533;!&#65533;&#65533;,&#65533;q	&#65533;m&#65533;fPp"M&#65533;&#65533;>&#65533;&#65533;"ZR&#65533;hE2=&#65533;!^&#65533;<&#65533;T&#65533;8GQL&#65533;&#65533;&#65533;X&#1745;6&#65533;S=&#65533;&#65533;jq &#65533;&#65533;i6=Q&#65533;V&#65533;&#65533;w>+&#65533;D&#65533;&#65533;	?h'&#65533;&#65533;H&#65533;&#65533;&#65533; q&#65533;&#65533;DZ&#65533;E&#65533;&#65533;&#65533;#&#65533;&#33806;t &#65533;&#65533;G/.7J&#65533;%DuE&#65533;&#65533;w&&#65533;0&#65533;&#65533;F0DC
&#65533;hT&#65533;&#65533;C&#65533;0&#65533;&#34889;M&#65533;BV&#65533;&#65533;&#65533;G 
&#65533;#S&#65533;&#65533;&#1576;&#65533;4&#65533;&#65533;A&#65533;XPxS1
&#65533; 0&#65533;&#1039;l &#65533;&#65533;&#65533;W&#65533;&#65533;&#65533;7!0&#65533;q&#65533;&#65533;$&#65533;f&#65533;&#65533;i&#65533;p+f>&#65533;n=y&#65533;&#65533;&#65533;&#65533;[&#65533;:L&#65533;~0!&#65533;&#65533;&#65533;H&#65533;&#65533;p{`P;&#65533;G&#65533;&#65533;&#65533;yb&#65533;_9(B&#65533;&#65533;&#65533;&#65533;&#65533;&#260;b&#65533;&#65533;&#65533;P&#65533;&#65533;&#65533;+&#65533;iWPc&#65533;71&#65533;&#65533;&#65533;wR0vb /&#65533;&#65533;&#65533;b&#65533;Y&#65533;&#65533;&#65533;&#65533;&#65533;2&#65533;a&#65533;@&#65533;C}4A&#65533;R|I&#65533;&#65533;&#65533;w&#65533;&#65533;&#65533;&#65533;B~&#65533;y&#65533;BM&#65533;&#1558;&#65533;`&#65533;8G&#65533;&#65533;9&#65533;&#65533;W2&#65533;R&#65533;&#65533;&#65533;+&#65533;Py&#65533;&#65533;O&#65533;H&#65533;b'&#1302;e&#65533;/&#65533;r&#65533;&#65533;&#65533;+&#65533;&#65533;&#65533;u`N&#65533;j&#65533;&#65533;9&#65533;&#65533;Y&#65533;&#65533;y&#65533;&#1561;&#65533;&#1721;&#65533;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&#65533;&#65533;ZV&#65533;&#65533;P&#65533;&#65533;*AQzx&#65533;&#65533;&#65533;/3&#65533;&#866;io&#65533;&#65533;&#65533;F9 A&#65533;&#65533;*Ie[w&#65533;	uZ&#65533;&#1320;&#65533;&#65533;&#65533;&#65533;xrz&#65533;VjZ(X&#65533;&#65533;m&#65533;%(=&#65533;Yh2AQ&#65533;fp&#65533;&#65533;&#65533;5&#65533;.&#65533;+4&#65533;2M{\&#65533;1W&#65533;pg&#65533;&#65533;'@&#65533;&#65533;m&#65533;&#65533;=&#65533;r&#623;&#65533;&#65533;dx&#65533;J &#65533;k$&#65533;&#65533;&#65533;&#65533;W&#65533;&#65533;&#65533;.+jo&#65533;&#65533;&#65533;&#65533;&#65533;F&#65533;&#65533;&#65533;Q&#65533;&#188;1$5&#65533;&#65533;
z&#65533;&#452;.L&#65533;e
&#65533;&#1857;&#65533; E&#65533;^(&#65533;"]&#65533;`&#65533;!0&#65533;A&#65533;r&#65533;&#65533;0&#65533;&#65533;&#65533;$05H&#65533;A'MO *&#65533;&#65533;$}K&#65533;&#65533;&#65533;&#65533;p &#65533;&#65533;a&#1312;&#65533;&"A&#65533;&#65533;&#264;Sx"&#65533;<&#65533;&#65533;-P`0&#65533;tw&#65533;v&#65533;&#65533;OJ`]&#65533;h&#65533;pR&#65533;L&#65533;&#65533;&#65533;
&#65533;7#&#65533;-q&#65533;n`&#65533;Q0&#65533;4&#65533;`&#65533;B&#65533;&#65533;&#65533;?~9D&#65533;nng&#65533;&#65533;I&#65533;&JT&#65533;&#65533;s5&#65533;&#65533;&#65533;`Ihb&#65533;p\r&#65533;&#65533;&#65533;S&#65533;&#65533;E&#65533;&#65533;G&#65533;5iE+&#65533;PH(&#65533; &#65533;&#682;&#65533;J&#65533;j&#65533;&#65533;&#65533;&#65533;pZ&#65533;&#65533;FxJ!&#65533;I&#65533;ZD-J&#65533;W&#65533;&#1192;z&#65533;&#65533;&#65533;"&#65533;&#65533;&#702;j&#65533;)&#65533;*#&#65533;V C-&#65533;D<x&#65533;1&#65533;&#65533;:D>&#65533;&#65533;&#793;7<&#65533;	A&#65533;&#65533;&#65533;&#65533;&#65533;)&#65533;3&#65533;&#65533;"Q)&#65533;&#65533;P&#65533;e&#65533;&#65533;Cp&#739;&#65533;Fx+&#65533;&#65533;(&#65533;W&#65533;=&#65533;&#65533;&#65533;&#65533;&#9147;s<#&#65533;&#65533;&#65533;rp//&#65533;h&#65533;&#65533;fz&#194;&#65533;&#65533;&#65533;t&#65533;&#65533;!&#65533;&#65533;(P\J&#65533;&#65533;[&#65533;&#65533;.e&#65533;k}3g&#65533;F&#65533;&#65533; o$"&#65533;&#1208;&#65533;&#65533;&#65533;L)4&#65533;&#65533;&#65533;D&#65533;&#65533;H&#65533;i&#65533;&#65533;uU&#65533;%&#65533;&#65533;@\&#65533;c&#65533;&#65533;4/&#65533;&#375;&#65533;<&#65533;s&#65533;&#65533;&#65533;3*&#65533;>kI&#65533;EK$6J2&#65533;}:&#65533;&#65533;iIKi&#65533;!&#65533;9=&#65533;(y7&#65533;&#65533;&#65533;f&#65533;&#65533;&#65533;:&#65533;q"&#65533;&#65533;zK&#65533;&#65533;1|6
&C 6!&#65533;!&#65533;M&#65533;K&#65533;K&#65533;p)&#65533;x &#65533;U<`t&#65533;&#65533;W&#65533;PeR&#65533;&#65533;&#676;&#65533;
&#65533;&#65533;&#65533;KO&#65533;&#65533;&#65533;B&#65533;&#65533;&#65533;(\<&#65533;I&#65533;&#65533;&#65533;&#65533;C&#65533; &#65533;&#65533;&#422;&#65533;&#65533;&#65533;m<&#65533;&#65533;&#65533;&#65533;);Dt&#65533;OQ2l&#65533;/\&#1180;&#65533;$D&#65533;Uw>&#65533;&#65533;&#65533;&#65533;'&#65533;w~&#38232;'[?&#65533;&#65533;&#65533;N&#65533;g&#65533;H
&#65533;H&#65533;?4&#65533;&#65533;{h&#65533;t&#65533;K&#65533;mck&#65533;@!&#65533;hc&#65533;&#65533;P&#65533;P&#65533;&#65533;&#65533;_>fW&#65533;&#1602;p,&#65533;F&#65533;FH&#65533;B&#65533;$)&#65533;&#65533;F&#65533;&#65533;&#65533;&#65533;T	&#65533;&#65533;IHC5&#65533;EU&#65533;(&#65533;8&#65533;&#65533;&#65533;&#65533;`&#65533;P&#65533;&#65533;h&#65533;&#65533;CS&#65533;&#65533;&#65533;G@&#65533;"qT&#65533;&#508;LA&#65533;A&#65533;&#65533;wi&#65533;G&#216;&#65533;&#65533;H&#65533; 7c&#65533;&#65533;&#65533;"&#65533;:&#65533;d&#65533;&#65533;$(=&#417;&#65533;&#65533;&#65533;&#65533;4&#1065;&#65533;F&#65533;@ &#65533;&#65533;F:&#594956;&#65533;$'I&#65533;JJ&#65533;&#65533;&#804;&7&#65533;&#65533;Nz&#65533;&#65533;'# <D&#65533;&#65533;&#65533;L&#65533;*W&#65533;HQ&#65533;&#613388;&#65533;&q"&#65533;u&#65533;&#65533;&#65533;&#805;. &#65533;^&#65533;&#65533;p&#65533;-&#65533; &#65533;5&#65533;r&#65533;&#65533;L&#65533;%&#65533;&#65533;&#65533;fz&#65533;&#348;&#65533;&#65533;XheZ&#65533;&#65533;&#806;6&#65533;0&#840;&#65533;&#65533;\&#65533;&#65533;8&#65533;&#65533;&#65533;r2&#65533;I&#65533;&#65533;bR&#65533;&#65533;Y&#65533;&#65533;&#65533;<&#65533;2&#65533;z&#65533;&#1180;&#65533;&#65533;%&#65533;&#65533;w&#65533;&#65533; &#1867;YE&#1026;Tv&#65533;Lh*&#65533;&#65533;PW&#65533;&#65533;&#65533;)X&#65533;&#65533;&#65533;S&#65533;t &#65533;H&#65533;2@&#65533;&#65533;l&#65533;65p&#65533;&#65533;&#65533;&#65533;&#65533;&#65533;AEI&#65533;!&#65533;8&#65533;	%&#65533;&#65533;B$I &#65533;8&#65533;&#65533; &#65533;2E&#65533;&#65533;&#65533;&#65533;|&#65533;Wb:&#65533;&'3&#65533;&#65533;H&#65533;&#65533;4&#65533;<m&#65533;
n`&#65533;4B&#65533;&#65533;3&#65533;`&#65533;<&#65533;&#65533;$&#65533;&#65533;&#65533;&#65533;*4&#65533;9}&#65533;.&#65533;&#65533;L&#65533; &#65533;&#65533;&#65533;&#65533;&#65533;&#65533;_y &#65533;~$&#65533;>&#65533; &#65533;&#65533;U&#65533;l&#65533;n&#309;&#65533;&#65533;&#65533;)&#65533;&#65533;T&#65533;&#65533;.`&#65533;_&#65533;z&#65533;&#65533;&#65533;r&#65533;B&#65533;A
&#65533;&#65533;&#65533;&#65533;&#65533;&#65533;(k_&#65533;J&#65533;\Z&#1431;&#65533;&#65533;h&#65533;Y&#65533;z&#65533;&#65533;&#65533;&#65533;)	0!,`&#65533;&#65533;U&#65533;i&#65533;&#65533;`U6h&#65533;,_&#65533;G&#65533;	&#65533;&#65533;Z&#65533;&#65533;&#1826;r&#65533;&#65533;&#65533; fi&#65533;U&#65533;&#1952;&#65533;&#65533;| &#65533;&#65533;&#1797;B&#65533;&#65533;%B4&#65533;&#65533;&#65533;&#65533;VB&#65533;XvIS!p&#65533;&#65533;&#65533;&#65533;&#65533;+7 d&#65533;&#65533;&#65533;&#65533;ko&#65533;^&#65533;&#65533;>&#65533;&#65533;&#1419;&#65533;&#65533;&#65533;|_	&#65533;&#65533;&#65533; n&#65533;J]&#65533;&#65533;&#609;&#65533;&#65533; &#65533;&&#65533;&#65533;&#65533;X`&#65533;&#65533;&#65533;s&#65533;&#65533;W&#65533;&#65533;0`&#65533;L &#65533;&#65533;&#65533;7&#302;&#65533;IO&#65533;&#1581;&#65533;8&#65533;&#65533;&#65533;&#65533;&#65533;&#65533;&#65533;&#65533;&#65533;&#65533;&#65533;L&#1081;&#65533;&#65533;&#65533; &#65533;&#65533;&#65533;#&#65533;&#65533;&#65533;&#65533;&#65533;Y:&#65533;.3&#65533;r]e&#65533;&#65533;&#329;&#65533;r
!&#65533;sX&#65533;&#65533;\&#65533;1c&#65533;&#65533;&#65533;&#65533;&#65533;E&#65533;&#65533;R&#65533;&#65533;y
n)&#65533;&#65533;I&#65533;&#33389;&#65533;y&#65533;&#38811;i&#1871; &#65533;&#65533;40'&#65533;a6&#65533;E &#65533;F&#65533;i&#65533;&#65533;&#916;&#65533;&#65533;]&#65533;&#65533;&#65533;&#65533;c&#65533;/c8I&#65533;7&#65533;&#65533;&#65533;&#1219;&#65533;&#65533;d$ &#65533;&#65533;&#65533;&#65533;?&#65533;&#65533;@&#65533;&#65533;&#65533;&#65533;&#65533;&#65533;{4&#65533;R01N&#65533;FD&#65533;`&#65533;@&#65533;ZRD	R~F&#65533;7!&#65533;p&#65533;&#997;&#65533;&#837;&#65533;&#65533;$)<&#65533;~&#65533;$[R&#65533;%\Mm*d(&#65533;&#65533;-&#65533;&#65533;&#65533;j&#65533;u&#65533;)&#65533;[B]&#65533;>&#65533;&#65533;
3DJ?&#1172;1j&#65533;&#65533;%&#65533;&#65533;&#65533;-&#65533;&#65533;[jTD8&#65533;&#65533;&#65533;&#65533;R&#65533;&#65533;7%&#65533;'&#65533;&#65533;&#65533;N&#65533;&#65533;&#65533;&#65533; &#65533;&#65533;&#65533;6&#65533;j!&#65533;&#65533;&#65533;&#65533;{vrW&#65533;&#65533;&#65533;&#65533;&#65533;&#65533;%L@0&#65533;&#65533;5&#65533;&#65533;\&#1800;&#65533;!J&#65533;[}&#65533;8&#65533;&#65533;&#65533;o&#65533;&#65533;EvK&#65533;&#65533;&#65533;H&#65533;&#65533;&#65533;&#65533; &#65533;&#65533;&F&#1211;&#65533;&#65533;&#65533;[06\&#65533;&#65533;&#65533;RO1o&#65533;c)&#65533;&#65533;&#65533;!|{l:)&#65533;Y&#65533;&#65533;v&#65533;C&#65533;a&#65533;u&#65533;&#65533;u&#65533;&#1984;yR&#65533;b&#34857;&#65533;&#65533;&#65533;'&#65533;K&#65533;&#65533;&#65533;^&#65533;&#65533;x&#65533;x]&#65533;"&#65533;DR&#65533;gA#	&#65533;&#65533;&#65533;p5&#65533;&#65533;/&#65533;&#65533;M&#65533;&#65533;&#65533;;&#65533;|&#65533;8&#65533;&#65533;B&#65533;k&#65533;p&#65533;K&#65533;&#65533;0&#193;{HMH6J,6y&#65533;(&#65533;&#65533;&#65533;&#65533;&#30950;/M&#65533;&#65533;Q^&#65533;&#65533;6&#65533;&#1435;G&#65533;~R&#65533;XU&#65533;&#65533;&#65533;'j&#65533;&#65533;db&#65533;)>=&#65533;7&#65533;Wo&#65533;d&#65533;?&#65533;&#65533;&#65533;&#65533;>&#65533;Q&#65533;^&#65533;&#65533;+Z&#65533;&#65533;d&#65533;&#65533;&#65533;(
Z&#65533;&#65533;D&#65533;1~q\&#65533;&#65533;p&#65533;&#65533;_&#65533;&#65533;&#65533;&#65533;&#65533;&#65533;5-3
&#65533;&#65533;&#65533;&#65533;/&#65533;&#65533;&#65533;}&#65533;qAbw&#65533;}&#65533;&#65533;}&#1943; &#65533;&#65533;&#194;pm&#65533;*&#65533;&#65533;$X&#65533;&x&#65533;&#65533;@&#65533; /&#65533;p &#65533;wW&#65533;&#65533;&#65533;&#65533;x?&#65533;&#65533;&#65533;}|&#65533;p&#65533;&#65533;"&#65533;d&#65533;*&#65533;&#65533;&#65533;%&#1463;/]&#65533;&#65533;2&#65533;&#65533;+:57&#65533;(X&#65533;VxFokM@&#65533;*5m&#65533;&#65533;&#65533;&#65533;R&#65533;u&#65533;lE&#65533;)^X&#1507;&Q&#65533;-S&#65533;&#65533;A&#65533;&#65533;-&#65533;)Q&#65533;M}GX&#65533;)&#65533;&#65533;fe&#65533;=&&#65533;&#183;ir=7 mx0&#65533;&#65533;&#65533;%&\x&#65533;&VBk&#65533;&#65533;&#65533;&#65533;1j&#65533;!&#65533;.&#65533;'73o&#65533;&#65533;x#9r&#65533;&#65533;&#65533;#8&#65533;r&#65533;&#65533;80|&#65533;2"&#65533;&#65533;E&#65533;&#65533;&#65533;@&#65533;&#65533;N1&#65533;&#195;u&#65533;&#65533;&#65533;OR&#65533;XDH&#65533;qR@ ]q
&#65533;&#65533;&#65533;&#65533;H&#65533;&#65533;7D~~D&#65533;`&#65533;&#65533;&#65533;I=&#65533;&#65533; &#65533;h&#65533;H&#65533;&#65533;&#65533;&#65533;&#65533;&#65533; &#65533;X?&#65533;RP&#65533;81&#65533;J&#65533;&#65533;T&#65533;&#65533;(tT&#65533;q&#65533;&#65533;J&#65533;L&#65533;o&#65533;&#65533;&#984;w&#65533;zn&#65533;!&#65533;&#65533;?G&#65533;#Y&#65533;&#65533;u&#65533;<&#1985;b&#65533;&#65533;XA&#65533;-&#65533;&#65533;j&#65533;a7	y4Rq&#65533;w&#65533;&#65533;
)"lB&#65533;&#65533;HK&#65533;&#65533;\&#65533;&#65533;&#65533;v&#65533;&#65533;H&#65533;&#65533;&#65533;&#1041;&#65533;&#65533;!&#65533;&#65533;r_&#65533;L&#65533;6N&#65533;&#65533;u&#65533;&#65533;G&#65533;p>Qj&#65533;lA&#65533;(D9#&#65533;&#65533;s&#65533;u&#65533;&#65533;q>I$&#65533;K&#65533;XX	&#65533; p&#65533;j&#65533;(I&#65533;&#65533;&#65533;v&#65533;PR$wqm&#65533;9g+&#65533;&#65533;Pc&#65533;6&#65533;&#65533;u&#65533;&#65533;K `&#65533;@&#65533;.&#65533;&#65533;j&#65533;&#65533;JS&#65533;&#65533;nS {2&#65533;C&#65533;+&#65533;x&#65533;P*z&#65533;&#65533;&#65533;h&#65533;+&#65533;G,h&#65533;x&#65533;s&#65533;&#65533;'&#65533;up&#65533;U`&#65533;&#65533;&#65533;I&#65533;&#65533;&#65533;&#65533;&#65533;r&#65533;&#65533;&#65533;*&#65533;&#65533;
&#65533;|&#65533;&#65533;;a&#65533;&#65533;P*VPB Y&#65533;r*&#65533;&#65533;&#65533;&#65533;&#65533;+&#65533;`&#65533;Vp1&#65533;&#65533;&#65533;y&#65533;&#1561;&#65533;&#1721;&#65533;&#65533;&#1629;&#65533;&#65533;&#65533;&#65533;y"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FT2f2$&#65533;&#65533;&#65533;)&#65533;f&#65533;)&#65533;&#65533;}g5&#65533;C2&#65533;O&#65533;&#65533;&#65533;&#65533;S(P&#65533;&#65533;E&#1989;R&#65533;&#65533; &#65533;&#65533; &#318;="S&#65533;&#65533;&#65533;&#65533;&#65533;G&#65533;&#65533;(!(&#65533;&#65533;"R&#33660;c#)
&#65533;&#260;t&#65533;c&#1342;&9
&#65533;(E&#65533;&#65533;&#65533;-5\&#65533;&#65533;R&#65533;&#65533;&#65533;R&#65533; &#65533;&#65533;&#65533;&#65533;Hr&#65533;u&#65533;	6.)&#65533;I&#65533;&#65533;&#65533;&#65533;A&#65533;U&#65533;&#65533;&#65533;&#65533;A&#65533;&#65533;Q&#65533;H&#65533;X&#65533;&&#65533;^n&#65533;EbiW(5Bh&#65533;`&#65533;&#65533;&#65533;&#65533;&#65533;~2Y&#65533;m&#65533;&#65533;&#65533;&#65533;!&#65533;&#65533;()&#65533;]p&#325;&#65533;R}q4&#65533;&#39789;+Y&#65533;&#65533;}&#65533;%&#65533;<&#65533;&#65533;&#65533; &#65533;4&#65533;&#65533;&#65533;&#1760;\H;&#65533;A&#1316;&#65533;&#65533;&#65533;&#65533;0
iP
X&#65533;+|&#65533;/*8B(&#65533;:&#65533;&#65533;&#65533;!z?&#65533;&#65533;yI&#52932;&#65533;h&#65533;&#65533;d&#65533;&#65533;&#65533;&#65533;{qq&#65533;&#65533;&#1497;&#65533;&#65533;&#65533;	b)86$/&#65533;&#65533;&#65533;/&#65533;&#65533;&#297;&#65533;;+&#65533;&#65533;z&#65533;1&#65533;&#65533;(&#65533;&#65533;&#65533;NH&#65533;&#65533;S\&#65533;i&#65533;&#65533;&#65533;\OH2T&#65533;
&#65533;~!&#65533;I&#65533;D!&#65533;&#65533;G&#65533;&#65533;Pnl&#65533;D{N&#65533; &#65533;&#65533;u&#65533;&#65533; &#65533;&#65533;&#65533;q&#65533;N&#65533;&#65533;&#65533;&#65533;`&#65533;-&#65533;K&#65533;2&#65533;q&#65533;gOl@!&#65533;&#65533;A&#929;&#65533;&#65533;&#65533;0&#65533;&#65533;&#65533;F'&#65533;&#65533;DH&#65533;&#65533;b&#1097;&#933;&#65533;DzI\&#155;&#65533;o&#65533;V&#65533;&#65533;&#1063;&#65533;|&#65533;&#361;)&#65533;X&#65533;SYv&#65533;c&#65533;o&#65533;&#65533;&#65533;%&#65533;&#65533;'&Ek&#2000;&#65533;&#65533;F&#65533;&#65533;&#65533;&&#65533;NQ&#65533;}
J&#65533;%&#65533;YW&#65533;&#65533;"&#65533;?)!&#65533;&#65533;T&#65533;|&#65533;L&#1617;$J(H&#65533;b&#65533;&#65533;&#65533;zA!$&#65533;r&#65533;%&#65533;&#65533; &#65533;&#65533;r&#65533;&#65533;w&#65533;&#65533;&#297;~9E
&#296;H&#65533;&#65533;&#65533;zJ&#65533;&#65533;"&#65533;&#65533;&#65533;&#65533;&#65533;j&#65533;)&#65533;&#65533;&#65533;XD&#65533;&#65533;&#65533;&#65533;8&#65533;&#65533;&#65533;#&#65533;B&#1795; &#65533;J&#65533;&#65533;*&#65533;&#65533;&#686;!(r#&#65533;B(&#65533;&#65533;&#65533;BY&#65533;&#65533;@&#65533;&#65533;&#65533;&#65533;&#1035;&#65533;H&#65533;&#65533;&#65533;&#65533;&#65533;C|&#65533;&#65533;+&#65533;h3&#65533;t|&#65533;&#65533;S@bI&#65533;`&#65533;]&#65533;IBu&#65533;&#65533;s+&#65533;\
Y&#65533;&#65533;p&#65533;}b-Y>&#65533;&#65533;&#65533;&#65533;&#65533;&#65533;&#65533;
&&#65533;R&#65533;&#65533;>&#65533;&#65533;2&#65533;u0%&#65533;&#65533;X&#65533;:&#14837;|&#65533;&#65533;$&#65533;&#342;r&#65533;&#65533;&#1800;'D&#65533;&#65533;j&#65533;&#65533;n&#65533;<	&#65533;&#65533;&#65533;8&#65533;&#65533;&#65533;=y+&#65533;&#65533;&#65533;2|&#65533;@ZhV$d&#65533;&#65533;s&#65533;b&#65533;}7	UO&#65533;&#65533;&&#65533;1+&#65533;&#65533;&#65533;&#65533;&#65533;M&#65533;5P&#65533;D&#65533;#\&#65533;H&#65533;&#65533;&#65533;&#65533;O&#65533;&#65533;&#65533;&#65533;&#65533;RN&#65533;&#65533;&#65533;&#65533;%&#65533;&#65533;[&#260;&#65533;&#65533;&#65533;&#65533;&#65533;&#65533;&#65533;&#65533;&#65533;g&#65533;&#147;I%X&#65533;&&#1365;&#65533;&#65533;&#65533;&#65533;&#65533;&#65533;o&#898;)&#65533;D$7&#65533;)O&#65533;C`|&#65533;_&#65533;&#65533;&#65533;,kz&#65533;]/&#65533;i&#65533;:D@;&#65533;&#65533;&#65533;o!&#65533;%&#65533;&#65533;d&#65533;&#65533;Q&#65533;x6&#65533;&#65533;&#65533;&#65533;&#65533;&#65533;&#65533;&#65533;&#65533;&#65533;&#65533;&#65533;<&#65533;&#65533; &#65533;&#65533;&#65533;f&#65533;F&#65533;&#65533;F&#65533;F&#65533;&#65533;3&#65533;&#65533;&#65533;Gu&#65533;<&#65533;[&#65533;&#65533;v&#65533;&#720;b&#65533;&#527;&#65533;&#65533;~\&#65533;|&#65533;&#65533;&#65533;V&#65533;&#65533;jbU&#65533;@(&#65533;#OW&#1633;&#65533;&#65533;&#65533;&#1037;yB&#65533;C/NB&#65533;&#65533;~Z&#65533;&#65533;P4tB&#65533;%q=&#65533;&#65533;.Q&#65533;&#65533;=j &#65533;&#65533;&#65533;&#65533;F&#65533;f&#65533;	&#65533;p r&#65533;&#65533;k&#65533;&#65533;&#65533;&#1099;&#65533;
Yd&#65533;&#65533;3&#1072;8&#65533;&#65533;)c&#65533;L5&#65533;9&#65533;Q!&#65533;E&#65533;&#65533;t&#65533;&#65533;%%&#65533;&#65533;tR"2&#65533;HN/ 	&#548;&7&#65533;&#65533;Nz&#65533;&#65533;(?&#65533;&#65533;R&#65533;&#65533;L&#65533;*W&#65533;&#65533;V&#65533;&#65533;  &#65533;&#65533;h&#65533;Q&#65533;&#65533;&#65533;%'_&#65533;&#65533;^&#65533;&#65533;4 )Bt&#65533;pE&#65533;&#65533;L&#65533;2 &#65533;f:&#65533;!&#65533;I&#65533;&#65533;5g&#65533;&#65533;&#65533;&(&#65533;&#65533;&#65533;n&#65533;&#65533;&#65533;T&#65533;	&#65533;&#65533;&#65533;r&#65533;&#1243;&#65533;L&#65533;)&#736;&#65533;&#65533;-&#65533;1&#65533;<&#65533;&#65533;&#65533;zv3&#65533;tB^&#65533;&#65533;&#65533;~)&#65533;&#65533;V&#65533;IPd&#65533;&#65533;&#65533;&#65533;&#65533;?&#65533;O&#65533;&#65533;33=&#65533;&#65533;D'J&#65533;&#65533;&#65533;&#65533;D&#65533;Fyy&#65533;&#65533;z&#65533;&#65533;&#65533;p'E&#65533;&#65533;&#65533;$x&#65533;&#65533; 'Q&#65533;&#65533; &#65533;&#65533;s&#65533;&#65533;&#65533;
f:S&#65533;&#65533;$&#65533;%&#1812;&#65533;cv&#65533;Bp&#65533;&&#65533;&#65533;j&#65533;&#65533;&#65533;T&#65533;&#65533;&#65533;&#65533;&#65533;FtH&#65533;q&#65533;&#65533;I&#65533;&#65533;&#65533;
&#65533;$Q&#65533;&#65533;M&#65533;z&#65533;:&#65533;&#65533;fJ!x`&#65533;f&#65533;*;&#65533;^&#65533;&#65533;&#65533;C(&#65533;VuPT&#65533;.&#1259;&#1916;&#65533;F`J&#65533;&#41001;&#65533;<CI&#65533;&#65533;&#65533;&#65533;&#65533;	&#1578;]&#65533;&#65533;Wn&#65533;@4&#65533;@_A &#65533;&#65533;Z&#65533;p=At&#65533;&#65533;*v&#65533;m&#65533;3&#65533;*&#65533;&#65533;7&#65533;l2&#65533; !&#65533;&#65533;&#65533;&#65533;&#869;h&#65533;&#65533;&#65533;&#65533;&#65533;&#65533;&#65533;j&#65533;&#65533;&#65533;&#65533;@&#65533;ml3:[gv eBr&#65533;&#65533;&#65533;&#65533;&#65533;
&#65533;&#65533;` &#65533;&#5042;&#65533;&#65533;&#65533; io&#65533;V&#65533;
&#65533;&#65533;	&#65533; &#65533;j&#65533;]&#65533;b&#65533;&#65533;(N&#65533;&#65533;&#65533;^Q&#65533;0&#65533;Oup&#65533;&#65533;
&#65533;&#65533;&#65533;&#65533;yy&#65533;!&#65533;&#65533;&#65533;x,wu;&#65533;Zt&#65533;x&#65533;&#65533;!&#65533;7&#65533;&#65533;&#65533;o/gP&#65533;&#65533;@&#65533;:&#65533;)&#65533;&#728;&#65533;9&#65533;&#65533;&#2013;o}5&#65533;&#65533;B&#1558;&#65533;^`&#65533;n&#65533;C"&#65533;&#65533;&#65533;N2&#65533;&#1572;&#1024;&#65533;X&#65533;)~%h&#65533;&#65533;&#698;73~&#65533;S@&#65533;&#17030;&#65533;&#65533;&#65533;=%&#65533;&#65533;*K&#65533;'%a&#65533;&#65533;&#65533;8~&#65533; &#65533;&#65533;r=+&#65533;&#65533;2&#65533;&#65533;&#65533;1&#65533;JN0&#65533;S&#65533;&#65533;$&#65533;&#65533;&#65533;&#65533;&#65533;"&#65533;&#65533;o&#65533;3:&#65533;P&#65533;&#65533;tF&#65533;#&#65533;j&#65533;|T={sp&#65533;D&#65533;&#65533;&#65533;B&#65533;&#65533;&#988; &#65533;v&#65533; 8&#65533;&#65533;&#65533;vfGK!&#65533;&#65533;5&#65533;B &#65533;&#65533;t23&#65533;La&#65533;&#65533;&#65533;I&#65533;8&#65533;[&#65533;%&#65533;&#65533;&#65533;&#65533;r(V#y(&#65533;H&#65533;&#65533;w&#65533;&#65533;&#515;&#438;&&#65533;@ &#65533;`&#65533;PaSu&#258;-&#65533;&#925;1&#65533;&#65533;&#494;&#65533;&#65533;!r:&#65533;&#782;:&#65533;&#65533;AQK%&#65533;&#65533;|&#65533;&#65533;l&#65533;&)v&#65533;&#65533;5&#65533;-&#65533; l(&#65533;+&#65533;&#65533;&#65533;=&#65533;p&#65533;E/&#65533;5&#65533;s&#65533;8p&#65533;&#65533;)1$&#65533;7&#65533;&#65533;&#65533;D&#65533;i&#65533;fC	&#65533;&#65533;b)&#65533;&#65533;&#65533;&#65533;.&#65533;&#65533;&#195;&#258;&#65533;4o6Q&#65533;(q&#65533;>&#65533;4&#65533;&#65533;&#65533;~&#65533;&#65533;&#65533;,T&#65533;&#65533;i&#65533;&#65533;<&#65533;&#65533;8&#65533;>!$&#65533;g&#65533;3&#65533;&#404;&#65533;&#65533;j&#1807;wS&#1345;(&#65533;()&#65533;&#65533;Y&#65533;qdf&#65533;5L&#65533;&#65533;{.&#65533;Yz&#65533;&#65533;Ps&#65533;&#1795;i2R&#65533;&#65533;G&#65533;<&#65533;&#65533;&#65533;&#65533;&#279826;3&#65533;&#65533;&#65533;&#65533;&#65533;&#65533;5&#65533;&#65533;a-&#65533;&#1233;I&#65533;)&#65533;$&#65533;&#65533;&#65533;&#65533;[&#65533;Kr&#65533;;|&#65533;uD&#65533;&#65533;&#65533;+&#65533;&#65533;&#65533;l&#65533;&#65533;&#65533;&#65533;b^1"&#65533;+&#65533;&#182;&#65533;&#65533;&#65533;&#65533;k&F&#65533;H&#65533;o;<50T&#65533;0&#65533;><&#65533;&#65533;&#65533;1&#1401;&#65533;&#65533;&#65533;R&#65533;&#520;%&#65533;c&#65533;&#65533;&#65533;,&#65533;&#65533;&#65533;/&#65533;9#&#65533;0{}
#_K&#65533;I&#1581;)&#65533;]&#398;uI&#65533;&#972;&#65533;(<&#65533;&#65533;]&#65533;&#65533;&#65533;/M&#65533;yYs:&#65533;At&.&#65533;&#65533;&#1291;0&#65533;&#65533;(&#65533;&#65533;&#65533;9}&#65533;&#65533;g&#65533;}&#65533;&#65533;&#65533;&#65533;]&#65533;&#65533;&#65533;&#65533;&#65533;&#65533;F&#65533;N&#65533;8;&#65533;&#65533;b&#65533;&#65533;}&#65533;&#65533;
&#65533;&#65533;3&#65533;@&#65533; }&#65533;&#65533;C&#65533;0&#65533;&#65533;
&#65533;cR!&#65533;r1K%&#65533;SC&#65533;k;+&#65533;gB&#65533;
&#65533;&#65533;(&#65533;&#65533;*&#65533;&#65533;&#65533;@&#65533;&#65533;&#65533; &#65533;|&#65533;&#65533;&#65533;&#65533;)&#65533;&#65533;;
&#65533;&#65533;&#65533;,&#65533;g&#65533;&#65533;qI@&#65533;&#65533;&#65533; &#65533;&#65533; VVQ&#65533;".&#65533;&#65533;y&#65533;&#65533;~&#65533;&#65533;0RE&#65533;&#65533;&#65533;&#65533;=h&#65533;&#65533;&#65533;G&#1046;0,&#65533;b&#65533;p&#65533;&#65533;&#65533;H@&#65533;h&#65533;&#65533;&#65533;G8&#65533;q`&&#65533;	gX?&#65533;8&#65533;&#65533;*&#65533;&#65533;&#65533;&#65533;&#65533;-$&#65533;&#65533;%&#65533;C?*&#65533;&#65533;&#65533;Fg&#65533;L&#65533;BNG-&#65533;&#65533;g&#65533;'&#65533;@dBI&#65533;Xw!&#65533;%:/'!&#65533;&#258;	Gp	&#65533;&#65533;u&#65533;a&L0F&#65533;&#65533;&#65533;]R?P&#65533;/H&#65533;p<&#65533;tJ&#65533;|&#65533;&#65533;"&#65533;&#65533;A4&#65533;SQ@1spW&#65533;&#65533;w&#658;!&#65533;&#65533;&#65533;&#65533;&#65533;A&#65533;&#65533;&#65533;&#65533;&#65533;sw&#65533;&#65533;Q>&#65533;s=9(D5&#65533;=&#65533;h&#65533;&#65533;&#65533;&#65533;&#1617;&#65533;&#65533;&#65533;&#65533;w&#65533;ts=wP&#65533;&#65533;&#65533;(@&#65533;&#267;x&#65533;=~q&#65533;&#65533;&#65533;&#65533;x<k&#65533;&#65533;&#65533;&#65533;+&#65533;&#65533;f&#65533;Ds!&#885140;H&#65533;,Y($&#65533;=&#1232;u0r&#65533;&#65533;D&#65533;&#1097;x&#65533;&#65533;iH&#65533;x!&#65533;&#65533;&#65533;&#65533;tV`&#65533; 1&#65533;X	&y&#65533;w0Y&#65533;&#65533;yq9e3ij&#65533;&#65533;vP&#65533;G`&#65533;X&#65533;&#65533;&#65533;mBO&#65533;&#65533;F&#65533;&#65533;&#65533;gC1&#65533;wa&#65533;&#65533;w&#65533;r&#65533;x&#65533;BLi&#65533;N&#65533;?&#65533;&#65533;&#65533;0&#65533;&#65533;&#65533;3Y&#65533;&#65533;&#65533;&#65533;&#65533;M0<&#65533;P&#65533;d&#65533;&#65533;`z&#65533;&#65533;&#65533;B	$&#65533;a&#65533;&#65533;&#65533;wa&#1043;;&#65533;.&#65533;z1G&#65533;&#65533;&#65533;yP%&#65533;3&#65533;&#65533;&#65533;&#65533;oY&#65533;[4&#65533;&#65533;+&#65533;&#65533;&#65533;n&#65533;`&#65533;_&#65533;D	&#65533;u&#519;D&#65533;k)&#65533;p&#65533;rz&#65533;&#65533;+X&#65533;&#65533;&#65533;&#65533;&#65533;&#65533;V=P &#65533;v&#65533;&#65533;U&#65533;Dm&#65533;&#65533;&#65533;&#65533;
&#65533;2&#65533;&#65533;9&#65533;&#65533;&#65533;&#65533;&#65533;&#65533;&#65533;W&#65533;&#65533;&#65533;"&#65533; D#+&#65533;Y&#65533;&#65533;&#65533;&#65533;i&#65533;&#65533;&#65533;&#65533;&#65533;&#65533;&#65533;&#65533;&#65533;&#65533;9&#65533;&#65533;Y&#65533;&#65533;y&#65533;&#65533;Z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&#65533;X&#65533;N1&#65533;.&#65533;&#65533;jH&#65533;&#1099;&#65533;&#65533;~?7&#65533;&#65533;u&#65533;&#1079;&#65533;&#65533;&#65533;w &#65533;&#65533;jpD!g&#65533;&#65533;&#65533;&#65533;A&#65533;&#65533;+R&#65533;&#921;&#65533;X&#65533;&#65533;&#65533;	&#65533;4&#65533;"P&#65533;Hn&#65533;&#65533;&#65533;&#65533;&#65533;*E4&#65533;cs1q<&#65533;&#65533;^&#65533;(6Q&#65533;uM&#65533;&#65533;&#65533;&#65533;FV&#65533;&#65533;&#65533;&#65533;BY&#65533;&#65533;\%y&#65533;jz&#65533;&#65533;&#65533;&#65533;&#1917;&#65533;Y!C&#65533;$:	&#65533;fb&#65533;&#65533;;(t&#1284;&#65533;=&#65533;&#65533;(&#65533;&#65533;W&#65533;h&#65533;&#65533;E>&#65533;Rf&#65533;&#65533;XOH&#65533;R&#65533;
&#65533;&#65533;&#65533;H&#65533;D1\&#65533;&M&#65533;'&#65533;<&#65533;&#65533;&#65533;5hr &#65533;H,&#65533;D-N&#65533;&#65533;cN&#65533;B&#1483;mH&#65533;&#65533;w&#65533;&#65533;&#65533;7&#65533;-&#1119;&#65533;&#65533;&#65533;"Y&#65533;G&#65533;&#65533;&#65533;&#1801;L&#65533;&#65533;%&#65533;I&#65533;F5&#65533;&#65533; &#65533;&#65533; %*&#65533;_&#65533;E&#65533;&#65533;%fV1&#65533;V&#65533;	&#65533;M&#65533;YDuU&#65533;&#65533;w5xiDzHhRg$A&#65533;&#65533;&#65533;&#65533;H&#65533;&#65533;&#65533;R$&#914;j9dBo&#65533;&#65533;&#65533;&#65533;P !J(A&#65533;&#65533;&#65533;&#65533;&#65533;ZA!!&#65533;r&#65533;%&#65533;a&#65533;%|9&#65533;a&#65533;&#65533;e`R&#65533;}&#65533;GBy&#65533;L&#65533;&#65533;&#65533;z*"&#65533;6&#748;&#65533;&#538;&#65533;&#65533;1&#65533;&#65533;&#65533;EA&#65533;&#65533;jtZ)x&#65533;&#65533;&#65533; +&#65533;=&#65533;&#65533;C&#65533;&#65533;Xe
+&#65533;z&#65533;&#65533;b0sg(&#65533;R&#65533;+	eQ&#65533;&#65533;&#65533;m
E&#65533;
&#65533;@[&#65533;#&#65533;d&#65533;&#65533;7H@ &#65533;J0&#65533;A&#65533;&#65533;&#65533;&#65533;q0&#65533;&#65533;&#65533;r&#65533;o8&#65533;&#65533;&#65533;7&#65533;d&#65533;iS&#65533;&#65533;o(l&#65533;&#1370;
&#65533;R&#65533;&#65533;&#1376;&#65533;&#65533;Z&#65533;&#65533;&#787;&#65533;&#977;<&#65533;&#65533;&#4514;r&#65533;<L&#1882;C [&#65533;&#65533;&#65533;}&#65533;&#65533;&#65533;A'i&#65533;=&#65533;&#65533;&#65533;C&#65533;&#65533;&#602;`P&#65533;|&#65533;&#65533;&#65533;A&#65533;G&#65533;*&#65533;56
I&#65533;&#65533;H
d&#65533;&#65533;&#65533;&#65533;AqS&#65533;&#993;h&#65533;e&#65533;&#65533;/&#65533;C&#65533;9&#65533;~&#65533;"6&#65533;&#820;&#65533;h&#65533;Hm&#65533;&#65533;&#65533;	&#65533;(&#65533;&5D&#65533;9&#65533;0J&#65533;q&#65533;Nn;?&#65533;&#65533;&#65533;d&#65533;&#65533;b&#65533;rTD&#65533;9L&#65533;5&#65533;&#65533;\&#65533;W!Z&#65533;dk&#65533;Gg&#65533;&#65533;\E&#65533;:&#65533;8&#65533;&#65533;dE&#65533;t&#65533;y&#65533;}&#65533;&#65533;&#65533;&#65533;P	&#65533;;@&#65533;&#65533;&#65533;&#575;x&#65533;&#695;/&#65533;&#781;&#65533;5&#65533;]&#65533;.{_&#65533;%&#65533;>&#65533;&#65533;&#1142;t&#65533;&#65533;&#65533;!w&#65533;{x6$&#65533;6&#65533; @a&#65533;&#65533;&#65533;t&#65533;&#65533;/Z&#65533;J&#65533;&#65533;&#65533;&#65533;&#65533;P&#65533;&#65533;M&#65533;FA&#65533;&#65533;&#65533;&#65533;&#65533; &#65533;&#65533;A9&#65533;&#65533;6&#65533;&#65533;&#1313;&&#65533;&#65533;1&#65533;Q&#65533;&4!&#65533;&#1153;NX&#65533;&#2458;b&#243;&#65533; &#785;G&#65533;&#65533;g&#65533;5&#65533;B$0&#65533;&#65533;0&#1447;<&#65533;5&#65533;<8&#65533;&#65533;&#65533;&#65533;&#65533; &#65533;&#65533;&#65533;(&#65533;=@&#65533;&#65533;nT&#65533;&#65533;b&#65533;&#65533;Q,&#65533;&#65533;&#65533;#&#65533;<&#65533;&#65533;&#65533;0&#65533;&#65533;&#65533;&#65533;&#65533;;X&#65533;g&#65533;&#65533;nl&#65533;~H&#65533;&#65533;<B&#65533;&#65533;y&#65533;&#65533;UH&#65533;I&#65533;&#65533;s("&#65533;&#65533;&#65533;  &#65533;&#65533;&#65533;&#65533;&#65533;$'I&#65533;JZ&#599596;&#65533;6&#65533;&#65533;Nz&#65533;&#65533;(GI&#65533;PF y&#65533;B&W&#65533;&#65533;V&#65533;R&#65533;&#65533;&#65533;&#65533;,gIKO&#65533;&#65533;x&#65533;+w&#65533;&#65533;^"&#65533;&#65533;&#65533;&#65533;0-&#65533;&#65533;\&#65533;A$k&#65533;/&#65533;&#65533;LK&#65533;&#65533;&#65533;&#65533;&#65533;F1&#65533;&#65533;&#65533;Gh&#65533;6&#65533;&#65533;nz3&#1500;t&#65533;&#388;m&#65533;s&#65533;&#65533;L&#65533;3&#65533;0&#65533;)&#65533;&#65533;Y&#65533;&#65533;&#65533;v#&#65533;B&#65533;&#65533;&#65533;&#65533;&#1829;:&#65533;YK
&#65533;&#913888;&#65533;?&#65533;C&#65533;U&#65533;&#65533;U\>&#65533;J~:4&#65533;H&#65533;D'z
r&#65533;AeBC% &#65533;H&#65533;&#65533;`&#65533;6&#65533;M&#65533;&#65533;'&#65533;&#65533;(&#65533;&#65533;&#65533;Q&#65533;&#65533;&#65533;P1%I &#65533;D&#65533;&#65533;i3I&#65533;&#65533;&#65533;&#65533;L&#30137;}k`&#65533;$Mo0&#65533;@&#65533;:e&O&#65533;&#65533;&#65533;&#1536;'&#65533;&#65533;6&#65533;0&#65533;p[T<&#1553;TI.&#65533;"x&#65533;rU_N&#65533;&#65533;4&#65533;8&#65533;&#65533; &#65533;o&#65533; Yc3S"&#65533;Pmk/&#65533;:L&#65533; &#65533;k&#65533;&#65533;TfS&#65533;7 &#65533;n&#65533;&#65533;V&#65533;&#65533;$l0&#65533;*&#65533;&#65533;&#65533;&#65533;+u&#65533;&#65533;J!&#65533;&#65533;&#364;+5&#65533;pv4 mcEK&#65533;"`BX@jU&#65533;P&#65533;S%&#1066;l [[&#1206;&#65533;&#65533;%0&#65533;&#65533;`&#65533;&#65533;&#868;o&#65533;&#65533;&#65533;&#1184;&#65533;&#65533;&#65533;er&#65533; "&#65533;5&#65533;&#65533;&#65533;n,K &#65533;&#65533;tR&#65533;&#65533;}&#65533; 00A&#65533;5&#65533;j&#65533;w&#65533;+]&#65533;&#65533;rBP'/`&#65533;&#65533;&#65533;&#65533;&#65533;mo&#65533;q&#65533;&#65533;&#65533;&#65533;&#65533;\&#65533;&#65533;K&#65533;K&#65533;W&#65533;0&#65533;,`&#65533;&#65533;&#65533;&#65533;] 0&#65533;&#65533;0F&#65533;)s&#65533;&#65533;&#65533;&#65533;|&#65533;&#65533;&#65533;&#65533;,0&#65533;]1&#65533;&#65533;&#65533;&#65533;&#65533;{#&#65533; , &#65533;	` @&#65533;&#65533;&#65533;&#65533;&#65533;@&#65533;	&#65533;&#65533;.&#65533;x
&#65533;&#65533;&#65533;&#65533;&#65533;&#65533;&#65533;&#65533;&#65533;&#65533;&#65533;lP&#65533;&#65533;&#65533; 5&#65533;+&#65533;'&#65533;&#65533;&#65533; &#65533;&#65533;\&#65533;-&#65533;S&#65533;&#65533;:&#65533;&#65533;U&#65533;en&#65533;&#65533;&#65533;^&#65533;*n&#65533;|&#65533;&#65533;~&#65533;&#65533;;}s7&#65533;`&#65533;94&#435;[&#65533;&#65533;xq&#421;t&#65533;	&#65533;&#65533;&#65533; &#65533;F'&#65533;&#65533;94&#65533;&#65533;&#65533;t&#65533;y9&#65533;&#65533;a`H&#65533;%&#65533;&#65533;&#65533;&#817;&#65533;&#65533;&#65533;&#65533;dHm&#1808;&#65533;&#65533;T@&#65533;&#65533;&#65533;&#65533;&#65533;&#65533;
&#65533;&#363;y&#65533;&#65533;7+@&#65533;[&#65533;&#65533;^&#515;&#959;&#65533;&#65533;!&#65533;&#65533;&#65533;a&#65533;&#65533;:&#65533;&#234;)%M&#65533;C&#65533;J)^&#65533;&#65533;(&#65533;o&#65533;&#36205;&#65533;&#65533;=&#65533;0&#1531;&#65533;v&#65533;&#65533;&#65533;&#65533; &#65533;&#65533;&#65533;&#65533;&#65533;A&#65533;&#65533;C&#65533;Z&#65533;&#65533;?&#65533;P"&#65533;Y4&#65533;&#65533;y&#65533;&#65533;&#65533;E&#65533;; &#65533;&#65533;`&#65533; a&#65533;q&#65533;+E&#65533;A,		3&#65533;Y~&#65533;Y&#65533;&#65533;&#65533;`M&#65533;&#65533;Fy&#65533;#&#65533;&#65533;&#65533;&#65533;&#65533;&#65533;&#65533;&#65533;&#65533;C&#65533;	&#65533;E&#65533;E+dw$&#65533;&#65533;&#65533;&#65533;8&#65533;&#65533;&#65533;q&#65533;z&#65533;&#65533;&#65533;=&#65533;K&#65533;&#65533;e%y;x&#1730;&#65533;&#65533;!&#65533;p$J&#65533;\F&#65533;&#65533;&#65533;&#65533;W&#65533;&#65533; &#65533;G&#65533;&#65533;v&#65533;I&#65533;&#65533;&#65533;<#&#65533;&#65533;I&#65533;&#1214;(&#65533;~T&#65533;&#65533;H61*06&#1690;&#65533;*&#65533;&#65533;&#65533;K&#65533; &#65533;&#65533;C&#65533;x&#65533;&#65533;/8&#65533;C&#216;&#65533;V	+ &#65533;G&#65533;N&#65533;&#65533;Hz&#452;{&#65533;&#65533;&#65533;&#65533;V&#65533;8sT&#65533;&#65533;&#65533;&#65533;&#65533;&#65533;@[&#65533;43Y&#65533;B$&#65533;Py&#65533;D&#2045;CC&#65533;&#65533; &#65533;&#65533;`&#65533;4a&#65533;C&#65533;&#65533;fT5	5&#65533;&#65533;&#65533;_&#65533;^&#65533;f&#65533;q&#65533;^&#65533;0\&#65533;n&#65533;/&#65533;&#65533;f&#538;VF&#65533;}&#65533;`&#65533;&#65533;#&#65533;&#65533;&#65533;,Z&#65533;6*&#65533;&#65533;0q&#65533;&#65533;
&#65533;&#442;BAE&#65533;&#65533;&#65533;7/&#65533;W&#65533;2=&#65533;'4b(s!P&#65533;$&#65533;t !C&#65533;&#65533;
&c&#65533;bf&#65533;&#65533;&#65533; &#65533;"&#65533;&#65533; 
&#65533;
X4&#65533;&#65533;&#65533;2)&#65533;&#65533;+
4.&#65533;t&#65533;-hHG&#65533;&#65533;&#65533;@0&#65533;r*T&Q&#65533;B-&#65533;0&#65533;Q&#65533;k]b2"vS&#65533;&#65533;!l&#167;&#65533;&#65533;&#65533;Q@C&#65533;=8&#65533;Z&#65533;&#65533;F&#65533;&#65533;&#65533;y&#65533;`AJ!&#65533;&#65533;G7(&#65533;&#65533;h&#65533;
$Ha&#65533;&#65533;b&#65533;&#65533;0&#65533;&#1891;&#65533;6k&#65533;sH&#65533;o(7&#65533;&#65533;&#65533;$&#65533;6}lH&#65533;&#65533;~&#65533;UxW&#65533;#&#65533;&#65533;"y&#65533;v>G%[w4'Hb"`X&#65533;&#65533;&#65533;&#65533;qw &#65533;5'7&#65533;G&#65533;&#65533;&#65533;&#65533;"&#65533;&#1221;6&#65533;#B&#65533;F&#65533;&#65533;&#65533;&#65533;&#65533; /6"r	&#65533;&#65533;&#65533;&#65533;!r&#65533;k&#65533;.7&#65533;&#65533;&#65533;&#65533;BR&#65533;WD2p=&#392;>R&#65533;&#65533;(&#1425;(9&#65533;&#65533;X7&#306;v&#65533;b&#65533;a.&#9229;p h&#65533;s&#65533;t= }&#1331;&#65533;&#65533;&#65533;z"D&#65533;C&#203;v &#65533;N&#65533;V&#65533;2&#65533;&#65533;&#65533;b&#65533;q&#65533;E&#65533;&#65533;&#65533;&#65533;'&#65533;}="&#65533;T&#65533;&#65533;&#12304;
&#65533;t-bX&#65533;~&#65533;`F]q&#65533;&#65533;&#65533;&#65533;G&#1034;W&#65533;t&#65533;@&#65533;SuS 
Ws&#65533;&#65533;jA&#65533;&#65533;B&#65533;V&#65533;&#322;&#65533;&#65533;&#65533;&#65533;&#65533;&#65533;&#65533;&#65533;7&#65533;2G&#1992;4I&#65533;"&#65533;P1&#65533;@&#65533;{VQ&#65533;\p&#65533;c.CyEY&#65533;:&#65533;(Jy0!`&#65533;&#65533;&#65533;[0;Gq&#65533;T{b{]&#65533;wg&#65533;8&#65533;&#65533;&#65533;ya&#65533;&#65533;(vdy&#65533;&#65533;m'la2_&#65533;&#65533;&#65533;!&#65533;*&#65533;&#65533;&#65533;&#65533;J0&#65533;v&#65533;&#65533;q&#65533;Z&#65533;.&#65533;&#65533;&#65533;b&#65533;Y&#65533;&#65533;&#65533;b&#65533;b&#65533;@&#65533;&#65533;B3q&#65533;R@|&#65533;@0&#65533;,&#65533;&#65533;W&#65533;&#65533;&#65533; &#65533;P/_+&#65533;&#65533;W8&#65533;Y&#65533;XK&#65533;&#65533;&#65533;&#65533;"47&#65533;&#1179;&#65533;&#65533;*&#65533;P&#65533;&#65533;&#65533;q&#65533;&#65533;1&#65533;g&#65533;I&#65533;&#65533;&#65533;&#65533;&#65533;~i&#65533;q&#65533;&#65533;&#65533;&#1561;&#65533;&#1721;&#65533;&#65533;&#1629;&#65533;&#65533;&#65533;&#65533;&#65533;&#65533;I[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&#65533;Y&#65533; E&#65533;&#65533;&#65533;&#65533;&#65533;R&#65533;&#65533;Gk1q&#65533;&#65533;&#65533;'&#65533;&#65533;&#65533;&#65533;3Z&#65533;I4&#65533;^&#65533;B^&#65533;&#65533;&#65533;&#65533; &#65533;
N2&#65533;]&#65533;&#65533;F&#1919;&#65533;&#65533;&#65533;&#65533;R&#65533;P&#65533;&#65533;&#65533;&#65533;&#65533;&#65533;&#65533;&#65533;&#65533;&#65533;&#65533;&#65533;8 &#65533;{&#65533;Qtl&#65533;g&#65533;&#65533;&#65533;&#65533;;P&#65533;&#65533;&#65533;&#65533;&#65533;&#65533;DJ&#65533;e&#65533;a=!&#65533;J&#65533;&#65533;"&#65533;M&#65533;y&#65533;&#65533;&#65533;A&#65533;I&#65533;&#65533;91\&#65533;&#65533;i&#65533;E&#65533;&#65533;a &#65533;r&#65533;&#65533;&#65533;8&#65533;rL wD/&#65533;&#65533;F&#65533;&#65533;Q&#65533;&#65533;(&#65533;[v&#65533;&#65533;9L&#65533;'&#65533;&#65533;B&#65533;!&#65533;H6&#65533;&#65533;$&#65533;FL[I&#65533;&#65533;%&#65533;&#65533;&#65533;"TVidAP2&#65533;zDT8Z/&#65533;8&#65533;&#65533;&#65533;&#65533;&#65533;:&#808;&#65533;y6qg&#18779;U&#65533;&#65533;&#65533;&#65533;%&#65533;O&#65533;&#65533;&#65533;'&#65533;,&#65533;D&#65533;Sd7&#65533;|&#65533;&#65533;S&#65533;1&#65533;U&#65533;&#65533;	o
*B!&#65533;&#65533;&#65533;*&#65533;&#65533;*A&#65533;,g\&#65533;&#65533;b&#65533;Pt&#65533;e &#900;&#65533;`4*&#65533;&#2024;&#65533;&#170;&#1000;&#65533;&#684;&#65533;""&#65533;&#65533;&#65533;&#65533;&#65533;&#65533;)&#65533;s+&#65533;Y&#65533;&#65533;&#65533;&#65533;&D&#65533;&#65533;&#65533;&#65533;0&#65533;&#65533;5Z&#65533;="f&#65533;&#65533;'V&#65533;&#65533;JP&#65533;&#65533;&#65533;+&#65533;A(&#65533;R&#65533;+	&#65533;{ i&#65533;&#1260;B&#65533;&#65533;&#65533;&#65533;&#65533;,&#65533;HJ
\&#65533;&#65533;+&#65533;@&#65533;&#65533;&#65533;u0O&#65533;&#65533;^g&/`(b&#167;&#65533;~&#65533;&#65533;&#65533;C
m&#65533;G-A&#65533; &#65533;&#65533;y&#65533;&#65533;.&#549;&#65533;#&#65533;&#65533;!&#65533;~&#65533;&#65533;&#65533;&#65533;&#65533;&#65533;*&#65533;&#65533;p&#585;*&#65533;x&#65533;&#65533;H&#65533;&#65533;3&#65533;&#65533;*&#65533;a&#65533;ob&XP&#65533;hq@&#65533;&#65533;{456
I&&#65533;&#65533;4!\&#65533;&#65533;N&#1357;&#65533;E&#65533;{C:&#65533;l7.5(=&#65533;&#65533;J&#65533;{&#65533;&#65533;A=&#65533;^a&#65533;&#1347;)&#65533;	z&#65533;&#65533;&#65533;&#65533;E&#65533;-&#65533;&#65533;&#65533;l&#65533;&#65533;(&#65533;z&#65533;&#65533;u&#65533;A&#65533;&#65533;f&#65533;&#65533;&#65533;h&#65533;y&#65533;p&#65533;$C&#65533;L&#65533;G\m&#65533;&#65533;m&#65533;[&#65533;&#65533;&#65533;PW&#65533;&#65533;x&#20801;3G&#65533;&#65533; &#65533;2&#65533;6JY#_C&#65533;&#65533;&#65533;&#65533;&#65533;&#65533;&#65533;&#65533;<&#65533;&#65533;~&#65533;&#65533;5&#263;&#65533;&#65533;&#65533;&#65533;&#65533;%&#65533;&#65533;j&#65533;	N&#65533;&#65533;&#65533;&#65533;Y &#65533;;&#65533;&#65533;.&#65533;q&#65533;J&#65533; &#65533;&#65533;&#65533;n&#65533;&!4&#385;&#65533;&#65533;4&#65533;#&#65533; w4Cs8S?]&#65533;&&#65533;&#65533;8&#1668;=&#65533;M&#65533;p!&#209;&#65533;Q&#65533;!&#65533;&#65533;T&#65533;o0&#65533;m*&#65533;s&#65533;&#65533;xh&#65533;k&#65533;&#65533;7P$ &#65533;&#65533;&#65533;g&#65533;H`&#65533;&#65533;a|&#65533;O&#65533; @#&#1041;>(&#65533;A&#65533;Q&#65533;%&#65533;&#65533;&#65533;b0&#65533;&#65533;
&#65533;&#65533;&#65533;&#65533;&#65533;+9&#65533;&#65533;G5&#65533;&#65533; Q&#65533;W&#65533;g&#65533;&#462;u`")&#65533;H&#65533;bv&#65533;l&#65533;U	&#65533;&#65533;0&#65533;g$&#65533; X&#65533;&#804;&7&#65533;&#65533;Nz&#603956;&#65533;(GI&#65533;R&#65533;&#65533;L&#65533;*W&#65533;&#65533;&#65533;n&#65533;7 &#65533;,gI&#65533;Zf&#65533;&#65533;&#65533;&#805;.wY&#65533;&#65533;	&#65533;&#65533;0&#65533;&#65533; ^&#65533;&#564;&#65533;z&#65533;&#65533;{&#65533;&#65533;&#268;&#65533;4;&#65533;&#65533;jZ3&#65533;]p&@&#65533;&#65533;+
a&#65533;&#65533;&#65533;5&#65533;IN.t3&#65533;&#65533;&#65533;B8&#65533;Mr&#65533;&#65533;&#65533;\@!&#65533;&#65533;j&#65533;SZ`d&#65533;=&#65533;%v&#65533;3&#65533;&#65533;(/)&#65533;&#962;"&#65533;=D\&#65533;&#65533;&#65533;:&#65533;&#65533;&#65533;&#65533;&#65533;Dg)&#1034;&#65533;&#65533; &#872;FO&#65533;&#65533;-\(U&#65533;&#1316; &#65533;&#65533;L&#65533;&#65533;&#65533;E&#65533;&#65533;&#65533;&#65533;&#65533;&#1317;P%a&#65533;&#65533;H4&#65533;&#65533;&#65533;P&#65533;$	&#65533;&#65533; L&#65533;)&#65533;&#65533;J&#65533;&#1601;#&#65533; &#65533;N!&#65533;+&#65533;&#65533;!&#65533;&#65533;:&#65533;p&#607;U&#65533;C&#65533;&#65533;
n`&#65533;4B&#65533; *&#65533;&#65533;&#1301;<&#65533;B&#65533;&#65533;*T&#65533;@&#65533;*1&#65533;ZM&#65533; &#65533;,&#65533;&#65533;zJ/&#65533; &#65533;&#1980;[&#65533;&#65533;RXU&#65533;&#228;k2mp&#65533;h &#65533;xl_ai&#65533;&#65533;&#65533;&#65533;7pU&#65533;X&#65533;*&#65533;&#65533;[BR V&#65533;R&#65533;&#65533;e@[&#65533;&#65533;
&#65533;&#508;@h&#65533;@&#65533;&#65533;N&#65533;&#65533;C&#65533;,F &#65533;p&#1461;&#65533;&#65533;-25P&#65533;
&#65533;&#65533;&#65533;%ns&#65533;&#605;&#65533; 	&#65533;&#65533;Z&#65533;[&#65533;&#65533;R&#65533;&#65533;&#65533;@hi0&#65533;&#65533;~&#65533;&#65533;7x.@&#65533;&#65533;&#65533;Z&#65533;&#65533;&#65533;&#65533;e	&#65533;&#65533;R&#65533;&#65533;\U&#65533;ZY&#65533;&#65533;&#65533;&#65533;B0&#65533;yA&#65533;&#65533;\n@*&#65533;&#65533;&#65533;&#65533;nA&#65533;&#65533;=|&#65533;&#65533;&#65533;ZrC&#65533;&#65533;~=&#65533;&#65533;\&#65533;@&#65533;0&#65533;&#65533;]oSga&#65533;&#65533;jC&#65533;&#65533;L&#65533;b&#65533;&#65533;&#65533;u+&#65533;&#65533;&#65533;&#65533;|&#65533;&#65533;F<6N)&#65533;&#65533;\ &#65533;&#65533;0&#65533;
P1Y&#65533;&#65533;&#65533;&#65533;&#65533;&#65533;/l&#65533;`%,x&#65533;P~&#65533;&#65533;&#65533;O"&#65533;3Q&#65533;rCq&#65533;&#65533;&#65533;sy
&#65533;r"&#65533;&#65533;N+&#65533;sb&#65533;&#65533;&#855;&#65533;N&#65533;&#65533;7&#65533;&#65533;&#65533;ifwn&#65533;MM&#65533;<g&#65533;&#65533;y&#65533;&#65533;&#65533;&#65533;P%7&#65533;&#65533;X&#65533;&#65533;5&#65533;@hCW&#65533;BU&#65533;5&#65533;KA @&#65533;&#65533;&#65533;N&#65533;&#65533;&#65533;^&#65533;&#1175;~m&#65533;&#65533;Y&#65533;R6A&#65533;tT&#65533;&#65533;&#65533;&#65533;&#65533;&#65533;P&#65533;=d&#65533;B &#625132;&#65533; P&#65533;&#65533;&#1363;&#65533;b&#65533;&#65533;]&#65533;1@&#65533;&#65533;&#65533;W&#65533;$&#65533;&#65533;b@G&#65533;&#65533;&#65533;VIK&#65533;Pjm.${T&#65533;6&#65533;&#65533;	5&#65533;&#65533;&#65533;&#65533;&#65533;&#65533;&#65533;&#65533;&#1740;a&#632;&#65533;+&#65533;&#65533;&#65533;B&#65533;4(&#65533;&#65533;&#65533;&#65533;&#65533;I&#65533;]"&#65533;&#65533;G&#65533;&#65533;&#65533;&#65533;&#65533;'&#1901;&#65533;&#1191;)!,2&#65533;	'K&#65533;n&#1035;Yt\`MD&#65533;&#65533;&#65533;&#65533;af&#65533;&#65533;&#65533;&#65533;&#65533;&#65533;&#65533;o6_&#65533;&#65533;&#65533;j&#65533;&#65533;0&#65533;&#65533;d &#65533;)&#65533;F K|&#65533;&#164;"&#65533;&#65533;&#65533;XZ&#65533;4q.H&#65533;&#65533;&#65533;&#65533;&#65533;&#65533;.&#65533;&#65533;%<nA&#65533;98b&#65533;&#65533;&#65533;&#65533;(n&#65533;
y&#65533;@&#65533;0Um&#65533;nuY&#65533;'&#65533;#B&#65533;&#65533;P;&#65533;}&#65533;+&#65533;&#65533;>&#65533;c&#65533;&#65533;U&#65533;&#65533;&#65533;&#65533;;k;&#65533;V1&#65533;0C&#65533;&#65533;!^hGfQ2Z&#65533;"THP&#65533;JX&#65533;&#65533;"&#65533;B&#65533;A`D1&#65533;&#65533;#1n&#65533;&#65533;&#65533;&S&#65533;&#65533;&#65533;&#65533;&#65533;&#65533;&#65533;` ^Y&#65533;g&#65533;80&#65533;&#65533;&#675;Y&#65533;0*&#65533;/K&#65533;&#65533;&#65533;e&#65533;&#65533;&#65533;l	&#65533;&#65533;v^&#65533;&#65533; &#65533;W&#65533;k&#65533;&#65533;N&#65533;/&#11616;&#65533;D
&#65533;Y&#65533;&#65533;4&#1193;&=&#65533;@_&#65533;)&#65533;m&#65533;.73E&#65533;&#65533;&#65533;&#65533;o&#65533;&#65533;=&#65533;tO&.'e&#65533;&#65533;q&#482;&#65533;@0&#65533;y&#65533;)&#65533;&#65533;.&#65533;&#65533;
 &#65533;z&#65533;M&#65533;B&#65533;r
&#65533;>V&#65533;3"&&#65533;&#65533;@&#65533;&#65533;&#65533;a&#65533;Q!8q&#65533;BZ&#65533;r{&#65533;b&#65533;&#65533;
&#560;4X&#65533;6x&#65533;&#65533;pP&#65533;&#65533;/#!|&#65533;&#65533;&#65533;&#65533;&#65533;&#65533;'&#65533;&#65533;$&#65533;P&#65533;a(H&#65533; qY&#65533;!&#65533;,&#65533;&#65533;e&#65533;*&#65533;*'&#65533;&#65533;ES&#65533;P&#65533;&#65533;&#1220;v&#65533;YPy&#65533;W&#65533;&#65533;&#65533;n&#65533;[&#65533;&#65533;pG&#65533;`&#65533;lr&#65533;d&#65533;&#65533;9	x#x*&#65533;&#65533;&#65533;&#919;j&#65533;)&#65533;7&#65533;&#65533;vD !Kp$&#48577;&#65533; D&#65533;c&f87&#1617;9&#65533;&#65533;/tr,O&#65533;uK&#65533;%&#65533;qsLp&#65533;K&#65533;qtWb&#65533;H&#65533;@)JR"th&#65533;&#65533;&#65533;&#65533;&#65533;i&#65533; &#65533;&#65533;&#65533;&#65533;'&#65533;&#65533;&#65533;&#65533;&#65533;&#65533;"&#65533;&#65533;q&#65533;D9'#N &#65533;&#65533;&#65533;&#65533;&#65533;&#65533;&#65533;`&#65533;&#65533;A&#65533;6B&#65533;&#65533;&#65533; hx&#65533;&#65533;`&#65533;Ab&#65533;&#65533;=CRO&#65533;&#65533;&#65533;&#65533;?&#65533;a&#65533;&#481;t&#65533;&#65533;G&#65533;AqI&#65533;A
&#65533;&#65533;"&#65533;&#65533;$&#65533;4#&#65533;&#65533;&#65533;&#65533;FP&#65533;&#65533;T>&#65533;l&#65533;&#65533;3_&#65533;r&#65533;^&#65533;&#65533;w sN&#65533;V&#65533;&#65533;&#65533;uP&#65533;q&#65533;&#65533;F@&#65533;x&#65533;&#65533;&#65533;&#65533;&#65533;&#65533;&#65533;&#274;H&#65533;s&#13326;"t&#552;}&#65533;>&#65533;&#65533;&#65533;&#65533;3&#65533;!&#65533;9 &#65533;&#65533;=&#65533;9y;&#65533;t&#65533;&#65533;<2&#65533;2k!Cy&#65533;g&#65533;&#65533;&#65533;I&#65533;E&#65533;P&#65533;Xc&#65533;!&#65533;(@&#65533;&#65533;&#65533;&#65533;&#65533;r&#65533;&#65533;&#65533;&#65533;G&#65533;p^&#65533;A&#65533;;_&#65533;e0&#65533;Z&#65533;0&#65533;&#65533;&#65533;:9}Q&#65533;O&#65533;&#65533;W&#839;&#65533;&#65533;y&#65533;'&#65533;@&#65533;G&#65533;&#65533;&#65533;&#65533;&#65533; j&#65533;,ui/t&#65533; x&#65533;7+Tz&#65533;8#&#65533;F&#65533; y&#65533;&#65533;+8&#65533;&#320;}&#65533;&#65533;*w~S&#65533;&#65533;Q&#65533;	$	&#65533;r&#65533;x&#65533;`&#65533;I&#65533;&#65533;&#65533;R&#65533;&#65533;&#65533;L&#65533;3Q&#65533;&#65533;&#65533;p&#65533;U`E"&#65533;&#65533;&#65533;
&#65533;&#65533;&#65533;&#65533;&#65533;&#65533;&#65533;yX&#65533;&#65533;]&#65533;tU&#65533;&#65533;S&#65533;,8&#65533;&#65533;Y&#65533;&#65533;&#65533;I+&#65533;@&#65533;u&#65533;V&#65533;&#65533;&#65533;&#1630;&#65533;&#65533;&#65533;&#65533;&#65533;&#65533;9&#65533;&#65533;Y&#65533;&#65533;&#65533;<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O&#65533;J&#65533;&#65533;A(&#65533;&#65533;`V&#65533;&#65533;p|&#65533;.'!&#65533;&#65533;&#65533;b &#65533;&#65533;7&#65533;&#65533;l&#65533;bo&#65533;&#65533;8&#65533;%&#65533;&#65533;&#65533;)I&#65533;&#65533; &#1815;DXOH&#65533;&#65533;O&#65533;&#65533;&#65533;H&#65533;8!C#&#65533;&#65533;r<I&#65533;W*&#65533;&#65533;t&#65533;&#65533;9&#65533;<&#65533;5&#65533;F&#65533;&#65533;`+&#65533;&#65533;a&#65533;vD-&#65533;]&#65533;&#65533;H&#65533; 7qG&#65533;&#65533;&#65533;&#65533;m&#65533;gK&#65533;&#65533;&#65533;&#65533;&#65533;pUl8Jw&&#65533;v&#65533;>L&#65533;'&#65533;&#65533;@&#65533;!&#65533;H*&#65533;H"&#65533;&#65533;&#65533;&#65533;h&#65533;G&#65533;52~&#65533;uI\R|X&#65533;0&#65533;&#65533;YQCA&#65533;,&#65533;N)&#65533;!&#65533;VM&#65533;a9&#65533;zRY&#65533;8&#65533;h&#65533;%y*&#65533;)V&#65533;&#65533;d&#65533;&#65533;&#65533;&#65533;&#65533;&#65533;&#65533; !j&#384;t&#65533;I&#65533;%&#65533;)&#65533;K&#65533;F&#65533;&#65533;!.n9t &#65533;DXe
&#65533;&#65533;`+&#65533;&#65533;&#686;&#65533;JJ(&#65533;&#65533; &#65533;&#65533;&#65533;*&#293;&#65533;6&#65533;_&#65533;G<&#65533;
$&#65533;&#65533;H&#65533;&#65533;z&#65533;&#65533;&#65533;&#65533;&#65533;+"&#65533;v&#65533;&#65533;&#65533;&#65533;&#65533;&#65533;&#65533;1&#65533;~&#65533;EA&#65533;&#65533;&#65533;&#65533;&#65533;8L@&#65533;&#65533;z&#65533;&#65533;&#65533;S&#65533;&#65533;M0&#65533;&#65533;"/&#65533;I &#65533;Z0&#65533;i(&#65533;R&#65533;+	e&#65533;!&#65533;;&#65533;&#65533;&#65533;n&#65533;&#2036;&#147;DH@@-^m&#65533;&#1582;&#65533;
;&#65533;h&#65533;&#65533;C&#65533;)p&#65533;p8L&#65533;&#65533;&#65533;7&#65533;g,Ze&#65533;a]&#65533;q&#65533;&#65533;-&#65533;&#65533;k&#65533;&#65533;&#65533;&#65533;&#65533;/&#65533;&#1488;&#65533;&#65533;&#65533;&#65533;\J&#65533;56&#65533;i&#65533;&#65533; 	&#65533;J6x&#65533;Z7&#65533;&#65533;H`&#65533;B&#65533;&#65533;O&#65533;d(;&#65533;&#65533;&#65533;<MDw&#65533;	&#65533;&#65533;&#65533;&#1613;&#65533;X
&#65533;%&#65533;Hp[&#65533;&#65533;B&#65533;	n&#65533;J&#65533;;&#65533;8&#65533;:h&#65533;W&#65533;c&#65533;&#65533;\&#65533;&#65533;DCT}&#65533;&#65533;{&#65533;&#65533;&#65533;&#65533;&#65533;&#65533;|gG&#65533;&#65533;&#65533;&#65533;&#65533;T&#65533;U=W&#65533;H&#65533;&#65533;k&#65533;&#65533;&#65533;&#65533;&#65533;&#65533;d&#65533;na&#65533;s$G&#65533;&#1531;&#65533;&#65533;&#65533;Y|&#65533;1&#65533;<&#65533;&#65533;&#65533;+0)&#65533;&#65533;D&#65533;U&#65533;&#65533;7&#65533;= &#65533;OUX&#65533;Q&#65533;&#65533;&#65533;%9&#65533;&#65533;e0TP&#65533;&#65533;LW&#65533;&#65533;&#1172;N)&#707;&#65533;3F!&#65533;&#65533;:&#65533;&#65533;&#65533;q&#65533;~Y&#65533;&#65533;m&#65533;&#65533;&#65533;X&#65533; 3&#896;&#65533;&#65533;pF)i&#65533;r&#65533;&#65533;&#65533;,H~&#65533;Y &#65533;3&#65533;WX&#65533;A&#1520;&#65533;&#65533;"&#65533;&#1792;#&#65533;&#1104;&#65533;X&#65533;T&#65533;&#65533;&#65533;&#65533;&#65533;W&#65533;!&#65533;/&#65533; &#65533;&#65533;&#65533;rHj&#65533;&#65533;&#65533;&#65533;&#65533;!&#1888;B&#65533;`&#65533;&#65533;&#65533;&#65533;=&#65533;&#65533;8&#65533;&#65533;&#65533;$H@"&#65533;&#65533;&#65533;&#65533;&#65533;&#65533;&#65533;8&#65533;8`&#65533;&#65533;1&#65533;=&#65533;o&#65533;s&#65533;&#65533;&#65533;&#65533;u&#65533;"&#65533;C Y&#65533;&#65533;H&#65533;&#65533;&#65533;@N&#65533;&#65533;&#65533;Dy&#65533;Q&#65533;h&#65533;E&#65533;vH&#65533;&#65533;@"&#65533;&#65533;ERti&#65533;C&#65533;&#65533;0&#65533;p&#65533;)&#65533;&#65533;'&#960;&#65533;Q&#65533;2 H&#65533;*W&#65533;&#65533;V&#65533;&#613388;&#65533;,_i&#65533;Z&#65533;&#65533;&#805;.w&#65533;&#65533;^&#65533;r&#65533;x&#65533;)&#65533;0&#65533;b&#65533;&#65533;d&#65533;/&#65533;&#65533;&#65533;f:&#65533;w&#65533;&#65533;&#65533;I&#65533;jZ&#65533;&#806;6&#65533;i&#65533;- &#65533;&#65533;&#65533;d&#65533;I&#65533;r&#146;&#65533;&#65533;L'/&#65533;&#65533;&#65533;A`Z&#65533;&#65533;9&#65533;IOu&#65533;&#65533;qR&#65533;&#65533;&#1076;&#65533;\&#65533;&#65533; %&#65533;=&#65533;&#65533;+&#65533;S&#65533;IP&#65533;&#65533;Z&#65533;&#65533;&#65533;&#65533;&#65533;&#65533;A@'JM&#65533;Z&#65533;&#65533;&#65533;(C&#65533;&#1096;v&#65533;W &#65533;HM&#65533;&#65533;&#65533;&#1304;M&#65533;2&#65533;0&#1174;&#65533;&#65533;K&#727;JW: `&#65533;Mp&#65533;y&#65533;&#65533;&#65533;8&#65533;P&#65533;&#65533;&#65533;^ZaK<&#65533;)&#65533;&#65533;&#65533;*&#65533;&#65533;Bh&#65533;*&#65533;
&#65533;&#65533;&#65533;&#65533;&#65533;&#65533;&#65533;N&#65533;&#65533;+0&#65533;&#65533;d&#65533;8&#65533;y&#65533;&#65533;
a	P%U&#65533;ZN&#65533;&#65533;S7&#65533;&#65533;!l`&#65533;&#65533;Y&#65533;&#65533;&#65533;H2	f&#65533;&#65533;z&#65533;&#65533;&#65533;&#65533;&#65533;nE'n [j&#65533;\&#1381;&#65533;&#65533;W&#65533;V<E&#65533;Zk&#65533;&#65533;r&#65533;7&#65533;&#65533;&#1729;&#65533;Jv&#65533;F0+	\p&#65533;u&#65533;&#65533;&#65533;&#65533;g&#65533;	W!&#65533; w5*j&#65533;&#65533;ZV&#65533;&#65533;&#65533;m5g&#65533;&#65533;&#65533;v4&#65533;&#65533;iw;&#65533;"`BX l&#65533;{L&#65533;nS%&#65533;&#65533;l&#65533;\h2&#65533;&#65533;&#65533;&#65533;*	&#65533;&#65533;&#65533;&#1824;&#1253;n1&#65533;&#65533;&#65533;&#1302;x&#65533;.1&#65533;{&#65533;&#65533;"&#65533;D0&#65533;zQ&#65533;^f&#65533;@&#65533;&#65533;v&#65533;{&#65533;&#65533;p &#65533;Rpn*&#65533;*&#65533;&#65533;w&#65533;&#65533;e&#65533;&#65533;&#65533;[^ &#65533;&#65533;]&#65533;&#65533;&#65533;7&#65533;M&#65533;&#65533;&#65533;&#65533;}&#65533;&#65533;!8&#65533;&#65533;&#65533;&#65533;03a`[&#65533;`&#65533;7(&#65533;&#65533;&#65533;&#65533;&#65533;9&#65533;H&#65533;&#65533;&#65533;*!&#65533;`&#65533;W&#383;&#65533; &#65533;&#65533;O&#65533;&#65533;s Y&#65533;&#65533;&#65533;0`&#65533;L &#65533; C&#65533;&#65533;&#65533;&#65533;PO`ZSA&#65533;\p&#65533;K&#65533;RXy&#65533;X&h&#65533;&#65533;f&#65533;&#65533;$&#65533;&#1438;Xgn&#65533;&#65533;&#65533;M&#65533;@'PgD&#825;&#968;%&#65533;!&#65533;&#11870;z&#423;&#65533;W/ &#65533;&#65533;T84&#65533;&#65533;N&#65533;&&#65533;&#1130;[&#65533;%}U&#65533;JW:&#65533;V&#65533;8&#65533;iOT&#65533;(  &#65533;jjnN@&#65533;|&#65533; T&#65533;&#65533;&#65533;z&#65533;&#65533;)5&#65533;%&#65533;w*+&#65533;&#65533;M&#65533;ZK&#65533;&#65533;&#65533;$y\&#65533;&#65533;cH( &#65533;I6jm&#65533;&#65533;&#65533;&#65533;&#65533;y&#65533;&#65533;zl&#65533;'&#65533;-t0&#65533; 5~4&#65533;&#65533;(N&#65533;&#65533;v&#65533;PBv	k&#65533;=&#1816;&#65533;&#65533;/&#65533;&#65533;xc!=&#65533;&#65533;&#65533;&#65533;1&#649;+&#65533;b&#65533;&#65533;&#65533;)&#65533;P&#65533;&#65533;&#65533;&#65533;W&#65533;x
&#65533;&#441;&#65533;%$&#65533;&#65533;x?H7&#65533;4&#65533;&#65533;&#1449;&#65533;"&#65533;&#65533;&#65533;&#65533;&#65533;&#65533;(&#65533;&#65533;G&#65533;g&#65533;&#65533;&#65533;a]&#65533;&&#65533;[&#65533; &#65533;0q&#65533;&#65533;Ih&#65533;6&#65533;q&#65533;&#65533;&#326;^&#65533;&#65533;&#65533;&#65533;&#65533;U&#65533;&#65533;&#65533;/&#65533;D&#65533;&#65533;&#65533;Xt#&#65533;&#65533;&#65533;&#65533;q&#65533;_vA&#65533;t&#65533;&#65533;&#65533;&#65533;&#65533;7&#65533;&#65533;.&#1736;D\P&#65533;N&#65533; '@1&#65533;&#65533;
&#65533;&#65533;&#65533;Ll.&#65533;;&#65533;l&#65533;>9mC&#65533;'?g>&#65533;`&#65533;~#&#65533;&#1230;7&#65533;&#65533;'!{&#65533;H&#65533;&#65533;Og&#65533;[q&#65533;z&#65533;)B{&#65533;&#65533;&#65533;\T}&#65533;&#1604;0&#65533;&#65533;hzFP	+&#65533;R&#65533;&#65533;&#65533; 0&#65533;&#65533;&#22112;&#65533;&#65533;,={&#65533;J&#65533;&#65533;q?HX$&#65533;2&#65533;&#65533;R&#65533;`@V&#65533;&#65533;&#65533;&#65533;&#65533;&#65533;odZ&#65533;Y&#65533;Pz&#65533;&#454;C&#65533;p{&#65533;2>&#65533;!&#65533;E&#65533;C&#65533;'&#65533;&#65533;&#65533;&#65533;Ji&#65533;&#668;&#65533;&#65533;&#65533;M&#65533;%Rh&#65533;%&#65533;&#65533;&#65533;&#65533;&K_&#65533;x&#65533;7&#65533;A&#65533;&#65533;&#65533;R!5<Q}&#65533;WI 2&#65533;2&#65533;&#65533;&#65533;&#65533;4&#65533;	_t&#65533;B&#65533;&#65533;;wC
&#65533;A&#65533; &#65533;&#65533;mH0&#65533;&#65533;`
&#65533;B&#65533;@&#65533;Be&#1024;{&#368;0&#65533;	"&#65533;(&#65533;B&#65533;&#65533;&#65533;s&#65533;Cm7P&#65533;&#65533;!&#945;cs|b&#65533;&#65533;P&#65533;&#65533;&#65533;J&#65533;&#65533;L&#65533;&#65533; 
&#65533;-&#65533;W._P,&#65533;1A4&#1344;&#65533;F&#65533;F&#65533;&#65533;
&#65533;P-&#65533;&#65533;f#&#65533;+&#65533;&#65533;&#65533;&#65533;&#65533;5&#1539;782R&#65533;'&#65533;&#65533;`z &#65533;&#65533;&#65533;H&#65533;&#1028;~&#65533;&#65533;i&#65533;&#65533;F9&#1107;;&#65533;&#65533;&#65533;hcJ&#65533;&#65533;*s&#65533;YR&#65533;&#65533;3'+&#65533;?&#65533;&#65533;&#65533;&#65533;&#65533;p&#65533;&#65533;&#65533;&#1094;\&#65533;O&#134;&#65533;&#65533;&#65533;&#65533;2="sS1&#65533;ad&#65533;o&#65533;&#65533;A&#65533;i&#65533;WDL&#65533;T&#65533;dqF@&<S
&#65533;&#138;E&#65533;&#65533;L&#65533;WRu&#65533;"&#65533;&#65533;.&#65533;p	&#65533;&#65533;kc&#1482;	#N&#65533;,VSu7L&#65533;&#65533;TK0&#65533;&#65533;t&#65533;d&#65533;&#65533;7&#65533;&#65533;u"B"&#65533;&#65533;A("~&#65533;d'&#464;!sX	&#65533;q v&#65533;,	r	1Dn5Th&#65533;&#65533;&#65533;+RtA&#1633;&#65533;&#65533;&#65533;$&#65533;'H20?&#65533;?o&#65533;N&#65533;<r&#65533;#&#65533;7x&#65533;&#65533;sCGZ&#65533;&#65533;&#65533;&#65533;&#65533;E&#65533;&#65533;R&#1040;&#65533; ?+0&#2032;&#65533;&#65533;&#65533;DB&#65533;vptNpU&#65533;.&#65533;v|&#65533;r&#65533;[&#65533;N&#65533; &#65533;'&#65533;Vc&#65533;S&#1038;&#65533; &#65533;@ru%BH&#65533;y&#65533;&#65533;]&#13378;Q&#65533;&#65533;&#65533;KIL&#65533;&#65533;W&#65533;U&#65533;xT;1&#65533;L&#1610;k!<&#65533;&#65533;&#65533;Sicyai&#65533;&#65533;!&#65533;&#65533;a+&#65533;h&#65533;&#65533;u&#65533;sI6&#65533;&#611;&#65533;&#65533;&#65533;&#65533;+&#1110;[P1&#65533;&#65533;TilR&#65533;i&#65533;&#65533;W&#65533;&#65533;&#65533;&#65533;z&#65533;&#65533;&#65533;qY&#65533;4&#65533;w&#65533;j&#65533;! <&#919;&#65533;p&#65533;&#65533;0}c&#65533;C1!&#65533;wP&#65533;R&#65533;xb&#65533;/&#65533;R&#65533;&#65533;&#65533;Y0w&#1051;K&#65533;&#65533;@V&#65533;7&#65533;(&#65533;gB&#65533;&#65533;r&#65533; &#65533;&#65533;&#65533;&#65533;&#65533;<A&#65533;&#65533;&#65533;&#65533;I&#65533;`i&#65533;&#65533;&#65533;&#65533;H
&#65533;&#65533;&#65533;&#42590;&#65533;&#65533;z&#65533;&#65533;&#65533;&#65533;I&#65533;&#65533; ?IS&#48735;&#65533;+&#1050;Z&#65533;G%&#65533;&#65533;X&#65533;z&#65533;&#65533;&#65533;
&#65533;&#65533;&#1696;&#65533;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&#65533;&#65533;J&#65533;S,^&#65533;Q&#65533;8&#65533;[d&#65533;$&#65533;&#65533;&#65533;&#65533;L="&#65533;&#65533;&#65533;&#65533;3C&#65533; &#65533;&#65533;*+D&#65533;&#65533;d`A&#65533;&#65533;&#65533;&#65533;<&#65533;&#65533;b/R&#65533;&#65533;E&#65533;HD&#65533;B&#65533;&#65533;Ae&#65533;&#65533;Z4&#65533;u&#65533;&#65533;&#65533;&#65533;R"9 !A&#65533;Y&#65533;R1&#65533;N&#65533;&#65533;&#1186;&#1325;&#65533;U&#65533;Mz,o&#65533;&#65533;;L&#65533;&#65533;&#65533;b<	&#65533;D1&#65533;I&#65533;]&#65533;
j&#65533;&#65533;&#65533;7&#65533;P3}B&#65533;&#65533;&#65533;~j&#65533;x!&#65533;&#65533;/'z
&#65533;&#65533; &#65533;&#876;&#65533;&#65533;0&#65533;&#65533;&#65533;Ks&#65533;l&#65533;&#65533;!&#65533;&#65533;&#1101;hrN&#65533;c)	&#65533;U &#65533;&#65533;
&#1372;&#65533;&#536;&#1956;y\&#65533;45&#65533;D*&#65533;&8-&#65533;&#65533;|&#65533;&#65533;q&#65533;&#65533;.N(%&#65533;(t&#65533;q&#65533;&#65533;D&#65533;#&#65533;&#65533;G&#65533;&#65533;R>&#65533;&#65533;e&#65533;&#65533;&#65533;&#65533;&#65533;J&#65533;&#65533;}&#65533;,%&#65533;/&#65533;4I&#65533;x&#65533;&#65533;A&#65533;I0&#65533;	&#65533;&#65533;xL&#65533; &#65533;&#65533;wb5&#1816;a&#65533;-Q&#65533;&#65533;jmgIs7&#65533;&#65533;D&#65533;R&#65533;&#65533; &#65533;a&#65533;f&#65533;&#65533;$&#65533;r&#1936;#&#981;7(%AZ5&#65533;&#65533;&#65533;.
&&#65533;Hq.&#65533;&#65533;&#65533;0&'#&#65533;A&#65533;&#65533;%T&#65533;A&#65533;l&#65533;c&#65533;e5&#65533;&#65533;	&#65533;y&#65533;X&#65533;)e&#65533;G&#65533;d&#65533;>&#65533;q)d&#65533;t&#610;IT&#65533;D}&#65533;W&#65533;&#65533;G&#65533;&#65533;%&#65533;t&#65533;&#65533;&#1558;&#65533;]r&#65533;&#65533;!N&#65533;T9&#65533;&#65533;&#65533;H&#65533;&#65533;&#65533;&#65533;PH(&#65533;&#65533;&#689;&#65533;H@l&#65533;&#65533; &#65533;&#65533;&#65533;JI&#65533;D&#65533;*a&#65533;&#65533;Z&#65533;D-]u&#65533;&#65533;k&#65533;&#65533;&#65533;&#65533;	)&#65533;&#65533; &#65533;&#65533;!&#714;&#65533;]&#65533;8&#65533;A&#65533;&#65533;m&#65533;
&#65533;N&#65533;&#65533;E&#65533;s&#65533;&#65533;&#65533;
*&#65533;0&#65533;"C&#65533;)&#65533;Y03&#544;&#65533;&#65533;R&#65533;+&#65533;aQ&#65533;d&#65533;L&#65533;B&#65533;&#65533;?&#61165;&#65533;FH&#65533;&#65533;w
x&#1389;&#1072;&#65533;qZ3&#65533;<.O&#65533;[&#65533;#u&#65533;!@^&#65533;&#65533;^&#65533;^ &#65533;Q&#65533;H&#65533;&#65533;3O&#65533;D&#65533;&#65533;&#65533;&#65533;'&#386;&#65533;&#65533;&#65533;&#65533;&#65533;&&#65533;&#65533;&#1886;h&#65533;M&#65533;p&#65533;W&#65533;&#65533;R&#65533;_0#&#65533;[O&#65533;&#65533;&#65533;E<&#1081;&#65533;&#65533;&#65533;&#1986;&#65533;i_&#65533;&#65533;&#65533;]a&#65533;&#65533;d&#65533;&#65533;X&#65533;H&#65533;<=&#65533;#&#65533;&#65533;{&#65533;=&#65533;&#65533;&#65533;q&#65533;B&#65533;:&#65533;&#65533;&#65533;A=&#65533;ka&#65533;&#1798;&#65533;&#1695;8L9&#65533;&#65533;(&#65533;&#65533;&#65533;&#65533;&#65533;Mv&#65533;&#65533;&#65533;&#65533;&#1286;{&#65533;\HMLW"&#65533;&#65533;&#65533;C(&#65533;;&#65533;$W&#65533;&#65533;z&#65533;&#65533;V&#65533;&#65533;&#65533;G`
&#65533;dra&#65533;&#65533;D<bi&#65533;)D&#65533;&#65533;M&#65533;&#1503;&#65533;Ph&#65533;&#65533;;@&#65533;&#670;t&#65533;B &#65533;&#65533;&#65533;D9J&#65533;&#65533;_^p&#65533;&#65533;&#65533;Kn&#65533;&#65533;&#65533;#&#65533;j&#65533;,&#65533;{&#65533;EVR&#65533;&#65533;5P"&#65533; $ &#65533;?>*k&#65533;&#65533;&#65533;&#65533;q%q&#65533; &#763;&#65533;P &#65533;=&#65533;&#65533;PG-:'@q8&#65533;N&#65533;&#65533;D^T&#1578;&#464;&#65533;TC&#65533;=&#65533;&#65533;&#65533;N&#65533;&#65533;&#65533;T&#65533;&#65533;)&#65533;&#65533;&#65533;["&#65533;	&#65533;C$P&#65533;&#65533;z!&#65533; &#65533;&#592;&#65533;5&#65533;t&#65533;O&#65533;w8&#65533;@d&#65533;qc &#65533;E&#65533;&#65533;j&#65533;Fw&#65533;ba&#65533; Hyc&&#65533;Q&#65533;&#65533;&#65533;&#65533;&#65533;X&#65533;dR|&#65533;IQ&#65533;D
&#65533;.4td&#65533;&#65533;D&#65533;(&#65533;&#65533;\&#65533;&#65533;2&#65533; &#65533;&#65533;(GI&#65533;R&#65533;&#65533;L&#65533;)-&#65533;&#65533;V&#65533;&#613388;&#65533;,gI&#65533;Z&#65533;2&#65533;&#65533;&#65533;T&#65533;&#65533;^&#65533;&#620788;&#65533;0&#65533;I&#65533;b&#65533;2r/@d&#65533;&#65533;&#65533;f:&#396;&#65533;4&#65533;i&#65533;)S"q&#65533;&#65533;&#65533;&#65533;n&#65533;&#65533;&#65533;&#65533;&#65533;,&#65533;&#65533;&#65533; &#65533;&#65533;&#770;7&#65533;&#65533;Nq&#65533;&#65533;P@&#65533;&#65533;B&#65533;-&#65533;&#65533;&#65533;|&#65533;>&#65533;)&#1233;&#65533;-&#65533;B&#65533;(&#1026;&#65533;2&#65533;&#65533;B&#65533;&#65533;&#966;&#65533;-&#65533;@#J&#65533;C&#65533;&#65533;&#65533;&#680;F7&#65533;&#65533;&#65533;z&#65533;&#65533;&#65533;0&#65533;&#1106;&#65533;T&#65533;l&#65533;RH&#65533;&#65533;/{&#65533;&#65533;x&#65533;(a&#640;&#65533;&#65533;S&#65533;&#65533;&#65533;&#65533;	v&#65533;&#65533;&#1074;@&#65533;h&#65533;tD
Bu&#65533;&#65533;$BD&#65533;T&#65533;&#1307;8g&#65533;p&#65533;q'*t&#65533;&#65533;VaA( U3H@(&#65533;&#65533;&#65533;nF5&#65533;*&#65533;&#65533;X&#65533;&#65533;a&#65533;&#65533;&#875;&#65533;Fx&#65533;&#14884;L&#65533;D0&#65533;8&#65533;&#65533;&#65533;<+8ip&#65533;r&#65533;7&#65533;j,&#65533;`&#1518;J&#65533;C&#65533;)&#65533;
Xg
&#65533;&#65533;6&#65533;A4p&#65533;pv&#65533;&#65533;D&#65533;WI&#65533;&#65533;&#65533;@&#65533;&#65533;&#65533;,C/+&#884;
!)&#65533;&#65533;OC{&#65533;&#65533;2`&#65533;&#65533;&#65533;&#65533;j&#65533;&#65533;Zi^&#65533;&#65533;C&#65533;&#65533;lAK&#65533;"&#65533;#&#65533;R&#65533;[_&#65533;v&#65533;(&#65533;[&#65533;`&#65533;&#65533;&#65533;&#65533;&#65533;&#65533;&#65533;H&#65533;&#65533;&#65533;&#65533;-`nsy&#65533;&#65533;\pn&#65533;&#65533;4&#65533;+v&#65533;p\<&#65533;/H&#65533;;&#65533;&#65533;&#65533;&#65533;&#65533;z%4`&#65533;
&#65533;&#877;&#65533;+_U&#65533;w&#65533;&#65533;
Zy&#65533;&#806;&#65533;&#65533;&#65533;&#65533; ;&#1065;S&#65533;&#65533;&#65533;&#65533;@&#65533;&#65533;&#65533;&#65533;&#196;&#65533;ka &#65533;&#65533;&#65533;&#65533;&#65533;&#65533;&#65533;&#1059;&#65533;}!&#65533;&#65533;&#65533;&#65533;=L^&#65533;&#65533;,0&#65533;bS&#65533;&#65533;&#65533;^&#65533;qlJ&#65533; ,@&#65533;	` @c&#65533;X&#65533;&#65533;&#65533;	>&#65533;_&&#65533;+=&#65533;&#65533;M&#65533;&+&#65533;&#65533;&#65533;&#65533;&#65533;&#65533;&#508;Q&#65533;&#65533;$&#65533; JWE)&#65533;/&#65533;&#65533;&#65533;&#65533; E&#1276;&#65533;N&#65533;[&#65533;&#65533;&#65533;&#65533;&#65533;&#65533;{&#65533;Y&#65533;N&#65533;3]&#65533;e&#65533;^&#65533;&#65533;&#65533;&#65533;&#65533;;&#65533;Ph:&#65533; &#65533;^&&#65533;&#65533;&#65533;hq&#65533;&#65533;2&#65533;N&#1892;)]i&#65533;~&#65533;7 &#65533;t>;M&#65533;	&#1849;&#65533;&#65533;@&#65533;E&#65533;[RO&#65533; ~&#65533;$&#65533;L&#65533;i5&#65533;&#65533;&#65533;K&#65533;&#65533;HN]&#65533;&#65533;&#65533;f&#65533;D@&#65533;&#65533;^&#65533;A)&#65533;&#65533;&#65533;X&#1553;&#65533;&#65533;@&#65533;&#65533;]&#65533;&#65533;K:&#65533;&#65533;&#65533;$&#65533;&#65533;&#65533;&#65533;&#65533;=&#65533;Y&#65533;&#65533;&&#65533;&#65533;1&#65533;({&#65533;~17L&#65533;&#65533;D,1A&#65533;&#65533;&#65533;&#65533;.Qlt[A)&#65533;&#65533; &#65533;1=J&#65533;7]&#65533;	&#65533;hon&#45252;BEx&#65533;&#65533;&#65533;&#65533;@T&#65533;%4Xp+P&#65533;/&#65533;&#65533;T&#65533;&#65533;i&#65533;=g&#65533;U&#65533;&#65533;&#65533;&#65533;&#65533;&#65533;&#65533;&#65533;&#65533;,&#65533;&#1167;&#65533;&#65533;&&#65533;&#1668;&#65533;'&#65533;&#65533;&#65533;&#65533;&#65533;I`&#65533;6&#65533;&#65533;%"&#65533;&#65533;+&#65533;(&#65533;>W&#65533;o s&#65533;&#65533;&#65533;&#1922;&#65533;#&#65533;e)I?#&#65533;6&#65533;{&#65533;X8u&#65533;&#65533;&#65533;&#65533;&#65533;F&#65533;&#65533;K&#65533;r8_\P&#65533;^&#65533;DgCC&#65533;&#65533; aN&#65533;&#65533;&#65533;&#65533;!L&#65533;&#65533;8t&#65533;D/&#65533;3G&#65533;&#65533;&#65533;&#65533;&#65533;&#65533;R&#65533;I&#65533;(&#65533;&#65533;o&#65533;&#65533;&#65533;Jm&#65533;&#65533;+<&#65533;&#65533;;.x~&#65533;&#65533;+&#65533;*&#65533;e&#65533;&#65533;?&#65533; &#65533;&#65533;&#452;!An&#65533;&#65533;&#65533;&#65533;&#65533;s&#65533;\&#65533;&#65533;&#65533;N`&#65533;"&#65533;I^0-&#65533; &#65533;&#65533;&#65533;1;&#65533;&#65533;4&#65533;MQ&#65533;R &#65533;~`&#65533;>+|E&#65533;&#65533;0&#65533;&#65533;["&#65533;E&#65533;f1&#65533;&#202;T&#65533;&#65533;&#65533;&#65533;m&#65533;|&#762;&#65533;&#65533;x&#65533;&#65533;7&#65533;d&#65533;&#144;jg&#847;&#65533;&#65533;mC&#65533;}&#65533;&#65533;&#65533;+&#65533;&#65533;T&#65533;&#65533;&#65533;oW&#65533;2&#65533;&#65533;F&#65533;@&#65533;Pr+0P&#65533;W&#65533;z+01&#65533;&#65533;m&#65533;p1&#65533;7&#65533;b&#65533;&#65533;&#65533;D@ j&#65533;z&#65533;&#65533;H&#65533;&#65533;&#65533;2{l&#65533;y&#65533;P&#65533;,&#65533;&#65533;+&#65533;&#65533;0&#65533;	&#65533; 
&#65533;
h3&#65533;&#65533;&#1106;*&#65533;&#65533;}&#65533;+&#65533;v2h&#65533;	&#65533;&#65533;&#65533;&#65533;&#65533;Hf%E,&#65533;&#65533;&#65533;h&#65533;w&#65533;i&#65533;!!&#65533;Qm&#65533;&#65533;(&#65533;Q&#65533;&#65533;&#65533;&#65533;&#65533;&#65533;b&#65533;&#65533;Q&#65533;J&#65533;pE &#65533;?&#65533;&#65533;&#65533;L&#65533;2)&#65533;&#65533;/ex&#65533;m&#65533;&#65533;	h&#65533;?X?&#65533;&#65533;&#65533;I&#65533;!7&#65533;&#65533;U8&#65533;
m&#65533;WGKA0!8*'&kx&#65533;qH&#65533;&#65533;"&#65533;&#65533;ZUs&#65533;5>&#65533;&#167;yrFw&#1319;,r&#65533;4&#65533;&&#65533;&#65533;&#65533;6'&#65533;w&#65533;&#65533;&#65533;#{&#65533;,&#65533;g&#224;L&#65533;S&#65533;HGTg$&#551;&#65533;Ro=bn&#65533;V;&#65533;"&#65533;$B&#1088;\&#65533;ZX		&#8628;&#65533;bL@&#65533;m,4Y&#65533;!M&#65533;s&#65533;Q&#65533;&#65533;$Rc,&#65533;F2&#65533;V&#65533;&#65533;&#65533;&#65533;&#65533;&#65533;@K&#65533;&#65533;/&#65533;R&#65533;&#65533;:&#65533;&#65533;&#65533;1&#65533;4S&#65533;w&#65533;l&#65533;&#65533;6&#65533;&#65533;^(!@&#65533;&#65533;&#65533;&#65533;&#1200;&#65533;#&#65533;
&#1486;|&#65533;y&#65533;8t&#65533;&#65533;x &#65533;8(0&#12305;&#65533;c&#65533;&#65533;{a&#65533;&#530;pp.t&#65533;}&#65533;&#65533;x.d'EO&#65533;#&#65533;&d&#65533;&#65533;&#65533;&#65533;N0&#65533;&#65533;W&#65533;v"&#65533;s&#65533;(&#65533;t&#65533;&#65533;u`F8&#65533;&#65533;t&#65533;&#65533;{&#65533;&#65533;&#65533;&#65533;&#65533;X&#65533;xO&#1043;&#65533;&#65533;Q&#65533;&#65533;&#65533;~!&#65533;&#65533;oP9E&#65533;&#65533;&#65533;j&#1096;J&#65533;q^&#65533;AQc&#65533;fy&#65533;&#65533;[&#65533;<&#65533;&#65533;&#65533;u *Q&#65533;&&#65533;&#65533;i&#65533;&#65533;&#65533;&#65533;&#65533;'&#65533;&#65533;&#65533;B&#65533;&#65533;&#65533;&#65533;&#65533;#&#65533;b`&#65533;&#65533;A<8&#65533;P6&#65533;@&#65533;b`C&#65533;u@&#65533;O&#65533;vZ5&#65533;&#65533;,&#65533;&#65533;8(&#368;0d&#65533; &#65533;G&#65533;7~(&#65533;&#65533;&#65533;V &#65533;`,&#65533;p&#65533;&#65533;l&#65533;~&#65533;R1&#65533;&#65533;,&#65533;&#65533;*&#65533;&#65533;C &#65533;u0V0&#809;&#65533;z&#65533;&#65533;,&#1561;&#65533;&#1561;
&#65533;&#65533;0&#65533;&#65533;&#65533;"&#65533;&#1110;&#65533;s&#65533;&#65533;h&#65533;I&#1721;&#65533;&#1561;w&#1236;iy&#65533;&#65533;t&#65533;Y&#65533;&#65533;y&#65533;&#65533;&#65533;&#65533;&#65533;&#65533;&#65533;&#65533;&#1631;&#65533;Yp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U&#65533;&#65533;D&#65533;&#65533;N$H &#65533;&#20809;
&#65533;CA&#65533;M&#65533;A&#65533;&#65533;&#65533;&#65533;L-TB&#65533;&#65533;Q&#65533;&#65533;&#65533;P<&#65533;e&#65533;	&#65533;&#65533;#i&#65533;\y$&#65533;#r&#65533;&#65533;&#65533;DN&#65533;I&#65533;&#65533;&#65533;&#65533;&#1788;&#65533;xIJ&&#717;zPP)6)8&#65533;i
Q&#65533;DRO&#65533;n1&#65533;&#65533;&#1101;Ez<p&#65533;`&#65533;(Qqa&#65533;U&#65533;&#65533;K'&#65533;lF&#65533;&#65533;D&#65533;&#65533;)=4;&#65533;&#65533;{&#65533;h
&#65533;$m%Jm&#65533;`dR&#12292;(&#65533;La@q&#65533;gY&#65533;&#65533;&#65533;Q&#65533;RC&#65533;
&#65533;&#65533;rblC&#65533;)&#65533;M1&#364;e&#65533;<&#65533;YjB1&#65533;&#64274;~&#65533;6ys a&#65533;Z&#65533;N&#65533;&#65533;&#65533;3(&#65533;M&#65533;&#65533;)&#65533;&#65533;&#65533;&#65533;&#65533;@&#65533; &#65533;]&#65533;&#65533;&#65533;&#65533;&#65533;x&#65533;K&#65533;&#65533;&#65533;K&#65533;&#65533;&#65533;24&#65533;&#65533;&#65533;
+&#65533;)&#65533;&#65533;e&#65533;&#65533;&#65533;&#65533;&#65533;$1fMO8v&#65533;oN&#65533;`&#65533;65&#65533;\&#65533;}&#65533; x&#65533;&#65533;.N\%&#65533;(&#65533;&#65533;&#65533;~z&#65533;&#65533;s&#65533;(&#65533;&#1181;b&#65533;4(&#65533;t&#65533;&#65533;&#65533;U_&#65533;f&#65533;&#65533;&#65533;D\7&#65533;&#65533;&#65533;%(s |&&#65533;&#65533;J&#65533;D&#65533;&#65533;K(&#65533;&#65533;&#65533;1&#65533;v-&#65533;&#65533; dH&#65533;e&#1312;&#65533;-&#65533;Ys&#65533;d&#65533;&#581;&#65533;&#65533;*R&#65533;F&#65533;&#65533;=&#65533;&#65533;&#65533;Ip@ }&#65533;]&#65533;&#65533;>L\%AxqT&#65533;|&#65533;&#512;&#65533;L&#65533;$&#65533;&#65533;&#65533;!&#65533;G\R&#65533;&#65533;l&#65533;&#65533;&#65533;&#65533;&#65533;D&#65533;&#65533;&#65533;`&#65533;W&#65533;9D-eq&#65533;O&#65533;)%'.&#65533;6&#65533;&#65533;<&#65533;`&#65533;nzi&#65533;&#65533;&#65533;Y&#65533;]&#65533;'&#65533;&#65533; &#1320;&#65533;E&#65533;&#2027;&#65533;&#65533;ZF !J(J&#65533;&#65533;&#65533;&#65533;[A!TUJ&#65533;%&#65533;&#65533;&#65533;&#65533;=&#65533;&#65533;F&#65533;&#158;&#65533;z&#65533;L&#65533;&#65533;4{,"&#65533;&#65533;&#65533;Y&#65533;&#65533;8K&#65533;G-Ik-7Fph&#65533;0&#65533;qK&#65533;=0&#65533;&#65533;C&#65533;@&#65533;P(&#65533;(&#65533;&#65533;&#1500;F3&#65533;x&#65533;D&#65533;&#65533;&#65533;CY4F&#65533;&#65533;B&#65533;&#687;&#65533;&#65533;&#65533;&#65533;&#65533;	
&#65533;+&#65533;+&#65533;,&#49439;&#65533;<)&#65533;&#65533;&#65533;['&#65533;DdX-}54&#65533;"&#65533;&#65533;&#65533;&#65533;|&#65533;&#65533;Bc&#65533;&#65533;\&#65533;&#669;&#904;(%W&#65533;h&#65533;!12&#65533;I&#65533;&#65533;hL&#65533;&#3893;Q'&#65533;&#65533;&#65533;C&#65533;&#65533;&#65533; &#65533;,&#65533;Hl&#65533;&#65533;&&#65533;&#65533;]&#65533;p&D&#65533;TM&#65533;M&#65533;D)&#65533;@	&#65533;&#65533;&#65533;&#65533;uc&#65533;1&#65533;EK&#65533;a=&#65533;ga&#65533;&#1563;)&#65533;	&#65533;&#65533;%6]#&#65533;0&#65533;W&#65533;&#65533;&#65533;4+&#65533;&#65533;\&#1369;k&#65533;2&#65533;1&#65533;+Dg&#65533;&#65533;t	&#65533;&#65533;&#65533;p&#65533;&#65533;&#65533;S&#65533;[B&#65533;w&#65533;t&#65533;$g{&#65533;&#65533;{&#65533;&#65533;&#65533;&#529;Dq &#1325;&#65533;w9&#65533;P2&#1229;R&#65533;&#65533;&#827;&#65533;B@_<&#65533;CX1o&#65533;&#65533;/&#65533;&#65533;D&#65533;&#65533;&#1741;S&#65533;&#65533;^&#65533;p	rZ`"&#65533;H&#65533;7&#65533;&#65533;,X&#65533;&#65533;&#65533;&#65533;GY&#65533;`&#65533;&#65533;@&#65533;FB&#65533;
7z&#65533;&#65533;	&#65533;&#65533;&#65533;&#65533;3A9&#65533;'(&#65533;R&#65533;&#65533;nP&#65533;!0qCT&#65533;!&#1237;&#65533;D&#65533;!G&#65533;&#65533;&#1035;&#65533;&#65533;#l7dR&#65533;&#65533;&#65533;&#65533;R&#65533;&#65533;:&#51349;#&#65533;&#65533;M&#65533; &#65533;<P&#65533;A'&#65533;&#65533;(&#65533;I&#65533;&#65533;&#65533;?
&#65533;&#1587;&#65533;4&#65533;&#65533;&#65533;\B&#65533;%l&#65533;@&#65533;#<1&#1185;3eE&#65533;'&#65533;#&#65533;c&#65533;nLC/L&#65533;&#65533;	&#65533;!&#65533;c(V
n&#65533;&#65533;dV&#65533;0:&#65533;J&#65533;S&#65533;R&#65533;dHr 6&#65533;&#65533;Nz&#65533;&#65533;(GI&#65533;PZ&#65533;&#65533;&#65533;L&#65533;*W&#65533;&#65533;V&#65533;&#65533;ley&#65533;R&#65533;&#65533;&#805;'c&#65533;&#65533;^&#65533;&#65533;&#65533;Q;&#160;&#65533;b&#65533; &#65533;2&#65533;&#65533;L<a&#65533;q&#65533;GL&#65533;dZ&#65533;l&#65533;6&#65533;&#65533;J&H$qh&#65533;&#65533;&#256;&#65533;r&#65533;&#65533;&#65533;&#65533;L&#65533;&#65533;&#65533;&#65533;E1&#65533;P`0&#65533;<&#65533;&#65533;&#65533;zjs	&#65533;D&#65533;&#65533;E2&#644;&#65533; &#65533;!d0&#962;&#1246;& &#65533;O&#65533;:4&#65533;&#65533;!&#65533;&J&#1098;&#65533;&#65533;&#65533;-&#65533;Q^&#65533;&#65533; &#65533;)&#65533;&#65533;6&#65533;ER&#65533;t &#65533;&#65533;I&#65533;2@&#65533;&#65533;&#65533;h:5p&#65533;&#65533;&#65533;&#65533;&#65533;L&#172;&#65533;D&#65533;&#65533;&#65533;&#65533;&#65533;&#65533;$&#65533;&#65533;I&#65533;B &#65533;&#1556;)7;p&#65533;tS	>&#65533;&#65533; &#65533;@^&#65533;B&#65533;&#65533;&#65533;I&#65533;"&#65533;&#65533;J&#1894;
n`&#65533;4B&#65533;@+&#65533;@&#65533;;&#865;&#65533;BA;&#65533;&#65533;!&#65533;&#65533;&#65533;78&#65533;W&#65533;Vm&#65533;&#65533; @%So&#65533;TV6&#65533;&#65533;&#65533;&#65533;&#65533;J&#65533;&#65533;"&#65533;&#65533;{=f_&#65533;i&#65533;&#65533;@&#65533;&#65533; f{&#65533;$0&#65533;.&#65533;&#65533;&#65533;
&#65533;&#65533;t&#65533;&#65533;&#65533;b&#65533;&#65533;&#27955;H&#65533;,&#65533;p&#65533;&#1178;6&#65533;&#65533;]&#65533;T;&#65533;&#65533;&#65533;&#65533;5&#65533;g0!,&#65533;&#65533;&#65533;&#65533;hn&#65533;&#65533;&#65533;&#65533;U6&#65533;m0&#65533;+&#1850;&#65533; 	&#65533;&#65533;Z&#65533;&#65533;&#65533;r&#65533;&#65533;&#1792;ji&#65533;&#65533;V&#65533;a&#65533;x &#65533;&#65533;]&#20631;&#65533;%BR&#65533;&#65533;&#65533;f&#65533;X&#65533;&#65533;U&#65533;&#65533;W!&#65533;&#65533;&#65533;&#65533;}//7 &#65533;&#65533;&#65533;%/p&#65533;&#65533;_&#65533;&#65533;a@r&#65533;z&#65533;&#65533;!&#65533;&#65533;&#65533;p/a&#65533;Z&#65533;&#65533;7&#65533;&#37009; &#65533;98'~&#65533;&#65533;/'!&#65533;_&#65533;R&#252;&#65533; &#65533;P&#65533;w&#65533;(o&#65533;[&#65533; &#65533;0`&#65533;L &#65533; &#433;&#65533;MO&#65533;Y&#65533;2L&#65533;&#1922;&#65533;DJe&#65533;z&#65533;&#65533;E&#65533;=#P&#65533;.O&#65533;g&a&#65533;&#65533;&#65533;&#65533;&#65533;2&#65533;X&#65533;&#65533;&#65533;&#65533;9~&#65533;9}f&#65533;s&#150;&#65533;&#65533;&#65533;8&#65533;1]&#65533;:&#65533;&#65533;&#65533;(W&#612;@&#65533;sR&#65533;&#65533;&#897;z&#65533;&#65533;&#65533;I&#65533; &#65533;<z&#65533;MH&#65533;&#65533;3&#65533;&#65533;A?&#65533;&#65533;&#65533;
 Pi&#65533;z^&#65533;&#65533;&#65533;&#65533;{! Nw&#1688;&#65533;nf|&#65533;&#65533;&#65533;&#65533;
&#65533;P&#65533;&#65533;&#1051;&#65533;&#65533;Z~u&#65533;f&#65533;OeE8&#65533;&#65533;&#65533;<&#65533;&#65533;k2L&#65533;&#1355;&#65533;f&#65533;&#65533;&#65533;&#65533;&#65533;&#65533;d&#65533;&#65533;X&#65533;&#65533;F>&#65533;.&#65533;&#65533;&#65533;&#65533;&#65533;)&#65533;L&#65533;(&#65533;FqGm&#65533;&#65533;&#65533;&#65533;"&#65533;&#65533;m&#65533;q#FP&#65533;&#65533;&#861;&#65533;&#65533;d&#65533;K&#65533;&#65533;8&#65533;X&#65533;oe&#65533;F&#65533;&#65533;J&#65533;&#65533;&#528;&#65533;&#65533;$&#65533;`6&#65533;&#65533;G&#65533;&#65533;&#65533;&#273;&#65533;&#65533;`&#65533;&#65533;E?'9&#65533;&#65533;j~&#65533; &#65533;&#293;&#65533;&#65533;
qW&#65533;&#65533;&#65533;89Z&#65533;&#65533;v"I&#65533;g&#65533;mTC&#65533;'E&#65533;n &#65533;WgrE&#65533;&#65533;#G&#65533;|&#65533;H&#65533;&#65533;&#65533;nq&#65533;&#65533;&#65533;F&#65533;&&#129;&#65533;&#65533;t&#65533;k&#65533;&#65533;&#65533;F&#65533;7&#65533;&#65533;"	Lo`w&#751;NK&#65533;v&#65533;&#65533;&#65533;}[WC&#65533;7&#65533;=RQ&#1486;8.zg&#65533;&#65533;&#65533;&#65533;?c&#65533; &#65533;&#65533;k&#65533;(O	&#65533;&#65533;{2&#65533;,&#65533;F&#65533;>&#1870;&#65533;&#65533;a&#65533;w&#65533;	+ &#65533;&#65533;&#65533;&#608;o&#65533;H	&#65533;X&#65533;-	&#65533;42P~m&#65533;{`&#65533;q&#65533;&#65533;&#65533;0&#65533;s&#65533;&#65533;&#65533;,&#65533;|&#358;&#65533;g&#65533;&#65533;&#65533;"v&#65533;'&#65533;&#65533;K&#65533;&#65533;_&#1739;R&#65533;&#65533;&#65533;&#65533;&#65533;;&#65533;6&#65533;&#65533;H!C|&#65533;&#65533;^&#65533;&#65533;]&#65533;~&#1342;&#1912;&#65533;&#65533;&#65533;&#65533;&#331;&#65533;O&#65533; &#65533;&#1283;>i&#65533;&#65533;&#65533;&#65533;&#65533;(Riu"&#65533;&#65533;&#65533;1&#65533;A&#65533;&#65533;&#65533;,&#65533;jSPG&#65533;&#65533;GG&#65533;z31&#65533;&#65533;&#65533;
&#65533;	(&#65533;"&#65533;B!T&#65533;}&#65533;<&#65533;&#65533;mX.&#65533;p&#65533;&#65533;&#65533;&#65533;6&#65533;+&#65533;0z$8&#65533;&#65533; 
x
;2&#65533;&#65533;&#1330;&#65533;&#65533;@=&#65533;&#65533;'AS&#65533;&#65533;&#65533;&#65533;&#65533;eu,&#65533;&#65533;W'7'&#65533;&#65533;sl&#65533;s&#817;-&#65533;G&#65533;1oj )&#65533;j&#65533;&#65533;&#65533;UH&#65533;qp	GyIh&#65533;&#65533;&#65533;&#65533;44&#65533;+s&#65533;m`&#65533;	]h&#65533;3&#65533; o&#65533;120&#65533;&#65533;&#65533;q&#65533;kh"!&#65533;&#65533;u7N&#65533;'&#65533;b&#65533;Cp	|h{yx` &#65533;&#65533;x&#65533;&#65533;B&#65533;q&#65533;"agHguY+tor$y&#65533;&#65533;HzLReRE&#65533;?!&#65533;~P&#65533;5\&#65533;|r|M0|k&#65533;V&#65533;&#65533;&#65533;&#979;&#65533;&#65533;c%K&#65533;E&#65533;%Ru&#65533;`C&#65533;*K&#65533;&#65533;ABBp	&#65533;&#65533;Y'$Q&#65533;"M&#65533;s&#65533;A&#65533;u&#65533;&#65533;6h&#65533;_ &#65533;&#65533;&#65533;%&#65533;&#65533;$&#1228;G0&#65533;|&&#65533;M&#65533;K1}:&#65533;&#65533; &#65533;b&#65533;"6G&#65533;&#65533;&#65533;&#65533;S9&#65533;W
&#65533;(&#65533;&#65533;c&#65533;&#65533;&#65533;0&#65533;I&#65533;H&#65533;&#65533;h&#65533;&#65533;F
&#65533;cs&#65533;[Sr&#65533;&#65533;*&#65533;&#65533;x &#65533;"~3&#65533;&#65533;&#65533;&#65533;uA&#65533;t;&#65533;&#65533;&#65533;&#65533;x&#65533;1G&#65533;=7&#65533;&#65533;&#65533;h"&#65533;a&#65533;V t&#65533;!&#65533;w`=,t)&&#65533;bP&#65533;P&#65533;&#65533;"&#65533;&#65533;zQ>&#65533;&#65533;:y&#65533;&#65533;-y&#65533;&#65533;&#65533;&#65533; >i&#65533;1!&#65533;&#65533;&#65533;m Wcq&#65533;&#65533;T&#65533;&#65533;u&#65533;S!&#65533;N&#65533;!&#65533;h&#65533;&#65533;&#65533;&#65533;&#65533;&#65533;&#65533;&#65533;&#65533;H!&#65533;&#65533;1&#65533;&#65533;&#65533;C&#65533;M&#65533;a&#65533;7z&#30095;g&#65533;{&#65533;&#65533;Et'O95&#65533;#}\&#65533;q&#65533;M&#65533;#&#65533;Xh&#65533;&#65533;Bf&#65533;c0&#994;j&#65533;&#65533;`&#65533;K&#65533;AM&#1911;&#65533;&#65533;g%&#65533;&#65533;s&#65533;&#65533;23&#65533;z&#65533;ItI&#65533;&C&#65533;iW\&#65533;&#65533;&#65533;&#65533;&#65533;&#65533;&#65533;&#65533;&#65533;&#65533;,&#65533;&#65533;y8F&#65533;(&#1666;%&#65533;&#65533;9c,&#65533;9&#65533;&#914;+`&#65533;] 8V&#65533;Oy&#65533;&#65533;&#65533;&#65533;&#65533;&#65533;&#65533;&#65533;9&#65533;&#65533;Y&#65533;&#65533;y&#65533;&#65533;&#65533;k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]&#65533;J&#65533;&#65533;&#65533;&#65533;&#65533;&#65533;&#65533;O/&#65533;&#65533;&#65533;&#65533;&#65533;&#65533;h5&#65533;&#65533;R{&#65533;FP&#65533;&#65533;[2&#65533;&#65533;D/!&#65533;&#65533;&#65533;&&#65533;e&#65533;&&#65533;&#65533;}g2XU&#65533;A&#1848;rN4&#65533;:&#65533;)&#65533;&#65533;P&#65533;`H&#65533;
onj&#656;&#65533;&#65533;#2&#65533;8P	e&#65533;H&#65533;pM`&#65533;&#65533;P&#65533;Y&#65533;&#65533;&#65533;sy^&#65533;&#65533;^&#65533;a&#65533;
&#65533;$&#65533;%&#65533;&#65533;&#65533;&#65533;&#65533;&#65533;Zd&#65533;4&#65533;2&#65533;=H&#65533; L&#65533;'&#65533;&#65533;I\-wP&#65533;&#65533;Bz&#65533;D&#65533;
&#65533;at&#65533;4&#65533;`&#65533;m&#65533;&#65533;&#65533;&#65533;$_&#65533;u Y'&&#65533;&#65533;P&#65533;&#65533;R&#65533;&#65533;&#65533; E&#65533;&#65533;bR&#22697;&#65533;C&#65533;k&#65533;&#65533;&#65533;&&#65533;&#65533;&#65533;V&#65533;m&#65533;&#65533;&#65533;&#65533;u|&#260;<&#65533;Zj\s&#65533;R&#65533;(&#65533;+&#65533;
&#1558;P*f&#65533;N6&#600;&#65533;&#65533;&#65533;&#65533;f&#65533;&#65533;&#65533;!D&#65533;x&#65533;&#65533;&#65533;	&#65533;&#65533;#!B&#65533;6&#65533;_&#65533;&#1404;f7&#65533;FJ&#65533;;D:)&#65533;WJ&#65533;q&#65533;&#65533;&#65533;&#65533;&#65533;M.mOR&#65533;~;@5&#65533;&#65533;H&#65533;&#65533;&#65533;g&#65533;q&#65533;&#65533;u&#65533;I&#65533;XcHx&#65533;&X&#65533;&#65533;o!&#65533;&#65533;+&#65533;&#65533;&#65533;&#65533;&#65533;P&#65533;D&#65533;H
@&#65533;&#65533;tP&#65533;0&#65533;}&#65533;&#65533;>A&#65533;&#65533;E&#65533;&#65533;&#65533;b&#65533;)&#65533;&#65533;HH&#65533;\&#65533;h&#65533;&#65533;$Q&#65533;&#65533;DE&#65533;I&#65533;&#65533;&#65533;5&#65533;?&#65533;H&#65533;5hr &#65533;H&#65533;W&#65533;&&#65533;&#65533;D&#65533;KF&#65533;l&#65533;&#65533;&#65533;&#65533;&#65533;p&#65533;X\H&#65533;&#65533;&#65533;T&#65533;pi&#65533;Q&#65533;&#65533;K&#65533;1&#605;&#65533;L&#65533;&#65533;&#65533;%&#65533;&#65533;W?&#65533;&#65533;Q05&#65533;"&#65533;B&#65533;8&#65533;zQK&#65533;F\Ri&#65533;zAd&#65533;&#65533;&#65533;fXh\z*&#1563;v&#65533;&#65533;o\&#65533;&#65533;&#65533;Q&#65533;&#65533;q&#65533;%&#65533;&#65533;&#65533;
&#65533;
!J(Q&#65533;&#65533;&#65533;,[A!!&#65533;d&#65533;%&#65533;&#65533;&#65533;&#65533;n&#65533;d&#65533;&#65533;QB"&#65533;5&#65533;&#866;&#65533;&#65533;&#65533;&#65533;&#65533;n!
&#65533;&#65533;l&#65533;&#65533;D&#65533;L&#65533;&#65533;^L&#65533;7&#65533;J&#259;D"&#65533;&#65533;&#65533;&#65533;U}&#65533;P)&#65533;L&#65533;"~Ra&#65533;B&#65533;E&#65533;K(&#65533;R&#65533;+!| nJ&#65533;;&#65533;&#65533;D|&#65533;EH@@&#65533;&#65533;&#65533;&#65533;&#65533;&#65533;b&#65533;Z&#65533;9&#65533;&#65533;&#1068;&#65533;&#65533;&#65533;&#65533;r&#1073;&#65533;&#65533;&#65533;&#65533;(f&#65533;G&#65533;&#65533;<KF+&#65533;2&#65533;p|j&#65533;&#583;&#65533; <&#65533;5&#65533;L&#65533;&#65533;&#527;&#65533;[&#65533;&#65533;7(}COB&#65533;ayR&#65533;&#65533;D&#65533;Y&#65533;&#65533;B`&#65533;&#65533;,&#65533;&#65533;z&#65533;{I&#65533;5&#65533;6&#65533;T&L&#65533;&#65533;&#65533;/UQ&#65533;Le&#65533;P&#65533;
&#65533;&#65533;1&#65533;}D&#65533;!&#65533;&#65533;&#65533;&#65533;<k{&#65533;&#65533;&&#65533;-&#65533;&#65533;%&#65533;*&#65533;HG(Oz\{&#65533;&#65533;&#65533;&#65533;&#65533;d &#65533;l&#65533;&#65533;T&#65533;&#65533;):J~&#65533;&#65533;A&#65533;&#65533;&#65533;k&#65533;&#65533;o&#65533;XDe9&#65533;&#65533;&#65533;&#65533;&#607;-&#65533;
=&#65533;&#65533;&#65533;s&#65533;&#65533;&#65533;&#65533;&#65533;&#65533;&#65533;&#65533;|C&#65533;&#65533;&#65533;&#65533;E&#65533;=DlF&#65533;&#65533;&#65533;&#65533;u&#65533;&#65533;u&#65533;	&#65533;&#65533;&#65533;&#65533;&#65533;&#648;&#65533;&#65533;W&#65533;0&#65533;
 &#65533;aX&#1040;n&#65533;#&#65533;\*Sk&#65533;7\%&#65533;&#65533;&#65533;&#65533;%&#65533;&#65533;` &#65533;&#65533;[&#65533;VCjA&#65533;&#65533;9&#65533;0&#65533;B&#65533;%>&#65533;&#65533;8&#65533; C9&#65533;H&#65533;&#65533;&#65533;&#65533;&#65533;D&#65533;	8R&#65533;&#65533;9&#65533;&#65533;6[&#65533;7&#65533;&#65533;&#65533;X"&#65533;&#65533;.`&#65533;&#65533;<\&#65533;8&#65533;R&#65533;O&#65533;q&#65533;&#65533;T&#65533;&#65533;F&#65533;&#27205;Z&#65533;X&#1640;&#65533;i&#65533;#&#65533;#&#65533;&#65533;4&#65533;&#65533;f&#65533;&#65533;&#65533;&#65533;&#65533;&#65533;&#65533;&#65533;&#65533;&#65533;z&#65533;F
A)&#65533;B$E	&#65533;&#1542;s&#65533;&#65533;&#65533;&#1170;	&#65533;J1	 &I&#65533;JZ&#65533;&#804;&7&#65533;&#65533;LZ&#65533;&#65533;&#65533;&#65533;(GI&#65533;R&#65533;&#65533;,e&#65533;&#65533;&#65533;!t&#613388;&#65533;,-&#65533;&#65533;Z&#65533;&#65533;ePd@?-&#65533;&#65533;&#65533;&rI&#65533;b&#65533;&#65533;&#65533;&#65533;F0&#65533;&#65533;&#65533;&#65533;1&#65533;IMS&#65533;&#65533;s0&#65533;&#65533;&#65533;nz&#65533;&#65533;&#65533;&#65533;&#65533;9&#65533;RQ&#65533;L&#65533;3&#65533;&#65533;&#65533;ipp&#65533;&#65533;d<&#65533;,W&#65533;&#65533;&#65533;&#65533;gb&#65533;&#65533;&#65533;_&#65533;&#917092; !&#65533;&#962;&#65533;&#65533;&#65533;&#65533;&#65533;&#1030;b&#65533;&#65533;&#65533;%@'ZK4&#65533;&#65533;U&#65533;6&#65533;&#65533;&#65533;&#65533;&#65533;&#65533;,RD&#65533;&#65533;&#65533;N&#65533;&#65533;R&#65533;~&#65533;&#65533;e&#65533;h<&#65533;0)&#65533;(&#65533;$&#65533;PI&#65533;B&#65533;&#65533;Li5;p&#65533;X&#65533;l&#65533;&#65533;jt^R&#65533;7&#65533;A(&#65533;S&#65533;BS&#65533;&#65533;T&#65533;l&#65533;&#65533;&#65533;@(%&#65533;J&#65533;&#65533;Nx&#65533;Z3&#65533;BN&#65533; &#65533;&#65533;&#65533;V&V&#65533;I&#65533;&#65533; &#65533;D&#65533;&#65533;QIY&#65533;&#65533;&#65533;&#65533;\&#65533;L&#65533;&#65533;&#65533;&#65533;5&#65533;s=&#65533;n&#65533;&#65533;&#65533;k+&#65533;&#65533;V&#65533;&#65533;.&#65533;&#65533;a&#65533;&#65533;&#65533;S&#65533;B&#65533;A
&#65533;
&#65533;&#65533;&#65533;&#65533;B[7&#65533;YYz&#65533;&#65533; &#65533;h@Z&#602;&#65533;&#65533;E&#65533;&#65533;&#65533; &#1462;V&#65533;&#65533;-&#65533;J&#65533;U!&#1568;&#65533;&#65533;&#65533;-n&#65533;z  3&#65533;A|&#65533;&#65533;Nw&#65533; -&#298;\"&#65533; \&#65533;&#65533;&#65533;&#65533;&#1458;B&#65533;@(&#65533;&#65533;]\&#65533;e&#65533;s'	&#1399;&#65533;7&#65533;&#65533;&#65533;&#65533;&#65533;P^`&#65533;&#1781;&#65533;&#1979;-5<j&#65533;N&#65533;&#65533;N&#29376;a&#65533;&#65533;&#65533;d~m	&#65533;&#65533;&#65533; u&#65533;&#65533;Km{&#65533;&#65533;&#65533;&#65533;&#65533;&#65533;w'	!@8&#65533;&#1180;p*/&#65533;#&#65533;&#1398; ^j&#1728;&#65533;0`&#65533;L &#65533; [W&#373;&#65533;@KOY&#65533;&#1446;&#65533;j&#65533;aF&#65533;&#65533;Q&#65533;&#65533;&#65533;@ng&#65533;L&#65533;6&#367;&#65533;;&#65533;&#65533;&#65533;'&#65533;3&#65533;&#65533;&#65533;/J&#65533;&#65533;-&#65533;\c*&#65533;&#65533;&#65533;&#65533;t&#65533;&#65533;&#65533;BP3V &#65533;&#65533;&#65533;&#65533;o&#65533;&#65533;&#65533;,&#65533;&#65533;V$&#65533;S&#65533;3J&#65533;\M"&#65533;I&#65533;tP	M&#65533;&#65533; P&#65533;:}&#65533;	&#65533;x&#65533;q	&#65533; "-i&#65533;`R&#65533;&#65533;H&#65533;3=Rl&#65533;&#65533;f&#65533;I3&#65533;&#65533;8hQ&#65533;4&#65533;&#65533;&#65533;&#65533;d&#65533;&#65533;z&#65533;&#1604;l&#65533;&#207;5&#65533;&#65533;$
]&#65533;&#65533;C*&#65533;&#65533;&#65533;&#65533;&#65533;&#65533;`&#65533;TD&#65533;p&#65533;Ov&#65533;u&#65533;ek&#65533;9oi&#65533;&#65533;6&#65533;&#65533;S&#65533;&#65533;&#65533;aLL&#65533;R&#65533;&#65533;&#65533;&#65533;h2&#65533;)H&#257;K&#65533;&#65533;T QB#[&#65533;<=&#1291;&#65533;QNUP&#65533;&#1350;7R&#1388;&#65533;0I/&#65533;^_&#65533;&#1642;&#65533;&#65533;&#65533;&#65533;&#65533;	x&#65533;&#65533;&#65533;L&#65533;B&#1147;&#65533;F:"&#65533;W&#65533;&#65533;p&~&#65533;&#65533;u%0&#65533;&#65533; $:^&#65533;&#65533;&#554;+&#65533;&#65533;{&#65533;A>&#65533;&#65533;{&#65533;k&#65533;&#65533;&#65533;*Q&#65533;&#65533;J&#65533;#&#65533;(&#65533;=&#621;m&#65533;6&#65533;&#65533;<0&#65533;&#65533;&#344;/&#65533;7&#566;=&#65533;	&#65533;&#65533;t+&#65533;";Dg&#65533;&#65533;|?,&#65533;N&#65533;&#65533;G&#65533;+&#65533;&#65533;d:&#65533;&#65533;Sp&#65533;/;q&#65533;9&#65533;7&#65533;&#65533;Zv&#65533;&#65533;&#65533;~2&#25699;s&#645;&#65533;9&#1171;/&#65533;E.&#65533; &#65533;&#62519;&#65533;&#65533;?
WQ&#65533;&#65533;D&#65533;&#1390;&#65533;T&#65533;&#452;&#65533;,r.&#65533;|&#65533;J&#65533;y&#65533;	&#65533;&#65533; C&#65533;&#65533;E#&#65533;_6.?2&#65533;&#65533;&#65533;c&#65533;&#65533;S&#65533;$.&#65533;;|UQ&#65533;k&#65533;&#65533;&#65533;0&#65533;S&#65533;&#65533;[l&#65533;6|&#65533;HE&#65533;&#1596;#&#65533;&#65533;A&#65533;Rv`&#65533;&#65533;&#65533;C&#65533;Z&#65533;&#65533;&#65533;&#65533; &#65533;&#65533;&#65533;[&#65533;&#65533;l&#65533;94#h&#65533;H&#65533;&#65533;&#65533;&#65533;&#65533;&#65533;o,&#65533;&#65533;&#65533;h!&#65533;(&#65533;O&#65533;&#65533;w1&#65533;&#65533;Cl&#65533;\Rv&#65533;06&#65533;b&#65533;6&#65533;T+&#65533;`.&#65533;7n&#65533;,&#65533;&#65533;
&#65533;&#65533;&#65533;&#65533;&#65533;&#65533;de
&#65533;
&#65533;|&#65533;nO&#65533;-&#65533;+&#65533;!&#65533;'&#65533;&#65533;q&#65533;&#65533;B&#65533;We&#65533;,&#65533;&#65533;7"&#65533;2&#1778;p"&#65533;9&#65533;&#65533;!0H&#65533;&#65533;&#65533;J&#65533;&#65533;!0
&#65533;&#65533;&#65533;&#65533;&#65533;&#65533;&#65533;&#65533;?&#65533;E&#65533;!&#65533;z&#65533;&#65533;a&#65533;		&#65533;+&#65533;&#65533;2S&#65533;&#65533;<&#65533;6Z&#65533;!k#q\&#65533;&#65533;X&#65533;&#65533;n&#65533;s&#65533;([(+&#65533;&#65533;i &#65533;&#65533;OpKCK`(&#65533;1tLp&#65533;L&#65533;y&#65533;t&#65533;y<Q&#65533;W&#65533;&#65533;&#65533;&#65533;&#65533;&#65533;1~&#65533;&#65533;"&#65533;&#65533;#&#65533;&#65533;&#65533;&#65533;&#65533;aT&#135;&#65533;%&#65533;c}J&#65533;&#65533;&#65533;"&#65533;&#65533;-N $&#65533;n&#65533;hPp#M&#65533;s&#65533;&#65533;|&#65533;P^&#65533;C2&#65533;&#65533;Hx'%&#65533;d2:&#65533;&#65533;}&#65533;!w&#65533;4s&#65533;ON&#65533;&#65533;&#65533;&#65533;{Qp&#65533;&#65533;&X=+&#65533;&#280;	&#65533;(&#65533;&#65533;H&#65533;&#65533;&#65533;](&#65533;H&#65533;hu&#65533;K&#65533;&#65533;&#65533;xSq&#65533;&#65533;&#65533;E&#65533;n&#65533;W&#65533;2&#65533;&#65533;(n&#65533;&#65533;ZW%Y&#65533;~<X
&#65533;&#65533;s&#65533;&#65533;&#65533;-&#65533;8Z&#65533;&#65533;B&#65533;&#65533;c&#65533;v&#65533;(&#65533;
&#22602;_0&#65533;H&#65533;)jgK&#1101;U!F&#65533;V&#65533;&#65533;&#65533;x&#65533;&#65533;&#65533;VAs&#65533;&#65533;{L&#65533;&#65533;p&#65533;&#65533;w!`n&#65533;I&#65533;&#65533;a&#65533;r&#65533;$J&#65533;(Y &#65533;&#65533;&#65533;I&#65533;&#65533;&#65533;s&#65533;o&#65533; 5&#65533;&#65533;$3 (p&#65533;&#65533;&#65533;&#65533;'&#65533;B&#65533;(&#65533;&#1037;&#65533;U	&#65533;&#65533;'&#65533;&#65533;&#65533;&#65533;&#65533;&#65533;!zF &#65533;P
]4Zc;&#65533;&#65533;&#1088;&#65533;&#65533;y &#65533;Q&#65533;&#65533;&#65533;&#1027;Lp`&#65533;&#65533;f	&#65533;0&#1250;j&#65533;&#65533;&#65533;&#65533;&#65533;gO&#65533;W&#65533;(%
cr&#65533;|k&#65533;,&#65533;Y&#65533;&#65533;`k&#65533;W:s.X&#65533;&#65533;f&#65533;2&#65533;&#65533;w&#65533;&#65533;U&#65533;&#65533;I&#65533;I&#65533;&#65533;1&#65533;r&#65533;&#65533;)-&#65533;&#65533;
&#65533;YPuU@&#65533;A&#65533;,V&#65533;B	&#65533;,&#633;&#65533;&#1170;+&#65533;\pV &#65533;&#65533;y&#65533;&#34398;&#44638;&#65533;&#1630;&#65533;&#65533;&#65533;&#65533;>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`51tP;r.$&#65533;&#65533;&#65533;&#65533;&#65533;.s&#65533;,5V;&#65533;&#65533;G{Q&#65533;r"&#65533;]8|Gq$"&#65533;&#65533;&#65533;&#65533;&#65533;&#65533;"$qu&#65533;&#65533;T1,&#65533;HU,|a'&#65533;&#65533;8&#65533;$&#65533;}&#65533;&#65533;r&#65533;P&#65533;&#65533;$&#65533;&#65533;&#65533;&#65533;g;&#65533;&#65533;Q&#65533;&#65533;FT5&#65533;b8&#65533;&#65533;X42&#65533;&#65533;5}>&#65533;&#65533;F&#65533;*&#65533;&#65533;&#875;7&#65533;&#65533;H&#1084;&#65533;`&#65533;*&#65533;&#65533;&#65533;&#65533;&#65533;!&#65533;Nd&#65533;&#65533;&#65533;BK"&#65533;b&#65533;&#1065;&#1585;-1H\h&#365;U&#65533;H<5N|@x&#5592;&#65533;&#65533;&#65533;&#65533;t)&#65533;&#65533;{&#65533;b|&#1026;c(&#65533;&#65533;&#222;p&#65533;&#65533;&#65533;&#65533;>&#65533; &#65533;N&#65533;R&#65533;6&#65533;&#65533;&#65533;&#65533;S
&#65533;'&#65533;&#65533;&#65533;)&#65533;&#65533;&#65533;&#65533;&#65533;,E&#65533;&#65533;:i&&#65533;J&#65533;V$&#65533;&#65533;a&#65533;@[&#65533;8H &#65533;&#65533;&#65533;'g]+&#65533;d&#65533;&#65533;,&#65533;|&#65533;k$&#65533;&#65533;v&#65533;&#65533;@tR&#65533;L 	&#65533;,&#65533;&#65533;'&#65533;HOy&#65533;r&#65533;,U&#65533;&#65533;&#834;&#65533;&#65533;&#65533;&#65533;=hK&#65533;E&#242;*;X&#65533;&#53623;&#65533;&#65533;N^3Ae&#65533;&#65533;&#65533;&#65533;]zr&#65533;&#65533;&#65533;&#1925;Ez&#1561;&#65533;A}d&#65533;&#65533;&#65533;`&#65533;<	&#65533;&#65533;H&#65533;&#65533;&#65533;&#65533;&#65533;&#65533;E&#65533;&#65533;6~1!&#65533;&#65533;?&#65533; &#65533;D&#65533;<&#65533;;<&#12929;f&#65533;&#65533;&#65533;&#65533; &&#65533;&#65533;$b@&#65533;&#65533;&#65533;&#65533;PF&#65533;-&#65533;q&#65533;&#65533;}
BqMLt&#65533;L&#65533;w&#65533;g&#65533;=&#65533;&#65533; &#65533;(c5&#65533;J&#65533;1q&#65533;52u&#65533;&#65533;JTH&#65533;?"&#65533;xd;&#65533;&#65533;&#65533;&#65533;K&#65533;&#65533;D1Q2&#65533;_&#65533;-&#65533;&#65533;[&#65533;&#65533;1Px0&#65533;&#65533;&#65533;&#65533;&#65533;z&#65533;L&#65533;&#269;&#65533;&#65533;ad.&#65533;9;&#65533;&#65533;&#65533;L&#65533;&#65533;'{S2&#65533;&#65533;{\&#65533;&#65533;Z&#65533;(Ft51&#65533;&#65533;=i&#65533;&#65533;~&#65533;&#65533;&#65533;&#65533;N*c&#1847;&#65533;&#65533;*A&#65533; g&#65533;&#65533;"&#65533;Y&#65533;&#65533;&#65533;&#1684;-&#65533;&#65533;&#65533;&#65533;J&#65533;6X&#65533;=x&#65533;V&#65533;&#65533;&#65533;%&#65533;L&#65533;)&#65533;p%&#65533;&#65533;&#65533;.&#65533;R{-&#65533;p0g&#65533;Q,&#65533;q&#65533;M&#1690;,,&#65533;&#65533;&#499;&#65533;L{&#757;&#65533;^"&#65533;&#65533;F&#65533;.&#65533;r&#65533;-&#65533;V&#65533;&#65533;o&#65533;D&#65533;&#65533;%6m&#65533;j&#65533;Ch&#65533;&#65533;H&#65533;&#65533;&#65533;/L&#65533;&#65533;&#65533;^&#65533;&#65533;&#65533;1&#65533;HB-&#65533;&#65533;/ e&#65533;I L&#65533;cm
\&#1721;E\` &#369;&#65533; &#65533;&#65533;D&#65533;"&#771;~U&#65533;&#65533;4&#65533;"&#65533;l&#65533;&#65533;&#65533;#&#65533;s}K]I?L&#65533;LJ&#65533;s&#65533;&#65533;&#65533;o&#65533;s&#65533;&#65533;&#65533;L}U&#65533;n&#65533;<&#65533;&#65533;&#65533;&#65533;&#65533;&#674;F+&#65533;NjU3	B&#65533;Bv=&#65533;t&#65533;L[&&#980;wj"&#65533;\&#65533;{&#1085;&#65533;j&#65533;&#65533;&#65533;&#65533;&#65533;&#65533;&#65533;&#65533;N&#65533;
&#65533;B8&#65533;l&#65533;e&#65533;Jj&#65533;&#65533;&#65533;B&#65533;g&#65533;&#1773;&#65533;&#665;&#1267;&#65533;&#65533;\ef&#436;&#65533;&#65533;xWf&#65533;&#65533;Z&#65533;<M>*j&#65533;LE&#65533;8&#65533;&#65533;1&#65533;&#65533;Kx&#65533;&#65533;/&#65533;Z&#65533;8X1a&#65533;&#65533;u
q&#65533;&#65533;3f6&#65533;BL?z&#65533;&#65533;&#65533;|#&#65533;b@&#65533;&#65533;&#65533;}&#65533;~&#65533;&#65533;H&#1235;ND&#65533;{&#65533;&#65533;&#65533;F{&#65533;&#65533;&#65533;&#65533;&#65533;&#65533;&#65533;|&#65533;7&#65533;DT&#65533;9i&#65533;A&#65533;&#65533;<&#65533;AD&#65533;&#65533;z&#65533;)!&#65533;&#385;&#65533;&#65533;&#65533;g&#65533;4&#65533;&#65533;&#65533;hshe<R&#65533;Or&#14549;&#65533;$Q&#65533;&#65533;&#65533;{ &#54305;&#65533;&#65533;j&#65533;s&#65533;&#65533;7c&#65533;I&#65533;&#65533;&#65533;8P8C7&#65533;&#65533;{&#65533;bG&#65533;@&#65533;&#65533;&#65533;L&#65533;&#65533;N&#65533;VD54c'&#65533;6&#65533;&#1510;&#65533;|&#65533;et@&#65533;&#65533;&#65533;&#65533;b&#65533;C&#65533;&#65533;Sy#&#65533;Z&#65533;&#65533;&#65533;&#65533;&#65533;&#65533;E&#65533;&#65533;t&#65533;*&#65533;1*&#1280;V&#65533;&#65533;&#65533;b&#65533;c &#65533;&#65533;&#65533;v&#65533;&#65533;qq|%"&#65533;"&#65533;`1&#65533;&#65533;"&#65533;&#65533;&#65533;&#65533;>&#65533;&#65533;4&#65533;&#1024;&#65533;&#65533;d @&#65533;R&#65533;&#65533;L&#65533;*W&#65533;&#65533;V&#65533;&#65533;&#65533;&#65533;&#65533;,gI&#65533;Z&#65533;&#65533;&#65533;e-7`@<&#65533;&#65533;&#65533;&#65533;0&#65533;I&#65533;S&#65533;&#65533;&#65533;L&#65533;2e&#65533;&#65533;&#65533;&#65533;q5H&#65533;&#65533;I&#65533;jZ&#65533;&#65533;&#806;6&#65533;&#65533;&#65533;Is;y&#65533;&#65533;I&#65533;r&#65533;&#65533;&#65533;&#65533;L&#65533;-&#65533;&#65533;&#65533;0 &#65533;Pm0&#65533;<&#65533;&#65533;z&#65533;3|&#65533;&#65533;J&#65533;&#65533;5&#65533;&#65533;&#19751;@&#65533;i&#65533; &#65533;1&#65533;J&#65533;B*/ &#65533;&#65533;&#65533;&#65533;D&#65533;&#65533;&#65533;&#65533;&#65533;&#65533;hC&#65533;&#65533;&#65533;jy&#65533;&#65533; &#65533;DG*&#777;&#65533;&#65533;(@HW&#65533;&#65533;&#65533;\&#65533;&#65533;Fu&#65533;C*%@&#65533;	&#65533;&#65533;&#65533; &#65533;<OjO&#65533;&#65533;?-A-+&#1031;&#65533;&#65533;&#65533;py&#65533;R&#65533;!D&#65533;&#65533;M&#65533;&#65533;N&#65533;&#65533;Su&#65533;&#65533;-&#65533;eTJ&#65533;rI+''*&#65533;&#1667;4&#65533;&#65533;Q&#65533;j9&#65533;&#65533;N&#65533;2&#65533;&#65533;&#65533;&#65533;]&#65533;u&#65533;f0&#65533;@&#65533;zJ&#65533;&#65533; h&#65533;T&#65533;zM&#65533;&#65533;S=0A,&#65533;&#1667;&#65533;&#1458;S$&#65533;k(&#65533;&#65533;T"&#65533;i%&#65533;5&#65533;M&#65533;&#65533; X&#65533;B&#65533;&#65533;&#65533;&#65533;&#65533;*&#65533;Ahp&#65533;&#65533;j6&#65533;&#65533;&#1382;[&#65533;p&#65533;&#65533;&#65533;&#65533;=&#65533;X{&#65533;&#65533;&#65533;}-1c&#65533;&#65533;&#65533;v:&#65533;misK&#65533;2 Bx@p&#65533;[R&#65533;j+&#65533;&#65533;x&#65533;&#65533;Y2&#65533;&#65533;m@z0&#65533;&#65533;&#65533;R&#1493;&#65533;Egf&#65533;[~&#65533;&#65533;&#65533;U)'@&#65533;&#65533;&#65533;&#65533;&#65533;&#65533;=&#65533;
&#65533;0Yj&#1533;)&#65533;'&#65533;&#65533;\R&#65533;&#1406;&#65533;Eo~&#65533;!&#65533; &#65533;&#65533;l{k)&#65533;&#65533; &#65533;cu(00'&#65533;&#65533;F&#65533;hk &#65533;B&#65533;e0|T	.&#65533;&#65533;5%&#65533;&#65533;&#65533;&#65533;2&#314;&#65533;&#65533;&#65533;&#65533;Yn&#65533;&#65533;/~&#65533;&#65533;&#65533;*&#65533;T> 0e  &#65533;X&#65533;8&#65533;&#65533;&#65533;&#65533;&#65533;&#65533;&#65533; &#65533;"&#65533;*&#65533;&#65533;.&#65533;&#65533;O~h&#65533;&#65533;&#65533; /&#65533;&#65533;&#65533;&#65533;/4&#65533;f&#65533;&#65533; &#65533; &#65533;:S&#1671;5&#65533;&#65533;&#65533;&#65533;&#65533;M&#65533;&#65533;a8&#65533;S&#65533;&#65533;&#65533; &#65533;V<&#65533;Tlh&#65533;&#65533;&#65533;N&#65533;&#65533;(&#65533;1&#65533;4MUF&#65533;&#65533;&#65533;c.&#65533;+mi&#65533;nZ@|&#65533;u 6&#65533;Ns&#65533;j&#924;l30jRW&#65533;&#65533;&#65533;&#65533; .&#65533;I&#65533;{&#65533;&#65533;i&#65533;I+&#65533;&#65533;e&#65533;&#1344;h;0&#65533;&#65533;`>>&#65533;4UDc.&#65533;}{|&#65533;$&#65533;H&#65533;S&#65533;&#65533;&#1450;{64&#65533;&#65533;&#65533;zKs&#65533;GI:Q&#65533;&#65533;i&#65533;&#65533;`c>&#65533;v&#65533;(R=@&#65533;M&#65533;i&#65533;&#65533;=`I&#65533;&#1553;m&#65533;(&#65533;&#40657;&#65533;&#65533;&#65533;{c&#65533;F&#65533;R&#65533;r&#65533;'U&#65533;&#65533;	+&#65533;V|&#65533;&#65533;t&#65533;kZ3!&#65533;&#1696;{&#65533;&#65533;&#65533;]&#65533;
&#65533;
	&#65533;0&#65533;&#65533;&#65533;y&#65533;&#65533;&#65533;&#65533;4[&#65533;&#65533;&#65533;O8&#65533;:&#65533;#&#65533;&#2022;&#65533;>"&#65533;W&#65533;&#65533;~&#65533;&#65533;&#65533;p&#65533;&#65533;ON&#65533;&#65533;d&#44937;94&#65533;&#65533;n&#65533;&#65533;Fd&#65533;&#65533;rs&#65533;@M&#65533;&#65533;8&#65533;l&#65533;C&#330;&#65533;ev&#65533;&#65533;H&#65533;&#65533;&#65533;&#65533;&#65533;u!&#772;>&#65533;&#65533;&#65533;&#65533;"d&#65533;?&#65533;&#65533;~&#65533;&#65533;!&#65533;(&#65533;HxG&#65533;&#65533;hB&#65533;&#65533;$&#1876;&#65533;&#65533;t&#65533;JG&#65533;&#233;&#65533;AE-k8&#65533;&#65533;&#65533;9aa&#65533;&#65533;&#65533;&#65533;&#65533;xE&#65533;`5-&#65533;&#65533;&#65533;t&#65533;&#65533;&#65533;&#65533;EWY_S(gv19!2&#65533;&#65533;R&#65533;&#65533;&#65533;&#65533;^&#65533;@&#65533;&#65533;BE+g&#65533;]WgZgP!lX&#65533;&#65533;p&#65533;*\`>B&#65533;a^+&#695;&#65533;&#65533;&#65533;M;&#65533;B[&#1726;O&#65533;g&#65533;]&#65533;&#65533;&#65533;&#208;&#65533;%-&#65533;iW/A&#65533;&#65533;(>Flt$&#65533;S{Gp&#65533;w&#65533;W&B&#65533;&#65533;&#65533;r&#192;&#65533;1&#65533;&#65533;&#65533;7&#65533;&#65533;sH&#65533;h&#656;2&#65533;vB(&#65533;,_&#65533;.&#65533;&#65533;&#65533; 1C	r&#1026;.&#65533;&#65533;0(&#65533;0&#65533;&#65533;&#65533;&#65533;-&#65533;&#65533;&#1970;&#65533;&#65533;@&#65533;&#65533;oE&#65533;:&#65533;#ud`
&#65533;-g&#65533;Ra&#65533;&#65533;zD,I&#65533;G&#65533;&#65533;79&#65533;&#65533;/H1&#65533;&#65533;\8&#65533;Gkp#.&#65533;&#65533;&#65533;&#65533;&#65533;$&#65533;F&#65533;&#65533;'#&#65533;&#65533;&#65533;0&#65533;C@sI&#65533;>b&#65533;,B&#65533;&#134;&#65533;&#65533;Ok024&&#65533;W&#65533;&#65533;nup'P(;&#65533;~&#65533;&#65533;aPC&#65533;&#999;&#65533;&#65533;7 x&#65533;3&#65533;'^W9;&#1094;&#65533;&#65533;R=&#65533;&#65533;(L&#65533;&#65533;&#65533;&#65533;&#65533;]/&#65533;?P`uK`t&#65533;&#65533;|&#65533;&#65533;uW&#65533;&#65533;>&#65533;7C]&#65533;&#65533;~G@+&#65533;&#65533;s&#65533;|&#65533;{&#65533;F&#65533;&B&#65533;g#&#65533;&#65533;&#12801;@&#65533;&#65533;&#65533;o&#65533;HF&#65533;&#65533;*&#65533;h&#65533;3&#65533;&#65533;n&#65533;H&#65533;=&#65533;&#65533;kKJ&#65533;QGr4vKPl	&#65533; &#65533;w&#65533;&#65533;P&#65533;&#65533;&#65533;t&#65533;&#65533;@&#65533;8&#65533;TW"&#65533;t&#65533;La&#65533;K&#65533;&#65533;T&#65533;&#65533;XwE&#65533;sva&#65533;&#65533;SqSQ&#65533;X&#65533;H"&#65533;&#208;&#65533;vYy?(C&#65533;r3&#65533;H &#65533;W&#65533;v&#65533;s8&#65533;&#65533;&#65533;&#65533; &#65533;&#65533;&#65533;&#65533;J&#65533;z&#65533;&#65533;v&#544;&#65533;j&#65533;&#65533;&#65533;h&#65533;&#65533;'&#65533;Pvv"&#65533;A&#65533;&#65533;&#65533;F`&#65533;&#65533;&#65533;&#65533;&#1320;&#65533;V&#65533;&#65533;&#65533;&#65533;H;py&#65533;}9W&#65533;&#65533;&#65533;'&#65533;k&#65533;.&#65533;Zy&#65533;&#65533;&#65533;1'&#65533;_&#65533;&#65533;&#65533;&#65533;&#65533;W&#65533;Y<J&#65533;M9*&#65533;&#65533;*1 N&#65533;cy&#65533;SrY&#65533; r&#65533;#&#65533;&#1037;D&#65533;&#65533;&#65533;&#65533;&#65533;&#65533;0&#65533;Ta&#65533;&#65533;@&#65533;&#65533;&#65533;P&#65533;&#65533;&#65533;&#65533;&#65533; Ih&#65533;&#65533;'0&#65533;&#65533;s&#65533;	j,&#65533;D&#65533;&#65533;M&#65533;&#65533;g&#65533;&#65533;`1a&#65533;@`!B&#65533;.&#65533;&#65533;&#65533;&#65533;Ah&#65533;{m&#65533;-&#65533;	&#65533;&#65533;&#65533;Xnc&#65533;I&#590;&#65533;A&#65533;i&#65533;&#65533;2&#65533;&#65533;Y&#65533;&#65533;	q&#65533; &#65533;n&#65533;x&#65533;`&#65533;&#65533;&#65533;,&#65533;@3|&#65533;&#65533;H&#65533;&#994;?-&#1465;&#65533;&#1225;	s&#65533;a&#65533;A@x&#65533;&#1609;&#65533;&#65533;&#65533;&#201;&#65533;&#65533;&#1631;&#65533;&#65533;&#65533; &#65533;:&#65533;&#65533; !&#65533;     ,    &#65533;  &#65533;&#65533;&#65533;pH,&#65533;&#548;r&#65533;l:&#65533;&#1064;tJ&#65533;Z&#65533;&#1580;v&#65533;&#65533;z&#65533;&#65533;xL.&#65533;&#65533;&#65533;z&#65533;n&#65533;&#65533;&#65533;|NGz$&#65533;&#234;&#65533;&#65533;__W!/i!&#65533;H5+&#65533;(&#65533;&#65533;&#65533;&#65533;&#65533;(&#65533;+5~&&#65533;U5&#65533;~HV(j/&#65533;&#65533;&#65533;&#65533;&#65533;&#65533;&#65533;&#65533;&#65533;&#65533;&#65533;p&#65533;&#65533;S+&&#65533;HU&!i&#65533;&#65533;&#65533;&#65533;&#65533;&#65533;O/&#65533;&#65533;&#65533;&#65533;&#65533;&#65533;h5&#65533;&#65533;R&#65533;&#65533;FT/f/!&#65533;&#65533;&#65533;&#65533;&#65533;b&#65533;&&#65533;&#65533;&#65533;&#65533;&#65533;&#65533;5&#65533;&#65533;'&#65533;&#1193;c7E&#65533;&#65533;|]&#65533;:D`&#65533;&#65533;`pS&#65533;Q&#65533;{&#65533;4&#65533;&#65533;&#65533;FdO^)$"]&#65533;qYq&#65533;&#65533;&#65533;&#65533;&#65533;&#65533;&#65533;F&#65533;&#65533;&#65533;U&#65533;&#65533;&#65533;&#65533;&#65533;`&#65533;+&#65533;&#65533;&#65533;&#65533;&#65533;&#65533;?H&#65533; sH&#65533;&#65533;~ &#65533;&#595;A&#65533;c&#65533;&#65533;:A&#65533;T&#65533;&#65533;'&#19992;&#65533;&#65533;*2&#65533;J'&#65533;&#65533;Y++$px&#65533;.&#689;&#65533;&#65533;Ea,Pmz&#65533;4&#65533;l&#65533;b&#65533;h&#65533;S&dW
;&#65533;&#16388;,&&f&#65533;&#65533;X&#65533;	zHCY&#65533;Vc&#65533;&#65533;&#65533;&#65533;u&#65533;Lua7_&#65533;&#65533;&#65533;m'2Bl&#65533;9p&#65533;sP*&#65533;&#65533;RC&#1345;&#2043;&#65533;&#65533;]&#65533;JoP&#65533;l&#65533;&#65533;&#65533;2*5<  =:&#65533;=Tw"J&#65533;&#65533;3/)&#65533;^	
&#65533;&#65533;&#65533;&#65533;&#65533;&#65533;l)2&#65533;&#65533;<7l&#65533;[)Ox&E&#65533;&#35935;&#65533;iT&#65533;&#65533;(a&#65533;&#65533;L&#65533;
b&#65533;-&#65533;eL&#65533;&#65533;z&#65533;&#65533; &#65533;&#65533;&#65533;!n	&#1120;I&#65533;J&#65533;&#65533;0a&#65533;&#65533;H&#65533;b&#65533;b&#65533;&#65533;&#65533;'Q&#65533;S&#65533;&#65533;S&#65533;k&#65533;G&#65533;1&#65533;&#65533;/&#65533;&#193;&#65533;<~QC)&#65533;vI&#65533;&#65533;G&#65533;P)}&#65533;&#1094;&#65533;&#65533;U&#65533;!&#65533;0P`&#65533;&#65533;E&#65533;SZ&#65533;J&&#260;!&#536;f2&#65533;1$0&#65533;&#65533;Zj&#65533;1&#580;&#65533;R&#65533;'&#65533;$&#65533;&#65533;&#65533;`J&#65533;&#65533;&#65533;~I&#65533;&#65533;&#160;Y&#65533;(.j&#65533;Znj&#65533;*Q&#65533;g&#1408;&#65533;&QJ&#65533;&#65533;&#65533;_b^!&#65533;vJ&#65533;J&#65533;;&#65533;&#856404;"&#65533;&#65533;#&#65533;$&#65533;&#65533;&#65533;&#65533;-&#65533;B+A&#65533;@&#65533;&#65533;!M&#65533;!J&#65533; 1,&#65533;B&+&#65533;&#65533;&#65533;&#562;&#65533;&#65533;<K&#756;&#65533;N&#65533;&#65533;&#65533;R&#65533;&#65533;,&#65533;NB/_&#65533;&#65533;)&#65533;
&#65533;a&#65533;P&#1912;Dt@&#65533;Jt&#65533;+&#65533;&#65533;R&#65533;&#65533;&#65533;&#65533;&#65533;&#65533;
H&#65533;T&#65533;&#65533;EY&#65533;`&#998;B&#65533;{C&#65533;&#65533;(2&#65533;CH@&#65533;&#65533;It&#65533;&#65533;&#65533;zy`&#65533;
,&#65533;X1&#65533;a&#65533;&#65533;&#65533;&#65533;r&#65533;q;&#65533;&#65533;D&#65533;&#65533;&#65533;G<&#65533;|LF&#65533;&#1010;&#65533;&#65533;sVlU&#65533;&#65533;&#65533;P&#65533;&#65533;i"&#65533;&#65533;&#65533;&#65533;U&#65533;/&#65533;&#313;&#65533;mG&#65533;q&#65533;m&#65533;&#65533;M&#65533;L`&#65533;,5&#65533;8@u&#65533;&#65533;TwR&#65533;&#65533;&#65533;&#65533;(&#65533;p&#65533;_&#65533;&#65533;]&#65533;&#65533;&#65533;T&#65533;	&#65533;&#65533;&#65533;R&#65533;1&#65533;&#65533;U&#65533;&#65533;$-&#65533;,t&#65533;!T&#65533;|&#65533;sZ&#65533;&#65533;&#65533;&#65533;R%DfH#&#65533;&#65533;=&#65533;y&#65533;9O&#2003;&#65533;&#65533;&#65533;=S&#65533;&#65533;^%&#65533;&#65533;q&#65533;&#65533;&#65533;*Dx^r&#65533;&#65533;&#65533;35&#65533;&#65533;E&#65533;&#65533;&#1975;B&#65533;&#65533;&#65533;&#65533;W&#65533;a&#65533;&#65533;wa=&#65533;&#65533;R&#65533;&#65533;&#1043;&#1105;*P&#65533;o&#65533;EL;&#65533;&#65533;B&#65533;&#65533;&#65533;&#65533;&#65533;05p6z&#65533;&#65533;[&#65533;&#65533;&#65533;Q&#65533;&#65533;n"&#65533;&#65533;&#65533;&#65533;&#65533;&#65533;&#65533;H&#1138;&#65533;&#65533;&#65533;&#65533;&#65533;&#1105;n$&#65533;6&#65533;+&#65533;&#65533;!4&#65533;	|&#65533;&#65533;&#65533;@&#65533;j;&#65533;&#65533;&#65533;DE&#65533;&#65533;%&#65533;c&#65533;&#65533;&#65533;(0&#65533;&#65533;Z	&#65533;X&#65533;&#65533;w&#65533;&#65533;&#65533;z&#65533;BmJ&#65533;I&#647;s U&#65533;n &#65533;q&#775;&#65533;&#65533;9&#65533;%&#65533;A&#65533;&#65533;&#65533;&#65533;&#65533;0.J'&#65533;&#65533;F&#65533;&#65533;&#65533;7\%&#65533;&#65533;(&#65533;&#65533;&#65533;BW=D(&#65533;a&#65533;1"e&#65533;F<&#65533;&#65533;4@&#65533;A&#65533;X!&#65533;'&#65533;m d&#65533;t&#65533;H*Q3&#65533;dD&#65533;&#65533;#`I&#65533;&#65533;L&#65533;*2&#65533;I &#65533;L&#65533;*W&#65533;&#65533;V&#65533;&#613388;&#65533;+-@&#65533;Z&#65533;&#65533;&#805;.w&#65533;&#65533;^&#65533;2&#65533;&#65533;dI&#65533;b&#65533;&#65533;&#65533;2&#65533;&#65533;&#65533;f&#1970;&#65533;2&#65533;2&#65533;I&#65533;j"&#65533;&#65533;&#65533;&#806;6-&#65533;&#65533;h&#65533;&#65533;*&#65533;&#65533;&#65533;8&#65533;&#65533;&#65533;m&#65533;&#65533;48&#65533;P&#65533;#&#65533;&#65533;&#65533;&#65533;':&#65533;I&#65533;2&#65533;s&#65533;&#1673;&#65533;&#65533;Oq&#65533;&#65533;&#65533;$C>&#65533;&#1540;&#65533;&#65533;&#65533;&#65533;&#65533;Vv/&#65533;&#65533;&#65533;&#65533;D&#65533;I&#65533;&#65533;Z&#65533;=&#65533;n&#65533;&#65533;&#65533;z&#65533;&#65533;&#65533;&#65533;H&#65533;9&#1106;*&#65533;  M&#65533;Js&#65533;&#65533;&#65533;&#1795;&#65533;&#65533;d&#65533; &#65533;&#65533;U&#916;#&#65533;&#65533;I&#39489;&#65533;&#1319;&#65533;&#65533;\&#65533;-=v!Ry&#65533;&+I &#65533;&#65533;&#65533;&#65533;&#65533;)9w&#65533;&#65533;&#65533;&#65533;R&#65533;D&#65533;P	&#65533;d&#65533;f&#65533;&#65533;TBU&#65533;&#65533;&#65533;9Up&#65533;&#65533;&#65533;1&#65533;ti&#65533;~g4&#65533;O&#65533;:&#65533;&#65533;QE&#65533;5&#65533;jN&#65533; &#65533;&#65533;&#65533;&#65533;&#65533;&#65533;3&#65533;&#65533;&#65533;&#65533;&#65533;p&#65533;&#65533;&#65533;
&#65533;&#65533;&#65533;&#1894;n$&#65533;&#65533;m&#65533;0&#65533;&#65533;&#65533;&#65533;&#65533;7pAY-{&#1608;f6&#65533;lBR0W&#65533;&#65533;&#65533;|%&#65533;&#65533;W&#1462;&#65533;&#65533;&#65533;&#65533;&#65533;b;&#65533;V&#65533;&#65533;}giI&#65533;&#65533;a&#65533;&#65533;-I&#65533;&#65533;M&#65533; &#65533;B&#65533;&#65533;q&#65533;&#65533;\&#23442;&#65533;&#65533;M&#65533;n&#65533;&#65533;&#65533;&#65533;JW&#65533;&#65533;5&#65533;bK&#65533;v&#65533;&#65533;E&#65533;&#65533;&#65533;&#65533;N7&#65533;&#65533;,&#65533;:`K&#65533;&#1488;&#65533;&#65533;F&#65533;J&#65533;&#1470;&#65533;&#65533;&#65533;27 &#65533;&#65533;&#65533;m/r&#65533;`6&#65533;&#65533;&#65533;rS&#65533;&#65533;!&#65533;&#65533;&#65533;T&#65533;2a [&#65533;&#65533;&#65533;7&#65533;&#192;a&#65533;ra"*$0*! &#65533;&#65533;&#65533;&#65533;"&#65533;&#65533;X`&#430;0&#65533;&#65533;W+i&#65533;V.&#65533;Pe&#65533; &#65533;&#65533;9Vf~z&#65533;&#65533;&#65533;7C^&#65533;J&#65533;&#65533;R<&#65533;&#65533;Qh&#65533;L&#65533;:&#65533;&M&#65533;$&&#65533;Fx&#65533;&#65533;&#65533;&#65533;&#65533;?'&#65533;&#65533;:?&#65533;&#65533;&#65533;ps&#65533;Jd&#65533;&#65533;Y&#65533;r&#65533;&#65533;&#65533;L&#65533;J&#65533;&#65533;&#65533;j&#65533;&#65533;YC&#65533;T&#65533;&#65533;&#65533;^&#65533;&#65533;E&#65533;&#65533;&#65533;RR(]i&#65533;Ko&#65533;N &#65533;&#65533;&#65533;&#65533;mN &#65533;&#65533;T&#65533; D=jj&#65533;z&#65533;`Sr3&#65533;P&#65533;&#65533;-&#65533;L&#2029;b
[&#65533;	E&#65533;&#65533;&#65533;&#65533;&#65533;&#65533;&#65533;&#65533;a0&#65533;dmI&#65533;	,#F&#65533;&#65533;F&#65533;&#65533;q&#65533;;&#65533;A&#65533;F#&#65533;1&#1027;qQ&#65533;&#1405;T&&#65533;&#65533;&#65533;M)Q&#65533;#&#65533;&#65533;&#65533;&#65533;&#929;
<&#65533;&#65533;&#65533;&#65533;&#65533;!2&#65533;&#65533;&#65533;+Id&#65533;2Z&#65533;&#65533;&#65533;&#65533;UB2&#65533;#&#65533;&#669;&#65533;+&&#65533;&#65533;{?&#65533;$Lx|tC/&#65533;&#65533; &#65533;&#65533;&#65533;&#65533;&#65533;&#65533;&#65533;&#65533;&#65533;Y&#65533;d4&#65533;&#292;h&#65533;R&#65533;&Jq&#65533;*&#65533;9&#65533;&#65533;&#65533;;0A&#65533;&#65533;&#65533;&#65533;} On&#65533;&#65533;1&#65533;&#65533;&#2032;&#65533;d&#65533;n&&#65533;eH|&#65533;\&#65533;V&#65533;r#&#65533;$F#&#65533;	&#65533;&#65533;z^D&#65533;@/N&#65533; &#65533;&#65533;V0zH&#65533;qUG&#65533;	&#65533;B&#65533;!&#65533;&#65533;z&#65533;&#5125;yD&#65533;&#65533;&3&#65533;;Bx&#1550;&#65533;n'(<&#65533;N&#65533;&#65533;W&#65533;&#65533;&#65533;3&#65533;&#65533;&#65533;&#65533;".-V&#65533;s&#1877;&#65533;D&#65533;C&#481;&#65533;&#65533;7pH&#1083;&#65533;&#65533;&#65533;]&`J/&#1554;&#65533;&#1092;>}28,l&#65533;<&&#65533;(kJ&#65533;L&#65533;&#65533;8&#65533;`&#65533;|&#65533;y&#65533;&#65533;&#65533;5&#65533;&#65533;&#65533;&#65533;&#65533;&#1275;&#65533; zr&#65533;&#65533;&#957;&#65533;&#65533;&#65533;@5&#65533;k&#65533;5&#65533;&#65533;&#65533;a&#65533;&#65533;Z&#65533;,&#65533;O&#65533;C&#65533;&#65533;&#65533;&#65533;&#65533;&#65533;&#65533;&#65533;Jsv]&#65533;&#65533;z&#65533;&#65533;&#65533;g&#65533;&#65533;&#65533;&#65533;!&#65533;&#2023;&#65533;^&#65533;&#65533;&#65533;&#65533;/V)v&#65533;w:6&#65533;&#65533;4&#65533;0&#65533;&#65533; ^&#65533;&#65533;T&#65533;s1&#65533;&#65533;&#65533;x&#65533;%"S!b&#65533;5Js&#65533;T&#65533;{&#65533;&#65533;&#65533;&#65533;P&#65533;`	&x&#65533;(&#65533;&#65533;&#65533; 	&#65533; &#65533;&#65533;Hp/&#65533;'&#65533;&#65533;ps!<&#65533;&#65533;<&#65533;pl&#65533;&#65533;&#65533;p&#65533;e&#65533;Q&#65533;2&#65533;C&#65533;d&#65533;l&#65533;&#65533;F&#65533;&#65533;#&#65533;~"&#65533;$rm&#65533;&#65533;Vx&#65533;&#65533;e6nR`&#65533;W&#65533;l&#65533;&#65533;&#65533;&#65533;S8w{&#65533;HeP
_&#65533;+bh&#65533;&#65533; q&#65533;4&#65533;&#65533;}iR$P&#65533;&#65533;B%f(&#65533;&#65533;>s&#65533;G&#65533;&#65533;B&#65533;C&#65533;G|Qw&#1537;D&#65533;|I0y&#65533;&#65533;O&#65533;s&#65533;0&#65533;'i&#65533;/&#65533;1$.&#65533;&#65533;&#65533;}`(L0O&#65533;/Wu"r@PG&#65533;l[rI&#65533;|M &#65533;h&#65533;#%&#65533;&#65533;>W&#65533;T&#65533;&#65533;[&#65533;&#65533; }q&#65533;!&#65533;.8"
)&#65533;n&#65533;&#65533;s]&#65533;yE&#65533;GFWI!	R?N&#65533;&&#65533;&#65533;{$&#65533;#&#65533;p&#65533;&E&#65533;&#65533;P&#65533;&#65533;!J0>Qp"D't^%&#65533;-&#65533;q&#384;	&#65533;&#65533;&#65533;&#65533;A&#65533;O&#65533;&#65533;(r)&#180;&#65533;&#65533;XxJ&#65533;X&#65533;H!&#65533;(&#65533;&#65533;m&#65533;&#65533;&#65533;&#65533;&#65533;%&#65533;HqR&#65533;&#65533;W&#1104;+tuS&#65533;<3&#65533;&#65533;3x&#65533;&#65533;&#65533;H&#65533;&#65533;&#65533;&#65533;&#65533;&#65533;&#65533;Yv!&#65533;0&#65533;X&#65533;&#65533;&#65533;5&#65533;?Q&#65533;/&#65533;&#65533;&#65533;I&#65533;&#65533;&#65533;43	
&y&#65533;$)U&#65533;&#65533;4&&#65533;&#65533;&#65533;?v&#65533;"&#65533;r&#1464;C&#65533;Ey"&#65533;T &#65533;[&#65533;x&#65533;&#65533;>&#65533;&#65533;1P)?Y#t|^Y&#65533;&#65533;B&#65533;&#65533;g.ZT&#65533;Y&#65533;/&#65533;C&#65533;@z&#65533;&#65533;p&#65533;&#65533;G	
&#65533;&#65533;^=5&#65533;C&#65533;c&#65533;=2;&#994;&#65533;e'$#&#65533;&#65533;&#65533;&#65533;Q&#65533;W&#65533;0l&#65533;&#65533; &#65533;Z&#65533;&#65533;&#1049;&#65533;2&#65533;`@B&#65533;&#65533;DO&#65533;%&#65533;q&#65533;Q}&#65533;,&#65533;.&#65533;'3&#65533;&#65533;&#65533;&#65533;&#1728;1q&#65533;Wj n&#65533;&#65533;)&#65533;XetaW&#65533;&#65533;i&#65533;&#1180;&#65533;&#1628;&#65533;P&#65533;&#65533;&#65533;F&#65533;%Y&#65533;^i&#65533;&#65533;&#65533;'&#65533;&#65533;pg&#65533;9&#65533;&#65533;B	4&#65533;&#1830;&#65533;&#65533;&#65533;&#65533;N`W&#65533;&#606;&#65533;<+&#65533;&#65533;&#65533;Y&#65533;&#65533;y&#65533;&#65533;&#65533;&#65533;&#65533;&#65533;&#65533;&#65533;&#65533;A  !&#65533;     ,    &#65533;  &#65533;&#65533;&#65533;pH,&#65533;&#548;r&#65533;l:&#65533;&#1064;tJ&#65533;Z&#65533;&#1580;v&#65533;&#65533;z&#65533;&#65533;xL.&#65533;&#65533;&#65533;t&#65533;Ui&#65533;&#65533;&#65533;|6&#65533;7}&#65533;&#65533;&#65533;&#65533;vxz&#65533;&#65533;H/W!&#65533;~5++w&#65533;&#65533;&#65533;&#65533;(&#65533;+5&#65533;7&&#65533;R5&#65533;&#65533;HV(s&#65533;mw&#65533;&#65533;&#65533;&#65533;&#65533;&#65533;m&#65533;{yU+&&#65533;HUv!i&#65533;&#65533;&#65533;m&#65533;&#65533;(&#65533;&#65533;M/&#65533;&#65533;m&#65533;&#65533;&#65533;g5&#65533;&#65533;Q&#65533;&#65533;FT/f/!&#65533;&#65533;&#65533;&&#65533;&#514;Z&#65533;&#65533;v&#65533;V&#65533;Egd&#65533;B&#65533;&#1915;xS$HP&#65533;&#20809;
&#65533;&#65533;&#65533;&#65533;x$_(.5Px&#65533; (2&#65533;8Pi&#65533;&#65533;vQ"}&#65533;I&#157;g*	q&#472;&#65533;=|H&#65533;%&&#1162;),[
y)e&#65533;-22&#65533;&#65533;!"&#65533;p&#65533; &#65533;NJR&#65533;&#65533;|B&#65533;&#65533;D&#65533;
'&#65533;.&#65533;&#65533;1&#65533;&#65533;-N&#65533;B;&#65533;(;v&#65533;D&#65533;&#65533;a&#65533;Z(2<&#65533;&#65533;W&#746;&#65533;N&#65533;&#65533;$&#65533;&#65533;&#65533;	Y.&#65533;&#65533;&#65533;&#65533;&#65533;&#65533;&#65533;E&#65533;UVw&#65533;]1&#65533;&#65533;&#65533;&#65533;,Q&#65533;L&#65533;(&#65533;&#1661;VV&#65533;&#65533;&#1383;&#65533;&#65533;&#65533;&#65533;J&#65533;B&#65533;!&#65533;&#65533;/&#65533;'&#65533;M&#65533;&#65533; &#1465;&#65533;:&#65533;&#65533;&#65533;	&#65533;&#65533;/h+&#65533;&#65533;v&#65533;U&#1365;&#65533;(X&#65533;qt/+n&#65533;&#65533;&#161;&#65533;v&#65533;&#65533;gly&#1363;&#482;0d5&#778;&#65533;&#65533;gO&&#65533; &#65533;(&#65533;e( &#65533;&#65533;=&#65533;6&#65533;&#65533;gsx&#65533;&#461;$&#65533;&#65533;R\R&#65533;&#65533;&#65533;rK&#65533;&#65533;&#65533;(B=h&#65533;/&#65533;D&#65533;&#65533;&#65533;r&#65533;&#65533;&#65533;s&#65533;4a&#65533;&#65533;&#65533;&#65533;&#65533;+~Q&#65533;*&#65533;(&#65533;wh&#65533;1J&#65533;&#65533;&#65533;a&#65533;rP&#65533;5&#65533;G l&#65533;&#65533;{W&#65533;<I&#65533; &#65533;i&#65533;`&#65533;\.&#65533;D&#65533;&#65533;&#65533;&#65533;wJ&#65533;&#65533;&#65533;t&#65533;6&&#65533;'C)&F&#65533;&#1241;.&#65533;V&#65533;x^&#65533;O&#65533;&#1592;&#65533;FT&#65533;^&#65533;&#65533;W&#65533;G&#65533;&#65533;&#65533;&#65533;F&#65533;&#65533;U&#65533;&#65533;&#65533;v6&#65533;&#65533;<a*E&#65533;	&#65533;i*&#65533;&#65533;e<B%m&#65533;&#65533;U.&#65533;&#65533;*A&#65533;T&#65533;/ID &#65533;S&#65533;&#65533;&#65533;&#65533;&#1920;
d$&#65533;&#65533; |&#65533;j&#65533;&#65533;&#1349;&#65533;#Q&#65533;&#750;&#65533;b&#65533;&#65533;&#65533;&#65533;&#65533;z&#65533;-&#65533;V&#65533;&#65533;Q&#65533;&#65533;&#65533;F&#65533;&#65533;l qY#-&#1710;B3f,m&#1394;K&#65533;&#65533;&#65533;`&#65533;&#1864;&#65533;,&#65533;H&#234;&#65533;Kj&#65533;eE&#65533;
&#65533;&#65533;&#65533;&#1765;7&#65533;&#65533;CH !q0&#65533;P&#65533;&#65533;3&#65533;&#65533;&#65533;AP&#65533;&#65533;d/P)&#65533;&#65533;&#65533;2-&#65533;*&#339;P&#1696;&#65533;&#65533;v&#65533;}<D$&#65533;&#65533;&#65533;&#565;H&#65533;&#65533;F+b8,&#65533;*&#65533;dv&#65533;,&#65533;&#65533;H&#65533;nn&#65533;&#65533;&#65533;&#65533;&#65533;I2&#549;[s3&#65533;&#1177;&#65533;&#65533;&#65533;xwH&#65533;&#1598;H&#1985;&#65533;&#65533;7&#65533;&#65533;[&#875;`&#65533;P&#65533;&#65533;&#65533;eaa&#65533;&#65533;**&#1408;&#65533;,8-&#65533;&#65533;;&#65533;&&#65533;&#65533;	K&#65533;&#65533;&#65533;:&#65533;
Y~&#65533;{[&#65533;p&#65533;\1F&#65533;7&#65533;Tb&#65533;z&#65533;}&#65533;
&#65533;q&#1020;&#65533;)&#65533;
&#65533;&#65533;&#65533;bC48iCn&#802;&#65533;6K&#65533;C&#65533;&#1291;gq&#65533;4&#65533;6&#65533;EDRO&#65533;SM'(b&#65533;&#65533;*s&#65533;r&#65533;|&#65533;\&#65533;&#65533;eV&#65533;qX&#65533;1&#65533;&#65533;&#65533;&#65533;&#65533; &#65533;t&#65533;&#65533;&#65533;C07&#65533;&#65533;&#65533;&#65533;&#65533;EH&#65533;&#65533;&#65533;E&#65533;U&#65533;&#65533;4&#65533;-&#65533;&#65533;L0&#65533;h/@&#65533;s&#65533;&#65533;3"\
&&#65533;y&#65533;&#65533;&#65533;&&#65533;&#65533;&#65533;&&#65533;&#1120;&#1171;"!&#640;u1&#65533;h4&#65533;&#65533;&#65533;&#65533;@"~[P$=&#65533;&#65533;m&#65533;&#65533;&#1287;P&#65533;N&#65533;rC&#65533;&#65533; Q &#65533;!K&#65533;&#65533;&#65533;R6&#65533;&#65533;'&#65533;aG&#65533;&#65533;&#65533;&#65533;F&#65533;&#65533;&#65533;BG&#65533;&#65533;&#36303;&#65533; 6)&#65533;`&#65533;<&#65533;P&#65533;&#65533;&#65533;&#65533;&#65533;o&#65533;tX&#65533;l&#65533;>&#65533;&#65533;&#65533;&#65533;1&#65533;&#65533;D&#65533;&#65533;H&#65533;&#2032;&#65533;A&#65533;&#65533;&#65533;TA&#65533;&#65533;v&#65533;@&#65533;Y@b&#65533;A&#65533;$&#65533;&#65533;&#65533;H&#135;&#65533;&#65533;C[4&#65533;I"&#65533;0&#65533;j&#65533;'A&#577;  &#65533;&#65533;&#65533;L&#65533;*W&#65533;&#65533;V&#65533;&#65533;l&#65533;fI&#65533;Z&#65533;&#65533;&#805;.w&#65533;&#65533;\F&#65533;&#65533;&#65533;B,&#65533;I&#65533;bS&#65533;&#65533;L&#65533;2&#65533;&#65533;L[qQO8&#65533;4&#65533;IM4&#65533;&#65533;&#806;&#65533;&#65533;G1(D({&#65533;&#65533;8&#65533;&#65533;Jm&#65533;&#65533;&#65533;&#65533;7&#65533;uD&#65533;&#65533;&#65533;&#65533;&#65533;&#65533;':&#65533;IO&#65533;&#65533;&#65533;&#65533;&#65533;d&#65533;&#65533;Oq&#65533;&#65533;&#65533;&#65533;B>&#65533;p&#65533;[r&#65533;A&#65533;%&#65533;~:T&#65533; &#65533;h3)&#65533;&#1034;R"&#65533;&#65533;b&#17963;&#65533;z&#65533;&#65533;r{&#65533;H&#65533;)&#1106;&&#65533;  M&#65533;Jm&#65533;&#65533;&#256;&#65533;I`&#65533; &#65533; U&#916;#&#65533;&#65533;I&#39489;&#65533;&#1319;&#1573;K%&#65533;40&#65533;&#65533;T+I &#65533;&#65533;&#65533;&#65533;&#65533;)9w&#65533;&#65533;&#65533;&#65533;R&#65533;&#1058;&#65533;&#65533;&#65533;K&#65533;&#65533;J&#65533;Ju&#65533;T=&#65533;
n`&#65533;4B&#65533;@.+&#65533;&#65533;&#65533;&#65533;&#65533;B&#65533;&#65533;*&#65533;&#65533;Q=k5&#65533;jN&#65533; &#65533;&#65533;&#65533;&#65533;&#65533;K/&#65533;5j,_&#65533;&#65533;S&#65533;U&#65533;&#65533;$&#65533;6mp&#65533;h &#65533;&#65533;lc&#65533;&#65533;&#65533;&#65533;&#65533;&#65533;7pY/&#65533;Y&#65533;j&#65533;kBR W&#65533;&#65533;&#65533;&#65533;d*	&#65533;W&#65533;&#65533;&#65533;&#65533;|-6/&#65533;!&#1056;&#65533;&#65533;&#65533;mL&#65533;&#65533;a&#65533;n1&#65533;&#65533;M&#65533; &#65533;B&#65533;r&#65533;&#65533;&#65533;&#65533;&#65533;&#65533;$@@fp&#65533;&#65533;DW&#65533;&#228;&#65533;97[&#821;&#65533;D`.@&#65533;&#65533;&#65533;&#65533;&#65533;&#65533;Uf	&#65533;&#1025;Zb&#65533;&#65533;&#65533;U&#65533;&#65533;[U&#65533;&#65533;&#65533;B&#65533;&#65533;}c&#65533;_en@*&#65533;&#65533;8&#65533;&#65533;&#65533;nA&#65533;F&#65533;&#940;&#65533;&#65533;&#65533;&#65533;&#65533;&#65533;&#65533;&#65533;&#65533;+&#65533;&#65533;{&#65533;&#65533;Z8&#65533;1&#65533;2&#65533;&#65533;	&qzM&#65533;&#65533;&#65533;&#65533;&#65533;}&#65533;f&#65533;&#65533;<&#65533;&#174;Q`&#65533;&#65533;&#65533;T&&#65533;P&#65533;&#65533;&#65533;&#65533;dv&#65533;'-&#65533;&#65533;w&#65533;/ag+&#65533;G=0e&#65533;V&#65533;&#65533;&#65533;;&#65533;Hd&#1312;&#65533;&#65533;&#219;+&#65533;&#65533;2&#65533;&#65533;&#65533;&#65533;&#65533;&#65533;&#65533;&#65533;&#65533;I&#52840;&#690903;&#65533;kg&#65533;&#11870;Z&#65533;P]M	
&#65533;&#65533;&#65533;&#65533;	&#65533;&#65533;&#65533;&#65533; &#65533;"m&#65533;&#65533;I&#65533;S7G&#65533;&#65533;18=UO&#65533;G &#65533;&#65533;ijmN@&#65533;T&#65533;&#65533; T&#65533;&#65533;&#65533;:&#65533;X&#65533;m&#65533;!7T&#65533;!(&#65533;|`&#65533;$b(_'=	&#65533;o&R};<&#65533;E&#65533;#&#65533;&#65533;&#65533;x&#65533;&#65533;&#65533;,<`&#65533;&#65533;&#65533;Q&#65533;$yGG&#65533;m&#65533;&#65533;&#65533;7&#65533;Xd&#65533;&#65533;
&#65533;4,+&#65533;.&#65533;n&#65533;}TT{&#65533;j&#456;|&#65533;
g&#65533;&#65533;
<&#65533;&#65533;&#65533;&#65533;v&#65533;0fs&#65533;&#65533;o-L&#65533;B&#65533;S&#65533;ZZ&#65533;
l&#65533;&#65533;&#65533;a'&#65533;&#65533;&#65533;&#65533;!:B&#65533;&#65533;&#65533;N&#65533;NL&#65533;Z!&#65533;L&#65533;q&#65533;Hp=vD&#773;p&#65533;2&#65533;r&#65533;R&#65533;&#65533;"1&#65533;nf&#65533;~B&#65533;7 &#65533;&#65533;&#65533;&#65533;\<&#65533;&#65533;&#65533;N	&#65533;&#65533;&#65533;[n&#65533;&#65533;&#65533; &#65533;&#65533;^t~&#65533;Xkq&#65533;x&#65533;&#1796;&#65533;,tD&#65533;&#65533;&#65533;&#65533;&#65533;&#65533;Zn8&#65533;L=&#65533;	
Q&#65533;jf&#65533;&#65533;&#65533;<&#65533;hC|0&#65533;&#65533;"0&#65533;&#65533;k&#65533;&#65533;&#65533;&#65533;?&#65533;/&#65533;y&#65533; B&#65533;&#1528;Eb<I&#65533;&#65533;J&#65533;&#65533;~&#65533;8W&#65533;&#65533;?A[&#65533;cG&#65533;&#65533;A&#65533;&#65533;&#65533;&#65533;&#65533;f&#65533;D}&#65533;0&#65533;&#65533;&#65533;&#65533;&#65533;q&#65533;2HW&#65533;d$ `&7&#65533;&#65533;&#65533;&#65533;!^+R&#65533;B&#65533;&#65533;Z&#65533;&#65533;&#65533;N&#65533;u &#65533;&#65533;&#65533;&#65533;?&#65533;&#65533;&#65533;X&#65533;&#574;<!&#65533;&#65533;T%W&#65533;&#65533;&#65533;&#65533;&#65533;nxeg&#65533;&#65533;CX_&#65533;&#65533;B&#65533;,&#65533;I&#65533;*nB!&#65533;L&#65533;&#65533;&#65533;Bo&#65533;&#65533;E&#65533;&#65533;&#65533;s}'
G5&#65533;&#65533;&#65533;G2&#65533;&#65533;qR3&#65533;z&#65533;sq&#65533; *#Sl7r&#65533;&#65533;1&#65533;N&#65533;r4&#65533;&#65533;/m@	&#65533;p&#65533;\&#65533;&#65533;&#65533;02r&#65533;g&#65533;!&#578;1&#65533;?&#65533;qI&#40961;*DnV&#65533;-&#65533;w3&#65533;&#65533;&#65533;	B8&#65533;DX&#65533;&#65533;pQ&#65533;R&#65533;P}&#65533;Bd[`,K&#65533;,&#65533;&#65533;DB&#65533;5&#65533;&#65533;(&#643;&#65533;4Wt&#65533;-&#65533;&#1025;k&#65533;Q&#65533;b.&#65533;&#65533;m&#65533;mOms"!D&#65533;q&#1681;t&#465;Z(t\&#65533;&#65533;`&#65533;x&#65533;&#65533;>7c:&#65533;&#65533;	&#65533;&#65533;A&#65533;a_5&#65533;t&#65533;aF&#65533;&#65533;xW&#65533;!&#65533;&#65533;/&#65533;u&#65533;!@J0"K&#65533;D&#65533;&#65533;r&#65533;&#65533;2&#65533;:*&#65533;ys &k&#65533;D&#1288;&#678;}H&#65533;@`&#65533;sM&#65533;&#65533;&#65533;&#65533;&#65533;dT&#65533;&#65533;&&#65533;w!&#65533;;K&#65533;>7BqFO&#65533;@`~&#65533;&#65533;&#65533;2&#65533;/)&#65533;&#65533;}M&#1034;&#65533;Q&#65533;&#65533;oOW$N&#65533;&#65533;&#65533;&#65533;q&#65533;&#65533;e&#65533;&#65533;&#65533;@C&#65533;&#65533;6/&#65533;&#65533;&#65533;&#65533;l%W7o&#65533;&#65533;qE6!&#65533;#&#65533;6&#65533;&#65533;&#65533;&#65533;r +&#65533;&#65533;&#65533;&#65533;&#65533;)&#65533;4)&#65533;lR&#65533;\&#65533;#&#65533;&#65533;M&#65533;1&#65533;H&#65533;&#65533;&#65533;W&#65533;R`&#65533;&#12294;"&#65533;&#65533;3`S&#65533;&#65533;&#65533; &#65533;&#65533;&#65533;&#65533;`>&#65533;@&#65533;H%{1&#65533;u&#65533;R4&#65533;&#65533;\&#65533;{NpB #Go'BVW&#65533;&#65533;A&#65533;M%&#65533;&#65533;&#65533;G&#65533;9&#65533;&#65533;&#65533;V&#65533;&#65533;&#65533;&#65533;~G&#65533;&#65533;&#65533;&#65533; &#65533;F`&#65533;V&#65533;&#18644;&#65533;&#65533;&#65533;&#65533;W&#65533;yO &#65533;&#65533; &#65533;&#65533;F&#65533;&#65533;eq6H%x&#65533;&#65533;8&#65533;&#65533;&#1557;N&#65533;>&#65533;&#65533;#&#65533;Q&#65533;&#1347;&#65533;rp&#65533;m&#65533;&#65533;Z0=r&#65533;&#65533;$a&#65533;rg	M5&#65533;&#65533; 	A&#65533;yb`&#38214;&#65533;&#65533;J&#65533;>c&#65533;&#65533;&#65533;&#65533;<F4v&#65533;&#1872;n&#65533;`}c DH&#1110;&#65533; @Spsc&#65533;/&#65533;&#65533;~dpY&#65533;"&#65533;&#65533;&#65533;&#65533;~}$zT j1&#65533;R&#65533;
-	2&#13946;&#65533;&#65533;,&#65533;&#65533;N&#65533;J&#65533;&#65533;&#65533;&#65533;Q&#65533;n!&#65533;&#65533; &#65533;U&#65533;F#$&#777;&#65533;&#65533;-&#65533;&#65533;&#65533;&#605;&#297;	q&#65533; U&#65533;~&#65533;&#65533;&#65533;&#65533;&#65533;I0&#65533;&#65533;&#65533;&#65533;&#65533;&#65533;- (0&#65533;@S	&#65533;TG0
&#65533;&#65533;&#65533;&#65533;&#65533;&#65533;&#65533;&#65533;:&#65533;z&#65533;&#65533;&#65533;
&#65533;&#65533;r !&#65533;     ,    &#65533;  &#65533;&#65533;&#65533;pH,&#65533;&#548;r&#65533;l:&#65533;&#1064;tJ&#65533;Z&#65533;&#1580;v&#65533;&#65533;z&#65533;&#65533;xl&#65533;&#65533;&#65533;5&#65533;z&#65533;n&#65533;&#65533;&#65533;&#65533;@&#65533;~&#65533;&#65533;&#65533;<&#65533;"&#65533;&#65533;&#65533;&#65533;&#65533;&#65533;G5r&#65533;&#65533;&#65533;C/W!/&#65533;fg(&#65533;&#65533;r&#65533;&#65533;(g+u&#65533;&&#65533;U5&#65533;&#65533;GqV(yg&#65533;r&#65533;&#65533;&#65533;&#65533;&#65533;r&#65533;g&#65533;&#65533;S+&&#65533;IU&!nf&#65533;&#65533;&#65533;&#65533;&#65533;&#65533;B/&#65533;~G/&#65533;&#65533;&#65533;&#65533;&#65533;&#65533;o&#65533;&#65533;Q&#65533;&#65533;GT/&#65533;j/!q&#65533;&#65533;L&#65533;k&#65533;m S&#792;&#65533;v WHld&#65533;&#65533;&#65533;o={S$&#65533;&#65533;&#65533;_&#65533;P&#65533;sR&#65533;@7+5*e&#65533;V&#65533;d&#65533;&#1330;X&#65533;&#65533;(&#65533;&#1842;&#131;&#65533;&#65533;&#65533;&#65533;&#65533;&#65533;,&#65533;24&#65533;#LL&#65533;Sf&#65533;bS
&#65533;&#65533;[d(&#65533;&#65533;&#65533;(&#65533;F?&#65533;"&#65533;&#65533;l$&#65533;So S&#65533;,K[zM&#65533;&#547;&#65533;l&#65533;\&#65533;&#65533;v*2&#65533;P&#65533;&#418;&#65533;&#65533;&#65533;&#65533;t&#65533;&#65533;&#65533;4&#65533;,&#65533;7&#65533;K&#65533;o&#65533;&#65533;&#65533;&#855;7&#65533;&#65533;Zj&#65533;&#65533;.
e&#65533;&#65533;`=&#65533;&#65533;&#65533;sC&#65533;&#65533;&#65533;h}&#1882;&#65533;S(&#65533;-&#65533;&#65533;&#65533;&#65533;&#65533;&#65533;&#65533;&#65533;&#65533;g
iP&#65533;L&#65533;&#65533;	>i	= P;&#65533;&#65533;=wG&#65533;&#65533;&#1865;s#q&#65533;]	&#65533;&#65533;[&#65533;&#65533;&#65533;&#65533;)2&#65533;3&#65533;&#65533;&#65533;&#65533;&#65533;Rj` &#65533;~}&#65533;aP&#65533;&#65533;8&#65533; *&#65533;&#65533;NM&#263;U(d&#65533;&#65533;k&#1296;&#65533;Aq&#65533;1&#65533;&#65533;)[|&#65533;-!&#65533;&#65533;&#65533;1&#65533;_&#65533;`*N&#528;&#65533;sB,&#65533;&#65533;x&rL&#65533;GRC$&#65533;&#65533;5&#65533;r&#65533;&#65533;B&#65533;`&#65533;&#65533;&#4323;&#65533;dHyga&#65533;4&#65533;&#65533;G&#65533;&#65533;4a&#65533;	&#65533;&#65533;&#65533;Ep@&#65533;u&#65533;q&#65533;]1q&#65533;gZ&#65533;!!2&#65533;&#65533;E&#65533;z&#65533;8&#65533;&#65533;|I&#65533;Q&#65533;&#65533;n&#65533;Q5&#65533;&#65533;Ku7&#65533;4&#65533;T&#65533;]&#65533;K&#65533;Qh&#65533;yH&#65533;&.&#65533;&#65533;PAf&#65533;}t&#65533;R&#65533;&#835;a&#65533;I&#65533;lih&#65533;I@3)&#65533;dj2&#65533;&#65533;	WoC0&#65533;&#65533;&#65533;&#65533;qFQ&#65533;&#65533;R&#65533;O&#65533;[&#65533;&#65533;VpI&#65533;<&#65533;&#65533;Q&#65533;!&#65533;|&#65533;&#65533;z&#65533;e &#65533;Z&#65533;&#65533;&#721;5&#65533;&#431;&#65533;C&#65533;.&#65533;&#65533;
&#65533;&#634;&#65533;&#65533;&#65533;&#65533;&#24748;6&#65533;&#65533;W&#65533;&#65533;:;@&#65533;D&#65533;i&#65533;&#65533;&#65533;&#65533;&#1468;&#65533;
&#65533;&#65533;&#65533;"&#65533;;Y&#65533;4&#65533;G&#65533;&#65533;&#65533;&#65533;'+&#65533;&#65533;&#65533;
&#65533;xP&#65533;5&#65533;#&#65533;@&#65533;r&#65533;A&#65533;a&#65533;&#65533;&#65533;'F&#65533;&#65533;!d&#65533;&#65533;&#65533;&#65533;
&#65533;+A0Y&#65533;&#65533;8&#21294;qF&#65533;&#65533;H&#65533;w&#65533;&#65533;NKb+&#65533;r&#65533;_J&#65533;&#65533;&#65533;F&#65533;|&#65533;&#926; &#65533;&#65533;&#65533;,&#65533;N61&#65533;7-8&#65533;@Ka&#65533;B@gYQB&#65533;0&#65533;&#65533;L&#65533;&#65533;&#65533;&#65533;]&#65533;Z&#65533;&#65533;&#65533;(G,>&#65533;\&#65533;|&#65533;&#65533;&#65533;`&#65533;b&#65533;	^)qYh&#65533;e&#65533;&#65533;(&#396;&#708;7L&#65533;&#65533;&#65533;&#65533;m*&#65533;Q{W-#c&#65533;Lm&#1219;L"B&#65533;&#65533;D~'&#65533;O&#65533;&#65533;&#65533;&#65533;&#65533;L&#45757;&#65533;&#1276;K&#65533;-Xv_Q#&#65533;&#65533;?&#661;]{2&#65533;&#65533;s&#65533;&#65533;&#65533;&#65533;jNEx&#65533;&#65533;&#65533;&#65533;&#65533;L&#65533;&#65533; &#65533;j&#1868;&#65533;&#65533;&#65533;&#65533;$&P&#65533;&#65533;&#65533;c22&#65533;&#65533;&#65533;A&#65533;S&#65533;x=&#65533;&#65533;FJ| @&#65533;nP&#65533;"&#65533;&#65533;n&#65533;&#65533;_&#65533;H&#65533;/! DT&#65533;&#1046;&#65533;&#65533;&#65533;&#65533;8P&#65533;]"&#65533;&#65533;n&#1181;	&#65533;`%&#65533;&#65533;Z&#65533;a&#65533;&#65533;x&#65533;1Q&#65533;(&#65533;&#65533;5',&#65533;h&#65533;(&#65533;&#65533; &#65533;;a&#947;&#65533;&#65533;&#65533;j&#65533;&#65533;&#65533;&#65533;Q&#65533;&#65533;&#65533;,&#65533;! &#65533;S&#65533;M&#65533;&#65533;&#65533;ax&#65533;&#65533;&#65533;&#65533;RJ&#65533;&#65533;&#65533;W&#65533;d&#65533;CuVS)&#65533;C`-&#65533;m&#65533;&#65533;!&#65533;Bk&#65533;M&#65533; @&#65533;&#65533;!>4*&#65533;`&#65533;h[&#65533;&#65533;A&#65533;&#1089;Vr&#65533;c"H&#65533;e&#65533;&#65533;&#65533;"&#65533;HA&#65533;&#65533;[#&#1223;s&#65533;&#849;&#65533; #&#65533;0i]&#65533;&#65533;&#65533;y&#65533;&#65533;'9)&#65533;&#65533;&#65533;&#65533;:&#65533;8 &#65533;&#613388;&#65533;,gI&#65533;Z&#65533;&#617780;&#65533;.w&#65533;&#65533;^&#65533;&#65533;&#65533;&#65533;0&#65533;	&#65533;&#65533;O&#65533;C&#65533;&#65533;2&#65533;&#65533;&#65533;f&#402;&#65533;&#1036;&#65533;4&#65533;&#65533;K&#65533;&#65533;&#65533;
&#65533;&#806;6&#65533;&#65533; jz&#65533;&#65533;&#65533;&#65533;)&#65533;&#65533;&#65533;	&#65533;L&#65533;:k&#65533;v&#65533;3&#65533;Y0&#65533; 
&#176;*&#65533;&#65533;&#65533;|&#65533;>&#65533;&#65533;z&#65533;&#65533;&#65533;&#65533;&#65533;&#65533;&#962;&#65533;s&#65533;m&#65533;&#65533;8&#1656;&#47196;&#65533;&#65533;& 
Q&#65533;&#65533;&#65533;L&#65533;F&#65533;I&#65533;BT&#65533;}&#65533;cf&#65533;&#65533;&#65533;&#65533;&#65533;&#65533;&#65533;&#65533;J&#65533;&#65533;&#65533;&#1110;B&#65533; (&#65533;&#65533;Lu!&#65533;*&#65533;&#65533;'(f&#65533; < &#65533;=e&#65533;J&#65533;&#65533;&#65533;}j&#65533;HE&#65533;&#65533;i&#65533;&#65533;&#65533;A&#65533;`8&#65533;&#65533;)K&#65533;&#65533;&#65533;*&#65533;&#65533;&#930;&#65533;&#65533;G8<&#65533; &#65533;I&#65533;K&#65533;&#65533;&#65533;fi&#65533;&#65533; &#65533;&#65533;*W&#65533;&#65533;Uw&#65533;&#65533;6`Rc &#65533; 3&#65533;yR&#65533;#&#65533;61&#65533;&#65533;CA\o&#65533;&#1401;r&#65533;&#65533;&#65533;&#65533;&#65533;@&#65533;K&#65533;&#65533;@&#65533;&#65533;&#65533;aW`&#65533;&#65533; vBE&#65533;\&#65533;M&#518;&#65533;7&#65533;&#65533;*&#1729;&#65533;f&#65533;G@,	\p&#65533;u&#65533;&#65533;&#872;i&#65533;yW!&#65533; ~e*l&#65533; [A&#65533;&#65533;&#65533;m3w&#65533;&#65533;&#65533;v4&#65533;k&#65533;&#65533;&#1258;&#1920;&#65533;&#65533;\&#23700;&#65533;&#65533;&#65533;@	&#65533;*&#65533;H&#65533;&#65533;&#1325;n,&#65533;&#65533;&#65533;&#65533;&#65533;-&#65533;wq	&#65533;vn&#65533;&#65533;4&#65533;kz&#65533;i]&#65533;"&#65533;Dh&#65533;|&#65533;[_h&#65533;@&#65533;%y&#65533;&#65533;7q&#65533;&#65533;O&#65533;&#65533;b&#65533; &#65533;&#1271;&#65533;&#65533;&#1792;T&#65533;&#65533;&#65533;6&#65533;&#65533;E&#65533;, |&#65533;&#65533;&#65533;&#65533;&#65533;}&#65533;&#65533;Pa&#65533;&#65533;&#1092;&#65533;oa &#65533;&#65533;`&#65533;!&#65533;&#65533;&#65533;&#65533;&#65533;:b3&#367;&#65533; &#65533;]&#65533;LC&#65533;,0fs<&#65533;&#65533;&#65533;&#65533;&#65533;,&#65533;&#65533;&#65533;2`&#65533;&#65533;|a#&#65533;I=&#65533;kLZ&#65533;x
&#1946;&#65533;&#65533;O&#65533;._&#65533;&#65533;	&#65533;&#65533;&#65533;&#65533;\&#65533;&#1477;&#65533;]t&#65533;&#65533;&#65533;&#1733;7&#65533;&#65533;&#65533;&#65533;&#1493;&#65533;A&#65533;&#724;R@+&#65533;&#65533;&#65533;g&#65533;&#65533;&#65533;VP&#65533;`&#65533;&#65533;TR&#65533;&#65533;&#65533;|&#65533;>	&#65533;S&#65533;&#65533;~&#65533;`&#65533;&#65533;4&#65533;&#65533;&#65533;&#65533;wj&#1310;V&#296;I]j&#65533;&#65533;&#65533;( &#65533;&#65533;&#65533;&#65533;pN &#1102;&#65533;&#65533; d=km&#65533;:&#65533;&#65533;lw&#65533;W&#65533;a)fM$4&#65533;
c&#65533;!>&#65533;Hv&#65533;&#65533;&#890;h8&#65533;&#65533;&#65533;&#65533;&#65533;8&#65533; q&#65533;&#65533;&#65533;&#65533;h4&#65533;&#65533;&#65533;HzNqk&#65533;&#65533;&#65533;Q&#65533;R&#65533;W&#65533;ed@&#65533;&#65533;&#65533;`&#65533;&#65533;&#65533;&#65533;v\&#65533;<@$&#65533;8m&#65533;X8Pt&#65533;4&#65533;l&#65533;&#2000;&#1153;n&#65533;,"&#65533;&#65533;&#65533;&#65533;&#65533;3&#65533;&#65533;&#65533;&#65533;T&#65533;AK_|
*&#65533;&#65533;&#65533;p-X[&#65533;&#65533;&#65533;&#65533;WLb&#65533;&#65533;v&#65533;&#65533;F(L&#65533;&#65533;Ph&#65533;"&#65533;&#65533;
U&#65533;}&#65533;&#65533;&#65533; &#65533;9!&#65533;QdP/&#65533;&#65533;&#65533;&#65533;:h&#65533;&#65533;&#65533;&#65533;&#65533;'&#65533;&#65533;0w{L&#65533;`tN$}&#65533;8I&#65533;	X-&#65533;C&#65533;&#65533;&#65533;&#65533;~&#65533;u"&#65533;D2&#65533;ka&#65533;&#65533;$t&#65533;&#65533;&#65533;f&#65533;&#65533;&#65533;~m&#65533;q%&#65533;g&#65533;&#65533; &#65533;&#65533;&#65533;
h&#65533;&#65533;&#65533;J &#65533;X&#65533;&#65533;#&#65533;`}&#65533;&#65533;&#65533;q6&#65533;&#65533;3"QoS&#65533;ub	&#65533;RN&#65533;&#65533;:X&#65533;&#65533;j	&#65533;/o&#65533;&#65533;he&#65533; &#65533;@c&#65533;&#65533;&#65533;&#65533;	Q&#65533;<&#65533;&#65533;[&#65533;Pe&#65533;a&#317;&#65533;&#65533;&#65533;&#65533;&#65533;E&#1344;&#65533;&#65533;6i&#65533;@&#65533;&#65533;&#1540;&#65533;Q6&#65533;&#65533;E&#65533;n&#65533;C&#65533;Ro&#65533;!K&#65533;&#65533;\&#65533;k&#65533;&#65533;\&#47061;&#65533;&&#65533;&#65533;$&#65533;&#494;&#65533;&#65533;&#65533;&#65533;&#65533;S&#65533;&#65533;A| &#65533;PB&#65533;&#65533;:&#65533;&#65533;5&#65533;B{&#65533;G&#65533;&#65533;&#65533;{[#O&#65533;&#65533;rF&#65533;4r&#65533;s&#65533;6&#1024;&#579;A&#65533;`+sP}u&#65533;3&#65533;1&#65533;`	&#65533;&#65533;}`0~&#65533;1&#65533; s!jPs!&#65533;&#65533;)&#65533;-&#65533;&#65533;25PL&#65533;&#65533;&#65533;+^@. r&#65533; 1&#65533; 
N&#65533;&#65533;P&#65533;&#65533;`	&#65533; &#65533;&#65533;&#65533;6&#65533;P/9&#65533;IT -K&#65533;'zs/&#65533;&#65533;Tx&#65533;a-&#65533;&#65533;&#65533;&#65533;y_0	Ea'Hg'%,&#65533;&#65533;2T&#65533;mLP-&#65533; r&#65533;&#65533;&#65533;*&#65533;pf&#65533;&#65533;&#65533;&#65533; &#65533;&#65533;&#65533;&#65533;&#65533;&#65533;T,X&#65533;q]&#65533;A4&#65533;z&#65533;f&#65533; <&#199;&#65533;A*^&#65533;~&#374;%&#65533;&#65533;&#65533;G &#65533;L&#65533;^&#65533;I&#65533;&#65533;R'H&#65533;sd&#65533;&#65533;;_&#65533;h&#65533;&#65533;&#65533;D&#65533;&R&#65533;HwW&#65533;&#65533;&#65533;9&#65533;&&#65533;&#65533;T&#65533;&#65533;/&#65533;jakg#&#65533;H0&#65533;c6&#65533;&#65533;~&#65533;!S&#65533;&#65533;&#65533;I&#65533;Ct&#65533;a7&#65533;&#65533;x,&#65533;<B&#65533;J$@a1&#65533;&#65533;v&#65533;3B&#65533;&#752; &#65533;&#65533;-8&#65533;n<&#65533;h&#65533;P^&#65533;t&#65533;!&#65533;q|&#65533;%&#65533;&#65533;F&#65533;&#65533;sR&#65533;&#65533;&#65533;&#65533;m &#65533;&#65533;u&#65533;&#65533;cIwJ"&#65533;"&#65533;'&#65533;&#65533;&#65533;&#65533;E&#65533;&#65533;Q&#65533;&#65533;&#65533;&#65533;&#65533;PY*,&#65533;w&#65533;uM &#65533;S&#65533;/Ywv&#65533;s&#65533;&#65533;JP &#65533;&#65533;&#65533;&#65533;&#65533;+&#65533;&#65533;H &#65533;&#65533;&#65533;(v=&#65533;&#65533;%&#65533;<M&#65533;:&#65533;&#65533;H&#65533;&#65533;&#65533;(&#65533;&#65533;&#65533;&#65533;&#65533;6&#65533;`&#65533;S2&#65533;6&#65533;%&#65533;S&#65533;&#65533;&#65533;W@zaY&#65533;f&#65533;`&#65533;&#209;y&#65533;5 zw&#65533;&#65533;9W&#65533;&#65533;!&#65533;&#65533;@&#65533;L 3&#65533;&#65533;?Q!&#65533;&#65533;&#65533;&#65533;&#65533;s&#65533;&#65533;Z&#65533;=&#65533;)&#65533;@&#65533;=&#65533;&#65533;&#65533;w%&#65533;&#65533;&#65533;a	&#65533;&#65533;A=&#65533;&#65533;'&#65533;P&#65533;C`&#65533;&#65533;@&#65533;&#65533;&#65533;x-X>}&#65533;C&#65533;&#65533;pW0&#65533;&#65533;&#65533;AD$&#65533;&#65533;!	&#65533;&#65533;z&#1763;&#65533;&#65533;i&#65533;1&#65533;&#65533;7&#65533;&#65533;j&#65533;i&#65533;&#65533;Q&#65533;~m`&#65533;p.&#65533;&#65533;&#65533;>&#65533;R&#65533;j&#65533;aC&#65533;&#65533;&#65533;7i3R&#65533;&#65533;&#65533;`V&#65533;F(&#65533;&#65533;&#65533;&#65533;",&#65533;7&#65533;&#65533;&#65533;&#65533;I1z&#65533;vU&#65533;&#65533;~&#65533;&#65533;L&#65533;&#65533;9&#65533;1c&#65533;&#65533;i0&#65533;&#43138;&#65533;&#65533;0&#65533;&#65533;&#65533;&#65533;&#65533;(og&#65533;J]R%&#65533;&#65533;n&#65533;&#65533;&#65533;&#65533;&#65533;5q
&#65533;$Z&#65533;&J&#65533;A  !&#65533;     ,    &#65533;  &#65533;&#65533;&#65533;pH,&#65533;&#548;r&#65533;l:&#65533;&#1064;tJ&#65533;Z&#65533;&#1580;v&#65533;&#65533;z&#65533;&#65533;x&#65533;|&#65533;V5&#65533;z&#65533;n&#65533;&#65533;/&#65533;@&#65533;~&#65533;&#65533;&#65533;<5&#65533;&#65533;&#65533;&#65533;&#65533;&#65533;&#65533;F&r&#65533;&#65533;&#65533;/W!/&#65533;5g+(&#65533;&#65533;&#65533;&#65533;}(&#65533;&#65533;&&#65533;U5&#65533;&#65533;GV(ygr}&#65533;&#65533;&#65533;&#65533;&#65533;}&#65533;g&#65533;&#65533;&#65533;S+&&#65533;JU&!n&#65533;&#65533;&#65533;&#65533;&#65533;&#65533;&#65533;I&#65533;&#65533;f&#65533;&#65533;&#65533;&#65533;ho5&#872;P&#65533;&#65533;HT/&#65533;j/!&#65533;&#65533;&#65533;L&#65533;&#65533;\7$&#65533;LT;&#65533;+&#65533;#62~U&#65533;7&#65533;&#65533;&#65533;)&#65533;ya&#65533;.&#65533;P&#65533;&#65533;&#65533;j&#65533;A'5*e&#65533;Vad&#65533;&#1322;h&#65533;&#65533;(&#65533;&#1330;&#131;&#65533;&#65533;>&#65533;&#65533;&#65533;&#65533;H)&#65533;20&#65533;#LL&#65533;Sf&#65533;$bi</2&#65533;&#65533;&#65533;&#65533;a&#65533;TF?&#65533;&#413;&#65533;S&#65533; S&#65533;&#65533;K[zMK&#65533;&#65533;G&#65533;l&#65533;&#65533;&#65533;mZdP&#65533;@&#65533;%+Pd&#65533;F&#65533;&#65533;ai&#65533;&#65533;Z\Av&#65533;w*&#65533;($d&#65533;&#65533;'C^&#65533;&#65533;&#65533;&#65533;R#]&#65533;&#65533;4&#65533;&#65533;z&#65533;&#65533;&#65533;b&#65533;&#1426;&#65533;&#65533;&#65533;T&#65533;BAM&#65533;j_g&#65533;<&#1950;&#65533;v&#65533;&#65533;OJc&#65533;B &&#65533;&#65533;O&#65533;I&#65533;R&#65533;&#65533;&#65533;s1D&#65533;&#65533;&&#65533;&/&#65533;7W&#2003;&#65533;`X&#65533;&#65533;v0+&#65533;&#65533;&#65533;"&#65533;&#65533;&#65533;&#736;]=&#65533;,&#65533;&#422;&#65533;'&#65533;
a&#65533;^&#65533;8&#65533; &&#65533;&#65533;&#65533;W(&#65533;&#5952;lT&#65533;|P&#65533;,8&#65533;JWPw&#65533;&#65533;&#65533;*|&#65533;&#65533;/&#65533;tJ&#65533;5&#65533;l5,TvB&#65533;WC&#65533;hG&#65533;&#65533;b&#65533;&#65533;&#65533;&#65533;l9&#65533;&#65533;xj&#65533; &#1028;&#65533;c&&#65533;)&#65533;4&#689;&#65533;	&#65533;&#5540;X&#65533;-(&#65533;S&#65533;!&#65533;O&#65533;5&#65533;Sz3&#65533;&#65533; &#65533;,w&#65533;,u&#65533;&#65533;&#65533;sH&#65533;r\&#65533;&#65533;&#65533;&#65533;&#65533;>I<&#65533;G`50i"hU-&#65533;&#65533;?&#65533;&#65533;&#65533;&#65533;
( &#65533;*&#65533;&#65533;&#65533;&#65533;&#915;hFp5&#65533;7&#65533;&#65533;u*G&#65533;D&#65533;b&#39256;&#65533;&#65533;&#65533;O&#65533;&#65533;4A&#65533;&#65533;2`@`|&#65533;J4&#65533;&#65533;qF&#65533;&#65533;R&#65533;&#65533;&#65533;D&#1739;&#65533;VpI&#65533;<&#65533;*8&#65533;&#1110;}&#65533;&#65533;1"q&#65533;&#65533;&#1920;&#65533;E^,[N&#65533;&#65533;V&#65533;&#636;&#65533;&#65533;kI&#65533;&#65533;&#65533;B&#65533;6&#65533;N*ns
&#5247;%&#65533;&#9860;SZs&#65533;e&#65533;&#65533;/&#65533;&#65533;,w&#65533;&#572766;&#65533;0$&#65533;&#65533;&#65533;k&#65533;.#&#65533;}L&#65533;D&#65533;&#65533;y&#65533;?&#65533;&#65533;&#65533;_&#65533;&#65533;)q&#65533;&#65533;&#65533;t&#65533;f(&#65533;&#65533;.<&#65533;&#65533;28&#65533;a&#65533;&#65533;-&#65533;&#65533;&#301;4&#65533;&#65533;C&#65533;5(&#65533;&#990;D&#65533;&#65533;&#65533;Zo&#65533;&#65533;J@C&#65533;&#65533;&#65533;S)5&#65533;&#65533;&#65533;j`&#65533;v&#65533;&#65533;&#65533;V"{&#65533;!&#65533;z&#65533;|e&#65533;G&#65533;&#65533;&#65533;t9&#65533;&#65533;&#1430;h&#65533;&#65533;&#65533;&#65533;5&#65533;&#65533;Rl&&#65533;+&#65533;&#65533;&#65533;&#1601;&#65533;$&#65533;&#65533;&#65533;7&#65533;}CD&#65533;&#65533;&#65533;v&#65533;|&#65533;&#65533;g&#65533;<4y&#65533;]&#65533;Aw&#65533;s&#65533;&#65533;+O^&#65533;&#65533;r&#65533;H&#65533;
&#65533;&#65533;&#65533;&#65533;&#65533;\&#65533;?Qeg&#65533;e}K&#65533;&#65533;&#65533;lNB&#65533;T&#65533;&#65533;&#65533;&#65533;2!
Q_&#65533;h7&#65533;&#65533;&#65533;`&#65533;
&#65533;pa&#65533;1&#59186;&#65533;&#65533;&#65533;&#18809;}'&#65533;&#65533;&#65533;z=F&#65533;&#65533;FJ!&#65533;&#65533;&#65533;Gj&#65533;MI}&#65533;&#65533;&#65533;&#65533;F&#65533;&#65533;  &#65533;:&#65533;&#65533;&#65533;&#65533;&#65533;&#65533;;D&#65533;&#65533;v&#65533;\&#65533;mJ+1&#65533;"&#65533;&#65533;#|\C|L"&#65533;E&#65533;&#65533;PBXP'&#65533;&#65533;B&#65533;ci&#65533;z&#65533;w &#65533;&#65533;&#65533;J&#65533;&#65533;&#65533;&#65533;&#65533;&#65533;&#65533;x&#65533;&#65533;&#65533;&#65533;
&#65533;p&#65533;&#65533;H&#65533;N&#65533;&#65533;&#65533;&#65533;&#53853;&#65533;&#65533;&#65533;&#65533;La&#65533;&#65533;z&#65533;&#65533;&#65533;&#65533;}q["&#604893;&#65533;&#65533;&#65533;	T&#65533;&#65533;c&#65533;	&#65533;&#65533;t:Z&#65533;&#65533;F@&#65533;&#65533;&#65533;&#65533;*jH&#65533;q&#65533;&#65533;&#65533;J>&#65533;&#65533;&#65533;)&#65533;"IE&#65533;&#65533;[%S&#65533;s@e&#65533;&#65533;&#65533;&#65533;&#1062;P&#65533; 1&#65533; &#65533;rDK&#583;&#65533;|&#224;by &#65533;&#805;.w&#65533;&#65533;^&#65533;&#65533;&#65533;&#65533;/-@&#65533;b&#65533;&#65533;L&#65533;2&#65533;&#65533;&#65533;f*3|&#65533;&#65533;&#65533;I&#65533;jZ&#65533;t&#65533;6&#65533;&#65533;&#65533;nsu2&#65533;&#65533;&#65533;I&#65533;r&#65533;&#65533;L&#65533;:&#65533;i&#65533;+&#65533;&#65533;%&#65533;&#65533;&#65533;I&#65533;z&#65533;&#65533;&#65533;&#65533;&#65533;&#65533;2&#65533;&#65533;A&#65533;W&#65533;&#65533;@&#65533;&#962;&#65533; &#65533;&#65533;&#808;&#65533;&#65533;:&#65533;&#65533;&#65533;(>&#65533;&#65533;&#65533;D.&#65533;1&#65533;&#65533;WX&#65533;&#65533;&#1102;fB)9%JRoR&#65533;&#65533;&#65533;&#65533;(JW&#65533;:&#65533;&#65533;I&#65533;0&#65533;)DJ&#65533;j&#65533;&#65533;&#65533;&#65533;4@Lw&#65533;&#65533;^ T
+&#65533;&#65533;&#65533;K@&#65533;&#65533;4*j*P&#65533;T'&#65533;jT?&#65533;L&#65533;
&#1378;^P&#65533;i&#65533;^&#65533;@&#65533;&#65533;W!&#65533;T{:U&#65533;8&#65533;	&#65533;&#1631;&#65533;&#65533;c*e&#65533;*&#65533;$ &#65533;c-k=&#986;O&#65533;&#65533;,&#65533;j&#65533;&#65533;eV!&#65533;&#65533;&#65533;	&#65533;&#65533;*&#65533;
Ax&#65533;Y&#65533;zN&#65533;&#65533;7 A1&#65533;z&#65533;&#65533;&&#65533;
&#65533;&#65533;&#65533;+&#65533;&#65533;" &#65533;&#65533;5&#65533;e&#65533;i&#65533;&#65533;@&#65533;&#65533; l?+&#65533;q&#65533;&#65533;$p&#65533;\pW&#1318;v&#65533;&#65533;U&#65533;_&#65533;&#65533;&#65533;&#65533;&#65533;&#65533;&#65533;mo@<&#65533;&#65533;&#65533;&#65533;m9&#65533;&#65533;&#65533;w48.m&#65533;K&#65533;&#65533; #&#65533;|+&#65533;]kRw&#65533;(&#65533;`&#65533;`&#65533;~&#65533;&#65533;&#65533;]&#65533;w0&#65533;&#65533;&#65533;&#65533;&#65533;&#65533;y&#65533;&#65533;&#65533;&#65533;&#65533;&#65533;&#65533;wq&#65533; "L6&#65533;6&#65533;&#65533;6K &#65533;s&#65533; #&#65533;A&#65533;]&#65533;6&#65533;B80&#65533;&#65533;&#65533;&#65533;mn@*(&#65533;Z&#65533;&#65533;&#65533;"&#65533;dC&#65533;&#65533;rC&#65533;&#65533;&#65533;&#65533;&#65533;&#65533;m&#128;&#65533;0&#65533;fo@UC&#65533;FH[e&#65533;&#65533;b\B &#65533;3&#65533;o&#65533;&#65533;y&#65533;&#65533;>&#65533;&#720;&#65533;$&#65533;&#65533;&#65533;`&#65533;t&#65533; 0@I&#65533;&#65533;&#65533;&#65533;&#65533;`&#65533;&#65533;B&#65533;&#65533;&#65533;&#65533;&#65533;&#65533;&#65533;&#65533;sH&#65533;,&#65533;&#65533;&#65533;&#65533;1-&#65533;J1Q&#65533;&#65533;9&#65533;(&#65533;&#65533;C&#65533;&#65533;	&#65533;&#65533;^&#65533;&#65533;&#65533;&#65533;K' &#65533;&#130;6+&#65533;*&#65533;G"&#65533;&#65533;`lc#&#65533;&#65533;&#65533;I&#65533;
&#65533;&#65533;P&#65533;U&#65533;h&#65533;&#1245;&#65533;t>&#65533;c9M/&#1362;V&#65533;D&#65533;B &#65533;&#65533;&#65533;f&#65533;mIh&#65533;&#1463;&#65533;n&#65533;&#65533;Y -&#65533;	&#65533;&#65533;&#65533;"&#65533;H #GR6D&#65533;&#1095;f&#65533;&#65533;4t`&#65533;&#65533;&#65533;&#65533;&#1122;&#1706;&#65533;&#65533;&#65533;&#65533;m20&#65533;&#65533;`!)B&#10389;&#65533;&#898;?"&#65533;&#65533;q&#65533;G&#65533;`&#65533;&#65533;b&#65533;xw!&#1884;[&#65533;&#65533;&#65533;&#65533;y&#65533;&#65533;&#1771;&#1590;&#65533;&#65533;&#65533;&#65533;&#65533;&#65533;i&#65533;&#65533;&#65533;&#65533;.G&#65533;&#1035;&#65533;B&#65533;r(&#65533;&#65533;&#65533;&#65533; Co0&#65533;&#65533;&#65533;&#65533;7!"&#65533;".&#65533;0X&#65533;&#65533;+!TI6&#65533;&#65533;a&#65533;&#65533;Ec@&#65533;&#65533;&#65533;!&#65533;2&#65533;N	&#65533;B&#1040; s.1&#65533;&#65533;&#65533;&#65533;&#65533;7&#65533;^&#65533;kgtDXP&#687995;&#65533;&#65533;E0&#65533;&#65533;'&#65533;&#65533;" &#65533;@y*\q&#65533;q}nb&#65533;@&#65533;&#65533;&#65533; &#65533;qa&#65533;&#65533;&#339;=T2&#65533;Vg&#65533;&#65533;&#65533;;&#65533;&#65533;&#65533;3s&#65533;e&#65533;R&#65533;&#65533;&#65533;&#65533;+#&#65533;&#65533;&#65533;w&#65533;&#65533;&#65533;x&#65533;1&#65533;b&#65533;&#65533;bzj&#65533;&#65533;
&#65533;&#65533;&#65533;&#1829;9(&#1293;&#65533;./&#65533;d&#65533;&#1353;(&#65533;`P&#65533;K&#65533;&#65533;gl&#65533;&#65533;o&#65533;&#65533; &#65533;c&#65533;e&#441;5b/&#65533;&#65533;&#65533;&#65533;&#65533;"5&#65533;1&#65533;&#65533;&#65533;W&#556;&#1640;d&#65533;&#65533;`&#65533;p&#65533;&#65533;#'&#65533;&#65533;&#65533;&#65533;&#65533;|w&#65533;&#65533;&#65533;&#65533;[&#65533;.&#375;&#65533;yb&#65533;&#65533;&#1788;&#65533;&#65533;a&#65533;&#65533;;&#65533;G1&#65533;&#65533;7&#65533;*&#65533;&#65533;Z&#65533;"&#65533;72&#65533;&#65533;/[&#65533;F&#65533;$&#65533;&#65533;6kt9!q&#498;+<&#65533;&#65533;&#65533;h9sS&#65533;&#65533;	&#65533;X	P&#65533;&#65533;&#65533;@}&#65533;&#65533;JM&#65533;&#65533;w&#65533;&#65533;&#65533;B&#65533; &#65533;7E&#65533;9&#65533;P&#65533;&#65533;&#65533;}&#65533;&#65533;&#65533;&#65533;Q44	Fx&#65533;H&#65533;&#65533;=a	&#65533;&#65533;&#65533;&#65533;H&#65533;&#65533;/L&#65533;&#65533;-P&#65533;o&#65533;@&#65533;&`&#65533;C &#65533;&#65533;`?&#65533;pY&#65533;.&#65533;&#65533;&#65533;x&#65533;S&#65533;&#65533;/g&#65533;H&#65533;3&#1926;%j&#65533;@+&#65533;vR|&#65533;lg 7?&#65533;r&#65533;7uz 	Jx&#65533;&#65533;{&#65533; jI@{Q&#65533;&#65533;&#65533;@s$&#1024;&w&#65533;	w&#65533;p&#65533;&#65533;b`&#65533;
 7uTsr4&#65533;&#65533;&#65533;Dp<&#1552;Q&#265;w;&#65533;&#65533;	&#65533;/&#65533;p?7&#65533;!+&#65533;`r%&#65533;}&#65533;"j&#65533;hIQoh=&#65533;&#65533;q,S0;&#65533;fS8#&#65533;]k&#65533;&#65533;IPDK&#65533;v&#65533;&#65533;pD&#65533;&#65533;&#65533;q~&#65533;U!&#65533;&#65533;F&#65533;$&#1552;z&#760;#&#65533;R&#65533;)$ba8&#65533;&#65533;&#65533;1|  LP.(&#65533;
=oA&#65533;"Q&#65533;!Mu&#65533;a&#65533;&#65533;4NP%P&#65533;g&#65533;B6&#65533;Z7&#65533;QK&#65533;&#65533;cI&#65533;>&#65533;&#65533;!OGe&#65533;&#65533;1&#65533;&#65533;&#65533;d>&#65533;&#65533;&#65533;P&#65533;*&#65533;&#65533;8)&#65533;9(&#65533;z&#65533;F;&#65533;&#65533;A&#65533;&#65533;&#65533;&#65533;&#65533;vJH%&#1107;?$v=&#65533;.&#65533;&#65533;
&#65533;&#65533;X&#65533;!&#65533;"&#65533;J1&#65533;3&#65533;Y&#65533;dXWY6KY&#65533;!&#65533;Q<&#65533;aNi&#65533;'&#65533;&#65533;&#65533;&#65533;D&#65533;Z &#65533;`wwdz7&#65533;&#65533;(&#65533;&#65533;Q&#65533;J&#65533;f&#65533;&#65533;&#65533;&#65533;&#65533;zyu|9o&#65533;&#1523;c9&#65533;-&#65533;&#65533;.&#2198;&#65533;&#65533;&#65533;-X@&#65533;|a A&#65533;;&#65533;Q&#65533;'#b&#1046;[&#65533;<&#65533;&#65533;6y&#65533;Hfp&#65533;&#65533;&#65533;P&#65533;DQ&#65533;6M&#65533;h&#65533;[01Ss&#65533;0&#65533;&#65533;&#130;apC&#65533;tiQ&#65533;S&#65533;
&#65533;&#577;+&#65533;&#1058;{&#65533;&#409;&#65533;&#65533;q
a)X&#65533;&#65533;&#65533;&#65533;6&#65533;&#65533;&#65533;`u&#65533;&#14204;P-&#65533;&#38839;p1&#65533;`&#65533;&#65533;&#65533;lW&#65533;H&#65533;&#577;@y&#65533;&#65533;1&#65533;&#65533;&#65533;aH&#65533;1&#65533;&#65533;&#65533;a(&#65533;A&#65533;`&#65533;/&#65533;F&#65533;&#1568;&#65533;&#65533;+~#&#65533;&#65533;&#65533;&#65533;x&#65533;Jk&&#65533;&#65533;&#65533;&#65533; &#65533; !&#65533;     ,    &#65533;  &#65533;&#65533;&#65533;pH,&#65533;&#548;r&#65533;l:&#65533;&#1064;tJ&#65533;Z&#65533;&#1580;v&#65533;&#65533;z&#65533;&#65533;xL.&#65533;&#65533;&#36122;Y[&#65533;&#65533;&#65533;|&#1965;I}&#65533;&#65533;&#65533;&#65533;/o&#65533;a/W!/&#65533;m++(&#65533;&#65533;&#65533;&#65533;&#65533;(&#65533;nC!&#65533;{&&#65533;U5&#65533;&#65533;HV(r&#65533;&#65533;&#65533;&#65533;&#65533;&#65533;&#65533;&#65533;&#65533;&#65533;!t&#65533;&#65533;S+&&#65533;IU&&#65533;hm&#65533;&#65533;&#65533;&#65533;&#65533;&#65533;O/&#65533;&#65533;&#65533;&#65533;&#65533;iv&#65533;R&#65533;&#65533;GT&#65533;&#65533;e/!&#65533;&#65533;&#65533;&&#65533;b(&#65533;&#65533;0&#65533;&#65533;&#65533;&#65533;&#65533;&#65533;&#65533;&#65533;&#65533;<*&#65533;ya&#65533;/l(&#1301;a&#65533;&#1616;&#65533;2T&#65533;&#65533;&#65533;1Tf5,b&#65533;]&#65533;qY&#65533;&#65533;&#896;e&#65533;)A'&#65533;{J('&#65533;)*Wi)%&#65533;&#65533;-2&#65533;
&#65533;3M7!4*Id&#65533;&#65533;/&#756;2I&#65533;&#65533;F'R&#65533;r11&#65533;B&#626;K(Z&#65533;&#37963;S)dW:&#65533;&#65533;&#65533;&#65533;,Q&#65533;&#65533;&#65533;f(&#65533;&#65533;&#65533;&y&#65533;&#65533;&#65533;&#65533;A&#65533;&#65533;$d&#65533;&#35438;&#65533;)&&#65533;&#65533;Rc\&#65533;&#551;&#65533;&#65533;&#65533;0UI&#65533;^a{s&#65533;g&#65533;Rx&#65533;b
&#65533;C	8&#65533;&#65533;
U.&#65533;l,&#65533;&#65533;v&#65533;NJ&#65533;}B &#65533;J&#1421;&#65533;&#65533;x!&#65533;&#65533;1As&#65533;I&#65533;&#65533; &#65533;&#65533;&#65533;&#1498;&#65533; &#65533;I&#65533;&#65533;J&#65533;)&#65533;&#65533;1i&#65533;70`0!&#65533;&#1373;xP&#65533;&#65533;K&#65533;&#65533;
&#697;B&#65533;&#65533;5aL&#65533;&#65533;&#65533;&#65533;&#65533;u2 ~G&#65533;&#65533;&#65533;&#65533;&#65533;
&#65533;&#65533;&#65533;3Mt"&#65533;(&#65533;&#65533;&#65533;&#65533;&#65533;q"q&#65533;yhyx(E'U&#65533;mB&#65533;&#65533;_7&#65533;F*=&#65533;h&#65533;&#65533;D&#65533;&#65533;J&#65533;&#65533;aL&#65533;&#260;7&#65533;&#65533;&#65533;&#65533;pp&#65533;&#65533;u&#65533;r@&#65533;H&#65533;&#65533;&#65533;16&#394;&#65533;&#65533;&#65533;er&#65533;q&#65533;)!&#65533;&#65533;q:&#65533;d&#65533;H&#65533;&#65533;&#65533;f&#65533;p&#65533;K&#65533;&#1310;&#65533;F&#65533;D&#65533;J&#65533;&#65533;&#65533;s&#65533;`&#1118;I&#65533;&#65533;a@&#65533;&#65533;&#607;7&#65533;&#65533;D*&#65533;B
&#65533;&#65533;&#65533;D&#65533;X&#65533;&#65533;p)&#65533;&#65533;*&#65533;X&#65533;&#65533;E&#65533;'\")&#65533;`&#65533;&#65533;z&#65533;
!P2&#65533;,6&#65533;&#65533;&#65533;&#65533;[%!@&#65533;F*&#65533;&#65533;+&#65533;&#696;d&#65533;&#65533;
&#65533;&#65533;N&#65533;&#65533;4{&#65533;%&#65533;&#35211;&#65533;&#65533;&#65533;&#65533;&#65533;,6&#1150;&#65533;&#65533;E&#65533;Z&#65533;,rI&#65533;e&#65533;&#65533;P:Y&#65533;Kx&#65533;&#65533;2I&`N&#65533;$&#65533;&#65533;dKx&#65533;Q&#65533;&#65533;&#2045;C&#65533;&#65533;e&#65533;&#65533;&#65533;*AwT&#65533;&#65533;A&#65533;D&#65533;O&#65533;}tcB,$s0&#65533;<&#65533;&#65533;&#309;7&#65533;X&#65533;g"&#65533;&#65533;&#65533;0&#65533;|
#&#65533;&#65533;&#65533;n
&#65533;-%&#65533;I&#65533;&#65533;&#65533;:&#65533;q!&#65533;b&#65533;&#65533;&#65533;4&#65533;|&#234;R6&#65533;Bl&#65533;&#65533;&#65533;&#65533;F'&#65533;&#65533;O&#65533;e-k&#65533;H"&#309;0&#65533;&#65533;Y&#65533;&#65533;&#65533;
&#687;&#65533;T&#65533;&#65533;&#65533;&#65533;&#65533;/N&#65533;-&#65533;&#65533;&#65533;&#835;-m&#65533;&#65533;/&#65533;&#65533;J&#65533;&#65533;S'&#65533;&#65533;m&#65533;=\&#65533;&#416;xE&#65533;R`&#65533;&#65533;&#65533;&#65533;-_&#65533;&#65533;&#65533;y&#65533;&#65533;
&#65533;T&#65533;&#65533;&#65533;X ]Mw&#65533;}5&#65533;&#65533;7&#65533;&#65533;&#65533;*li&#65533;&#65533;&#65533;nj&#65533;-&#65533;70h&#65533;G&#65533;&#65533;&#65533;A&#65533;&#65533;k&#65533;B&#65533;&#65533;h&#65533;&#65533;=,&#65533;?kiS&#65533;>@!&#65533;_KD'&#65533;!p&#65533;G&#65533;C&#65533;	.`)3&#65533;6&#1133;>D&#65533;PKn&#65533;o&#65533;&#65533;&#65533;&#65533;&#65533;s&#65533;P&#65533;&#65533;&#65533;&#65533;@$&#65533;X&#65533;"&#65533;&#65533;&#65533;y&#1794;&#65533;@&#65533;&#65533;X&#65533;HU2&#65533;&#65533;!g&#65533;&#65533;h!B&#996;&#65533;&#65533;.&#65533;h&#65533;|Ve+&#65533;&#65533;&#65533;&#65533;&#667;&#65533;&#65533;`&#65533;fp &#65533;A&#65533;&#65533;&#65533;	T	&#65533;&#65533;&#65533;<(&#65533;%&#65533;&#65533;T:&#65533;&#65533;&#65533;&#65533;&#65533;&#65533;%&#65533;7&#65533;&#65533;(&#65533;&#65533;;|&#65533;gp&#65533;&#65533;&#65533;`hC&#65533;v &#65533;&#65533;&#65533;&#65533;?pDG&#65533; &#65533;B|G&#65533;e&#65533;C&#65533;&#65533;$&#65533;&#65533;@&#65533;;&#65533;&#65533;&#65533;&#65533;Ex&#65533;f&#65533;&#8417;E8&#65533;&#65533;5P&#65533;&#65533;A&#1607;&#65533;&#304;&#65533;^:!#&#65533;0&#65533;I&#65533;@&#65533;&7&#65533;&#65533;Nz&#65533;&#65533;(G	J&#65533;&#65533;L&#65533;*W&#65533;&#65533;V&#65533;&#613132;&#65533;&#65533;,)R&#65533;&#65533;&#65533;e'a&#65533;&#65533;^&#65533;&#621140;Q?&#65533;&#65533;&#65533;b&#65533; &#65533;2&#65533;&#65533;L<a&#65533;s@&#65533; B'dZ&#65533;l&#65533;6&#65533;&#65533;J&H&#1230;t&#65533;&#65533; &#65533;Hl&#65533;&#65533;&#65533;L&#65533;:&#65533; N&#65533;&#65533;"&#65533;9&#65533;Lu&#65533;S&#65533;&#65533;B&#65533;A&#65533;&#65533;&#65533;&#65533;&#65533; &#65533;&#65533;&#65533;I&#65533;b&#65533;&#65533;&#65533;&#65533; ?92&#65533;&#65533;:4]&#65533;&#65533;&#65533;&J&#1098;&#11296;&#65533;%B7&#65533;KX&#65533;&#65533; &#325;3&#65533;:Ij&#65533;&#65533;&#65533;:&#65533;&#65533;Rd&#1308;U&#65533;N@S&#65533;~&#65533;&#65533;I &#65533; &#65533;&#65533;&#65533;&#65533;Q&#65533;$&#65533;&#65533;I&#65533;B&#65533;&#1548;)7;p&#65533;tS	>&#65533;&#65533;8BZ!&#65533;B&#65533;A6iT&#65533;^S&#65533;&#65533;T&#65533;l&#65533;&#65533;&#65533;@`%&#65533;:&#65533;&#65533;&#65533;&#65533;B9&#65533;&#65533;U!&#65533;&#65533;&#65533;78&#65533;W&#65533;	&#65533;f&#65533;&#65533; 8%So&#65533;&#65533;U6&#65533;&#65533;&#65533;&#65533;&#65533;*&#65533;"&#65533;&#65533;{=f_&#65533;i&#65533;&#65533;@&#65533;&#65533; fKK#`&#65533;.&#65533;&#65533;&#65533;
&#65533;&#65533;t&#65533;&#65533;&#65533;b&#65533;&#65533;&#65533;&#11571;E&#65533;,&#65533;&#65533;&#1596;&#65533;&#1432;&#65533;]&#65533;T;&#65533;&#65533;&#65533;&#65533;&#65533;g0!,&#65533;&#65533;&#65533;&#65533;en&#65533;&#65533;&#65533;&#65533;U6&#65533;m0&#65533;+\O
&#65533;H&#65533;n&#65533;&#65533;&&#1494;&#65533;&#65533;&#65533;TK&#65533;&#65533;R&#65533;&#65533;&#1469;v&#65533; "&#65533;&#65533;&#65533;o/K &#65533;&#65533;&#65533;&#65533;eN&#65533;*&#65533;&#65533;*W&#65533;B&#65533;{&#65533;KJ&#65533;&#65533;rBP&#65533;)/P&#65533;&#65533;W	&#65533;&#65533;o,&#65533;&#65533;.&#65533;&#128;	,J&#65533;&#65533;&#65533;&#65533;z&#65533;&#65533;>	&#65533;&#65533;w&#65533;&#65533;# &#65533;0x=&#65533;&#65533;&#65533;&#65533;=&#65533;V,&#65533;Z&#65533;&#65533;&#65533;\ &#65533;&#65533;0&#65533;
&#65533;q&#65533;i&#65533;&#65533;&#65533;&#65533;&#65533;&#65533;o&#65533;|,&#65533;,X(&#65533;X&#65533;&#65533;&#65533;LP&&#65533;3Y&#65533;D&#65533;.&#65533;&#65533;h&#65533;
&#65533;LO/&#65533;se&#65533;&#65533;Lg&#65533;q&#65533;'U&#65533;&#65533;&#65533;&#65533;f{n&#65533;r,)P&#65533;&#65533;>&#65533;&#65533;&#65533;&#65533;&#65533;O%`&#1195;:&#65533;&#65533;&#65533;f&#65533;hQ=&#1169;&#65533;&#65533;yQ &#65533;&#65533;K[3&#65533;&#1692;@&#65533;&#65533;&#65533;t&#65533;&#1272;53&#65533;9ZB#=&#65533;H&#65533;q'"&#65533;&#65533;&#65533;A&#65533; &#65533;Z&#65533;&#65533;4&#65533;&#65533;E<u&#65533;N&#546;&#1481;c^Gb&#65533;a&#65533;&#65533;q&#65533;,&#65533;&#65533;(.&#65533;&#65533;b&#65533;&#65533;&#65533;&#65533;0j&#648;&#65533;&#65533;MZ&#65533;&#65533;.8&#65533;&#65533;E&#65533;&#65533;&#65533;&#65533;&#65533;G&#65533;J&#368;&#65533;m&#65533;Nd&#65533;J)&#65533;I&#828;&#65533;&#65533;&#65533;lPP&#65533;A"&#65533;&#65533;@&#65533;
&#65533;{&#1801;&#65533;&#65533;* 0!&#65533;&#65533;&#65533;DR&#65533;&#65533;&#65533;&#65533;&#65533;I&#65533;&#65533;I&#1148;&#65533;9"HUWB &#65533;m&~` e
O3H&#65533; &#65533;&#65533;&#65533;c&#65533;RrM?&#65533;&#65533;d&#65533;&#65533;&#65533;d$Z&#65533;&#65533;}&#65533;&#65533;&#26789;&#65533;[,y&#65533;#&#65533;&#65533;&#65533;&#65533;=!&#65533;&#65533;y&#65533;&#65533;`&#65533;m&#65533;0F}B&#65533;&#65533;N=&#65533;&#65533;&#65533;&#842;2&#65533;V&#65533;&#65533;A&#65533;m&#11257;|`R&#65533;4$&#65533;f&#65533;&#777;&#65533;&#65533;e&#65533;&&#65533;&#65533;9&#65533;6&#65533;*^&#65533;&#65533;&#65533;&#453;em&#65533;+%3&#65533;&#65533;&#1853;c&#65533;
D&#65533;&#65533;&#65533;K&#995;&#65533;&#65533;a@)j&#65533;&#65533;'&#65533;m&#65533;+5&#65533;&#65533;&#65533;&#65533;&#65533;"&#65533;&#65533;&#65533;&#65533;&#65533;Q
h/2	" /d&#65533;&#65533;@
!&#1270;&#65533;&#51008;&#65533;&#65533;&#65533;&#65533;C:&#65533;&#65533;Xr&#65533;'B?&#65533;&#65533;;&#65533;&#65533;UU&#65533;B&#65533;"&#65533;5&#65533;\G&#65533;&&#65533;*&#65533;&#65533;<&#65533;ImDQ&#65533;`4&#65533;"&#65533;&#65533;gmO&#65533;*&#65533;)&#65533;&#65533;bz&#65533;&#65533;&#335;&#65533;&#65533;A+&#65533;&#65533;|$&#65533;@+&#65533;&#65533;p&#65533;g&#65533;b$&#65533;&#65533;1G&#65533;?@&#65533;&#65533;&#65533;&#65533;"1+`P&#65533;0&#65533;0&#65533;1&#65533;7&#65533;&4$&#65533;w'&#65533;~&#65533;,_.&#65533;&#65533;p&#65533; &#65533;C	&#65533;&#65533;&#65533;0&#65533;2&#65533;&#65533; &#65533;P|X!-^@-&#65533;&#65533;~d&#65533;&#65533;6}&#65533;&#65533;
W((fu,&#65533;	&#65533;&#65533;&#438;(&#65533;7t!&#65533;&#65533;1m3&#65533;<&#65533;q&#65533;o5&#65533;`&#65533;&#65533;g&#65533;#&#65533;&#65533;&#65533;b5F&#65533;UHrL&#65533;CZCnF`C&#65533;&#65533;u&#65533;&#65533;&#65533;&#65533;p&#65533;0&#65533;CL&#65533;&#65533;&#65533;&#65533;N<B&#65533;&#65533;O&#65533;&#1543;W&#65533;&#65533;Dl&#65533;&#65533;&#65533;K&#65533;v&#65533;0&#65533;c}((#x&#65533;&#65533;v&#65533;&#65533;&#65533;&#1296;uL`?+7q&#65533;pQ&#65533;&#65533;&#65533;h}p&#65533;|M&#65533;&#65533;&#65533;&#65533;VY&#65533;`&#65533;&#65533;%s&#65533;1&#65533;&#65533;&#65533;&#65533;"n&#65533;$&#65533;r&#65533;&#65533;&#65533;|&#65533;&#65533;H*&#65533;$7B&#65533;r"&#65533;&#65533;P"&#65533;&#65533;&#65533;&#65533;_&#65533;&&#65533;Q&#65533;E&#65533;N0&#65533;9d!z&#65533;74&#65533;&#65533;&#65533;8&#65533;tQ&#65533;uk&#65533;&#65533;P'o0WC j"]&#65533;% A(&#65533;&#65533; D&#65533; }N&#65533;&#65533;&#65533;4M&#992;&#65533;&#65533;&#65533;F&#65533;@&#65533;(&#65533;#WF*&#65533;&#1544;8&#1032;{&#65533;P&#65533;P&#65533;&#65533;(`7&#65533;?&#65533;(TvE&#65533;xx&#65533;&#65533;n# -&#1614;&#65533;&#65533;k&#65533;&#65533;A&#65533;&#65533;&#65533;&#65533;&#65533;1&#65533;&#65533;&#65533;&#65533;#&#65533;gQ&#65533;&#65533;&#65533;&#65533;&#65533;Fi&#65533;X`yO&#65533;&&#65533;&#65533;(&#65533;&#275;&#65533;YQ4!0&#65533;&#65533;&#65533;&#65533;E &#65533;&#65533;&#65533; &#65533;K&#65533;q^6&#65533;x&#65533;+@Np5&#65533;&#65533;r2&#65533;N &#65533;&#65533;&#65533;)R p&#65533;-f6ch&#305;&#65533;!&#65533;w<b&#65533;&#65533;p>y&#65533;&#65533;7>&#65533;3&#65533;&#65533;i&#65533;&#65533;&#65533; &#65533; ;&#65533;@d0Cx&#65533;&#65533;&#65533;pqR&#65533;xa 0&#65533;,&#65533;`A pw&#65533;&#1456;}3&#65533;yT&#65533;~eQ&#65533;R&#65533;
&#65533;&#65533;?&#258;&#65533;&#65533;&#65533;&#65533;&#65533;N 	+#&#65533;HS}9cx7&#65533;&#65533;0&#65533;U@&#553;&#65533;!A&#65533;&#65533;,&#65533;Y&#65533;&#1321;&#65533;&#65533;&#65533;)`W&#65533;b&#306;?9Ux&#65533;&#65533;y&#65533;&#898;	&#65533;&#65533;ct&#65533;zD&#65533;&#65533;&#65533;&#65533;&#1139;|&#65533;Y&#65533;r"&#65533;i&#65533;&#65533;&#65533;X&#65533;&#1631;&#65533;&#65533;&#65533; &#65533;ZA  !&#65533;     ,    &#65533;  &#65533;&#65533;&#65533;pH,&#65533;&#548;r&#65533;l:&#65533;&#1064;tJ&#65533;Z&#65533;&#1580;v&#65533;&#65533;z&#65533;&#65533;xL.&#65533;&#65533;&#65533;z&#65533;n&#65533;&#65533;&#65533;aM&#65533;&#65533;&#65533;&#65533;&#65533;&#65533;&#65533;&#65533;&#65533;/W!/~5+&#65533;(&#65533;&#65533;&#65533;&#65533;&#65533;(&#65533;+5I&&#65533;j&&#65533;U5&#65533;IV(n&#65533;&#65533;&#65533;&#65533;&#65533;&#65533;&#65533;&#65533;&#65533;&#65533;B&#65533;+j&#65533;&#65533;S+&&#65533;IU&#65533;!i&#65533;&#65533;&#65533;&#65533;&#65533;&#65533;&#65533;O/&#65533;&#65533;&#65533;&#65533;&#65533;&#65533;g5&#65533;&#65533;R&#65533;&#65533;G&#65533;&#65533;&#65533;f/!&#65533;&#65533;&&#65533;f&#65533;&&#65533;be tF&#429;*&#65533;&#65533;&#65533;7&#65533; :'$<d&#65533;&#65533;%&#65533;PL\&#65533;B&#65533;i*l"C&#65533;&#65533;V
&#65533;&#1328;K"S&#64940;&#65533;n&#65533;&#65533;&#65533;1&#65533;&#65533;&#65533; &#65533;&#65533;%z&#65533;&#65533;K&#65533;&#65533;&#65533;&#65533;&#65533;Ly4&#65533;&#65533;K&#65533;0&#65533;&#65533;&#65533;&#65533;.2&#65533;^"&#65533;NGqI&#65533;&#65533;y&#65533;&#919;sJ+&#65533;&#65533;a*1!.)&#65533;1&#65533;&#65533;BEv&#65533;SCQ&#65533;K&#65533;Z<`&#65533;&#65533;(Kb0F&#65533;WP%&#65533;&#65533;&#914;U&#65533;&#65533;k&#65533;&#65533;&#65533; 4&#65533;,&#65533;>7I&#65533;Tc!W&#65533;&#65533;q@&#65533;&#65533;'&#65533;&#65533;l&#324;=&#65533;Z&#65533;&#65533;}B:&#65533;SP,&#65533;>exY&#65533;[&#65533;$&#65533;&#65533;h&#65533;&#65533;j&#65533;vRA&#1640;&#65533;OV&#65533;&#270;&#65533;&#65533;&#65533;
&#65533;&#65533;&#65533;B u&#65533;&#65533;&#65533;&#65533;R&#65533;&#65533;&#65533;&#1917;&#65533;&#65533;&#65533;!|&#65533;Q&#65533;&#65533;L&#65533;&#65533;[&#65533;)J2&#65533;&#65533;
U&#65533;\|`&#65533;&#65533;&#65533;&#65533;PAW&L&#65533;&#65533;&#65533;)O &#65533;;&#65533;t &#65533;b&#65533;&#65533;&#65533;)&#65533;&#65533;q&#65533;&#65533;
&#65533;E&#259;Q|U&#65533;h&#65533;&#65533;P&#65533;Q&#293;&#65533;&#65533;uGW3LX&#65533;a&#65533;u#&#65533;`&#65533;&#65533;'Q&#65533;&#65533;&#65533;!(&#65533;n&#65533;&#65533;&#65533;&#65533;F&#65533;5&#65533;r&#65533;&#65533;E&#65533;&#65533;14N8&#65533;&#65533;&#65533;!a	a^&#65533;&#65533;+&&#65533;&#65533;2Kp@ &#65533;t&#65533;IDBL&#65533;%A~j&#65533;!C8K2qT&#65533;Mr&#65533;$&#65533;!1
x}&#65533;&#65533;KTL&#65533;&#65533;&#65533;>&#65533;&#65533;C&#65533;&#65533;&#65533;(&#65533;6&#65533;Mh&#65533;D&#65533;XC&#65533;EH&#65533;&#65533;)&#65533;z&#65533;&#65533; &#65533;%&#65533;&#65533;&#65533;&#1625;Ys&&#65533;&#65533;&#65533;&#65533;:"!0&#65533;J+5&#65533;b&#65533;&#65533;[#nM
&#65533;u&#65533;Bh&#65533;j*&#65533;+RH&#65533;&#65533;z&#65533;M&#65533;&#65533;$;&#65533;#&#65533;K&#65533;&#65533;&#65533;&#65533;&#402;l5&#834;&#1099;&#65533;B&#65533;z&#65533;jF&#65533;&#1710;C4N}&#65533;&#146;-&#65533;,	&#65533;_h&#65533;&#65533;&#65533;&#65533;&#65533;_h&#65533;&#65533;G&#65533;&#65533;+-&#65533;&#65533;I&#65533;&#65533;
!&#65533;;&#65533;&#65533;PU&#65533;&#65533;&#65533;C0&#65533;&#65533;&#65533;8L&#65533;&#65533;&#65533;7&#65533;(&#65533;&#65533;&#65533;e|&#65533;&#65533;Gx&#65533;&#65533;&#65533;&#65533;h&#65533;'o&#65533;&#65533;&#65533;&#65533;<&#65533;5&#65533;&#65533;&#371;&#65533;{*&#65533;L&#65533;&#65533;&#65533;&#65533;&#65533;&#65533;&#65533;"Ac0&#65533;<&#65533;&#65533;&#65533;Q[&#65533;%'&#65533;&#65533;&#65533;2d&#65533;&#65533;r&#65533;	V&#65533;z&#65533;Za&#310;&#65533;B&#65533;&#65533;&#65533;&#65533;t&#65533;&#65533;I/}&#65533;&#65533;%-&#65533;%&#65533;&#65533;&#65533;&#65533;L&#65533;&#65533; i&#646;&#65533;&#65533;&#65533;vw(&#65533;yi4gkOy&#65533;&#65533;&#65533;&#65533;&#65533;d&#65533;&#65533;Q}&#65533;&#65533;YGW&#65533;VLD&#65533;&#65533;&#65533;jD&#65533;{&#65533;&#65533;&#65533;2&#65533;i&#1227;g&#65533;6&#65533;Y.QK&#65533;&#65533;&#2016;&#65533;&#1987;&#65533;&#65533;Y{&#65533;T&#65533;s&#65533;d&#65533;&#65533;_&#65533;&#65533;&#1936;&#65533;Bs1DH&#65533;&#65533;&#65533;&#65533;&#65533;Z&#65533;&#65533;&#65533;\+&#65533;8&#65533;&#65533;&#65533;&#65533;
s&#65533; o&#65533;&#65533;&#65533;&#65533;&#65533;)&#65533;&#65533;&#65533;&#65533;N&#65533;&#65533;&#65533;M&#65533;3G&#65533;4v&#65533;&#65533;&#65533;&#65533;(&#65533;P&#65533;&#65533;K&#65533;T&aK&#65533;&#65533;;&#65533;aP&#65533;&#65533;$&#65533;&#65533;&#65533;5&#65533;/<&#65533;&#65533;n&#65533;"Y@m~&#169;&#65533; &#65533;&#65533;-<&#65533;p2&#65533;&#65533;&#65533;1&#65533;&#65533;&#65533;dr&#65533;&#65533;'&#65533;p&#65533;&#65533;i&#65533;D8&#65533;R&#65533;h&#65533;&#65533;g&#65533;Cb&#65533;&#65533;8 &#65533;"&#65533;&#65533;&#65533;&#65533;4&#65533;&#65533;!@&#65533;b&#65533;&#65533;&#65533;&#65533;&#65533;O&#65533;&#65533;jR@&#65533;&#65533;F4X"lD1&#65533;&#65533;&#65533;6&#65533;Aa&#65533;&#65533;&#65533;&#65533;hC;&#65533;&#65533;_=&#65533;#[l&#65533;:A#&#65533;X&#65533;q&#449;  &#65533;&#65533;&#65533;&#65533;&#65533;$'I&#65533;JZ&#599596;&#65533;6&#65533;&#65533;Nz&#65533;&#65533;(GI&#65533;PF&#65533;&#65533;&#65533;B&W&#65533;&#65533;V&#65533;R&#65533;&#65533;&#65533;&#65533;,gIKO&#65533;&#65533;gx&#65533;.w&#65533;K&#65533;&#65533;&#65533;&#65533;&#65533;&#65533;K;&#65533;&#65533;&#65533;^&#65533;2&#65533;iIa:&#65533;D&#65533;1&#65533;&#65533;&#65533;&#25753;&#65533;&#65533;&4&#65533;&#65533;&#65533;#Ts_|&#65533;&#65533;"&#65533;&#65533;&#65533;r*&#65533;&#65533;&#65533;t&#65533;&#65533;&#65533;&#582;&#65533;8bj&#65533;0&#65533;<&#65533;i.&#65533;&#65533;L&#65533;>kI&#65533;G&#65533;&#65533;&#65533; &#65533;e&#65533; &#65533;c&#65533;&#65533;%>&#65533;&#65533;}:4&#65533;H&#65533;D'&#65533;&#185;&#65533;D&#65533;% &#65533;H&#65533;&#65533;`&#65533;6&#65533;M&#65533;&#65533;'&#65533;&#65533;(&#65533;&#65533;&#65533;d&#65533; $@&#65533;@I&#65533;&#65533;&#65533;)D&#65533;L&#65533;B&#65533;G8A4&#65533;&#1241;&#65533;&#65533;+&#65533;&#1059;F'i&#65533;&#65533; &#65533;&#65533;)O&#65533;&#65533;&#65533;g&#65533;&#65533;6`&#65533;Ic &#65533;&#65533;R&#65533;&#65533;S*&#1849;&#65533;&#65533;q&#65533;&#65533;CATo&#65533;&#1257;&#65533;&#65533;&#65533;&#932;&#65533;@&#65533;I&#65533;&#65533;@&#65533;&#65533;LY&#65533;&#65533;=&#65533;!&#65533;&#65533;&#65533;[y	Wa&#65533;&#65533;1&#65533;@];&#65533;&#1596;&#65533;&#65533;h%&#65533;n&#65533;&#65533;
v&#65533;&#65533;,,0&#65533;*&#65533;&#65533;&#65533;&#65533;+}&#65533;"&#65533; !&#65533;&#65533;&#65533;&#65533;u&#65533;f&#65533;y&#65533;&#65533;&#65533;u&#65533;h&#65533;Y&#65533;@@mj&#65533;Z`j&#65533;\&#65533;bk&#65533;&#65533;&#1174;&#65533;7 0&#65533;&#65533;@&#65533;&#65533;&#65533;do&#65533;&#65533;&#65533;&#65533;&#65533;&#65533;Bm&#65533; "&#65533;5&#65533;&#65533;&#65533;n,K &#65533;&#65533;t2&#65533;&#65533;&#65533;L{8&#65533;&#65533;0l7&#65533;C&#65533;.x&#65533;+&#65533;Xn@*&#65533;&#65533;{]&#65533;a&#65533;&#65533;m&#65533;&#1334;&#65533;&#65533;&#65533;. &#65533;&#65533;o}I	&#65533;&#65533;&#65533; r&#65533;&#65533;J&#65533;K1_&#1569;)&#65533;t/r&#65533;IA&#65533;	n&#65533;Ky&#65533;&#65533;&#65533;&#65533;&#65533; kX&#65533;`&#65533;"&#65533; 0@!&#65533;&#65533;K&#65533;&#65533;&#65533;&#65533;&#65533;&#65533;&#65533;&#65533;&#65533;&#65533;9&#65533;&#65533;&#65533;=w&#65533;&#65533;&#65533;&#65533;&#65533;#B&#65533;Z&#65533;\(P&#65533;9&#65533;&#65533;&#65533;	L&#65533;%W&#65533;#
	&#65533;&#65533;^S&#65533;#&#65533;&#65533;6&#65533;&#65533;T$&#1377;&#65533;B2&#65533;&#65533;&#65533;&#65533;n&#65533;&#65533; &#65533;V&#65533;9&#65533;&#65533;&#65533;&#65533;\&#65533;^J$?&#65533;&#65533;&#65533;&#65533;.&#65533; `&#65533;s"Z&#65533; s-! F7z&#65533;&#65533;ff&#65533;H&#65533;&#65533;&#65533;&#65533;7CVt&#65533;4&#1617;e!&#65533;&#65533;&#65533;@&#65533;Z-&#65533;&#65533;H&#65533;W}&#65533;"&#226;Y&#65533;+&#2018;j&#65533;&#65533;:z&#65533;&#65533;&#65533;X&#65533;AB&#65533;&#65533;c&#65533;&#65533;&#65533;7Fh&#65533;&#65533;0&#65533;&#65533;&#65533;-i3&#65533;H&#65533;F"&#65533;2&#65533;#X&#65533;"P&#65533;&#65533;B\2&#65533;b&#65533;&#65533;%$d&#1654;.&#65533;&#65533;1&#65533;&#65533;&#467;&#65533;v1.&#65533;]u&#561;B&#65533;"&#65533;&#65533;vRe![&#65533;&#65533;&#65533;&#65533;&#65533;d&#65533;&#65533;&#65533;&#65533;	x&#65533;]&#65533;&#65533;6
B &#65533;&#65533;&#65533;#&#65533;&#65533;Tr&#65533;&#65533;Z&#65533;&#771;E&#65533;&#65533;t&#65533;3&#65533;H&#65533;4&#2004;&#65533;&#65533;1)oES&#65533;&#65533;&#65533;&#65533;l&#65533;&#65533;\&#65533;t1&#630;Y&#65533;&#65533;&#65533;&#65533;p0YH&#65533;b&#65533;&#65533;&#65533;enG[M"&#65533;B&#65533;&#65533;&#65533;1&#65533;&#65533;&#65533;&#65533;&#65533;>&#65533;&#65533;&#65533;&#65533;&#65533;&#65533;h"&#65533;&#65533;&#65533;n[y&#65533;&#65533;/t&#65533;LY&#65533;I&#65533;\&#65533;&#65533;@<!|]W&#65533;&#65533;&#65533;DK&#65533;&#1550;&#65533;yv&#65533;ST&#65533;&#65533;&#65533;&#65533;`;B&#65533;&#65533;&#65533;&#65533;p@(&#65533;&#512;	d^&#65533; u&#65533;#pV &#65533;T[&#65533;]&#65533;z0&#65533;&#65533;yu&#65533;	&#65533;&#65533; K&#65533;&#65533;&#235;&#65533;c&#65533;&#65533;@>(&#1013;&#65533;&#65533;n&#65533;E8
&#65533;&#65533;fs&#65533;o&#65533;&#65533;&#65533;&#1641;&#65533;<5&#65533;XD&#65533;xP&#65533;&#65533; &#65533;&#65533;W&#65533;&#65533;&#65533;7&#65533;&#65533;lO&#65533;/AJ&#65533;&#65533;{8&#65533;&#65533;6&#65533;BY&#65533;p*&#65533;h&#65533;&#65533;S&#25488;&#65533;&#65533;&#65533;W&#65533;&#65533;7J&#65533;&#65533;&#65533;&#65533;9<X&#65533;d&#65533;&#65533;&#65533;_?*"/#&#65533;&&#65533;7}f&#65533;nZ&#65533;-&#65533;Gj &#65533;&#65533;&#65533;&#65533;H&#65533;&#65533;&#65533;&#65533;
&#65533;'J&#65533;&#65533;&#65533;&#65533;&#65533;2&#65533;2m0&#65533;~&#65533;Wz&#65533;{&#65533;&#65533;-&#65533;0P&#65533;P&#65533;&#65533;.&#65533;fq&#65533;|3*[&#65533;!z &#65533;&#65533;7<nlp&#65533;&#65533;@&#65533;zX&#65533;6&#65533;hTx`	f&#65533;&#65533;:(/;&#65533;;E(C&#65533;&#65533;=0B&#65533;ze&#65533;H&#65533;!&#65533;p&#65533;c5L&#65533;r&#65533;&#65533; u-&#65533;1 #&#65533;*&#65533;BO&#65533;{L&#65533;L&#65533;P"L`&#65533;Kp{&#65533;&#65533;-&#65533;&#65533;!%&#65533;&#65533;t&#65533;q(L&#65533;&#65533;&#65533;&#65533;]!SQ@s_&#65533;j&#65533;q*<xl8%U"&#65533;	&#65533;%aS&#65533;H0z&#513;"2g-&#65533;1
&#65533;k&#65533;TR`#M&#65533;r&#65533;&#65533;&#65533;@O&#65533;&#65533;}7$&#65533;3&#65533;G0&#65533;y&#65533;{&#65533;&#65533;Q&&#65533;F&#65533;4qM&#65533;v&#65533;%#&#65533; VA7%&#65533;&#65533;&#65533;&#65533;&#65533;&#65533;(ptK &#65533;&#65533;&#65533;&#65533;=+!&#65533;%H{N
X&#65533;&#688;p-B&#65533;:'F&#65533;&#65533;&#65533;&#65533;7&#65533;&#65533;x&#65533;&#65533;&#65533;#FDY&#65533;}&#65533;`%W&#65533;~&#65533;&#65533;&#65533;&#65533; !&#65533;"Js	&#65533;(N&#65533;0d&#65533;&#65533;&#65533;&#65533;&#65533;P&#65533;a&#65533;v|1EZq&#65533;&#65533;&#65533;&#65533;&#65533;&#65533;&#65533;&#65533;&#65533;&#65533;_&#65533;&#65533;&#65533;0&#1937;&#65533;W3|5&#65533;&#65533;&#65533;&#65533;W( &#65533;&#65533;w&#65533;a3&#65533;
i&#65533;P,2&#65533; P&#65533;&#65533;yPPg&#65533;_0&#65533;&#65533;&#65533;S&#65533;kQM&#65533;&#65533;w&#65533;&#65533;&#65533;&&#65533;w&#488;Cu&#65533;!&#65533; &#65533; y&#65533;&#65533;'&#65533;P&#65533;D&#65533;y .a&#65533;vb&#65533;&#65533;-!:&#838;&#65533;&#322;&#65533;d&#65533;AS`&#65533;gy	2ywc&#65533;/&#65533;&#65533;,&#65533;&#65533;+&#65533;&#65533;P5&#65533;`xT })!&#65533;Q |1&#65533;=I&#1392;&#65533;h&#65533;+&#65533;&#65533;&#65533;&#65533;&#65533;&#65533;&#65533;1T&#65533;&#65533; &#65533;U&#65533;Dm0&#65533;&#65533;&#65533;
&#65533;&#65533;,&#65533;&#65533;&#65533;&#65533;I&#65533;g&#60813;ewS&#65533;&#65533;&#65533;&#65533;V&#65533;dY&#65533;&#65533;&#65533;&#65533;&#65533;&#65533;&#65533;		&#65533;4&#65533;!&#65533;&#65533;g&#65533;a&#65533;h&#65533;&#65533;`}&#65533;&#65533;&#65533;s1&#65533;9&#65533;&#65533;Y&#65533;&#65533;y&#65533;&#1561;&#65533;&#65533;YA 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P(e&&#65533;U5&#65533;&#65533;Fz&#65533;&#65533;rR&#65533;m&#65533;&#65533;&#65533;&#65533;&#65533;&#65533;&#65533;&#65533;&#65533;H2&#65533;&d&#65533;&#65533;S+&#294;D&#65533;{}K&#65533;&#65533;&#65533;g&#65533;&#65533;&#65533;&#65533;&#65533;&#65533;&#65533;O/&#65533;&#65533;&#65533;&#65533;&#65533;&#65533;7&#65533;`5&#65533;&#65533;Q&#65533;D&#65533;&#65533;q&#65533;*&&#65533;n&#65533;y&#65533;&#65533;!&#65533;Ld2&#65533;&#65533;&#65533;7&#65533;2&#65533;@1&#65533;&#65533;&#65533;&#65533;&#65533;&#65533;o&#65533;+&#65533;&#65533;<8w&#65533;&#65533;8Cb^&#65533;H&#65533;&#65533;&#65533;}mj@&#65533;&#65533;&#65533;&#65533;&#65533;1&#65533;8P&#65533;U&#65533;H2&#65533;&#65533;&#65533; &#65533;&#65533;&#65533;&#65533;,+<L&#65533;&#65533;&#65533;)&#65533;ME&#65533;%F&#65533;&#65533;(D&#65533;9*g&#65533;M&#65533;b&#65533;&#65533;&#12333;VM&#65533;&#65533;&#65533;&#65533;@&#65533;&#65533;2T&#65533;OJX&#65533;7&#65533;-&#65533;&#65533;O&#65533;&#65533;*&&#65533;R xHCJ&#65533;Lh`&#65533;&#65533;~&#65533;Nv&#65533;&#65533;&#65533;&#65533;&#65533;&#182;&#65533;&#65533;&#65533;A&#65533;Bj!2&#65533;&#741;&#65533;&#65533;%&#65533;r&#65533;"M<&#65533;	3Xn<&#324;&#65533;&#65533;Zj&#65533;&#65533;Y&#65533;&#65533;&#65533;x&#65533;	&#65533;&#65533;$1&#65533;&#65533;&#65533;I&#65533;&#65533;7&#65533;&#65533;W(&#65533;&#65533;&#65533;o&#65533;Jm&#65533;&#65533;&#65533;N&#65533;,&#65533;&#65533;J|>&#65533;mT&#65533; &#65533;]=&#65533;<x&#65533;&#65533;&#65533;`w&#65533;x&#261;&#65533;D+*&#65533;FP&#65533;+&#65533;]&#65533;x&#65533;&#65533;n&#65533;&#65533;&#65533;&#65533;DoQR&#65533;&#65533;z&#65533;F4&#65533;D4N&#65533;0&#65533;&#65533;&#65533;&#65533;&#65533;RF&#65533;&#65533;&#65533;&#1549;J\&#65533;&#65533;L&#65533;&#65533;&#65533;0&#65533;(&#65533;&#65533;F&#65533;&#65533;V\:&#65533;4)QTdv&#65533;A|Lx&#65533;&#65533;E&#65533;&#65533;5&#65533;b &#65533;H,&#65533;&#65533;+&#65533;1&#65533;PsF&#65533;&#65533;&#65533;h&#65533;(&#65533;&#65533;&#65533;L(LE&#65533;&#1284;&#65533;&#65533;2L3&#65533;*&#65533;X&#65533;W2&#65533;&#65533;&#65533;&#65533;7(&#65533;&#65533;&#1604;&#65533;HY&#65533;&#65533;&#65533;&&#65533;&&#65533;&#65533;4&#65533;&#65533;6&#65533;D&#65533;c&#65533;&#65533;!&#65533;&#65533;:*&#65533;&#1079;D&#65533;E&#65533;gc<)&#65533;&#65533;&#65533;Z&#65533;#!HB-S&#39084;&#65533;K&#65533;$!,e=&#65533;&#65533;+&#65533;y6)e&#65533;6s&#65533;z&#65533;N&#65533;&#65533;4{l%&#65533;&#35211;&#65533;&#65533;&#65533;&#65533;,9&#65533;"i&#65533;6&#65533;^&#65533;&#65533;&#65533;&#65533;^&#65533;&#65533;`O:&#65533;B&#65533;!&#65533;<&#65533;&#65533;%d&#436;6&#65533;&#65533;#&#65533;/7l J&#65533;/&#65533;5&#65533;
&#65533;&#65533;&#65533;:q&#65533;n&#65533;H&#65533;&#65533;&#65533;X$r&#65533;DL&#65533;&#65533;&#65533;&#65533;&#65533;2V&#65533;Of&#65533;&#65533;G&#65533;&#65533;&#65533;!$#q&#65533;&#65533;U&#65533;R|&#65533;&#65533;&#65533;&#65533;` &#65533;Mfl&#65533;&#65533;D&#65533;&#65533;&#21892;-&#65533;&#65533;I&#65533;,'A&#65533;{&#1514;vcx&#1926;+=&#65533;`&#65533;y&#65533;04&#65533;E&#65533;&#65533;&#65533;]r3a&#65533;&#65533;cQ=H|&#65533;&#65533;4&#65533;-&#65533;3&#65533;&#65533;"t_&#65533;P&#1415;&#65533;&#65533;Jg&#65533;&#65533;2wv2&#65533;&#65533;&#65533;H&#65533;&#65533;&#65533;|&#65533;6n&#65533;&#1000;d &#65533;r&#65533;&#65533;T&#65533;&#65533;&#65533;y1&#65533;v&#65533; &#65533;&#65533;&#65533;C&#773;&#65533;|&#65533;&#65533;
x&#1427;c&#65533;&#65533;&#65533;&#65533;&#949;rl&*D&#65533;&#65533;u&#65533;&#762;&#65533;&#65533;&#65533;6&#65533;3{&#65533;&#65533;&#65533;&#65533;5{&#65533;DD<&#65533;&#65533;&#65533;&#65533;s&#65533;=&#65533;Qg&#1359;X&#65533;<&#65533;>&#65533;`B&#65533;0M&#65533;&#65533;&#226;M&#65533;&#65533;&#65533;&#65533;&#65533;&#65533;gx6&#65533;|&#65533;LP&#65533;&#65533;Tb&#65533;&#65533;&#65533;&#65533;&#65533;J(0&#65533;y`:&#65533;&#65533;&#65533;&#1926;&#65533;&#65533;&#65533;&#65533;#E&#65533;&#65533;&#65533;&#65533;&#65533;&#65533;$W{&#65533; &#48589;~&#65533;*&#65533;sH&#65533;&#65533;&#65533;]&#65533;&#65533;_0&#65533;&#65533;B&#7159;&#65533;)&#65533;m&#65533;&#65533;V&#65533;&#65533;/&#65533;&#65533; &#65533;&R+ &#65533;!+&#65533;&#523;i&#65533;x&#65533;E&#65533;&#65533;P"&#65533;&#65533;o8&#65533;&#65533;H&#65533;&#65533;0n&#65533;Y|&#65533;&#920;v@PgL&#65533;i&#65533;G&#65533;"pu\CF&#65533;H19&#65533;&#65533;c0&#65533;l &#65533;&#65533; &#65533;&#65533;&#65533;L&#65533;"&#65533;&#65533;F:&#65533;l&#65533;&I&#65533;JZ&#65533;&#804;&7&#65533;&#65533;KJ&#65533;\!d$GI&#65533;R&#65533;R&#65533;&#65533;L&#65533;*W&#65533;&#65533;I~&#65533;\pl&#65533;&#567;&#65533;S&#65533;&#65533;<@+w&#65533;&#65533;]V@&#65533;F41K?&#65533;&#268;\&#549;2&#65533;&#65533;&#65533;^:&#65533;&#65533;&#65533;0&#65533;&#65533;g&#65533;&#65533;&#65533;&#65533;&#65533;&4&#65533;&#65533;MJ&#65533;&#1114;(&#65533;&#65533;&#24208;&#65533;r*&#65533;&#65533;&#65533;|f&#65533;&#65533;I&#65533;&#65533;H&#65533;&#65533;P&#65533;<&#65533;IO&#1304;&#65533;L&#65533;>[9&#65533;HL%&#65533;&#65533;&#65533;@G&#65533;e&#65533;&#65533;-&#65533;&#65533;PR&#65533;&#65533;,@B'J&#65533;[&#65533;p:&#65533; &#65533;&#1600;8@&#65533;]@C&#65533;	&#65533;nj&#65533;(E&#65533;6&#65533;&#65533;&#65533;&#65533;s&#65533;&#65533;-&#65533;&#65533;H&#65533;&#65533;&#65533;&#65533;F&#65533;&#786;n&#65533;G8&#65533;&&#65533;B&#65533;&#65533;v&#65533;&#65533;"CM&#65533;0 R&#65533;<]&#65533;O&#65533;&#65533;&#65533;&#1536;(&#65533;&#65533;6&#65533;I&#65533; &#65533;Q&#65533;&#65533;K&#65533;&#65533;T!&#65533;&#65533;7&#65533;iTs9&#65533;g&#65533;&#65533; &#65533;$Po TL&#65533;b&#65533;cY&#65533; &#65533;@u&#65533;&#65533;l&#65533;3mp&#65533;h@&#65533;8&#65533;]	Y&#65533;&#65533;&#65533;&#65533;7p&#65533;S&#65533;
&#65533;|
&#65533;&#65533;UBR&#65533;U&#65533;2&#65533;&#65533;]&#65533;Y&#65533;&#65533;&#65533;&#65533;&#65533;&#732988;@f&#65533;@&#65533;&#65533;.&#65533;&#65533;Bp&#65533;F P&#1460;&#65533;Dm/5P&#65533;
&#65533;&#65533;&#65533;$l&#65533; [&#65533;&#65533;-&#65533;-nG&#65533;&#65533;gn &#65533;4&#65533;&#65533;po &#65533;8&#65533;j]&#65533;C&#65533;&#65533;&#65533;&#65533;&#65533;&#65533;&#65533;t&#65533;&#65533;&#65533;rlt&#65533;6%Z&#65533;&#65533;]&#65533;F&#65533;&#65533;&#65533;&#1792;T@&#65533;6&#65533;&#65533;&#65533;Ay&#65533;6&#65533;&#65533;a&#65533;Y&#65533;&#65533;0&#65533;&#65533;&#65533;&#65533;&#65533;&#65533;U%4&#65533;&#65533;+}&#65533;&#65533;h&#65533;&#65533;&#65533;>&#65533;&#65533;{`&#65533;&&#65533;&#65533;`&#65533;&#65533;&#65533;Z&#2017;)I5#&#65533; $X@:&#65533;&#65533;&#65533;&#65533;)=&#65533;b&#65533;&#65533;&#65533;:&#65533;&#65533;&#65533;@N&#65533;h|O&#65533;AN&#65533;A&#65533;&#65533;	&#65533;&#65533;&#65533;D&#65533;&#65533;idtJ&#65533;&#65533;
&#65533;&#65533;&#65533;&#65533;&#65533;&#65533;&#65533;&#65533;X&#65533;S&#65533;f&#65533;&#65533;)/&#65533;&#1381;j&#65533;&#65533;&#508;&#881;&#65533;&#65533;&#65533;&#65533;&#65533;&#65533;&#65533;f&#65533;&#65533;y&#65533;&#65533;X&#65533;&#65533;&#65533;8&#1465;&#65533;w&#65533;&#65533;+&#65533;H &#65533;&#65533;&#65533;4/&#65533;F>~F &#65533;F&#65533;i&#65533;&#65533;A&#30031;&#65533;&#65533;t&#65533;&#65533;*&#65533;0f	D&#1254;&#1144;&#65533;i&#65533;Q9W&#65533;&#535;G&#65533;&#65533;&#65533;z@LbIaV&#65533;X&#65533;&#669;&#65533;x&#65533;&#65533;&#65533;&#65533;&#65533;&#1443;[&#65533;4&#65533;&#65533;&#65533;V,cb&#65533;&#65533;!&#65533;&#65533;&#327;&#65533;h&#609;&#65533;<B&#65533;Z&#65533;c&#65533;&#65533;v$bQ&#65533;,&#65533;$W&#65533;!&#65533;4&#233;Z&#65533;&#65533;&#1614;B&#65533;&#65533;B&#65533;*&#65533;&#65533;&#22752;<R&#65533;&#65533;Y&#65533;&#65533;~&#1619;&#65533;&#65533;&#65533;O2&#65533;&#65533;&#65533;&G&#65533;&&#65533;
&#65533;z&#65533;M&#65533;&#65533;P&#65533;;&#65533;7&#65533;L(^>&#65533;&#65533;&#65533;&#65533;+&#65533;~&#65533;p$&#65533;&#65533;<X&#333;Z&#306;I&#65533;[&#65533;&#65533;&#65533;=dM&#65533;&#65533;&#65533;C0&#65533;&#65533;&!&#65533;&#65533;&#65533;Z&#65533;&#65533;&#65533;&#65533;&#65533;Z&#65533;yK&#65533;&#65533;&#65533;&#65533;&#65533;&#65533;&#65533;&#65533;o^&#65533; &#65533;/8Y&#65533;&#65533;&#65533;&#65533;&#65533;b&#65533;&#65533;&#65533;&#65533;&#65533;nZ&#65533;x&#65533;t&#65533;U&#65533;&#65533;k&#65533;+8&#65533;&#65533;&#65533;&#65533;q&#65533;eHBp&#65533;(&#65533;&#65533;&#65533;&#65533;&#65533;&#65533;&#65533;v &#65533;&#65533;#&#65533;&#65533;s/&#65533;sr&#65533;&#65533;&#65533;8&#65533;0r&#65533;B&#65533;3&#65533;&#65533;&#65533;0x&#65533;&#65533;3&#65533;41@&#65533;&#27422;&#65533;&#65533;&#65533;&#65533;&#65533;&#65533;&#65533;>u&#65533;A%&#65533;&#65533;&#65533;&#65533;&#65533;&#65533;V\&#65533;&#65533;&#65533;&#65533;&#65533;&#65533;&#65533;5&#65533;&#65533;&#65533;F6&#65533;{&#65533;&#772;1|&#65533;&#65533;i&#65533;&#65533;B&#65533;&#65533;&#65533;.&#65533;&#65533;&#65533;&#65533;+ <&#65533;'/
&#65533;^&#65533;&#65533;&#65533;&#65533;&#65533;&#65533;
!kG*
&#65533;K&#65533;&#65533;2XX$v&#65533;^&#65533;>?&#65533; &#65533;X&#65533;%&#65533;&#65533;&#65533;&#65533;&#65533;&#65533; &#65533;VP,Pp&#65533;(&&#65533;O&#65533;&#65533;&#65533;_&#65533;&#65533;&#65533;o&#65533;4x&#65533;&#65533;&#65533;r+&#65533;&#65533;7&#65533;d
&#65533;&#65533;|&#65533;&#65533;y&#65533;.&#65533; &#65533;}J&#65533;P&#65533;/&#65533;@yQ&#65533;"&#65533;&#65533;48&#65533;r&#65533;&#65533;-&#65533;W&#65533; p&#65533;v$X&#65533;A.o&#65533;&#65533;9&#678;&#65533;&#65533;)&#65533;M&#65533;q&#65533;&#65533;&#65533;FppI&#65533;=%&#65533;&#65533;I@$&#65533;@&#65533;q*&#65533;Qg&#65533;)pG{&#65533;(A(<&#65533;@&#65533;y4BO zK&#65533;(&#65533;&#65533;"0&#131;K&#65533;&#65533;s&#65533;2&#65533;F@A&#65533;-&#65533;&#65533;(L O  &#65533;&#65533;X7&#65533;>P&#65533;4"jD&#65533;&#65533;m&#65533;y\R+NCa"S&#65533;B&#1025;&#65533;!#'&#65533;-O&#65533;$dk&#65533;gP&#65533;"'&#65533;>&#65533;Ar@O '&#65533;1]p&#65533;&T@~L`&#65533;&#1633; I&#65533;<&#65533;&#65533;Z&#65533;&#65533;&#65533;8g&#65533;&#65533;&#977;&#65533;q"x&#65533;&#65533;&#65533;&#65533;>+ &#65533;p}&#1188;y|&#65533;&#65533;r&#65533;&#65533;8( &#65533;G&#65533;C&#65533;i&#65533;yA&#65533;&#65533;D5&#65533;XE.&#65533;&#65533;t^&#65533;&#65533;&#65533;&#65533;&#65533;&#65533;&#65533;n8&#65533;hA&#65533;&#65533;8#&#1100;I&#65533;&#65533;Op&#65533;&#65533;&#65533;&#65533;m&#65533;'l&#65533;&#65533;A&#65533;1&#65533;&#65533;&#65533;&#65533;h&#65533;&#65533;&#65533;&#65533;1&#65533;&#65533;&#65533;&#65533;&#1880;&#65533;qvw&#65533;.&#65533;'Q&#65533;hH#Tx&#65533;&#65533;&#65533;&#65533;&#65533;&#65533; -T&#65533;&#65533;x&#65533;0L&#65533;Q!&#65533;&#65533;,	&#1064;&#65533;&#207;&#65533;q*:<Qi*fw'&#65533;yH0&#65533;'&#65533;1&#65533;8&#65533;~&#65533;&#65533;&#65533;&#65533;q&#65533;Db&#65533;'&#65533;z&#65533;&#38929;&#65533;&#1042;R&#65533;AS&#65533;&#65533;&#65533;%v&#65533;6&#65533;_
!=&#65533;00&#65533;r	j&#65533;}Z&#65533;&#65533;&&#65533;o0&#65533;@sF{&#65533; #&#850;5&#65533;&#65533;&#65533;W8	}&#51668;Y&#65533;`)-W&#65533;&#65533;&#65533; &#65533;&#65533;&#65533;#&#65533;&#65533;cTBp&#65533;&#65533;B0&#65533;p&#65533;e?l&#65533;}|&#65533;&#65533;&#65533;&#65533;&#65533;&#65533;&#65533;wC&#65533;a&#65533;V&#65533;sU &#65533;Eq"&#65533;&#65533;C!"&#65533;H&#65533;}&#65533;7&#65533;&#65533;&#65533;,&#65533;p&#65533;M&#65533;(&#65533;a&#65533;&#65533;&#65533;&#65533;DL&#65533;X&#65533;9]7&#65533;&#65533;1&#1499; s&#65533;&#65533;&#65533;&#65533;9&#65533;&#65533;Y&#65533;&#65533;9\A  !&#65533;     ,    &#65533; &#65533;iL3	/_ 3f6i9l?o?rBuFyI|Ly&#65533;  &#65533;&#65533;&#65533;//&#65533;??&#65533;OO&#65533;__&#65533;oo&#65533;O&#65533;R&#65533;/Y&#65533;#V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O&#65533;_&#65533;&#65533;S1,&#65533;HU,|g&#65533;$&#65533;&#65533;&#65533;&#65533;r&#65533;&#65533;r&#65533;&#65533;&#65533;&#65533;&#65533;G,&#65533;Z;&#65533;&#65533;Q&#65533;&#65533;FT5&#65533;c5'&#65533;|&#65533;,1&#65533;a&#65533;,&#65533;$&#65533;pbZ|&#65533;q&#65533;!&#65533;
<u&#65533;&#65533;M&#65533;p&#65533;2/5Xh&#65533;c &#65533;&#65533;~lv8&#65533;&#1036;&!&#65533;&#65533;&#65533;KU&#65533;&#65533;R&#65533;&#256;L&#65533;~m&#65533;A&#65533;&#65533;>&#65533;&#65533;&#65533; p&#65533;'X&#65533;&#65533;b&#65533;&#65533;-&#65533;c&#65533;&#65533;)&#65533;]&#65533;&#65533;&#65533; &#65533;&#65533;hP&#65533;&#65533;|&#65533;&#65533;&#65533;&#1811;t`t1&#65533;&#65533;=VFaQT&#65533;I&#65533;Kj&#65533;[&#65533;&#65533;&#65533;U'&#65533;.&#65533;Y&#65533;&#65533;Ru&#65533;&#65533;>)&#65533;&#65533;&#65533;V|$p&#65533;mc#E?H&#65533;Bjs^>&#65533;&#65533;j<(q&#65533;&#65533;&#65533;h&#65533;w&#65533;&#65533;&#65533;cI&#65533;a&#65533;&#65533;&#65533;8mNl&#65533;ce&#65533;&#65533;&#65533;wl&#65533;&#65533;Bw&#65533;&#878;&#65533;&#65533;8&#65533;&#65533;&#65533;&#65533;&#65533;&#65533;ci&#65533;&#65533;&#1135;&#65533;&#65533;A&#65533;@&#65533;&#654;&#65533;&#1171;s)&#65533;A&#65533;r&#65533;M&#65533;u5&#512;KBK&#65533;A&#128;&#65533;&#65533;&#12016;&#65533;/&#65533;&#65533;&#65533;J&#65533;&#65533;{&#65533;&#65533;&#65533;)&#65533;@&#65533;&#65533;_&#65533;-&#65533;&#65533;&#65533;&#65533; &#65533;C&#65533;Y&#65533;&#65533;A&#65533;&#65533;1d&#65533;&#65533;1&#65533;A&#65533;G&#65533;&#65533;	&#65533;&#65533;&#65533;75Qa.&#65533;&#65533;&#1992;e&#65533;7&#65533;B&#65533;"vE&#65533;B&#65533;)&#65533;&#65533;&#65533;\&#65533;c5&#65533;&#65533;I&#65533;&#65533;DG&#65533;]&#65533;&#65533;&#65533;&#65533;"&#65533;..&#65533;&#65533;&#65533;, $&#65533;]&#65533;#^2a&#65533;&#65533;&#65533;&#65533;e5&#65533;&#65533;&#65533;%!&#65533;&#65533;!&#65533;&#65533;1&#65533;&#65533; &#65533;&#65533;>I&#65533;&#65533;M&#65533;Q&#65533;&#65533;&#65533;Lh&#65533;&#65533;&#65533;	&#65533;&#65533;w}2&#65533;&#65533;B&#65533;&#65533;&#65533;&#65533;4&#65533;&#65533;F&#50261;&#65533;v&#65533;J&#1639;Jh&#1057;xZX&#65533;ivVJj{&#65533;&#65533;&#65533;&#65533;G&#65533;&#65533;&#65533;k$]&#65533;i1&#65533;&#65533;&#65533;	&#65533;&#65533;&#65533;&#65533;X&#65533;$&#65533;&#65533;&#65533;j &#65533;	&#65533;&#65533;&#65533;&#494;E&#65533;*&#65533;8F&#65533;&#65533;F&#65533;&#65533;1{&#65533;&#65533;0k&#65533;$&#65533;&#35211;n&#65533;&#65533;&&#65533;,4&#65533;bz&#65533;F&#65533;&#65533;`-3.&#65533;&#65533;J&#65533;&#65533;Y&#65533;I&#65533;&#65533;&#65533;e&#65533;&#65533;&#65533;,	&#65533;&#65533;)F18B&#65533;*%&#65533;&#65533;-e&#65533;&#65533;&#65533;)q&#65533;&#65533;z&#65533;o&#65533;&#65533;h&#65533;&#65533;&#65533; B&#65533;&#1074;&#65533;w0&#65533;&#65533;&#65533;P&#65533;;&#65533;&#65533;&#65533;&#65533;=&#65533;H&#65533;x$&#65533;&#1327;6&#55044;&#65533;&#18828;0&#65533;&#65533;s)&#65533;&#65533;D18&#65533;&#65533;&#65533;&#65533;.&#65533;&#65533;&#65533;&#65533;	x&#65533;-&#65533;tE1&#65533;&#65533;)&#65533;&#65533;,s&#65533;"&#65533;T6&#65533;&#65533;d&#65533;K&#65533;@+&#453;3&#65533;|&#65533;	&#1297;&#1887;&#65533;u&#65533;&#65533;&&#65533;|&#65533;&#65533;&#65533;{P&#65533;&#65533;W&#65533;&#1269;IK&#65533;&#65533;&#65533;&#1003;&#65533;&#65533;&#65533;&#65533;&#65533;3X]&3&#65533;^&#65533;&#65533;L<H&#65533;(6&#65533;&#65533;&#65533;ov&#65533;Gw&#65533;:&#65533;}z&#65533;P/&#65533;X&#65533;p&#65533;q7&#65533;Y&#65533;&#65533;
&#65533;&#52442;^5&#65533;B&#65533;>{}&#65533;&#780;;"&#65533;&#65533;&#65533;A&#65533;&#65533;&#65533;=&#65533;&#65533;&#65533;B&#65533;&#65533;&#65533;&#65533;&#65533;&#65533;&#65533;[&#65533;ckt&#65533;&#65533;&#65533;&#65533;O&#65533;.&#65533;&#65533;C&#65533;&#65533;&#65533;N~&#65533;]&#65533;&#65533;&#65533;&#65533;;U&#65533;&#1042;"&#490;(&#1155;4&#65533;DB&#65533;&#65533;&#194;&#65533;# [&#65533;b*&#65533;&#65533;&#65533;;&#65533;&#65533;D]o'J&#65533;>&#65533;U&#65533;{&#1626;Y&#1301;B&#65533;&#65533;T&#259;&#65533;&#65533;&#65533;+r&#65533;%&#65533;=(F6&#65533;&#65533;=&#1697;>&#65533;&#65533;&#65533;1>A&#65533;&#65533;"`F&#65533;g&#65533;:&#65533;&#65533;&#1603;&#65533;&#65533;&#65533;&#65533;&#65533;";&#65533;\&#65533; &#65533; 0&#65533; q&#65533;&#65533;&#65533;dE [&#65533;&#65533;H&#65533;Et&#65533;P	|G&#65533;zq&#65533;tJ&#65533;j&#65533;>&#65533;&#65533;&#65533;&#65533;&#65533;0K1&#65533;&#65533;&#65533;J&#65533;bA&#65533;&#65533;&#65533;&&#65533;&#65533;1&#65533;a&#65533;!&#65533; &#65533; 0&#65533;&#65533;&#65533;&#65533;&#65533;$'I&#65533;JZ&#599596;$6&#65533;&#65533;Nz&#65533;&#65533;(GIJP*&#65533;]U\&#65533;2&#65533;&#65533;V&#65533;&#65533;,&#65533;,gI&#65533;Zv22&#65533;&#65533;&#65533;&#65533;xX&#65533;&#65533;&#65533;d&#65533;-&#65533;I&#65533;br@x&#65533;\&#65533;OF&#65533;&#65533;`:&#65533;4&#65533;4&#65533;)&#65533;e&#65533;1&#65533;$&#65533;&#65533;&#65533;nR&#65533;&#65533;L &#65533;&#65533;&#65533;&#65533;&#65533;L&#65533;3&#65533;&#65533;&#65533;bZ&#65533;&#65533;|Cav&#65533;&#65533;z&#65533;&#65533;&#65533;&#129;:&#65533;&#65533;&#65533;v&#65533;&#65533;&#65533;  =&#65533;I&#1026;Nb3EQ&#65533;B&#65533;&#65533;Dx&#65533;&#65533;m&#65533;?':&#65533;&#65533;&#65533;&#65533;&#65533;+&#65533;F&#141;&#65533;&#65533;&#65533;&#65533;&#65533;$RD&#65533;&#65533;'Z&#65533;&#65533;R&#65533;&#65533; &#65533;&#65533;C&#65533;&#65533;P&#65533;&#65533;&#65533;2&#65533;T&#65533;"I&#65533;R&#65533;&#65533;L)5Gp&#65533;&#65533;28&#65533;&#65533;%&#65533;!&#65533;B&#65533;A &#65533;S&#65533;>S&#65533;&#1220;Ax &#65533;&#65533;@! &#65533;&#65533;f &#65533;&#65533; &#65533;@&#65533;$u*P&#65533;?&#65533;j0&#65533;*M&#65533;&#65533;&#65533;$j&#65533;
&#65533;&#65533; &#65533;&#65533;T&#65533;`RTU&#65533;&#65533;&#65533;&#65533;1y&#1027;&#65533; &#65533;#xl_k&#65533;&#65533;&#65533;=&#65533;&#65533;T&#65533;&#65533;~*&#65533;&#65533;Z&#65533;^&#65533;QR&#65533;&#65533;k&#65533;
 &#65533;V&#65533;&#181;&#65533;&#65533;&#65533;,1;&#65533;!&#34868;&#65533;=&#65533;*S&#65533;&#65533;@&#65533;,l])&#65533;b&#65533;`_p&#65533;I&#65533;&#65533;&#65533;h@z0&#65533;&#65533;&#65533;&#341;fB&#65533;&#65533;P:w&#65533;&#65533;&#65533;io0&#65533;"&#65533;&#65533;&#65533;&#65533;&#65533;,W &#65533;t2&#65533;&#65533;&#65533;#<`H3@&#65533;&#65533;l}-z&#1259;&#65533;R&#65533;@0&#65533;d&#65533;]P&#951;&#65533;L&#65533;C&#65533;>&#65533;[H>`&#65533;&#65533;/&&#65533;;K&#65533;&#65533;6&#65533;k^&#65533;&#65533;(x&#65533;&#65533;I&#65533;}I
!&#65533;&#65533;&&#65533;K&#65533;&#65533;&#65533;&#65533;&#1792;@&#65533;f&#65533;&#65533;&#65533;5&#65533;| &#65533;@ Hq&W<&#65533;&#65533;&#65533;&#65533;&#65533;&#65533;&#65533;&#65533;&#65533;j&#65533;&#65533;%&#65533;&#65533;&#65533;Idp&#65533;&#65533;X^h:J&#65533;z&#65533;&#65533;.&#65533;&#65533;:&#65533;LM&#65533;&#65533;&#65533;h&#65533;gp&#65533;Z&#65533;:&#65533;9&#65533;d.3.s&#65533;1tt&#65533;#~sP&#65533;L&#856;&$5&#65533;Z&#65533;|U>S3&#65533;&#65533;s	&#65533;gC&#65533;&#931;&#65533; &#65533;&#65533;u:&#65533;&#65533;`Z.&#65533;&#1562;&#65533;b&#65533;&#1173;&#65533;&#65533;&#65533;&#65533;&#65533;NW&#65533;S&#65533;&#65533;&#65533;&#65533;&#65533;&#65533;3&#529;#|&#65533;&#65533;&#65533;XQ&#474;&#65533;&#65533;&#65533;&#65533;BGwt&#65533; &#65533;&#65533;&#65533;&#65533;Gjv&#65533;&#65533;&#65533;6&#65533;M*&#65533;)&#65533;-]@%jT&#625;&#65533;&#65533;L$D&#65533;!+&#65533;1&#65533;s&#65533; k&#65533;&#65533;&#65533;RV<&#65533;&#65533;^&#65533;u"&#65533;n0C &#65533;9&#65533;Cl&#65533;&#65533;E"&#65533;9&#65533;=}`C&#65533;cC*&#65533;&#65533;&#128;&#65533;&#65533;" 
&#65533;&#65533;SPT*&#809;&#65533;&#477;nx0M{&#65533;&#235;@&#65533;&#65533;4&#65533;}&#1538;&#1150;%%9"To~r&#65533;7&#65533;&#504;)&#65533;&#65533;(.J&#65533;=&#65533;&#65533;U=&#65533;&#65533;td&#65533;&#65533;&#65533;&#65533;&#65533;Q7&#65533;7;c&#65533;&#65533;&#396;#X&#65533;	&#65533;	][&#65533;&#967;&#65533;c&#65533;&#65533;&vE&#65533;&#65533;A&#65533;;R&#65533;WO&#65533;X&#65533;&#65533;q&#65533;)&#65533;M,R&#65533;&#65533;T')zD6'&#154;*&#65533;&#65533;&#65533;&#65533;&#65533;&#65533;&#65533;"&#65533;&#65533;!u&#65533;&#65533;&#1772;&#65533;&#65533;&#65533;&#65533;&#65533;&#65533;k&#65533;&#65533;&#65533;zX&#65533;=&#65533;N`d&#65533;&#65533;j+\&#65533;!&#65533;8&#65533;2&#65533;&#65533;&#65533;&#328;&#1708;&#65533;cB&#65533;mU{tD!"I&#65533;&#65533;&#65533;/&#65533;`&#65533;4&#65533;D&#65533;yo&#65533;&#65533;Cz&#65533;e&#65533;&#65533;l s)p&#65533;x&#65533;{&#65533;ht&#65533;&#1164;R&#65533;)&#65533;H&#65533;Rs&#65533;&#65533;&&#65533;&#65533;&#65533;&#65533;,.&#65533;"&#65533;&#65533;}&#65533;&#65533;6}&#65533;t?&#1277;m8&#65533;&#65533;6&#65533;&#65533;&#65533;&#65533;&#65533;X&#65533;=6
&#65533;&#65533;GT&#65533;&#65533;_&#65533;k1&#65533;0&#65533;V&#65533;1&&#65533;&#65533;"V&#65533;&#65533;z&#65533;&#65533;&#65533;&#65533;&#65533;r{	&#65533;&#65533;&#65533;e&#65533; &#65533;&#65533;&#1537;&#65533;&#65533;&#65533;@&#65533;dFH-]0-&#65533;5&#65533;3"&#65533;W&#65533;2r&#65533;0&#65533;&#65533;A0Y&#65533;P&#65533;/qpy~rr)&#65533;&#1793;#&#65533;&#65533;}&#65533;&#65533;zGp0=&#65533;&#65533;J&#65533;v&#65533;"&#65533;W-3&#65533;&#65533;&#65533;Q&#65533;&#65533;}&#65533;&#65533;SG
OH&#65533;&#65533;&#65533;&#65533; _&#65533;D7&#65533;&#65533;v&#65533;f&#65533;V82&#65533;}[&#65533;&#65533;&#65533;c:hv&#65533; nHP|Kp:&#65533;&#65533;tL&#65533;K`&#65533;2u&#65533;f&#65533;L v&#65533;&#65533;(L&#65533;&#65533;a&#807;[5r&#65533;&#65533;` &#65533;`t&#65533;vZR=s&#65533;=`b=t5S"&#65533;&#65533; #&#65533;&#65533;-H&#65533;4m&#65533;$Q&#65533;#M@t&#65533;Q"q&#65533;&#65533; C8&#65533;&#65533;X&#65533;&#65533;&#65533;Hk9&#65533;&#65533;!&#65533;&#65533;s&#65533;&#65533;#&#65533;`9X&#65533;&#65533;&#65533;&#65533;v&#65533;&#65533;&#65533;# kwB&#65533;&#65533;V&#65533;t&#65533;b&#65533;&#65533;0&#65533;}X'&#65533;(Di&#65533;B.G_XpO&#65533;&#65533;&#65533;`V&#65533;&#65533;~?t&#65533;o&#65533;&#65533;Xu\&#65533;&#65533;&#65533;&#25224;A&#65533;M HYPu&#65533;!)q&#65533;c&#65533;&#65533;~&#65533;Y&#65533;kF&#65533;$"&#65533;Oc&#65533;T &#65533;&#65533;&#65533;&#65533;tI&#65533;&#65533;a&#65533;&#65533;C&#1544;k&#65533;&#65533;&#65533;&#65533;'@&#65533;k&#65533;	[8&#65533;E0&#65533;?m&#65533;&#65533;K r&#65533;l&#65533;&#65533;
&#65533;as&#65533;E_&#65533;:L`:&#65533;&#65533;.p&#65533;n&#65533;&#65533;r&#65533;&#820;&#65533;&#65533;;L&#65533;4<Q&#65533;&#65533;Q&#65533;H8&#65533;:1&#65533;&#65533;&#65533;&#65533;&#65533;<A	u&#65533;n`&#65533;0D	&#65533;&#65533;&#65533;&#65533;&#65533;<(3!b 04&#65533;,&#65533;&#65533;&#65533;0&#65533; }EAcyTP&R&#65533;Q@
?d&#65533;`&#65533;"&#1072;)&#65533;*&#65533;F&#65533;1r	-+a!Y&#65533;&#65533;&#65533;&#65533;&#65533;X&#65533;&#65533;&#65533;&#65533;3&#65533;&#65533;
&#850;&#65533;&#65533;&#65533;&#65533;&#65533;&#65533;&#65533;&#65533;D|&#65533;^&#65533;q&#65533;&#65533;R&#65533;s&#65533;k-&#65533;&#65533;&#65533;&#65533;&#65533;&#921;&#65533;&#65533;t&#65533;MBy8&#65533;&#65533;&#65533;&#65533;)&#65533;&#65533;&
(&#65533;&#65533;&#65533;&#65533;9&#65533;&#65533;Y&#65533;&#65533;y&#65533;&#65533;&#65533;<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&#65533;"&#65533;\2&#65533;&#65533;&#1061;Dj`P&#65533;l&#1744;_M&#65533;^&#65533;J&#65533;&#65533;Xt&#65533;&#65533;@t*Tfh+D&#65533;R4&#65533;%&#65533;&#65533;&#65533;&#65533;}d&#65533;&#65533;&#65533;&#65533; &#65533;X&#65533;N1&#65533;.&#65533;&#65533;&#2020;&#65533;hTC&#1677;^&#65533;&#65533;&#65533;&#65533;&#65533;&#620;&#65533;+O&#65533;&#65533;U&#65533;E&#65533;&#65533;&#65533;Hq]r&#65533;C&#65533;(&#65533;&#65533;L&#65533;w&#65533;&#65533;'vE*&#65533;&#65533;&#65533;&#65533;&#1058;:G&#65533;0&#65533;&#65533;&#65533;QV1&#65533;&#65533;&#65533;q`%{ @ &#65533;&#65533;.&&#65533;e&#65533;|&#65533;b&#65533;&#65533;Sk'&#1124;\I&#65533;ox&#65533;&#65533;@&#65533;&#65533;&#65533;&#65533;H&#65533;=&#65533;9&#65533;[MOK&~ &#65533;&#65533;&#65533;&#65533;D3&#65533;VR&#65533;D&#65533;nH(ud&#65533;&#1857;BGM&#65533; &#65533;(&#65533;&#65533;&#65533;_&#65533;E&#65533;	&#65533;&#65533;q&#65533;&#65533;&#65533;$7&#65533;4&#65533;|&#65533;H&#65533;g=!&#65533;J"b&#65533;"MtI&#65533;b&#65533;A&#65533;&#65533;6&#65533;4&#65533;&#65533;s&#65533;p&#1056;&#65533;_&#1312;&#65533;1"aY&#65533;&#65533;jS&#65533;&#65533;&#65533;&#65533;|&#65533;&#65533;~&#65533;&#65533;&#65533;<nIh&#65533;&#65533;0&#65533;(n&#65533;&#65533;"&#65533;&#65533;G&#65533;i@21&#65533;%&#65533;&#65533;&#65533;5&#65533;&#65533;&#65533;GGzdmb$\&#65533;&#65533;&#65533;&#65533;6QK_HT@&#65533;z5&#65533;Y&#65533;}Hh"&#39188;&#65533;&#65533;&#65533;!&#921;&#65533;9&#65533;&#65533;F`&#65533;F !J(A&#65533;&#65533;&#65533;&#65533;&#65533;ZA!!&#65533;r&#65533;%&#65533;&#65533;&#65533;&#65533;b&#65533;c&#65533;(Z&#65533;f]&#65533;&#65533;&#65533;3&#65533;&#65533;&#65533;&#47944;d&#65533;m&#65533;&#65533;VkJ&#65533;&#65533;&#65533;(&#65533;+&#305;&#65533;&#65533;v&#65533;0&#65533;&#65533;z&#65533;~2&#65533;&#65533;'V&#65533;&#65533;&#687;(&#1188;&#65533;&#65533;A(&#65533;R&#65533;+	eQ&#65533;4:&#305;&#65533;"&#65533;.&#65533;&#65533;&#1717;&#65533;q&#65533;&#65533;&#65533;3&#65533;&#65533;&#65533;c&#65533;&#65533;&#65533;"&#65533;&#65533;&#65533;&#65533;&#65533;W&#65533;&#65533;&#65533;Q&#65533;I&#65533;&#65533;q)&#65533;&#65533;L&#65533;&#65533;&#65533;S&#65533;R&#65533;&#65533;&#65533;&#65533;&#65533;&#65533;&#65533;&#65533;n&#65533;A.C&#65533;&#65533;6&#65533;&#65533;D&#953;b&#65533;&#65533;&#301;&#65533;)GSW&#65533;0&#65533;&#65533;]2q&#65533;&#65533;&#65533;&#65533;&#65533;N&#65533;Nq&#516;8&#65533;&#65533;&#65533;&#65533;=mc(&#65533;Bi&#65533;d&#65533;5&#65533;&#65533;&#65533;a&#65533;`PO&#65533;U&#65533;&#65533;&#65533;&#65533;Jh&#10235;&#65533;&#65533;=&#1347;+&#65533;t&#65533;R&#65533;\&#65533;q@|&#65533;&#65533;82k&#65533;he&#65533;rTd&#65533;N&#696;)(&#65533;
&#65533;&#65533;&#65533;&#65533;&#65533;&#65533;&#65533;&#449;&#65533;&#65533;&#65533;c&#65533;{B]X&#65533;^E$+&#65533;8&#65533;&#65533;&#65533;&#65533;H&#65533;XK&#65533;|&#1621;"r&#53282;P&#65533;&#65533;z&#65533;qp&#65533;N&#65533;#&#65533;#V&#65533;&#65533;&#65533;D$O&#65533;&#65533;&#65533;&#65533;qIuD&#65533;&#65533;x&#65533;(&#65533;&#65533;8&#65533;8&#65533;BAt&#65533;&#65533;&#65533;&#65533;&#65533;)0&#65533;&#65533;
&#65533; $Z$&#65533;B	&#65533;&#65533;&#208;&#65533;dp %&#65533;&#65533;&#65533;&#65533;&&#65533;&#65533;&#65533;p&#65533;8&#65533;&#65533;&#947;&#65533;N&#65533;&#65533;v&#65533;&#65533;&#65533;&#65533;&#65533;&#65533;&#65533;@&#65533;N&#1403;&#65533;n jP&#65533;!&#65533;&#65533;&#65533;&#65533;&#65533;&#65533;#i&#65533;&#65533;XB&#65533;L&#65533;n&#128;&#65533;^H&#65533;H&#65533;&#65533;q&#65533;&#65533;&#65533;2x&#65533;l&#65533;Z&#65533;&#65533;h2D"&#65533;&#65533;"&#65533;	y&#65533;&#65533;&#65533;I]&#65533;&#65533;	&#65533;&#65533;0&#65533;=&#65533;&#65533;&#65533;]&#65533;&#65533;&#65533;U0q&#65533;b&#65533;&#65533;6&#65533;4&#65533;2r&#17415;&#5638;^T`i{d^-&#65533;1&#65533;*&#65533;qQ&#65533;&#65533;!cU
.RVq&#65533;&#65533;T&#65533;G&#65533;AP&#65533;<&#65533;&#65533;Nz&#65533;&#65533;(GI&#65533;R&#65533;r&#65533;H&#65533;*W&#65533;&#65533;V&#65533;&#613388;&#65533;,_1fr&#65533;&#805;.w&#65533;KP&#65533;&#65533;&#65533;&#65533;0Y	&#65533;&#65533;&#65533;L&#65533;2&#65533;&#65533;&#65533;a:&#65533;&#1076;@&#65533;y&#65533;`c&#65533;&#806;6I&#65533;nz&#65533;b&#65533;f&#448;9%a&#65533;&#65533;L&#65533;7&#65533;&#65533;&#65533;0&#65533;s:&#65533;!&#65533;I&#65533;l&#65533;&#65533;&#65533;C<&#65533; &#65533;m&#65533;&#65533;&#65533;)@!&#65533;z4&#65533;&#65533;L&#65533;0)0&#1030;9&#65533;&#65533;&#65533;vE&#1098;Z&#65533;o&#872;.&#65533;&#65533;_&#65533; &#65533;)&#65533;	&#528;&#65533;gH&#65533; &#65533;&#65533; P&#65533;&#65533;EgG&#1641;&#65533;&#65533;&#1318;&#65533;&#65533;Lz,6&#65533; *~%	&#65533;&#1024;O1&#65533;&#65533;L&#65533;&#1601;#&#65533; &#65533;_&#65533;&#65533;&#65533;&#1944;&#65533;&#65533;&#65533;e&#65533;&#65533;&#65533;f&#65533; O5&#65533;&#65533;\&#65533;7Up&#65533;&#65533;&#65533;1&#65533;^&#65533;&#65533;B&#65533;h&#65533;;&#65533;
J&#65533;&#65533;@^&#65533;R&#65533;&#65533;L&#65533;v&#65533;7 &#65533;*&#65533;z&#65533;&#65533;&#65533;rr&#65533;&#65533;&#65533;J&#65533;"&#65533;|]&#65533;_&#65533;i&#65533;&#65533;@&#65533;&#65533; f{&#65533;#0&#65533;.&#65533;&#65533;&#65533;
&#65533;&#65533;"t&#65533;&#65533;$&#65533;b&#65533;&#65533;&#65533;&#44339;F&#65533;,&#65533;&#65533;&#65533;&#1178;&#65533;&#65533;&#65533;}&#65533;T;&#65533;&#65533;&#65533;&#65533;%&#65533;g0!,&#65533;&#65533;&#65533;&#65533;hn&#65533;&#65533;&#65533;&#65533;U6&#65533;-1&#65533;+&#1836;&#1920;H&#65533;n&#65533;&#65533;&&#65533;&#65533;&#65533;&#65533;&#65533;TK&#65533;&#65533;R&#65533;&#65533;&#65533;.@&#65533;&#65533;~W&#65533;&#65533;&#65533;e	&#65533;&#1025;U>&#1532;/*&#65533;&#65533;&#65533;&#65533;U&#65533;}/x&#65533;&#65533;&#65533;A&#65533;&#65533;@e&#65533;&#65533;/&#34303;m&#65533;&#65533;&#65533;[&#65533;&#65533;zrC&#65533;&#65533;KI``&#65533;`&#65533;0&#65533;`o&#65533;&#65533;wA&#65533;s&#65533;&#65533;&#1434;0\OB &#65533;&#65533;e&#65533;y&#65533;&#65533;&&#1922;&#65533;&#65533;Y&#65533;&#65533;)&#65533;&#65533;\ &#65533;&#65533;0&#65533;
&#65533;&#65533;g<&#65533;&#65533;&#65533;&#65533;&#65533;o|<&#65533;&#65533;&#65533;&#65533;&#65533;&#65533;&#65533;&#65533;d|F &#65533;`&#65533;(N@&#65533;P&#65533;&#65533;&#65533;E&#65533;&#65533;&#65533;&#65533;&#65533;{N&#65533;&#65533;f.&#65533;
&#65533;.&#65533;&#65533;8&#65533;]3=&#65533;|&#1002;&#65533;&#65533;<Ei&#65533;&#65533;N>&#65533;3&#65533;&#65533;&#65533;T[CWB&#65533;&#65533;&#65533;&#65533;&#65533;&#65533;i&#65533;G+&#65533;&#65533;<o`&#65533;&#65533;Gc&#65533;&#65533;&#65533;#{! NwZ&#65533;&#65533;&#65533;f&#65533;xK&#65533;&#65533;O&#65533;iPI &#65533;&#65533;<
&#65533;e&#65533;1f&#65533;&#65533;&#65533; D&#65533;&#65533;5&#65533;Me^;&#65533;5&#65533;&#65533;&#65533;(&#65533;B?.&#65533;&#65533;$&#65533;Hf&#65533;&#65533;&#65533;&#65533;5&#65533;&#65533;	&#65533;&#65533;<&#65533;6&#65533;&#1900; &#65533;&#65533;3&#65533;&#65533;&#65533;&#65533;&#65533;yJ&#65533;*&#65533;&#65533;cH(&#65533;@&#65533;&#65533;&#65533;&#1997;&#65533;&#65533;&#65533;`&#65533;&#65533;f&#65533;zS&#65533;R&#65533; GR&#65533;&#65533;&#65533;y&#65533;f8As&#65533;&#65533;a2xh&#65533;J&#65533; T&#65533;&#65533;j&#65533;	&#65533;&#65533;"w#V&#65533;&#65533;#Qk&#65533;j&#65533;P/f1s!&#65533;v&#65533;(&#65533;&#65533;&#401;&#65533;&#65533;&#65533;]&#65533;^~&#65533;&#65533;X&#65533;&#44254;&#65533;o &#65533;p&#65533;&#426;SB&#65533;
I&#65533;&#65533;&#647;&#65533;FP&#704;&#65533;3="&#65533;Pz&#65533; &#1816;J&#65533;U&#65533;6(&#65533;&#65533;&#65533;&#65533;r&#65533;e4E&#65533;&#65533;L&#65533;&#65533;&#65533;&#65533;t,&#65533;	&#65533;&#65533;4&#65533;]&&#65533;&#65533;&#65533;&#65533;.&#65533;&#65533;$zY	&#65533;&#65533;0A&#65533;&#65533;gO&#65533;;W&#65533;&#65533;P&#65533;` &#65533;1*&#65533;&#65533;&#65533;&#65533;*&#65533;1&#65533;K&#65533;&#65533; &#65533;&#65533;&#65533;&#65533;x&#65533;&#1482;0C&#65533;N%&#65533;@&#65533;&#65533;'%&#65533;G(&#65533;c&#65533;&#65533;&#2971;&#65533;&#65533;9&#65533;*7&#799;!a&#65533;&#65533; !C&#65533;T*f&#65533;?&#65533;&#65533;K+.B&#65533;&#65533;)&#65533;?Y&#65533;h&#65533;o&#65533;&#65533;&#65533; &#65533;L&#65533;t&#65533;&#65533;&#65533;&#65533;hF&#65533;L&#65533;&#65533;S4&#65533;&#65533;&#65533;`&#734;B&#362;.v&#65533;&#65533;2X&#65533;&#65533;&#65533;&#65533;H&#65533;+	&#65533;B@2&#65533;2s&#65533;oXP1&#65533;`/&#65533;@&#65533;&#65533;p9&#65533;&#65533;0&#65533;&#65533;
&#65533;	"&#65533;$&#482;&#65533;S-s@C&#65533;&#1154;&#65533;!u&#65533;2g&#65533;&#65533;&#65533;*&#65533;&#65533;,&#65533;&#65533; 
x
g4&#65533;&#65533;*&#65533;&#482; B&#65533;*K(&#65533;&#65533;fu+&#65533;&#65533;&#65533;&#65533;q~&#65533;"h&#65533;!7&#65533;&#65533;{&#65533;w&#65533;lj -&#65533;&#65533;Z&#65533;&#65533;|&#65533;j&#65533;"h:x&#65533;0D&#65533;>vGt&#65533;&#65533;~F&#65533;*JP=&#65533;&#65533;I&#65533;"K&#65533;V&#65533;&#65533;q&#65533;&#65533;'e&#65533;&#65533;&#65533;&#65533;h`&zR&#65533;&#65533;2 |Gn%ICP}&#65533;&#65533;
&#65533;&#65533;&#65533;p8'+&#65533;&#65533;'g&#65533;;&#65533;&#65533;,&#65533;`&#65533;x&#65533;'L0O&#65533;Zbp&#65533;>PpFJ&#65533;<RT&#65533;&#65533;&#65533;I&#65533;&#65533;W$&#65533;&#65533;FK2N&#65533;}&#65533;&#65533;`/p	.GrL&#65533;&#65533;/bA&#65533;E&#65533;A	&#65533;a#Q"I@&#593;t&#65533;7&#1233;&#65533;C!9'&#65533;&#65533;B&#65533;&#65533;bM&#65533;&#65533;O&#65533;qE&#65533;3&#65533;&#65533;c >8{A&#65533;&#65533;&#65533;&#65533;&#65533;xM 6&#65533;W&#65533;&&#65533;X&#65533;&#65533;&#65533;&#65533;2&#65533;<&#65533;&#65533;I&#65533;Gj&#65533;*s&#65533;Y&#65533;~n!&#65533;I&#65533;&#65533;U&#65533;wps&#65533;&#65533;&#65533;2>&#65533;&#65533;`&#65533;s &#65533;&&#65533;T&#65533;$&#65533;a&#65533;&#1505;uF"!T'&#65533;&#65533;PGa1a&#65533;&#65533;&#65533;H`&#65533;i&#65533;&#65533;&&#65533;&#65533;&#65533;X$0!4.&#12647;&#65533;&#65533;x&#65533;&#65533;b2&#65533;V`&#65533;&#13397; &#65533;&#65533;&#65533;7P&#65533;U0z&#65533;bG&#65533;&#1555;@&#65533;.&#65533;P1o[&#65533;7V&#65533;#E&#65533;U 7&#65533;&#65533;'&#65533;Oy>y&#65533;T&#65533;A&#65533;y&#65533;XX&#65533;H&#65533;&#65533;&#65533;0Q&#65533;vp)S09&#65533;&#65533;=&#65533;&#65533;&#65533;&#65533;&#65533;{a&#65533;&#65533;hti&#65533;Xt&#65533;FI3&#65533;&#65533;4&#784;&#65533;&#65533;D&#65533;6!&#65533;<&#65533;wC&#65533;&#65533;&#65533;&#65533;P/&#2000;/&#1126;&#65533;/&#65533;&#65533;4lyzT@|?&#65533;&#65533;K&#65533;	&#65533;&#65533;&#65533;p&#65533;{&#65533;&#65533;&#65533;&#65533; &#65533;0,k&#1606;&#1492;&#65533;X&#65533;X\&#65533;&#65533;&#1627;&#65533;&#65533;+&#65533;&#65533;&#65533;&#921;
&#65533;&#65533;o&#65533;xS&#65533;&#65533;Ia&#65533;s&#65533;_&#65533;V&#65533;&#65533; &#65533;&#65533;&#38665;&#65533;&#65533;v&#65533;A&#65533;&#65533;X&#65533;&#65533;&#44638;&#65533;&#1630;&#65533;&#65533;&#65533;&#65533;&#65533;&#65533;9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&#65533;&#65533;&#65533;L^BA&#65533;o&#65533;&#65533;]&#65533;
&#65533;,&#65533;&#65533;o&#65533;&#65533;E)&#65533;a&#65533;&#65533;"(&#65533;&#65533;&#65533;&#65533;&#65533; ]Z&#65533;	&#65533;(&#65533;&#65533;&#65533;&#65533;&#65533;&#65533;xF&#65533;9&#65533;&&#65533;LP&#555;`&#65533;&#65533;&#65533;&#65533;9&#65533;&#65533;9'&#1774;&#65533;N&#65533;&#65533;_MO&#65533;J&#65533;&#65533;Ahu&#65533;`V&#65533;&#65533;P&#65533;&#65533;&#65533;#!&#65533;&#65533;&#337;&#65533;&#65533;&#65533;&#65533;&#65533;BGM&#65533;&#65533;S(&#65533;|&#65533;pD&#769;Hl&#65533;&#65533; &#65533;&#534;DJ&#65533;&#65533;&#65533;a&#65533;=!&#65533;J&#65533;1&#65533;&#272;&#65533;D{&#65533;&#65533;&#65533;[&#65533;&AkL&#65533;&#65533;rp&#65533;&#65533;[&#65533;Q&#65533;J&#65533;&#65533;XD&#65533;&#65533;,V&#65533;5&#65533;	&#65533;&#65533;sL4wD/&#65533;&#65533;&#65533;&#65533;8
oF&#65533;G!&#65533;&#65533;&#65533;&#65533;G&#65533;&#65533;0&#65533;&#65533;&#65533;=9&#65533;&#65533;!&#65533;H6&#65533;&#65533;&#65533;&#65533;bo/2&#65533;&#65533;&#65533;Tp&#65533;&#65533;d&#65533;P&#65533;&#65533;&#1113;gD{&#65533;&#65533;W&#65533;	{&#1425;_&#65533;m&#65533;&#65533;%&#65533;&#65533;&#65533;&#65533;M&#65533;&#65533;
%A"q5U}6z&#65533;&#65533;D*&#65533;56q'l&#65533;&#65533;&#1677;CJ&#1301;D/&#65533;&#65533;H&#65533;&#65533;JP&#65533;&#65533;&#1707;&#65533;VPH&#65533;&#65533;q&#599;B&#65533;J:&#65533;T&#65533;&#65533;_&#65533;<[&#65533;&#65533;G&#65533;&#65533;&#65533;G+&#65533;&#65533;&#65533;&#65533; &#65533;+"&#65533;&#65533;n&#65533;&#1818;&#65533;1&#65533;&#314;zEA&#65533;&#1952;&#65533;&#65533;"&#65533;&#65533;0&#65533;Q[&#65533;=*f&#65533;&#65533;'V&#65533;&#138;&#65533;(&#65533;&#65533;&#65533;A(&#65533;R&#65533;+	&#65533;{ &#65533;&#65533;&#65533;&#65533;&#65533;h &#65533;!+&#65533;&#65533;J&#65533;
;&#65533;&#65533;< w&#65533;A&#65533;&#65533;@&#65533;&#65533;0 &#65533;h&#65533;B\&#65533;q\G&#65533;&#65533;&#65533;#
)&#65533;"r&#65533;&#65533;~:H&#65533;<&#65533;,E/&#65533;a\&#65533;`&#65533;I_&#427;&#65533;B&#65533;&#65533;&#65533;&#65533;&#65533;Aw/&#65533;&#65533;&#65533;E&#65533;&#65533;/&#65533;&#65533;<D{&#1085;&#65533;%&#65533;&#790;&#65533;&#65533;)K]b&#65533;i&#65533;&#65533;&#65533;($&#65533;{&#65533;j&#65533;&#65533;s&#65533;&#65533;J&#65533;S&#65533;&#65533;p&#65533;&#65533;&#65533;&#65533;&#65533;&#65533;&#65533;&#65533;&#65533;0&#65533; &#65533;*x&#65533;&#65533;A=[a&#65533;&#1539;)&#65533;&#65533;{&#65533;&#65533;R&#65533;EQr&#65533;&#1567;7&#65533;B"&&#65533;&#65533;l&#65533;&#65533;&#65533;{t&#65533;&#65533;V+GE&#65533;w)&#65533;&#65533;&#65533;R&#65533;&#65533;B`H"x&#65533;&#65533;&#65533;(6];+l)&#1282;E&#65533;U&#65533;&#65533;]&#65533;g-&#65533;&#65533;,5&#65533;&#65533;&#65533;&#65533;MB&#65533;p&#65533;&#65533;&#65533;P&#1323;&#65533;&#65533;&#65533;*&#65533;&#65533;&#65533;&#65533;5&#65533;&#65533;B&#65533;C&#65533;o&#65533;D-b&#65533;>&#65533;&#65533;&#65533;/H&#65533;e&#65533;d&#65533;&#65533;e&#65533;!&#65533; &#65533;&#65533;&#65533;N&#65533;&#65533;}&#65533;+`&#65533;"!tS&#65533;j&#65533;&#65533;&#65533;&#65533;&#65533;&#65533;H&#65533;&#65533;&#65533;$&#65533;&#65533;&#65533;&#65533;&#65533;L},t&#65533;&#65533;0&#65533;s&#65533;B&#65533;&#65533;w	&#65533;&#65533;0V"G^&#65533;{l&#65533;"&#65533;A&#65533;&#65533;A&#65533;&#65533;R&#65533;S&#65533;-&#65533;&#65533;/'&#65533;k&#65533;&#65533;HhfE4&#65533;B$0y&#65533;0&#65533;v&#65533;k&#65533;&#65533;&#65533;J^&#65533;	&#65533;D&#65533;&#65533;b&#65533;&#65533; 2&#65533;3&#65533;q&#65533;&#65533;&#384;&#65533;tG&#1524;H\&#65533;&#65533;zQ&#65533;&#65533;&#65533;x&#65533;)&#65533;,&#65533;BZ&#65533;&#65533;R&#65533;&#65533;&#65533;&#65533;&#65533;&#65533;X!%&#65533;&#65533;&#65533;MV/ &#65533;(GI&#65533;R&#65533;&#65533;L&#65533;*Oi&#65533;V&#65533;&#613388;&#65533;,gI&#65533;Z&#65533;r&#65533;P&#65533;'&#65533;&#65533;&#65533;^&#65533;&#65533;&#65533;$&#65533;-&#65533;I&#65533;b&#65533;?l&#65533;&#65533;&#65533;f:&#460;&#65533;4&#65533;i&#65533;&#65533;d0&#65533;X&#65533;&#65533;&#65533;&#65533;&#65533;n&#65533;&#65533;&#65533;&#65533;'-&#65533;&#65533;M&#65533;&#65533;A<&#65533;&#65533;7&#65533;&#65533;Nq&#65533;&#65533;\@'&#576;H6&#65533;&#65533;&#65533;&#65533;&#65533;;&#65533;	N.&#65533;&#65533;
j&#65533;@&#65533;&#65533;F&#65533;\2&#551;B&#65533;&#65533;&#966;&#65533;&#65533;(!
*&#65533;C&#293;&#65533;&#65533;&#680;F7&#44357;z&#1303;&#65533;0&#65533;&#1106;&#65533;&#65533;G&#65533;&#135;(&#65533;&#65533;;&&#65533;&#65533;x )a&#640;&#65533;&#65533;S&#65533;&#65533;&#65533;&#65533;	v&#65533;&#65533;&#1298;0&#65533;&#65533; 8?'&#65533;&#65533;Bh&#65533;(&#65533;
&#65533;z&#65533;&#65533;&#65533;&#65533;N0N&#65533;C&#65533;n&#65533; O"&#65533;&#65533;&#65533;
a	%S&#65533;&#65533;M&#65533;&#65533;S7&#65533;v!l`&#65533;]&#65533;&#65533;J&#65533;&#65533;&#65533;&#65533;
&#65533;&#65533;&#65533;D &#65533;4&#65533;&#65533;&#65533;4+8ip&#65533;R&#65533;7&#65533;&#65533;,&#65533;`&#1472;&#65533;zBM0V&#65533;:S&#65533;&#1332;&#65533;b&#65533;&#65533;&#65533;v&#65533;&#65533;&#65533;&#1893;&#65533;J&#65533;&#65533;a&#65533;&#65533;e&#65533;Yi&#65533;U1H&#65533;[*&#65533;"&#65533;&#65533;{&#65533;&#65533;_W&#65533;&#65533;&#65533;J&#65533;&#65533;f&#65533;&#65533;&#65533;&#65533;&#65533;&#65533;Z&#65533;&#65533;&#1207;&#65533;&#65533;@	&#65533;*&#65533;&#65533;=n)&#65533;J$`7hAs&#65533;&#65533;&#65533;K&#65533;s&#65533;&#65533;\&#65533;&#65533;&#65533;&#65533;&#1952;&#65533;x &#65533;J^&#65533;&#65533;&#65533;&#65533;%B^I&#65533;&#65533;W&#65533;S&#65533;{&#65533;[!&#1079;&#65533;&#65533;&#65533;/17 &#65533;&#65533;&#65533;Uoq&#65533; `&#65533;&#65533;!?TrC&#65533;&#65533;!&#65533;&#65533;T01a [&#65533;&#65533;&#65533;7&#65533;&#37171;&#65533;a&#65533;a&#65533;%|&#134;C	&#65533;&#65533;&#65533;"&#65533;&#65533;X`&#366;&#65533;
0&#65533;&#65533;(&#65533;4S.&#65533;e&#65533; &#65533;8&#65533;9fxz&#65533;&#65533;y$&#65533;0|&#65533;.o&#65533;OVh&#65533;&#65533;/&#65533;9&#65533;8IE*=
&#65533;9a&#65533;&#65533;&#65533;9&#65533;7&#65533;&#65533;&#65533;&#65533;sK&#65533; W-/3&#65533;&#65533;3<&#65533;&#65533;g[#&#65533;{&#65533;*&#65533;o*hw&#65533;&#65533;t &#65533;=&#65533;E?&#65533;&#65533;&#65533;&#65533;)}&#65533;K_&#65533;&#65533;d/
 &#65533;i}&#65533;&#65533;&#65533;&#65533;&#65533;{! R&#65533;&#65533;&#65533;&#65533;&#65533;flQ&#65533;&#65533;&#33277;jP&#65533;!5H&#65533;8
&#65533;&#65533;&#65533;)v&#65533;&#65533;&#65533; D&#65533;6&#65533;&#65533;a3&#1164;5&#65533;&#65533;5&#65533;&#65533;&#65533;BqdQX&#65533;KR;&#65533;@&#65533;A6&#65533;X>ib)
&#65533;&#65533;&#65533;&#65533;k&#65533;&#65533;&#65533;&#65533;&#8248;&#65533;&#65533;]"&#65533;&#65533;B~2 &#65533;&#65533;&#65533;&#220;?$Wu&#65533;&&#65533;&#65533;:&#65533;ZD&#65533;&#65533;pG&#65533;"&#65533;q		xD,;8UDB&#65533;{&#65533;&#65533;&#65533;FG&#65533;T&#65533;c)@j&#65533;&#65533;$&#65533;E&#65533;&#65533;&#65533;E&#773;@&#65533;&#65533;&#1640;<i&#65533;&#65533;&#65533;&#65533;&#65533; &#65533;E&#65533;&#65533;&#65533;&#333;&#65533;&#65533;&#65533;@"&#1319;M&#65533;0ti&#65533;t&#65533;&#65533;]&#65533;k&#15948;&#65533;&#65533; &#65533;&#65533;\4-&#65533;::&#65533;F&#65533;a&#65533;&#65533;&#489;&#65533;&#65533;m?&#65533;&#65533;x\&#65533;&#65533;&#65533;&#65533;	&#65533;[&#65533;
&#65533;&#65533;w&#65533;&#65533;&#65533;)p&#1959;&#65533;0&#1220; &#65533;[&#65533;B<&#65533;&#65533;&#65533;B&#65533;&#65533;i[&#65533;Pm&#65533;&#65533;&#65533;&#65533;N&#65533;A&#65533;&#65533;xx"3&#65533;&#65533;b@&#65533;&#22198;&#65533;bp&#65533;&#65533;!&#65533;Jl&#1317;&#65533;&#65533;s&#65533;0<&#65533;&#65533;&#65533;q&#65533;"a&F&#65533;&#65533;&#65533;,Dn&#65533;&#65533;k'&#65533;&#65533;&#65533;b$&#65533;&#65533;&#65533;%&#65533;&#65533;X2&#65533;&#65533;I&#65533;&#1446;&#65533;&#65533;&#739;&#65533;0&#65533;u&#65533;&#65533;&#65533;-&#65533;Q!&#65533;&#65533;&#65533;&#65533;&#65533;F&#65533;&#65533;&#65533;g&#65533;F&#65533;u&#65533;&&#1391;&#65533;g&#65533;$&#65533;Z&#65533;qt&#65533;&#65533;&#65533;D
&#65533;j&#65533;&#65533;f&#65533;'y&#65533;&#65533;3$cx&#65533;-&#65533;&#65533;&#65533;2&#65533;&#65533;g&#65533;&#65533;&#65533;	YD1&#65533;A";S|D  w&#65533;
&#65533;&#65533;	&#65533;h0s
&#65533;0&#65533; >B@&#65533;`1&#65533;8C@+_p+&#65533;&#65533;#&#65533;+&#65533;&#65533;&#65533;&#1027;>&#65533;&#65533;@&#65533;	&#65533;+	3&#1751;._p,K@@&#65533;7&#65533;v`&#65533;&#65533;*&#65533; r&#65533;d&#65533;&#65533;&#65533;&#65533;g&#65533;Q&#65533;&#65533;.&#65533;p}O&#65533;lv21&#65533;&#65533;ypP&#65533;W&#65533;&#65533;T&#65533;A&#65533;&#65533;p&#65533;Lo&#65533;w&#65533;&#65533;&#65533;&#65533;&#65533;p&#65533;t%&#65533;E&#65533;&#487;q&#65533;P&#65533;FprG`k&#65533;&#65533;&#65533;Q?J&#65533;!K`%&#65533;&#65533;n&#65533;&#65533;(~x@&#65533;&#65533;&#65533;L&#65533;&#65533;&#65533;&#65533;C^xx+&#65533;A&#65533;&#65533;w&#65533;@s" &#65533;&#65533;&#65533;s&#65533;o4&#65533;,&#65533;&#65533;aF&#65533;&#65533;`	&#65533;&#65533;=&#65533;H&#65533;&#65533;%N&#65533;B&#65533;la&#65533;
&#65533;&#65533;2&#65533;/>qE"&#65533;&#65533;&#65533;G#7&#65533;mGR&#65533;&#65533;X3&#65533;&#65533;&#65533;t&#65533;&#65533;I&#65533;CyS &#65533; lTXt&#65533;&#65533;c2
&#65533;^&#65533;&#65533;R&#65533;(&#65533;&#65533;&#65533;>&#65533;&#65533;&#65533;Q&#65533;H0u&#65533;&#65533;&#65533;&#65533;I&#65533;&#65533;750y&#65533;&#65533;6&#65533;<&#65533;&#65533;#&#65533;&#65533;&#65533;R&#1286;H0&#65533;&#1168;m&#65533;&#65533;&#65533;&#65533;&#65533;&#65533;Lp&#65533;3 a&#65533;&#65533;&#65533;/X(@9s&#65533;F/&#65533;Fb~v&#65533;B3n&#65533;&#8209;&#65533;&#65533;SPm&#65533;&#65533;/D{&#1112;&#65533;&#65533;C&#65533;M&#65533;$x&#65533;&#65533;J&#65533;tc!@&#65533;{1z&#65533;}J&#65533;FyH9+:Y&#65533;1=Q&#65533;j&#65533;>&#65533;&#65533;G&#65533;&#65533;x&#65533;Y&#65533;S&#65533;P&#65533;~ObW&#65533;&#1492;K&#65533;8[&#65533;W&#65533;!G&#65533;&#65533;&#65533;lYn&#65533;a&#65533;sei&#65533;&#65533;Wm&#65533;rX	&#65533;&#65533;&#65533;'&#65533;&#65533;jFP&#65533;w@&#65533;I&#65533;=c&#65533;B&#65533;+`&#65533;`&#65533;y&#597;y0I&#65533;I&#65533;i&#65533;5&#65533;'&#65533;&#65533;/&#65533;08&#65533;+&#65533;&#65533;&#65533;@4&#65533;zT&#65533;S&#1098;R&#65533;	&#65533;I&#65533;&#65533;&#65533;{&#65533;&#65533;+&#65533;&#976;0nG,&#65533;&#65533;X3&#65533;i&#65533;`c&#65533;&#65533;&#65533;&#65533;&#65533;&#65533;
&#65533;&#65533;&#65533;&#1849;&#65533;&#65533;&#65533;
Q&#65533;^ yU&#65533;&#65533;tI&#65533;&#65533;&#65533;tP0&#65533;&#1181;&#65533;,&#65533;&#1049;O&#65533;j&#65533;}Yw&#65533;&#65533;&#65533;&#65533;&#65533;&#65533;&#65533;&#65533;&#1631;&#65533;&#65533;&#65533; &#65533;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O&#65533;J&#65533;&#65533;A(&#65533;&#65533;`V&#65533;&#65533;p|&#65533;.'!&#65533;&#65533;&#65533;&#65533;c&#65533;&#65533;8&#65533;&#65533;&#65533;&#65533;;&#65533;&#65533;&#65533;Xq&#65533;H&#65533;Y&#485;$&#65533;t&#65533;0&#65533;&#65533;&#65533;&#65533;}b&#65533; &#65533;$4&#1618;&#65533;&#65533;&#65533;S <I4&#65533;&#65533;&#65533;1&#65533;&#65533;/&#65533;&#65533;&#65533;z~Q&#65533;&&#65533;Q&H&#65533;@&#65533;&#65533;&#65533;&#1249;&#65533;&#65533;7&#65533;qLwD/&#65533;&#65533;&#65533;&#65533;|&#65533;&#65533;&#65533;&#65533; &#65533;a&#65533;&#65533;(\&#65533;&#65533;M&#65533;&#65533;&#65533;0&#65533;&#65533;&#65533;&#65533;&#65533;&#65533;&#65533;&#65533;DP"&#65533;&#65533;"&#65533;&#65533;!&#65533;%qI$Zi&#65533;"@&#65533;&#65533;&#65533;&#65533;&#65533;&#65533;B&#65533;[zUb&#65533;&#65533;&#65533;&#65533;&#65533;&q&#65533;&#65533;rQ&#65533;b&#65533;&#65533;\e&#65533;K|JF&#65533;'&#65533;&#65533;&#65533;&#65533;D/~&#65533;E&#65533;<y&#65533;C&&#65533;&#65533;)&#65533;a&#65533;F !J(A&#65533;&#10923;&#65533;ZA!!&#65533;"&#65533;"&#65533;\&#65533;&#65533;&#65533;^&#65533;&#65533;C&#65533;Gd&#676;g&#65533;I&#65533;$&#65533;&#65533;
&#65533;>&#65533;&#65533;)&#65533;&#65533;&#65533;&#564;&#65533;N+&#48358;&#65533;zL&#65533;&#65533;fQP&#65533;P&#65533;7&#65533;V&#65533;u&#65533;m#&#65533;&#65533;&#65533;dP6&#65533;P3$2&#65533;U&#65533;&#65533;2&#65533;&#65533;&#65533;93&#65533;x&#65533;C&#65533;T&#65533;JBY&#65533;p y&#65533;[&#65533;tB&#65533;lT&#65533;&#65533;&#65533;H*&#65533;R&#1057;&#65533;&#65533;2&#65533;|&#65533;&#65533;V&#65533;C`+&#65533;+&#65533;&#65533;K3&#65533;-&#65533;C&#65533;&#65533;H4z&#65533;J&#65533;@:&#65533;&#65533;3d&#65533;&#65533;&#65533;W&#65533;1&#512;&#65533;&#741;&#65533;&#65533;o&#65533;S&#65533;&#65533;4O0K&#65533;h6jn&#65533;(&#65533;Z&#65533;&#65533;&#65533;n&#65533;&#65533;/?=)R&#65533;&#65533;&#65533;&#65533;Et&#1499;&#858;`Px&#65533;P&#65533;d&#65533;&#65533;Ar	&#65533;5&#65533;&#65533;kC&#65533;N&#65533;&#644;8&#65533;&#65533;&#65533;&#65533;=&#65533;&#65533;7Q++D&#65533;-&#65533;)!C]&#65533;&#65533;&#65533;&#65533;|g&#65533;x&#65533;&#65533;X&#65533;&#65533;x&#65533;\&#65533;&#65533;&#65533;:&#65533;q&#65533;&#65533;&#65533;K&#65533;41t[X&#65533;7pD(&#65533;>&#65533;&#65533;BLg&#65533;&#65533;u&#833;X&#65533;`v&#65533;V&#65533;&#65533;&#65533;P&#65533;E
&#65533;C&#65533;&#65533;&#65533;&#65533;&#65533;)&#65533;%p1&#65533;1&#65533;&#65533;&#65533;3&#65533;PAd&#65533;&#65533; &#65533;&#65533;&#700;v&#1335;&#65533;&#65533;&#65533;&#65533;&#65533;&#65533;8>&#65533;&#65533;T&#65533;'&#65533;K&#1542;?cu~C@&#65533; &#65533;3J&#65533;&#65533;&#65533;.J&#65533; &#65533;&#65533;&#65533;n&#1054;&#65533;4&#386;&#1504;&#65533;&#65533;#&#65533;&#65533;xDCr8&#65533;(K]"B&#65533;&#65533;&#65533;0>&#65533;]&#65533;<)&#65533;w&#65533;&#65533;&#65533;!&#65533;&#65533;&#65533;k&#65533;o`&#65533;m&#65533;)&#65533;t&#65533;&#65533;&#65533;&#65533;h&#65533;k&#65533;&#65533;BX$ &#65533;&#65533;
&#65533;h&#65533;H`b&#65533;a&#65533;&#65533;p&#65533; @#&#65533;&#65533;=,&#65533;!]{8@.Q&#65533;&#65533; +&#65533;&#65533;&#65533;P&#65533;m&#65533;gW&#65533;&#65533;4$&#65533;<&#65533;&#65533;&#65533;&#65533;&#65533;&#65533;&#65533;H&#65533;Z<c 	&#65533;c&#65533;H&#65533;)r&#65533;&#65533;&#65533;#c&#65533;&#65533;IF&#41238;&#65533;CAb8I &#65533;&#65533;(GI&#65533;R&#65533;&#65533;L&#65533;)-&#65533;&#65533;V&#65533;&#613388;&#65533;,gI&#65533;Z&#65533;2e&#65533;&#65533;T&#65533;&#65533;^&#65533;&#620788;&#65533;0&#65533;I&#65533;b&#65533;&#65533;z&#65533;&#65533;0&#65533;&#65533;&#65533;f"&#65533;&#65533;&#1036;&#65533;4-&#65533;&#65533;d&#65533;AX&#65533;t&#65533;3&#65533;&#65533;&#65533;SN&#65533;&#65533;&#65533;e&#65533;9&#65533;=
&#65533;}E&#65533;:&#65533;&#65533;v&#65533;&#65533;|&#65533;&#65533;&#65533;E%&#65533;&#65533;&#65533;t&#65533;>&#65533;y&#65533;k&#65533;)'&#65533;
&#65533;!&#65533;5&#65533;
T&#65533;L&#65533;2&#65533;&#65533;PcR&#65533;&#65533;%(D&#65533;t&#65533;&#65533;&#65533;()0&#65533;&#1038;&#65533;&#65533;&#65533; &#65533;4J&#1170;&#65533;"&#65533;T&#65533;O&#65533;&#65533;&#65533;&#65533;R: &#65533;K&#65533;Qu&#65533;&#1309;8&#65533;Nu&#65533;ZZA&#65533;
&#65533;C&#65533;X&#65533;R&#65533;@&#65533;Q!P&#65533;n&#65533;4&#65533;8&#65533;	&#65533;y&#65533;&#65533;&#65533;m"&#65533;&#65533;*&#65533;$ &#65533;Km*7&#65533;
N&#65533;&#65533;,&#65533;i&#65533;&#65533;Y&#65533;&#65533;w&#65533;&#65533;Z^&#65533;&#65533;%pU" &#65533;&#65533;*Vg&#65533;&#65533;&#65533;4&#65533;Z&#65533;L5&#65533;Z&#65533;&#65533;
&#65533;*&#65533;&#65533;
&#65533;&#65533;k_&#65533;&#65533;&#65533;i&#65533;&#65533;1&#65533; a;&#65533;Y&#65533;&#65533;&#65533;\%&#65533;n&#65533;&#65533;&#65533;Jv&#65533;&#65533;l4&#65533;*&#65533;&#65533;&#65533;&#65533;>&#65533;l:IyT0 &#65533;&#65533;&#65533;+j&#65533;&#65533;&#65533;h^&#65533;&#65533;C&#65533;l=+&#65533;!&#65533;#&#65533;N&#65533;[_&#65533;V&#65533;(&#65533;Z&#65533;`&#65533;&#65533;&#65533;&#65533;&#421;&#65533;H&#65533;&#65533;&#65533;&#65533;-`nsy&#65533;&#65533;&#65533;on&#65533;&#65533;4p+v&#65533;p\<&#65533;|&#65533;G&#65533;;&#65533;&#65533;&#65533;&#65533;&#65533;z&#65533;6&#65533;T&#65533;&#65533;&#65533;.(&#65533;*&#65533;&#65533;&#65533;W&#65533;&#65533;&#65533;&#65533;&#65533;&#65533;V^&#65533;&#65533;%&#65533;&#65533;&#65533;&#65533;5&#65533;&#65533;&#65533;vp(0&#65533;	&Z&#65533;=&#65533;p.<&#65533;&#65533;&#65533;
&#65533;%
&#65533;a&#65533;&#1558;`&#65533;&#65533;&#65533;)&#65533;8&#65533;lXQ&#65533;<&#65533;0`&#65533;L &#65533;&#65533;#&#65533;&#65533;&#65533;&#65533;&#65533;NO&#65533;&#65533;&#65533;RA&#65533;\0&#65533;I&#65533;&#65533;Q89&#65533;P&#65533;g&#65533;L&#65533;&#65533;$&#65533;V&#65533;X&#65533;&#65533;i&#65533;&#65533;&#65533;&#65533;&#65533;>'&#65533;fD&#65533;&#65533;&#904;@&#65533;&#65533;&#65533;&#65533;&#65533;&#1638;r~&#65533;&#65533;<&#65533;f&#65533;&#65533;t&#65533;&#65533;9.&#65533;&#65533;&#65533;z&#65533;&#65533;E&#65533;3&#65533;~&#65533;>(&#65533;T&#65533;K&#65533;s&#65533; &#65533;&#65533;&#65533;&#65533;iN@&#65533;&#65533; D=j&#1942;Z&#65533;&#65533;&#65533;g&#65533;'=P&#65533;A%W&#65533;&#65533;&#65533;D&#65533;j[sa:&#65533;&#65533;5gf&#65533;&#65533;&#65533;&#65533;&#65533;&#65533;&#65533;DO&#65533;&#65533;C=&#65533;y`&#65533;z&#65533;&#65533;E&#65533;&#65533;,&#65533;#T&#38438;&#1380;&#65533;&#65533;L(&#65533;&#65533;v&#65533;&#65533;\&#65533;&#65533;Xl7D&#65533;K8R&#65533;YHO>&#65533;&#65533;{ &#65533;{&#65533;
&#65533;&#65533;&#65533;nI&#65533;
G$&#65533;4&#65533;&#65533;!O&#65533;&#65533;|	&#65533;S&#65533;C|
$G&#65533;&#65533;&#65533;&#65533;&#1819;z&#65533;#&#139;;% &#65533;&#65533;&#65533;O K&#65533;n&#1035;Y&#65533;<&#65533;&#65533;n_M&#65533;P#!&#65533;l&#65533;&#65533;&#65533;&#65533;&#65533;&#65533;m&#65533;	$&#65533;&#65533;_&#65533;0d&#65533;&#65533;P&#65533;C$d`&#65533;&#65533;&#65533;&#65533;6&#65533;,Y&#65533;&#65533;&#65533;&#65533;&#65533;7&#65533;&#65533;&#65533;&#65533;&#65533;	&#65533;p/&#65533;6&#65533;&#65533;WrR&#65533;L&#65533;&#65533;&#65533;&#1225;&#65533;&#65533;&#65533;y&#65533;&#65533;go&#65533;[f&#65533;&#65533;$&#65533;&#65533;&#65533;Q&#65533;&#65533;&#65533;&#65533;9&#65533;':g>&#65533; <"t&#65533;J&#65533;&#65533;&#65533;&#65533;b&#65533;&#65533;#&#65533;&#65533;F&#65533;&#65533;&#65533;HsX&#65533;5&#65533;L&#65533;&#65533;&#65533;&#65533;&#65533;G|"J&#65533;&#65533;&#65533;&#217;&#65533;L&#65533;&#65533;&#65533;	&#65533;&#65533;8&#65533;&#65533; &#65533;#&#65533;&#65533;{&#65533;d&#65533;<HX$&#65533;&#65533;Z5&#65533;}&#65533;/$&#217; &#65533;&#65533;&#65533;&#65533;}&#65533;C&#65533;&#65533;&#65533;&#65533;i&#65533;&#65533;  &#65533;P]&#65533;=Q%(&#65533;I&#65533;&#65533;&#65533;&#65533;&#65533;&#65533;i-&#65533;]&#65533;@7&#65533;&#65533;M&#65533;C9
&#65533;M&#65533;&#65533;+&#65533;6\&#65533;&#65533;"&#65533;&#65533;Y&#65533;&#65533;&#65533;'2&#65533;&#914;-&#65533;	Tt6&#65533;&#65533;-&#1975;!&#65533;@E$&#65533;&#65533;{&#65533;v&#65533;*&#65533;&#65533;4&#65533;P/&#65533;@&#65533;0&#65533;_P&#65533;&#65533;&#65533;/&#65533;&#65533;
&#65533;	"&#65533;/&#65533;21&#65533;FqI&#65533;&#65533;C&#65533;`&#65533;&#65533;&#65533;"&#65533;
&#65533;"0&#65533;&#65533;+DX&#65533;FX&#65533;&#65533; 
&x
j4&#65533;&#65533;&#65533;&#65533;!,CD'&#65533;&#65533;'&#65533;BFH }&#65533;*&#65533;Xf&#65533;*&#65533;&#65533;&#65533;F&&#65533;"&#65533;&#65533;v&#65533;Q@s&#65533;&#65533;&#65533;p&#65533;x&#65533;&#65533;g&#65533;&#65533;&#65533;p&#65533;Cx&#65533;A&#65533;&#65533;uu{H&#65533;q&#65533;n&#65533;$(T1
&#65533;CKa?&#65533;!&#65533;}x&#65533;&#65533;(&#65533;&#65533;@/&#65533;&#65533;&#65533;&#65533;g&#65533;r&#65533;&#65533;$j8|&#1203;&#65533;&#65533;&#65533;AqCE&#65533;2Ha"&#65533;A"&#65533;&#65533;&#65533;1&#65533;&#65533;R&#65533;&#65533;"53&#65533; ,(&#65533;u1&L0&#65533;Q&#65533;&#65533;]&#65533;q@B&#65533;1rt&#65533;&#65533;"5&#65533;&#65533;J""&#65533;&#65533;)t"B&#65533;{G&#65533; v&#65533;p&#65533;&#65533;&#65533;}g!&#65533;s	&#65533;tl+&#65533;U&#65533;&#65533;&#65533;&#65533;=ItSA&#65533;!BN $ &#65533;P&#65533;6+&#65533;<Np&#65533;Hq&#65533;AyGP>&#65533;&#65533;b&#65533;7I&#65533;av}fuM&#65533;q &#65533;X&#65533;(&#65533;&#65533;&#65533;F@+0&#65533;&#65533;&#65533;&#65533;&#65533;&#65533;W	&#1400;%n&#65533;; &#65533;vX&#65533;r&#65533;&#65533;K@P &#65533;f&#65533;&#1041;us&#65533;&#65533;.,iAS7"z&#65533;&#65533;M&#65533;#x`&#65533;Mptc!&#65533;6&#65533;&#1235;&#65533;&#65533;&#65533;O@&#65533;w`&#65533;"&#65533;?&#65533;)&#65533;3&#65533;&#65533;&#65533;V&#65533;y&#65533;Q&#65533;&#65533;Si&#65533;G)&#65533;&#65533;&#65533;96&#65533;#&#65533;2Ky6&#65533;&#65533;hA&#65533;L&#65533;q^&#65533;AQi)1!`4&#65533;&#65533;M`<[&#65533;&#65533;&#65533;E&#65533;&#65533;{&#1328;&#65533;&#65533;&#65533;'&#65533; &#65533;&#65533;b&#65533;vP&#65533;J>c&#65533;&#65533;M&#65533;;&#65533;&#65533; &#65533;&#65533;*Y&#65533;&#65533;(&#65533;Y&#65533;t'm&#65533;@/&#1984;/8&#65533;+&#65533;&#65533;&#352;6eB}&|3Q&#65533;Q&#65533;	&#65533;Y0&#65533;,&#65533;p&#65533;&#1050;J&#65533; {&#65533;B&#65533;&#65533;i&#440;b&#65533;&#65533;&#65533;&#65533;&#65533;&#65533;&#65533;
&#65533;r&#65533;&#65533;y&#65533;&#65533;&#65533;&#65533;&#65533;'&#65533;&#65533;2a/&#65533;2&#65533;I&#1625;&#65533;&#1497;+&#65533;&#65533;c&#65533;?&#65533;|&#65533;8&#65533;&#65533;Y&#65533;&#65533;y&#65533;&#65533;&#65533;&#65533;&#65533;&#65533;&#65533;&#65533;&#1631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&#1035;&#65533;&#65533;&#932;&#65533;_MM$&#65533;&#932;&#65533;&#795;&#65533;Y!&#65533;&#65533;%&#65533;&#65533;&#65533;p&#65533;&#65533;&#65533;&#65533;~H&#65533;	&#65533;Q&#65533;&#379;&#65533;H :&#65533;&#65533;>&#65533;&#65533;d&#65533;@@~F&#65533;dJxGh'A&#65533;&#65533;&#65533;&#65533;H&#65533;D!&#65533;/L&#65533;W
&#65533;^U&#65533;{i&#65533;/&#65533;_&#65533;j&#65533; "&#65533;H&#65533;D-&#65533;]&#65533;&#65533;H&#65533;&#65533;uL#&#65533;&#65533;&#65533;&#65533;&#65533;b&#65533;&#65533;&#65533;)&#65533;&#65533;&#65533;	&#65533;&#1894;&#65533;<;&#1968;&#65533;&#65533;&#65533;&#65533;&#65533;"a&#65533;G&#65533;i&#65533;&#65533;z\&#65533;&#65533;&#65533; &#65533;&#65533;SI\RA{V&#65533;QCA&#65533;1&#65533;^&#65533;7&#65533;&#65533;WM&#65533;U9&#65533;4Y&#65533;O&#65533;q\&#65533;|&QA^&#65533;yVuGXW&#1823;&#1197;&#65533;'&#65533;S\&#65533;Zp8!&#65533;m&#1912;&#65533;&#65533;^%&#65533;&#736;PxW
&#65533;EB!&#65533;&#65533;&#65533;*&#65533;&#65533;*A&#65533;,g\&#65533;)%&#65533;&#65533;~&&#65533;&#65533;pE&#65533;n|a&#65533;&#170;&#1020;z&#684;&#65533;""&#65533;&#65533;&#65533;&#65533;&#65533;)&#65533;s+&#65533;V&#65533;&#65533;&#65533;&#65533;:&#65533;t&#65533;&#65533;6Lo&#65533;&#65533;q&#65533;l2!&#65533;wBYe
+&#65533;z&#65533;&#65533;b03&#65533;&#65533;<TJ&#65533;$&#65533;&#65533;p&#65533;L&#65533;B&#313;(&#65533;&#65533;D&#65533;CH@ &#65533;J0&#65533;&#65533;&#65533;&#65533;&#65533;&#65533;r0&#65533;&#65533;&#65533;r p8 *D#&#2033;&#65533;Y&#65533;&#65533;&#65533;9t&#65533;d

 &#65533;"&#65533;8&#37251;&#65533;&#787;&#65533;R&#65533;&#65533;&#859;7&#65533;&#65533;8AA&#161;&#65533;:Ll&#65533;D,:&#65533;/&#65533;&#65533;R&#65533;&#65533;&#65533;&#65533;&#65533;h}&#65533;*_&#65533;]#&#65533;&#65533;&#65533;)rT&#65533;LGV&#65533;&#65533;%&#65533;&#65533;($&#65533;&#65533;P&#65533;0[i&#65533;N&#65533;M&#65533;>"&#65533;v&#65533;)&#65533;&#65533;q&#65533;(>}&#65533;-&#65533;)&#65533;s&#65533;&#65533;\Ji&#65533;h=&#65533;f&#65533;&#65533;)K&#65533;c&#65533; &#65533;&J&#65533;&#65533;&#65533;&#65533;s&#65533;&#65533;0&#65533;:&#65533;&#65533;n
&#65533;l&#65533;&#65533;d&#65533;&#65533;&#65533;&#65533;X&#65533;q5W&#65533;&#65533;&#65533;?2L&#256;BL&#65533;&#65533;&#65533;k&#65533;&#65533;&#65533;g&#65533;&#145;B!8&#65533;<&#65533;#)&#65533;&#65533;&#65533;&#65533; &#65533;&#65533;35&#65533;B&#65533;U5m&#1996;\}t`v;k&#1516;4&#65533;S
&#65533;&#65533;&#65533;&#65533;&#65533;&#65533; &#65533;2@&#65533;&#65533;m&#65533;&#65533;&#65533;&#65533;8&#65533;&#65533;	&#65533;&#65533;(&#65533;&#65533;2&#65533;E&#65533;A)&#65533;r&#65533;&#65533;&#65533;v&#156;&#65533;&#65533;&#65533;i&#65533;&#65533;z&#11846;&#65533;n&#65533;&#65533;5&#65533;#&#65533;&#1232;&#65533;,&#65533;R&#65533;&#65533;&#65533;&#65533;'&#65533;8q	&#65533;0&#65533;&#65533;`*rj&#65533;&#65533;&#1350;X'&#65533;]h&#65533;bb&#65533;&#65533;M]&#65533;]R&#145; A y&#65533;&#65533;oYLC/D&#65533;&#65533;&#65533;?&#65533;F&#65533;n&#65533;&#65533;&#65533;&#65533;&#65533;=&#65533;&#65533;&#65533;*p	V&#65533;C &#65533;&#65533;&#65533;H&#65533;&#65533;lD6&#65533;&#65533;5$0
&#65533;&#65533; &#65533;&#65533;&#65533;Z<c ?;&#65533;&#65533;H
-IR&#65533;&#65533;%c&#65533;&#65533;MAD2&#65533;&#65533;&#65533;$&#65533;"p  H&#65533;*W&#65533;&#65533;V&#65533;&#613388;&#65533;,_i&#65533;Z&#65533;&#65533;&#805;.w&#65533;&#65533;^&#65533;r&#65533;x^)o0&#65533;b&#65533;&#65533;d&#65533;/&#65533;&#65533;&#65533;f:&#65533;VzA$&#65533;&#65533;&#65533;jZ&#65533;x&#65533;6&#65533;&#65533;MLA&#65533;t&#65533;&#316;&#65533;&#65533;r&#65533;&#65533;&#65533;L&#65533;:y&#65533;&#65533;&#65533;&#65533;&#65533;I&#65533;z&#65533;&#65533;&#65533;&#65533;B<&#65533;P&#65533;%r&#65533;&#65533; -'>&#65533;N&#65533;P&#65533;j&#65533;&#65533;!Fq &#65533;:T&#65533;2&#65533;D&#65533;I&#1034;>&#65533;-C3&#65533;&#65533;C&#65533;em&#65533;
&#65533;HG&#65533;&#65533;&#65533;&#65533;&#1304;M&#65533;2&#65533;@&#1174;&#65533;&#65533;&#65533;TO)$&#65533;W: `&#65533;MpRz&#65533;&#65533;8&#65533;P&#65533;&#65533;&#65533;^&#660;4eC&#65533;H&#65533;&r&#65533;&#65533;Bh&#65533;*&#65533;
&#65533;&#65533;&#65533;&#65533;&#65533;&#65533;&#65533;N&#65533;N&#65533;A&#65533;u&#65533;&#65533;W&#762;&#65533;J&#65533;&#65533;`	P%U&#65533;jN&#65533;&#65533;S7&#65533;&#65533;!l`&#65533;&#65533;&#65533;&#65533; &#65533;&#65533;&#65533;&#65533;C&#65533;ZoPU&#65533;b&#1261;&#65533;&#65533;@`K&#65533;&#1920;&#65533;&#65533;,&#65533;&#65533;j&#65533;&#65533;&#65533;&#65533;X&#65533;a&#65533;&#65533;&#65533;n&#65533;&#65533;1&#65533;@c; &#65533;&#65533;&#65533;&#65533;%&#65533;n&#65533;&#65533;&#65533;jv&#65533;&#65533;&#65533;6&#65533;*&#65533;&#65533;&#65533;F=-R&#65533; !&#65533;&#65533;&#65533;E&#65533;l&#65533;y&#65533;&#65533;&#65533;5&#65533;n&#65533;&#65533;Z&#65533;@ npQ:&#65533;mj&#65533;u&#65533;&#65533;&#65533;&#65533;2&#65533;$@@fp&#65533;&#65533;Hw&#65533;&#65533;&#65533;n:7@[&#65533;&#1403;&#65533;o*@&#65533;&#162;&#65533;&#65533;&#65533;]f	&#65533;&#1025;[f&#65533;&#65533;&#65533;F(&#65533;)&#65533;T&#65533;&#65533;&#65533;&#65533;=f~&#65533;&#65533;!&#65533;&#65533;&#65533;&#65533;&#65533;{&#65533;&#65533;A``&#65533;g0&#1332;&#65533;&#65533;T.`&#65533;M&#65533;,&#65533;L&#65533;0P&#65533;&#65533;J&#65533;&#65533;}&#65533;&#65533;&#65533;&&#65533;Y	&#65533;&#65533;B&#65533;&#65533;&#65533;I&#65533;_^&#65533;F&#65533;l&#65533;+&#65533;9&#65533;o&#65533;Qp&#65533;&#65533;&#65533;U&&#65533;P&#65533;&#65533;&#65533;&#65533;&#65533;ev`&#65533;'(-&#65533;&#65533;pd2&#65533;&#65533;`&&#65533;&#65533;,&#65533;*4aNsHq&#65533;&#65533;*&#65533;&#65533;(
&#65533;P3t}s&#65533;&#65533;<S&#65533;O&#65533;3@&#65533;<P'&#65533;y&#65533;s&#65533;&#65533;&#65533;&#65533; h{&#65533;&#65533;&#65533;&#65533;)&#65533;z&#65533;&#65533;R&#65533;&#65533;>}&#65533;:-&#65533;K[	&#65533;W&#1396;:&#65533; &#65533;Z&#65533;&#65533;&#65533;&#65533;0&#65533;&#65533;^&#65533;&#1319;&#65533;f&#65533;&#65533;Y&#65533;@&#65533;&#65533;t&#65533;&#65533;oT&#65533;&#65533;b&#65533;&#65533;&#1077;=&#65533;g&#65533;C &#592368;&#240;P&#65533;&#65533;j&#65533;&#65533;&#65533;&#65533;&#65533;&#65533;0&#65533;q&#65533;B&#65533;&#65533; )(&#65533;NV&#65533;&#65533;+L$&#65533;Nib)&#65533;[&#65533;&#65533;&#65533;&#65533;l&#65533;&#65533;&#65533;~&#65533;{&#65533;1&#65533;f_B&#65533;&#65533;&#65533;z2&#65533;&#65533;&#65533;&#65533;&#65533; &#65533;"&#28178;&#65533;F1&#65533;X&#65533;b&#65533;&#65533;!&#65533;&#65533;&#1280;&#65533;&#65533;&#65533;H&#65533;K<&#65533;&#6160;&#65533;&#65533;&#65533;F&#65533;&#2042;&#1220;]&#183;)&#65533;&#65533;-Y|&#65533;&#65533;Y&#65533;&#65533;8&#65533;k&#65533;&#65533;`&#65533; &#65533;&#65533;3&#65533;R&#65533;&#65533;&#65533;l&#65533;&&#65533;&#65533;1AS&#65533;zCs,&#65533;z(&#65533;&#65533;q&#65533;&#65533;<W:0@&#65533;`o;D&#65533;y&#65533;R&#65533;Jh&#65533;#&#65533;&#65533;&#65533;&#1316;&#65533;&#65533;a&#65533;~|9K&K&#65533;9&#65533;e&#65533;w&#65533;8zW&#65533;5&#65533;&#65533;5($|1&#65533;&#65533;)&#639;&#65533;d&#65533;,4P&#65533;T3!p`&#65533;^&#65533;9&#65533;?&#65533;&#65533;&#387;&#65533;&#65533;z&#65533;X&#65533;5&#65533;y&#65533;-8&#1203;&#65533;&#65533;qM&#65533;ga&#65533;&#65533;&#65533;ej&#1276;&#65533;JX&#65533;&#65533;hb&#65533;&#65533;A`D1&#65533;&#65533;&#65533;0&#65533;1&#65533;A
&#65533;&#65533;&#65533;&#65533;&#188;&#276;&#65533;ra&#65533;+c#'X&#65533;&#65533;)2tN@&#65533;&#65533;n&#65533;hSp&#65533;#2&#65533;
&#65533;M&#65533;}Ox:F&#65533;&#65533;	&#65533;%&#65533;&#65533;e&#65533;&#65533;}&#65533;&#65533;&#65533;Jj&#65533;4&#65533;Ti{[~,v-	&#65533;ERh!+0{&#946;3&#65533;#&#65533;!q7&#65533;&#65533;Q&#65533;0&#65533;&#65533;.&#65533;&#65533;I&#65533;'&#65533;&#65533;(&#65533;@+&#65533;H&#65533;3&#65533;&#65533;@&#65533;&#65533;}` &#65533;&#65533;&#65533;/&#65533;&#65533;
	"a&#65533;&#65533;&#65533;5&#65533;&#65533;?;2*W0!<q&#65533;b|&#65533;
&#65533;g'&#65533;B8&#65533;DX&#65533;m&#65533;	&#65533;&#65533;/#&#65533;|&#65533;&#65533;&#65533;&#65533;(&#65533;0&#65533;6CP&#65533;%&#65533; rM&#65533;2|&#65533;&#65533;&#65533;,&#65533;&#1056;f$&#65533;*&#65533;H&#854;g1&#65533;&#65533;Cxh1&&#65533;|5G'&#2017;&#65533;3&#65533;&#65533;50F&#1543;~&#65533;pPBM&#65533;&#65533;S&#65533;&#65533;&#65533;D?&#65533;(z&#65533;&#65533;&#65533;q&#65533;&#65533;pFPrI&#65533;?&#65533;&#65533;@&#65533;&#65533;p&#65533;&|&#65533;h*&#65533;&#65533;n!D&#65533;q&#65533;&#65533;S1Kcdr&#65533;Q&#65533;Di8LE&#65533;&#1591;^&#65533;&#65533;m&#65533;6&#65533;&#65533;,&#65533;&#982;A%Q&#65533;%nx9&#65533;aw&#65533;JH*&#65533;&#65533; L&#65533;,&#65533;p&#65533;&#65533;@P&#65533;t/bsh&#65533;=&#65533;&#288; `&#65533;T'&#65533;m*"&#65533;SI&#65533;&#65533;%&#65533;/O&#65533;1Tm5T!Q  M@$&#65533;AM@&#65533; hAR"&#65533;F2 ?&#65533;1p&#65533;K&#65533;&#65533;&#65533;'&#65533;s?wZ&#65533;&#65533;T&#65533;&#65533;<X&#65533;&#65533;3Qi&#65533;&#65533;&#65533;JP&#65533;&#65533;&#65533;;+0&#65533;&#65533;IOP&#65533;wO&#65533;T&#65533;$	u|&#65533;r&#65533;$&#65533;g&#65533;&#65533;(*;&#65533;=#&#65533;LD&#65533;&#65533;EBr&#65533;a&#65533;@3K&#65533;&#65533;W &#65533;&#65533;&#65533;A&#65533;&#65533;V&#65533;8&#65533;&#65533;&#65533;&#65533;&#65533;&#65533;J`&#65533;M&#65533;&#65533;f&#65533;3&#65533;&#65533;&#65533;!&#65533;W&#65533;U&#65533;X&#65533;L&#65533;PDY5`y#AyM&#65533;8[a&#65533;=&#65533;&#65533;:&#65533;&#1238;n&#65533;V&#65533;^&#65533;&#65533;&#65533;&#65533;&#65533;&#65533;1&#65533;&#65533;qu&#65533;&#65533;&#65533;&#65533;g{a&#65533;	;VY	*&#65533;s&#65533; `&#65533;3&#65533;&#65533;u&#65533;&#65533;&#1047;/&#65533;T&#65533;h&#65533;qQ&#65533;xb6&#65533;&#65533;&#65533;&#65533;W&#65533;&#65533;&#65533;&#65533;&#65533;&#65533;&#65533;&#65533;&#65533;&#65533;"SA&#65533;S&#65533;}&#1456;,&#65533;&#65533;{&#65533;&#65533;&#65533;I,z&#65533;&#65533;&#65533;&#65533;&#65533;&#65533; {S&#65533;&#65533;u0VpFm`&#65533;aH{&#65533;@+&#65533;&#65533;&#65533;&#1945;
&#65533;7&#65533;o&#65533;uU,f&#593;K&#65533;&#65533;)!&#65533;I&#65533;&#65533;&#1945;+ &#65533;N(&#65533;&#65533;r&#65533;Q&#65533;&#65533;&#65533;&#1631;&#65533;&#65533;&#65533; &#65533;:&#65533;Z&#65533;R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&#65533;XKl&#65533;$d!H*V&#65533;SL&#65533;&#65533;&#65533;&#65533;&#65533;&#65533;(s&#65533;&#65533;&#65533;&#292;&#65533;	}&#65533;<&#65533;p&#65533;&#65533;&#65533;&#65533;&#65533;J&#65533;}+}AgJ&#65533;&#65533;5[&#65533;2&#65533;&#65533;i(&#65533;1@!@q&#65533;&R&#65533;&#65533;&#65533;"e&#1366;&#65533;&#1596;&#65533;&#65533;	&#65533;^;&#65533;w&#630;&#65533;&#65533;KUh.24&#65533;&#65533;&#65533;&#65533;&#65533;
v&#65533;{Y&#65533;&#65533;&#65533;&#987;&#1309;&#65533;W:&#65533;%yC&#65533;&#65533;&#65533;&#65533;&#65533;&#65533;&#323;Y!&#65533;&#65533;%&#65533;8!&#65533;t&#65533;&#65533;&#65533;9&#65533;(&#65533;&#65533;Y@&#65533;(&#65533;&#65533;&#65533;~&#65533;pD&#65533;yP&#65533;'Z)&#65533;&#65533;6 &#65533;&#65533;&#65533;&#65533;	&#65533;,5v&#65533;R&#392;&#65533;<X&#65533;8&#65533;-q&#65533;T&#65533;5"&#65533;lB(&#65533;&#65533;&#65533;&#65533; 2&#65533;&#65533;E&#65533;&#65533;&#65533;&#65533;-Q&#65533;&#65533; "&#65533;&~&#65533;D/&#65533;F&#65533;&#65533;=&#65533;&#65533;.Kp@@q&#65533;&#65533;9L&#65533;G&#65533;&#65533;n&#65533; R&#65533;LpD&#65533;&#65533;&#65533;&#65533;&#65533;DzJ\&#65533;&#65533;o&#65533;&#65533;O(x&#65533;&#265;&#65533;&#65533;W"M&#65533;,q	&#65533;W&#65533;&#65533;|F&#65533;&#65533;z&#65533;&Q&#65533;^&#65533;&#1344;&#65533;&#65533;%&#65533;	&#65533;W\&#65533;[&#65533;&#65533;r8@m&#65533;&#65533;4c&#65533;&#65533;9&#65533;D&#65533;G&#65533;*&#65533;&#65533;P !J(A&#65533;&#10991;&#65533;ZA!!&#65533;r&#65533;%f&#65533;)&#65533;cRHc&#65533;Qw[p$&#65533;&#65533;&#65533;zJ&#65533;&#65533;"&#65533;&#65533;&#65533;&#65533;
&#65533;&#65533;)&#65533;Sl~&#65533;Z&#65533;.&#65533;&#65533;&#65533;&#65533;&#252;&#65533;&#65533;@&#65533;}&#1179;A&#65533;&#65533;&#530;a0&#65533;h(I&#65533;JBY&#65533;E&#65533;&#65533;7&#65533;[&#65533;&#65533;F&#65533;&#745;&#65533;FH@ &#65533;I0&#65533;&#65533;&#65533;&#65533;2&#65533;&#65533;1&#65533;&#65533;&#65533;r&#65533;p8`&#65533;&#65533;&#193;&&#65533;&#65533;C&#65533;&#65533;{G.'&#65533;&#613;t&#65533;&#65533;&#65533;7&#65533;%Z&#65533;&#65533;&#787;&#65533;R&#65533;&#65533;&#65533;&#65533;&#65533;&#65533;&#65533;J,-&#65533;Ch&#675;/@6&#65533;&#934;&#65533;r*&#65533;A&#65533;&#65533;&#65533;C@&#65533;&#65533; B&#65533;&#65533;&#1590;-|&#306;&#65533; &#65533;C&#65533;&#65533;@&#65533;nLs-&#65533;<&#65533;&#836;8&#65533;&#65533;<&#65533;=&#65533;&#65533;&#65533;&#65533;8M&#65533;_&#65533;`PO&#820;S&#65533;!XQ&#65533;PYW&#65533;5"&#701;8VJ&#65533;\0&#65533;m??&#65533;&#65533;&#65533;&#65533;d&#65533;&#65533;a&#65533;Z{	&#65533;y&#65533; _&#65533;&#65533;Z&#65533;&#65533;!&#65533;7&#65533;&#65533;j&#65533;k5&#65533;&#65533;&#65533;&#65533;$&#65533;
&#65533;&#65533;&#65533;CVq &#65533;&#65533;F&#65533;&#65533;Sp&#65533;T&#65533;s&#65533;d0T&#65533;&#65533;&#65533;&#65533;#&#65533;&#65533;&#65533;&#65533;&#65533;&#65533;&#65533;q&#65533;8hc&#65533;&#65533;&#65533;G&#279;Cxg&#65533;
&#825;/&#65533;C&#65533;h&#65533;&#65533;RB&#65533;x&#65533;&#1481;&#65533;&#65533;&#65533;D&#65533;&#65533;|&#65533;U&#65533;&#65533;&#65533;&#65533;&#65533;&#65533;&#65533;&#65533;43&#65533;&#1038;&#65533;i&#65533;&#65533;4e2&#65533;`&#65533;*,)D&#65533;V&#247;!&#65533;)X=&#65533;&#65533;0?&#65533;&#65533;R&#65533;I&#2046;"&#65533;&#65533;^,&#65533;F&#1752;&#31771;&#65533;&#65533;&#134;&#65533;&#65533;&#65533;z&#65533;&#65533;U;&#65533;C
&#65533;&#65533;&#65533;dI&#65533;&#65533;A&#65533;En&#65533;&#65533;.<&#65533; =\&#65533;&#65533;`&#65533;mj$&#65533;n$&#65533;4&#65533;Q&#65533;&#65533;&#65533;&#65533;&#65533;&#65533;H&#65533;Z<Czo&#65533;&#65533;}&#65533;G#h&#65533;O}&#65533;&#65533;U&#65533;$]0&#65533;j(!&#577;  &#65533;&#65533;&#65533;&#65533;&#65533;$'I&#65533;JZ&#599596;&#65533;6&#65533;&#65533;Nz&#65533;&#65533;(GI&#65533;PF&#65533;&#65533;&#65533;B&W&#65533;&#65533;V&#65533;R&#65533;&#65533;&#65533;&#65533;,gIKOR&#65533;q`x&#65533;.w&#65533;K&#65533;&#65533;&#65533;&#65533;&#65533;&#65533;K,&#65533; b&#65533;2&#65533;iIa:&#65533;d&#65533;=V"&#65533;/&#65533;&#65533;#c`&#65533;6&#65533;	&#65533;nzs	&#65533;&#65533;&#65533;&#65533;/l&#65533;&#65533;&#65533;&#65533;:&#65533;&#65533;(&#1824;A-&#65533;M&#65533;E&#65533;zB&#65533;&#807;.&#65533;&#65533;&#65533;ZR&#65533;&#65533;&#65533;@&#65533;&#65533;&#65533;&#65533;&#65533;Mh&#65533;&#65533;&#65533;PV&#65533;&#65533;4&#65533;B'J&#65533;SL&#65533;&#65533;;&#65533;(&#65533; <@&#65533;e@C&#65533;	Qoj&#65533;(E&#65533;F&#65533;&#65533;&#65533;&#65533;&#65533;a}&#65533;%I &#65533;D&#65533;&#65533;)3K
&#65533;&#65533;&#65533;1P&#65533;&#65533;&#65533;aW&#65533;&#65533;f&#65533; H&#65533;T&#65533;&#65533;&#65533;&#65533;3Up&#65533; &#65533;1&#65533;B&#65533;&#65533;&#65533;&#65533;I5&#65533;
&#65533;&#65533;&#65533;
AN&#65533;AN&#65533;&#65533;K&#65533;:&#65533;7 '}z&#65533;&#65533;&#65533;.b%&#65533;~&#65533;*&#65533;"&#65533;l&#65533;[&#65533;i&#65533;&#65533;@s&#65533; b&#65533;J$(&#65533;.&#65533;&#65533;&#65533;
&#65533;&#65533;&#65533;s&#65533;&#65533;&#65533;&#65533;b&#65533;&#65533;&#65533;&#65533;&#65533;&#65533;Gx,&#65533;&#65533;W&#65533;Zv&#65533;&#65533;&#65533;4;x&#65533;&#65533;&#65533;-&#65533;c0!,&#65533;&#65533;&#65533;mej&#65533;&#65533;&#65533;dU6x&#65533;-c+&#65533;I&#1172;H&#65533;n&#65533;&#65533;&#65533;v&#65533;&#65533;u&#65533;4K&#65533;&#65533;&#65533;E&#65533;&#65533;&#65533;&#65533;&#65533;:4&#65533;&#65533;,&#65533;:&#65533;&#65533;&#65533;&#65533;Zw5&#65533;&#65533;N2&#65533;{&#65533;>&#65533;&#65533;B&#65533;w3	^Yn@*&#65533;&#65533;
[]&#65533;*!&#65533;HEC&#65533;&#65533;&#1413;&#65533;"`C&#65533;&#65533;|/Y_Y&#65533;`&#65533;0&#65533;\o&#65533;R&#65533;"a&#65533;<&#65533;	&#65533; &#65533;w&#65533;&#65533;mp)/&#65533;#&#65533;&#65533;&#65533;F&#65533;&#65533;&#65533;t&#65533; c&#65533;&#65533;`&#65533;"&#65533; 0@ &#65533;&#65533;&#65533;c&#1601;&#65533;&#65533;`&#65533;&#65533;=B&#65533;j&#65533;&#65533;U&#65533;&#65533;	&#65533;@&#65533;&#65533;&#65533;uF &#65533;P>h&#65533;&#65533;I&#65533;&#65533;&#648;@&#65533;&#65533;&#65533;&#65533;duN&#65533;&#683;&#65533;&#65533;&#65533;&#65533;&#65533;&#65533;&#65533;
[>g&#65533;&#1385;&#65533;&#65533;j&#65533;F&#65533;&#65533;f&#65533;&#65533;&#65533;&#65533;]&#348;&#1136;>	&#65533;
u&#65533;&#65533;&#1604;>&#65533;&#65533;M&#65533;&#65533;&#65533;	}] &#65533;&#65533;\&#65533;0'p&#65533;$&#65533;B &#65533;&#65533;4j%&#65533;&#65533; 1&#65533;&#65533;H\&#65533;&#1504;:bp&#65533;&#65533;&#65533;&#1832;&#832;b&#65533;&#65533;}&#65533;&#65533;<&#697;j1&#65533;&#65533;x&#65533;&#65533;&#65533;PC&#65533;&#65533;&#1619;P/&#65533;&#65533;E&#65533;o&#65533;&#65533;X$&#65533;&#65533;0&#65533;YL&#65533;F&#65533;&#65533;R0&#65533;6.&#65533;E&#65533;&#65533;&#65533;x&#65533;@q#D&#65533;&#65533;&#65533;&#65533;m&#65533;P&#65533;b8&#65533;&#65533;&#65533;&#65533;&#65533;&#65533;&#11025;+&#65533;&#65533;&#65533;&#605;&#65533;&#65533;&#65533;&#65533;&#65533;p9f&#65533;&#65533;&#65533;U&#65533;^C&#65533;&#65533;&#65533;z&#65533;{;2&#65533;&#65533;&#65533;B&#65533;
&#65533;&#1092;]&#65533;&&#65533;&#65533;p&#65533;2OK&#65533;&#65533;&#65533;?&#65533;B>+&#65533;&#1328;W&#65533;!<I&#65533;&#46149;&#65533;&#65533;q|g&#1376;&#65533;p]
&#65533;{&#65533;#&#128;&#65533;X&#65533;-/Y>&#65533;&#65533;F&#65533;&#65533;&#65533;&#65533;&#65533;,&#65533;m&#65533;&#65533;[&#65533;&#65533;&#65533;&#65533;&#65533;(On&#65533;&#65533;&#65533;&#65533;;&#65533;rH&#65533;"u`&#65533;&#65533;','&#65533;&#813109;&#65533;LL\&#53041;;&#65533;sjx&#65533;Xq&#65533;a&#65533;t&#65533;3Y&#65533;^G^&#65533;&#65533;=&#65533;&#65533;&#65533;&#65533;8&#65533;0&#65533; &#65533;&#65533;*a&#65533;_>&#65533;&#65533;H&#65533;&#65533;H~'&#65533;&UGz&#65533;&#65533;
&#65533;&#65533;&#703;y^&#65533;&#65533;&#65533;&#65533;Lft&#65533;&#65533;S&#65533;7&#65533;q&#65533;4^}&#65533;&#65533;T99R&#65533;&#65533;;qb&#65533;&#65533;D&#65533;M>&#65533;&#65533;&#65533;L$P\M&#65533;r&#65533;)&#65533;y58&#65533;&#65533;N&#65533;4&#65533;&#65533;@f
C&#65533;&#436;U&#65533;%Rs&2XA&#65533;&#65533;&#65533;H&#65533;K9#&#65533;&#65533;B&#65533;#&#65533;&#65533;&#65533;&#65533;4&#65533;&#1903;&#65533;&#65533;&#65533;&#65533;^&#65533;&#65533;4_&#65533;
&#65533;&#65533;V"&#65533;"&#65533; &#65533;g}&#65533;7r&#65533;H\`P&#65533; &#65533;{&#65533;&#65533;
&#65533;&#65533;8&#65533;X&#65533;&#65533;@&#65533;@0&#65533;&#65533;n&#65533;p._&#65533;,&#65533;&#65533;&#65533;f&#65533;&#65533;~H&#65533;	&#65533;&#65533;&#65533;&#65533;&#65533;&#65533;&#65533;&#65533;&#65533;e	&#65533;+&#65533;&#65533;&#65533;v'&&#65533;F!&#65533;ay&#65533;E&#65533;&#65533;&#65533;Rp&#65533;w&#65533;&#65533;JXLm &#65533;@&#65533;&#65533;#3&#65533;g&#65533;`
&#65533;QH&#65533;8#8($a&#65533;!N&#65533;&#65533;&#65533;A&#65533;[&#65533;V&#65533;v&#1588;e&#65533;&#65533;Mp	kt=&#65533;f&#65533;g#yxg&#65533;s R7G&#65533;o&#65533;qY&#65533;&#65533;G&#65533;:&#65533;&#65533;,I&#65533;v&#65533;&#65533;@LpY&#65533;r"?P&#65533;nl&#65533;j&#65533;&#65533;&#65533;&#65533;GH&#65533;!{x{3$7EH"#&#65533;4J@Sa5&#65533;"$&#65533;&#65533;4&#65533;)&#65533;&#65533;&#65533;/&#65533;p &#65533;&#65533;F&#65533;3	R&#65533;!M s!c&#1458;bF&#65533;Z6\&#65533;^&#65533;&&#1779;&#65533;B@&#65533;i&#65533;{3adzvD&#65533;B&#1426;v&#65533;&#65533; &#65533;O&#65533;;T&#201;&#65533;&#65533;uXZ&#65533;z&#65533;@&#65533;H&#65533;&#65533;&#65533;&#65533;&#65533;B+0&#1984;E`<N&#65533;&#65533;v&#65533;j&#65533;&#65533;&#65533;A(&#65533;&#65533;VEd!&#65533;X$&#1031;u&#65533;&#65533;7&#65533;*&#65533;q&#65533;4tD&#65533;&#65533;VR	m&#65533;&#65533;!&#65533;Q0t&#65533;A@&#65533;&#65533;&#65533;T&#65533;sO&#65533;x&#65533;W&#1169;T&#65533;&#1506;&#65533;&#65533;&#65533;;C&#65533;&#65533;&#1490;$y0&#65533;&#65533;hP&#65533;8ae&#65533;&#65533;&#65533;&#65533;h&#65533;G(&#65533;x@&#65533;&#65533;q&#65533;<&#65533;&#65533;Y`;&#65533;&#1107;vpr&#65533;R&#65533;6&#65533;xw &#1328;&#65533;y&#65533;&#65533; &#65533;.&#65533;&#65533;XJj!{&#65533;'&#65533;&#65533;+f9&#65533;PPB1&#65533;vSQ`w-4&#65533;2,&#65533;&#65533;+&#65533;&#65533;&#320;5&#65533;pxT@}&#65533;0&#65533;E&#65533;&#65533;b &#65533;-&#65533;&#65533;&#65533;P&#65533;N&#65533;&#65533;&#65533;&#65533;R&#65533;R&#65533;l&#65533;&#65533;&#65533;w&#65533;U0yi&#65533;&#65533;-&#65533;w
&#65533;r&#65533;&#65533;y&#65533;&#65533;&#1049;&#65533;&#65533;q7&#65533;&#1172;Q&#65533;/&#65533;&#65533;/2&#65533;&#65533;&#65533;&#65533;&#65533;y&#65533;&#65533;&#65533;&#65533;v&#65533;V&#65533;~i&#65533;&#65533;Y&#65533;&#65533;y&#65533;&#1561;&#65533;&#1721;&#65533;&#65533;&#1629;&#1929;=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FT2f2$&#65533;&#65533;&#65533;)&#65533;f&#65533;)&#65533;&#65533;}g5&#65533;U&#65533;&#65533;&#65533;&#65533;S&#1660;&#65533;Hq&#65533;T&#65533;c+&#65533;&#65533;1&#65533;&#65533;o&#65533;&#65533;&#65533;&#65533;@%&#65533;>"&#65533;&#65533;E&#1124;&#65533;&#65533;&#65533;H!&#65533;&#65533;&#65533;9&#65533;Px%&&#65533; S,^&#65533;&#65533;&#65533;&#65533;!P&#65533;R%&#65533;&#65533;&#65533;%g&#65533;&#65533;9&#65533;lRd&#65533;$1`C&#65533;&#65533;&#65533;nI&#65533;&#65533;B&#281;K&#65533;&#65533;Vq&#65533;(&#65533;&#1483;&#65533;%&#65533;&#65533;m&#1861;&#65533;&#65533;&#65533;F&#65533;B&#65533;"%&#65533;&#65533;Z4&#65533;u2W&#65533;R&#65533;&#65533;AJ&#65533;O&#65533;&#65533;*&#65533;J
tV&#65533;&#65533;&#65533;&#65533;&#65533;#&#65533;M6&#65533;Eu&#65533;cyEg&#65533;	&#65533;&#65533;&#65533;0&#65533;&#65533;&#65533;V&#65533; &#65533;&#65533;&#65533;\&#65533;u&#628;&#65533;&#65533;&#65533;&#65533;&#65533;&#65533;'&#65533;&#65533;:)&#65533;&#65533;&#1734;~&#65533;&#65533;&#65533;:&#65533;/T&#65533;&#65533;Q&#65533;&#65533;&#65533;&#65533;\RT&#65533;&#613;&#65533;K&#65533;]&#65533;U&&#65533;F45&#65533;q]&#65533;
yRc&#65533;"7'*P&#65533;*&#65533;%W5MO @&#65533;8&#65533;@&#65533;&#65533;<&#65533;Q&#65533;&#65533;Luw&#65533;
&#65533;=%&#65533;m#a&#65533;[&#65533;L7@&#65533;E&#65533;TPF&#65533;$T&#65533;0&#65533;&#65533;JH&#65533;&#65533;&#65533;!CH&#65533;D!N&#65533;K&#65533;&#65533;)&#65533;M&#65533;|&#65533;a&#65533;^&#65533;	0"A&#65533;&#65533;&#65533;(&#65533;zLX&#65533;D/ &#65533;F&#65533;&#65533;%&#65533;[>&#65533;TY&#65533;LQ&#65533;&#65533;&#65533;h&#65533;&#65533;L&#65533;$&#65533;&#65533;&#65533;&#65533;&#65533;&#261;J\&#65533;[&#65533;r&&#65533;F&#65533;6&&#65533;H&#266;&#65533;1&#65533;'M&#65533;&#65533;&#65533;g&#65533;4&#65533;'&#65533;&#65533;&#65533;d&#65533;H\0&#65533;|8&#65533;y>.&#65533;K&&#65533;&#65533;&#65533;&#65533;&#65533;&#65533;E&#65533;&#65533;L&#65533;&#65533;R&#65533;H&#65533;v*BB!&#65533;&#65533;&#65533;&#65533;*&#65533;&#65533;JA&#65533;B,g&#65533;6&#65533;~D&#65533;&#65533;&#65533;Ip&#65533;&#65533;7&#65533;&#65533;p&#65533;3)&#65533;&#65533;k&#65533;&#65533;d&#65533;m&#65533;&#65533;&#65533;z&#687;&#65533;+h&#65533;;&#65533;&#65533;C&#65533;G&#65533;0&#65533;9[&#65533;=&#65533;C&#65533;le
+9Q&#65533;&#65533;&#65533;2&#65533;0H&#65533;<T&#65533;&#65533;$&#65533;p&#65533;&#65533;
&#65533;.&#65533;&#65533;>+(&#65533;N&#65533;N&#2042;&#65533;$&#1476;j&#65533;&#65533;`l
N&#65533;"&#65533;0&#65533;&#65533;6&#65533;`&#65533;&#65533;R&#65533;G&#65533; &#65533;O&#65533;v\&#65533;&#65533;&#65533;{&#65533;J%K&#65533;&#65533;&#65533;"&#65533;&#65533;j7&#65533;&#65533;&#65533;&#516;&#65533;&#65533;&#65533;&#65533;KhB&#65533;h>&#65533;&#65533;D&#65533;&#65533;.q&#65533;&#65533;&#65533;G&#65533;z	&#65533;8<6&#65533;H)&#65533;;&#65533;tS&#65533;&#65533;&#65533;O&#65533;&#65533;&#65533;&#65533;&#65533;"x&#65533;&#65533;V]vX-&#65533;)6&#65533;&#65533;DQ&#1391;&#65533;&#65533;(n&#65533;E&#65533;&#65533;B&#65533;&#65533;2.4&#65533;&#65533;^&#65533;L&#65533;N&i\.&#65533;&#65533;|>&#65533;,&#65533;P&#65533;*&#65533;t&#65533;g.&#65533;&#65533;[&#65533;&#65533;&#65533;&#65533;&#1829;7@\ &#38956;&#65533;&#65533;&#65533;dH&#65533;&#65533;z1&#65533;(PM;&#65533;&#65533;{&#65533;:-g&#65533;&#65533;&#65533;-&#65533;&#65533;B&#65533;&#65533;Q&#65533;&#65533;:
bs&#65533;UZ&#65533;m&#65533;S&#65533;BK&#65533;&#65533;&#65533;&#65533;^q&#65533;{&#65533;&#65533;&#1356;&#65533;&#65533;&#65533;&#65533;&#65533;(&#266;&#65533;&#65533;7dp&#65533;&#65533;&#65533;&#65533;)&#65533;&#1920;&#65533;&#65533;&#65533;njx&#65533;x2Et&#65533;&#65533;o&#65533;&#65533;&#65533;&#1812;&#65533;K4&#65533;p(&#65533;>,&#65533;
&#65533;&#65533;i&#65533;&#65533;&#65533;|&#65533;&#65533;H&#65533;&#65533;&#65533;:^&#65533;&#65533;94&#65533;&#65533;GHh&#65533;&#65533;4&#65533;"$0&#65533;&#65533;/&#65533;&#65533;k&#65533;^&#65533;`&#65533;=&#65533;&#65533; &#65533;&#46784; &#65533;&#65533;.Q&#65533;&#65533;&#65533;6L&#65533;-+&#65533;9&#65533;&#65533;h&#65533;&#65533;A&#65533;QcuP&#65533;g&#65533;o&#65533;p`
E&#65533;rX
&#65533;&#65533;&#65533;/&#65533;&#65533;@58R&#65533;&#65533;Gz&#65533;&#65533;&#65533;&#65533;&#65533;&#65533;n&#65533;C&#65533;@ &#65533;&#65533;F:&#594956;&#65533;$'I&#65533;JJ2&#65533;&#804;&7&#65533;&#65533;Nz&#65533;&#65533;&1@&#65533;&#65533;y&#65533;|&#65533;L&#65533;*W&#65533;&#65533;G&#65533;&#613388;&#65533;,3i &#65533;&#65533;r&#65533;8C+w&#65533;&#65533;^&`&#65533;&#65533;&#65533;0&#65533;&#65533;&#65533;&#65533;&#65533;&,&#65533;|&#65533;&#65533;fNR&#65533;&#1036;&#65533;(&#65533;&#65533;&#65533;90&#65533;&#65533;&#65533;t&#65533;6&#65533;)&#65533;nz3&#65533;G&#65533;f&#65533;&#65533;&#1073;
es&#65533;&#65533;&#65533;&#65533;7&#65533;&#65533;>&#65533;$&#65533;\&#65533;&#65533;!&#65533;6&#65533;m&#65533;&#65533;&#1770;A:&#65533;&#65533;Kv&#65533;s&#65533;@=&#65533;I&#1026;&#133;V&#65533;B&#65533;P&#65533;&#65533;&#65533;&#65533;&#65533;D_y&#65533;&#65533;Z&#65533;&#65533;'T&#65533;&#65533;~&#65533;+D&#65533;&#65533;&#65533;#A&#65533; &#65533;rs&#65533;&#65533;&#65533;
V&#65533;&#65533;R&#65533;&#65533;]&#65533;&#65533;&#65533;f&#65533;s:&#65533;Bp&#65533;Mu&#65533;:&#65533;&#65533;&#65533;T&#65533;&#65533;#&#65533;t&#65533;f&#65533;&#65533;8n	&#65533;H&#65533;T6P@#q&#65533;S&#65533;2&#65533;&#65533;l&#65533;r&#65533;&#65533;&#65533;&#65533;@&#65533;$5?&#65533;T&#65533; ca[p&#65533;J0U&#65533;Z&#65533;&#65533;X&#65533;&#65533;t0&#65533;L
UD&#65533;d&#65533;&#65533;&#65533;>O&#65533;C(i&#65533;&#65533;V_&#65533;&#65533;9&#65533;:`W0V&#65533;&#65533;D&#65533;ZO&#65533;@&#65533;&#65533;-,/+L&#65533;
&#65533;,&#65533;K#{&#65533;&#65533;6@l&#876;f[&#65533;&#65533;`j&#65533;&#65533;C&#65533;&#65533;h!K&#65533;"L6&T&#65533;&#65533;U&#65533;V&#65533;@&#65533;W&#65533;&#65533;&#65533;&#65533;n&#65533;&#65533;F&#65533;&#65533;l&#65533;&#224745;&#65533;m4=&#65533;&#65533;&#65533;&#65533;D&#65533;m @&#65533;&#65533;B7&#65533;&#1157;%
&#65533; &#65533;M&#65533;&#65533;3&#65533;&#65533;P&#65533;v&#65533;&#65533;&#65533;%&#65533;K&#65533;&#65533;&#65533;@b&#65533;K&#65533;"&#65533;&#65533;&#65533;m&#65533;&#65533;1&#65533;&#65533;^&#65533;W&#65533;&#2415;(g&#65533;&#65533;&#65533;`&#65533;:pi&#65533;&#65533;&#65533;9&#65533;J&#65533;&#65533;$NO&#65533;&#65533;!&#65533;~&#65533;&#65533;E&#65533;&#65533;!&#65533;&#133;&#65533;P&#65533;&#65533;&#65533;!&#65533;h &#65533;&#65533;4`!&#65533;&#65533;_	&#65533;&#65533;&#65533;&#65533;B&#65533;\&#65533;`&#65533;&#65533;A&#65533;&#65533;&#65533;cvJ &#65533;PV(&#65533;a&#65533;&#65533;&#65533;&#65533;&#65533;Z&#65533;&#65533;&#65533;&#65533;&#65533;uV&#65533;&#677;&#65533;2&#65533;&#476;&#65533;%(&#65533;Ff&#65533;2:&#65533;&#65533;N#&#65533;&#65533;&#65533;&#65533;i&#65533;&#65533;|R6w&#65533;&#65533;&#65533;&#65533;&#65533;&#65533;2&#1081;&#65533;v&#65533;&#65533;&#65533;&#65533;g&#65533;Z&#65533;&#65533;?&#65533;&#65533;I&#65533;&#65533;&#65533;  &#65533;&#65533;&#65533;&#65533;&#65533;Y&#65533;R(&#65533;&#65533;&#65533; &#65533;#&#65533;&#65533;&#65533;I&#1010;&#65533;$&#65533;8&#65533;]4&#65533;'uD$s&#65533;q&#65533;R&#65533;&#65533;%f&#65533;P&#65533;&#65533;8&#65533;&#65533;C&#65533;&#65533;V@&#65533;\&#65533;&#1032;8&#65533;sM&#65533;&#65533;@&#65533;&#65533;X&#65533;0&#65533;=&#65533;&#65533;!&#65533;&#65533;&&#65533;&#65533;&#65533;6&#65533;&#65533;O2`&#184;b@i&#65533;&#65533;&#65533;&#65533;)nEA&#65533;B&#65533;@&#65533;N.&#65533;koc&#65533;)&#65533;&#65533;&#65533;	A&#65533;&#65533;P&#65533;&#65533;&#65533;&#65533;m&#65533;{&#1318; 2&#65533;fSB&#65533;04&#65533;&#65533;&#65533;?rPP	75&#1119;&#43626;{&#65533;&#65533;&#65533;&#141;&#65533;&#65533;*&#65533;19&#65533;P		R2&#65533;&#65533;D&#521;
&#65533;&#65533;\R&#65533;&#65533;m|	&#65533;&#65533;&#65533;&#65533;G%&#65533;&#65533;cFd{&#65533;&#65533;3 J$/]Q&#65533;&#65533;&#721;&#65533;&#65533;&#65533;&#65533;u%Vs&#65533;&#9034;#E&#65533;]&#264;Pt
&#65533;&#65533;m&#65533;i&#713;&#1035;&#65533;&#65533;&#65533;&#65533;&#65533;DC@7&#65533;NN&#65533;&#65533;@&#65533;&#65533;&#65533;&#65533;&#1381;=&#65533;&#65533;&#65533;\y&#65533;&#65533;&#65533;&#65533;1&#65533;Ps&#65533;j{&#65533;0&#65533;7U&#65533;o&#65533;&#65533;&#65533;&#1546;&#50432;7&#65533;]&#65533;&#65533;v&#65533;&#65533;&#65533;"&#239;&#65533;K	+8&#65533;&#65533;&#65533;MOVb&#65533;3&#65533;&#65533;&#65533;&#65533;&#65533;&#65533;]Xu%.&#65533;O&#65533;&#65533;&#65533;&#65533;y&#65533;%&#65533;5
&#65533;&#874;u&#65533;iX^&#65533;G&#65533;s&#65533;&#65533;F+A&#65533;K&#65533;x&#65533;&#65533;&#65533;]&#65533;lj&#65533;&#65533;&#65533;{6&#65533;&#65533;&#65533;&#65533;&#65533;a&#65533;&#65533;&#652;&#65533;&#65533;&#65533;&#65533;&#65533;&#65533;S^&#65533;ny&#65533;y_&#65533;&#65533;}e&#65533;(&#65533;O&#65533;&#65533;&#65533;&#65533;.&#65533;s&#65533;&#65533;&#65533;&#65533;H&#65533;&#65533;X8U&#65533;&#65533;A&#65533;^&#65533;&#65533;&#65533;&#65533;&#65533;`&#65533;&#65533;&#65533;&#65533;zT&#65533;1I&#65533;0&#65533;&#65533;%	2u&#65533;&#65533;}E&#65533;+_&#65533;&#65533;zO&#65533;!&#65533;V&#65533;p&#65533;&#65533;&#65533;&#65533;&#65533; 
&#65533;w
K7&#65533;&#65533;&#65533;r*&#65533;g?1&#65533;&#65533;&#65533;n\ )A&#1234;+QfQ&#65533;.&#65533;&#65533;xd"}&&#65533;z&#65533;&#65533;&#65533;l&#65533;7;&#65533;&#65533;YpM&#1862;v&#65533;&#65533;L&#65533;q&#65533;b&#65533;&#65533;,I(&#65533;&#65533;0&#65533;&#65533;x&#65533;&#65533;hD&#65533;	&#65533;pSX&#65533;3c&#65533;W&#65533;&#65533;"t}V 7qB.&#65533;A&#65533;2;&#65533;{n &Q)M&#65533;&#65533;d$B&#65533;F]&#65533;#}&#65533;&#65533;e&#65533;&#65533;&#65533;&#565;Qjx&#65533; )^&#65533;#_&#65533;0&#65533;&#65533;&#65533;an&#65533;5K&#65533;M&#65533;5gHx&#65533;&#65533;4A&#65533;&#65533;&#65533;c$\O
&#65533;&#65533;&#65533;&#65533;q&#65533;&#65533;&#65533;@&#65533;&Ah#&#65533;&#65533;&#65533;&#65533;&#65533; 	&#65533;r&#65533;&#65533;B5&#65533;&#65533;&#65533;&#65533;&#65533;&#65533;&#65533;&#65533;&#65533;<&#65533;t&#65533;&#65533;v&#65533;&#65533;!27H&#65533;&#65533;P&#65533;rp;&#65533;&#65533; {&#65533;&#65533;&#65533;,+&#65533;tK0&#65533;&#65533;&#65533;7v&#65533;&#65533;&#65533;Xw&#65533;&#65533;&#65533;tP &#65533;&#65533;!BqR&#65533;&#65533;uW&#65533;q&#65533;&#65533;L0P@&#65533;&#65533;D?&#65533;&#65533;0&#65533;J&#65533;";4&#65533;V&#207;TtB&#65533;&#65533;&#65533;&#65533;xBt&#65533;J0KG
&#65533;.&#65533;&#65533;&#65533;&#65533;18&#65533;&#65533;&#65533;R&#65533;U&!&#65533;P845>&#65533;&#65533;t%y&#65533;&#65533;&#65533;&#65533;&#65533;&#2032;!-V&#65533;Q$@&#65533;Ak!&#65533;L&#65533;7I&#65533;&#65533;wp&#65533;Gp&#65533;"&#65533;&#65533;&#65533;9qC&#65533;8`&#65533;?q&#65533;Z&#65533;::)&#65533;&#65533;&#65533; 
3&#65533;$}&#65533;N&#65533;!y&#65533;'&#65533; &#65533;F&#65533;&#65533;&#65533; &#65533;hwaP&#65533;a:t&#65533;&#65533;&#65533;+2&#65533;&#65533;&Ly<{&#65533;b/&#65533;05&#65533;&#65533;0&#320;|&#65533;xTP}3Q&#65533;1|X$-T&#65533;&#65533;&#65533;&#65533;&#65533;) &#65533;72&#65533;&#65533;&#65533;g@1
G&#65533;v0V0{Y&#65533;Y&#65533;&#65533; ,&#65533;y&#65533;&#65533;&#65533;
&#65533;&#472;o u&#65533;&#65533;&#65533;!-k&#65533;&#65533;t&#65533;&#65533;0&#65533;&#65533;&#65533;&#65533;&#65533;&#65533;b&#65533;gtQ&#65533;C7&#65533;&#65533;Y&#65533;&#65533;y&#65533;&#1561;&#65533;&#1721;&#65533;&#65533;&#1629;&#65533;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oq&#65533;&#65533;4F&#65533;&#65533;&#65533;&#65533;&#65533;&#65533;&#65533;28Q&#65533;&#65533;1{&#65533;&#65533;&#65533;S;&#65533;P&#65533;&#65533;&#65533;&#65533;&#65533;;u.$&#65533;&#65533;&#65533;&#65533;&#65533;.v&#65533;B,5V;w&#65533;F~&#65533;rM&#65533;u"&#65533;lt$"&#65533;&#65533;&#65533;&#65533;&#65533;&#65533;&#65533;"$ty&#65533;&#65533;T1,&#65533;E&#65533;&#65533;P,&#1028;g&#65533;$&#65533;&#65533;&#65533;&#65533;u&#65533;P5u&#65533;&#65533;&#65533;&#298;h;&#65533;&#65533;R$&#65533;D$&#65533;&#65533;5&#65533;&#65533;N&#65533;}x6&#65533;&#393;I&#65533;&#65533;c&#65533;&#65533;L,&#65533;-x&#65533;&#65533;D928&#65533;U&#65533;&#65533;C &#65533; 1&#65533;"&#65533;0i&#65533;R&#65533;&#65533;&#65533;B&#313;p&#65533;f&#65533;&#65533;&#65533;4&#65533;"&#65533;L&#65533;&#65533;\&#65533;&#65533;&#65533;	IS&#664;m&#65533;A&#65533;&#1664;M&#65533;2&#65533;a&#65533;&#65533;&#272;&#65533;h&#65533;!&#65533;&#65533;&#65533;&#65533;&#65533;&#287;&#65533;&#65533;&#65533;J&#65533;&#1327;=j4M&#65533;&#65533;&#65533;&#65533;yR&#65533;&#65533;M*&#65533;&#65533;,,&#65533;&#65533;|&#65533;H&#727;O&#65533;r1&#65533;&#65533;&#65533;&#65533;\&#65533;`&#65533;lemBv;&#65533;&#65533;&#65533;P].&#65533;27&#65533;&#65533;Ue&&#65533; #&#65533;&#65533;X&#65533;&#65533;tj&#65533;&#1134;&#65533;&#65533;&#65533;@>&#65533;&#65533;&#65533;&#65533;D&#65533;&#65533;]SY&#65533;&#65533;7&#65533;&#65533;PH&#65533;D&#194;S/&#65533;%0$&#65533;Ph{&#65533;b&#65533;&#65533;&#65533;&#65533;O&#65533;&#65533;&#65533;&#65533;&#65533;&#1257;k&#65533;c&#65533;v'&#65533;&#65533;'a^X&#65533;&#65533;Y&#62840;&#65533;&#65533;&#65533;z.1D&#65533;&#65533;8&#1079;&#65533;i&#65533;&#65533;&#65533;Dj&#65533;9&#65533;&#65533;e&#65533;0&#65533;&#65533;)!&#65533;'P&#65533;".&#65533;&#65533;&#65533;D&#65533;b=&#65533;&#65533;AhFyE&#65533;&#65533;Q&#65533;p&#65533;&#65533;&#65533;dO&#65533;rU&#65533;&&#65533;Q5&#65533;D!^1Qw&#65533;vL(&#65533;D"l&#65533;&#65533;;&#818; &#65533;G&#65533;v&#65533; *&#65533;&#65533;!&#65533;&#65533;U.&#65533;&#392;&#65533;@&#65533;&#65533;sK&#65533;`&#65533;z&#65533;GGMdx&#65533;|chBB&#65533;hR#&#65533;$U&#65533;zC2a &#65533;h&#65533;$&#65533;&#65533;&#65533;&#65533;&#65533;/&#65533;&#65533;D&#65533;&#65533;A&#65533;z&#65533;)&#65533;2t1&#65533;&#65533;k&#65533;&#65533;J&#65533;&#65533;]&#65533;&#65533;Jhp&#65533;;&#65533;)T&#65533;B&#770;)}&#65533;&#65533;f&#65533;x&#65533;&#65533;&#65533;C&#65533;c&#65533;W8)&#65533;&#65533;&#65533;l&#65533;A&#65533;	&#65533;&#17547;U&#65533;&#65533;&#65533;&#65533;j&#65533;&#65533;	&#348;1&#557;=&#65533;*D&#65533;&&#65533;&#65533;&#302;F(s&#65533;1 &#65533;&#65533;S&#65533; ;l[&#65533;&#65533;kn'&#65533;&#578;K	&#65533;&#65533;0&#65533;&#65533;/&#65533;m&#65533;E&#65533;&#65533;&#65533;7&#65533;aKDF&#65533;&#65533;M&#65533; &#65533;H0&#65533;&#65533;&#65533;T&#65533;^&#65533;&#65533;&#537;&#65533;7&#65533;3S;, &#65533;&#65533;&#12004;&#65533;G&#65533;;&#65533;&#65533;&#65533;&#65533;M"&#65533;{&#65533;0&#65533;&#65533;6&#65533;fCD%&#65533;+&#65533;&#65533;Th:&#65533;|&#65533;~&#65533;&#65533;8&#65533;&#65533;&#65533;H;C&#65533;B&#773;\ &#65533;&#65533;D&#65533;&#65533;%&#65533;&#65533;&#65533;&#65533;R`&#65533;&#65533;SW&#65533;&#65533;&#65533;&#65533;J&#65533;&#65533;&#65533;#O&#969;&#65533;&#65533;tH&#65533;&#65533;N{&#65533;&#65533;&#65533;`g&#65533;Q^a&#65533;|C&#65533;&#65533;M&#65533;L&#65533; &#65533;P&#65533;0v&#65533;C&#65533;&#65533;VL~3!P&#464;&#1403;'&#65533;Vam&#65533;H&#65533;R!X&#65533;&#65533;&#621;&#65533;&#65533;&#65533;.&#65533;a&#65533;&#65533;&#65533;&#65533;&#65533;&#65533; +X&#65533;t&#65533;&#65533;&#65533;X&#65533;&#65533;&#65533;@H&#1078;*&#65533;Ed&#65533;&#65533;&#65533;[&#65533;&#65533;5&#65533;&#65533;`&#65533;&#65533;u'/&#65533;K&#65533;&#65533;T&#65533;E&#65533;&#65533;&#9845;&#65533;&#65533;|&#65533;&#65533;a&#65533;&#65533;&#65533;2&#65533;&#65533;&#65533;&#65533;&#1247;&#65533;&#65533;K&#65533;&#65533;|&#65533;&#65533;`&#65533;=t&#65533;&#1710;
&#65533;M&#65533;&#65533;&#65533;~5&#65533;cQj&#65533;&#65533;&#2036;&#65533;&&#65533;&#65533;&#65533;&#65533;/=&#65533;$&#65533;'@1&#65533;F&#65533;H&#65533;AhyI7Jzp%&#65533;,`w4&#65533;~&#65533;R*YbR&#65533;
&#65533;&#4368;&#65533;&#65533;u-t!d&#65533;#:"&#65533;!&#65533;/#^&#65533;!o&#65533; {x*&#65533;&#65533;&#65533;T&#65533;&#65533;y&#65533;&#65533;r#&#65533;&B"&#1568;&#65533;!&#65533;&#65533;&#65533;1dw@&#65533;&#42936;&#65533;Ye&#65533;W&#65533;&#65533;<&#65533; 0&#65533;"
d&#65533;&#65533;&#65533;&#65533;&#65533;&#65533;TG&#65533;&G5&#65533;`&#65533;#&#65533;&#65533;&#65533;&#65533;&#65533;&#65533;Q	&#65533;&#65533;&#65533;B&#1806;&#65533;mx&#65533;p1&#65533;;&#65533;&#65533;I Dd&#65533;.I&#65533;- &#548;&7&#65533;&#65533;Nz&#65533;&#65533;(?&#577;R&#65533;&#65533;L&#65533;*W&#65533;&#65533;V&#65533;2&#65533;&#65533;&#65533;!&#65533;8&#65533;Z&#65533;&#65533;&#65533;&#65533;+w&#65533;&#65533;^&#65533;&#65533;&#65533;&#65533;\&#65533;&#65533;&#65533;P&#65533;a&#65533;!&#65533;&#65533;L&#65533;2&#65533;&#65533;f:&#65533;&#65533;&#65533; 4&#65533;$!&#65533;l&#65533;2&#65533;&#65533;MP>&#65533;&#65533;|%6&#65533;(&#65533;I82&#65533;L&#65533;:&#65533;&#65533;&#65533;v&#65533;2&#65533;&#65533;&#65533;r&#65533;Mu&#65533;s&#65533;&#65533;&#65533;&#65533;3-@z&#65533;!a&#65533;9&#65533;@J&#65533;O&#65533;&#65533;&#65533;E&#65533;>&#65533;&#65533;&#65533;&#65533;&#65533;D&#65533;eb&#65533;&#360;&#65533;Q[2&#65533;&#65533;&#65533;&#65533;@2J&#1170;&#65533;&#65533;H"&#65533;&#65533;&#65533;&#65533;&#65533;I	P`&#65533;t):&#65533;N&#65533;&#65533;-&#65533;iNK&#65533;&#65533;
b&#65533;m&#65533;&#65533;`&#1176;O&#65533;@&#65533;&#65533;Q)@&#65533;n&#1684;&#65533;#8BT&#65533;&#65533;&#65533;^&#65533;`3&#65533;&#65533;`T!&#65533;&#65533;\jS&#65533;&#65533;&#65533;p&#160;<&#65533;ANo &#65533;&#65533;rY&#65533;*H&#65533;7tU(k&#65533;:V|&#65533;&#65533;&#65533;:&#65533;	L&#65533;LU&#65533;+&#65533;&#65533;\CxW!&#788;b&#65533;&#65533;2&#65533;&#65533;M&#65533;&#65533;  &#65533;2&#65533;XK"&#65533;&#65533;*&#65533;Ah &#65533;&#65533;JV&#65533;&#65533;u&#65533;Y&#65533;p&#65533;&#65533;&#65533;&#65533;&#65533;&#65533;l'&#65533;&#65533;&#65533;&#65533;{=m2S&#65533;&#65533;&#65533;v:xmgc[&#65533;2 Bx&#65533;iu{K&#65533;>+`&#65533;x \T&#65533;&#65533;m@z0&#65533;&#65533;2&#65533;&#65533;&#65533;gV&#65533;&#65533;&#65533;U^&#65533;&#65533;&#65533;&#65533;
29"&#65533;&#65533;&#65533;//W &#65533;&#65533;R&#65533;&#65533;5#)&#65533;f&#65533;Bx/|G)_^&#65533;@00e,[^U&#65533;&#65533;&#65533;&#65533;&#65533;&#704;A&#65533;e&#65533;yi&#65533;&#65533;&#65533;&#65533;&#65533;OS&#65533;p\&#65533;&#65533;&#65533;@&#65533; g&#65533;~ed`&#65533;&#226;rM&#65533;&#567;X&#65533;v&#65533;x&#65533;& 8&#65533;&#65533;&#65533;&#65533;.G&#65533;&#65533;p6&#65533;&#65533;C&#65533;&#65533;&#65533;E&#65533;Z&#65533;&#65533;$@2B&#65533;&#65533;N\&#65533;&#65533;&#65533;&#65533;1&#65533;2G&#65533;Z&#65533;'&#65533;&#65533;)&#65533;B&#65533;&#65533;&#65533;p>&#65533;n&#65533;)w!&#65533;&#65533;\3&#65533;P&#65533;D&#65533;TZg&#65533;&#65533;:&#65533;&#65533;N&#65533;&#65533;4B]&#65533;]&#65533;TB&#65533;&#65533;@&#65533;%&#65533;&#65533;&#65533;&#65533;g&#65533;"&#65533;u &&#65533;&#65533;&#65533;J[Z&#65533;&#65533;&#326; 6&#65533;&#65533;&#65533;z&#65533;&#65533;&#65533;~&#65533;?&#65533;HIh&#65533;W&#65533;*&#65533;4*&#65533;H&#65533;Q&#65533;&#65533;&#65533;&#65533;0&#65533;&#65533;&#65533;&#65533;6)&#65533;&#65533;9sB02hv&#65533;)&#65533;Fb&#65533;&#65533;&#65533;t}&#65533;&#65533;STy&#65533;&#65533;&#65533;&#65533;$&#65533;&#65533;&#65533;3n&#65533;P&#65533;&#356;&#65533;&#65533;lG&#65533; &#65533;MT&#65533;tH,1R&#65533; &#65533;mn+d&#65533;Fr_FR&#65533;DM9&R&#65533;a&#65533;&#65533;&#65533;
!H&#65533;Z5&#65533;&#65533;&#65533;^i&#65533;&#65533;&#65533;&#65533;&#65533;#6&#65533;p&#65533;&#65533;&#65533;/&#1529;5&#65533;&#65533;VD&#65533;1'n&#65533;p)&#65533;&#65533;&#65533;2:.&#65533;&#65533;T=&#65533;_&#65533;&#65533;&#65533;v_&#65533;{&#65533;B&#65533;&#65533;&#65533;!&#65533;b&#65533;c&#65533;&#65533;&#65533;&#65533;u({8 &#65533;gH&#65533;&#65533;@#3&#65533;#&#65533;&#65533;{&#65533;	&#65533;n&&#65533;&#65533;}&#65533;&#65533;!8&#65533;&#65533;c&#65533;XX&#65533;&#65533;&#65533;[O4/&#65533;Y&#65533;s&#65533;&#65533;"&#65533;5&#65533;Zb
8&#65533;&#65533;=&#1730;#Yhs5&#65533;4&#65533;C&#65533;[&#65533;&#65533;&#65533;(mZwLy&#65533;&#65533;&#65533;y&#65533;&#65533;&#65533;i&#65533;:3	Jl&#65533;&#65533;a(&#65533;Q$b &#65533;&#65533;5@&#65533;&#65533;&#65533;&#65533;&#1098;E&#65533;&#65533;&#65533;c &#65533;&#65533;-&#65533;&#65533;+5&#65533;H6&#65533;&#65533;-|&#65533;#&#65533;4&#65533;&#65533;&#65533;{C>&#65533;&#65533;IB&#65533;&#65533;+e&#65533;&#65533;&#65533;&#65533;&#65533;&#65533;~2&#65533;Qa&#65533;&#65533;&#65533;&#65533;&#65533;&#65533;)w&#65533;&#65533;!&#65533;&#65533;&#65533;6&&#65533;&#65533;U&#65533;&#65533;T &#65533;&#65533;&#65533;&#336;&#65533;C&#65533;&#65533;R&#65533;&#65533;&#766;&#65533;&#65533;&#65533;<K|&#65533;&#65533;&#65533;&#65533;]&#65533;<T&#326;&#65533;&#65533;&#65533;&#65533;&#65533;`&#65533;R&#1574;&#65533;&#65533;0&#65533;@	&#65533;&#65533;~&#65533;G8"&#65533;-&#65533;#Ys|&#65533;&#65533;X&#65533;R{&#65533;BfeW&#65533;&#65533; &#65533;&#65533;&#65533;&#65533;`&#65533;&#65533;&#65533;&#65533;2+@&#65533;@b&#65533;&#65533;*&#65533;&#65533;q[&#65533;",`FR&#65533;&#65533;.t&#65533;~K&#65533;!&#65533;W&#65533;&#65533;&BA&#65533;zJ&#65533;4H&#65533;&#65533;H!&#65533;&#65533;P&#65533;z&#65533;!
'&#65533;&#65533;&#65533;&#1281;f&#65533;3E&#65533;kGsh^2UHq&#65533;f&#65533;&#65533;i&#65533;1&#65533;/^&#65533;e7$A!&#65533;&#65533;Ix0r&#65533;&#65533;&#65533;&#65533;>&#65533;&#65533;&#65533;_AgxvK&#65533;8&#65533;&#65533;!&#65533;&#65533;K@o"v^G|h)&#65533;Z&#65533;}&#65533;&#1968;&#65533;|&#65533;5"&#65533;B7%&#65533;&#65533;&#65533;&#65533;&#65533;H&#65533;&#65533;$V&#65533;I &#65533;&#65533;!#g-N&#65533;`#To#&#65533;#Q&#65533;"M&#65533;s&#65533;a&#65533;A"&#65533;=&#65533;&#65533;Dp&#65533;"T&#65533;&#65533;L&#65533;&#65533;&#65533;&#65533;%H&#65533;<&#65533;A9G\(R&#65533;&#65533;'=M&#65533;&#65533;&#65533; &#65533;&#65533;&#65533;Xr&#65533;&#65533;v;1p7p&#65533;z&#65533;&#65533;
=&#65533;&#65533;8v&#65533;f&#65533;E&&#65533;&#65533;hPP&#65533;&#65533;f&#65533;3&#65533;5&#65533;E&#65533;BNgM&#65533;!&#65533;G &#65533;&#65533;&#65533;&#65533;J0&#65533;W&#65533;t&#65533;&#65533;@&#65533;&#65533;&#65533;X;&#65533;9
&#65533;&#65533;X/l&#65533;&#65533;&#65533;&#65533;y&#529;V&#1488;
&#65533;	&#65533;q&#65533;&#65533;;p&#65533;!^&#65533;&#65533;&#65533;v+&#593;-y7)&#65533;&#65533;t&#65533;q0&#65533;eP&#65533;&#65533;&#1103;#&#65533;&#65533;&#2514;&#65533;sGx81&#65533;MY&#65533;y&#65533;&#65533;A&#65533;&#65533;'&#65533;&#65533;&#1552;&#65533;&#65533;vQ7~t&#65533;&#65533;&#65533;&#65533;%Y4!q:&#65533;&#65533;"&#65533;L8wP"&#65533;#&#65533;9u #0&#65533;`0j&#65533;@&#65533;&#674;&#65533;`&#65533;A&#65533;&#65533;}&#65533;&#65533;F'&#65533;,`&#65533;X&#65533;&#65533;E'&#65533;-E&#65533;&#65533;&#65533;a	/C&#65533;&#65533;~!&#65533;i&#65533;m&#65533;xk&#65533;
S&#65533;&#65533;&#1236;V&#65533;&#65533;&#65533;y&#65533;&#65533;&#65533;,&#65533;&#65533;&#65533;&#65533;&#65533;&#65533;g&#65533;n&#65533;uU`&#65533;!!&#65533;4(&#65533;&#65533;&#65533;&#65533;9&#65533;&#65533;	&#65533;&#1628;&#65533;	
&#65533;&#65533;Q&#65533;Q6bx&#65533;h2?	&#65533;&#65533;(&#65533;&#65533;&#65533;H&#605;&#1267;&#65533;)&#65533;&#65533;y&#65533;&#34398;&#44638;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C/&#65533;O&#65533;&#65533;&#65533;&#65533;S$H&#65533;&#65533;E_&#65533;R&#65533;&#65533; &#1574;&#416;&#318;="S&#65533;&#65533;&#65533;&#65533;&#65533;&#65533;&#65533;G&#65533;&#65533;((&#65533;&#131;R&#33660;c#)	&#65533;&#260;\qc&#65533;>%&#65533;6r&#65533;Q&#65533;&#65533;&#65533;&#65533;[d&#65533; s&#65533;N='&#65533;&#65533;FWRF&#65533;h&#65533;S&#65533;n&#65533;n>&#65533;&#65533;&#324;<&#65533;Qw1&#65533;R&#65533;&#65533;8&#65533;7*&#65533;&#65533;Znl|A&#65533;&#65533;4&#65533;&#65533;&#651;E(JL&#65533;B&#65533;&#65533;&#65533;k&#65533;&#65533;V*%&#65533;&#65533;q&#65533;L&#65533;&#65533;[&#65533;&#65533;&&#65533;b1&#65533;8&#65533;Y&#65533;QL&#65533;&#65533;&#65533;&#650;&#65533;&#65533;+	&#65533;r&#65533;x&#65533;]u&#1195;&#65533;^yKAg&#65533;&#1782;!&#65533;^N&#65533;&#65533;e&#65533;:&#1760;Tp;&#65533;&#65533;&#65533;&#65533;u&#65533;W&#65533;a&#65533;&#1180;\{i&#65533;N&#65533;&#1621;R&#65533;&#1125;_&#65533;L&#65533;Cw'&#65533;`'&#65533;&#65533;&#65533;&#65533;&#65533;M4&#65533;O&#65533;&#65533;&#65533;p&#65533;$=7&#65533;2$&#1476;e&#65533;i&#65533;Df&#65533;a&#65533;&#65533; zq&#65533; &#50628;.N<ea(&#65533;&#65533;&#65533;D&#65533;&#65533;1&#65533;&#65533;(&#65533;E&#65533;NH&#65533;&#65533;S&#65533;&#65533;&#65533;n&#65533;&#65533;&#65533;^OHBT&#65533;&t&#65533;$Q&#65533;&#65533;DB&#65533;I&#65533;A~&#65533;&#65533;'&#65533;&#65533;E&#65533;&#65533;c&#65533;-Q&#65533;&#65533;;&#65533;&#65533;~K&#65533;&#65533;&#65533;&#65533;m&#65533;h0&#65533;&#65533;W`z7&#65533;&#65533;&#65533;S&#551;&#65533;&#65533;(&#65533;'&#633;&#65533; &#65533;&#65533;&#65533;&#65533;L&#65533;&#65533;%&#65533;&#577;x&#65533;9&#65533;&#65533;&#65533;x&#856;&#65533;zO&#65533;9&#276;K\B&#65533;&#65533;}&#65533;&#65533;&#65533;n&#65533;D&#65533;&#65533;G_&#65533;-: &#65533;&#65533;t(&#65533;Z*&#65533;%&#65533;*&#65533;&#65533;&#65533;Do&#65533;*&#65533;b&#65533;&#65533;H&#65533;&#65533;JR&#65533;&#65533;&#65533;VPH&#65533;&#65533;q	&#65533;&#65533;A&#65533;&#65533;>"&#65533;&#65533;&#65533;&#65533;T&#65533;&#65533;z&#65533;&#65533;&#65533;&#65533;&#65533;!&#65533;&#65533;
"&#65533;R,&#65533;&#65533;&#65533;{&#65533;bqP&#65533;B4;&#65533;J&#65533;&#1908;<&#65533;tO)O*&#65533;&#65533;'&#65533;"
!&#65533;&#65533;X&#65533;&#65533;&#65533;Pj(&#65533;R&#65533;+eQ&#65533;&#65533;&#65533;
&#65533;&#65533;*I&#65533;&#65533;!&#65533;&#1578;
&#65533;&#65533;&#65533;&#65533;&#65533;+1_&#65533;<%w&#65533;A&#65533;&#65533;&#65533;&#65533;&#65533;&#65533;&#65533;a&#65533;&#65533;@d]&#65533;B&#65533;t)&#65533;A2&#65533;'&#1228;]&#65533;&#65533;&#65533; 1&#65533;&#65533;&#65533;L&#65533;rq&#65533;!N&#65533;4}C&#65533;Y1N&#65533;q&#65533;=&#65533;2&#65533;FM&#65533;&#65533;v'oHksD&#65533;&#65533;&#65533;^&#65533;&#65533;&#65533; Z[&#65533;&#65533;&#65533;&#65533;~&#65533;&#65533;&#65533;	&#65533;3&#65533;&#65533;"&#2035;&#65533;&#65533;Z&#65533;TECP&#65533;Y)&#65533;3&#65533;&#65533;M&#65533;&#65533;&#65533;(&#65533;&#65533;&#65533;!&#65533;X&#65533;,-:&#65533;Q&#65533;&#65533;$&#65533;&#65533;&#65533;&#65533;=t&#65533;C<&#65533;z&#65533;&#65533;&#65533;&#65533;*Dy&#65533;|W&#65533;&#65533;$&#65533;&#65533;T&#65533;Eh&#1779;B&#65533;#&#65533;&#65533;&#65533;m};%&#65533;Q&#65533;((&#65533;&#65533;&#65533;^6&#65533;A&#65533;~o&#65533;&#65533;7&#65533;b&#65533;:DH6N&#65533;&#65533;w&#65533;&#65533;%&#65533;&#65533;&#65533;~&#65533;W?&#65533;}(&#65533;&#65533;&#34660;&#65533;&#65533;E"H&#65533;H&#65533;Km8*&#65533;T&#65533;&#65533;&#65533;vG&#65533;4&#65533;'9&#65533;!&#65533;%xr*
*N;.Q&#65533;&#65533;&#65533;&#65533;&#65533;&#65533;6
&#65533;)*&#65533;&#65533;&#65533; &#65533;&#65533;4"V&#1496;&#65533;&#65533;&#1035;h`&#65533;&#65533;zq&#65533;&#65533;g&#65533;SR&#65533;&#65533;&#65533;i(&#65533;&#65533;&#65533;&#65533;*p&#65533;~&#65533;$&#65533;H&#65533;zw&#65533;:`g&#65533;I&#65533;d&#65533;&#65533;CN[#&#65533;zQ&#65533;T&#65533;qp&#65533;&#65533;I-&#65533;1 G&#625;&#65533;&#65533;&#65533;&#65533;&#65533; "&#65533;&#65533;v|Cgy&#65533;&#65533;5&#65533;&#65533;&#65533;D&#65533;AI &#65533;&#804;&7&#65533;&#65533;Nz&#65533;&#65533;'-@&#65533;R&#65533;&#65533;L&#65533;*W&#65533;&#65533;V&#65533;2I&#65533;&#65533;DI&#65533;Z&#65533;&#65533;t&#65533;.w&#65533;&#65533;^&#65533;2&#65533;2.&#65533;I&#65533;b"&#65533;&#65533;&#65533;L&#65533;2-&#65533;&#65533;`&#1185;Z&#65533;1&#65533;4&#65533;&#65533;&#65533;eZ&#65533;44&#65533;P&#65533;&#65533;&#65533;&#65533;'6&#65533;I&#65533;2tsLb&#65533;&#65533;Ni&#65533;&#65533;&#65533;&#65533;C[&#65533;D&#65533;r&#65533;&#65533;&#65533;J&#696;&#65533;%&#65533;v&#65533;s&#65533;&#65533;&#65533;/)&#65533;&#962;T&#65533;&#65533;TM&#65533;&#65533;&#65533;&#1030;:&#65533;B&#65533;&#65533;h-JQ]&#65533;&#872;
uE&#65533;&#65533;&#65533;&#65533;&#65533;&#65533;6RH&#65533;%&#65533;N&#65533;&#65533;R&#65533;~&#65533;&#65533;cXAGK'C)E&#65533;&#65533;$&#65533;&#65533;I&#65533;B&#65533;&#65533;L)6;p&#65533;ds6uX&#65533;$tR&#65533;7&#65533;A2&#65533;S&#65533;NS&#65533;&#65533;T&#65533;l&#65533;&#65533;&#65533;@P&#65533;&#65533;:&#65533;6&#65533;Y&#65533;y&#65533;D@&#65533;&#65533;&#1322;&#65533;&#298;5ip&#65533;&#65533;&#65533;70j*&#65533;p&#65533;v&#65533;D&#65533;C0)&#65533;
&#65533;b&#65533;u&#65533;6&#65533;A4p&#65533;0v&#65533;&#65533;&#65533;fNo@&#65533;&#65533;S%laz&#65533;djU1HAXaY#&#65533;&#65533;[5&#65533;&#65533;[v6&#65533;&#65533;&#65533;h0Z&#534;&#65533;&#65533;E&#65533;&#65533;&#65533; &#1462;v&#65533;&#65533;M&#65533;J&#65533;U!&#1568;&#65533;&#65533;&#65533;-n'K$`7h&#65533;o+&#65533;&#65533;Zs&#65533;&#65533;&#65533;X&#65533;;&#65533;&#65533;"&#65533;Dx+u&#65533;k&#65533;]]&#65533;@0eq&#65533;[F=&#14555;&#65533;is1	U&#65533;&#65533;&#1494;&#65533;&#65533;&#65533;&#65533;&#65533;&#65533;R^ &#65533;&#1717;&#65533;&#65533;{55&#65533;&#65533;&#65533;Nen&0&#65533;&#65533;7&#65533;&#65533;&#65533;%@&#65533;&#65533;/pL&#65533;0(&#65533;&#65533;&#65533;&#65533;$&#65533;&#65533;&#65533;W3&#174;&#65533; &#65533;&#65533;W&#65533;&#65533;&#65533;s`MY&#65533;&#65533;&#65533;0`&#65533;L &#65533; W&#378;&#65533;@KO&#65533;X&#65533;&#65533;A&#65533;+&#1192;&#65533;1&#65533;&#65533;&#65533;&#65533;&#65533;&#65533;&#65533;&#65533;&#65533;&#65533;&#65533;&#65533;&#65533;&#65533;&#65533;&#65533;4&#65533;'&#65533;&#65533;&#65533; &#65533;&#65533;l.&#65533;&#65533;&#65533;^ &#65533;&#65533;&#65533;N0&#65533;&#65533;j&#65533;&#65533;LI&#65533;Q&#1266;&#65533;ng&#65533;L&#65533;&#65533;&#65533;P	I&#46915;&#65533;gl&#65533;C|<&#65533;&#47151;Z&#65533;kr&#65533; X&#65533;;&#65533;&#65533;	&#65533;&#1606;Z&#65533; "-i&#65533;bRz&#65533;`&#65533;{&#65533;&#65533;=Z_&#65533;&#65533;&#65533;&#65533;&#65533;&#65533;DS&#65533;&#65533;&#65533;&#65533;&&#65533;&#65533;&#65533;&#65533;&#460;c&#53607;&#65533;&#65533;&#65533;k<&#65533;j&#65533;&#65533;$&#65533;<&#65533;&#65533;=&#65533;"s&#65533;&#65533;&#817;&#320;&#65533;%&#65533;cQTQ&#65533;&#65533;i&#65533;A&#1609;&#65533;&#65533;5&#65533;&#65533;&#65533;"&#65533;&#65533;&#65533;M&#65533;6&#65533;&#65533;&#65533;B&#65533;&#65533;~&#65533;&#65533;M&#65533;%S&#65533;&#65533;&#65533;&#65533;&#65533;,( &#65533;&#347;\%&#65533;&#65533;&#65533;F&#65533;(&#65533;Ux&#65533;&#65533;nB&#65533;Ig&#65533;&#65533;`&#33280;&#65533;&#65533;&#65533;&#65533;K&#65533;A&#65533;`&#65533;w&#65533;^&#65533;&#65533;&#65533;B&#65533;8{&#65533;q4~&#65533;C&#65533;4>&#65533;l&#65533;&#65533;U&#65533;E&#65533;G.E&#65533;
y&#65533;&#30058;&#65533;&#65533;&#65533;~&#65533;&#65533;j&#65533;G&#65533;&#65533;&#65533;&#65533;&#65533;&#65533;&F&#65533;&#65533;&#65533;|&#65533;&#65533;&#65533;&#65533;&#65533;&#65533;!$&#65533;cN&#65533;
l"&#65533;K&#65533;#&#65533;&#65533;&#385;&#65533;i&#65533;%+&#65533;>&#65533;&#65533;&#65533;y&#65533;{&#65533;+&#65533;&#65533;B&#65533;&#65533;&#65533;&#65533;@y&#65533;&#65533;&#65533;m&#865;&#65533;&#65533;i8&#65533;@&#65533;&#65533;&#65533;I&#65533;&#65533;&#65533;r&#65533;&#65533;&#65533;&#65533;35&#65533;&#65533;D#
&#65533;p&#65533;x4&#65533;&#65533;~&#65533;{$h&#65533;O&#65533;:&#65533;@&#65533;&#65533; 3#&#65533;X&#65533;&#65533;&#65533;0OH<&#65533;">&#65533;o&#65533;JF &#65533;4&#65533;	&#65533;=&#65533;$&#65533;J&#65533;&#65533;y&#65533;lKj&#65533;&#65533;&#65533;:K&#65533;; &#65533;&#65533;&#65533;C5&#65533;&#65533;&#65533;&#65533;&#65533;&#65533;9Z&#65533;&#65533;&#526;&#65533;+&#65533;&#65533;f&#65533;&#65533;
(&#65533;&#65533;&#65533;G"&#65533;&#65533;&#65533;&#65533;s&#65533;:&#65533;&#65533;&#65533;-&#1551;&#608;a
V&#65533;&#65533;&#65533;~&#65533;\c&#65533;#&#65533;a&#65533;W&#65533;=&#65533;p&#465;37&#65533;!92}&#65533;&#65533;&#65533;u&#2032;&#65533;&#65533;&#65533;bz&#65533;!0&#65533;P&#65533;&#65533;+&#65533;&#65533;&#1537;&#65533;	&#65533; 
&#65533;
[4&#65533;&#65533;&#754;&#65533;&#65533;Gn&#65533;C)t
&#65533;-&#65533;@T&#65533;P&#65533;&#65533;.&#65533;0|M&#65533;k}r5&#65533;a"&#65533;&#65533;|&#65533;&#65533;y &#65533;&#65533;>&#65533;&#1540;&#515;|@!M&#65533;&#65533;E&#65533;jr&#65533;5&#65533;{&#65533;G&#65533;l&#65533;&#65533;T%R&#65533;&#65533;&#65533;&#65533; e&#65533;1&#65533;5&#65533; \&#65533;E&#65533;t&#65533;uV+&#65533;r&#65533;q&?&#65533;,&#65533;&#65533;P|>&#65533;G`{J&#65533;'&#65533;&#65533;sKp&#65533;Km&#65533;sGwm@&#65533;C&#65533;|&#65533;&#65533;&#65533;&#65533;qi&#65533;5"&#65533;[&#65533;&#65533;&#65533;&#65533;&#65533;&#65533;&#65533;&#65533;s$&#65533;@LrSQ&#65533;&#65533;G&#65533;&#65533;&#65533;!&#65533;-&#65533;&#65533;q	4m&#65533;hP&#65533;"MsqX&#65533;LwO&#65533;%&#65533;&#65533;e$&#65533;&#201;F&#65533;&#65533;k&#65533;'&#65533;&#65533;%&#65533;&#65533;sPP&#65533;&#65533;v&#65533;d&#65533;/GD'&#65533;&#65533;&&#65533;&#65533;C{&#65533;!>&#65533;l
&#65533;&#65533;&#65533;&#65533;x&#65533;&#65533;&#65533;&#65533;&#17928;b(&#65533;&#65533;VwE~!&#792;)&#65533;^(&#8206;&#65533;G&#65533;8&#65533;&#65533;5&#65533;Bx/3^&#65533;m&&#65533;Z&#65533;&#65533;&#65533;&#65533;a&#65533;&#65533;q9i&#65533;a
&#65533;!&#65533;&#65533;&#65533;0&#65533;IP&#65533;&#65533;&#5648;bA&#65533;&#65533;&#65533;TP&#65533;&#65533;&&#65533;"&#65533;!2&#65533;&#65533;&#65533;&#65533;&#65533;&#65533;5&#65533;ZP &#65533;,&#65533;p3&#65533;rD&#65533;t&#65533;A&#65533;h&#65533;I&#1107;?YA&#65533;&#65533;&#65533;W&#65533;BB0&#1388;y&#65533;&#65533;:&#65533;&#65533;&#65533;&#65533;&#65533;Npw&#65533;&#65533;~&#65533;&#65533;&#65533;x&#65533;'&#65533;&#65533;&#65533;6#&#65533;&#65533;&#65533;&#65533;&#65533;&#65533;&#65533;va&#65533;&#65533;R3;&#65533;W+&#65533;&#65533;&#65533;&#65533;y&#65533;&&#65533;&#65533;&#65533;sG~&#65533;&#65533;0&#418;j&#65533;0`&#65533;&#65533;w&#65533;&#65533;7x$&#65533;&#65533;}&#1888;&#65533;Q&#65533;{&#1456;&#65533;&#65533;-&#65533;&#65533;2&#578;&#65533; &#65533;&#65533;0[&#65533;Vj&#65533;m&#65533;&#65533;Y&#65533;XPdV&#65533;&#65533;P,&#65533;Y&#65533;&#281;
&#65533;&#65533;&#65533;n&#65533;t	7&#65533;&#65533;&#65533;&#65533;V&#65533;&#65533;&#65533;&#65533;&#65533;I&#65533;y&#65533;&#281;+P&#65533;(&#65533;&#65533;&#65533;&#65533;&#65533;&#65533;&#65533;&#65533;9&#65533;&#65533;Y&#65533;&#65533;y&#65533;&#34398;&#44638;9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&#65533;X&#65533;N1&#65533;.&#65533;&#65533;jH&#65533;&#1099;@B&#65533;vW&#65533;I&#65533;&#65533;&#65533;&#65533;&#65533;E&#65533;f&#65533;z=&#65533;&#65533;&#65533;B&#65533;"(&#65533;&#1936;&#65533;m&#65533;
&#65533;"< &#65533;3&#65533;&#65533;&#65533;:&#65533;0&#65533;&#65533;&#65533;Qt&#1140;&#65533;&#65533;&#65533;&#65533;pqw"&#65533;&#65533;&#65533;&#65533;&#1334;&#65533;&#65533;Dt&#65533;Rz&#65533;&#65533;&#65533;&#65533;#&#1758;&#65533;&#65533;&#65533;&&#65533;KJ#K&#65533;&#714;&#1621;&#65533;&#65533;@G*&#65533;&#65533;&#65533;F&#65533;&#65533;0S&#1235;&#65533;&#65533;&#65533;v {&#53617;&#65533;<&#65533;&#65533;&#65533;N&#294;&#65533;vX	
5&#65533;iL&#65533;0
v&#65533;&#65533;1Zo&#65533;=B&#65533;KX5@&#65533;S&#65533;&#65533;&#1795;H&#65533;&#65533;$+&#65533;&#1313;/&#65533;4I&#65533;1!]&#65533;I&#65533;&#65533;%&#65533;^+m&#65533;&#65533;&#65533;3&#65533;Q&#65533;&&#536;&#65533;bK&#65533;b &#65533;Z?G&#65533;&#65533;&#65533;tI&#65533;&#65533;&#65533;-P`&#65533;`&#65533;gx\&#65533;&#65533;&#65533;&#65533;T$)wTw&#65533;&#65533; &#1162;Kp&#65533;&#65533;A&#65533;&#65533;&#516;kK\&#65533;&#65533;&#65533;M9&#65533;a&#65533;,&#65533;8&#1224;&#65533;!e&#65533;&#13064;e&#1488;&#65533;&&#65533;(&#65533;&#292;IT&#65533;u5zD^d&#65533;&#65533;&#1103;w&#65533;&#65533;&#65533;L&#65533;&#1065;&#65533;&#65533;E&#65533;&#65533;&#65533;>}&#65533;(&#65533;	&#65533;&#65533;^B!&#65533;&#65533;&#65533;*&#65533;"+A&#65533;,g\r+&#65533;D&#65533;&#65533;a&#65533;H&#65533;jD-Xb&#65533;&#65533;&#65533;z&#65533;&#817;&#65533;,[,"&#65533;&#65533;&#65533;&#65533;&#65533;&#65533;0K&#65533;)&#65533;&#65533;XD&#65533;&#65533;
qa&#65533;&#65533;&#65533;-&#65533;P&#877;/
*&#65533;4&#65533;"N&#65533;&#1335;P03&#65533;&#65533;<T&#668;[&#65533;~&#65533;&#842;&#65533;&#65533;&&#65533;&#64123;!/&#65533;&#65533;J&#65533;
;)?a&#65533;__0&#65533;&#65533;r&#65533;P/0&#65533;&#65533;RH0&#65533;&#65533;&#65533;,!GC&#65533;&#933;&#65533;&#65533;1=kzC&#65533;&#65533;&#65533;&#65533;L&#65533;&#65533;1&#65533;&#65533;w&#65533;#KZ&#65533;&#65533;&#65533;&#65533;&#65533;&#65533;&#65533;&#65533;&#65533;&#65533;]&#65533;l&#65533;&#65533;Lo&#65533;Q&#721;&#65533;j&#65533;&#65533;&#65533;^s&#65533;&#65533;&#65533;&#65533;m?FX~&#65533;&#48678;&#65533;&#65533;&#65533;^&#65533;&#65533;DK&#65533;E
&#65533;&#65533;&#65533;9i&#65533;&#65533;&&#65533;&#65533;Z&#1114;&#65533;@a&#65533;Q+&#42047;&#65533;&#65533;&#65533;u&#65533;Y,ML&#65533;&#65533;*1GE&#65533;&#65533;:&#65533;&#65533;w,@&#65533;&#65533;Jv&#65533;&#65533;&#65533;&#65533;+&#65533;{ &#65533;D&#65533;U&#65533;&#65533;B&#65533;#&#65533;&#65533;aIO&#65533;%&#65533;7l&#65533;
&#65533;&#65533;&#65533;&#65533;&#65533;%~?O&#65533;&#151;I&#65533;&#65533;&#1421;&#65533;&#65533;&#65533;5_"&#65533;&#65533;c&#65533;&#65533;&#65533;%{&#65533;n")&#281;&#65533;Rj&#65533;&#65533;&#65533;&#65533;=1&#65533;X&#65533;@&#65533;&#65533;\&#384;CxOn&#65533;	?p&#65533; &#65533;&#65533;`&#1331;&#65533;R&#65533;&#65533;4Y&#65533;K&#65533;
x&#65533;&#65533;J&#762;&#65533;%P&#65533;A9&#1280;7&#65533;&#65533;&#65533;A>(i&#65533;B&#65533; &#65533;&#65533;&#65533;&#65533;N&#65533;&#65533;&#65533;&#65533;&#65533;mq&#65533;&#65533;P|)$&#65533;&#65533;&#65533;&#65533;	L&#65533;3&#65533;&#65533;%&#65533;#&#65533;F&#65533;&#65533;3&#65533;'&#65533;A&#65533;9@.a<&#65533;a&#65533;l{&#65533;*&#65533;E`l&#65533;B&#65533;HZ&#65533;&#65533;&#65533;=>&#65533;C&#65533;mDC/*P(<z&#65533;&#65533;@&#65533;&#65533;&&#65533;&#65533;&#65533;&#65533;*&#65533;&#65533;&#65533;&#65533;,&#65533;&#65533;L&#65533; #&#1488;&#65533;I&#65533;) &#548;&7&#65533;&#65533;Nz&#65533;&#65533;(?i&#65533;R&#65533;&#65533;L&#65533;*W&#65533;&#65533;V&#65533;r&#65533;&#65533;%&#65533;0&#65533;Z&#65533;&#65533;&#65533;&#65533;+w&#65533;&#65533;^&#65533;&#65533;&#65533;|&#65533; &#65533;&#65533;&#65533;b&#65533;&#65533;&#65533;2&#65533;&#65533;L&#65533;a&#65533;j	&#666;&#65533;&#65533;jZ&#65533;&#65533;&#806;6Y)iZq&#65533; &#65533;I&#65533;rn&#65533;&#65533;C8&#65533;&#65533;-&#65533;&#65533;&#65533;&:&#65533;M0&#65533;s
la&#65533;>&#65533;i&#65533;&#65533;&#65533;2&#65533;&#65533;@&#65533;I&#962;&#65533;&#65533;&#65533;L(&#65533;&#65533;&#65533;&#65533;&#65533;1Y&#65533;&#65533;D/7&#1034;&#65533;&#1184;&#1893;&&#65533;&#1102;&#65533;&#157;_&#65533;R&#65533;&#65533;&#65533;I@&#65533;&#65533;4),&#65533;J&#908;&#65533;S'&#65533;iL?&#65533;&#656;&#65533;bklxT4&#65533;I&#65533;&#65533;&#65533;)XzM&#65533;n&#65533;G87k&#65533;&#65533;9&#65533;pe&#65533;f&#65533; M
&#65533;&#65533;&#65533;4&#65533;6Up&#65533; &#65533;1&#65533;V&#65533;&#65533;&#65533;&#65533;&#65533;z&#65533; ;&#65533; U!&#65533;&#65533;&#65533;7*V&#65533;&#65533;&#65533;l&#65533;&#65533; 0%Ro&#65533;TU&#65533;k&#65533;M[&#65533;&#65533;R\u&#65533;&#492;k3mp&#65533;h@&#65533;x&#65533;_g&#65533;&#65533;&#65533;&#65533;7pAU&#65533;X&#65533;*v&#65533;\BR0&#1434;R&#65533;&#65533;&#65533;&#65533;)	&#65533;V&#65533;&#437;&#65533;&#65533;&#65533;&#65533;2/&#65533;!&#1056;&#65533;&#65533;=&#65533;,&#65533;&#65533;a&#65533;&#65533;&#65533;-e&#65533;L&#65533; &#65533;B&#65533;n&#65533;&#65533;&#65533;&#65533;vR&#65533;H&#65533;n&#1026;&#65533;
&#65533;&#65533;&#65533;&#65533;&#65533;BK&#65533;6&#65533;&#65533;E&#65533;&#65533; &#65533;&#65533;&#65533;^4&#65533;&#65533;,&#65533;:pJ&#65533;z&#65533;&#65533;&#65533;&#65533;&#65533;$&#65533;^&#65533;
&#65533;&#65533;&#65533;%zy&#65533;!&#65533;&#65533;&#65533;`lws&#65533;&#65533;&#65533;&#65533;&#65533;&#65533;&#65533;&#65533;&#44736;!&#65533;7&#65533;&#65533;&#65533;//a Z&#65533;&#65533;7&#65533;)&#65533;&#65533;&#65533;&#3065;A1&#65533;&#65533;&-&#65533;{l&#65533;&#65533;0v%&#65533;&#65533;&#65533;&#65533;}&#65533;&#65533;@&#65533;19&#65533;&#65533;&#65533;&#65533;&#65533;&#65533;&#65533;M&&#65533;P&#65533;&#65533;&#65533;&#65533;&#65533;]v@&#65533;'&#65533;&#65533;{&#65533;p&#65533;)&#65533;&#1315;P&#65533;&#65533;&#65533;,&#65533;"&#65533;3Q&#65533;2Dq&#65533;&&#65533;zY%FR(
&#65533;O+&#65533;s^N3&#65533;]&#65533;&#65533;&#65533;P&#65533;1&#65533;&#65533;i&#65533;y~&#65533;&#65533;q&#65533;&#65533;HqJ&#65533;9&#65533;&#65533;&#65533;&#65533;&#222;&#65533;S&#65533;&#65533;9&#65533;~&#65533;*&#65533;&#65533;I#&#65533;&#65533;&#65533;.&#43189;&#65533;]&#65533; &#65533;&#65533;t3'&#65533;&#65533;&#65533;6&#65533;B &#65533;&#65533;tl5&#65533;&#65533;8&#65533;	>Q&#65533;&#1632;?&#1199;g&#65533;x&#1386;&#65533; b&#65533;&#65533;K&#65533;&#65533;~9k4&#65533;&#65533;`&#65533;~b&#162;&#65533;$&#65533;w&#65533;&#65533;&#65533;*&#65533;&#65533;&#65533;&#65533;B&#65533;p&#65533;&#65533;&#65533;ds&&#65533;&#65533;&#638;9&#65533;K&#65533;CK9&#65533;~&#65533;m&#65533;.&#65533;B0&#65533;D&#65533;&#65533;&#65533;h&#65533;&#65533;F&#65533;&#65533;8&#717;&#65533;e HB&#65533;@~&#65533;&#65533;$&#65533;_|H&#65533;-&#65533;&#65533;C&#65533;S&#65533;@J?&#65533;X,&#65533;&#65533;&#65533;&#65533;]&#65533;Z&#65533;&#65533;8F&#65533;&#65533;(4o&#65533;&#65533;&#65533;&#65533;&#65533;&#65533;&#65533;&#65533;&#65533;K&#65533;,<b&#65533;T	&#65533;i&#65533;&#65533;(&#1327;&#65533;&#170;&#65533;&#65533;&#65533;&#65533;&#65533;&#65533;D&#65533;R9G"&#65533;P&#65533;|&#65533;$G&#65533;*&#65533;&#593;`&#65533;=&#65533;D&#65533;&#65533;&#65533;&#65533;A&#65533;
&#65533;&#65533;&&#65533;&#65533;.&#65533;l/&#65533;l&xX&#65533;8b&#65533;&#65533;(m&#65533;I&#65533;&#65533;&#65533;W&#65533;Q&#65533;f4&#65533;z&#65533;&#65533;&#65533;&#65533;&#65533;&#65533;D&#65533;]&#65533;V&#65533;9 &#65533;j&#982;&#65533;&#65533;&#65533;&#65533;&#65533;&#65533;*&#65533;S&#65533;K&#65533;@!&#65533;&#65533;&#65533;3&#65533;&#65533;N3'&#65533;&#65533;c4A&#1085;'&#156;P((&#65533;=.:&#65533;&#65533;]&#65533;&#65533;e&@g&#65533;o&#65533;&#65533;&#65533;&#65533;G&#65533;<&#65533;&#65533;l&#65533;u&#65533;Y&#65533;&#65533;&#65533;&#65533;&#65533;4FB&#1204;&#65533;&#350;9&#354;8&#65533;&#436;&#65533;&#65533;D
&#65533;%&#2042;fC&#65533;&#65533;Tt&#65533;&#65533;&#65533;&#630;4&#65533;e~&#65533;o&#151;&#65533;&#65533;&#65533;&#65533;&#65533;V&#65533;}$&#65533;&#65533;|-0I&#65533;&#726;&#65533;&#65533;&#65533;&#65533;j(&#65533;8K&#65533;&#65533;)FE&#65533;&#65533;QCnk&#65533;S1&#65533;&#65533;
&#65533;c&#65533;&#65533;0#&#65533;&#65533;"&#65533;v&#1575;@&#65533;&#65533;9X. S,l&#65533;
&#65533;&#1025;&#65533;&#65533;z8&#65533;&#65533; 
x
b4&#65533;&#65533;"&#65533;1&#65533;wk&#65533;&#65533;l&#65533;&#65533;*\Ae.&#992;Z&Q&#65533;"/&#65533;&#65533;}R&#65533;k&#65533;S&#65533;!t&#65533;!&#65533;&#65533;&#65533;&#65533;&#1382;l#8&#65533;&#65533;"&#65533;O&#65533;@&#65533;#&#65533;p&#1920;SJQ &#65533;0L87&#65533;&#65533;6&#65533;&#1028;s&#65533;	XX+Ac8)&#65533;*&#65533;2&#65533;! x&#65533;&#65533;v&#65533;&#65533;1_(&#65533;&#65533;&#65533;h2&#65533;Q&#65533;'<Q&#65533;&#65533; CO@vK&#65533;'&#65533;1"V&#65533;&#65533;&#65533;6&#65533;&#1031;&#65533;43&#65533;V-&#65533;(f&#65533;#i87&#65533;xv&#65533;&#65533;&#65533;rK&#65533;!&#65533;&#65533;m&#65533;&#65533;&#65533;>&#65533;&#65533;&#65533;&#65533;p$&#65533;$B&#65533;Ma&#65533;&#65533;"l't&#65533;&#65533;0rF&#65533;7#3&#65533;&#65533;qw&#65533;&#65533;&#65533;~_R&#65533;&#65533;F2>&#65533;7O1&H&#65533;j&#65533; &#65533;&#17482;&#65533;&#65533;{Q&#65533;!&#65533;`&#65533;&#65533;#&#65533;&#65533;1&#65533;&#65533;H>&#65533;0&#755;&#65533;&#65533;&#65533;&#65533;c&#65533;&#65533;&#65533;&#65533;x&#65533;x
&#552;&#65533;$(3&#65533;L&#65533;&#65533;U&#65533;&#65533;&#65533;t&#65533;&#65533;r&#65533;E&#65533;&#65533;Jpp&#65533;&#65533;&#65533;8&#65533;&#65533;(&#65533;F
&#65533;o&#65533; &#65533;U F&#65533;	q&#65533;&#65533;&#65533;&#65533;{&#65533;b&#65533;&#65533;&#65533;&#65533;a99&#65533;9&#65533;&#65533; Kq&#65533;w&#65533;&#65533;G&#65533;~e&#65533;&#755;&#65533;3&#65533;&#65533;&#65533;W&#65533;x&#65533;B08i:y+&#65533;&#65533;X!@&#65533;.VA^&#65533;8&#65533;1IYK&#65533;x&#594;&#65533;A&#65533;R&#65533;5@&#65533;<A&#65533;Z2Q&#65533;&#65533;t *Q&#65533;@&#65533;&#65533;C&#65533;CG&#65533;zb&#65533;&#65533;&#65533;xh&#65533;&#65533;3B&#65533;4&#65533;C&#65533;6&#65533;&#65533;y B&#65533;&#65533;v uRxb@5&#65533;&#65533;,&#65533;&#65533;H1&#65533;&#65533;4&#65533;xTP}&#65533;R|&#1456;&#65533;@.&#65533;p&#65533;`&#65533;&#65533;&#65533;&#65533;p&#65533;`&#65533;g&#65533;m&#65533;p&#65533;t0VPEm&#65533;&#65533;&#65533;&#65533;
&#65533;&#65533;&#65533;&#65533;&#65533;&#65533;&#65533;&#65533;_`u&#65533;&#65533;&#1856;&#65533;
&#1552;s 1&#65533;2&#65533;&#65533;&#65533;,&#65533;&#65533;&#65533;&#65533;&#65533;al&#65533;_&#65533;&#65533;&#65533;&#65533;&#65533;9&#65533;&#65533;Y&#65533;&#65533;y&#65533;&#34398;&#65533;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&#65533;D6&#65533;#=&#65533;:&#1411;&#65533;k&#65533;h&#65533;&#65533;&#65533;&#65533;Zb&#65533;&#65533;E&#65533;)(&#65533;&#640;&#65533;&#65533;&#65533;j&#65533;!-&#65533;&#65533;}&#65533;8=&#65533;Ux&#65533;&#65533;tpg&#65533;)&#65533;@e*/&#65533;<&#1975;M&#65533;&#65533;*/T&#65533;&#65533;9&#65533;&#65533;o
&#65533;6~B&#65533;"&#65533;&#65533;&#65533;|Q&#65533;&#65533; &#65533;&#65533;[w1&#65533;&#65533;C&#65533;'&#65533;X+)&#65533;vtM&#471;&#65533;&#65533;Wa&#65533;<&#65533;&#187;&#65533;(x@&#65533;&#793;&#65533;5&#65533;&#65533;&#65533;^)50&#65533;)&#65533;kv0&#65533;`&#65533;&#65533;D&#65533;&#65533;&#65533;&#65533;A&#1137;	x&#65533;M&#65533;0&#65533;qBhB&#65533;{a&#65533;6 &#65533;A&#65533;&#65533;,&#1125;&#65533;x&#65533;0&#65533;~I&#65533;&#65533;&#65533;&#65533;!(&#65533;"M&#65533;&#65533;&#65533;S!<E&#65533;uPk`&#65533;DyN&#65533;6 &#65533; &#65533;!5hr&#65533;OF&#65533;@&#65533;&#65533;&#65533;&#65533;&#65533;&#65533;&#1076;Ik&#65533;1&#65533;&#65533;&#65533;0xc&#65533;&#65533;&#258;&`&#65533;&#65533;(\&#65533;&#65533;&#65533;&#65533;x&#65533;yC&#65533;I&#65533;&#65533;L!L&#65533;#2&#65533;T&#65533;A&#65533;$&#1167;D&#65533;B&#1098;&#181;&#65533;DxI\R&#65533;~&#65533;&#65533; &#65533;&#65533;X&#1048;J&#65533;SJe&#65533;y&#65533;^f&#65533;&#2009;C&#65533;&#65533;&#65533;&#65533; &#65533;&#65533;&#65533; G&#65533;d.jBI&#65533;HY&#65533;T&#65533;F&#65533;`&#65533;h&#65533;^&#65533;&#65533;&#65533;q	vI&#65533;R&#65533;&#65533;&#65533;&#65533;T&#65533;**&#65533;&#65533;&#65533;H&#65533;&#65533;JP&#65533;4&#1772;&#65533;VPH&#65533;&#65533;qI&#65533;E&#65533;:&#65533;&#65533;&#2044;i&#65533;&#65533;G&#65533;g&#65533;I&#65533;&#65533;&#65533;&#369;&#65533;<&#65533;&#65533;)&#65533;*&#65533;&#571;&#65533;&#65533;&#65533;H&#686;k
&#65533;&#65533;P&#65533;&#65533;&#65533;&#65533;&#65533;FFU(.&#65533;4/&#65533;&#65533;q&#65533;/&#65533;&#65533;'&#65533;
!&#65533;&#65533;i&#65533;&#65533;&#65533;y3&#65533;xJ&#65533;&#65533;&#65533;P&#65533;@&#65533;&#65533;
Q&#65533;&#65533;&#65533;QP&#65533;&#65533;0&#656;BH@&#65533;n(p`&#65533;&#65533;&#65533;cqQ&#65533;h&#65533;
&#65533;&#65533;&#65533;.#&#65533;&#65533;&#65533;r &#65533;mk~&#65533;&#65533;&#1418;x&#65533;&#65533;GO'&#65533;&#65533;<{&#65533;&#65533;Q&#65533;&#65533; F&#65533;&#65533;&#65533;M&#65533;&#65533;&#65533;&#65533;&#65533;&#65533;;&#65533;T8&#65533;B&#65533;Js/&#65533;&#467;&#65533;#&#65533;p&#65533;&#65533;&#65533;\&#65533;z&#65533;i&#65533;&#65533;BpK
V&#65533;Ar&#65533;&#65533;&#65533;:$a}#^D&#65533;R&#900;8&#65533;&#65533;&#65533;0&#65533;O&#65533;&#65533;&#65533;&#65533;-!)&#65533;cy&#65533;&#65533;&#65533;&#65533;&#65533;&#65533;&#65533;&#65533;&#65533;T&#65533;M/&#65533;y&#65533;B&#65533;&#65533;&#65533;q+&#65533;S&#1711;o&#65533;31&#65533;{c&#65533;rT~&#575;w&#65533;.+!&#65533;&#65533;&#65533;Z&#65533;[r&#65533;|&#65533;^&#65533;&#1061;P&#186;Z&#65533;!&#65533;&#65533;7&#65533;&#65533;c&#65533;rD&#65533;\D&#65533;&#65533;&#65533;&#65533;&#20163;BAH&#65533;&#65533;Fh&#65533;<&#65533;&#65533;Z&#65533;&#65533;&#65533;&#65533;@D &#65533;8&#1535;]&#65533; &#65533;&#65533;R&#65533;&#147;&#65533;&#65533;e&#65533;!*&#65533;R&#65533;&#65533;&#65533;U&#65533;Y	$.$&#65533;|&#65533;2'&#65533;&#65533;?
&#535;$q&#65533;;1&#65533;&#65533;tJ&#65533;*&#65533;\&#65533;H&#65533;&#65533; &#65533;`?^b>9&#65533;Cz&#65533;Q&#65533;&#65533;&#65533;&#65533;[o &#65533;&#65533;h&#65533;&#65533;b2e?+&#65533;&#65533;&#65533;"&#65533;	&#65533;C$Y#z!&#65533;@g$&#65533;5&#65533;&#65533;(&#65533;&#65533;1&#65533;&#65533;&#65533;.1&#65533;$

 &#65533;X&#65533;&#65533;&#57891;&#65533;giL"&#65533;&#65533;!&#65533;Dr&#65533;&#65533;&#65533;&#65533;&#65533;&#65533;Z<c}&#65533;&#65533;&#65533;I&#65533;L&#65533;w&#65533;&#65533;&#65533;&#65533;DO&#65533;z&#65533;d&#225;R&#65533; &#65533;&#65533;&#65533;,gI&#65533;Z&#65533;&#65533;&#805;--&#65533;&#65533;^&#65533;&#65533;&#65533;&#65533;0&#65533;I&#65533;b
3vd&#65533;t&#65533;&#65533;f:&#65533;4&#65533;4&#65533;I&#65533;j&#65533;2&#65533;6&#65533;4&#65533;&#65533;&#65533;n"&#65533;&#65533;&#65533;&#65533;8-&#65533;&#65533;l&#641;T&#65533;l&#65533;7&#65533;&#65533;&#65533;[&#65533;&#65533;&#65533;f&#65533;9N	e&#65533;Ch&#65533;>&#65533;&#65533;~&#65533;&#65533;c&#65533;A&#65533;8&a&#65533;]&#65533;?&#65533;&#65533;+&#65533;?Z&#65533;A&#65533;&j&#65533;M&#65533;&#65533;&#65533;AB7&#65533;M&#65533;z&#1306;&#65533;(E-*&#1161;&#65533;e^&#65533;J&#65533;JW&#65533;&#65533;:&#65533;&#65533;&#65533;&#65533;&#65533;&#65533;4&#65533;&#1178;&#65533;&#65533;R&#65533;B&#65533;xbP$&#65533;&#65533;x&#65533;,&#65533;&#640;&#65533;&#65533;S&#65533;&#65533;&#65533;&#65533;	&#65533;&#65533;&#65533;S&#65533;q&#65533;)&#65533;A+&#1298;Bh&#65533;,&#65533;
&#65533;&#65533;&#65533;&#65533;&#65533;&#65533;N &#65533;+P&#65533;&#65533;f&#65533;&#65533;&#65533;pU!&#65533; &#65533;&#65533;W&#65533;	Vx&#65533;&#65533;6`&#65533;Rc &#65533;s&#65533;&#65533;&#65533;&#65533;$&#65533;&#65533;&#65533;-&#65533;&#65533;BA\o&#65533;&#1401;z&#65533;&#65533;&#65533;&#65533;@&#65533;K&#65533;&#1920;&#65533;&#65533;&#65533;(2&#65533;&#65533;
&#65533;&#65533;&#65533;&#65533;c&#65533;	&#65533;q&#65533;&#65533;1&#65533;@e;&#65533;&#65533;&#65533;*&#1255;&#65533;&#65533;*	\p&#65533;U&#65533;&#65533;&#65533;hi&#65533;yW!&#65533; ~}&#65533;k&#65533;&#65533;V0 &#65533;&#65533;eln&#65533;&#65533;&#65533;p^&#65533;&#65533;C&#65533;Ap];&#65533;"#&#65533;p&#65533;\g6W&#65533;(_&#65533;`&#65533;&#65533;&#65533;^&#65533;&#65533;&#1421;&#65533;H&#65533;&#65533;&#65533;&#65533;-&#65533;nw&#65533;&#65533;&#65533;wn&#65533;&#65533;4&#65533;+z&#65533;p]<&#65533;&#65533;&#65533;/L&#65533;;&#65533;&#65533;&#65533;&#65533;~&#65533;&#65533;&#65533;&#65533;B&#65533;&#65533;&#65533;B&#65533;&#65533;KOsBPA//p&#65533;&#65533;R&#65533;
&#65533;&#4099;&#1760;&#65533;>2&#65533;&#132;)&#65533;KO&#65533;&#65533;${&#65533;~&#65533;
%&#65533;C&#1554;&#65533;# f1}]l&#65533;&#65533;&#65533;&#65533;&#65533;&#65533;v<&#65533;@&#65533;&#65533;&#65533;&#65533;\  &#65533;0&#65533;
r&#65533;&#65533;,&#65533;0&#65533;&#65533;]0&#65533;&#65533;q&#65533;&#65533;&#65533;+&#65533;&#65533;&#65533;7&#65533;e&#65533;F &#65533;pN)N@R&#65533;w)&#65533;%u~
&#1436;&#65533;6/tyF&#285;&#65533;TNA&#65533;&#65533;&#65533;&#65533;&#65533;&#65533;^&#65533;s&#1577;
&#65533;&#65533;&#65533;6&#65533;&#65533;X&#65533;&#65533;&#65533;&#65533;0/&#65533;H5&#65533;&#65533;&#65533;&#65533;&#65533;)&#65533;}&#65533;&#65533;&#65533;&#65533;&#65533; &#65533;
]&#65533;8'`hO&#65533;B &#65533;&#65533;5se-&#65533;H&#65533;&#65533;&#65533;O&#65533;&#1504;&#65533;*&#65533;7"&#65533;&#65533;&#65533;&#65533; b&#65533;&#65533;&#65533;&#65533;<:&#65533;&#65533;1&#65533;&#65533;K&#65533;k&#1054;&#65533;U&#65533;&#65533;&#65533;&#65533;<L&#65533;C&#65533; &#65533;&#65533;&#65533;&#65533;&#65533;a&#65533;&#65533;&#65533;&#65533;&#65533;O&#65533;&#65533;R0&#65533;F&#65533;;&#65533;v&#65533;%&#65533;MH&#65533;p&#65533;B3&#65533;&#65533;&#65533;&#65533;d FN&#65533;&#65533;&#65533;&#65533;&#65533;)&#65533;Lj&#65533;Y$x@5C^&#65533;&#65533;SO&#65533;_z&#65533;&&#65533;;?7&#65533;&#294;%&#65533;&#65533;=&#65533;&#65533;!&#65533;R&#820;X;"MK&#65533;gIn&#65533;8&#65533;&#65533;&#65533;9$Z&#65533;?i&#958;&#65533;&#65533;&#65533;$@&#65533;'A&#1768;&#65533;&#65533;&#65533;&#65533;&#65533;&#65533;&#65533;|`z&#65533;&#65533;&#65533;&#65533;&#65533;Ez&#716;&#65533;k&#65533;\&#65533;O&#65533;&#65533;=&#65533;&#65533;!?}&#65533;#&#65533;&#65533;&#65533;&#65533;&#1074;&#65533;HRA&#65533;:8&#154;&#65533;&#65533;0e&#65533;&#65533;\&#65533;&#65533;&#65533;&#65533;7qw&#65533;&#65533;#&#467;&#65533;	E&#65533;&#65533;s&#65533;$&#65533;&#65533;&#65533;(&#65533;&#65533;&#65533;&#65533;^&#65533;$&#65533;&#65533;pz&#65533;a&#65533;&#65533;&#65533;14E&#65533;&#65533;G&#65533;&#65533;&#65533;;X&#65533;&#1956;&#65533;s(1&#65533;&#65533;&#65533;O%&#65533; &#65533;&#65533;O(&#264;b$&#65533;cB&#65533;p;&#65533;=;&#65533;&#65533;&#65533;W&#65533;&#65533;&#65533;&#65533;?&#184;&#65533;&#65533;V&#65533;&#65533;0&#65533;t&#65533;&#65533;&#65533;Z&#65533;&#65533;&#65533;&#65533;7}&#58892;7&#65533;"%%&#65533;`|&#65533;P6&#65533;Cb6&#65533;&#65533;&#65533;c&#65533;&#65533;&#65533;&#65533;&#65533;,&#65533;&#65533;&#65533;&#65533;&#65533;1&#1742;&#65533;&#65533;l&#65533;B&#65533;&#65533;=&#65533;&#65533;s&#65533;&#65533;&#65533;&#65533;&#65533;T%~5G4&#65533;7&#65533;#&#65533;&#65533; &#65533;Be&#65533;*&#65533;:RPD &#65533;P9&#65533;&#65533;
&#65533;&#65533;5&#65533;{2&#65533;&#65533;1&#65533;&#65533;
&#65533;"a1xg&#65533;&#65533;6&#65533;&#65533;mE&#65533;+_&#65533;.&#65533;q&#65533;&#65533;&#65533;&#65533;
&#560;@&#65533;B&#65533;fvQ&#65533;&#65533;&#65533;&#65533;&#65533;!&#1248;/_p-K&#65533;w&#65533;7&#65533;&#65533;0<&#65533;P
&#612;	&#65533;&#65533;&#65533;&#65533;&#65533;g+&#65533;,&#65533;&#65533;w`&#65533;x6+&#65533;&#65533;&#65533;&#65533;&#65533;c&#65533;q&#42053;&#65533;0&#65533;vx&#65533;2&#65533;eXp&#65533;Fg8&#65533;Q
R8&#65533;`X&#65533;w&#65533;0&#65533;!(2&#65533;a&#65533;	GB&#65533;p3&#65533;Y&#65533;&#65533;&#65533;0&#65533;&#65533; z&#1222;[&#65533;H&#65533;&#65533;G&#65533;&#65533;C%&#65533;k5Q&#65533;&#65533;&#65533;&#65533;>&#65533;j&#65533;&#65533;&#65533;K&#65533;&#65533;nW&#65533;&#65533;&#65533;&#65533;@&#65533;#)U'dga&[&#65533;="&#65533;.7&#65533;@*w&#1228;)&#65533;'&#65533;&#65533;2^&#65533;6&#65533;q)5 &#65533;'$ U&#65533;{R2u&#65533;&#65533;9Fb&#65533;Jt}J@w&#65533;p&#65533;p &#65533;7\9"q&#65533;j&#65533;&#65533;Pb&#65533;&#65533;&#65533;&#65533;.r=&#65533;q=&#65533;&#65533;C&#65533;&#65533;&#65533;>I&#65533;tl&#65533;&#65533;&#65533;DP%
y8\2 @&#65533;X0*&#65533;XKr&#65533;&#65533;ac&#65533;@&#65533;w&#65533; IG&#65533;&#65533;7&#65533;3&#65533;"&#65533;&#65533; &#65533;)&#65533;&#65533;&#65533;&#65533;&#65533;&#65533;>R&#65533;{x`&#65533;Lp&#65533;&#65533;&;5i96X@P &#65533;H&#65533;&#65533;~&#65533;&#65533;@Q Q&#65533;8?&#65533; l&#65533;sX &#65533;M&#65533;&#65533;wp&#65533;L0uP&#65533;!>&#65533;&#65533;&#65533;l&#65533;GJQ&#65533;~\&#65533;XiZ&#65533;:L9&#65533;&#65533;&#65533;S&#65533;&#65533;&#65533;&#65533;&#65533;C&#65533;&#65533;&#1558;W9&#65533;Y&#65533;&#65533;Mp&#65533;Z&#65533;&#1874;&#65533;&#65533;'&#65533;&#65533;&#65533;&#65533;u&#65533;&#65533;j&#65533;L&#65533;r]&#65533;A&#65533;y&#65533;&#65533;&#65533;&#65533;r&#65533;&#65533;#&#65533;Y&#65533;2&#65533;&#65533;&#65533;w>&#65533;&#65533;&#65533;&#65533;&#65533;{&#65533;&#65533;&#65533;&#65533;i8yt&#65533;v&#65533;&#65533;+ &#65533;]&#65533;&#65533;&#65533;&#65533;7C&#65533;Y&#65533;&#65533;71&#1186;j`&#65533;S^S&#65533;GzT@&#65533;&#65533;S~&#65533;&#65533;&#65533;&#65533;)1&#65533;&#65533;J)D&#65533;.&#65533;g6&#65533;`&#65533;h&#65533;n&#65533;&#65533;&#65533;w0V Gm&#65533;&#65533;&#65533; 2-&#65533;9&#65533;&#1106;
&#65533;&#65533;o&#65533;	&#65533;&#463;S&#65533;&#65533; &&#65533;&#65533;&#65533;&#65533;&#65533;@&#65533;*&#65533;&#65533;P&#65533;v@:&#65533;&#65533;&#65533;&#1568;&#65533;&#65533;&#65533;:&#65533;Z&#65533;z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"&#65533;&#65533;E&#65533;0@&#65533;!*x&#65533;Qd&#65533;	&#65533;&#65533;&#65533;x&#65533;\y$&#65533;&#65533;q&#65533;&#65533;&#65533;d&#65533;"N&#65533;&#65533;&#65533;f&#65533;!&#65533;%)&#65533;,s&#65533;A9@%&#65533;/&#1572;&#65533;&#65533;Y&#65533;V&#65533;&#65533;XL&#65533;,U!b&#65533;%6&#65533;&#677;&#65533;&#65533;~T&#1540;&#65533;k-&#65533;=&#65533;&#65533;D&#65533;&#65533;C&#65533;h&#65533;&#65533;d&#65533;&#65533;Zn&#65533;&#65533;&#65533;&#65533; )&#65533;d&#65533;F1&#65533;&#65533;&#65533;&#65533;&#1186;&#65533;&#65533;'&#65533;&#1235;^&#65533;&#65533;hm:T&#65533;V&#65533;&#65533;;&#65533;&#65533;JM(&#65533;&#65533;mC&#65533;+RA&#65533;B &#65533;}es&#65533;Q c&#65533;B&#65533;"&#65533;&#65533;&#65533;|QJ&#65533;@&#65533;&#65533;-&#65533;Dq&#733;\&#65533;d&#65533;&#65533;&#65533;I4EW&#65533;B^&#65533;&#65533;7T&#65533;g^e&#65533;k&#65533;SdX_X&#65533;&#65533;'&#65533;&#65533;&#1288;{`|&#65533;&#65533;&#65533;i&#65533;&#192;?&#65533;.'&#65533;&#65533;W
5&#65533;&#65533;OM&#65533;0
t&#65533;&#65533;&#65533;&#65533;A&#65533;\RF&#65533;&#65533;z&#65533;0&#65533;&#65533;&#65533;&#65533;&#65533;Da&#65533;a&#65533;&#65533;&#65533;$Q&#65533;&#65533;&#65533;&#65533;&&#65533;nL&#65533;&#65533;&#65533;&#65533;p  &#65533;]&#1312;&#65533;"{&#65533;&#1062;{&#65533;&#65533;wD/&#65533;&#1542;&#65533;&#65533;@&#65533;AkJp&#65533;m&#65533;FG)&#4572;&#1297;g
9&#65533;!J'2&#65533;~)2&#65533;""&#65533;&#65533;%&#65533;&#792;S\j&#65533;QCA&#65533;(Q&#65533;k&#65533;&#65533;&#65533;l&#65533;rY&#1920;&#65533;h&#65533;)&#65533;>F!&#65533;&#65533;qI&#65533;&#65533; T'&#1516;U&#65533;eF^&#65533;q &#65533;l2
&#65533;Dhi&#65533;:&#65533;&#65533;&#65533;&#65533;&#65533;iDA m&#65533;&#65533;(&#65533;H&#65533;8R&#65533;&#65533;	&#65533;&#65533;E`&#65533;:D/&#65533;J&#65533;B&#65533;&#65533;
S&#65533;4&#1772;&#65533;&#65533;4M&#65533;&#65533;qI&#65533;&#65533;|3&#65533;&#65533;&#65533;q	a&#65533;H`r&#65533;&#65533;&#65533;&#65533;&#65533;PZ]&#65533;&#65533;3&#798;&#65533;&#65533;&#65533;&#65533;ko&#65533;&#65533;>&#65533;
&#65533;&#65533;Pk(&#65533;&#65533;)VekV&#65533;p&#65533;FqB&#65533;=&#65533;&#65533;C&#65533;&#65533;e
+"y&#65533;H&#65533;[l&#65533;&#65533;&#65533;A(&#65533;&#65533;JBY&#65533;&#65533;i&#65533;&#65533;$7&#65533;zMplX&#65533;&#65533;iJ0&#65533;&#1630;&#65533;qqoL&#65533;&#65533;&#65533;LI&#65533;%3&#65533;-/(&#65533;C&#65533;&#65533;E&#65533;&#65533;s[&#65533;&#65533;&#65533;W&#65533;&#356;
K2<G&#65533;r&#65533;&#65533;'K<&#65533;&#65533;&#65533; gus&#65533;*Zw&#65533;&#625;H&#65533;<>&#65533;&#65533;&#65533;;&#1773;w/$,A&#1720;&#65533;p4&#461;&#65533;&#65533;7&#309;\&#1882;`PO~&#65533;&#65533;&#65533;d&#65533;&#65533;^&#65533;q&#65533;&#65533;&#65533;&#65533;&#65533;&#65533;&#2019;&#65533;'N&#65533;:&#65533;&#65533;p&#65533; &#65533;G&#65533;&#65533;&#65533;&#65533;&#65533;&#65533;DKF&#65533;&#21527;&#65533;&#65533;9	;&#1444;&#65533;b!&#65533;&#1749;&#65533;E`&#65533;B&#65533;&#65533;&#65533;r+&#65533;&#65533;&#65533;o&#65533;&#65533;&#65533;
&#65533;&#65533;&#65533;&#65533;&#65533;&#65533;B&#65533;&#65533;&#65533;@&#65533;&#65533;&#65533;&#65533;&#65533;s&#65533;&#65533;0X&#65533;^E&#65533;;&#65533;8&#65533;
Y&#65533;c
A&#65533;&#65533;A&#65533;F&#65533;&#65533;&#65533;T&#65533;&#65533;V&#65533;&#65533;&#65533;&#65533;PJ&#65533;&#65533;&#65533;A&#29475;w&#65533;&#65533;.&#65533;!&#65533;&#65533;n&#65533;N&#65533;u&#65533;&#1580;&#65533;*BH&#65533;wF&#65533;	XA&#65533;O7&#65533;&#65533;0&#65533;B&#65533;&#65533;&#65533;7&#65533;G &#65533;&#65533;&#65533;;&#65533;&#65533;&#1306;.&#65533;:&#65533;=puC/&#65533;&#65533;a>&#65533;&#532;&#65533;vs&#65533;&#65533;&#1360;&#65533; &#65533;&#65533;6&#65533;D:<&#65533;&#65533;&#65533;F&#314;&#65533;@()&#65533;&#65533;&#65533;&#65533;D;&#65533;&#65533;&#65533;&#65533;&#65533;&#65533;&#65533;&#65533;C&#65533;"kt&#65533;&#65533;&#65533;p&#65533;
\&#65533;}#T&#65533;&#65533;V&#65533;&#65533;<&#65533;A6KN&#65533;&#65533;&#65533;&#65533;C&#65533;&#65533;TC/* 'H&#65533;&#65533;&#65533;@&#65533;"&#582;3&#65533;"L&#65533;&#65533;&#65533;8&#65533;1&#65533;7&#65533;!)&#65533;@&#65533;U&#65533;@&#65533;,gI&#65533;Z&#65533;&#65533;&#805;.w&#65533;K&#65533;&#65533;&#65533;&#65533;0&#65533;I&#65533;b&#65533;&#268; W&#65533;&#65533;f:&#65533;&#1068;%2&#65533;I&#65533;jZ3&#65533;&#1363;&#65533;&#65533;&#65533;nz&#65533;&#65533;&#65533;8&#65533;IN\A&#65533;t&#65533;%&#65533; &#65533;v&#65533;3&#65533;&#21287;<&#65533;Yu&#65533;![V&#65533;&#65533;;&#65533;&#65533;&#65533;y&#65533;&#65533;T&#65533;&#65533;f&#1364;Br&#65533;&#65533;&#65533;?&#65533;)t&#65533;^&#65533;&#765;&#65533;&#65533;WL&#65533;&#65533;&#65533;&#65533;AB7&#65533;M&#65533;z&#65533;&#65533;&#65533;h&#65533;**&#1170;&#65533;e`&#65533;J&#65533;JW&#65533;&#65533;;&#65533;&#65533;&#1305;&#65533;&#65533;4&#65533;&#1178;&#65533;&#65533;&#65533;&#65533;&#65533;
&#65533;&#65533;D-&#65533;&#65533;x@-&#65533;&#640;&#65533;&#65533;S&#65533;&#65533;&#65533;&#65533;	&#65533;&#65533;&#65533;S
;&#1885;A&#65533;0&#65533;&#65533;l&#65533;&#65533;$&#65533;@K&#65533;B&#65533;&#65533;&#65533;D&#65533;<;p&#65533;&#65533;S>b&#65533;&#65533;$,dU3H&#65533;,&#65533;
Vw&#65533;U&#65533;*&#65533;&#65533;X&#65533;&#65533;a&#300;[A&#65533;&#65533;Pk&#65533;Bx&#65533;D0&#65533;|&#65533;&#65533;
&#65533;k9ip&#65533;&#65533;&#65533;70&#65533;0&#65533;`&#65533;vTO&#65533;B(*&#65533;
&#65533;oJ&#65533;&#65533;6&#65533;A4p&#65533;&#65533;v&#65533;&#65533;<h-&#65533;J&#65533;&#65533;r%mi;z&#65533;q&#65533;U1H`&#65533;[&#65533;&#1682;&#65533;X&#65533;h&#65533;[o&#65533;v&#65533;&#65533;&#65533;h0\&#65533;&#65533;o%F &#65533;&#36281;&#65533;|.95P&#65533;&#65533;
&#65533;&#65533;&#65533;&#65533;u&#65533;{&#65533;h73&#65533;A&#65533;&#65533;f&#65533;7&#65533;&#65533;-&#65533;&#65533;!dW&#65533; &#65533;c&#65533;&#65533;&#65533;R&#65533;B&#65533; 0&#65533;&#65533;&#65533;D&#65533;&#65533;>m&#65533;ve&#65533;U!&#65533;&#65533;&#65533;4057 &#65533;&#65533;&#65533;&#1903;uy&#65533;&#65533;Ae&#65533;A&#65533;%<&#65533;&#65533;&#65533;&#1445;&#65533;&#65533;	&#65533;&#65533; &#65533;&#65533;&#65533;SG&#65533;QbQ&#65533;&#65533;;KX8&#65533;&#65533;&#65533;12/&#65533;#h&#65533;&#65533;O&#65533;&#65533;DX}&#65533;rX -&#65533; ( &#65533;V&#65533;4;&#65533;&#65533;&#65533;&#65533;&#65533;P&#65533;2&#65533;v&#65533;6&#65533;&#65533;`&#1960;&#65533;7&#65533;9&#65533;>1II&#65533;U&#65533;i&#65533;&#65533;&#65533;(&#65533;sB&#65533;&#65533;	&#65533;&#65533;&#65533;&#65533;&#65533;%d'v&#65533;F(&#65533;:&#65533;G&#65533;!&#65533;&#65533;&#65533;"&#65533;&#65533;&#65533;I&#65533;&#65533;
&#65533;&#65533;4&#65533;zs&#65533;&#65533;&#65533;&#65533;&#65533;k&#549;b<&#65533;:&#65533;&#65533;&#65533;g!&#65533;W&#65533;3&#65533;&#65533;@&#65533;&#65533;&#65533;&#65533;&#65533;&#65533;&#65533;59&#65533;&#65533;&#1546;cw&#65533;VL&#65533;&#65533;&#65533;Y&#65533;&#65533;G&#630;&#65533;"&#65533;I&#65533; DU&#65533;&#65533;&#65533;&#65533;&#65533;N&#1201;&#65533;&#65533;&#65533;&#65533;&#320;&#65533;^&#65533;&#65533;#t&#65533;Pz&#65533;qo&#65533;:H&#1006;
"MX&#65533;SM&#65533;&#65533;&#65533;&#65533;`&#65533;8]&#65533;&#65533;k$70&#65533;&#65533;Kd{&#65533;U@N\&#65533;{,&#777;&#65533;B&#65533;n&#65533;E&#65533;g&#65533;&#65533;7B&#65533;f&#65533;&#65533;V &#65533;7&#65533;&#9214;Eo&#65533;&#65533;&#65533;B&#65533;&#65533;tp&#65533;i"0
&#65533;G&#65533;&#65533;C&#65533;(&#625;L/f&#65533;s&#65533;&#65533;;&#65533;)&#65533;&#65533;&#65533;&#65533;&#65533;&#65533;?h&#65533;&#65533;b&#65533;s&#65533;&#65533;@&#65533;&#65533;&#65533;&#65533;N5Gzp&#65533;i&#65533;&#65533;kz&#65533;G&#65533;\^ "&#65533;&#65533;2&#65533;%@:&#65533;&#65533;&#65533;)YO&#65533;&&#65533;G*&#65533;&#65533;n.A'&#65533;_&#65533;w&#65533;&#65533;&#65533;&#65533;&#65533;:d&#65533;&#65533;&#65533;&#65533;{&#65533;*;&#65533;TF	A&#65533;B&#65533;F&#65533;W&#65533;&#65533;]&#65533;b&#65533;&#65533;NSy&#65533;&#65533;&#65533;G~&#65533;&#65533;&#65533;tjP&#65533;	`&#138;&#1125;>&#65533;2`&#65533;(R&#65533;>&T&#65533;&#65533;Ka&#1880;3&#65533;{&#65533;/&#65533;h&#2001;&#65533;&#65533;a&#65533;@-&#65533;&#65533;&#65533;V(9&#65533;'&#65533;&#65533;&#65533;mM&#65533;&#65533;&#65533;30&#65533;&#65533; W&#65533;&#65533;}&#65533;k&#1823;mC>&#65533;f&#65533;q&#786;	&#65533;&#65533;`&#65533;$P&#65533; &#65533;&#65533;W&#65533;q*&#65533;&#65533;SZ&#65533;&#65533;&#334;&#1483;&#65533;m$&#65533;2&#65533;&#65533;&#65533;&#65533;	g&#65533;&#65533;}B0&#65533;4&#1062;"&#65533;&#65533;;&#65533;&#65533;&#65533;&#65533;&#65533;p=&#65533;p1&#65533;@&#65533;&#65533;Y&#65533;%G	(2$s
&#65533;0@Vp&#65533;W&#65533;&#65533;}7S!&#65533;$ &#65533;&#65533;t !&#65533;A,8J&#65533;s,&#279;5&#65533;&#65533;,&#65533;
&#65533;P&#65533;Fx&#65533;H&#65533;	&#65533;@&#321;
}4-&#65533;&#65533;&#1474;&#65533;dUD
X&#65533;7&#65533;&#65533;(&#65533;&#65533;&#65533;8&#65533;&#65533;J&#65533;7&#65533;&#65533;&#65533;&#976;&#65533;wVS*&#65533;&#65533;"~vyF&#65533;P&#65533;&#65533;
>&#65533;&#65533; &#65533;&#65533;?Sj&#65533;OR5c&#65533;I8&#65533;&#65533;&#65533;2&#65533;7n &#65533;&#65533;&#65533;&#65533;"A(D&#65533;(pb&#65533;mq!y &#65533;&#65533;&#65533;&#65533;&#65533;q$s
	&#65533;qD&#65533;hl&#65533;@&#65533;&#65533;&#65533;&#65533;fj&#65533;&#65533;vx&#65533;&#65533;&#65533;3/ 	+&#65533;=%&#65533;&#65533;0&#65533;(K&#65533;D&#65533;&#65533;2P&#65533;r` E&#65533;&#65533;(&#65533;8wJ ;&#65533; K &#65533;&#65533;&#65533;_ &#521;l&#65533;g&#65533;g&#65533;qq&#65533;&#65533;}&#65533; cg&#65533;&#65533;&#65533;&#65533;&#984;&#65533;0&#65533;-&#65533;H@6&#65533;&#65533;&#65533;vL &#65533;A &#65533;g"=v	<&#65533;n@&#65533;&#65533;&#65533;I&#65533;t_&#65533;A5	2
&#65533;&#65533;kt&#65533;9G&#65533;&#65533;&#65533;H&#1537;V&#65533;!Trt&#65533;&#65533;&#65533;&#65533;@A
 ysp&#65533;&#65533;&#65533;&#65533;)nq#y&#65533;&#65533;&#65533;)&#65533;&#1656;{&#65533;&#65533;Kp&#65533;T 64G0c~F&#65533;s&#65533;`&#65533;J&#65533;P &#65533;h&#65533;&#65533;&#65533;3&#65533;}&#65533;10C!&#65533;>&#65533;u2RT&#65533;&#65533;&#65533;&#65533;&#65533;R&#65533;&#65533;R(#&#65533;;q&#65533;&#65533;ce&#65533;<]&#65533;0tNF&#65533;&#65533;&#65533;c&#65533;&#65533;&#65533;W&#65533;ylIa)&#65533;m&#65533;	s78G!&#65533;F&#65533;&#65533;&#65533;G&#65533;w&#1047;&#65533;&#65533;:&#65533;0&#65533;&#65533;ALQy#I&#65533;&#65533;x&#65533;&#65533;s|&#65533;&#65533;O&#65533;9I&#65533;&#65533;&#65533;&#65533;&#65533;>&#65533;?&#65533;&#65533;&#65533;&#65533;z&#65533;&#65533;&#65533;&#65533;z&#65533;&#65533;x&#65533;&#65533;K`xb`&#65533;
&#65533;&#65533;C&#65533;@3&#65533;&#65533;|c&#65533;D7A&#65533;w&#65533;&#65533;P&#65533;w&#65533;6&#65533;#&#65533;[&#65533;&#65533;Y&#65533;&#65533;&#65533;G&#151;&#65533;(&#65533; &#65533;X &#65533;/&#65533;&#65533;&#65533; &#65533;J&#65533;&#65533;&#65533;&#9479;&#65533;&#65533;&#1800;&#65533;`q&#65533;&#65533;Yb&#65533;&#65533;
&#690;&#65533;&#65533;&#1631;h&#65533;&#65533;a&#65533;&#65533;&#65533;&#65533;P &#65533;|&#65533;&#65533;&#65533;&#65533;(&#65533;&#65533;y&#65533;&#65533;&#65533;&#65533;&#65533;&#65533;&#1051;u0:&#65533;!&#65533;Zw&#65533;&#65533;&#65533;&#65533;&#65533;&#1697;&#65533;&#65533; &#65533;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$R&#65533;[&#65533;&#65533;&#65533;&#65533;&#65533;&#65533;;&#65533;2&#65533;&#65533;&#65533;J&#65533;SD&#65533;RR
&#65533;9&#65533;&#65533;d&#65533;&#65533;S&#65533;	&#65533;d&#65533;F&#65533;&#65533;;k&#65533;&#65533;&#65533;t&#65533;	&#65533; &#65533;&#65533;X&#1320;&#65533;&#65533;n&#65533;&#65533;&#65533;`&#65533;8&#65533;&#65533;J&#65533;&#65533;Le&#65533;"&#65533;&#1352;,&#65533;r&#65533;&#65533;
&#1297;&#65533;&#65533;:9 !&#65533;&#65533;b#&#65533;Z&#1480;	xY&#65533;&#1312;&#65533;&#65533;@r&#65533;&#65533;&#65533;;&#65533;*X&#65533;$&#65533;6~&#65533;P_&#65533;,7&#65533;&#65533;&#65533;&#65533;&#65533;&#65533;HO	&#65533;&#65533;h&#65533;&#65533;*0~2 &#65533;o&#65533;J&#65533;&#65533;c"&#65533;&#65533;&#65533;M.&#65533;f&#1210;&#65533;e%&#65533;&#65533;'A&#65533;[&#65533;r`&#65533;3O&#65533;KI&#3738;&#65533;H"5]=&#65533;&#1983;Y&#65533;&#65533;&#65533;$&#65533;&#65533;&#65533;p&#65533;&#65533;&#65533;&#65533; W&#65533;9O&#65533;0&#65533;s&#65533;&#1603;&#65533;A&#65533;&#65533;KG&#65533;&#1304;\&#65533;$&#65533;&#65533;)&#65533;&#65533;&#65533;&#65533;&&#65533;HM9.1&#65533;h&#65533;&#65533;&#65533;i&#65533;/&#65533;&#65533;ArQ&#65533;&#65533;&A&#65533;&#65533;4XTv&#65533; J/h)&#65533;&#65533;5&#65533;a&#65533;-P`&#65533;v&#65533;&&#65533;c&#65533;>
&#65533;&#65533;U&&#65533;R%2&#65533;&#65533;v'&#65533;fhG&#65533;vU&#65533;&#65533;&#65533;&#65533;&#65533;&#65533;5DD &#65533;e)&#65533;Z&#65533;YJU&#65533;&#531;%&#65533;yR&#65533;&#65533;&#65533;%w*!hv[D`&#65533;\hz&#1952;I&#65533;&#65533;&#65533;3&#65533;4^q&#613;JTw9s&#65533;N&#65533;W=9&#65533;yH&#65533;&#65533;&#65533;&#65533;&#65533;PH(&#65533; &#65533;&#686;&#65533;J&#65533;k&#65533;&#65533;J&#65533;&#65533;d\&#65533;&#65533;&#65533;&#65533;j&#65533;F&#765;&#65533;&#65533;<%&#65533;&#65533;&#65533;&#65533;E&#65533;D&#65533;+*&#65533;&#65533;&#567;&#65533;~&#65533;&#48551;&#65533;&#65533;L&#65533;&#65533;|Q&#65533;/&#65533;&#65533;qB&#65533;&#65533;&#1795;7&#65533;&#1588;D&#65533;j}B&#65533;)&#65533; &#65533;"&#65533;&#65533;&#65533;&#65533;{&#65533;&#65533;&#65533;&#1119;&#65533;T&#65533;&#65533;T&#65533;N&#65533;&#65533;&#65533;.'CA&#65533;&#65533;&#65533;$	
&#65533;&#1744;+&#65533;&#65533;F &#65533;3&#65533;&#65533;\.&#65533;C&#65533;&#65533;D&#65533;jk!P&#65533;&#65533;&#65533;[&#65533;mq&#65533;&#65533;(	&#65533;&#65533;&#805;H&#65533;p&#65533;k&#280;&#65533;}&#65533;2M&#65533;&#65533;>6&#65533;Q&#65533;&#65533;&#65533;&#65533;]&#65533;p&#65533;&#65533;&#65533;u\&#65533;&#65533;5@l7&#65533;&#65533;N&#65533;ESUo&#65533;&#65533;&#65533;9&#65533;W&#65533;&&#65533;&#1821;0&#65533;^&#65533;&#1637;&#65533;7\&#65533;r&#65533;}&#65533;&#1309;&#1920;&#65533;P&#65533;p9&#65533;fc&#65533;&#65533;I&#65533;1&#65533;x&#65533;0v&#65533;@}&#65533;&#65533;Wj&#65533;&#65533;x&#65533; &#65533;&#65533;&#65533;xG&#65533;:&#65533;&#65533;&#65533;&#65533;&#65533;e&#65533;W&#65533;&#65533;&#65533;\&#1447;_A&#65533;YN6+&#65533;CP:&#65533;&#65533;ofL&#65533;&#65533;&#65533;zm&#65533;q&#65533; &#65533;i&#65533;X&#65533;'X&#65533;=@{&#65533;Ay&#65533;Y;&#65533;|q&#65533;(&#65533;L&#65533;)&#65533;}&#65533;&#65533;p1&#65533;&#65533;&#65533;4&#65533;B&#65533;CDs&#65533;&#65533;~/&#65533;&#65533;r&#65533;&#65533;$&#65533;J:&#65533;&#65533;&#65533;,&#1206;&#65533;)&#65533;&#65533;&#65533;&#304;&#65533;&#65533;phOEB&#65533;0&#65533;4/eg&#65533;+&#65533;Pr &#65533;M0&#65533;iM&#65533;.u	&#65533;j&#65533;&#65533;&#152;.v	&#65533;&#65533;0,H&#65533;&#65533;&#65533;&#65533;&#65533;m&#65533;&#65533;1&#65533;/&#65533;&#65533;&#65533;&#1153;Q&#65533;CU6&#65533;eDM&#65533;&#65533;&#65533;R:&#65533;&#65533;4&#65533;)8&#65533;N1&#65533;g&#65533;l,&#65533;p&#65533;&#65533;_&#65533;&#65533;&#65533;=&#65533;&#65533;a &#65533;
&#909;Q&#65533;&#65533;&#65533;&#65533;&#65533;&#65533;F&#65533;&#65533;HT&#65533;#zQ&#65533;&#65533;&#65533;&#65533;&#65533;&#65533;&#65533;&#65533;H&#65533;(&#65533;"L&#65533;&#65533;&#1260;&#65533;J-R&#65533;.2!#&#65533;`&#65533;I&#65533;) &#548;&7&#65533;&#65533;Nz&#65533;&#65533;(?i&#65533;R&#65533;&#65533;L&#65533;*W&#65533;&#65533;V&#65533;r&#65533;&#65533;%o0&#65533;Z&#65533;&#65533;&#65533;&#65533;+w&#65533;&#65533;^&#65533;&#65533;IzA&#65533;&#65533;&#65533;&#65533;b&#65533;&#65533;&#65533;2&#65533;&#65533;LLA&#65533;t@&#65533;&#65533;&#65533;jZ&#65533;&#65533;&#806;6Yi&#65533;&#65533;&#65533;&#65533;5&#65533;I&#65533;m&#65533;&#65533;P &#65533;&#65533;&#65533;&#65533;-&#65533;&#65533;&#65533;<&#65533;<&#65533;&#65533;&#65533;a&#65533;&#65533;.&#65533;:&#65533;(&#65533;&#65533;~&#65533;S&#65533;h1&#65533;I&#65533;_R&#65533;&#65533;&#65533;&#65533;'Bz&#65533;&#65533;&#65533;&#65533;W&#65533;&#65533;D&#65533;%&#1034;&#1714;&#65533;&#1893;&&#65533;&#1102;&#65533;m
&#65533;&#65533;<&#65533; <&#65533;&#65533;%e&#65533;E&#65533;&#65533;&#65533;&#65533;sj&#65533;0&#65533;&#65533;Z&#65533;&#65533;R&#781;R&#65533;&#65533;&#65533;I&#65533;&#65533;&#65533;)Vz&#854;n&#65533;G87&#65533;&#65533;S7&#65533;!&#65533;&#65533;H#z*&#65533;$@&#65533;B%&#65533;5&#65533;&#65533;M&#65533;&#65533;,&#65533;i&#65533;&#65533;&#65533;UB&#65533;.&#65533;>&#65533;&#65533;&#65533;
AX&#65533;&#65533;P&#65533;&#65533;L&#65533;f&#65533;7 &#65533;)&#65533;z&#65533;&#65533;R
k&#65533;&#65533;|&#65533;*&#65533;" &#65533;t=&#65533;]&#65533;i&#65533;&#65533;@{&#65533; d&#65533;:K#P&#65533;.&#65533;&#65533;&#65533;&#65533;&#65533;&#65533;t&#65533;&#65533;&#65533;&#65533;b&#65533;&#65533;&#65533;&#1204;&#65533;E&#65533;,&#65533;zX&#65533;z&#1432;&#65533;]&#65533;D;&#65533;&#65533;&#65533;&#65533;&#65533;e0!,&#65533;&#65533;&#65533;&#65533;el&#65533;&#65533;&#65533;&#65533;U6&#65533;-0s&#65533;&#65533;N&#65533;&#65533;H&#65533;n&#65533;&#65533;&#65533;&#65533;&#65533;&#65533;&#65533;DK&#65533;2W&#65533;E&#65533;&#65533;0&#65533;&#65533;&#65533;^4&#65533;&#65533;,&#65533;:p&#65533;&#65533;zW>&#65533;&#65533;&#65533;$&#65533;&#65533;&#65533;
&#65533;&#65533;&#65533;%zy&#65533;!&#65533;&#65533;&#65533;hlwq&#65533;&#65533;&#65533;7&#65533;#[&#44736;!&#65533;7&#65533;&#65533;&#65533;//a0Z&#65533; &#65533;7&#65533;)&#65533;a&#65533;&#65533;9&#65533;1b#u&#65533;&#65533;&#65533;I&#65533;&#65533;&#1557;&#65533;+/&#65533;#&#65533;u&#65533;&#65533;&#65533;&#65533;0&#1504;&#65533;F&#65533;&#65533;`&#65533;6&#65533; 0@(&#1455;&#65533;w&#1601;&#65533;&#65533;`&#65533;&#65533;eB&#65533;&#65533;R&#65533;:Y&#65533;r@&#65533;<&#65533;<&#65533;&#65533;&#65533;B/&#65533;
&#65533;2R&#65533;'&#65533;&#65533;9&#65533;-&#65533;&#65533;&#65533;_&#65533;ZmL&#65533;0&#65533;s&#65533;&#65533;t&#65533;*&#65533;<&#65533;&&#2004;&#65533;nf)&#65533;&#65533;&#65533; &#65533;&#65533;Ajoik&#65533;&#65533;&#65533;&#65533;m&#65533;&#65533;4wN&#1184;	]hz~ Xt<&#65533;&#65533;	&#65533;&#65533;&#65533;@&#65533;%[&#65533;J3&#65533; t&#65533;&#65533;&#65533;&#65533;&#65533;]5&#65533;&#65533;0&#65533;R.]j.&#65533;&#65533;&#65533;&#65533;&#65533;d&#65533;&#65533;p&#65533;:&#65533;)b&#65533;8/&#65533;&#65533;u_&#65533;5&#65533;&#65533;,&#65533;Q&#65533;&#65533;&#65533;&#65533;&#65533; &#65533;M$d&#65533;|&#65533;&&#65533;1&#65533;&#65533;z&#65533;](v&#65533;.&#65533;&#65533;*&#65533;&#65533;&#65533;&#65533;%l&#65533;m+&#65533;'&#65533;&#65533;-&#65533;&#65533;#&#65533;  Z&#65533;&#65533;A&#65533;&#65533;&#65533;rK&#65533;&#65533;&#65533;&#137;&#65533;&#65533;N&#65533;U&#65533;&#65533;7&#65533;!&#65533;.qA{&#65533;#D&#65533;s&#65533;&#65533;&#65533;rw&#65533;uDp&#65533;48
4&#65533;	&#65533;g&#65533;H@|}=y&#65533;&&#65533;G&#65533;&#65533;&#65533;}G&#65533;&#65533;&#65533;q&#65533;!m%&#332;k&#65533;9k&#65533;&#65533;:Ha&#65533;&#65533;&#65533;&#916;&#65533;&#65533;&#65533;x&#65533;&#65533;t&#65533;PI&#65533;n`6&#65533;&#65533;C&#65533;K9&#65533;t&#65533;s&#65533;&#65533;ry&#65533;&#65533;&#65533;&#65533;BN&#65533;&#65533;&#65533;&#65533;+&#481;z&#1285;&#65533;&#65533;&#65533;&#65533;&#65533;&#65533;GJ&#65533;&#65533;
$c3oL&#65533;&#65533;A*&#65533;{&#65533;z&#65533;0j&#65533;A)&#65533;)!5&#65533;C&#65533;5&#65533;&#65533;&#65533;&#65533;B&#65533;+F&#65533;o`=&#65533;&#65533;1&#65533;&#65533;#&#65533;&#65533;p@&#65533;>4&#65533;&#65533;&#65533;U&#65533;&#65533;2&#65533;&#65533;a&#65533;&#65533;: &#65533;v&#65533;&#65533;{&#65533;D
&#65533;&#65533;&#65533;&#65533;&#65533;'(&#65533;M&#65533;i&#65533;&#65533;1H&#65533;&#65533;;&#65533;;&#37344;	VS&#65533;&#65533;r&#65533;&#65533;X_;&#65533;gV&#65533;	&#65533;&#65533;&#65533;w&#65533;&#65533;.#&#65533;
LI4onG&#65533;\&#65533;&#65533;L2r&#65533;&#65533;&#65533;GCS&#65533;{&#667;&#65533;&#65533;&#65533;bB&#65533;&#65533;n&#65533;7&#65533;&#65533;rz&#65533;&#65533;yl&#65533;&#65533;&#65533;&#65533;&#65533;r$# 
&#65533;&#65533;&#65533;G'}&#65533;&#65533;
s
&#65533;&#65533;>V`9/&#65533;&#65533;P+&#65533;&#65533;&#65533;&#65533;b#- 8&#65533;2+`+&#65533;o&#65533;0&#65533;e&#65533;&#65533;.&#65533;&#65533;0&#65533;&#65533;@&#65533;&#65533;&#65533;&#65533;06&#1344;.&#65533;&#65533;&#65533;&#65533;1&#65533;,&#65533;B&#65533;&#65533;V&#65533;&#65533;u&#65533;1zz&#65533;	&#65533;&#65533;P&#65533;&#1602;+X&#65533;Q&#65533;&#65533;&#65533;&#65533;nL&#65533;pG&#65533;&#65533;3x&#65533;"w	&#65533;r4y&#65533;&#65533;g&#1028;2x&#65533;gv&#65533;mT&#65533;&#65533;7&#65533;@&#65533;&#65533;{Q&#65533;&#65533;&#65533;&#65533;h5&#65533;Ge&#65533;	oX&#65533;
7&#65533;0vE@!&#65533;&#65533;&#65533;9&#65533;&#65533;&#65533;A$&#65533;&#65533;(aCL &#65533;"8;u!&#65533;Q*{3VC&#65533;/&#65533;&#65533;j&#65533;,O&#65533;qW&&#65533;qsH&#65533;z&#65533;R&#65533;f(&#65533;%>&#65533;tH&#65533;&#65533;C&#65533;&#65533;BK&#65533;tu&#65533;"I&#65533;YQ&#65533;&#65533;&#65533;&#65533;yg &#65533;&#65533;&#65533;##W0&#65533;qdm&#65533;&#65533;62&#65533;7t#`mM&#65533;#&#65533;&#65533;&#65533;1st&#65533;q	%&#65533;l)$"Q@/L&#65533;r]&#65533;M@&#65533;K(&#65533;&#65533;1g]&#1547;zc&#65533;!WwV(&#65533;r&#65533;er 9X&#65533;&#65533;Q&#65533;&#65533;T&#65533;1&#65533;&#65533;;h(+&#65533;&#65533;X9&#65533;&#65533;3&#65533;H(&#65533;U4&#65533;8!$_X&#65533;TQo0&#65533;F&#65533;&#65533;g&#65533;7=Wl&#65533;7&#65533;5&#1320;Np&#65533;@&#65533;&#65533;&#65533;P0&#65533;&#65533;&#65533;?`&#65533;)&#65533;&#65533;&#65533;KPs&#65533;&#65533;&#65533;v&#65533;&#65533;&#65533;&#146;RP&#65533;&#65533;&#65533;8&#65533;&#65533;p&#65533;&#65533;U xO&#65533;&#65533;&#65533;&#65533;&#65533;H&#65533;&#65533;V&#65533;&#65533;!&#65533;&#65533;&#65533;5&#65533;#&#65533;K&#65533;(&#65533;Z&#65533;\y&#65533;A.h	eI)`&#65533;X&#65533;<&#65533;&#65533;&#65533;A&#65533;&#65533;d
o&#65533;{&#65533;0&#65533;wyb&#65533;1&#65533;uHi&#65533;i&#65533;&#65533;qrx&#65533;4&#65533;!	&#912;&#65533;&#65533;&#65533;&#65533;L/t&#65533;uQ&#65533;P`wW &#1730;&&#65533;Bx&#65533;&#65533;j&#65533;&#65533;&#65533;&#65533;&#65533;g&#65533;S&#65533;7&#65533;3&#65533;&#65533;z&#65533;'&#65533;&#65533;&#65533;&#65533;x@y6&#65533;&#65533;&#65533;&#65533;&#65533;B&#65533;&#65533;&#65533;DS&#65533;&#65533;PV&#65533;Em &#65533;&#665;
&#65533;&#65533;&#65533;&#1849;&#65533;&#65533;@&#65533;&#65533;&#65533;I&#65533;:dX&#65533;$9&#65533;0&#65533;&#1053;&#61021;&#65533;&#65533;&#65533;v&#65533;Vp&#65533;9&#65533;&#65533;&#65533;&#65533;&#65533;&#65533;&#65533;&#65533;&#1631;&#65533;&#65533;&#65533; &#65533;&#65533;!A 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U&!c!&#65533;2&#65533;&#750;&#65533;&#65533;&#65533;&#65533;O&#65533;&#65533;&#65533;&#65533;&#65533;&#65533;h5&#65533;&#65533;R{&#65533;FT/e2&#65533;&#65533;&&#65533;e&#65533;&&#65533;&#65533;&#65533;&#65533;&#65533;&#65533;Q&#65533;J&#65533;u&#65533;&#65533;M&#65533; &#5911;&D&#65533;&#128;&#65533;a&#65533;&#65533;2H&#65533; &#65533;&#65533;/TV!$&#65533;K]&#65533;qY&#65533;A&#168;&#65533;^Z&#65533;&#65533;"D&#65533;p&#65533;AiJ&#65533;&#65533;&#529;BJJ&#65533;gr&#65533;&#65533;&#65533;&#65533;rN&#65533;0&#65533;&#65533;H=.Ie&#65533;&#412;O&#65533;@}&#65533;bu&#65533;&#65533;&#65533;&#65533;&#65533;(&#65533;l&#65533;B&#65533;&#65533;&#65533;&#65533;z>1&&#65533;&#65533;&#1111;&#65533;&#65533;&#1098;&#65533;L&#65533;2<&#65533;&#65533;&#677;&#65533;&#65533;'?&#65533;&#65533;&#740;&#65533;	Y"&#65533;&#688;&#65533;&#65533;
&#65533;&#65533;1&#65533;&#65533;]e+|&#65533;BI&#65533;&#65533;S&#65533;&&#65533;&#65533;&#65533;Ujf&#65533;U&#65533;&#65533;S&#65533;&#65533;&#65533;h&#65533;@&#65533;1&#65533;&#65533;&#65533;ocQ&#65533;awi]&#65533;&#65533;&#65533;&#65533;P&#65533;|&#65533;|&#65533;&#65533;QI&#65533;&#65533; &#65533;&#65533;&#185;&#65533;&#65533;&#65533;&#65533;&#65533;&#65533;&#65533;&#65533;&#65533;~K&#65533;&#65533;;&#65533;&#65533;&#65533;E&#65533;
&#65533;&#65533;wY&#65533;&#65533;&#65533;&#65533;&#65533;&#65533;&#65533;&#65533;&#65533;&#65533;&#65533;&#65533;DL&#65533;"_+&#1283;&#65533;wI&#65533;&#65533;&#65533;1&#65533;&#65533; ~&#65533;&#65533;Jw&#65533;&#65533;A&#65533;&#65533;A&#65533;J&#65533;&#65533;&#65533;1r&#65533;]7&#65533;&#1304;&&#65533;&#65533;&#65533;/&#65533;dI&#65533; &#65533;&#65533;&#65533;&#65533;+&#65533;&#65533;&#65533;&x&#65533;B=&#936;F&#65533; &#65533;&#65533;&#65533;g&#65533;[(&#65533;&#17024;7&#65533;&#65533;"&#65533;J&#65533;&#65533;B+&#65533;)&#65533;&#65533;&#65533;Jp@&#65533;f|1&#65533;Kka&#1968;&#65533; J&#65533;e&#65533;f&#65533;&#65533;&#65533;&#65533;M&#65533;&#65533;&#65533;&#65533;&#65533;&#65533;&#65533;&#65533;D~IhR&#65533;M&#65533;&#1041;5&#65533;&#65533;#c&#65533;G&#65533;o	&#65533;&#65533;pMY&#34504;2&#65533;R&#65533;^h&#65533;&#65533;&#65533;hD&#65533;&#65533;fb&#65533;Z&#65533;X&#65533;&#65533;v&#65533;Y`h&#65533;&#65533;&#65533;&#65533;%l&#65533;iD&#65533;H3&#65533;G+&#65533;&#65533;&#65533;*&#65533;D5&#754;&#65533;J&#65533;l&#65533;&#65533;&#65533;&#65533;&#65533;&#65533;&#1605;&m&#65533;+&#65533;gv&#65533;c&#65533;&#65533;{[bl7&#65533;&#65533;&#65533;&#65533;,&#65533;&#65533;&#65533;&#65533;n&#65533;&#998;&#65533;&#65533;&#65533;q&#65533;&#65533;(&#65533;j[*&#65533;_&#65533;A&#65533;6v&#65533;*&#65533;&#65533;&#65533;&#65533;<&#65533;&#65533;
&#65533;x&#65533;&#65533;4&#65533;&#65533;RQ&#65533;&#65533;&#65533;7&#65533;&#65533;d&#65533;&#65533;[&#65533;8l0&#65533;JpK>&&#65533;&#65533;&#65533;+&#6188;.&#65533;C@&#65533;&#65533;&#65533;+&#65533;X&#65533;&#166;&#65533;L&#65533;R&#65533;H&#65533; &#65533;+*3\&#65533;	&#65533;B&#65533;&#65533;&#65533;&#65533;&#65533;&#678;6a&#65533;&#919;&#65533;W&#65533;$&#65533;&#65533;{ &#65533;E}&#65533;&#65533;9&#65533;j$]3l/&#65533;&#65533;]&#65533;G3&#65533;rL&#65533;s&#65533;&#65533;a&#65533;#Js&#65533;&#65533;&#65533;j27j&#65533;&#65533;Td&#65533;&#65533;T&#65533;g&#65533;&#65533;x&#65533;&#65533;&#65533;&#65533;&#65533;~W&#65533;@&#1072;JvxQ-!Y&#65533;zEMhs&#65533;D'r!&#65533;Je&#65533;&#65533;&#65533;[cUM&#65533;&#65533;&#999;t&#65533;&#65533;&#65533;ca&#65533;2&#65533;&#65533;&#1507;UjB&#65533;{ &#65533;&#65533;/&#65533;&#1298;&#65533;&#2029;CP&#65533;8&#65533;&#28562;&#65533;&#65533;&#65533;H&#65533;aB&#65533;	-&#65533;DH&#65533;hD&#65533;&#65533;B`&#65533;|u&#65533;&#65533;-=&#65533;B&#65533;&#65533;&#65533;w?&#65533;@&#65533;&#588168;&#65533;L&#65533;&#65533;L&#65533;J&#65533;[&#65533;C4q"&#65533;&#65533;8)D,tF'&#65533;&#65533;&#65533;U{&#1034;j&#1294;&#65533;	&#65533;&#65533;I&#65533;$(u &#65533;@&#65533;&#65533;&#65533;gT&#65533;&#65533;2&#65533;J`&#65533;&#65533;&#65533;=&#65533;a&#1389;&#65533;&#65533;)&#813;/rB@9&#1825;&#65533;&#65533;p:&#65533;&#65533;&#65533;?&#65533;&#65533;&#65533;D&#65533;U&#65533;&#65533;!*$&#65533;AT&#65533;G&#65533;&#65533;&#65533;&#65533;&#65533;i&#65533;&#65533;K&#65533;VE5&#65533;%&#65533;Ha4&#1577;rd&#65533;7&#65533;&#65533;:&#65533;&#65533;T@#&#65533;c&#65533;&#65533;&#65533;Qib&#65533;vu&#65533;	&#65533;\&#65533;c&#65533;Q&#65533;&#1157;&#65533;&#65533;xY&#65533;,&#65533;&#65533;Z&#65533;L&#65533;d"9&#65533;&#1552;&#65533;Mj!%&#65533;&#65533;M&#65533;@&#65533;(GI&#65533;R&#65533;&#65533;L&#65533;*W&#65533;J&#65533;&#613388;&#65533;,gI&#65533;Z&#65533;&#617740;@=)V&#65533;&#65533;&#65533;f)qI&#65533;b&#65533;&#65533;>&#65533; &#65533;f:&#65533;@&#65533;4&#65533;IM<a&#65533;p H&#65533;^'hz&#899692;&#65533;8&#65533;YK&h&#65533;!x&#65533;
&#65533; &#65533;v&#65533;&#65533;&#65533;&#65533;&#65533;&#65533;&#65533;1&#65533;u&#65533;&#65533;Zdp&#65533;>&#65533;&#65533;~&#65533;s	&#65533;&#571;R&#65533;&#65533;&#65533;&#65533;&#65533;&#65533;&#65533;&#65533;>&#65533;L:&#65533;(s&#65533;&#1034;&#65533;+3ld&#65533;F7&#65533;Q&#65533;0&#65533;&#65533;&#65533;|&#65533;H&#65533;i&#65533;&#65533;&#65533;&#65533;&#65533;&#65533;8&#65533;*&#65533;&#65533;4Mf&#65533;&#65533;&#65533;JS&#65533;&#65533;&#65533;#&#65533;&#65533;N&#65533;S&#65533;~&#65533;&#65533;I`&#65533;&#65533;&#19485;Q&#65533;&#65533;$&#65533;@J&#65533;B&#65533;&#65533;&#65533;)9;p&#65533;&#65533;S	E&#65533;M&#65533;"&#65533;0$U3H&#65533;(&#65533;
&#65533;oJu&#65533;*&#65533;&#65533;X&#65533;&#65533;a&#65533;d&#1222;&#65533;4&#65533;&#65533;X(&#65533;&#65533;&#65533;*&#65533;&#65533;O-+4&#65533;*N&#65533; &#65533;&#65533;&#65533;&#65533;:&#65533;&#65533;&#65533;U&#65533;&#65533;l&#65533; &#65533;
&#65533;&#65533;&#65533;&#65533;&#65533;n$&#65533;&#65533;m,/&#65533;&#65533;U&#65533;&#65533;.&#65533;e/&#65533;&#65533;&#65533;N3&#65533;B&#65533;A
&#65533;
&#65533;&#65533;&#65533;&#65533;&#65533;ke&#65533;Zg&#65533;v&#65533;&#65533;&#65533;h@[&#65533;&#65533;v&#65533;E&#65533;&#65533;&#65533;&#65533;&#65533;&#65533;&#65533;&#65533;&#65533;&#65533;J&#65533;V!&#1568;&#65533;&#65533;<.rM&#65533;T  3&#65533;A&#65533;&#65533;&#65533;\_FW&#65533;&#65533;-&#65533;&#65533;^r&#65533;&#65533;E&#65533;&#65533;&#65533;&#65533;&#65533;&#65533;&#65533;,&#65533;: &#65533;&#65533;W8&#426;@]&#65533;&#65533;\Q*U&#65533;&#65533;/+&#65533;[&#65533;A&#65533;&#65533;&#65533;f&#65533;k\%x&#65533;g&#65533;&#65533;P`,`	V&#65533;*\L&#65533;00&#65533;~Za$h&#65533;iI&#65533;&#65533;{&#65533;+J X&#65533;&#65533;%1./&#65533;#0&#65533;&#366;J[&#65533;&#65533;1&#65533;rX )&#65533; ( &#65533;&#65533;11;&#65533;&#65533;&#65533;&#65533;&#65533;GHS&#65533;&#65533;@?&#65533;z&#65533;&#65533;&#65533;&#65533;B&#65533;&#65533;&#65533;|&#65533;&#65533;&#65533;&#1851;&#65533;&#65533;"&#65533;&#65533;Y(&#65533;>&#65533;&#65533;&#65533;	&#65533;y&#65533;{&#65533;&#65533;]:&#65533;&#65533;n&#65533;&#65533;r~'&#65533;&#65533;?c&#65533;C&#65533;&#65533;s-&#65533;A&#65533;s&#65533;&#65533;&#65533;CQ%&#65533;hv2:&#65533;&#65533;~4&]&#65533;&#65533;.]&#1241;&#65533;g{Q &#65533;O&#65533;3&#65533;&#1372;@&#65533;&#65533;h&#65533;&#65533;&#1342;E55&#65533;GO&#131;V&#65533;M&#65533;?&#65533;&#65533;&#65533;&#65533;%&#65533;&#949;]&#65533;XkA&#65533;!&#65533;&#65533;&#65533;&#65533;&#65533;  &#65533;[&#65533;f&#1818;&#1272;&#65533;&#65533;)&#65533;&#65533;&#65533;&#65533;&#65533; hE&#65533;T{&#65533;)&#65533;HY%ub+h &#65533;l&#65533;J&#65533;V&#65533;X&#1281;&#65533;fkB&#65533;&#65533;&#65533;C<&#65533;&#65533;3&#65533;&#65533;&#1225;&#65533;&#65533;&#677;r&#65533;&&#65533;;M$&#65533;&#65533;&#65533;k&#65533;^&#65533;&#65533;SXp&#65533;
&#65533;&#65533;&#65533;&#65533;&#65533;c u&#65533;&#65533;w&#65533;&#65533;C_\wy&#65533;&#65533;&#65533; &#65533;&#65533;"&#65533;P&#65533;P*!&#65533;/{(y&#65533;&#65533;M&#65533;&#65533;&#65533;7*!b&#65533;h&#65533;*&#65533;"&#65533; &#65533;&#65533;&#65533;F&#65533;32&#65533;<&#65533;&#65533;&#65533;	+7&:&#65533;_&#65533;<WR&#65533;&#65533;&#65533;.&#65533;&#65533;&#65533;<}|K&#65533;&#65533;&#65533;&#65533;7&#65533;1&#65533;S3'i\&#65533;&#65533;Lf&#65533;&#65533;&\Ag&#65533;&#65533;&#65533;HR&#65533; &#65533;s&#65533;&#65533;1/&#65533;&#65533;bsBg&#1754;HD9&#65533;&#65533;&#65533;&#1239;&#65533;&#65533;&#65533;&#65533;&#65533;:&#65533;&#65533;9&#65533;&#65533;&#65533;9&#65533;G-(cr&#65533;&#65533;&#65533;&#65533;&#65533;&#65533;+^=sFiL&#65533;&#65533;~<x&#65533;&#65533; &#65533; G&#65533;&#65533;D&#65533; 4&#65533;<&#65533;J |&#65533;&#65533;h&#65533;+d^&#65533;&#65533;&#65533;pflw&#65533;:P&#65533;&#65533;uP&#65533;U&#65533;&#65533;D&#65533;Y&#65533;,&#65533;	&#65533;Uj&#65533;k&#65533;&#65533;}&#65533;HaB{&#65533;&#65533;x &#65533;&#65533;&#65533;&#65533;cb[&#65533;&#65533;&#65533;&#65533;&#65533;&#65533;&#65533;&#65533;&#65533;&#65533;&#65533;Z|&#65533;O-&#65533;&#65533;&#65533;E&#65533;&#65533;-&#65533;!&#65533;2&#65533;&#65533;v&#65533;&#65533;&#65533;W&#65533;
&#65533;&#65533;&#65533;gn'1&#65533;1&#65533;&#65533;>&#65533;&#65533;&&#65533;12#`&#65533;}&#65533;+Z`.&#65533; q	&#65533;,&#65533;`&#65533;&#1026;.&#65533;&#65533;0&#65533;&#65533;&#65533;,&#65533;&#65533;w&#65533;&&#1538;+&A&#65533;1&#65533;&#65533;I&#65533;	&#65533;&#65533;(&&#65533;&#65533;f&#65533;,&#65533; -&#65533;P%G&#65533;&#65533;&#65533;&#65533;%d&#65533;&#65533;&#65533;Q"c7|1&#65533;b&#65533;MI&#65533;M&#65533; &#65533;U&#65533;o&#65533;`&#65533;tS&#65533;&#65533;Z7&#65533;&#65533;&#65533;#&#65533; ^&#65533; B&#65533;2A&#65533;Vo&#65533;&#65533;&=G&#65533;x\&#65533;:"&#65533;C&#65533;r&#65533;&#65533;&#65533;&#65533;wa|tH-&#65533;&#65533;}&#65533;D&#65533;t&#1335;|&#65533;h&#65533;
O&#65533;yBWP&#65533;r.q&#65533;G@CJ&#65533;uo&#65533;M&#65533;&#1033;&#65533;&#65533;&#65533;fEGI_R@P&#65533;FR&#65533;&#65533;n~&#65533;&#65533;&#65533;r&#65533;$&#65533;XE/&#65533;$Q&#65533;I&#65533;&#65533;19&#65533;&#65533;*WT&#65533;&#65533;B&#65533;C7#&#65533;@G%&#65533;&#65533;&#65533;&#65533;"&#65533;&#65533;%&#65533;k&#65533;0T\q&#65533;I&#65533;t&#65533;&#1095;C&#65533;!@&#65533;A
P&#65533;!&#37900;&#65533;&#65533;&#65533;&#65533;U&#65533;&#65533;&#65533;3&#65533;&#65533;&#65533;|&#65533;P&#65533;e&#65533;>&#65533;&#65533;&#65533;&#1104;&#65533;U`>jh&#65533;v&#65533;&#65533;J&#65533;vB(&#65533;g&#65533;F)GX P &#65533;x&#65533;m(P/&#65533;&#65533;&#65533;l&#65533;&#65533;?$uI&#65533;&#65533;Z&#65533;X4&#65533;&#65533;&#65533;&#65533;-20&#65533;w&#65533;90I	;&#65533;&#65533;x99&#65533;&#65533;&#65533;Q=&#65533;7&#65533;&#65533;1Ci&#65533;g&#65533;&#65533;&#1157;NP&#65533;Z&#65533;&#65533;&#65533;&#65533;P%iw&#65533;&#65533;&#65533;{&#65533;xY&#65533;&#65533;&#65533;&#65533;TpQ&#65533;x&#65533;@iW! &Y&#65533;bbGNp&#65533;&#65533;Ps:&#65533;y^&#65533;lV&#65533;&#65533;s&#65533;`(N&#65533;za`E&#30168;p&#65533;">a0&#65533;&#65533;&#65533;w&#65533;&#65533;&#65533;&#65533;R&#65533;z)&#65533;'&#65533;&#65533;&#65533;Z%&#65533;&#65533;&#65533;&#65533;j&#65533;v&#65533;&#65533;&#65533;x&#65533;G&#65533;&#65533;8&#65533;G#Q&#65533;&#65533;&#153;X&#65533;&#65533;&#65533;&#65533;r&#65533;p&#65533;IdX&#65533;fcI&#65533;Xc&#65533;&#65533;&#65533;p&#65533;&#65533;&#65533;
&#978;&#65533;&#1689;&#65533;&#65533;0z#&#65533;]0x&#61457;Y&#5509;&#65533;LY,&#65533;&#65533;h&#65533;&#65533;&#65533;&#65533;&#65533;&#65533;+&#65533;&#65533;&#65533;r&#65533;Q&#65533;|&#65533;&#65533;&#65533;&#65533;&#65533;&#65533;&#65533;&#1631;&#65533;&#65533;&#65533; &#65533;:&#65533;&#65533; !&#65533;     ,    &#65533;  &#65533;&#65533;&#65533;pH,&#65533;&#548;r&#65533;l:&#65533;&#1064;tJ&#65533;Z&#65533;&#1580;v&#65533;&#65533;z&#65533;&#65533;xL.&#65533;&#65533;&#65533;&#65533;&#65533;Z&#65533;&#65533;&#65533;|~}&#65533;&#65533;&#65533;&#65533;/!&#65533;&#65533;kW!/|5&#65533;5m+(&#65533;&#65533;&#65533;&#65533;&#65533;(&#65533;5&#65533;7&&#65533;U5&#65533;&#65533;IVzrm&#65533;&#65533;&#65533;&#65533;&#65533;&#65533;&#65533;&#65533;m{&#65533;S+&&#65533;HP&#65533;&#65533;&#65533;&#65533;h&#65533;w&#65533;&#131;&#65533;&#65533;Ol&#65533;&#65533;&#65533;&#65533;&#65533;i5&#65533;&#65533;S&#65533;&#65533;FP&#65533;&#65533;f/!&#65533;&#65533;&#65533;&+&#65533;("&#65533;&#65533;d&#65533;&#1665;Z&#65533;&#65533;&#65533;&#65533;&#640;&#65533;&#65533;&#65533;s&#65533;jP=1/L&#65533;#&#65533;&#65533;
vC&#65533;&#65533; rLK&#65533;&#65533;E&#65533;*&#65533;"1&#65533;&#65533;	&#65533;hu&#1266;&#131;&#65533;&#65533;&#65533;,&#65533;&#65533;&#65533;3&#65533;2&#65533;KL&#65533;Sb&#65533;Bs&#65533;&#65533;AP&#65533;&#65533;P:H&#65533;&#65533;&#65533;GB&#65533;B&#65533;&#65533;&#65533;AA&#65533;|Y'E&#65533;&#65533;0HYw'&#65533;K+&#65533;&#65533;&#65533;$&#65533;d&#65533;&#65533;p&#65533;v&#65533;L&#65533; >A&#65533;Z*[&#65533;zx&#65533;&#1481;K3P&#65533;&#65533;j3&#65533;&#65533;&#65533;&#65533;P2&#65533;	B&#65533;U&#65533;)p&#65533;)&&#65533;&#65533;&#65533;R&#65533;\&#1063;D&#65533;&#1077;	b&#65533;v&#65533;&#65533;&#65533;&#65533;u&#65533;&#65533;gyJ&#65533;p2H&#65533;&#1825;&#65533;&#1252;3R&#65533;&#65533;&#65533;2&#65533;B&#65533;(&#65533;&#65533;>!&#65533;2"&#65533;F&#65533;o&#65533;&#65533;&#65533;p&#65533;&#65533;&#65533;|&#2015;&#65533;&#65533;pDdIUD&#65533;&#65533;&#65533;(TAp&#65533;y&#65533;Bv&#65533;L!&#65533;L&#65533; (&#65533;&#65533;&#65533;iR&#65533;&#65533;&#65533;&#65533;6&#65533;&#65533;
&#65533;&#65533;&#65533;2N&#65533;e""&#65533;G&#260;591&#65533;;+&#65533;&#65533;|xD\.&#65533;&#65533;qJ&#65533;cO&#65533;2R&#65533;6z&#65533;C51&#65533;&#65533;Jp&#65533;&#65533;&#65533;-&#65533;&#65533;/&#65533;A&#65533;IvQ+ Y&#65533;mK&#65533;#_~&#65533;&#65533;&#65533;&#1125;3&#1207;&#65533;)&#65533;&#65533;M(g<&#65533;-&#65533;&#65533;i&#65533;&#65533;@&#65533;DN+JY&#65533;LP&#65533;&#65533;<\
:$}"8@&#65533;CY\&#65533;&#65533;`&#65533;&#65533;T*&#65533;&#65533;&#65533;&#1290;&#65533;&#65533;`&#65533;a&#65533;&#65533;&#65533;&#65533;&#65533;&#65533;&#65533;D*&#65533;-&#65533;*&#65533;&#65533;YYJJ&#65533;&#65533;b&#65533;&#65533;&#65533;F&#65533;&#65533;&#65533;&#65533;O&#65533;4&#1772;&#65533;V&#65533;I79&#602;P&#65533;&#65533;+&#65533;&#65533;&#65533;&#65533;&#65533;O&!&#65533;&#65533;&#65533;ql8&#65533;&#65533;&#65533;&#65533;&#65533;&#65533;&#65533;&#65533;n&#65533;&#65533;2k&#65533;Q&#65533;1&#65533;V	&#65533;Ct{&#65533;]Z&#65533;&#2040;/p@&#65533;J&#65533;K=&#65533;&#65533;"&#65533;G+&#1578;d%&#65533;&#65533;-&#65533;x&#65533;&#583;&#65533;@@&#65533;&#65533;
&#65533;%&#65533;G<&#65533;&#208;&#65533;&#65533;&#65533;?&#65533;&#65533;FA,&#65533;;&#65533;&#65533;P&#1569;*&#65533;&#65533;&#65533;q)}g2N&#65533;H&#65533;&#65533;&#65533;&#65533;&#65533;
s&#65533;TW&#65533;&#38655;7&#65533;Z&#65533;&#1546;Hr&&#65533;Ze/&#65533;&#65533;&#434;&#65533; &#65533;1&#65533;A&#828;&#65533;kN1&#65533;t'&#65533;&#65533;&#65533;d&#65533;&#65533;&#65533;	&#65533;&#65533;J&#65533;	&#65533;7W&#65533;&#65533;&#65533;`&#65533;z&#65533;o&#65533;&#65533;&#65533;xu&#1422;&#65533;4d=(Tv!&#65533;&#65533;&#65533;&#65533;&#65533;&#65533;&#65533;&#65533;&#65533;&#65533;&#65533;&#65533;=U@R&#65533;4+&#65533;C&#65533;&#1303;'!&#65533;&#65533;&#65533;+_&#65533;&#65533;&#65533;&#65533;Sp&#65533;&#65533;&#65533;&#65533;D&#65533;(&#260;&#65533;&#65533;A&#65533;&#65533;;Owx&#65533;l{&#65533;&#65533;Z&#1754;&#65533;
&#65533;&#65533;gW&#65533;&#65533;&#65533;e&#65533;&#65533;&#65533;&#65533;P=&#65533;&#65533;s&#65533;&#994;g&#65533;&&#1809;A&#65533;&#65533;k&#65533;B*&#65533;A'&#65533;&#65533;_&#65533;7H	1X&#65533;c&#65533;eI&#65533;+ !&#65533;Q0&+&#65533;&#65533;o&#65533;&#65533;&#65533;&#65533;@&#65533;ISN&#65533;;&#65533;!A&#65533;a&#65533;&#65533;q-&#65533;5&#65533;r&#65533;&#65533;&#1047;
&#65533;x&#65533;&#65533;&#65533;&#65533;,^&#65533; &#65533;|M&#65533;T!&#65533;Q&#65533;&#65533;!T9&#65533;`F&#65533;&#65533;&#65533;N&#65533;0&#65533;H&#65533;fD? &#65533;Y&#65533;&#65533;&#65533;&#65533;'"u&#65533;&#65533;0_Qg&#65533;&#65533;W#	&#65533;&#65533;&#65533;&#65533;?&#65533;&#65533;Y$i&#65533; r&#65533;&#65533;&#65533;m&#65533;G&#65533;&#65533;&#65533;H&#65533;&#65533;8&#65533;&#65533;P&#65533;{&#65533;&#65533;&#65533;&#65533;8a&#65533;&#65533;&#65533;?&#65533;&#65533;R&#65533;&#65533;^ &#65533;&#65533;F:&#594956;&#65533;$'I&#65533;JJ&#65533;&#65533;&#804;&7&#65533;&#65533;Nz&#65533;&#65533;'#P&#65533;D&#65533;&#65533;&#65533;&#65533;L&#65533;*W&#65533;HQ&#65533;&#613388;&#65533;&&#65533;2;8&#65533;&#65533;&#65533;%d&#65533;&#65533;^&#65533;&#65533;F&#65533;&#65533;*&#65533;F0&#65533;&#65533;&#540;&#65533;/&#65533;&#65533;&#65533;Oh&#65533;<&#65533;hnx&#65533;dZ&#65533;&#65533;&#806;6&#65533;?&#65533;&#65533;`q&#65533;&#65533;8&#65533;&#65533;&#65533;r.S&#65533;4&#65533;.s&#65533;&#65533;&#65533;&#65533;&#65533;%d0&#65533;z&#65533;&#1180;&#65533;&#65533;%.&#65533;_&#65533;&#65533; &#65533;&#65533;3&#65533;E&#1026;&#65533;&#65533;&#65533;BS&#65533;&#966;&#65533;&#65533; &#65533;&#65533;DmA&#65533;\&#197;&#65533;&#65533;&#65533; &#65533;&#65533;Gn&#65533;&#65533;&#65533;C&#65533;&#65533;&#65533;&#65533;&#1316; &#65533;&#65533;.&#65533;&#65533;N0<-T&#65533;B$I &#65533;8&#65533;&#65533;i2G&#65533;&#65533;&#65533;&#956;&#65533;K&#65533;&#65533;&#65533; &#65533;3&#65533;&#65533;H&#65533;&#65533;&#65533;<e&#65533;
n`&#65533;4B&#1536;'&#65533;`T&#65533;&#865;'&#65533;ji&#65533;*4&#65533;9}&#65533;.&#65533;&#65533;L&#65533; &#65533;&#65533;&#65533;&#65533;&#65533;I&#65533;y &#65533;|$&#65533;@&#65533; &#65533;&#65533;5&#65533;l&#65533;&#65533;n&#309;&#65533;&#65533;&#65533;)&#65533;&#65533;T&#65533;&#65533;.`&#65533;_&#65533;z&#65533;&#65533;&#65533;r&#65533;B&#65533;A
&#65533;&#65533;&#65533;&#65533;&#65533;&#65533;(k_&#65533;JY\Z&#65533;&#65533;&#65533;&#65533;h&#65533;Y&#65533;zV&#65533;E&#65533;&#65533;&#65533;&#65533;&#598;V&#65533;&#65533;&#65533;&#65533;J&#65533;U!&#1568;&#65533;&#65533;|-l!IS  3&#65533;Al{[T&#65533;v&#65533;&#65533;,&#65533;*&#65533;S&#65533;&#65533;E&#65533;&#65533;&#65533;&#65533;&#65533;2&#65533;&#65533;&#65533;,&#65533;:&#65533;&#65533;&#65533;&#65533;R7f&#65533;HFY&#1843;
&#65533;&#65533;&#1973;$x_&#65533;!&#65533; &#65533;&#65533;t]&#65533;&#65533;p&#264;W&#195;X&#65533;[F.`&#65533;&#65533;/%&#65533;&#65533;Jd0p&#65533;R&#65533;&#65533; &#65533;&#65533;&#65533;(&#65533;
&#65533;H&#65533;W&#65533;&#65533;e&#65533;(/&#65533;#&#65533;&#1397;&#65533;&#65533;0&#65533;&#65533;U3DrX&#65533;#&#65533; ( &#65533;&#65533;&#65533;+;p&#65533;$&#65533;&#65533;,&#65533;\&J&#65533;z &#65533;&#65533;&#1329;9#P&#65533;&4F=&#65533;\@&#65533;O y&#65533;J.&#65533;&#65533;&#65533;P*{&#65533;]&#65533;&#65533;j8&#65533;&#65533;&#65533;,o&#65533;h7&#65533;&#65533;E&#65533;Q&#65533;&#65533;Y&#65533;f&#65533;&#65533;&#65533;&#65533;{	:&#65533;p&#65533;&#65533;f&#65533;&#65533;v~&#1246;w&#65533;gfV 49&#65533;&#65533;	&#65533;x&#65533;&#65533;@&#65533;mZF&#65533;&#65533; LL&#65533;&#65533;Y]&#65533;4,%&#65533;&#1305; &#65533;i&#65533;&#65533;&#65533;&#65533;I&#65533;&#65533;R{.&#65533;&#65533;&#65533;&#65533;&#65533;h&#65533;&#65533;&#174;&#65533;&#368;&#1099;&
&#65533;&#65533;~&#65533;u&#65533;&#65533;,&#65296;d&#65533;P2-l. &#65533;iO&#65533;9<&#65533;&#65533;&#65533;&#65533;#H&#65533;KE&#65533;&#65533;=&#65533;d&#65533;"y@&#65533;&#65533;B;&#65533;S`&#65533;&#65533;&#65533;&#65533;R&#65533;"w&#65533;&#65533;&#65533;	>&#65533;#U&#65533;&#65533;&#65533;&#65533;M&#65533;%A&#65533;U)&#65533;C	&#65533;&#65533;Q&#65533;"8Z&#65533;fT~[&#65533;@>&#65533; &#65533;&#65533;&#65533;U&#65533;&#65533;n&#65533;>&#65533;&#65533; &#65533;s&#65533;&#65533;s&#65533;&#65533;&#65533;x&#65533;"&#65533;&#65533;&#65533;&#65533;8&#65533; &#65533;&#65533;&#65533;.&#65533;!D&.&#65533;!^&#65533;f&#65533;,&#65533;;&#65533;&#1983;vus	&#65533;&#65533;x{&#65533;gr&#65533;&#65533;-&#65533;jI&#65533;8@S&#65533;&#65533;&#65533;&#65533;3G/&#65533;&#65533;r&#65533;&#65533;&#65533;&#65533;&#65533;xfL#&#65533;&#65533;"hQ&#65533;&#65533;&#65533;Z&#65533;&#65533;a&#65533;&#65533;&#65533;c&#65533;&#65533;&#65533;,&#65533;&#65533;&#65533;&#65533;EE&#65533;`&#65533;&#65533;#&#65533;&#65533;&#65533;&#65533;&#65533;&#65533;&#65533;V&#65533;&#65533;M2&#65533;&#65533;&#65533;&#65533;l eL&#65533;a&#65533;F&#65533;&#244;&#1736;!&#65533;T&#65533;$o&#65533;j(>j{O&#387;h&#65533;&#65533;&#65533;&#65533;&#65533;C &#65533;&#527;&#65533;&#65533;&#65533;M/&#65533;&#65533;&#65533;XAj&#65533;2+idT&#65533;j&#65533;&#65533;%! &#65533;&#65533;&#65533;&#65533;42&#65533;j&#65533;&#65533;&#65533;&#65533;x_x&#65533;&#65533;2XA&#13414;R&#65533;@&#65533;&#65533;T&#65533;V'&#65533;#&#65533;&#65533;W8&#65533;,&#65533;^\&#65533;&#65533;&#65533;B&#65533;&#65533;a1[&#65533;&#65533;DK~3&#65533;"&#65533;(I[#&#65533;&#65533;5&#65533; &#65533;q&#65533;1&#65533;@	x&#65533;&#65533;&#65533;&#65533;&#65533;	&#65533;&#65533;&#65533;x&#65533;&#65533;5&#65533;`/&#65533;&#65533;fT&#65533;-&#65533;by&#65533;j&#65533;&#65533;}&#1863;&#65533;Pp7r.&#65533;0NvP&#65533;R/m&#65533;%&#65533;P'R &#65533;&#65533;-x&#65533;&#65533;8&#65533;!.&#65533;W&#65533;&#65533;&#6336;<&#1539;&#65533;p&#65533;G&#65533;&#65533;Tc@"&#65533;&#65533;248u&#65533;
&#65533;f
&#65533;&#65533;&#65533; U(;&#65533;7r&#65533;&#65533;&#65533;&#65533;m,7?0vt&#65533;'&#65533;&#133;>Rg5'81&#65533;L&#65533;&#65533;b*&#65533;Wx(#1&#65533;&#65533;D(N(=a&#65533;B&#65533;&#65533;&#65533;&#1456;&#65533;Q{&#65533;4&#65533;<W&W&#65533;&#65533;&#65533;o&#65533;%Zz&q&#65533;IP&#65533;&#65533;&#65533;.E&#65533;&#65533;&#65533;&#65533;F &#65533;g;2&#65533;Mpr&#65533;bA2ox&#65533;B&#65533;&#65533;#TpL0&#65533;&#65533;a9n&#65533;"1W$A&#65533;u|&#65533;#4gw8&#65533;&#65533;w&#65533;	&#65533;&#65533;&#65533;{&#65533;(&#65533;X&#65533;&#65533;A+`&#65533;&#65533;&#65533;C&#65533;&#65533;(&#65533;zX#&#65533;8(@&#65533;4&#65533;D&#65533;Q&#65533;xA H&#65533;&#65533;&#65533;p&#65533;2$&#65533;c&#65533;_	&#1448;5&#65533;&#65533;%Y&#65533;}&#1361;5&#65533;@lD&#65533;&#65533;x;Ups&#65533;@&#65533;&#65533;&#65533;H&#65533;&#65533;&#65533;&#65533;&#65533;&#65533;)DRu&#65533;&#632;&#65533;&#65533;p&#65533;1&#65533;X`w&#37856;&#65533;
&#422;&#65533;&#65533;p&#65533;&#65533;y&#65533;`b&#65533;&#65533;&#65533;&#65533;G&#65533;&#65533;&#65533;2d'&#65533;p?!E\&#65533;d&#65533;5&#1042;#&#65533;&#65533;[ <&#65533;Q&#65533;")&#65533;&#65533;v&#65533;&#65533;&#65533;I&#65533;Nr@KAwa&#65533;&#65533;(&#65533; 	
{8&#65533;Rx&#65533;&#65533; Iz&#65533;s&#65533;iH&#65533;:&#65533;r&#65533;d&#65533;BQ&#65533;&#65533;&#65533;0&#65533;L`&#65533;>&#65533;E&#65533;zY&#65533; w&#65533;&#65533;G&#65533;R&#65533;7ux8&#65533;b&#65533;&#65533; /&#65533;&#65533;&#65533;&#65533;hmP&#65533;p1&#65533;Wi&#65533;2c&#1493;0&#65533;U`?	&#65533;(&#4156;-&#65533;Y&#65533;&#642;&#65533;&#65533;&#65533;s tU&#1036;S&#65533;V&#65533;!Y&#65533;!&#65533; &#65533;&#65533;&#65533;&#65533;&#65533;	sXg&#65533;&#65533;&#65533;5&#65533;_&#65533;&#65533;&#65533;9r&#65533;t&#65533;&#65533;);m&#65533;&#65533;&#65533;&#65533;&#65533;&#65533;&#65533;9&#65533;&#1321;A  !&#65533;     ,    &#65533; &#65533;iL3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t&#65533;&#65533;i&#65533;&#65533;&#65533;|&#65533;&#65533;w&#65533;#k00&#65533;&#65533;s|&#65533;1&#65533;D{}&#65533;&#65533;&#65533;K5$R&#65533;&#65533;|&#65533;&#65533;;u$|$&#65533;&#65533;&#65533;&#65533;$.w&#65533;B,&#65533;S;x&#65533;I&#65533;Q&#65533;v"&#65533;&#65533;j&#65533;"m&#65533;&#65533;&#65533;&#65533;&#65533;m"$u&#65533;~U1,&#65533;IU{|g&#65533;$&#65533;&#65533;m&#65533;u.&#65533;&#65533;M5v&#65533;m&#65533;&#65533;&#65533;&#65533;&#65533;&#65533;Q&#65533;&#65533;F&#65533;&#65533;R5&#65533;c5'*&#65533;Y&#65533;&#65533;E&#65533;xC.0&#1186;&#65533;&#65533;&#65533;>&#65533;P5&#65533;&#65533;*&#65533;&#65533;(N&#645;&#65533;&#65533;y&#65533;&#65533;BC!&#65533;\ <R&#65533;"&#65533;.H|&#65533;6@C*2&#65533;DPi&#65533;Q&#65533;&#65533;&#65533;&#65533;@B&#65533;&#65533;fY&#65533;-1H(&#65533;@&#65533;&#65533;%'&#65533;-&#65533;&#65533;&#65533;&#65533;&#65533;t
&#990;&#65533;jb&#65533;&#65533;&#65533;>z1&#65533;f&#65533;a&#65533;O&#1447;={HZ&#65533;xR&#65533;j&#65533;u&#65533;hTN&#65533;&#65533;X)&#65533;&#65533;U&#65533;p&#65533;!	t&#65533;&#65533;-g&#65533;j&#65533;&#65533;&#65533;2DV&#65533;&#65533;&#65533;j&#65533;&#65533;@vG&#65533;A&#65533;&#65533;&#65533;Zj&#65533;v&#65533;&#65533;&#65533;&#65533;&#65533;Bt6Yp!KI&#65533;&#65533;EOaQ&#65533;&&#65533;uQZ&#65533;&#65533;&#65533;&#670;&#1797;!&#65533;&#1389;&#65533;&#65533;r&#65533;S&#65533;z&#65533;&#65533;{&#65533;&#65533;hU~2&#65533;&#65533;&#65533;&#5764;&#65533;&#65533; &#65533;&#256;l&#65533;&#65533;&#65533;8Ae	&#65533;w&#65533;&#65533;>&#65533;&#65533;M&#65533;^b]&#65533;p%&#65533;&#65533;&#65533;&#65533;i&#65533;&#65533;|^&#65533;`&#65533;&#65533;Q&#65533;CL&#65533;&#65533;[-O&#65533;&&#65533;&#65533;,p &#65533;`&#65533;&#65533; &#65533;>&#65533;Q&#65533;&#65533;&#65533;$F&#259;&#65533;<&#65533;<&r&#65533;'4ET*&#65533;s&#65533;&#65533;&#65533;f&#65533;rA&#65533;2~Q&#65533;B&#65533;D&#65533;&#65533;&#65533;K&#65533;4&#65533;4A&#65533;5@$B&#65533;Ev&#65533;C-YyJ,c&#65533;&#65533;&#65533;{&#1304;&#65533;/&#65533;w&#65533;#&!&#65533;>&#65533;&#65533;&#65533;&#65533;~k&#65533;&#65533;&#65533;BL2&#65533;&#65533;&#65533;N"%&#65533;^&#65533;&#65533;h&#65533;(n8&#65533;F&#65533;'b.A&#547;&#65533;&#65533;i&#65533;&&#65533;Am&#58408;"Q&#65533;&#65533;z:&#65533;yJ&#65533;J&#65533;>w&#65533;4S&#65533;&#65533;$&#65533;&#65533;c&#65533;q(m&#65533;&#65533;0&#65533;&#65533;rA&#65533;&#65533;&#1175;&#65533;&#65533;EAH&#65533;&#65533;&#65533;Hg&#65533;K&&#65533;j&#65533;P&#65533;`&#65533;&#65533;3&#65533;%&#65533;;&#696;&#17291;&#65533;&#65533;Ai&#65533;&#882;&#65533;&#65533;&#65533;&#65533;I&#65533;&#65533;&#65533;b,&#65533;&#65533;a&#65533;a&#65533;X*	&#65533;&#65533;"L&#65533;&#65533;&#65533;&#2385;1&#65533;D&#65533;.&#65533;h@&#65533;JF<-;,`&#65533;&#65533;CL|&#65533;&#65533;&#65533;&#65533;&#3274;"&#65533;{1H9&#65533;&#65533;&#65533;@HGT@*&#1122;X&#65533;h3&#65533;&#65533;1';A&#65533;'&#65533;&#65533;oO&#65533;&#65533;\&#65533;&#65533;&#65533;&#65533;&#65533;&#65533;=&#65533;Z&#65533;&#65533;G&#65533;&#65533;&#65533;Q&#65533;E&#65533;[]jLJ/&#65533;5&#65533;&#65533;JT&#65533;s^z*!D&#65533;&#65533;/M&#65533;&#65533;u&#65533;[&#65533;&#65533;L&#65533;&#65533;k&#65533;Z&#65533;w&#65533;S&#65533;hNK&#65533;&#391;&#65533;&#65533;&#65533;{&#65533;&#65533;p&#65533;&#65533;5&#65533;Y&#705;&#65533;"3wO(&#65533;)Dk=#&#65533;V'0+^&#331;d&#65533;F&#65533;6&#65533;P\(&#65533;&#65533;&#65533;nL&#65533;&#65533;&#65533;=<&#65533;O&#65533;&#65533;!B&#65533;&#65533;;&#65533;&#65533;0&#220;L&#65533;g&#65533; &#65533;&#65533;:&#65533;>&#65533;&#65533;}&#65533;e&#390;<&#65533;&#65533;A&#829;&#65533;&#65533;I&#65533;&#65533;c{&#65533;Q&#65533;&#65533;&#65533;&#65533;i&#65533;=&#65533;/&#65533;&#65533;&#65533;H3?'&#65533;&#65533;&#65533;&#65533;&#65533;&#65533;&#65533;:&#65533;QBY&#65533;&#65533;&#201;I&#65533;&#65533;
&#65533;&#65533; RZ&#65533;v&#65533;"40@=&#65533;&#65533;(Y&#65533;T&#65533;&#65533;&#65533;DA&#65533;ppP&#65533;#&#65533;:(edT&#65533;&#65533;E&#65533;F&#65533;&#65533;&#65533;&#487;Z&#65533;&#65533;M&#65533;r&#65533;&#65533;@D!
&#65533;&#65533;&#65533;&#65533;&#65533;&#65533;&#65533;)&#65533;&#65533;;"&#65533;&#65533;	&#65533;KM&#65533;&#65533;&#65533;/$}&#65533;&#65533;&#65533; 1&#65533;&#65533;"&#65533;&#65533;&#65533;&#65533;&#65533; &#65533;-&#65533;&#65533;T&#65533;(c&#62849;&#65533;&#65533;&#65533;&#65533;&#1670;&#65533;&#1524;&#65533;1Q&#65533;&#65533;&#65533;%&#65533;&#65533;Q(W&#65533;'&#65533; 0&#65533;&#65533;&#65533;L&#65533;"&#65533;&#65533;F:&#65533;l$&I&#65533;JZ&#65533;&#804;&7&#65533;ILn ("&#65533;&#65533;"I&#65533;R&#65533;&#65533;&#65533;*W&#65533;&#65533;VV20&#65533;cj&#65533;&#65533;3&#65533;&#65533;&#65533;%\&#65533;&#65533;^&#65533;&#65533;&#65533;&#65533;%"&#65533;8&#65533;&#65533;&#65533;t&#65533;/&#65533;&#65533;LMS&#65533;`&#65533;D&#65533;&#65533;&#65533;&#65533;jV&#65533;&#65533;&#65533;&#65533;f&#65533;0&#65533;9,&#65533;&#65533;s&#65533;&#65533;8&#65533;&#65533;&#65533;r&#65533;&#65533;&#65533;K&#65533;&#65533;P&#65533;v&#65533;&#65533;&#65533;&#65533;&#65533;8&#65533;yKs&#1683;&#65533;  ;&#65533;&#65533;&#65533;~&#65533;"4W)&#65533;@JP&#65533;&#919932;&#65533;B7&#65533;&#65533;&#65533;&#65533;&#65533;E&#65533;&#65533;540R&#65533;&#65533;"1
&#65533;^s&#65533;&#65533;AF:&#65533;`&#65533;&#65533;pZ&#65533;&#65533;&#65533;&#65533;&#65533;T&#65533;"&#65533;H&#65533;R&#65533;&#65533;&#65533;i3Gp&#65533;`2]T	&#65533;f&#65533;*&#65533;!&#65533;B&#65533;AiS&#65533;"S&#65533;&#772;Ax &#65533;&#65533;&#65533;@!&#65533;$Q&#65533;:D$&#65533;&#65533;&#65533;&#65533;P&#65533;&#65533;&#65533;&#1321;&#65533;&#65533;&#65533;2u&#65533;P&#65533;&#65533;=&#65533;)&]&#65533;U&#65533;&#65533;&#65533;C&#65533;(&#65533;&#65533;&#65533;\&#65533;&#65533;&#65533;<&#65533;&#65533;@&#65533;&#65533;v&#65533;TRU@&#65533;&#65533;`&#65533;|&#65533;k=&#65533;&#65533;K&#65533;
&#65533;/&#65533;&#65533;&&#65533;&#1584;&#65533;@&#65533;^&#65533;*Y\R&#65533;&#65533;&#65533;&#65533;t&#65533;Y&#65533;r&#65533;&#65533;e@
&#65533;&#65533;&#65533;&#534;&#1428;&#65533;&#65533;%VpU!&#134486;|-b&#1728;&#65533;`&#65533;&#65533;-)s&#65533;&#65533;XV&#65533;.l=&#65533;&#65533;CN&#65533;gUnB&#65533;&#65533;&#65533;a&#65533;&#65533;mtO&#65533;&#65533;&#1122;&#65533;-&#65533;&#65533;&#65533;&#65533;Hrw&#65533;!(&#1601;&#65533;B&#65533;&#65533;=/&#65533;Q@&#65533;&#65533;&#65533;{&#65533;&#65533;&#65533;&#65533;&#65533;&#65533;&#65533;&#65533;&#65533;&#65533;&#65533;&#65533;^2-&#65533;D8&#65533;i&#65533;&#65533;&#65533;&#65533;%&#65533;r&#65533;&#65533;&#65533;&#65533;r&#65533;&#65533;&#65533;y&#65533;Dp&#1006;G]&#65533; &#65533;&#65533;D6 p&#65533;&#65533;&#65533;&#65533;aU&#65533;&#65533;&#65533;-8&#65533;%&#65533;&#65533;!&#65533;2AI0&#65533;y&#65533;8&#65533;
&#65533;&#65533;J&#65533;&#65533;&#223;P&#65533;&#65533;<&#65533;#7&#65533;&#65533;&#65533;&#65533;&#65533;&#65533;&#65533;&#65533; &#65533;&#1599;T&#65533;&#65533;&#65533;&#65533;&#65533;&#65533;N&#65533;XUi&#65533;,&#65533;17&#65533;|P&#65533;X&#65533; 9W&#65533;&#65533;9us3&#65533;lg3&#65533;9&#65533;z&#65533;&#65533;&#65533;'] &#65533;&#65533;&#65533;&#65533;/&#65533;&#65533;&#65533;&#65533;A &#65533;F&#65533;i&#65533;K&#65533;&#65533;&#65533;  N&#65533;&#65533;&#65533;&#65533;&#65533;&#1071;&#65533;m&#65533;Q{Z@&#65533;E&#65533;&#65533;7&#65533;@&#65533;&#65533;&#65533;.C/&#65533;U&#65533;&#65533;&#65533;g&#65533;;&#65533;/&#65533;bm&#65533;6&#384;[&#65533;&#65533;&#65533;&#65533;7^&#65533;&#65533;4&#65533;T&#65533;&#65533;X&#65533;)&#65533;06&#65533; #&#65533;&#65533;&#65533;(&#65533;G&#65533;^EXK[Q&#65533;@&#65533;&#65533;&#65533;&#65533;&#65533;&#65533;b&#1302;&#65533;8&#65533;os&#65533;SdEF&#65533;&#65533;&#65533; j&#65533;_C@!&#65533;&#65533;lw&#65533;
I&#65533;y&#65533;&#65533;!y[t&#65533;#&#65533;&#65533;iUp&#65533;e&#65533;&#65533;H&#65533;&#65533;&#65533;\&#65533;&#65533;IU&#65533;	&#65533;2&#65533;*&#65533;&#5021;&#65533;&#65533;n&#65533;`4&#65533;8&#65533;&#65533;I&#65533;x&#65533;&#65533;G&#65533;Io58&#65533;&#65533;i &#65533;&#65533;p&#65533;'&#65533;&#65533;k&#65533;&#65533;&#65533;&#1346;"&#683;&#65533;&#65533;l~&#65533;&#65533;&#65533;'&#65533;&#1750;2&#65533;"p"yq&#65533;v&#65533;6n&#65533;&#65533;&#65533;X&#65533;&#65533;a&#65533;&#65533;k&#65533;&#65533;&#65533;m&#65533;&#65533;&#65533;J&#65533;C5!&#65533;&#65533;?&#63301;&#65533;&#65533;s!P&#65533;Z&#299;I&#65533;&#65533;&#65533;&#65533;Bh ^&#1821;&#65533;#&#65533;&#65533;'&#65533;&#1821;:&#1757;&#65533;&#65533;L&#65533;*&#184;&#65533;&#65533;{WK,@&#65533;5&#65533;&#65533;8&#65533;NY&#265;}&#65533;|&#881;&#65533;&#65533;&#65533;&#1674;$h&#65533;_x&#65533;&#65533;&#65533;O&#65533;Ql&#65533;&#65533;sJa&#65533;&#1108;&#65533;ae&#65533;&)&#65533;P&#65533;&#488;&#65533;t<&#65533;&#65533;P&#65533;X&#65533;&#65533;&#65533;&#65533;BCK&#65533;&#65533;b&#65533;&#65533;@&#65533; &#65533;(c&#65533;&#335;&#65533;8S3&#65533;&#65533;&#65533;9&#65533;&#65533;&#65533;&#65533;&#65533;Lt&#65533;&#65533;N&#65533;&#65533;&#65533;h&#65533;&#65533;&#65533;0&#65533;m&#65533;a&#65533;&#65533;&#291;MU&#65533;&#65533;&#65533;
&#65533;{ep&#65533;&#65533;g~&#65533; 
vP&#65533;x&#65533;h&#65533;@~&#65533;&#65533;&#65533;&#65533;&#65533;&#65533;.K&#65533;	&#65533;x&#65533;&#65533;r&#65533;?E&#65533;}&#65533;&#65533;,|&#65533;=&#65533;"&#65533;&#65533;d,&#65533;RkTJP&#65533;&#65533;1vvo&#65533;&#65533;&#65533;&#65533;}D@&#65533;&#65533;&#65533;&#65533;:&#65533;&#65533;!wQ|&#65533;7&#65533;j&#65533;{ L&#65533;W&#65533;Esh&#65533;i&#65533;m&#65533;Pv&#65533;>J&#65533;#K`B&#65533;&#65533;&#65533;&#65533;0BB&#65533;&#65533;os`'&#65533;r&#65533;2&#65533;i=hF&&#65533;&#65533;Ca&#65533;&#65533;.&#65533;R(({&#65533;&#65533;&#65533;RDP&#65533;AJtQ&#65533;E@p&#65533;&#65533;k&#65533;Q&#65533;&#65533;[&#65533;&#65533;&#65533;prM&#65533;zTb%e@u&#65533;%&#65533;&#65533;&#65533;B &#65533;&#65533;&#65533;"W-A&#65533;&#65533;&#65533;G&#65533;$7&#65533;wJ0?&#65533;&#65533;B>N&#65533;"&#65533;~4&#65533;&#1843;&#65533;&#65533;'J&#1030;&#65533;q&&#65533;&#65533;FP&#65533;&#65533;q&#1416;k&#65533;&#65533;$7&#65533;&#1220;&#65533;u&#65533;78&#65533;&#65533;<&#65533;&#65533;P&#65533;&#65533;&#65533;&#65533;'&#65533;&#65533;pzO&#65533;&#65533;&#65533;&#65533;M&#65533;Eg^X&#65533;P&#65533;4&#65533;&#65533;v&#65533;}&#65533;E&#65533;HB6w%&#65533;&#65533;&#65533;H@&#65533;&#65533; !AC&#65533;X`s&#65533;AA&#65533;S&#65533;&#65533;&#65533;O&#65533;&#65533;&#65533;&#65533;&#65533;&#65533;&#65533;&#65533;&#65533;+&#65533;8mQg&#65533;&#65533;&#65533;&#65533;x|&#65533;&#65533;Px
&#65533;v&#65533;P!i&#65533;!w&#65533;;p&#65533;1&#65533;S&#65533;&#65533;&#65533;1&#65533;&#65533;|&#65533;&#65533;8 &#65533;}&#65533;&#65533;K&#65533;I&#65533; 	LS&#65533;L ;&#65533;&#65533;&#65533;	}&#65533;|3a1PLX0<&#65533;Pg%&#65533;^x&#65533;I&#65533;x&#65533;{&#65533;&#65533;&#65533;&#65533;&#65533;-IDv4-]p&#65533;K&#65533;^&#65533;@Y$&#22546;&#65533;vd&#65533;7;&#65533;Q)t0&#65533;R~&#65533;R
I0XQ&#65533;	&#65533;0&#65533;0{e&#65533;@&#65533;&#65533;&#65533;o(&#65533;E &#2002;xu&#65533;	&#65533;T&#65533;&#65533;}"HX!C&#65533;&#646;b&#65533;|H&#65533;#&#65533;VP&#65533;&#65533;&#65533;&#65533;'&#65533;&#65533;&#65533;&#65533;Y~'&#65533;.&#65533;iG&#65533;(&#65533;"q&#65533;hP
#&#65533;Y&#65533;&#65533;~	w&#65533;b&#65533;qtf&#65533;&#65533;)&#65533;&#65533;&#65533;&#65533;&#65533;&#65533;79&#65533;&#65533;)&#65533;&#633;&#65533;&#65533;&#65533;&#65533;&#65533;&#65533;&#65533;9&#65533;&#65533;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&#65533;&#65533;&#65533;5&#65533;z&#65533;n&#65533;&#65533;&#65533;&#65533; &#65533;~&#65533;&#65533;a%&#65533;S&#65533;t}&#65533;&#65533;T&2&#65533;j5r&#65533;&#65533;&#65533;errU!/&#65533;7fg(&#65533;&#65533;&#65533;&#65533;&#65533;(g+u&#65533;&&#65533;U5&#65533;&#65533;E&#65533;&#65533;|R(}g&#65533;&#65533;&#65533;&#65533;&#65533;&#65533;&#65533;g&#65533;&#304;S+&&#65533;F&#1317;&#65533;&#65533;Q&&#65533;nf&#65533;&#65533;&#65533;&#65533;&#65533;B/&#65533;&#65533;G/&#65533;&#65533;&#65533;&#678;&#65533;o&#65533;&#65533;Q&#1482;x0&#65533;&#65533;&#441;rt9AI&#843;q,0e"_w&#65533;I1c&#65533;&#65533;\4&#65533;&#65533;&#65533;l&#65533;kO4(&#279;&#65533;s7<`&#65533;$<0'&#65533;&#65533;!&#65533;E&#65533;&#65533;&#65533;&#65533;&#1036;*&#65533;-
&#65533;&#65533;P&#65533; $&#65533;(&#65533;Xb&#65533;'&#65533;&#65533;C&#65533;&#65533;&#65533;&#65533;h&#65533;&#65533;&#65533;Y&#65533;&#65533;&#65533;C&#65533;&#65533;&#65533;&#65533;&#65533;Y&#65533;&#65533;&Q&#65533;&#65533;&#65533;&#65533;&#65533;u&#65533;&#65533;@;&#65533;CY&#65533;/&#65533;&#65533;&#65533;&#65533;&#65533;&#758;r&#65533;&#65533;+W&#65533;&#65533;O&#65533;&#65533;&#65533;b&#65533;&#15972;&#65533;&#65533;&#65533;&#65533;&#650;^ <&#65533;&#65533;	&#65533;&#65533;&#65533;
B&#65533;&#65533;&#65533;&#65533;
g~"c&#65533;#&#65533;Tt &#65533;&#65533;&#65533;&#809;&#65533;p&#65533;bBg&#65533;&#947;&#65533;&#65533;&#65533;&#65533;&#1331;eK&#65533;&#65533;&#65533;&#65533;&#65533;&#1061;p&#575;}$&#65533;\&#65533;&#65533;&#65533;&#65533;i&#65533;&#65533;&#65533;&#65533;ww&#65533;&#65533;KS&#65533;&#65533;&#65533;@&#65533;&#65533;W*&#65533;&#65533;&#65533;P0M&#65533;&#65533;n&#65533;)5x@ &#65533;&#65533;G&#1792;&#65533;&#65533;D&#65533;%&#65533;&#65533;l&#65533;)&#65533;&#65533;&#65533;J&#65533;&#65533;&#65533;&#65533;&#65533;
&#65533;&#65533;Y'&#65533;.\r&#65533;<1\5TB&#65533;&#65533;k&#65533;&#65533;*&#65533;&#65533;&#65533;&#65533;&#65533;	
35boM&#65533;pH&#65533;,&#65533; ">&#65533;&#65533;bM&#65533;7&#65533;
)&#65533;&#65533;&#65533;&#769;d&#65533;^&#65533;&#65533;&#65533;,Q &#65533;d<~L&#65533;&#65533;&#65533;G&#65533;H&#65533;5&#65533;b&#65533;&#65533;D&#65533;&#65533;5Ef6!"q&#65533;&#1606;&#65533;&#65533;@&#65533;&#65533;&#65533;Hp@&#65533;&#65533; &#65533;&#65533;JJ A&#65533;z&#65533;!&#65533;#[*!S&#65533;]j&#65533;%!"f6:{*9&#65533;c&#65533;E<&#65533;!b&#65533;:&#65533;&#65533;q &#65533; &#65533;6&#65533;Dd&#65533;1b&#65533;&#65533;&#65533;I&#65533;-&#65533;&#65533;I}i&#65533;&#65533;&#65533;&#65533;c&#65533;1V(&#65533;&#65533;U2&#65533;RA&#65533;&#65533;&#65533;3l&#65533;a&#65533;A<q,&#65533;Z&&#65533;&#65533;\&#65533;0m&#65533;&#65533;X&#65533;Lk&#821;&#1122;"&#65533;&#65533;B&#65533;&#65533;&#65533;\&#65533;&#950;&#65533;&#65533;H&#65533; &#65533;1&#65533;;&#65533;Y}&#65533;
A?Y&#65533; &#65533;0&#65533;,&#65533;m*+&#65533;Y&#65533;
&#65533;x0&#65533;9&#65533;4&#65533;!&#65533;&#65533;5&#65533;*&#65533;H&#65533;g&#65533;G$|CB&#65533;&#65533;&#65533;yP&#65533;&#322;&#65533;&#65533;&#65533;&#65533;&#65533;r&#65533; &#65533;&#65533;:&#65533;8~;&#65533;Q&#65533;%,&#65533;&#65533;E&#65533;&#65533;&#65533;%5&#65533;&#1832;&#65533;&#65533;&#65533;&#65533;&#65533;&#65533;&#65533;&#1081;&#65533;&#65533;&#65533;&#65533;&#222;&#65533;+&#65533;U&#65533;&#477;&#65533;&#65533;&#65533;&#1317;l&#65533;c&#65533;ITB_&#65533;X&#65533;*h&#65533;&#65533;&#385;d&#721;v\&#1790;8Z<m&#65533;C-\I&#826;m&#65533;&#65533;C&#65533;&#65533;&#65533;&#65533;Y&#65533;&#65533;H&#65533;_&#65533;&#65533;	-&#65533;&#65533;&#65533;C&#65533;l8&#65533;y&#65533;H&#65533;&#65533;~yv^&#65533;&#65533;&#65533;&#65533;}&#65533;&#65533;Tb&#65533;L@?Nb&#65533;C&#65533;&#65533;~&#65533;^&#65533;N^&#374;&#65533;&#65533;&#65533;&#65533;&#65533;n&#65533;3 &#65533;&#65533;G&#65533;&#65533;BLo&#65533;&#65533;&#65533;X&#65533;&#65533;&#65533;c&#65533;A&#65533;&#65533;A &#65533;&#65533;__&#309;&#351;8~&#65533;&#65533;&#65533;2&#65533;&#65533;&#65533;&#65533;&#65533;\&#1038;d2&#1795;&#319;&#65533;&#65533;L&#65533;*&#65533;n`&#65533;s$&#65533;&#65533;j&#65533;&#65533;&#65533;&#65533;`*&#65533;9&#65533;&#1537;`'l2&#65533;&#65533;Y"21@&#65533;4&#65533;QW&#65533;&#65533;&#65533;&#65533;"&#65533;<&#405;&#65533;&#65533;&#65533;HH&#65533;&#65533;&#65533;VC&#65533;I&#65533;FB&#65533;&#65533;&#65533;&#65533;&#65533;&#65533;*&#65533;!&#65533;&#65533;8]&#65533;&#65533;&#65533;&#65533;}C&#65533;8Q&#65533;	&#65533;c&#65533;j&#65533;&#65533;$SDq&#65533;&#65533;&#65533;&#65533;&#65533;&#65533;&#65533;&#65533;&#65533;&#65533;&#65533;'a&#65533;&#65533;&#65533;-k$&#65533;&#65533;&#65533; &#65533;&#65533;&#337;&#65533;P&#65533;&#65533;G&#65533;z&#65533;dw|&#65533;`BH&#65533;Y&#65533;&#65533;&#65533;&#65533;!Y5&#65533;&#65533;&#65533;Y$$&#65533;&#65533;&#65533; &#65533;&#65533;&#65533;&#804;&7&#65533;&#65533;Nz&#65533;&#65533;FI&#65533;R&#65533;&#65533;L&#65533;*W&#65533;&#65533;SJ&#65533;]!&#65533;&#65533;BI&#65533;Z&#65533;&#65533;l&#65533;.w&#65533;&#65533;^&#65533;&#65533;&#65533;d&#65533;dP\&#65533;&#65533;<&#65533;/&#65533;&#65533;&#65533;eV@&#65533;&#65533;&#65533;&#65533;@LI&#65533;&#65533;=&#65533;&#806;6=&#65533;&#65533;nz&#65533;&#65533;k&#65533;f$&#65533;Q
%l&#65533;&#65533;&#65533;&#65533;:&#65533;IJ5&#65533;&#65533;&#65533;9#&#65533;&#65533;I&#65533;l&#65533;&#65533;&#65533;$F&#65533;&#65533;z&#65533;&#65533;&#65533;&#65533;J3&#65533;%&#65533;z&#1304;&#65533;L&#65533;/' &#1030;&#65533;S&#65533;&#65533;&#65533;M&#65533;E&#1098;Z&#65533;&#65533;&#65533;h-&#65533;Q]&#65533; )&#1776;R&#65533;0	&#65533;l&#65533;&#65533;&#65533;I&#65533;.@&#65533;&#65533;&#65533;(;5p&#65533;&#65533;&#65533;&#65533;&#65533;l&#65533;I&#65533;Py&#65533;&#65533;&#65533;$&#65533;&#65533;I&#65533;> &#65533;&#1748;&#65533;:;p&#65533;&#65533;&#65533;>]&#65533;$dBH#pR&#65533;7&#65533;0iT&#65533;jS&#65533;&#65533;T&#65533;l&#65533;&#65533;&#65533;&#65533;@H&#65533;&#65533;&#65533;&#65533;Ele[&#65533;&#65533;&#65533;D&#65533;&#65533;&#1387;&#65533;&#65533;7ip&#65533;&#65533;&#65533;7p**&#65533;&#65533;V&#65533;4F&#65533;Cx&#65533;&#65533;&#65533;Wd&#44379;6&#65533;A4&#65533;&#65533;Pv&#65533;&#65533;,&#65533;\I&#65533;&#65533;&#65533;`&#65533;&#65533;m,B&#65533;L&#65533;
!)HkN3K&#65533;&#65533;.@t&#65533;hoIZf^&#65533;&#65533;C&#65533;&#65533;j1&#65533;Z!l&#65533; #&#65533;d;&#1741;&#1430;&#65533;(&#65533;Y&#65533;`&#65533;&#1882;&#65533;&#65533;C&#65533;-fp&#65533;&#65533;&#65533;&#65533;<&#65533;77`Z&#65533;&#65533;&#65533;&#65533;Hp&#65533;I&#65533;&#65533;5&#65533;vuY!t&#65533;&#65533;&#65533;&#65533;&#65533;&#65533;&#65533;&#65533;&#65533;&#65533;&#65533;&#298;]&#65533;k&#65533;&#65533;&#65533;rBP)/Y&#65533;&#65533;v&#65533;=&#65533;^&#65533;F$&#65533;&#65533;&#65533;
z&#65533;J&#65533;&#65533;&#65533;&#65533;&#65533;z&#65533;&#65533;&#65533;&#65533;&#65533;)t2&#65533;_&#65533;B&#65533;0&#65533;&#65533;i&#65533;V^&#65533;F&#65533;G,&#65533;G&#65533;&#65533;&#65533;&#65533;&#65533;&#65533;&&#65533; dX@V&#65533;&#65533;&#65533;6=&#65533;e&#65533;I&#65533;P&#65533;&#65533;lP#&#65533;Q&#65533;2E{&#65533;&#65533;z&#65533;3E&#65533;P@&#65533;zZ&#65533;&#65533;&#65533;&#65533;&#65533;&#65533;&#65533;9&#1720;l&#65533;qt&#732;&#65533;3&#65533;&#65533;q&#65533;DI&#65533;H:&#65533;&#65533;&#65533;&#65533;&#65533;N#*&#65533;&#65533;&#65533;&#65533;I&#65533;:=&#65533;&#65533;&#65533;&#65533;K&#65533;At&#65533;&#65533;L`&#65533;D&#65533;( &#65533;&#65533;&#65533;I&#65533;&#65533;J&#65533; &#1595;#8&#65533;&#65533;M&#65533;&#1246;N&#65533;a&#65533;&#65533;.&#65533;WH&#65533;&#65533;c&#65533;a&#65533;U&#65533;z;&#65533;&#65533;&#65533;&#65533;G:|D&#951;&#65533;&#65533; F&#65533;8&#65533;&#65533;w&#65533;np&#65533;{*&#65533;y&#65533;q&#65533;&#65533;&z&#65533;e&#65533;!"	&#65533;	&#65533;&#65533;DK&#65533;,(P&#65533;v&#65533;&#65533;_&#289;&#678;!&#65533;46&#65533;&#65533;&#65533;&#65533;b2 &#65533;&#65533;&#65533;Z&#65533;,r&Hb&#65533;&#65533;1&#65533;p&#65533;&#65533;%w&#65533;&#65533;&#65533;&#65533;'[&#22536;8D&#65533;&#65533; o $P8&#65533;q&#65533;&#65533;z&#65533;&#65533;A&#65533;&#65533;&#65533;&#65533;)&#65533;8^&#65533;'
&#65533;&#65533;&#65533;&#65533;.,&#65533;&#65533;2Y&#65533;&#65533;&#65533;&#65533;"&#65533;&#65533;k+1B~&#65533;&#65533;&#65533;n u&#65533;&#65533;&#65533;rq&#65533; &#65533;|\D0 &#65533;&#65533;&#65533;&#65533;+&#65533;&#65533;xA&#65533;&#65533;&#65533;&#65533;l&#65533;&#65533; o&#65533;[d&#65533; &#65533;&#65533;J&#65533;&#65533;&#65533;"&#65533;&#65533;B;&#65533;36&#65533;!@b&#65533;:&#65533;m3&#574;LF{F&#65533;%O^8&#65533;	&#65533;xko&#65533; q&#65533;=&#65533;&#65533;d&#65533;pD&#65533;&#65533;&#65533;y3B&#65533;&#65533;!&#65533;&#65533;Yf&#65533;&#65533;&#65533;d&#65533;b&#65533;xK&#65533;a&#65533;2&#65533;_&#65533;$&#65533;78&#65533;&#65533;P0&#65533;&#65533;&#65533;&#65533;8&#65533;
&#65533;B{V&#65533;(&#65533;&#65533;&#65533;A&&#65533;o&#796;&#65533;B*^&#65533;&#65533;Y[*&#65533;&#391;M+j&#65533;(&#65533;#&#1343;$\&#65533;98&#65533;&#65533;&#65533;+&#65533;#p7&#65533;&#65533;&#65533;&#65533;(p&#65533;&#65533;&#65533;&#65533;|v&#65533;C &#65533;NT&#1072;*H%&#1421;>[l&#65533;&#65533;&#65533;&#65533;&#65533;B&#65533;&#65533;&#65533;&#65533;1c&#65533;{G L&#65533;Z&#65533;&#65533;3#g&#65533;}&#65533;0&#738;.c&#65533;z&#65533;a	C&#65533;&#65533;&#65533;&#65533; &#65533;"&#65533; &#65533;o&#65533;&#65533;&#65533;"&#65533;&#65533;*&#65533;v&#65533;gb&#65533;&#65533;+&#65533;&#65533;&#65533;.&#1122;e -&#65533;&#65533;k&#65533;&#65533;'0&#65533;&#65533;pTbC&#65533;z&#65533;W&#65533;p&#65533;&#65533;0&#65533;P&#65533;&#65533;&#65533;&#65533;&#65533;}&#65533;&#65533;{2&#65533;"&#65533;p2.C&#65533;&#65533;{"&#65533;=&#65533;/&#65533;>&#65533;&#65533;&#65533;L&#65533;6&#65533; ''%"KhH&#65533;&#65533;&#65533;&#65533;)n&#65533;&#65533;&#65533;|&#65533;dC&#65533;Gv&#65533;T)&#65533;Q#5q&#65533;H &#65533;&#65533;
&#65533;y(}LP=hh&#65533;L&#65533;5M`%'r>B &#65533;a&#65533;&#65533;w|&#65533;&#65533;+N|wA&|HBi&#65533;SQ &#65533;H&#65533;&#1857;#!W.P"&#65533;l&iP&#65533;p$M&#65533;s&#65533;! &R4P&#65533;'&#65533;4&#65533;DB2@&#65533;u&#65533;+8$&#65533;P&#65533;&#65533;&#65533;&#65533;&#65533;!&#65533;8&#65533;6&#1032;&#65533;&#65533;G@&#65533;&#65533;QF$&#65533;&#65533;p&#65533;8B&#65533;iW&#65533;W&#65533;(0&#65533;c&#65533;F$w>X&#65533;P8	&#65533;&#65533;&#271;Jp&#65533;*Q&#65533;A&#65533;&#65533;&#65533;x/&#65533;3&#65533;X&#65533;x]&#65533;>&#65533;&#817;k&#65533;9i&#1985;&#65533;&#65533;&#65533;9&#65533;_&#65533;&#65533;&#65533;&#65533;&#65533;(&#65533;RQ&#65533;&#65533;UP;&#65533;&#65533;GY&#65533;Y&#65533;&#65533;&#65533;(5&#65533;!&#65533;&#65533;8&#65533;B
&#65533;h&#65533;&#1106;Hpq^&#65533;]!&#65533;R&#65533;:&#65533;&#65533;"	4uPT&#65533;y+&#65533;	&#65533;2mP`Ki.L&#65533;&#65533;S&#65533;&#65533;0&#65533;&#65533;&#65533;&#65533;&#65533;&#65533;&#65533;&#65533;@v&#65533;&#65533;PT&#65533;P"uy@ws&#65533;u&#65533;FN7a&#65533;3-!&#65533;O&#65533;&#65533;2N&#65533;&#65533;&#65533;&#65533;XR&#65533;p&#65533;&#65533;'X&#65533;<&#65533;@1&#65533;&#65533;
&#65533;&#65533;-&#65533; &#65533;&#65533;&#65533;(	o4&#65533;'ci|m`&#65533;.&#65533;g3&#1810;&#65533;&#65533; ++&#65533;&#65533;P&#65533;Wo&#65533;m&#65533;&#65533;	&#65533;&#65533;&#65533;&#65533;us@v&#65533;1&#65533;&#65533;&#512;-&#65533;&#147;&#65533;&#65533;-&#65533;0&#65533;&#65533; T7;&#65533;.&#65533;&#65533;&#65533;"&#65533;	&#65533;13&#65533;&#65533;09&#65533;9&#65533;&#65533;
u&#65533;&#65533;V&#65533;q&#65533;BR;ci,&#65533;&#65533;&#65533;&#65533;&#65533;>&#65533;&#65533;&#65533;F&#1936;&#65533;&#65533;&#65533;&#65533;@N&#65533;	&#65533;&#65533;&#65533;,g &#65533;&#65533;&#65533;&#65533;&#65533;&#1631;&#65533;IA 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U&yi&#65533;&#65533;&#65533;n&#65533;&#65533;+&#65533;O/(&#65533;n&#65533;&#65533;&#65533;&#65533;&#65533;&#65533;S&#65533;&#65533;GT/f/!w&#65533;&#65533;&+&#65533;Y2&#65533;&#65533;&#65533;L4; +&#65533;&#65533;32pUy&#65533;N&#65533;)$&#65533;&#65533;&#65533;&#65533;D <&#65533;&#65533;&#65533;&#65533;&#65533;&#65533;3tJj@&#65533;&#65533;l&#65533;'2&#65533;&#65533;Lq&#1264;H0&#65533;P<&#65533;&#65533;e&#65533;&#65533;~&#65533;&#65533;&#397;&#65533;*(&#65533;2 a&#65533;&#65533;+V>l)&#65533;w0&#65533;&#65533;&#65533;&#65533;&#65533;N&#65533;7&#65533;&#65533; 9),&#65533;&#65533;6,&#65533;&#65533;-&&#65533;V8)VI&#331;&#65533;v<v)&#65533;`I&#65533;$&#715;e*&#65533;&#65533;&#65533;}"&#65533;&#65533;P&#65533;\P	~+&#65533;($d&#65533;&#65533;'&#65533;&#65533;&#65533;RL&#65533;[&#65533;&#65533;&#439;&&#65533;&#65533;4f&#65533;&#65533;g&#65533;d&#65533;&#65533;&#65533;&#65533;s1&#65533;*S	&#65533;&#834;&#65533;	&&#65533;v&#65533;&#65533;e|&#65533;J&#65533;@&#65533;_sY]&#65533;c&#65533;&#65533;\&#65533;&#65533;
853}~M&#1620;&#65533;&#65533;&#65533;6&#65533;&#65533;O&#65533;t}&#65533;&#1736;L2&#933;%&#65533;u&#65533;T&#65533;&#65533;&#65533; X&#65533;/w/+&#65533;&#65533;v&#65533;aP&#65533;&#65533;WA&#65533;&#65533;S&#65533;<&#65533;5`&#65533;&#65533;}&#65533;&#65533;&#65533;A&#65533;@&#65533;?5#&#65533; &#65533;&#65533;&#65533;&#65533;,@H
35&#65533;_&#1628;_&#65533;\D&#65533;&#65533;~na,*!q&#65533;b&#65533;&#65533;{=
Q&#753;&#65533;S&&#65533;8&#65533;,&#65533;&#65533;0&#65533;$&#65533;&#65533;&#65533;pA&#65533;(&#65533;5&#65533;r@&#65533;E&#65533;(&#65533;&#65533;4&#65533;|L&#65533;&#65533;D2L^G&#65533;&#65533;!&#1120;&Lp&#65533;&#65533;k&#65533;YCL\(A&#65533;j&#65533;&#65533;&#65533;uM&#65533;&#65533;DF&#65533;=&#65533;&#65533;n&#65533;&#65533;ce&#65533;c&#65533;&#65533;&#65533;m&#65533;&#65533;a&#65533;&#65533;]&#65533;'a.q<&#65533;&#1457;i&#65533;&Q&#65533;d&#65533;&#1344;&#65533;&#65533;%&#65533;
&#65533;&#65533;z:@&#65533;J&#65533;&#646;0&#65533;&#65533;D&#65533;G$&#65533;j&#65533;&#65533; &#65533;n&#65533;c&#752;&#65533;J l&#65533;&#65533;&#65533;&#65533;w&#65533;I&#65533;&#65533;D&#65533;&#65533;;;&#65533;J&#65533;&#65533;&#65533;m&#1131;&#65533;;&#65533;&#65533;&#65533;V"&#65533;&#65533;&#65533;,&#65533;&#65533;J&#65533;&#65533;&#65533;Y&#65533;&#65533;&#65533;
q"&#65533;&#896;&#65533;+	%&#65533;&#65533;H&#65533;&#65533;x&#65533;&#65533;&#65533;PM/&#65533; &#65533;&#65533;&#65533;&#65533;&#65533;{ z&#65533;F5D&#65533;B&#65533;k&#317;CH&#65533;((pp&#65533;&#65533;&#65533;&#229;&#65533;&#65533;&#65533;-&#65533;&#65533;G&#65533;"/&#65533;&#65533;bFGjB&#65533;L1#&#1137;&#65533; 3&#65533;&#65533;X&#65533;&#65533;&#65533;b*&#65533;&#65533;&#65533;&#65533;J<`&#65533;&#65533;Y,D&#65533;}b*&#65533;M&#65533;p$Q&#65533;4&#1834;A&#65533;&#65533;&#65533;E8&#65533;2&#65533;=&#65533;&#65533;&#65533;A-KYw&#65533;]&#65533;fZ&#65533;&#65533;&#65533;OkF&#65533;&#65533;I&#65533;&#65533;&#942;C`&#65533;&#65533;B.=129&#65533;&#65533;X&#65533;.ADw;!\&#857;&#65533;&#65533;&#65533;&#65533;2w[$&#65533;<nx$&#65533;&#65533;H&#65533;@&#65533;sE?>E&#65533;&#65533;d`_&#65533;7x&#65533;&#65533;LE\&#65533;z&#65533;W&#65533;&#65533;PY&#65533;&#65533;x&#65533;&#65533;&#65533;&#65533;&#65533;c&#65533;&#65533;&#65533;&#65533;}w&#65533;B(V&#65533;&#65533;B&#65533;k&#65533;&#65533;&#65533;&#65533;L&#65533;&#65533;&#65533;&#65533;&#1581;&#65533;u&#65533;b&#65533;4#&#65533;x&#65533;&#65533;&#65533;&#65533;&#65533;r&#65533;&#65533;&#65533;$"&#65533;&#65533;y&#65533;&#65533;!,&#65533;~G&#65533;&#65533;&#65533;&#65533;&#334;&#65533;x&#65533;&#65533;&#65533;&#65533;B&#65533;&#65533;e&#65533;>&#65533;[&#65533;&#65533;b&#65533;&#65533;	&#65533;DyA&#65533;&#65533;&#65533;U&#65533;`29&#65533;&#65533;&#65533;L&#65533;&#65533;&#65533;&#65533;)&#65533;&#65533;&#65533;
&#65533;&#65533;/.&#65533;&#65533;;T&#65533;&#65533;i0&#65533;3p&#65533;&#65533;&#65533;e&#65533;K&#65533;&#1543;	f%&#65533;&#65533;&#65533; &#65533;&#65533;aS&#65533;&#65533;&#65533;	2&#65533;&#65533;&#65533;&#65533;B2r&#65533;&#65533;&#65533;&#65533;1&#65533;D&#65533;|&#65533;a&#65533;+&#65533;:E&#65533;&#65533;w&#65533;:&#65533;&#65533;.&#65533;&#65533;&#65533;&#65533;5>-2&#65533;&#65533;&#65533;&#65533;&#65533;&#65533;H&#988;&#65533;D&#65533;&#65533;b&#65533;&#65533;&#65533;;xD&#65533;tDC2*p$@/&#65533;&#65533;P &#65533;0E<Tk&#65533;B&#65533;&#1059; &#1611;&#65533;P&#65533;Z&#65533;&#65533;%&#65533;&#65533;Mb2 &#65533;(GI&#65533;R&#65533;&#65533;L&#65533;*Oi&#65533;V&#65533;&#613388;&#65533;,gI&#65533;Z&#65533;r&#65533; &#65533;'W&#65533;&#65533;^&#65533;&#620860;&#65533;0&#65533;I&#65533;b&#146;&#65533;|t0&#65533;&#65533;&#65533;f"&#65533;&#65533;&#1036;&#65533;4- &#65533;9&#65533;!!D&#65533;&#65533;3&#65533;&#65533;MTN&#65533;&#65533;e&#65533;)>@&#65533;&#65533;C&#65533;:&#65533;&#65533;v&#65533;&#65533;E&#65533;@&#65533;&#65533;&#65533;&#65533;'&#65533;&#65533;&#65533;t&#65533;>&#65533;&#65533;z^&#65533;0&#65533;
&#65533;&#65533;&#65533;X&#65533;&#65533;K&#65533;L&#65533;2&#65533;&#65533;PcR&#65533;&#65533;&#65533;A#J	&#1500;&#65533;X&#872;F&#65533;&#1038;&#65533;&#65533;&#65533; &#65533;6J&#1170;&#65533;b&#65533;&#65533;9&#65533;&&#65533;&#65533;`J@&#65533;&#65533;t)<&#65533;&#912;&#65533;S'&#65533;iN?P&#724;bd&#65533;f&#65533;!t&#65533;S&#65533;@&#65533;Q!@&#65533;n&#65533;4&#65533;8&#65533;	&#65533;&#1629;&#65533;&#65533;&#65533;{&#65533;&#65533;Q&#65533;0&#65533;&#65533;r&#65533;M&#65533;&#65533;S&#65533;&#65533;&#65533;&#1536;9&#65533;&#65533;60&#65533;.&#65533; &#65533;&#65533;&#65533;C|&#65533;tnU"&#65533;&#65533;&#65533;Vg&#65533;&#65533;&#65533;4&#65533;\&#65533;LU&#65533;^&#65533;+&#65533;&#65533;Y&#65533;&#65533;
a&#65533; k_&#65533;&#65533;&#65533;i&#65533;&#65533;1&#65533; a;&#65533;Y&#65533;z&#65533;&#65533;&#65533;<*	\pxU&#65533;&#65533;]he&#65533;YV!&#65533; l&#65533;&#65533;g&#65533;&#65533;U0 &#65533;&#65533;&#65533;kj&#65533;&#65533;&#65533;h^&#65533;&#65533;C&#65533;Al=;&#65533;t&#65533;&#65533;$@&#65533;&#65533;&#65533; &#65533;&#65533;&#1431;&#65533;&#65533;&#65533;J&#65533;V!&#65533;`&#65533;&#65533;,&#65533;qI)Z$`7h&#65533;s&#65533;&#65533;&#65533;&#65533;&#65533;~s&#65533;&#65533;A[&#65533;+&#65533;&#1670;&#65533;D&#65533;+y?j&#65533;a&#65533;@xeu&#65533;[<_U &#65533;Ipo(&#65533;*&#65533;&#65533;w&#65533;&#65533;&#65533;&#65533;&#65533;W^&#65533;&#65533;%&#65533;&#65533;`5\(^E=nrC&#65533;&#65533;!&#65533;&#65533;&#65533;L&#65533;0a&#65533;Z&#65533; &#65533;7&#2628;&#65533;pa&#65533;&#65533;!D&#65533;&#65533;&#65533;C	&#65533;&#65533;&#65533;&#65533;"&#65533;&#65533;X`&#65533;&#238;&#65533;
0nY&#65533;U)&#65533;rX&#65533;(&#65533; (&#65533;&#65533;&#945;0;&#65533;&#65533;t&#65533;&#65533;X r&#65533;&#65533;pa&#65533;zY&#65533;&#65533;rB&#65533;&#65533;&#65533;|&#65533;&#65533;&#65533;&#65533;M(P&#65533;i&#65533;&#854;3>&#620;&#65533;	&#65533;&#65533;\n&&#65533;&#65533;6&#65533;&#65533;l&#65533;r&#65533;'&#65533;&#65533;&#65533;&#65533;&#65533;&#65533;&#65533;?zQ&#65533;&#65533;A&#65533;&#65533;E*&#65533;&#65533;P% &#65533;0&#65533;&#65533;&#65533;&#65533;&]i&#65533;R\&#1705;&#65533;'{o&#65533; |:&#65533;&#65533;&#65533;&#65533;:&#65533;&#65533;d&#65533;&#1319;&#65533;m&#65533;&#65533;Y Z}&#65533;&#65533;u&#65533;bH&#65533;,&#65533;&#65533;5l4&#65533;C:&#65533;&#65533;3!H=&#65533;&#65533;&#65533;&#65533;&#65533;WD`&#65533;&#136;kX&#65533;&#65533;&#449;&#65533;&#65533;A6&#65533;&#65533;D&#65533; &#65533;".ZBlo&#65533;K&#776;&#65533;[&#65533;uX&#65533;,c&#65533;&#65533;&#65533;&#65533;nS&#65533;&#65533;6?ny&#65533;wX6&#65533;&#65533;p&#65533;$&#65533;&#65533;&#65533;HH9&#65533;M&#65533;&&#65533;&#65533;&#65533;d&#65533;8p&#65533;d&#65533;I&#65533;TD&#65533;@(&#65533;&#65533;&#65533;qC)I&#65533;&#65533;t	&#65533;&#65533;&#65533;^&#65533;<Bx&#65533;9&#65533;H&#65533;[&#65533;&#65533;:&#29618;&#65533;1gB#"&#65533;$&#65533;?o&#1973;Tcdm$T&#65533;{&#65533;y&#65533;&#65533;&#65533;x&#65533;$&#65533;&#65533;LU-_&#65533;&#65533;9B&#65533;+&#453;F&#65533;%EAG&#65533;y&#65533;&#65533;E|h&#65533;+B&#65533;o&#65533;&#65533;&#65533;	&#65533;&#65533;&#65533;l&#65533;!&#65533;&#587;Xb&#65533;&#65533;&#65533;&#272;HJ7&#65533;I&#65533;x7&#65533;~o&#65533;)7&#65533;&#65533;0&#65533;P&#65533;&#65533;&#65533;k7&#65533;&#65533;&#1945;&#65533;6&#65533;3=&#65533;1&#65533;&#65533;y ?&#65533;&#65533;&#65533;e!Q&#65533;&#65533;87&#65533;&#890;;y&#65533;&#65533;q&#65533;&#65533;&#65533;c&#65533;&#65533;M&#65533;JD&#65533;&#65533;\&#65533;!eS,D&#65533;)g&#65533;&#65533;x!W&#65533;	&#65533;N7hf&#65533;&#65533;^B`&#65533;&#65533;\l&#65533;&#65533;&#65533;0w2=&#65533;1&#65533;&#65533;&#65533;7Q3nt&#65533;&#65533;&#65533;O$&#65533;:&#65533;A&#65533;&#65533;&#65533;T&#65533;|&#65533;tA#X?5&#65533;&#65533;M&#65533;&#1395;&#65533;B#&#65533;Q&#65533;@"&#65533;&#65533; Z&#545;&vWx&#65533;>&#65533;w;&#65533;.&#183;&#65533;W&#65533;Et|<&#65533;}&#65533;0E&#65533;/&#65533;"&#65533;c-&#65533;&#65533;w&#65533;&#65533; 0&#192;sPD&#65533;0&#65533;&#65533;&#65533;&#65533;&#65533;&#65533;%f#}3&#65533;&#65533;&#1730; ~&#65533;&#65533;&#65533;@>&#65533;&#65533;@&#65533;&#65533; 	&#65533;&#65533;&#65533;HBH&#65533;._&#65533;,K&#65533;aT+&#65533;|&#65533;
0&#65533;X&#65533;&#65533; &#65533;f,&#65533;&#65533;&#65533;'&#65533;v(&#65533;&#65533;&#65533;XGy}F&#65533; U&#65533;&#65533; &#65533;n&#65533;&#65533;_&#65533;&#65533;qF &#65533;&#65533;&#65533;Pa36&#65533;7v&#65533;@&#65533;&#65533;3&#65533;S(n&#65533;u&#65533;&#65533;&bz9W8*&#65533;&#65533;4H{&#65533;Q'b&#65533;.&#65533;&#65533;&#65533;&&#65533;v&#65533;&#65533;&#65533;&#65533;[&#65533;&#65533;&#65533;2QdM&#65533;'&#65533;X;&#65533;&#65533;&#65533;3&#65533;&#65533;&#65533;&#65533;2&#65533;&9&#65533;&#65533;&#65533;2&#65533;p##*m&#65533;~&#65533;&#65533;uUC%&#65533;C]&#65533;%N"W&#65533;OCX$ru&#65533;?&#65533;F(GEb"&#65533;@lkx:kHO&#65533; B&#65533;)&#65533;_&#65533;v&#65533;&#65533;&#65533;$r +`w&#65533;D&#65533;k&#65533; &#65533;La&&#65533;&#65533;>&#65533;!&#65533;&#65533;I.&#65533;"Q&#65533;Ur>&#1588;3RX&#1393;&#65533;I@&#65533;&#65533;&#65533;m&#65533;&#65533;&#65533;&#65533;Q &#65533;C"H&#65533;!&#65533;t&#65533;&#65533;&#65533;&#65533;&#65533;"&#65533;#vW&#65533;&#65533;lj&#65533;*v&#65533;q&#65533;&#65533;&#744;&#59408;&#65533;&#530;I&#65533;u&#62482;&#65533;&#65533;&#65533;&#707;&#65533;&#65533;&#65533;o&#65533;H&#65533;&#65533;i&#65533;&#65533;&#65533;k&#65533;&#65533;8i&#65533;&#65533;&#391;m&#1107;&#65533;&#65533;T&#65533;#&#65533;-Q&#65533;Q&#65533;W {&#65533;&#65533;&#65533;&#65533;&#65533;&#65533;H&#65533;&#225;&#65533;&#65533;w%sBi"&#65533;;I
\y/&#65533;S&#65533;&#65533;c&#65533;k0&#65533;Ua&#65533;Z@1Q&#65533;&#65533;&#65533;&#65533;&#65533;P@R	&n&#65533;&#65533;	&#65533;&#65533;!&#65533;|a&#65533;&#65533;&#65533;&#65533;&#65533;&#1031;/&#65533;&#65533;dC&#65533;:&#65533;&#65533;e&#65533;&#65533;3z&#65533; c&#65533;7T&#65533;&#65533;&#65533;&#65533;;R&#65533;x&#65533;&#65533;B&#65533;0&#65533;&#65533;g0&#65533;&#65533;+&#1153;Q&#65533;}X&#65533;Rl&#65533;&#65533;&#65533;-&#65533; &#65533;&#65533;&#65533;H`}&#65533;&#65533;-&#65533;W&#65533;&#65533;"&#65533;P&#65533;nq&#65533;&#65533;&#65533;&#65533;U&#65533;E&#65533;0&#473;&#65533;&#65533;r&#65533;&#65533;	,&#65533;&#65533;9&#65533;&#65533;&#65533;&#65533;i&#65533; &#65533;<&#5777;&#65533;&#65533;&#65533;y&#65533;&#65533;&#65533;&#65533;	&#65533;a&#65533;&#65533;c&#65533;g&#65533;&#65533;&#65533;&#65533;&#65533;8I&#65533;&#1631;G&#65533;k&#65533;&#65533;:&#65533;Z&#65533;z&#65533;G !&#65533;     ,    &#65533;  &#65533;&#65533;&#65533;pH,&#65533;&#548;r&#65533;l:&#65533;&#1064;tJ&#65533;Z&#65533;&#1580;v&#65533;&#65533;z&#65533;&#65533;xL.&#65533;&#65533;&#36122;Y[&#65533;&#65533;&#65533;|&#1965;I}&#65533;&#65533;&#65533;&#65533;/o&#65533;a/W!/&#65533;m++(&#65533;&#65533;&#65533;&#65533;&#65533;(&#65533;nC!&#65533;{&&#65533;U5&#65533;&#65533;HV(r&#65533;&#65533;&#65533;&#65533;&#65533;&#65533;&#65533;&#65533;&#65533;&#65533;!t&#65533;&#65533;S+&&#65533;IU&&#65533;hm&#65533;&#65533;&#65533;&#65533;&#65533;&#65533;O/&#65533;&#65533;&#65533;&#65533;&#65533;iv&#65533;R&#65533;&#65533;GT&#65533;&#65533;e/!&#65533;&#65533;&#65533;&&#65533;b(&#65533;&#65533;0&#65533;&#65533;&#65533;&#65533;&#65533;&#65533;&#65533;&#65533;&#65533;<*&#65533;ya&#65533;/l(&#1301;a&#65533;&#1616;&#65533;2T&#65533;&#65533;&#65533;1Tf5,b&#65533;]&#65533;qY&#65533;&#65533;&#896;e&#65533;)A'&#65533;{J('&#65533;)*Wi)%&#65533;&#65533;-2&#65533;
&#65533;3M7!4*Id&#65533;&#65533;/&#756;2I&#65533;&#65533;1&#65533;P&#65533;r11&#65533;B&#626;K(Z&#65533;&#65533;v&#65533;S)d&#65533;;
&#65533;_,Q&#65533;&#65533;&#65533;f(&#65533;&#65533;&#65533;&yW&#65533;r@B&#65533;&#65533;&#65533;&#65533;&#65533;b&#65533;[-5&#65533;E&#65533;&#65533;0&#65533;&#65533;'&#65533;4s&#65533;&#65533;us&#65533;&#65533;&#65533;UO1
&#65533;tCv&#65533;&#65533;&#65533;&#65533;x@&#65533;&#65533;+l&#4677;(#&#65533;&#65533;&#65533;J&#65533;&#65533;}9&#65533;&#65533;&#65533;NR=V&#65533;&#1776;m$&#65533;&#65533;+A&#65533;&#65533;_&#65533;_V&#65533;>=EF&#65533;$&#65533;&f&#65533;&#65533;&#65533;&#65533;n&#65533;Gf&#65533;/&#65533;)&#65533;&#65533;g&#65533;&#65533;I&#65533;&#65533;&#65533;S&#65533;=&#65533;&#65533;?&#65533; &#65533;h0&#65533;&#65533;&#65533;Q~&#65533;&#65533;5&#65533;v&#65533;&#65533;&#65533;~=A&#65533; UM&#65533;&#65533;&#65533;8!&#65533;&#65533;@c&#65533;&#65533;&#65533;C&#65533;'lMg&#65533;&#65533;1A&#65533;/&#65533;&#129;&#65533;*&#65533;&#65533;&#65533;)&#65533;&#65533;&#65533;H&#65533;D&#65533;R&#65533;H&#65533;&#65533;Gxc&#65533;&#1220;3&#65533;:&#1105;@/&#1314;%5&#65533;&#144;R&#65533;y&#65533;BMt"&#65533;^&#65533;&#65533;&#65533;<&#65533;&#65533;O&#65533;&#65533;&#65533;L&#65533;&#65533;pu&#65533;Q&#65533;Ek&#65533;&#65533;&#65533;o0a&#65533;\&#65533;&#65533;)&#65533;1&#65533;J&#65533;&#65533;&#65533;q)&#65533;2]&#65533;&#65533;W&#65533;&#65533;F8&#65533;`&#65533;`&#65533;&#65533;&#65533;$&#65533;&#65533;3&#65533;
&#65533;&#65533;&#65533;&#65533;D&#65533;&#65533;&#65533;&#65533;$!P2&#65533;,6&#65533;"&#65533;&#65533;&#65533;Z%!@&#65533;F*n&#65533;J&#65533;&#65533;&#65533;xD&#65533;&#65533;0i&#65533;1gv&#65533;&#65533;&#65533;&#65533;K&#65533;&#65533;^"&#65533;&#65533;&#65533;&#65533;-&#65533;&#65533;b&#65533;&#65533;ZX&#65533;.&#65533;
&#65533;`&#65533;&#65533;h&#65533;Q&#65533;&#65533;&#65533;P:Y&#65533;&#65533;\&#65533;&#65533;r&#65533;&#65533;$9Q$&#65533;&#65533;2&#65533;-p@&#65533;&#65533;J&#65533;p@&#1821;*D&#65533;E&#65533;K&#65533;E(B-P&#65533; &#65533;&#65533;&#929;&#65533;&#65533;&#65533;8&#783;&#65533;}t3&#65533;&#65533;&#65533;r&#65533;Qe&#65533;&#65533;D&#65533;
&#65533;Z&#65533;H&#65533;&#65533;h&#65533; &#65533;<$L:a&#65533;&#65533;)?\&#65533;&#65533;0&#1746;r&#65533;[&#65533;+&#65533;&#65533;g&#65533;&#65533;&#65533;B@3Y&#65533;B&#65533;2/&#65533;7&#65533;&#65533;3&#65533;z&#65533;&#65533;b&#65533;2&#65533;&#65533;,Lk&#65533;G&#65533;&#1865;&#65533;
&#65533;5tVN&@l&#65533;yKuc&#65533;`&#65533;y-&#65533;E +Uk%&#65533;I$&#65533;&#65533;A&#65533;&#65533;&#65533;~*&#65533;&#675;&#65533;A&#65533;&#65533;e)8QB&#65533;&#65533;3+&#65533;&#65533;&#1301;_ar5&#65533;&#65533;&#65533;0&#65533;	&#65533;E&#65533;~&#65533;Q&#65533;&#1770;&#65533;I&#65533;&#65533;&#65533;&#65533;k&#65533;{_g&#65533;cE@+&#65533;&#65533;st&#65533; &#65533;&#65533;T&#65533;AO&#65533;&#335;&#65533;E(&#65533;!&#65533;C&#65533;&#65533;}&#65533;&#65533;rG(!&#65533;%&#65533;>hNw&#65533;\&#65533;&#65533;&#65533;tl&#65533;&#65533;&#65533;{&#65533;U&#65533;1"&#65533;n
t&#65533;&#65533;&#65533;<&#65533;zP4&#65533;&#65533;(&#65533;/&#65533;i]&#65533;^"TK09 &#65533;&#65533;&#65533;&#65533;&gJ&#356;W9&#65533;&#65533;jC&#65533;&#65533;&#65533;R &#65533;?&#65533;&#65533;&#65533;&#65533;&#65533;&#65533;&#65533;&#65533;MC&#65533;`&#65533;&#65533;&#65533;M&#65533;p&#65533;&#65533;&#65533;&#65533;&#65533;&#254;&#65533;&#65533;~&#65533;@&#65533;(&#65533;&#65533;c&#65533;&#65533;&#65533;&#65533;-&#65533;j&#65533;/Sv&#65533;&#65533;&#65533;A&#65533;'&#65533;&&#65533;P&#65533;*&#65533;
&#65533;!&#65533;2m&#65533;&#36632;&#65533;L&#65533;&#195;&#65533;&#65533;&#65533;&#65533;&#65533;ht4&#65533;3* 6<&#65533;&#65533;&#65533;&#65533;&#65533;&#65533;&&#65533;&#65533;EH&#65533;&#65533;&#65533;&#65533;&#65533;,&#65533;&#65533;G&#65533; #&#1216;&#65533;I./ &#548;&7&#65533;&#65533;Nz&#65533;&#65533;(?i&#65533;R&#65533;&#65533;L&#65533;*W&#65533;&#65533;V&#65533;r&#65533;p&#65533;%&#65533;0&#65533;Z&#65533;&#65533;&#65533;&#65533;+w&#65533;&#65533;^&#65533;&#65533;&#65533;k&#65533;rI&#65533;b&#65533;L&#65533;2&#65533;i&#65533;-&#65533;&#65533;{&#65533;&#65533;I&#65533;j&#65533;&#65533;&#65533;&#65533;&#65533;&+&#65533;&#854;&#65533;m&#65533;C&#65533;&#65533;8&#489;&#65533;r&#65533;e&#65533;	8&#65533;`A\&#65533;&#65533;'5&#65533;IOl^&#65533;&#65533;&#65533;b&#65533;&#65533;OJ&#65533;&#65533;&#65533;&#65533;&#65533;IPb&#65533;&#921572;@@&#65533;&#65533;&#965;&#65533;1&#65533;&#65533;D'J&#65533;`&#65533;&#65533;&#65533;%B7&#65533;KT&#65533;&#65533; &#325;&#65533; &#65533;&#65533;&#65533;&#65533;t &#65533;&#65533;I&#65533;2 &#65533;&#65533;&#65533;95p&#65533;&#65533;&#65533;&#65533;&#65533;&#65533;BI&#65533;rR1pU&#65533;$	&#65533;&#1024;M0&#65533;&#65533;L&#65533;&#1601;#&#65533;`&#65533;W&#65533;&#65533;&#65533; &#65533;&#65533;&#65533;S&#65533;B&#65533;A4y&#1316;Vs&#65533;&#65533;T&#65533;l&#65533;&#65533;&#65533;&#65533;@X%7a&#65533;N/&#65533;s&#65533;TV&#65533; &#65533;&#65533; &#65533;^=&X&#65533;I&#65533;&#65533;&#65533;&#65533;M&#65533;&#65533;SU&#65533;&#65533;l&#65533;u3s&#65533;K&#65533;&#1404;s&#65533;&#820;&#65533;b&#65533;&#65533;v&#65533;&#65533;&#65533;&#65533;%J;9T&#65533;&#65533;.&#65533;jckP&#65533;*S&#65533;B&#65533;A
&#1178;S&#65533;&#65533;$` ]{W&#65533;&#1268;&#700; j&#65533;@&#65533;f&#1461;&#65533;&#65533;&#65533;H&#65533;&#65533;a&#65533;&#65533;&#65533;-q&#65533;L&#65533;&#65533;B&#65533;&#65533;o&#65533;	&#65533;&#65533;r&#65533;&#65533;H&#65533;n&#1026;&#65533;*&#65533;&#65533;&#65533;&#65533;&#65533;PK&#65533;&#65533;VW&#65533;&#65533;&#65533;&#65533;&#65533;&#65533;&#65533;j4&#65533;&#65533;,&#65533;:pJ&#65533;&#65533;l&#65533;&#65533;&#65533;H&#65533;&#65533;&#65533;LU&#65533;u&#65533;(&#65533;&#65533;&#65533;A&#65533;&#65533;&#65533;d&#65533;&#65533;[+&#65533;w&#65533;p&#65533;&#65533;&#65533;_,`p(	&#65533;K&#65533;0&#65533;&#65533;p&#65533;&#65533;*H&#65533;`&#65533;&#65533;*&#65533;  X&#65533;&#65533;&#65533;&#65533;+/&#65533;#&#65533;&#307;&#65533;&#65533;_!&#65533;`&#65533;6&#65533; 0@0&#65533;&#65533;w&#65533;&#65533;&#65533; &#65533;&#65533;&#65533;&#65533;1,&#65533;j&#65533;&#65533;&#65533;&#65533;@&#65533;	&#65533;&#65533;zF &#65533;`&#65533;&#65533;S&#65533;&#65533;&#65533;Kpq(e
&#65533;,&#65533;.&#65533;si6&#65533;&#65533;&#65533;|	IJ&#65533;&#65533;-
*&#65533;&#65533;&#65533;&#65533;sZ&#65533;m&#65533;&#65533;NH&#65533;=&#65533;&#65533;&#65533;&#65533;I&#65533;&#65533;&#65533;&#65533;&#65533;JEt&#65533;&#65533;&#65533;&&#1169;&#65533;&#65533;=&#971;&#65533; `z&#65533;&#65533;f&#65533;&#65533;LGg&#65533;&#1247;&#65533;m&#65533;&#65533;Y&#65533;9&#65533;&#65533;T>o2&#65533;&#65533;&#65533;&#65533;&#65533;&#65533;5&#65533;S&#65533;Z&#65533; &#65533;&#65533;&#328;tM&#65533;N&#65533;&#65533;S&#65533;&#65533;b&#65533;&#65533;Eb&#65533;gc&#65533;3~1&#65533;&#65533;&#65533;&#1171;&#65533;&#65533;&#64267;&#65533;&#65533;hd&#65533;.+<2&#65533;&#65533;&#65533;z&#65533;GHg.x7 e'&#65533;CPP;D&#1322;T&#65533;U&#65533;,&#18954;&#65533;!&#65533;e&#65533;&#65533;&#65533;	&#65533;&#65533;>&#65533;7.%&#65533;!&#65533;&#65533;L>&#65533;R&#65533;&#65533;P~&#65533;&#65533;2XJEON3&#65533; &#65533;C&#65533;&#65533;&#458;7e&#65533;!NL(&#65533;&#65533; &#65533;&#65533;C!0]&#65533;8	&#65533;!&#65533;&#65533;&#65533;L&#65533;ID&Z!&#65533;u&#65533;B&#65533;sy&#65533;GS&#65533;&#65533;-&#65533;&#65533;&#1896;&#65533;:&#65533;&#65533;'/&#65533;&#65533;&#65533;\&#65533;&#65533;&#65533;&#65533;&#65533;&#65533;Z&#65533;&#65533;dd8k&#135;&#65533;&#65533;&#65533;&#65533;&#65533;D&#65533;&#65533;cz&#65533;r&#65533;&#65533;n&#65533;|&#65533;&#65533;&#65533;&#65533;V&#65533;&#65533;&#65533;&#65533;&#65533;&#65533;J&#1033;&#65533;&#1486;&#65533;wC*&#253;&#65533;&#594;)I8^5*@9&#65533;&#65533;c.&#65533;1#m&#65533;&#65533; &#65533;D&#65533;&#61824;&#65533;;&#65533;Qj&#65533;x&#65533;EL&#65533;&#65533;&#65533;&#608;3&#65533;&#65533;&#65533;P&#65533;#t&#65533;y&#65533;Bd)&#65533;&#65533;&#65533;D^&#65533;q&#65533;4 v &#65533;&#65533;^) &#65533;@&#65533;&#65533;H&#65533;'&#65533;&#65533;lw&#65533;&#65533; &#65533;%1!c/+r}&#65533;&#65533;&#65533;MiuB&#1959;&#65533;&#65533;&#65533;&#65533;T&#361;&#65533;o`&#65533;r&#65533;&#65533;&#65533;k&#65533;&#65533;&#65533;42&#65533;&#65533;|&#65533;&#65533;
`&#65533;4&#13250;&#65533;&#65533;/%R$&#65533;&#65533;6=&#65533;o&#65533;wO&&#65533;3&#65533;&#65533;	&#65533;&#65533;&#65533;'	&#65533;0&#65533;0&#65533;&#65533;&#65533;$R3 WC5&#65533;&#65533;l&#65533;DB3m&#65533;&#65533;'&#65533;&#65533;+&#65533;&#65533;&#65533;&#65533;0&#65533;2&#65533; &#65533;cD&#65533;&#65533;&#818;RC@&#65533;Q&#65533;F&#65533;E&#65533;m&#65533;&#65533;=&#65533;f&#65533;+&#65533;	&#65533;&#65533;)]t3&#65533;&#65533;~&#65533;C&#65533;Q&#65533;SkH&#65533;&#65533;&#65533;0&#65533;b(&#65533;Qh&#65533;q;&#65533;&#65533;@&#65533;&#65533;0H&#65533;w&#65533;Q&#65533;X&#65533;
h&#65533;N$s&#65533;y&#65533;"&#65533;0$&#65533;&#65533;(Bvwh;&#65533;m(&#65533;(DU&#65533;lC&#65533;&#65533;SrdqE&#65533;y&#65533;gR&#65533;'b&#65533;24&#65533;&#65533;&#65533;S&#65533;&#65533;&&#65533;
&#65533;cCSv_&#65533;&#65533;&#65533;&#1280;&#65533;&#65533;}&#65533;&#65533;@&#65533;&#65533;8F7&#65533;&#65533;GF >z&#65533;p&#65533;tM w&#65533; $&#65533;LG7A&#65533;1&#65533;&#65533;&#65533; `?<&#65533;
&#65533;t&#65533;b"&#65533;&#65533;A&#65533;&#65533;Ay&#65533;!&#65533;T@E&#65533;&#65533;"&#65533;Rm| &#65533;a3O !&#65533;&#65533;?$&#65533;&#65533;E &#65533;H`*&#65533;n&#65533;&#65533;G@u&F&#65533;7I&#1009;&#65533;&#65533;&#65533;ux#&#65533;&#65533;&#65533;&#65533;&#65533; &#65533;&#65533;(&#65533;&#65533;&#65533; &#65533;x&#65533;1&#65533;G&#65533;&#65533;H~	w^s&#65533;&#65533;H&#65533;i&#65533;m-srN0&#65533;&#65533;&#65533;&#65533;@&#65533;&#65533;*&#65533;g&#65533;&#65533;&#65533;&#65533;&#65533;&#65533;&#65533;L`&#65533;&#65533;&#65533;&#65533;&#65533;&#65533;y64&#65533;&#65533;x2I"$y&#65533;q&#65533;&#65533;*&#65533;&#65533;)y&#65533;&#65533;0y
A&#65533;=&#65533;&#65533;Y&#65533;%5&#65533;>&#65533;q&#65533;H&#65533;8x&#65533;&#65533;@9&#65533;N0r&#65533;&#65533;6Ay&#65533;(eW&#65533;&#65533;s!K&#65533;3`i&#65533;2"&#65533;&#65533;L y&#65533;Qi&#65533; l14&#65533;z&#65533;&#65533;&#65533;&#65533;&#65533;3&#65533;&#65533;`wSpa&#65533;&#65533;N;&#65533;&#65533;&#65533;&#65533;&#65533;,&#65533;&#65533;&#65533;&#65533;!&#65533;&#65533;&#65533;&#65533;0&#65533;O y&#65533;#	 #&#65533;&#65533;&#65533;! &#65533;&#65533; ~d`&#65533;{(&#65533;&#65533;f&#65533;&#65533;&#65533;`&#65533;y&#65533;&#1842;0&#65533;P&#65533;p&#65533;&#65533;&#65533;&#65533;hb&#65533;&#65533;&#65533;I=&#65533;&#65533;&#65533;i,&#65533;`H&#65533;&#65533;`&#65533;x4S&#65533;&#65533;q&#65533;N&#65533;&#65533;y0x&#65533;&#65533;Y&#65533;&#386;	+&#65533;Sf&#65533;&#65533;r&#65533;&#65533;&#65533;&#65533;XW&#65533;&#65533;&#65533;&#65533;&#65533;vb&#65533;&#65533;&#65533;&#65533;G0&#65533;&#65533;&#65533;&#65533;&#65533;&#65533; &#65533;*tA  !&#65533;     ,    &#65533; &#65533;iL3	/_ 3f6i?oI|Ly&#65533;  &#65533;&#65533;&#65533;//&#65533;??&#65533;OO&#65533;__&#65533;oo&#65533;O&#65533;R&#65533;/Y&#65533;#V&#65533;&Y&#65533;)\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!&#65533;&#65533;&#65533;&#65533;x\&#65533;&#65533;&#65533;&#65533;&#65533;2!W$2~8.&#65533;+!&#65533;&#65533;&#65533;&#65533;&#65533;+&#65533;.8I)&#65533;j)&#65533;U8&#65533;IV+n&#65533;!&#65533;&#65533;&#65533;&#65533;&#65533;&#65533;&#65533;&#65533;!&#65533;B&#65533;.j&#65533;&#65533;S.)&#65533;IU&#65533;$i&#65533;!&#65533;&#65533;&#65533;&#65533;&#65533;&#65533;O2&#65533;&#65533;&#65533;&#65533;&#65533;&#65533;g8&#65533;&#65533;R&#65533;&#65533;HT2f2$&#65533;&#65533;!)&#65533;f&#65533;)&#65533;bq t&#65533;&#429;*&#65533;&#65533;iGe&#65533;t^d&#65533;&#65533;u&#65533;@&#65533;&#1644;&#65533;v@Z&#65533;Md&#65533;}&#65533;&#65533;Jab&#65533;&#65533;&#65533;&#65533;&#65533;&#65533;&#65533;&#65533;&#65533;&#65533;&#65533;&#65533;>P&#65533;&#65533;!&#65533;&#65533;&#65533;	&#65533;&#300;&#65533;%&#65533;&#65533;&#65533;!(&#65533;&#65533;K&#65533;&#65533;F&#65533;K@k&#65533;&#65533;(&#65533;h&#65533;@1g&#65533;&#65533;r&#65533;&#65533;&#65533;&#65533;B&#65533;&#65533;&#65533;uK
&#65533;@&#65533;&#161;&#65533;&#65533;%)&#65533;e&#65533;W&#65533;aXubi&#65533;&#65533;&#65533;Bl&#65533;&#65533;&#65533;F&#65533;g1&#65533;&#65533;&#65533;Q&#65533;&#65533;&#65533;290!&#65533;&#65533;K&#65533;&#65533;&#65533;&#65533;^Z-z&#65533;@y|&#65533;'&#65533;4s&#65533;us&#65533;&#65533;US:&#65533;+^uO0(&#65533;&#65533;k&#65533;k/g&#65533;e&#65533;J&#65533;&#65533;&#65533;&#65533;g&#65533;l
&#65533;{d&#65533;6&#65533;'&#65533;&#65533;'&#65533;+&#65533;&#65533;&#65533;&#65533;S&#1495;&#65533;&#65533;A&#65533;t&#65533;&#65533;OO&#65533;&#65533;}I&#65533;&#870;&#65533;P&#65533;rS&#65533;&#65533;&#65533;^\&#65533;~I2'$&#65533;&#65533;+&#65533;&#65533;{L5A&#65533;u&#65533;&#65533;&#65533;R&#65533;A&#65533;TF&#65533;&#65533;{&#65533;-&#65533;&#65533;&#65533;&#65533;&#65533;Da&#65533;a&#65533;&#65533;'Q&#65533;&#65533;&#65533;&#65533;Y&#65533;&#65533;&#65533;}G&#65533;2&#65533;&#65533;&#920;r&#65533;&#65533;H&#65533;&#65533;&#65533;9yE&#65533;x&#65533;r_&#65533;@HcTI&#65533;&#65533;&#65533;&#65533;R!0{J
&#65533;&#65533;88&#65533;vG&#65533;QC8'.&#65533;&#65533;p&#65533;&#65533;&#65533;&#65533;t,"!&#65533;,&#65533;!1
vI&#65533;&#547;A5&#65533;8&#869;&#65533;8&#65533;'rik&#65533;&#65533;&#65533;&#65533;&#65533;q&#65533;b&#65533;&#65533;&#65533;&#65533;9V(&#65533;$&#65533;c^8&#65533;7DG&#65533;&#65533;&#65533;J&#65533;D&#65533;&#65533;(&#65533;p&#65533;&#1190;&#65533;<&#65533;&#65533;&#65533;&#65533;&#65533;,C&#65533;&#193;&#65533;E&#1328;&#65533;X&#65533;&#65533;&#65533;&#65533;	&#65533;&#65533;&#65533;JL&#65533;$&#65533;&#65533;&#65533;b&#65533;	&#65533;&#65533;1&#65533;&#65533;&#65533;&#65533;3@&#65533;&#65533;a&#65533;%&#65533;&#65533;&#65533;&#65533;I&#65533;&#65533;&#65533;&#65533;:&#65533;&#65533;K&#65533;.&#65533;&#65533;&#65533;0k&#65533;#&#65533;&#65533;o&#65533;&#65533;&#65533;&#65533;l5&#65533;&#65533;jE/&#65533;&#65533;"&#65533;j&#65533;
&#65533;`4&#1533;w&#65533;&#65533;[&#65533;P&#65533;-&#902;	&#65533;bh&#65533;H&#65533;&#65533;&#65533;m.-&#65533;&#65533;:l[@M&#1224; &#65533;1&#65533;&#541;&#65533;&#65533;A&#65533;&#65533;&#65533;vh&#65533;&#65533;&#65533;&#65533;~&#65533;&#65533;;&#65533;,9 &#65533;EX&#65533;ko&#65533;&#65533;X&#65533;D&#65533;44.&#65533;&#65533;&#259;r&#65533;&#944;&#65533;&#65533;c&#65533;$(&#65533;&#65533;&#65533;pn&#65533;&#65533;B&#65533;&&#65533;Bt&#65533;b2&#65533;$6&#1320;&#65533;85&#65533;&#65533;LN&#65533;q&#65533;&#65533;&#65533;&#65533;&#65533;B&#65533;&#65533;&#65533;&#65533;&#65533;2eu&#65533;rt&#65533;E&#65533;,d&#65533;`&#1065; v&#685;&#65533;d{"i&#65533;&#65533;^=j&#65533;d&#65533;&#65533;2&#65533;Q&#1390;tZ&#65533;&#65533;vk&#65533;&#65533;w&#65533;&#65533;&#65533;W&#65533;,&#65533;&#65533;&#65533;+&#65533;&#65533;&#65533;&#65533;&#65533;L&#65533;DX({&#65533;z&#65533;&#65533;&#65533;K&#65533;.`{ &#65533;E0&#65533;-&#65533;B&#65533;&#65533;<&#65533;&#65533;4&#65533;&#505;c
a&#65533;&#1077;&#65533;&#65533;&#65533;c&#65533;&#65533;K&#65533;m&#65533;&#65533;1_&#65533;l%4&#65533;&#65533;)&#65533;&#129;&#65533;&#65533;&#65533;(
&#65533;&&#65533;S)&#65533;&#65533;&#65533;q+a &#65533;\&#65533;&#542;&#65533;&#65533;&#65533;0&#65533;&#65533;U&#65533;&#1552;&#65533;$&#65533;&#65533;T&#65533;&#65533;&#65533;Ct &#65533;&#65533; xD&#65533;x&#65533;&#1129;6&#65533;"/&#65533;&#65533;<5&#65533;&#65533;&#65533;&#65533;?)&#65533;C}&#16449;&#65533;&#65533; g&#65533;&#65533;u`"L8*&#65533;wpT&#65533;&#65533;!&#65533;&#65533; 1J&#65533;(@@&#177;4$j&#65533;'O4 &#65533;*s&#65533;&#65533;&#1694;&#65533;&#65533;/Ad&#65533;(s&#65533;&#65533;&#65533;n&#65533;c&#65533;&#65533;&#65533;&#1049200;U}&#65533;&#65533;G@&#65533;G3&#65533;&#65533;&#65533;&#65533;&#65533;&#1724;Gbtc  &#65533;&#65533;&#65533;?&#65533;H&#65533;&#65533;&#65533;E!&#65533;&#65533;x&#65533;&#65533;)&#65533;
)&#65533;&#65533;&#65533;a2&#65533; FI&#65533;R&#65533;&#65533;L&#65533;*W&#65533;&#65533;Tf&#65533;&#65533;&#65533;&#65533;&#65533;,gI&#65533;Z&#65533;&#618020;&#65533;.&#65533;I$&#65533;&#65533;&#65533;&#65533;0M&#65533;&#65533;b&#65533;&#524;&#65533;zy&#65533;pq	&#204;&#65533;4&#65533;&#65533;&#65533;dZ&#65533;&#65533;&#65533;&#65533;&#65533;y1	&#65533;&#65533;8U&#65533;&#65533;r&#65533;&#1238;U&#65533;&#65533;D+&#65533;&#65533;&#65533;<&#65533;<&#65533;Iv&#65533;lToT<&#65533;&#65533;y&#65533;&#65533;&#65533;S&#65533;&#65533;L&#65533;y y4&&#65533;0&#65533;BQ~:4&#65533;&#65533;&#65533;h2/&#65533;Px!&#65533;&#65533;U&#65533;&#65533;&#65533;&#65533;&#1102;z&#65533;x&#65533;H&#65533;)&#1106;s&#65533;M&#65533;Jc&#65533;&#65533;&#65533;(&#65533;@8&#65533;* &#65533;&#65533;&#65533;&#65533;&#65533;;M:&#65533;&#65533;&#65533;?&#65533;-&#65533;&#65533;R&#65533;t&#65533;3&#65533;y&#65533;&#65533;&#65533;t*t:N&#65533;&#65533;GP:&#65533;#&#65533;&#65533;&#65533;&#65533;J&#65533;&#65533;*&#65533;&#65533;$&#65533;&#65533;R&#65533;&#65533;8&#65533;j&#65533;&#65533; /&#65533;)&#65533;&#65533;&#65533;ZV&#65533;&#65533;l&#65533;K&#65533;uT"&#65533;u%@&#65533;&#65533;&#65533;Vj&#65533;&#65533;&#65533;7&#65533;&#65533;`&#65533;Uh&#65533;&#65533;V&#65533;+?&#65533;&#65533;&#65533;!&#65533;i-&#65533;4&#65533;&#65533;&#65533;`,BYN&&#65533;'&#65533;&#65533;bp&#65533;&#65533;j&#65533;&#65533;&#65533;&#65533;[&#65533;@&#65533;u&#65533;&#65533;gSup!&#65533;&#65533;}&#65533;0c{M&#65533;v7&#65533;misk&#65533;"&#65533;BX@p&#65533;KR&#65533;^&#65533;(&#65533;&#65533;r&#65533;\Y2&#65533;&#65533;M&#65533;t &#65533;&#65533;&#65533;R&#65533;&#65533;&#65533;-&#65533;f{&#65533;~&#65533;&#65533;E&#65533;&#65533;@&#65533;&#65533;V7&#65533;&#65533;D&#65533;@K&#65533;&#65533;&#65533;K&#65533;&#65533;&#65533;Lw{&#65533;
&#65533;&#65533;&#65533;E/~&#65533;&#65533;!&#65533; &#65533;&#65533;l{&#65533;&#65533;&#65533;&#65533;k&#65533;Y_&#65533;K`R.`N&#65533;*l&#65533;&#65533;v3H&#65533;&#65533;Ja(d&#65533;&#65533;v&#65533;&#65533;&&#65533;&#65533;QB&#65533;&#65533;"&#65533;%&#65533;&#65533;&#65533;&#65533;&#65533;-&#65533;&#65533;%f&#65533;&#65533;+&#65533;
&#65533;\ P&#65533;0&#65533;
&#561;&#65533;w&#65533;K U&#65533;&#65533;/&#65533;&#65533; &#65533;&#65533;&#65533;&#65533;&#65533;J&#65533;F &#65533;h&#65533;(S^&#65533;&#65533;b&#65533;"mV&#65533;
&#65533;&#65533;&#65533;2&#65533;&#65533;q^&#65533;&#65533;&#65533;lP"3&#65533;[&#65533;&#65533;>&#65533;&#65533;&#65533;) &#65533;E@L&#65533; &#65533;xZ&#65533;TH&#65533;&#65533;&#65533;T&#65533;lX&#65533;&#65533;&#65533;&#65533;&#603;&#65533;&#65533;&#65533;&#65533;&#65533;&#65533;^&#65533;&#65533;i&#65533;&#65533;p u?G&#65533;M
 h&#2037;&#65533; R&#65533;ji&#65533;&#65533;&#65533;&#65533;&#65533;&#65533;e&#65533;&#65533;&#65533;.&#65533;&#65533;n&#65533;r
_&#65533;&#65533;&#65533;&#65533;H"s&#65533;&#65533;&#65533;&#65533;&#65533;&#65533;&#65533;&#65533;JB V\&#65533;\&#65533;&#65533;h&#65533;a&#65533;z&#65533;>h&#65533;&#65533;P&#65533;&#1950;S&#65533;xI&#469;D&#65533;KGd&#65533;t&#65533;&#65533;&#65533;&#65533;(&#65533;x&#65533;&#65533;(&#65533;&#65533;(&#65533;m&#65533;*&#65533;&#65533;&#1089;&#65533;&#65533;$&#65533;&#65533;6&#65533;&#65533;&#901;#&#65533;P*&#65533;UKi&#65533;r&#65533;&#65533;&#65533;`&#65533;&#369;&#65533;&y&#65533;p&#65533;&#65533;`X+h&#65533;&#65533;&#65533;&#65533;&#65533;&#65533;&#2034;G&#65533;&#65533;I&#65533;F&#65533;&#343;&#65533;&#65533;&#65533;()H)&#65533;&#65533;Z&#65533;&#65533;&#65533;&#65533;&#65533;&#65533;Kx&#65533;&#65533;&#65533;a&#65533;&#65533;e&#65533;3&#65533;R&#65533;x&#65533; &#65533;&#65533;b|&#65533;S[b&#65533;^s{&#65533;
a&#65533;#&#65533;&#65533;&#65533;wT&#65533;&#65533;&#65533;-I&#65533;&#65533;&#65533;&#65533;&#65533;$&#65533;&#45130;&#65533;&#1419;&#65533;&#65533;&#65533;O&#65533;Z&#65533;&#65533;&#65533;&#426;M&#65533;&#65533;&#977;&#65533;&#65533;&#65533;&#65533;7&#65533;]eO&#1675;&#65533;`&#65533;w&#65533;&#65533;=PQ8&#65533;&#65533;&#65533;&#65533;%&#65533;H&#65533;V;:&#65533;^zX&#65533;yJ&#65533;M&#65533;9&#65533;&#65533;r&#65533;FJ<&#65533;&#65533;G&#65533;'&#65533;&#65533;L&#65533;iW&#65533;&#952;B&#65533;_&#65533;&#65533;8&#65533;&#553;ZUE&#65533;v&#65533;&#65533;l&#65533;a&#65533;&#65533;&#65533;&#150;&#65533;&#65533;B&#65533;&#65533;yB&#65533;&#65533;r&#65533;&#65533;&#65533;G |&#65533;&#65533;&#65533;g#&#65533;YO;&#65533;F&#65533;&#65533;E
c&#65533;V&#65533;#!e=&#65533;&#65533;&#65533;&#65533;|&#65533;a 3.&#65533;~j &#65533;u&#65533;K&#65533;&#65533; E&#1521;&#65533;Iid&#65533;D&#65533;&#65533;P&#65533;&#65533;V&#65533;|&#65533;&#65533;0&#65533;&#65533;&#65533;&#65533;_&#65533;&#65533;1&#65533;&#65533;&#65533;&#65533;	&#65533;@!&#65533;&#65533;"D*&#65533;q2
&#65533;;	b	&#65533;=&#65533;&#65533;1&#65533;&#65533; 	4X&#65533;6x&#65533;&#1776;&#65533;&#65533;&#65533;&#65533;&#65533;5&#65533;&#65533;/_0-H |J5z`&#65533;&#65533;&#65533;&#65533;&#65533;_c
&#65533;ba&#402;f)e,&#65533;&#65533;&#65533;&#65533;&#1382;&&#65533;&#65533;hAwU&#65533;&#65533;z&#65533;=&#65533;&#65533;z&#65533;37&#65533;&#65533;&#65533;&#65533;&#65533;r8&#65533;[h&#65533;q:&#65533;>KQ-E&#65533;H&#65533;&#65533;&#65533;q`	\&#65533;68Ay&#65533;&#65533;&#65533;u&#65533;&#65533;hJ&#65533;E0&#65533;&#65533;&#65533;m2&#65533;u&#65533;?G@&#1232;&#65533;&#65533;&#65533;&#65533;&#65533;&#65533;&#65533;$&#65533;&#65533;22 &#65533;sl&#65533;i`A%5&#65533;00s7T&#65533;p&#65533;CL 
uw&#65533;&#65533;&#65533;g&#65533;V'&&#65533;&#65533;&#65533;&#65533;&#65533;%\&#65533;/t&#65533;&#65533;
jW&#65533;x&#33192;&#65533;&#65533;&#65533;^A@Q&#65533;5H`=&#65533;&#65533;&#65533;&#65533;#2&#65533;&#963;6&#65533;T&&#65533;{C&#65533;&#65533;Q &#65533;."<&#65533;I+&#65533;&#65533;O0!M&#65533;t&#65533;&#65533;BO@&#65533;&#65533;m5&#65533;>&#65533;H&#65533;&#65533;&#65533;H&#1953;X&#65533;!Wrx&#65533;Tt&#65533;pT&#65533;6B&#65533;&#1267;Qx&#65533;&#65533;3p&#65533;&#65533;&#65533;&#65533;&#65533;&#65533;&#65533;x&#65533;&#65533;&#248;o&#65533;I+&#1041;sG6&#65533;&#65533;x3&#65533;&#65533; &#65533;A&#65533;&#65533;/+&#65533;Bm7#W&#65533;&#65533;&#65533;&#65533;5&#65533;}K@&#65533;X&#65533;v&#65533;@&#65533;iT9&#65533;&#65533;5SY&#65533;!&#65533;&#65533;6&#65533;&#65533;;&#65533;&#65533;&#65533;&#65533;ByDY&#65533;a&#65533;hA&#65533;&#65533;&#65533;@d8@r&#65533;M&#65533;&#65533;&#65533;`Ic&#65533;R&#65533;P&#65533;1&#65533;-iy&#65533;&#65533;f&#65533;&#1110;1&#65533;M&#65533;&#65533;St&#65533;Pp+&#65533;&#65533;&#65533;&#65533;&#65533;&#1047;&#65533;{&#65533;&#65533;&#65533;&#65533;{``	/&#65533;&#65533;e
#&#65533;t&#65533;[Y5&#65533;S&#65533;&#65533;Q&#65533;&#65533;	&#65533;4&#65533;QI&#65533;&#65533;&#65533;&#65533;&#65533;&#65533;m1&#65533;&#65533;Z&#65533;&#65533;&#65533;|lS tT:B&#65533;8&#65533;&#65533;&#65533;&#65533;&#65533;.&#65533;'&#65533;&#1392;&#65533;.&#65533;D&#65533;&#65533;{&#65533;I&#65533;&#65533;&#65533;&#65533;&#65533;`[&#65533;W&#65533;&#65533;&#65533;-&#65533;&#65533;&#65533;&#65533;,&#65533;{&#65533;&#65533;n%Y&#65533;&#65533;9&#65533;&#65533;&#65533;.yS,&#65533;Y&#65533;&#65533;	. &#65533;&#65533;j&#65533;&#65533;&#65533;&#65533;X&#65533;&#65533;&#65533;*&#65533;7&#65533;&#65533;&#65533;
&#65533;&#65533;&#1696;&#65533;&#65533;z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U&!i&#65533;&#65533;&#65533;&#65533;&#65533;&#65533;&#65533;N/&#65533;&#65533;&#65533;&#65533;&#65533;&#65533;G&&#65533;Z5&#65533;&#65533;Q{&#65533;FT/f/!&#65533;&#65533;&#65533;&&#65533;f&#65533;&&#65533;&#65533;}E2&#65533;&#65533;\d&#65533;&#65533;&#65533;&#65533;\&#65533;sS$H &#65533;&#20809;
&#65533;$C&#65533;&#65533;M&#65533;A&#65533;&#65533;{$"&#65533;&#65533;Wnq&#65533;&#65533; &#65533;[ &#65533;x&#65533;l&#65533;
H&#65533;&#65533;&#65533;N&#65533;&#65533;H&#65533;bT&#65533;0/+WL)iRJ)&#65533;Rj&#65533;&#65533;&#65533;&#65533;&#922;&&#65533;&#260;&#65533;&#65533;Eo&#65533;bu&#65533;&#65533;&#65533;8]&#65533;&#65533;&#1856;[&#65533;$&#65533;&#65533;0&#65533; &#65533;P~&#65533;&#65533;&#65533;T&#65533;c&#65533;&#65533;&#65533;&#65533;*g&#65533;[4~&#65533;&#65533;&#19321;Mj&#65533;&#65533;&#65533;!&#65533;i&#65533;*&#65533;&#65533;C#&#65533;&#65533;v&#65533;&#65533;&#65533;&#65533;t&#65533;&#65533;&#65533;0&#65533;&#65533;&#65533;g&#65533;JvR#&#65533;&#65533;F&#65533;&#24781;%(&#65533;&#65533;11[
&#65533;h&#65533;&#65533;WsA]&#65533;7k&#65533;O&#65533;&#811;|&#65533;-R|qI&#65533;&#65533; &#65533;&#65533;&#187;&#65533;&#65533;n&#65533;&#677;&#65533;Lt&#65533;&#65533;]24&#65533;l&#65533;E&#65533;
&#65533;&#65533;{&#65533;| &#65533;J&#65533;&#65533;&#65533;&#65533;&#65533;&#65533;&#65533;&#65533;&#65533;D&#65533;&#65533;|`&#65533;&#65533;&#65533;)&#65533;&#65533; 6h
,5&#65533;&#65533;?5&#65533;&#65533;(&#65533;&#65533;!Xu` BUN&#65533;&#65533;&#65533;&#65533;r&#1904;&#65533;h&#65533;H`&#65533;&#65533;`&#65533;&#65533;$Q&#65533;&#65533;&#65533;	'M&#65533;w&#65533;6d&#65533;&#193;&#65533;4zQ&#65533;&&#65533;xr&#65533;m"&#65533;&&#65533;w&#65533;/"&&#65533;&#390;&#65533;=&#65533;A/Kp@@v&#65533;p `9&#65533;0&#65533;gj&#65533;&#65533;1&#65533;&#65533;&#65533;J&#65533;&#65533;&#65533;1&#65533;!!&#65533;&#65533;&#65533;&#65533;5@&#65533;&HD&#65533;&#65533;&#65533;r&#793;&#65533;&#65533;&#65533;MA&#65533;q&#608;Q:ZD&#65533;e&#65533;&#65533;k&#65533;,w&#65533;[JhBi&#65533;o\&#65533;{&#65533;vc='&#656;&#65533;&#65533;&#65533;&#65533;:F !J(S&#65533;&#10991;&#65533;ZA!!&#65533;r&#65533;%&#65533;&#65533;&#65533;&#65533;&#65533;WZ:&#940;&#65533;&#65533;&#65533;&#65533;
&#65533;F&#65533;&#65533;)&#65533;&#65533;&#567;&#65533;~+&#52646;&#65533;L&#65533;&#65533;&#65533;fQ&#65533;C&#65533;J&#65533;&#65533;&#65533;W&#65533;&#320;D-&#65533;&#65533;h&#65533;&#65533;&#65533;
+&#65533;z&#65533;&#65533;&#65533;a83&#65533;&#65533;hTJ&#65533;P&#65533;&#65533;b&#65533;&#65533;nJ&#65533;
Q&#65533;|2 &#65533;&#65533;!'q&#65533;J&#65533;&#65533;<!&#65533;&#65533;&#65533;=$s&#705;&#65533;&#65533;&#65533;&#65533;&#65533; 8&&#65533;&#65533;&#65533;5XFu|&#65533;J9+&#65533;B&#741;&#65533;,&#65533;E]&#65533;&#630;&[&#65533;&#65533;/&#65533;Q&#65533;'&#65533;&#65533;p {4n\D&#65533;5 d,&#65533;9&#65533;0&#65533;*M&#65533;&#65533;)[< 7&#65533;&#65533;g:&#65533;T&#65533;&#65533;&#65533;m&#65533;z&#65533;%&#65533;&#65533;QjD&#65533;&#65533;&#65533;&#65533;H&#1335;&#65533;P&#65533;&#65533;&#65533;&#65533;r@&#65533;4*&#65533;&#65533;&#65533;)&#65533;tCk&#65533;:F
&#65533;&#65533;mE;ao&&#65533;B&#65533;u&#1952;&#65533;&#65533;AZZXF2T&#65533;&#65533;&#65533;7&#65533;&#65533;&#65533;&#65533;rNk~&#65533;&#65533;x&#65533;[&#65533;&#65533;??&#65533;&#65533;W&#65533;m:l&#65533;&#65533;2&#65533;,&#65533;7&#65533;&#65533;<9&#65533;"&#65533;&#1710;&#65533;
b&#65533;&#65533;!&#65533;	&#65533;&#65533;&#157;.&#65533;&#65533;X&#65533;)D&#65533;ClW
&#65533;&#1171;q&#65533;G&#65533;'?&#65533;&#65533; &#65533;&#65533;b&#65533;&#1984;&#65533;p&#65533;s&#65533;F&#65533;&#65533;?FY!&#65533;&#791;&#65533;&#65533;	&#65533;;&#65533;&#712;,&#65533;&#65533;&#65533;&#65533;F!E&#65533;&#65533;&#65533;&#65533;H&#65533;&#65533;&#65533;&#65533;&#65533;	&#65533;&#65533;3sc&#65533;&#1339;&#65533;&#65533;@&#419; &#1827;&#65533;&#65533;y&#65533;F&#65533;&#65533;':U&#65533;
&#65533;U(&#65533;g&#65533; SC&#1055;@&#65533;&#65533;&#65533;>&#65533;&#65533;(&#65533;&#65533;&#65533;&#65533;&#2026;&#65533;&#65533;&#65533;'&#65533;dB @>b&#65533;8&#1098;e&#65533;EL&#65533;B&#65533;b&#65533;&#65533;k&#65533;YN&#65533;8hB7W&#65533;D&#65533;&#65533;&#43480;&#65533;<'&#65533;m&#65533;&#65533;&#65533;&#65533;.&#65533;&#65533;/&#65533;Q><&#65533;&#65533;4&#65533;&#65533;a#$o&#65533;&#65533;&#65533;Z$&#65533;&#65533;
&#65533;&#65533;>&#65533;|&#65533;&#65533;#&#65533;D&#65533;K&#65533;AP&#65533;4&#65533;&#65533;R&#65533;&#65533;L&#65533;*W&#65533;&#65533;V&#65533;r&#65533;&#65533;&#65533;,gI&#65533;Z&#65533;&#65533;&#805;.o6&#65533;R&#65533;&#65533;0&#65533;ILT&#65533;&#65533;&#65533;L&#65533;2i&#65533;!z&#65533;&#65533;&#65533;&#1036;&#65533;4&#65533;&#65533;jZ&#65533;x&#65533;3&#65533; &#65533;&#65533;M
&#65533;&#65533;8Y&#65533;&#65533;r&#65533;&#65533;L&#65533;&#65533;B&#65533;P:&#65533;=s&#65533;&#65533;&#65533;&#65533;9&#65533;I&#65533;%&#65533;&#65533;bx&#65533;$&#65533;&#65533;~&#65533;&#65533;&#65533; -&#65533;&#65533;&#65533;&#65533;p}&#65533;)M&#65533;B!:&#65533;&#65533;&#65533;2)`&#65533;7&#65533;d&#65533;x&#65533;&#65533;&#65533;&#65533;z&#65533;&#65533;&#65533;{&#65533;H&#65533;)&#1106;&#65533;  M&#65533;JO&#65533;AD{&#942;&#65533;ZP&#65533; &#65533; T&#916;#&#65533;&#65533;I&#31297;&#65533;&#1319;&#549;&#65533;^J&#65533;o&#65533;$&#65533;pJ&#65533;B &#65533;&#65533;&#65533;&#65533;9;p&#65533;&#65533;S	F&#65533;&#65533; &#65533;&#65533;/^!&#65533;B&#65533;AL&#65533;T&#65533;&#65533;S&#65533;&#65533;T&#65533;l&#65533;&#65533;&#65533;@&#65533;%&#65533;&#678;9&#65533;F`&#65533;|X&#65533; &#65533;&#65533;&#65533;f&#65533;&Z&#65533;I&#65533;&#65533;@&#65533;T&#65533;&#65533;Um&#65533;&#65533;\&#65533; &#65533;&#1707;p&#65533;&#65533;&#65533;V&#65533;&#65533;&#358;n &#65533;&#65533;e&#65533;/&#65533; V&#65533;&#65533;.&#65533;e/&#65533;&#65533;ZS&#65533;B&#65533;A
&#65533;*&#65533;&#65533;&#65533;&#65533;&#65533;ke&#65533;&#65533;&#65533;h&#65533;&#1434;&#65533;&#65533;h@[&#65533;&#65533;v&#65533;E&#65533;&#65533;&#65533;&#65533;&#65533;&#65533;v&#65533;&#65533;&#65533;&#65533;J&#65533;V!&#1568;&#65533;&#65533;<.rS&#65533;T  3&#65533;A&#65533;&#65533;&#65533;&#65533;`F&#65533;&#65533;&#65533;-&#65533;]`r&#65533;&#65533;E&#65533;&#65533; &#65533;&#65533;&#65533;&#65533;&#65533;,&#65533;:0&#65533;&#65533;W8&#65533;&#65533;&#65533;W&#65533;&#65533;&#65533;&#65533;&#65533;V&#65533;&#65533;&#65533;+&#65533;&#65533;A&#65533;&#65533;&#65533;f&#65533;k\%x&#65533;g&#65533;&#2034;&#65533;&#65533;&#65533;R.`	Vp+&#65533;L&#65533;0(&#65533;&#65533;Za$hx&#65533;	!:\J X&#65533;&#65533;%&#65533;./&#65533;#,&#65533;&#65533;&#65533;&#1161;]GQW&#65533;&#65533;rX&#65533;)&#65533; ( &#65533;&#65533;&#65533;1;&#65533;&#65533;&#65533;&#65533;&#65533;G&#65533;^&#65533;&#65533;&#65533;&#65533;z&#65533;&#65533;&#65533;&#65533;C&#65533;&#65533;|&#65533;&#65533;&#65533;\&#65533;&#65533;&#65533;&#65533;&#65533;&#65533;(&#65533;?&#65533;&#65533;	&#65533;&#65533;x&#65533;&#65533;&#65533;&#65533;ly&#65533;r&#65533;'&#65533;J8?c&#65533;D}g&#65533;&#65533;:&#65533;y&#65533;t05$&#65533;#]&#65533;E&#65533;&#65533;&#65533;l&#65533;&#65533;$@&#65533;&#65533;?Y&#65533;&#1112;h{Q &#65533;O&#65533;3&#65533;&#1564;@&#65533;&#65533;&#65533;&#65533;&#65533;&#1342;E&#65533;5&#65533;&#65533;P&#65533;&#65533;k&#65533;UCN&#65533;&#65533;@*DJ&#65533;>&#65533;$&#65533;&#65533;&#65533;-$&#65533;6 &#65533;Z&#65533;&#65533;&#65533;&#65533;&#65533;&#65533;=&#65533;"s&#65533;&#65533;OX
MR&#65533;&#65533;&#1542;D>&#65533;$ib+&#65533;;K&#65533;&#65533;mM&#65533;&#65533;&#65533;kK#)4&#65533;&#65533;+&#65533;J&#65533;&#65533;&#65533;" (B&#153;@&#65533;&#65533;&#65533;@&#65533;@pb&#65533;'&#481;~SA&#65533;
B&#65533;&#65533;R&#65533;U&#65533;&#65533;&#65533;&#65533;&#65533;?\yo&#397;&wT!4&#65533;~&#65533;P&#65533;&s&#65533;U	&#65533;K&#65533;!&#362;&#65533;]&#65533;,&#605; &#65533;&#65533;&#65533;&#65533;w&#65533;!4*tD&#65533;BnO&#65533;]o&#65533;C&#65533;&#721;~&#65533;&#65533;9&#65533;&#65533;&#65533;6x&#65533;W
v&#65533;&#65533;.^&#65533;&#65533;b<}&#65533;`&#65533;&#65533;&#65533;7&#65533;&#65533;)&#65533;s&#65533;h&#65533;&#65533;'"&#65533;d0&#65533;&#65533;I&#65533;m&#65533;&#65533;&#65533;0&#65533;&#65533;:&#65533;[&#65533;&#65533;&#65533;&#65533;Zo&#65533;&#65533;&#65533;&#65533;&#65533;&#65533;&#65533;^&#65533;H&#65533;&#65533;D&#65533;r&#65533;&#65533;(+&#65533; &#65533;&#65533;&#65533;&#65533;
d&#950;&#65533;&#65533;&#65533;r&#65533;gV&#65533;B~xAq&#65533;&#65533;
~&#65533;a%5&#65533;[1L&#65533;&#65533;&#65533;2V'&#65533;0#
&#65533;@/&#65533;PB&#65533;&#65533;gc&#536;L&#873;V|&#65533;&#65533;&#65533;&#65533;a :x&#65533;&#65533;3&#65533;&#65533;!&#65533;.^jz&#65533;&#65533;&#1141;u-nx&#65533;&#65533;&#65533;&#65533;@B&#65533;&#65533;QxI&#65533;&#65533;&#65533;&#65533;$&#65533;m&#65533;&#65533;&#65533;&#65533;&#65533;X&#65533;&#65533;&#65533;9+&#65533;=&#65533;&#1252;&#65533;&#65533;&#65533;&#65533;&#65533;&#65533;&#536;V&#65533;,~,&#65533;G{L&#65533;|&#65533;&#65533;E&#65533;&#65533;'&#65533;ss&#1638;&#65533;&#65533;&#65533;<&#65533;>H&#65533;&#65533;0C#&#65533; 0&#65533;&#65533;&#65533;&#65533;&#65533;w0	s
&#65533;P~&#65533;3&#65533;'&#65533;&&#65533;,&#65533;150-&#65533;W&#65533;&#65533;&#65533;B&#65533;/&#65533;&#65533;
&#688;:&#65533;&#65533;<&#1539;&#65533;@&#65533;&#65533;&#65533;&#65533;p5&#1344;._&#65533;,K&#65533;*/&#65533;5&#65533;X"
&#65533;"&#65533;&#65533;.&#65533;&#65533;lJ2&#65533;&#65533;`&#65533;h&#65533;Q&#65533;r.&#65533;&#65533;}Q&#65533;l&#65533;&#65533;pq&#65533;`+8&#65533;a&#65533;h >&#65533;r&#65533;[  G3&#65533;&#65533;ly&#65533;e&#65533;p k&#518;vCt&#65533;w&#65533;G&#65533;rIP1&#65533;q}g&#65533;w&#65533;rR&&#65533;+&#65533;CL&#65533;&#65533;7Wno&#65533;&#65533;&#65533;*&#65533;H8D&#65533;&#65533;D &#65533;&#65533;o&#65533;&#65533;#&#65533;&#65533;&#65533;+&#65533;g!'&#65533;&#65533;'&#65533;0Pc&#65533;#&#65533;&#65533;h&#65533;`Oc3&#65533;KrQp5&#65533;~cQ}MP&#65533;&#65533;1WF&#65533;<&#65533;$gqF&#65533;&#65533;&#65533;&#65533;&#65533;a:&#65533;5 7Tg&#1099;y&#65533;B8&#65533;&#65533;H&#65533;&#65533;&#65533;&#65533;@
)&#65533;%&#65533;k"&#1800;&#65533;&#1624;&#65533;8&#65533;&#65533;=!&#65533;&#65533;qP "&#65533;&#65533;&#65533;&#65533;&#143;&#65533;[7W&#65533;h&#1033;7w&#65533;H&#1038;&#1328;&#65533;<W&#27649;&#65533;&#65533;HN&#65533;&#65533;&#65533;&#65533;J&#65533;<UG( &#65533;mF5&#65533;&#65533;X3&#65533;mx&#65533;hv&#65533;P&#65533;O&#65533;&#65533;&#65533;@&#65533;Q&#65533;!	/&#65533;tX&#65533;AM`%x`&#65533;F&#65533;0)&#65533;&#65533;&#65533;kc&#65533;%&#65533;&#65533;s&#65533;&#65533; &#65533;&#65533;1&#65533;v &#65533;F&#65533;&#65533;V &#65533;C&#65533;w@&#65533;3Li&#65533;G&#65533;PYRiN&#65533;`&#65533;oZb5&#65533;`&#65533;&#65533;w&#65533;N&#65533;&#65533;w0&#65533;E@!y&#65533; h&#65533;|!&#65533;y!&#65533;&#65533;1mL &#65533;QY&#65533;N&#65533;:	&#65533;f&#65533;M&#65533;0&#65533;&#65533;&#65533;&#65533;U;I&#65533;=&#65533;u&#65533;&#65533;&#65533;4b&#65533;:&#851;&#65533;+&#65533;&#65533;^&#65533;wi&#65533;&#65533;X&#65533;4&#65533;&#65533;Qr&#65533;`&#65533;\&#65533;4&#65533;7<&#65533;+0&#65533;y4&#65533;g] B&#65533;'&#65533;&#65533;R&#65533;	%I&#65533;&#65533;&#65533;&#65533;z0&#65533;&#65533;+p&#1120;0)Y, &#65533;]y&#65533;Fi&#65533;Xf&#65533;&#65533;&#65533;&#857;
&#65533;&#65533;&#65533;&#65533;&#65533;`&#65533;&#65533;&#65533;&#65533;&#65533;aW&#1106;&#65533;b&#65533;_`0&#65533;2&#65533;&#65533;),&#65533;&#1049;v U	}&#65533;&#65533;&#65533; &#65533;:&#65533;Z&#65533;z&#65533;&#65533;&#65533;!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&#65533;&#65533;*&#65533;&#65533;&#65533;&#65533;-&#65533;&e\Vx&#65533;@&#65533; =&#65533;w&#65533;e&#65533;7@&#171;"&#65533; f&#65533;0`&#340;&#65533;&#65533;pt2&#65533;&#65533;&#65533;&#65533;&#65533;XI&#65533;%&#668;z~&#65533;&#65533;xC&#65533;--&#1572;&#65533;&#65533;Y&#65533;&#65533;0p1&#65533;&#65533;B&#284;Kp&#65533;I&#65533;Y&#65533;u|2Uc-&#65533;L.I&#65533;&#65533;&#1042;&#65533;&#65533;}"&#65533;K&#65533;
&#65533;h&#65533;&#65533;&#65533;&#65533;&#65533;M&#65533;&#65533;8 &#65533;
AR&#65533;&#65533;b&#65533;6-5&#65533;E1&#65533;M&#65533;'&#65533;&#65533;n&#65533;,o&#65533;&#65533;+5B&#65533;$+&#65533;
M&#65533;&#65533;&#65533;&#65533;&#65533;&#65533;v&#1509;&#65533;Nj,{&#65533;&#65533;
&#65533;d9&#555;Jf&#65533;N&#65533;|&#65533;&#65533;\&#65533;&#65533;&#65533;@&#65533; &#65533;&#65533;R&#65533;&#65533;:&#65533;Du&#349;\"&#65533;&#65533;6X&#65533;I45&#65533;q]	&#65533;&#7217;[td&#65533;&#65533;&#65533;S&#65533;&#65533;U&#65533;x&#65533;&#65533;'H E&#65533;&#65533;|a&#65533; &#65533;-&#65533;&#65533;!&#65533;&#65533;( 5&#65533;&#65533;E&#65533;&#65533;(&#65533;&#65533;!&#65533;M&#65533;E&#65533;G&#65533;&#65533;i&#65533;@@&#65533;I&#65533;r&#65533;&#65533;&#65533;T&#65533;&#65533;a&#65533;@&#65533;$Q&#65533;&#65533;MV&#65533;j&#65533;&#65533;&#65533;	O&#65533;pp!&#65533;^&#1312;&#65533;3"&#65533;&#65533;&#65533;&#65533;&#65533;M%&#65533;B&#65533;&#65533;&#65533;K&#65533;H&#65533;&#65533;&#65533;SO`P&#65533;&#65533;&#65533;(&#65533; Z{7&#65533;&#65533;D&#65533;\&#65533;%2&#65533;&#65533;c4M&#65533;&#65533;^pZ&#65533; a^&#65533;7&#65533;&#65533;&#65533;&#65533;D&#65533;/&#65533;&#65533;d;E(&#65533;Q.q	9&#65533;&#65533;qi&#65533;&Q&#65533;&#65533;&#65533;&#65533;U&#224;F&#65533;&&#65533;f&#65533;)PM&#65533;J&#65533;8lv&#65533;&#65533;C&#65533;&#65533;&#1314;&#65533;eB!&#65533;&#65533;&#65533;*&#65533;+A&#65533;,g&#65533;&#388;&#65533;C&#65533;&#43086;I&#65533;ZD-&#65533;u&#65533;&#65533;&#65533;&#65533;z&#688;&#65533;"&#65533;&#65533;&#65533;&#65533;&#65533;&#65533;)&#65533;sl&#65533;&#65533;Y&#65533;&#65533;&#65533;b&#65533;&#65533;d&#65533;'&#65533;&#65533;p$}2&#65533;)&#65533;&#65533;"M&#65533;&#65533;&#65533; &#65533;&#65533;P)&#65533;&#65533;P?0&#65533;&#65533;&#395;d&#65533;&#65533;&#65533;j&#65533;#
>m&#65533;
;&#65533;&#65533;<&#65533;&#65533;&#65533;&#65533;&#65533; &#65533;&#65533;&#65533;	Qa&#65533;&#65533;9&#1596;7&#65533;t&#65533;Mr&#65533;&#65533;
&#2011;S&#65533;%u&#65533;&#65533;&#65533;&#65533;.75@&#65533;c&#65533;4R<&#65533;&#65533;C&#65533;&#65533;&#65533;!&#65533;&#65533;y/(&#65533;&#65533;>{&#65533;&#65533;&#65533;<D&#65533;&#65533;&#1094;&#65533;&#65533;4&#65533;V&#65533;r&#65533;z	J&#65533;&#65533;&#65533;We&#65533;&#65533;dB&#1514;
QCe&#65533;t7&#10554;&#65533;&#65533;Ec&#65533;&#65533;K1&#65533;E-9&#65533;&#65533;j&#29508;9ZC&#65533;&#65533;&/"F&#65533;V&#65533;&#65533;&#65533;S&#65533;R&#65533;&#1046;&#65533;H&#65533;fP&#65533;c&#65533;11&#65533;&#65533;Y&#65533;L&#65533;$&#65533;MD&#65533;z&#65533;q&#65533;X-&#65533;_*jmt&#65533;&#65533;I&#65533;D&&#65533;L&#65533;&#65533;&#65533;* &#65533;&#65533;&#65533;y
&#65533;&#65533;&#65533;T&#65533;&#65533;\&#65533;o
&#65533;&#65533;M&#65533;M=5&#65533;N&#65533;r&#65533;&#65533;/&#65533;:&#65533;&#65533;&#65533;$&#65533;&#65533;&#65533;=/&#65533;&#1370;&#65533;7Dh/m&#65533;3&#65533;&#65533;&#65533;Y&#65533;jU&#65533;&#65533;&#65533;&#65533;&#65533;u&#65533;~&#65533;(&#65533; &#65533;Q&#65533;&#65533;&/0&#65533;4^&#65533;.$]ce7&#65533;&#65533;&#65533;S3&#65533;HIC&#65533; &#65533;s&#65533;Q]&#65533;2&#65533;&#65533;&#65533;7&#65533;<&#65533;&#65533;R&#65533;&#65533;&#65533;O&#1888;B&#65533;&#65533;&#65533;
C&#65533;@_lcS:&#65533;&#229;&#65533;${%qe&#65533;&#65533;A&#65533;=q&#65533; &#65533;Mn3&#65533;&#65533;&#65533;&#65533;~&#65533;&#65533;e|wE9h&#65533;2&#65533;&#65533;%:x&#65533;&#65533;~a,#&#65533;2&#65533;&#65533;
&#65533;&#138;|A&#65533;&#65533;G9&#65533;&#65533;&#65533;Z!X&#65533;g&#65533;a~l&#65533;Iq&#65533;D!E&#65533;rd, #I#,i}&#65533;LCAd&#65533;&#65533; &#65533;&#65533;(GI&#65533;R&#65533;&#65533;L&#65533;)-&#65533;&#65533;V&#65533;&#613388;&#65533;,gI&#65533;Z&#65533;2d&#65533;T&#65533;&#65533;^&#65533;&#620788;&#65533;0&#65533;I&#65533;b&#65533;&#65533;4&#65533;10&#65533;&#65533;&#65533;f"&#65533;&#65533;&#1036;&#65533;4- #6&#65533;&#65533;&#65533;&#65533;3&#65533;&#65533;&#65533;SN&#65533;&#65533;&#65533;%&#65533;9=&#65533;&#65533;S&#65533;:&#65533;&#65533;v&#65533;&#65533;&#65533;tb&#65533;A
/Za&#65533;&#65533;&#1830;;&#65533;&#65533;M#&#65533;s &#65533;&#65533;B_&#65533;&#65533;&#65533;&#65533;&#65533;&#65533;&#65533;&#65533;&#65533;e&#65533;&#65533;&#420; "
&#65533;&#1034;Z4/&#65533;&#65533;F7&#65533;QS`&#65533;&#65533; &#65533;%DG*Lt&#65533;&#65533;(&#65533;&#65533;&#65533;T&#65533;&#65533;R&#65533;&#65533;&#65533;&#65533;FS&#65533;T&#65533;$u&#65533;N&#65533;S&#65533;~&#65533;&#65533;E`&#65533;&#65533;&#65533;pF&#46881;&#65533;$BD&#65533;T&#1844;&#65533;9g&#65533;pqZr&#65533;4&#215;&#385;N( U3H@(&#65533;&#65533;TnF&#65533;*&#65533;&#65533;X&#65533;&#65533;a&#65533;'&#65533;*d r_&#65533;&#65533;z&#65533;&#65533;&#1369;g&#65533;&n &#65533;VN&#65533;U&#65533;e&#65533;&#65533;&#65533;/&#65533;B&#65533;)&#65533;&#65533;&#65533;fv&#65533;6&#65533;A4`&#65533;pV&#65533;&#65533;4&#65533;WI&#65533;&#65533;&#65533;@&#65533;&#65533;&#65533;&#65533;C/&#884;
!)&#65533;+PC[&#65533;&#65533;2@&#65533;&#65533;&#65533;&#65533;j&#65533;&#65533;&#65533;h^&#65533;&#65533;C&#65533;&#65533;lAK&#65533;!&#65533;#&#65533;R&#65533;[_&#65533;V&#65533;(&#65533;[&#65533;`&#65533;&#65533;&#65533;&#65533;&#65533;%eRI&#65533;&#65533;&#65533;&#65533;-`nsy&#65533;&#65533;&#65533;on&#65533;&#65533;4&#65533;+vw&#65533;&#65533;p &#65533;_&#65533;+&#65533;&#65533;&#65533;B&#65533;+&#65533;&#65533;&#1951;}B&#65533;b8.(&#65533;*&#65533;&#65533;&#65533;W&#65533;&#65533;&#65533;&#65533;&#65533;&#65533;V^ &#65533;&#65533;%n&#65533;&#65533; &#65533;Ak&#65533;&#65533;k{&#1995;&#65533;&#65533;&#65533;Fe&#65533;&#65533;	&#65533;&#65533;&#65533; &#65533;&#65533;&#65533;O%L&#961;J&#65533;&#65533;&#65533;E	&#65533;&#65533;&#65533;&#65533;#&#65533;&#65533;X`&#65533;&#306;xv&#65533;&#65533;1&#65533;ga&#65533;rX&#65533;(&#65533; (&#65533;&#65533;&#945;0;&#65533;&#65533;|&#65533;&#65533;&#65533;"E&#65533;&#65533;&#65533;&#65533;z&#65533;&#65533;&#65533;2C&#65533;&#65533;&#65533;|&#65533;&#65533;]&#65533;Ha&#65533;\&#65533;&#65533;&#65533;B&#65533;&#65533;&#65533;I&#65533;}N&#65533;m&#65533;&#65533;&#65533;&#65533;&#65533;&#65533;&#65533;&#65533;sfg&#65533;&#65533;Y&#65533;&#65533;&#65533;HB&#65533;&#65533;2&#65533;&#65533;A&#65533;&#65533;&#65533;v&#65533;&#65533;&#65533;20&#65533;&#1102;&#65533;&#65533;'i&#65533;]&#65533;&#65533;&#65533;&#65533;zQ &#65533;O&#65533;3&#65533;&#1244;@&#65533;&#65533;&#65533;&#65533;&#65533;&#1340;E&#65533;4 &]:&#65533;q&#65533;UK&#65533;&#65533;G&#65533;&#65533;d&#1401;&#65533;V&#65533;&#65533;k&#65533;e &#65533;hd&#65533;&#65533;!P&#65533;&#65533;&#65533;yc&#65533;VA&#65533;e7&#65533;&#65533;&#65533;<2L&#65533;&#65533;&#65533;&#1652;6&#65533;q&#65533;&#65533;`&#65533;&#65533;&#1156;UP&#65533;Z&#65533;&#65533;&#1718;&#65533;&#65533;0V&#65533;&#65533;T&#65533;Xi&#65533;%&#65533;&#65533;n,D(&#65533;	!)$X&#65533;&#65533;Q6&#65533;!&#65533;&#65533;&#65533;M&#65533;&#65533;&#1445;&#1586;&#65533;* O&#65533;	&#65533;&#65533;&#65533;P4d&#65533;2&#65533;&#65533;&#65533;F7p&#7659;&#65533;Hb&#65533;&#65533;&#65533;&#65533;&#65533;&#65533;G&#65533;y|&#65533;r&#65533;L/&#65533;&#65533;&#65533;M&#65533;Fn&#65533;J&#65533;N&#65533;&#65533;&#65533;&#65533;D,J&#65533;i;U&#65533;[&#695; &#65533;&#65533;h&#65533;&#65533;&#65533;&#65533;&#65533;x&#65533;&#65533;&#65533;Pd7/&#65533;:&#65533;&#65533;qV&#65533;{1h	&#65533;A&#65533;m&#65533;&#65533;&#65533;Y&#65533;j&#65533;]ZBn&#65533;&#65533;&#65533;'V7M&#65533;&#65533;01&#65533;&#65533;&#65533;&#65533;&#65533;&#65533;s"&#65533;&#65533;sG&#65533;&#943;*&#53089;&#65533;%&#65533;&#588;l&#65533;"&#65533;&&#65533;&#65533;&#65533;&#65533;|&#65533;w#u&#65533;&#65533;&#65533;&#65533;9&#418;&#65533;&#65533;&#65533;&#65533;&#65533;B(&#65533;L&#65533;Mq&#65533;&#405;&#65533;&#65533;B&#65533;I${&#65533;A&#65533;p&#65533;&#65533;&#65533;&#65533;0b"&#65533;&#65533;d&#65533;1&#65533;W&#59486;&#65533;&#65533;&#65533;&#65533;&#65533;}&#509;&#65533;&#65533;|&#65533;[&#65533;&#65533;&#65533;&#65533;qc&#65533;"a&#65533;&#65533;&#65533;&#65533;ao!h&#65533;H~&#65533;3&#65533;!nAs	&#65533;&#65533;*&#65533;).&#473;&#65533;&#1246;&#65533;&#65533;&#65533;&#65533;&#65533;&#65533;;&#65533;}c&#65533;"&#65533;T&#65533;S&&#65533;|&#65533;1E&#65533;&#65533;,&#65533;B@q&#65533;}&#65533;"&#65533;&#65533;&#65533;&#65533;
&#65533;&#65533;&#65533;&#65533;G0s
&#65533; &#65533;T@OM&#65533;.&#65533;4&#65533;B3KI&#65533;&#65533;&#65533;|&#65533;&#65533;"&#65533;&#65533;
&#560;0&#65533;28&#65533;&#65533;@&#65533;&#65533;&#65533;&#65533;&#65533;F&#65533;p._&#65533;,J&#65533;.	&#65533;&#65533;@:&#65533;&#65533;}0&#65533;e (&#65533;-&#65533;&#65533;f'&#65533;+&#65533;&#65533;&&#65533;&#65533;&#65533;Dq&#1537;&#65533;!d&#65533;&#65533;A&#65533;ok&#65533;&#65533;48&#65533;c8&#65533;V!w4&#65533;&#65533;nH1&#65533;&#65533;H$&#65533;b&#65533;&#65533;u&#65533;&#65533;&#65533;E3&#65533;3&#65533;B&#65533;`&#65533;&#65533;&#65533;I&#65533;C&#65533;r&#65533;s$qX&#65533;dG'Afw&#65533;m2&#65533;&#65533;&#65533;8f(G<nG&#65533;}Jp8`1F&#65533;P"y&#65533;4'Y&#65533;;$&#65533;g7$J&#65533;v`q&#65533;`&#65533;&#65533; &#1393;w&#65533;&#65533;!FO&#65533;%&#1975;T&#65533;@J&#65533;&#65533;M&#65533;E2&#65533;&#823;$&#65533;3I&#65533;&#65533;Q!`M&#65533;&#65533;1r &#65533;&#65533;H,th#yL&#65533;?&#65533;A BN&#65533;%P&#65533;r$&#65533;&#65533;D&#65533;T(&#65533;c&#65533;%G&#65533;<&#65533;tmT&#65533;<&#65533;4r&#65533;@&#65533;&#835160;`&#65533;C -&#65533;&#65533;<&#65533;7'&#65533;&#65533;s+0&#65533; &#65533;&#65533;xHO0&#65533;v &#65533;M&#65533; '&#65533;!w*&#65533;&#65533;qr&#65533;&#65533;x&`&#65533;)a&#65533;K&#65533;"U&#1281;gd&#65533;*&#65533;&#65533;c!Yp&#65533;&#65533;&#65533;w$	OC&#65533;F&#65533;&#65533;&#65533;&#65533;&#65533;^1D&#65533;&#65533;r&#65533;l&#65533;4&#65533;p&#65533;~'!PTE&#65533;&#65533;&#65533;&#65533;<r&#65533;Z&#65533;yP&#65533;&#65533;w@&#65533;Y&#65533;&#65533;[&#65533;&#65533;&#65533;%&#65533;A&#65533;P &#65533;&#65533;X&#65533; &#65533;H@&#65533;v`&#65533;Cp&#65533;&#133;b&#65533;?Q;&#34308;!0!&#65533;X&#65533;V&#65533;;S)&#65533;&#65533;&#65533;)&#65533;h&#65533;&#65533;+`<&#65533;&#65533;&#65533;,&#65533;y&#65533;&#464;X&#65533;):|&#65533;x&#65533;c&#65533;&#65533;S&#65533;&#65533;&#65533;Z&#65533;n&#65533;&#65533;&#65533;y4t&#65533;Y	U&#65533;&#65533;&#65533;/&#65533;&#65533;/Y&#65533;&#65533;&#65533;&#65533;&#129;`&#65533;A&#65533;$`&#65533;R&#65533;	&#65533;	(&#1561;&#65533;F&#1622;s&#65533;&#65533;Lx0!y,q&#65533;&#65533;&#65533;H&#65533;X]&#65533;+&#65533;&#65533;&#65533;
&#274;&#65533;&#1689;&#65533;&#65533;&#65533;
&#65533;^`v&#4119;&#65533;&#65533;&#65533;&#401;t00&#65533;&#65533;&#65533;&#65533;I,&#65533;&#65533;&#65533;&#65533;&#65533;a}&#65533;&#65533;&#65533;x&#65533;&#65533;&#65533;&#65533;&#65533;&#65533;&#65533;&#65533;&#1631;&#65533;&#65533;&#65533; &#65533;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
&#974;O&#65533;j&#65533;e&#1353;&#65533;5&#65533;-&#65533;&#65533;&#65533;&#65533;\&#65533;&#65533;&#65533;&#65533;2&#65533;&#65533;&#65533;&#65533;&#65533;o&#65533;&#65533;&#65533;F9 A&#65533;&#65533;*Ie&#65533;w&#65533;	uZ&#65533;&#65533;&#65533;Z&#65533;&#65533;xrz&#65533;V&#65533;`&#65533;&#65533;&#65533;V&#65533;4&#65533;#Re&#65533;&#65533;$&#65533;+&#802;H*&#65533;&#65533;j/X&#333;=&#65533;&#65533;&#65533;'.r&#65533;	Oa&#65533;= @&#65533;w&#65533;&#65533;U&#65533;dX&#65533;7&#65533;&#65533;&#65533;u/&#65533;)6&#65533;*&#65533;&#65533;N&#65533;&#65533;1&#293;&#65533;&#65533;&#65533;.&#65533;/&#65533;\&#65533;X&#65533;&#1572;&#65533;w&#65533;&#65533;P3 YT&#65533;&#65533;&#65533;f&#65533;&#1633;&#65533;&&#33826;&#65533;|h5&#65533;&#65533;(4(&#65533;u&#65533;&#65533;dB5&#65533;&#65533;&#65533;&#65533;V&#65533;K&#65533;8&#65533;0/H0&#65533;ox&#65533;$&#65533;m&#65533;F&#65533;&#65533;hx&#65533;sM(&#65533;z&#65533;H&#65533;&#65533;j&#65533;=&#65533;h&#65533;5hr&#65533;&#65533;H&#65533;D-&#65533;&#65533;&#65533;1o&#65533;&#65533;$&#65533;&#65533;)&#65533;u&#65533;Uw?Ml&#65533;&#65533;n&#65533;ptM&#65533;&#65533;&#65533;&#65533;&#65533;	&#65533;}J\R&#65533;&#65533;p&#65533;Q0&#1693;g_1&#65533;&#65533;&#1611;9m&#65533;&#65533;%&#65533;&#65533;&#65533;&#65533;UYD&#65533;&#65533;W&#65533;G(&#65533;&#65533;&&#65533;J:&#65533; &#65533;-&#65533;i<&#65533;YYDSz&#65533;[&#65533;&#65533;H&#65533;&#65533;
R&#65533;&#18091;&#65533;VPH&#65533;q&#65533;&#65533;E&#65533;J&#65533;&#557351;F&#65533;R[&#65533;z &#65533;&#65533;&#65533;j+"&#65533;f&#65533;m&#65533;&#1306;&#171;2&#65533;&#65533;x0&#65533;&#65533;`&#65533;&#65533;.i&#65533;y&#65533;&#65533;&#65533;>&#65533;&#65533;C&#65533;T
+&#65533;z&#65533;&#65533;b<&#65533;K(&#65533;R&#65533;+e&#65533;&#65533;&#65533;[&#65533;&#65533;.&#65533;n&#65533;&#65533;&#65533;&#65533;2|u&#65533;Ct+&#65533;+&#65533;&#65533;;&#65533;3&#65533;d\-S&#65533;&#65533;"q.
b~Ql&#65533;
&#65533;D&#65533;p2&#65533; r)&#65533;(W&#65533;&#65533;<&#65533;R&#65533;&#65533;&#65533;&#65533;&#65533;&#65533;&#65533;&#65533;&#65533;C6Q&#65533;&#65533;>&#65533;&#65533;D&#1080;b&#65533;1`&#65533;&#65533;!m&#65533;&#65533;{&#65533;z&#65533;&#65533;5\&&#65533;$VG&#65533;&#65533;P
}&#65533;O&#65533;&#65533;s>uo&#65533;&#65533;&#65533;hY&#65533;Dd&#65533;&#65533;s&#65533;F&#65533;&#65533;&#65533;@4cq&#65533;&#65533;!&#65533;&#65533;y&#65533;l&#65533;Z//&#65533;Nr&#65533;d)&#65533;R&#65533;]&#65533;&#65533;&#65533;`Cl&#65533;&#65533;&#65533;[&#65533;|&#65533;&#65533;&#65533; &#65533;Y&#65533;&#65533;&#65533;&#65533;&#65533;o&#65533;&#65533;{IehDa'*4&#65533;<&#65533;.&#65533;qK&#1769;&#65533;_!&#65533;RA&#65533;C&#65533;D &#65533;3&#65533;0&#65533;>&#65533;E&#65533;&#65533;~)&#65533;2e&#65533;&#65533;Cv&#65533;%&#65533;V&#65533;{&#65533;&#65533;%&#65533;q]&#65533;&#65533;&#65533;w&#65533;G4K&#65533;v&#65533;&#65533;&#65533;z&#40433;0&#65533;D&#65533;~&#178;&#65533; #q&#65533;&#65533;F&#65533;$&#1048;,&#65533;&#65533; &#65533;&#65533;&#65533;&#65533;Mq&#65533;I7&#65533;&#65533;&#65533;&#65533;B&#65533;&#65533;=t&#65533;&#65533;x&#65533;&#65533;AO&#65533;`&#65533;O?&#65533;q&#65533;&#65533;K2&#65533;+&#65533;&#65533;&#65533;J&#65533;p&#65533;&#65533;&#2003;l&#65533;&#65533;S&#65533;&#65533;j&#65533;&#65533;q&#65533;Po&#65533;0&#65533;&#255;#j&#65533;y%$&#65533;&#65533;&#65533;&#65533;D&#65533;!&#65533; &#65533;&#65533;RQP3&#65533;9w&#65533;~&#65533;c&#65533;_LC&#65533;&#65533;A&#65533;46JH&#65533;&#65533;&#65533;0DR&#65533;i&#65533;0*&#65533;&#65533;r&#65533;&#65533;N&#65533; &#65533;@&#65533;A&#65533;. H&#65533;"&#65533;&#65533;F:&#594956;&#65533;$i&#65533;JZ&#65533;&#804;&7&#65533;&#65533;Nzr&#65533;&#65533;&#65533;!o0&#65533;R&#65533;&#65533;d&#65533;'W&#65533;&#65533;V&#65533;&#65533;8&#65533;&#65533;&#65533;&#65533;&#65533;Z&#65533;&#65533;x&#65533;.w&#65533;KA&#65533;t&#65533;&#65533;&#65533;b&#65533;&#65533;L&#65533;29Ia&#65533;&#65533;-&#65533;[&#65533;1&#65533;I&#65533;eZ&#65533;C&#65533;f&#65533;&#65533;p&#65533;&#65533;x1&#65533;g1&#65533;I&#65533;d&#65533;p&#65533;&#65533;&#65533;^L"Em&#65533;&#65533;&#65533;$&#65533;&#65533;I&#65533;Z&#65533;&#912356; !&#65533;&#65533;x&#65533;&#65533;wi&#65533;&#65533;J&#1026;&#65533;&#65533;L&#65533;)&#65533;&#65533;&#65533;U&#65533;&#65533;&#65533;&#65533;)&#65533;9&#65533;&#65533;&#65533;Xp&#65533; &#65533; Fn&#65533;
&#65533;fC&#65533;&#65533;&#65533;&#65533;&#1316;&#65533;&#65533;.&#65533;:&#65533;A&#65533;d&#65533;[p$	&#65533;&#1024;E&#65533;!=&#65533;H&#65533;&#1601;#&#65533;&#65533;&#65533;&#65533;&#65533;
L&#65533; &#65533;&#65533;A&#65533;B&#65533;Ay&#1244;s&#65533;&#65533;T&#65533;l&#65533;&#65533;&#65533;@&#65533;$&#65533;zG8&#65533;X&#65533;R&#65533; &#65533;&#65533; &#65533;N&#65533;%T&#65533;I&#65533;&#65533;&#65533;&#65533;=&#65533;&#65533;O5&#65533;4&#65533;&#65533;&#65533;cH&#65533;&#1332;&#65533;r&#65533;&#65533;&#65533;&#65533;b&#65533;&#65533;v&#65533;&#65533;t&#65533;&#65533;J&#65533;&#65533;K&#65533;&#65533;_&#65533;	&#65533;]JU1HAVU&#65533;&#65533;"0&#65533;d&#65533;&#65533;Y'k&#65533;&#65533;&#65533;&#65533;&#65533;6&#65533;&#65533;&#65533;&#65533;&#65533;&#65533; Y&#1182;&#1204;&#65533;&#65533;@	&#65533;*&#65533;&#65533;&#65533;}m#gJ$`7hAmm[J&#65533;&s&#65533;&#65533;&#65533;V&#65533;+&#65533;"&#65533;D@+s&#65533;\V&#65533;@&#65533;$o&#65533;&#65533;&#65533;=(C&#65533;&#253;Aq9S!hw&#65533;&#65533;&#65533;.+7 X&#65533;&#65533;&#65533;nko`&#1955;&#65533;&#65533;&#65533;PT&#65533;u&#65533;&#65533;!&#65533;&#65533;&#65533;&#65533;/+a&#65533;Y&#65533;&#65533;&#65533;7Hik&#65533;.&#65533;C&#65533;b0 &#65533;^7W&#65533;&#65533;&#65533; &#65533;0&#65533;&#65533;^x&#65533;&#65533;*&#65533; ,`&#65533;	` &#65533;&#65533;&#65533;&#65533;x&#65533;8&#65533;	;&#65533;&#65533;a3&#65533;A=Pcz&#1976;&#65533;&#65533;&#65533;&#1719;_&#65533;&#65533; &#65533;&#65533;;QPdq&#65533;&#65533;p2)&#65533;,&#65533;.bs\eC&#65533;&#65533;yer&#684;*&#65533;K&#65533;:f&#65533;&#65533;&#1626;]s\&#65533;&#65533;
K&#65533;&#65533;n~&#65533;2&#65533;B=&#65533;&#65533;&#65533;:&#65533;&#911947;  z&#65533;&#65533;&#65533;&#65533;0&#65533;&#439;&#65533;&#1031;.m&#65533;yY&#65533;&#65533;&#65533;rv&#1124;.^2&#65533;&#65533;&#65533;&#65533;&#65533;&#65533;&#65533;&#65533;4>`G&#65533;Ns&#65533;8&#65533;a&#65533;E&#65533;&#65533;&#65533;&#803;&#65533;k0&#65533; &#65533;Z&#65533;QE&#65533;8g&#65533;0&#29687;&#386;:&#1409;&#65533;&#65533;IPR9 :-&#65533;&#65533;$e^;&#65533;v-*&#65533;}cE&#65533;&#65533;&#298;&#65533;]&#65533;&#65533;d@ &#65533;&#379;zej&#46892;6&#65533;b`	&#65533;&#65533;m'P
)&#65533;&#65533;&#65533;&#65533;&#65533;6&#65533;`S&#65533;&#65533;Z	&#65533;&#65533;*&#65533;&#65533;&#65533;'X&#65533;A&#65533;j&#65533;c&#65533;&#65533;&#65533;&#1778;0&#65533;&#65533;&#65533;P&#65533;&#65533;&#65533;&#1922;&#65533;<v&#65533;*&#65533;&#65533;IEC->!&#65533;v&#65533;+B&#65533;&#65533;&#65533;ydK0|"
&#65533;&#65533;&#65533; Kc&#65533;&#65533;&#65533;u&#65533;&#65533;&#65533;e:&#65533;u]T&#19333;&#65533;>&#583;&#65533;%&#65533;&#65533;]&#65533;X;&#65533;&#65533;&#1796;&#65533;&#65533;su6m&#65533;&#65533;NH&#13459;&#65533;&#65533;&#65533;&#1668;&#65533;8&#65533;&#65533;&#65533;&#65533;r+&#65533;&#767;&#65533;&#65533;&#65533;&#65533;&#65533;&#65533;&#438;&#65533;Pt&#65533;&#65533;'&#65533;&#65533;z&#65533;p'&#65533;}&#65533;&#65533;(G&#65533;0&#65533;"&#65533;&#65533;&#65533;`&#65533;&#65533;&#65533;6&#65533;&#65533;$&#65533;]~d&#65533;&#65533;&#65533;&#65533;|&#65533;8&#65533;8&#65533;&#65533;|&#65533;q&#65533;r:{&#65533;!&#699;I&#65533;	&#65533;fc&#65533;O&#65533;&#65533;&#65533;T&#65533;&#65533;G&#65533;&#65533;&#65533;&#65533;&#65533;8*K&#65533;Z\&#65533;&#65533;&#65533;&#65533;p&#65533;$&#65533;&#65533;&#65533;&#65533;&#65533;6&#65533;&#324;&#65533;F`&#65533;(&#65533;&#65533;&#65533;&#65533;o&#65533;iN&#65533;&#65533;&#65533;4T&#1331;&#65533;Og&#65533;&#65533;&#65533;;&#65533;&#65533;2&#65533;&#65533;&#65533;0j&#65533;t&#65533;&#65533;h&#65533;ZR&#65533; &#65533;&#65533;&#65533;	&#1447;&#65533;t6S&#65533;&#65533;&#65533;&#65533;&#65533;&#65533;&#65533;/Q&#65533;&#65533;&#65533;/&#65533;I&#65533;&#65533;t1M&#65533;1&#65533;Ml&#65533;&#65533;bp&#65533;&#65533;
&#65533;&#65533;O&#65533;&#65533;&#65533;&#65533;&#65533;&#65533;&#65533;&#65533;@&#65533; 0&#65533; s&#65533;._0,&#65533;&#65533;_Qa#&#65533;G~&#65533;&#65533;z&#65533;-&#65533;&#65533;~KVP&#65533;.&#65533;0xm&#65533;s&#65533;&#65533;_&#65533;E&#65533;a&#199;yI&#65533;5&#1750;&#65533;&#65533;<&#65533;8o&#65533;jM &#65533;&#65533;Vo&#65533;0xx&#65533;q&#65533;sy;2&#65533;sw8AB"&#65533;3&#65533;50q!&#65533; Lp&#65533;&#65533;p&#65533;&#65533;&#65533;r&#65533;Cp	Z&#65533;&#65533;&#65533;5&#65533;vfr&#65533;'\12&#65533;R&#65533;!&#65533;&f('Ih&#65533;(k &#65533;'L`&#65533;1&#65533;\&#65533;>P s[j&#65533;Mb"Sw$&#65533;&#130;&#65533;&#65533;$IS&#535;&#65533;&#65533;&#65533;&#65533;(/@J&#65533;,N@#&#65533;Z1&#65533;@A~%&#65533;)g&#65533;"?&#65533;soa&#65533;R&#65533;&#65533;9v&#65533;-&#65533;3&#65533;G&#65533;L&#65533;&#65533;d&#65533;&#65533;a&#65533;&#65533;6&#65533;&#65533;|nt&#65533;&#65533;&#65533;N&#65533;=&#929;&#65533;Ae&#65533;&#65533;SS&#65533;=+P &#65533;6&#65533;&#65533;bX&#65533;A 9&#65533;=2h&#65533;bs_$qr&#65533;&#65533;&#65533;&#65533;B &#65533;&#65533;M&#65533;&#65533;&#5579;'&#65533;(A;&#65533;$&#65533;&#65533;zT~N&#65533;%&#65533;&#65533;&#65533;I&#65533;&#65533;&#65533;&#65533;&#65533;&#65533;&#65533;f&#65533;csI	
&#65533;Px&#65533;%&#65533;&#65533;ut!PV&#65533;&#65533;&#1103;8X}g&#65533;y&#65533;&#65533;H&#65533;&#65533;&#65533;&#65533;&#65533;&#65533;&#65533;!@&#65533;oP!&#65533;&#65533;2mt&#65533;&#65533;(	&#65533;g(@&#65533;&#65533;&#65533;&#65533;&#65533;A&#65533;&#1295;bV&#65533;C)y&#65533;&#65533;v@&#65533;&#65533;t&#65533;&#65533;>X	&#65533;&#65533;{o&#4823;r&#65533;wp&#65533;&#65533;['0lb &#65533;<&#65533;+&#65533;&#65533;`&#65533;B&#65533; &#65533;/&#65533;^i.(=X&#65533;2&#65533;&#65533;+&#65533;&#65533;+&#65533;&#65533;&#65533;P5e&#65533;@&#65533;d|&#65533;&#65533;&#65533;Q/'v&#65533;&#65533;&#65533;&#65533;
&#65533;&#65533;Q&#65533;)&#65533;'-&#65533;w&#65533;w&#65533;&#65533;&#65533;X&#65533;X&#416;&#65533;X&#65533;F&#65533;+&#65533;&#65533;&#65533;&#65533;&#65533;
&#65533;&#65533;/&#65533;&#65533;m7&#1528;&#65533;c&#65533;&#65533;e&#65533;/&#65533;&#65533;&#65533;&#65533;&#65533;+&#65533;&#65533;&#65533;&#65533;&#65533;&#65533;fX&#65533;&#65533;y&#65533;&#537;&#65533;&#697;&#65533;&#65533;&#1628;&#65533;&#65533;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C/&#65533;O&#65533;&#65533;D&#65533;ds"A&#65533;&#65533;.&#65533;*&#65533;"p&#65533;A65e 6&#65533;&#65533;#2&#65533;8&#624;&#65533;I(7j(4e&#65533;&#65533;&#7596;&#65533; &#65533;&#65533;z)&#65533;&#65533;HJ&#65533;+1'W&#65533;&#65533;&#65533;&#65533;&#65533;G'+h&#65533;&#65533;&#587;m^d&#65533;&#65533;!&H=D_&#65533; &#65533;+)&#65533;G~v&#65533;&#65533;&#65533;	&#65533;&#65533;x&#65533;K^&#331; &#65533;$t&#65533;&#65533;&#65533;
	^&#65533;&#1097;V\n&#65533;&#65533;&#65533;&#65533;I/&#65533;Y&#65533;&#65533;&#65533;05m&#65533;f(le&#65533;b&#65533;&#65533;V Ii&#65533;&#65533;MH&#65533;bbd&#65533;&#65533;&#65533;&#65533;&#65533;@g&#65533;&#65533;
&#65533;&#65533;&#65533;&#65533;l&#65533;(&#65533;'&#65533;@K1!Ojh-Jk&#710;"#Q&#65533;&#65533;o#&#65533;Xw&#65533;&#65533;v&#65533;&#65533;B&#65533;"&#65533;'5&#65533;A!&#65533;&#65533;0uq&#65533;&#65533;{ @@&#65533;r-&&#65533;{x&#65533;&#65533;&#65533;%&#65533;&#65533;]&#65533;&#65533;|&#65533;* &#65533;f&#65533;&#65533;&#65533;&#65533;&#65533;H&#65533;&#65533;rhMOh&E 7}b&#65533;6 &#65533;%&#65533;&#65533;V5X
(5&#65533;_dN&#65533;0&#65533;x&#65533;&#65533;Q&#65533;I&#65533;w&#65533;
&#65533;aV&#65533;&#65533;&#65533;~&#65533;-&#65533;t&#65533;H&#65533;b&#65533;`&#65533;&#65533;&#65533;$Bx&#65533;&#65533;/M0&#65533;&#65533;4&#65533;Q&#65533;p !&#65533;^&#1312;&#65533;~&#65533;&#65533;&#65533;&#65533;&#65533;&#65533;w&#65533;1&#65533;^&#65533;&#65533;&#65533;&#65533;&#65533;&#65533;d&#65533;x&#1079;_&#65533;B&#65533;&#65533;U&#65533;&#65533;&#65533;2&#65533;HJ'&#65533;&#65533;#}@2&#65533;&#65533;%&#957;	&#65533;"]^&#65533;&#65533;&#65533;"}V&#65533;ID-"q	9~&#65533;&#65533;)&#65533;&#65533;&#65533;l&#65533;`{&#65533;&#65533;@&#65533;&#65533;
&#65533;F
&#356;&#65533;T&#65533;D&#65533;&#65533;&#65533;B&#65533;DJ|jD/&#65533;FA`)hH&#65533;&#65533;
Q&#65533;&#65533;&#65533;VPHW&#65533;r&#65533;H &#65533;&#65533;&#65533;&#65533;Fe&#65533;xT&#65533;&#65533;&#65533;l-&#65533;&#65533;BL&#65533;&#65533;z&#65533;&#65533;&#65533;&#65533;+"&#65533;Kn&#65533;&#65533;&#65533;&#65533;T&#65533;1&#514;&#65533;P&#65533;C<{&#65533;&#208;%&#65533;&#65533;&#65533;&#65533;&#65533;"7&#65533;)&#65533;&#65533;"3&#65533;&#65533;&#65533; &#65533;BQ)&#65533;&#65533;P5<Vj&#65533;Q&#65533;&#65533;q&#65533;&#65533;	
&#65533;{&#65533;+&#65533;,3&#65533;&#65533;.S&#65533;&#65533;"&#65533;*&#65533;&#65533;6&#65533;C&#65533;Ts &#65533;&#65533;&M|[D&#65533;&#65533;&#65533;&#65533;l&#65533;&#65533;&#65533;i&#65533;&#65533;b&#65533;&#44892;&#65533;L&#65533;C9L	:&G&#65533;&#676;`&#65533;&#65533;&#65533;&#65533;&#65533;I_&#65533;E&#65533;&#65533;{^Rp&#65533;&#65533;&#65533;&#65533;A&#65533;&#65533;j*l&#65533;&#272;	U&#65533;&#65533;&#65533;q&#65533;&#65533;[2}&#65533;&#65533;/&#65533;&#65533;&#65533; &#65533;&#909;&#65533;9T&#65533;&#65533;&#65533;&&#65533;&#65533;+&#657;&#65533;Q&#65533;&#65533;w&#1868;&#65533;
&#65533;P&#65533;&#65533;(&#65533;&#65533;8 o&#65533;lt&#65533;&#65533;T&#65533;U&#65533;&#65533;yq&#65533;&#65533;&#65533;2n&#263;&#65533;P&#65533;&#65533;*&#65533;&#65533;&#65533;&#65533;p&#65533;&#65533;6njtM&#65533;P&#65533;e&#65533;&#65533;&#65533;(&#65533;&#65533;{)D &#65533;B&#65533;&#65533;8&#65533;CD3&#65533;4/&#65533;&#65533;&#65533;&#65533;8eO&#65533;&#65533;&#65533;tgqq&#65533;Ff&#65533;&#65533;&#65533;&#65533;&#65533;&#65533;&#65533;&#65533;`cE&#65533;&#1231;&#65533;B2&#161;n@(&#653;~&#1480;&#65533;L&#1096;&#65533;&#65533;&#65533;q&#65533;R8U&#65533;K&#65533;HM&#65533;&#65533;[HP&#1269;K0&#65533;r&#65533;92e&#65533; &#65533;Cj &#65533;Al&#65533;&#65533;&#65533;y&#65533;&#65533;&#65533;&#65533;:&#65533;&#65533;&#65533;^2&#541;&#65533;l8&#65533;^&#65533;$( &#65533;&#65533;xx&#65533;&#65533;H&#65533;&#65533;&#65533;!&#65533;6&#65533;u&#65533;M&#65533;!1&#65533;&#65533;&#65533;9DG(9 5Dy&#51978;f&#65533;&#65533;&#65533;&#567;g4&#65533;&#65533;rXX10&#65533;81&#65533;l&#65533;&#65533;)&#65533;&#65533;&#65533;&#65533;%&#65533;&#65533;iPH&#65533;&#65533;&#65533;&#65533;q  &#65533; I&#65533;B&#65533;L&#65533;"i&#65533;F:&#594956;&#65533;$'I&#65533;JZr&#65533;&#65533;#&#65533;&#65533;Nz&#602428;&#65533;(GI&#65533;RB&#65533;&#65533;2&#65533;
(W&#65533;&#65533;V"&#65533;&#65533;&#65533;&#65533;&#65533;,-&#65533;&#65533;T.&#65533;&#65533;q&#65533;.w&#65533;&#65533;Y&#65533;&#65533;4&#1086;H&#65533;&#65533;&#65533;&#65533;&#65533;L&#65533;2&#65533;&#65533;&#65533;f&#65533;&#65533;&#65533;sX&#65533;&#65533;&#65533;&#65533;&#65533;j&#44185;&#65533;&#65533;e&#65533;r$&#280;&#65533;&#65533;<Q\a.X&#65533;&#806;:MI&#65533;p&#65533;&#65533;&#65533;&#65533;&#65533;j&#65533;&&#65533;z&#65533;&#65533;]C&#65533;>;&#65533;&#65533;~&#65533;&#65533; &#65533;&#65533;@OqL&#65533;&#65533;&#65533;,&#65533; &#65533; B.&#65533;&#65533;L&#65533;?&#65533;&#65533;&#65533;X&#1314;&#65533;&#65533;VpP6&#65533;&#65533;8&#65533;Qe!I &#65533;&#65533;&#65533;&#65533;(/'&#65533;
&#65533;&#65533;&#65533;&#65533;&#65533;c&#65533;&#65533;&#65533;RP&#65533;&#65533;$&#65533;f&#65533; A&#65533;T&#65533;&#65533;d&#65533;/Up&#65533;&#65533;&#65533;1&#65533;&i &#65533;&#65533;+&#65533;&#65533;Cr:&#65533;&#65533;)&#65533;+&#65533;&#65533;K&#65533; &#65533;t&#65533;`*&#65533;3D&#65533;i&#65533;&#65533; &#65533;&#65533;&#65533;j&#65533;&#65533;\&#65533;&#65533;n&#65533;&#65533;v-+&#65533;9&#65533;&#65533;&#65533;7pAO&#65533;&#65533;&#65533;t&#65533;5&#65533;DBR&#65533;T&#65533;&#65533;&#65533;T%&#65533;`U&#65533;&#65533;&#65533;&#65533;&#65533;&#65533;;4V&#65533;&#65533;&#65533;i_I&#65533;&#65533;a&#65533;&#65533;,?3K&#65533; &#65533;B&#65533;&#65533;gOZ&#65533;&#65533;&#65533;&#65533;M&#65533;n&#1026;&#1322;v&#65533;&#65533;&#65533;&#65533;K&#65533;&#65533;v&#65533;&#65533;&#65533;&#65533;&#65533;&#2030;6&#65533;&#65533;,&#65533;:&#65533;H&#65533;W&#65533;z8FBo&#65533;&#1515;
&#65533;&#65533;&#65533;.tE&#65533;&#65533;!&#65533;&#65533;&#65533;&#65533;kqA;&#65533;&#65533;V&#65533;&#65533;s&#65533;&#65533;&#65533;&#65533;M&#65533;xG	&#65533;&#65533; ^&#65533;AF&#65533;&#65533;&#65533;RQ#&#65533;&#65533;&#65533;H|7&#65533;&#65533;&#1839;(/&#65533;#&#65533;&#65533;&#65533;&#65533;"&#65533;&#65533;&#65533;&#65533;&#65533;&#65533;&#65533;`&#65533;&#65533; 0@&#65533;&#65533;/&#1601;&#65533;&#65533; &#65533;&#65533;C&#65533;&#65533; &#65533;&#65533;&#65533;&#65533;&#65533;H&#65533;9W&#65533;&#65533;&#65533;&#65533;&#65533;&#65533;&#65533;&#65533;J&#65533;I&#65533;C&#65533;(&#1073;5y&#65533;&#65533;	&#65533;&#580;8&#65533;&#65533;6&#65533;&#65533;*A&#65533;&#65533;d26&#65533;`&#65533;9p&#65533;kd&#65533;&#65533;2&#65533;&#65533;&#65533;2|yA&#65533;q2U1&#65533;&#65533;&#65533;&#65533;t&#65533;&#65533;p&#65533;V7&#959;<&#65533;P  ;_&#1011;&#65533; &#65533;&#65533;&#65533;&#65533;&#65533;&#1004;&#65533;,&#65533;&#65533;e	&#65533;G&#38558;&#65533;&#65533;&#65533;Uzz/+&#532;&m&#65533;&#65533;`&#65533;&#65533;&#65533;0&#65533;<<&#65533;i0&#1304;&#65533;
D&#65533;&#65533;&#65533;D&#65533;&#65533;&#65533;V3&#65533;\&#65533;D(z&#65533;&#65533;&#65533;L&#65533;&#320;&#65533;^w&#65533;&#65533;o&#65533;g&#65533;EM&#65533;9&#65533;&#65533;F)&#65533;&#65533;R(aCQ&#65533;M&#65533;&#65533;&#65533;d&#65533;=D1A&#65533;W&#1889;&#65533;M&#65533;&#65533;x	&#65533;m&#65533;G&#1888; !1&#65533;&#65533;
J&#65533;
L&#65533;&#65533;&#65533;J&#65533;&#65533;Mn&#65533;&#65533;(&#65533;&#65533;&#414;&#65533;&#65533;?&#65533;&#65533;%V&#65533;G&#65533;So&#1972;&#65533;5&#65533;&#65533;E&#153;&#1535;7&#65533;B&#65533;&#65533;hD&#65533;&#65533;&#65533;`&#65533;&#65533;t&#65533;&#65533;6&#65533;&&#65533;&#65533;[&#65533;F&#65533;&#65533;LD&#27206;_&#65533; 8&#65533;&#65533;&#65533;&#65533;|&#65533;C&#65533;&#65533;&#58492;&#65533;i"&#283;y&#65533;3&#65533;a&#65533;mDQ9N2&#65533;&#65533;<&#65533;w7&#65533;].w&#65533;&#65533;&#65533;KxA&#65533;8&#65533;&#65533;&#65533;\&#65533;{&#65533;(&#65533;&#65533;p&#65533;&#65533;	&#65533;0Q&#65533;F&#20170;$&#65533;$&#65533;&#65533;&#65533;1&#65533;)!'&#65533;&#65533;
&#65533;m\&#65533;mpF&#65533;W&#65533;&#65533;&#65533;&#65533;3&#65533;&#65533;&#65533;C#&#65533;&#1096;&#65533;%h&#65533;	5Vk!&#65533;&#65533;&#65533;&#65533;x' &#65533;Y&#65533;Z&#65533;&#65533;HE&#65533;&#65533;&#65533;&#65533;&#65533;&#65533;F Eq&#65533;D&#65533;T&#65533;&#65533;U(M\&#65533;S,)\&#65533;Q&#65533;&#65533;&#65533;kLi8&#65533;&#65533;^&#65533;&#65533;E&#65533;i&#65533;&#65533;X&#65533;:&#65533;&#999;K&#65533;!&#65533;I&#65533;-&#65533;&#65533;&#65533;&#65533;&#1113;&&#1935;0&#65533;W&#65533;&#65533;&#65533;:J&#65533;&#65533; 4VD#&#65533;P&#65533;&#65533;&#65533; &#65533; La&#65533;h&#65533;&#65533;&#65533;PD=&#65533;AH&#65533;&#65533;E&#65533;+&#65533;o(&#65533;&#65533;&#65533;+_&#65533;&#65533;&#65533;&#65533;8&#65533;X&#65533;&#65533;~&#65533;V&#65533;&#65533;.^&#65533;&#65533;,&#65533;|ZD&#65533;&#65533;9&#65533;<&#65533;&#65533;!&#65533;-&#65533;+&#65533;+&#65533; @&#65533;O&#65533;&#65533;.&#65533;fVal&#65533;y&#65533;#&CsI&#65533;1&#65533;o&#65533;G"&#65533;vtC&#65533;8&#65533;&#65533;h&#65533;b&#65533;DM&#65533;4:&#65533; &#65533; 40&#65533;*Hm=X
w%&#65533;=&#65533;I&#65533;"Kp+G&#65533;k&#65533;&#65533;/W&#65533;4xnp&zR&#65533;&#65533;f+&#65533;=B&#65533;zJp'&#65533;!L &#65533;Kpm2&#65533;q&#65533;_&#65533;&#65533;9wy&#65533;&#65533;&#65533;&#65533;&#65533;z&#65533;&#65533;!&#65533;S&#65533;Kp 5W-&#65533;B2&#65533;h&#65533;/P$uGDK	&#65533;&#65533;F~3vC&#65533;&#65533;&#65533;A!S7-&#65533;w	kDg#b&#65533;&#65533;#wK&#65533;q&#65533;&#65533;&#65533;==&#65533;&#65533;C2`=&#65533;r$&#65533;&#65533;&#65533;lW&#65533;&#65533;&#65533;W&#65533;F&#65533;qT&#65533;=F&#65533;i&#65533;q `&#65533;*&#65533;&#65533;&#65533;{&#65533;&#65533;&#65533;P&#65533;<&#12745;v&#65533;&#65533;Kp&#65533;S&#65533;&#65533;(t&#65533;&#65533;>&#65533;&#65533;G&#65533;P&#65533;|&#65533;q&#65533;h@&#65533;H7@#&#65533;&#65533;sFb*&#65533;X	&#65533;&#65533;3&#65533;&#65533;a&#65533;&#65533;&#65533;)w&#65533;D&#65533;&#65533;Xq!v:a&#65533;&#65533;%X&#65533;&#65533;	&#65533;Q&#65533;8&#65533;&#65533;K&#65533;&#65533;0{A&#65533;L&#1039;\&#65533;f&#65533;tP!&#65533; y&#65533;!]A&#65533;)&#65533;hA&#65533;&#65533;0&#65533;H@!&#65533;X&#65533;@(&#65533;*9&#65533;W&#65533;H &#65533;0A1~M1
&#65533;w*S&#65533;|G&#696;&#65533;&#65533;~&#65533;xb&#65533;&#65533;&#65533;KQ&#65533; .&#65533;<cp&#65533;&#65533;&#65533;G\&#65533;&#65533;,&#65533;E1;&#65533;aE&#273;M&#65533;td@4rd,&#65533;&#65533;&#65533;m30C&#65533;	D	&#65533;0&#65533;&#65533;n&#65533;g&#65533;&#65533; &#65533;.5Y&#65533;&#65533;&#65533;|R&#65533;&#65533;&#65533;<P&#65533;&#65533;u&#1031;T0mY&#65533;&#65533;&#65533;&#65533;P,&#65533;&#1626;&#65533;&#65533;
70&#65533;&#65533;]&#65533;2&#65533;&#65533;&#65533;~&#65533;H&#65533;+&#65533;&#65533;&#65533;&#338;+p&#65533;]&#65533;kIc&#65533;&#65533;&#697;&#65533;&#65533;&#1628;&#65533;&#65533;&#65533;&#65533;&#65533;&#65533;9&#65533;<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&#65533;7&&#65533;U5&#65533;&#65533;Ez&#65533;&#65533;rR(n&#65533;&#65533;&#65533;&#65533;&#65533;&#65533;&#65533;&#65533;&#65533;t&#65533;&#65533;S+&&#65533;D&#65533;{}P&&#65533;g&#65533;&#65533;&#65533;&#65533;&#65533;&#65533;&#65533;O/&#65533;&#65533;&#65533;&#65533;&#65533;&#65533;&#65533;&#65533;&#65533;R&#65533;C+7&#65533;/&#65533;P&#65533;f/!&#65533;&#65533;Ld2&#65533;&#65533;D5&#65533;2(:##W&#65533;&#65533;&#65533;&#65533;`%&#65533;&#65533;&#65533;1&#65533;a&#65533;&#65533;&("&#65533;&#65533;&#65533;65 e&#65533;E&#65533;a&#65533;&#274;h&#65533;&#65533;DO0j&#1842;&#65533;&#65533;&#65533;&#65533;&#65533;/&#65533;x&#65533;&#65533;8O&#65533;L&#65533;B&#65533;&#65533;&#65533;q2&#65533;&#65533;&#65533;\d-&#65533;t(&#65533;>u&#65533;E&#65533;S&#65533;P&#65533;&#65533;bv&#65533;&#65533;&#65533;-&#65533;B%R$&#1077;\&#65533;&#65533;&#65533;&#65533;i&#65533;M&#65533;@|E&#65533;Xd&#65533;:&#65533;&#65533;P&#65533;&#65533;XT9#@&#65533;/Z&#65533;&#65533;7Y&#65533;%&#65533;c&#65533;&#65533;&#65533;&#65533;&#65533;w&#65533;&#65533;&#65533;j&#65533;&#65533;&#65533;&#65533;&#2031;&#65533;&#65533;&#65533;&#65533;&#65533;&#65533;&#65533;Y&#65533;"4`:&#65533;50&#65533;@&#65533;U&#65533;k&#65533;6&#65533;P0`&#65533;&#65533;H&#1976;&#65533;&#1318;P&#65533;	!&#65533;&#65533;&#65533;N*&#65533;b&#65533;&#1954;Q	N&#65533;@&#65533;&#65533;n&#65533;&#65533;&#65533;&#65533;w&&#65533;&#65533;W&#65533;&#65533;&#65533;&#65533;&#65533;4&#65533;&#65533;&#65533;y&#65533;'+&#65533;VdHd&#65533;*Op&#65533; @&#65533;&#65533;+ &#65533;&#65533;}HhE sM&#65533;0 &#65533;&#65533;&#65533;&#65533;&#65533;Q2&#65533;&#65533;
z&#65533;&#65533;`&#65533;&#65533;&#65533;&#65533;&#65533;E&#65533;Q&#65533;&#65533;&#65533;W&#65533;=
R.&#65533;&#65533;&#65533;&#772;&#65533;=3"ARt`&#65533;&#65533;N&#65533;&#65533;&#65533;&#65533;E&#65533;&#65533;&#65533;&#65533;-!&#778;P&#65533;&#65533;&#65533;|H@C&#65533;&#65533;m&#65533;8&#65533;`H&#65533;x^&#65533;1&#65533;a&#65533;&#65533;&#65533;&#65533;&#65533;F&#65533;^&#65533;&#65533;&#65533;&#65533;?&#65533;&#65533;9&#65533;sm
&#65533;&#65533;:8D&#65533;&#65533;i&#65533;W.&#65533;ODW@&#8285;&#65533;:1&#65533;q[D&#65533;`"a`&#65533;PzE?&#65533;&#65533;&#65533;x&#65533;&#483;&#65533;&#65533;5&#65533;~+)q&#65533;&#1064;&#65533;&#333;H&#65533;&#65533;H&#65533;&#65533;&#65533;O&#65533;$&#65533;l&#65533;R I&#65533;&#65533;&#65533;	&#65533;~xD&#65533;C&#65533;z"&#65533;I&#65533;Z&#65533;0&#65533;m&#65533;P&#65533;&#65533;,-&#65533;&#65533;[&#634;&#65533;&#65533;&#52838;0&#65533;&#65533;&#65533;b!&#1208;I`{C&#65533;~&#65533;gMu&#65533;&#1104;M2&#65533;&#65533;+v&#65533;&#65533;&#65533;&#65533;\2%&#65533;X&#65533;5&#65533;&#65533;bR(&#65533;&#65533;&#65533;&#65533;+&#319;N&#65533;&#47683;&#65533;0)q o&#65533;hw&#65533;&#65533;&#65533;2&#65533;\E&#134;&#65533;K&#65533;&#65533;&#65533;JU|&#1133;O&#65533;0&#65533;!,7&#65533;i&#65533;Bu&#65533;&#65533;\&#65533;&#1796;j&#65533;&#65533;<D&#65533;5`&#65533;~"&#65533;
X&#65533;&#65533;!Q+&#65533;k!&#65533;&#65533;&#65533;4&#65533;<&#65533;H&#65533;&#1386;S&#65533;&#65533;q&#65533;&#65533;&#65533;LY&#65533;hzE&#65533;&#65533;&#1596;:&#65533;&#65533;[&#65533;&#65533;&#65533;&#65533;pC&#65533;:&#65533;&#65533;&#1349;&#65533; &#65533;&#65533;&#65533;&#65533;BM|3&#65533;&#65533;t&#65533;@viK&#65533;&#65533;_&#65533;&#65533;&#65533;&#65533;+&#65533;&#65533;&#65533;@HvMsn&#65533;&#65533;&#1125;d&#65533;&#65533;j&#65533;cT&#65533;&#65533;&#65533;&#65533;&#65533;&#65533;"]C&#65533;i&#65533;v&#65533;&#686;&#65533;
u&#65533;{&#65533;dEh+&#65533;=&#65533;g&#65533;ZrEHb&#65533;b&#65533;&#65533;d&#65533;$&
A|&#65533;&#65533;&#65533;&#65533;=&#2016;!24&#65533;y@&#65533;2&#65533;y&#65533;ceA*V&#65533;xT&#65533;V&#65533;&#65533;P&#65533;t&#65533;&#65533;V&#65533;$&#65533;`&#65533;D&#65533;&#65533;&#65533;Y&#65533;# &#65533;&#65533;T&#65533;&#65533;&#65533;w<~&#65533;A&#65533;&#65533;&#65533;#*&#65533;&#223;=L&<&#65533;&#65533;
&#65533;&#65533;&#65533;P &#65533;&#65533;&#65533;+8&#65533;h&#65533;cS;&#65533;&#228;&#65533;t{P&#65533;-A&#65533;&#65533;'.&#65533;&#65533;&#65533;&#65533;`&#65533;<&#65533;c&#65533;&#65533;	&#65533;U&#1785;&#65533;&#65533;&#65533;&#65533;D:&#65533;&#65533;&Z&#65533;G&#65533;&#97614;#&#65533;]&#65533;&#65533;&#65533;'vQu&#65533;@&#65533;&#65533;&#65533;&#65533;l&#65533;m&#65533;2&#65533;8 @:&#65533;(&#65533;&#65533;c&#1683;BA&#65533;!!&#65533;4B&#65533;@&#65533;&#65533;2&#65533;&#65533;1&#65533;Td @&#65533;JZ&#65533;&#804;&7&#65533;&#65533;Nj&#65533;&#65533;&#65533;(GI&#65533;R&#65533;&#65533;L%)%&#65533;.&#65533;DR&#65533;&#65533;&#65533;,gI&#65533;K&#65533;&#65533;&#805;.A&#65533;Jt&#65533;QP/&#65533;%,kI&#65533;bs&#65533;&#65533;L&2+ 	X*&#65533;&#199;0&#65533;&#65533;2&#65533;&#65533;&#65533;&#806;'&#65533;&#65533;&#65533;n&#65533;R&#1396;&#65533;H&#65533;)#h&#65533;&#35620;7&#65533;&#65533;&#65533;P&#65533;&#65533;&#65533;wh&#65533;&#1562;&#65533;&#65533;zf&#65533;&#65533;&#65533;&#65533;&&#65533;9&#436;&#65533; &#65533;&#65533;v*	&#65533;&#65533;&#65533;&#807;Bw9&#65533;:&#65533;uhb&#65533;&#65533;&#65533;&#65533;Z&#65533;&#65533;&#65533;C&#65533;Fe&#65533;&#1038;&#1970; &#65533;Hi1&#65533;0&#65533;O_G&#65533;d&#65533;&#65533;&#65533;K&#65533;tE&#65533;G&#1769;&#65533;&#65533;&#1318;@&#65533;N&#65533;6(	M&#65533;$	&#65533;&#65533; K&#65533;1=&#65533;L&#65533;&#1601;#&#65533;&#65533;&#65533;&#65533;K4&#65533;&#65533;&#65533;=&#65533;&#65533;B&#65533;P&#611;&U&#65533;K&#65533;&#65533;
n`&#65533;4B&#1536;)&#65533;PU\&#65533;519T!&#65533;&#65533;&#65533;7@&#65533;W&#65533;&#65533;n&#65533;&#65533; eSo&#65533;&#65533;R&#65533;!&#65533;oDV&#65533; &#65533;xu&#65533;&#65533;&#65533;2mp&#65533;h@&#65533;&#65533;&#65533;a_iN&#65533;&#1920;.&#65533;&#65533;&#65533;&#65533;X&#65533;&T&#65533;&#65533;&#65533;b&#65533;&#65533;&#42291;E&#65533;*	`W&#65533;&#65533;&#1396;&#65533;Dm2/&#65533;&#65533;!&#65533;&#65533;&#65533;&#65533;&#65533;&#65533;d{&#65533;A&#65533;&#65533;&#65533;,u&#65533;L&#65533; &#65533;B&#65533;pG)\"3&#65533;A&#65533;&#65533;&#65533;X2&#65533;&#65533;P-&#65533;Z&#65533;&#65533;a^r&#65533;$&#65533;&#65533;&#65533;&#65533;&#65533;&#65533;r&#65533;&#65533;&#65533;,&#65533;: J&#65533;w&#65533;&#65533;&#65533; #&#65533;&#65533;&#65533;&#65533;R&#65533;&#65533;&#65533;u&#65533;{&#65533;&#65533;A&#65533;&#65533; e&#65533;&#65533;/&#65533;w&#65533;&#65533;=&#65533;[I&#65533;&#65533;&#65533;$&#65533;q	&#65533;&#65533;&#65533; &#65533;AN&#1797;GnmT&#65533;&#1732;&#65533;&#65533;YK>@&#65533;&#65533;&7|&#65533;&#65533;&#65533;&#65533;%&#65533;R<M3&#65533;/&#65533;&#65533;&#65533;&#65533;&#65533; K"`H&#65533;&#65533;&#65533;I&#65533;[v&#65533;'&#65533;&#65533;}&#65533;&#65533;&#65533;)&#65533;t&#65533;X&#65533;&#65533;&#65533;|&#65533;&&#65533;YsE&#65533;&#1235;&#65533;>&#65533;(&#65533;s(
&#65533;lO/&#65533;Sf>&#65533;!vAP7&#65533;lnu&#65533;&#65533;&#65533;f|~&#65533;&#65533;@.OW&#65533;g&#65533;&#65533;&#65533;&#65533;&5DO&#65533;&#65533;&#65533;&#65533;&#821;&#1030;>&#65533;7&#65533;q2&#65533;&#1099;~&#65533;&#65533;*i&#65533;e&#65533;&#65533;&#65533;D 6}&#65533;N'&#65533;&#1222;0 &#65533;&#65533;&#65533;&#1337;552?&#65533;&#65533;&#65533;&#65533;&#65533;+&#65533;4L&#65533;&#65533;&#65533;&#65533;#&#65533;&#1205;
Q&#65533;^7P5AH9&#65533;&#65533;&#65533;&#65533;&#65533;&#65533;&#65533;&#65533;b&#65533;Ff&#65533;&#65533;Z&#65533;B-8n&#65533;&#65533;&#65533;vH&#65533;&#65533;&#65533;&#65533;`R&#65533;Z&#65533;77&#65533;[&#1678;&#65533;?&#65533;&#65533;EMEF&#65533;&#65533;&#498;&#65533;me&#65533; &#65533;g&#65533;HU&#65533;!!8J&#65533;@&#65533;76&#65533;A!Iu%m&#65533;r&#65533;qQqP&#65533;8Rx&#65533;&#65533;fM&#1847;&#65533;D'&#65533;&#65533;&#65533;&#65533;k&#65533;m4&#65533;&#65533;|&#65533;5&#65533;&#65533;&#65533;'D&#65533;@&#65533;|&#65533;&#65533;&#65533;&#65533;<SD>[3&#65533;{&#65533;&#65533;&#65533;&#65533;&#65533;s&#65533;&#65533;q&#65533;&#65533;&#65533;&#65533;&#65533;m&#65533;,/&#65533;a&#65533;&#65533;&#65533;&#65533;&#65533;&#65533;&#65533;s&#65533;&#65533;.&#65533;&#65533;&#65533;&#65533;VS&#65533;&#65533;&#65533;4&#65533;&#65533;&#65533;@|&#65533;&#65533;&#65533;&&#65533;&#65533;&#1628;B&#65533;3Jw&#65533;&#65533;&#65533;}&#65533;&#65533;&W&#65533;&#65533;?&#65533;AwD&#65533;&#65533;&#65533;&#1463;3WI&#65533;&#65533;&#65533;_&#1069;&#65533;&#65533;yJ`&#65533;<&#65533;&#65533;&#65533;&#65533;s3B&#65533;&#65533;!L&#65533;%0A&#2039;j&#65533;`4&#65533;&#65533;&#1680;&#65533;&#65533;P3zTC&#65533;&#65533;82&#65533;1H&#65533;&#65533;&#65533;&#65533;&#65533;B@[")C3&#65533;&#65533;c8&#65533;D&#65533;{&#65533;&#65533;%&#65533;&#65533;Gv6FX&#65533;&#65533;&#65533;p&#65533;gmHS&#65533;r&#978;&#65533;A5&#65533;&#30398;&#65533;&#65533;&#65533;jK!e&#65533;W&#65533; p&#65533;&#65533;`&#65533;O&#870;J&#1116;y&#65533;<Q&#65533;G&#65533;"&#1571;&#65533;&#65533;b4&#65533;0&#65533;	&#65533;&#65533;c`&#65533;~&#65533;z&#65533;&#65533;&#65533;&#65533;$B ?k&#65533;&=&#65533;!&#65533;RB#&#65533;&#65533;h6&#65533;Bg&#65533;&#65533;	&x&#65533;(&#65533;&#65533;&#65533;	&#65533;01&#65533;&#65533;5&#65533;@/_0)&#65533;p^&#65533;{&#65533;&#65533;&#65533;W/&#65533; rQ&#65533;&#65533;<&#65533;R.&#65533;"f!e,&#65533;&#65533;&#65533;'&#65533;!&#65533;|&#65533;&#65533;h&#65533;q"&#65533;Qz&#65533;&#65533;<&#65533;&#65533;&#65533;N&#65533;EA&#65533;&#65533;&#65533;&#65533;`&#65533;K&#65533;"6&#65533;&#65533;&#65533;ns}&#65533;&#65533;&#65533;&#65533;x&#65533;1$H&#65533;0O&#199;F&#65533;&#65533;{&#65533;2&#65533;&#65533;v
&#65533;sx &#65533;g&#65533;xs&#65533;&}&#65533;04&#65533;&#65533;DC9&#65533;Bn4&#65533;!&#1159;K&#65533;pu&#65533;&#65533;&#65533;&#65533;{L =&#65533;&#65533;'L`&#65533;Q&#65533;j&#20547;Z&#65533;&#65533;&#65533;&#65533;&#65533;&#65533;?&#65533;&#65533;$&#65533;%@aE]&#65533;&#65533;q:&#65533;h&#65533;75&#65533;&#65533;A&#65533;>-bH&#65533; &#65533;&#65533;z@&#65533;Ep&#65533;"&#65533;a &#840;&#65533;\&#65533;&#1075; &#65533;&#65533;w&#65533;8&#65533;S&#65533;7&#65533;&#65533;$&#65533;&#65533;&#65533;t&#65533;hI2&#65533;Pp&#65533;&#65533;&#65533;m&#65533;&#65533;&#65533;p&#65533;&#65533;&#65533;p&#65533;&#65533;1&#65533;xvO&#65533;r&#65533;E&#65533;&#65533;{N&#65533;&#65533;	&#65533;h&#65533;w_D&#65533;4u&#65533;XZ&#65533;&#65533;&#65533;&#65533;&#65533;&#65533;&#65533;&#65533;I&#65533;&#65533;X0u-B&#65533;C&#65533;2HG&#65533;&#65533;qb&#65533; &#65533;]&#65533;&#65533;V&#65533;&#17551;s&#65533;&#65533;&#65533;&#65533;U y&#65533;&#1169;.	0&#65533;"&#65533;pM`R&#65533;'8"z&#65533;EM&#65533;/)&#65533;M&#65533;!Z&#65533;&#65533;*FHii&#65533;&#65533;g~&#65533;N &#65533;@&#65533;)Vh+&#65533;M&#65533;<&#65533;&#65533;&#65533;S&#65533;&#65533;y&#65533;'&#65533;&#65533;&#65533;7 &#65533;v@6&#65533;!x=c&#65533;&#65533;Hc;&#65533;&#65533;&#65533;,&#65533;&#65533;&#65533;&#65533;PHa&#65533;&#65533;v&#65533;>?T&#65533;{oGU&#65533;&#65533;3&#65533;r	j&#65533;&#65533;&#1600;f&#65533;"&#65533;G&#65533;7
B !&#65533;,d&#65533;m&#65533;'+&#65533;&#65533;z&#65533;-X&#65533;!&#65533;&#65533;&#65533;&#65533;&#65533;&#65533;&#65533;&#65533;H&#1394;&#65533;P&#65533;HPEm&#65533;&#65533;DH1&#65533;&#65533;,&#65533;y&#65533;&#65533;b&#65533;i&#65533;n xR&#65533;-&#65533;&#65533;syS,&#537;&#65533;&#65533;b	&#65533;&#65533;7&#65533;&#65533;1&#65533;"&#65533;&#65533;X&#65533;L@"&#65533;i&#65533;&#65533;&#65533;?&#65533;&#65533;&#65533;&#65533;&#65533;&#65533;&#65533;&#65533;&#65533;9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&#65533;&#65533;J&#65533;P Y&#65533;($&#65533;q&#65533;&#65533;HI&#65533;&#65533;&#65533;I&#65533;zD )&#65533;'&#852;&#65533;&#65533;[&#65533;[Q&#65533;n1&#65533;&#65533;BD&#65533;K
&#65533;N'&#65533;$&#1840;&#65533;&#65533;&#65533;/&#65533;`B&#65533;&#65533;&#913;&#65533;b&#65533;"&#195;&#65533;r&#65533;h&#683;D&#1848;P&F&#65533;&#65533;Tkp&#65533;b&#65533;$&#65533;&#65533;&#65533;&#65533;)&&#65533;Y&#65533;RC&#65533;&#65533;#G&#65533;&#65533;G\S'&#65533;C&#65533;G&#65533;q&#65533;&#65533;&#65533;ESy&#65533;]&#991;w&#65533;A&#65533;&#65533;+R&#65533;&#65533;M+&#65533;WAa&#65533;&#65533;&#65533;&#65533;r&#65533;&#65533;o<(:wVJ&#65533;&#1453;%0&#65533;[(&#65533;&#65533;v&#65533;&#2034;&#2009;&#65533;D&#65533;&#65533;$(x&#65533;&#65533;e&#65533;&#65533;&#65533;O8p&#65533;&#65533;&#65533;&#65533;&#65533;&#143;5!M&#65533;&#65533;&#65533;&#65533;&#65533;&#65533;
&#65533;`p^!`&#65533;.&#65533;q&#65533;&#65533; &#1409;BGM&#1047;S(&#65533;&#65533;&#65533;&#65533;&#65533;&#65533;pD |Y&#65533;R&#65533;(&#65533;%&#65533;&#65533;i&#65533;5&#65533;[OH&#65533;&#65533;p&#65533;&#65533;H&#65533;8&#65533;)I-q&#65533;n&#452;~&#65533;&#65533;&#65533;A&#65533;1vQ&#65533;&&#65533;HD&#65533;&#65533;&#65533;hD-N^d&#65533;-&#65533;&#711;E&#65533;&#65533;&#65533;tF&#65533;7 ?&#65533;&#65533;}\&#65533;	J&#65533;`&#65533;h&#65533; &#65533;&#65533;KL&#65533;&#270;&#65533;&#65533;&#516;lK\&#1179;&#65533;&#65533;&#65533;&#65533;f&#65533;&#65533;&#65533;aZ+J]&#65533;~&#1460;I&#65533;gz&#65533;J&#65533;)&#65533;%&#65533;.&#65533;&#65533;x&#65533;_&#65533;T&#65533;f&#65533;J&#65533;&#65533;%%*&#65533;&#65533;&#65533;y&#65533;CJ|zD/&#65533;&#65533;&#1559;&#65533;&#65533;PH(&#65533;&#65533;&#687;&#65533;J&#65533;k&#65533;&#65533; &#65533;&#65533;&#65533;z&#234;F&#65533;&#65533;!sI&#65533;&#65533;&#65533;7`&#65533;&#65533;3*&#65533;",&#65533;&#65533;t&#65533;m&#65533;&#65533;&#65533;z&#65533;&#65533;&#65533;`&#65533;&#65533;kf&#65533;BXX&#65533;0&#65533;I;&#65533;=9b&#65533;&#65533;'[&#65533;&#138;P&#65533;&#65533;&#65533;+&#65533;A(&#65533;R&#65533;+	eQ&#65533;&#65533;&#65533;&#65533;&#65533;&#65533;&#65533;&#65533;&#65533;
!A&#65533;T0&#257;&#65533;+&#65533;&#65533;$&#65533;a\3&#65533;l<&#65533;|D&#65533;J&#65533;&#65533;1;&#260;&#65533;b&#65533;B!{&#65533;Q&#65533;E&#65533;`r) &#65533;&#65533;"&#65533;s&#65533;&#65533;=&#65533;'E/&#65533;&#65533;&#65533;&#1018;]&#65533;&#65533;&#65533;.&#65533;&#65533;,&#65533;&#65533;&#65533;&#1805;{&#65533;&#65533;&#65533;&#65533;DI&#65533;&#1086;b&#65533;&#65533;&#65533;5&#65533;&#65533;`.&#65533;&#65533;&#65533;&#65533;Xq&#65533;0q&#65533;2)&#65533;K&#65533;&#65533;($&#65533;&#65533;2q&#65533;x&#65533;id&#65533;&#65533;7&#65533;#&#65533;&#65533;&#65533;&#65533;Sk&#65533;/}#G&#208;r&#65533;DV&#65533;A=&#65533;^a&#1427;=&#65533;&#65533;$(&#65533;&#65533;&#65533;&#65533;&#65533;7V6&#65533;X&#65533;&#65533;&#65533;&#65533;H&#65533;&#65533;&#65533;&#1113;{&#65533;316
&#65533;~YG&#65533;c&#65533;&#65533;ubY&#65533;&#65533;&#65533;w&#65533;&#65533;[&#65533;+&#65533;=&#1286;j&#65533;"&#65533;&#65533;B&#65533;&#65533;&#65533;&#65533;&#65533;&#65533;3G&#65533;&#65533;&#65533;&#973;R&#65533;&#65533;&#983;&#65533;&#1032;&#65533;&#65533;-&#65533;`&#65533;&#65533;&#65533;&#65533;&#65533;&#204;&#65533;&#65533;&#65533;qkl&#65533;&#65533;&#65533;&#65533;&#65533;N&#65533;&#65533;	&#65533;&#65533;&#65533;&#65533;&#65533;&#65533;C&#65533;&&#65533;&#65533;dO$p&#65533;&#65533;&#65533;&#65533;&#65533;	&#65533;EB&#65533;&#65533;ZB3A&#65533;i&#65533;&#65533;&#65533;P&#65533; &#65533;&#65533;!=&#65533;O&#65533;.&#65533;&#65533;&#357;&#65533;pr_&#65533;.a &#65533;&#65533;K&#65533;&#65533;&#65533;&#65533;w&#65533;&#65533;Pt+y&#65533;6(e&#65533;:P
|7h&#65533;5&#65533;U&#65533;^Dc%&#65533;+"z!&#65533;&#65533;g&#65533;c&#65533;&H&#65533;&#65533;&#65533;qQ&#65533;w&#65533;&#65533;&#65533;v		>O$@ Vq:0&#65533;OC&#65533;&#65533;2G&#65533;G&#65533;Hst#zQ&#65533;&#65533;QR~&#65533;I-&#65533;&#65533;=&#1921; *&#65533;&#65533;t'6&#656;s&#1546;&#65533;(*$&#65533;&#65533;jX&&#65533;&#65533;&#65533;  &#65533;&#65533;&#65533;&#65533;(GI&#65533;R&#65533;&#65533;,&#65533;V&#65533;&#65533;V&#65533;&#613388;&#65533;,gI&#65533;XF`{&#65533;$B*w&#65533;&#65533;^&#65533;R&#65533;&#65533;&#65533;0&#65533;ILW&#65533;P&#65533;&#65533;2&#65533;&#65533;L&#65533;&#1036;&#65533;&#65533;&#65533;&#65533;0&#65533;c%&#65533;k&#65533;6&#65533;iJiz&#65533;&#65533;&#65533;5rC&#65533;d&#65533;&#65533;L&#65533;:&#65533;&#65533;&#65533;vrAj&#65533;:&#65533;u&#65533;S&#65533;&#65533;&#807;7&#65533;0&#65533;+&#65533;&#65533;[ &#65533;&#65533;Y&#65533;n&#65533;&#65533;&#65533;U&#65533;>ZL
&#65533;&#65533;&#65533;(D&#65533;&#65533;-&#65533;&#65533;()0&#65533;&#1038;&#65533; &#65533;4J&#1170;&#65533;&#135;[p&#65533;&#65533;&#65533;@J@&#65533;&#65533;t)<&#65533;&#912;&#65533;S'&#65533;iN?0K&#65533;<&#65533;{$.&#65533;@J&#65533;&#65533;4*h&#65533;M&#65533;&#65533;&#65533;G8A8&#65533;"T:&#808;'	4BQ&#65533;0&#65533;&#65533;R&#65533;L&#1894;S&#65533;&#65533;&#65533;&#1536;9&#65533;&#65533;6&#65533;&#65533;&#65533;+&#65533;&#65533;&#65533;
&#65533;&#65533;U!&#65533;&#65533;7XjX&#65533;9Vo&#65533;&#65533; `%To UXz&#65533;r&#65533;g&#65533;*&#65533;&#65533;" &#65533;{ef_&#65533;i&#65533;&#65533;@&#65533;&#65533; f&#65533;&#65533;$l&#65533;.&#65533;&#65533;&#65533;
&#65533;&#65533;*t&#65533;&#65533;,&#65533;b&#65533;&#65533;&#65533;&#65533;&#65533;H&#65533;,&#65533;&#65533;&#1596;&#65533;v&#65533;&#65533;&#65533;&#65533;T;&#65533;&#65533;&#65533;&#65533;&#65533;&#65533;(&#65533;J&#65533;@(&#65533;m{&#65533;&#65533;hj&#65533;j&#65533;~k&#65533;&#65533;
W&#65533;&#65533;E@fp&#65533;(w&#65533;&#65533;l&#65533;77&#65533;&#65533;Z&#65533;&#1402;E&#65533;&#65533;'@&#65533;&#65533;&#65533;&#65533;&#65533;f	&#65533;&#1025;VF&#65533;&#65533;&#65533;U&#65533;&#65533;&#65533;&#65533;&#1952;&#65533;&#65533;4&#65533;&#65533;&#65533;&#65533;T&#65533;W&#65533;&#65533;
Xy&#65533;&#666;&#65533;[&#65533;/&#65533; &#65533;&#65533;)A&#65533;&#65533;\&#65533;\&#65533;SX&#65533;0X-`&#65533;&#65533;&#65533;&#65533;Y&#65533;&#65533;j&#65533;&#65533;&#65533;&#65533;&#65533;&#65533;&#65533;&#65533;;&#65533;&#65533;&#65533;,0BaQ|&#65533;&#65533;&#65533;Y&#580;&#65533;+&#65533;0`&#65533;L &#65533; &#65533;&#65533;&#65533;&#65533;NO&#65533;Y&#65533;&#65533;kj&#65533;I&#65533;LR8&#65533;P&#65533;g&#65533;L&#65533;&#65533;$&#65533;&#65533;&#65533;&#65533;&#65533;D|&#65533;&#65533;a&#65533;&#65533;&#65533;&#65533;&#65533;5_&#65533;&#65533;@&#65533;&#65533;U&#65533;,&#65533;7&#65533;3&#65533;&#65533;&#65533;&#158;&#65533;|&#223;F&#65533;&#65533;&#65533;4;&#65533;i&#65533;9&#65533;Jy&#65533;k&#65533;hpz&#65533;&#1105;&#65533;&#292;&#65533;Z&#65533;&#65533;o&#65533;wI &#65533;4>;-&#65533;	d&#65533;&#65533;&#65533; B-j&#1810;:&#65533;&#65533;"${!&#65533;R&#65533;&#65533;&#65533;gP&#65533;MuM?&#65533;&#65533;&#65533;&#65533;u&#65533;C&#65533;]&#65533;	<&#65533;&#65533;@&#65533;AOa&#65533;!A&#65533;&#65533;#$&#65533;t&#65533;&#65533;&#65533; &#65533;t&#65533;&#65533;&#65533;^&#65533;&#204;&#65533;&#65533;YB&#65533;Ij&#65533;&#65533;&#65533;&#65533;A.&#65533;&#65533;&#65533;x<&#65533;&#65533;M&#65533;K\&#65533;ntd)&#65533;}&#65533;f&#65533;[&#65533; &#65533;&#65533;A&#65533;"&#65533;&#65533;&#65533;&#65533;&#65533;&#65533;&#65533;-&#65533;B&#65533;QYn&#65533;?&#65533;TC&#65533;S&#65533;&#65533;&#65533;&#65533;&#65533;&#65533;C&#65533;Cp&#1412;&#65533;m*M&#65533;&#65533;"&#65533;&#65533;&#65533;(&#65533;&#65533;q)&#65533;K&#65533;&#65533;[&#65533;!a&#65533;&#65533;d&#65533;&#65533;A&#65533;&#65533;&#65533;&#65533;l;&#65533;|&#65533;&#65533;&#65533;&#65533;&#65533;&#65533;!&#65533;b&#65533;&#65533;i&#65533;&#65533;&#65533;&#65533;F&#65533;&#65533;&#65533;&#65533;[&#65533;&#65533;&#65533;&#65533;(&#65533;(2X3&#1285;&#65533;&#65533;&#65533;&#65533;i&#65533;&#1220;&#65533;6)0]cbD&#65533;&#65533;G&#65533;&#65533;&#65533;@(S&#65533;&#65533;C&#65533;L&#65533;&#65533;1&#65533;&#65533;(n&#65533;&#65533;&#65533;]
	c&#65533;~n&#65533;&#65533;&#65533;%&#65533;&#65533;A&#65533;A&#65533;A&#65533;C&#65533;&#1147;6&#65533;L.mYs&#65533;8&#65533;&#65533;l%9&#65533;q&#65533;-8&#65533;&#65533;&#65533;L&#65533;#&#65533;&#65533;y%&#65533;&&#65533;&#65533;C&#192;k&#65533;T&#138;&#65533; +@:.dQ&#65533;&#65533;yL&#65533;&#65533;&#65533;sC&#65533;&#65533;cJN\&#65533;&#65533;yY&#65533;	u&#65533;@&#65533;&#65533;&#65533;&&#65533;&#65533;&#65533;@&#65533;Y&#65533;&#65533;&#65533;95L]&#65533;"9&#65533;&#65533;n&#521;&#65533;&#65533;&N]&#65533;Mk&#65533;)N&#65533;/6&#65533;&#65533;D
R&#65533;&#44972;N&#65533;Mh&#65533;3&#65533;F&#65533;s#.&#65533;&#65533;y&#65533;:&#65533;W&#65533;2&#65533;&#65533;&#65533;&#65533;&#1367;1&#65533;T&#65533;y#&#65533;C1&#391;~&#1572;0:&#65533;
7&#65533;&#65533;&#65533;(0s
&#65533;&#65533;>VP0&#65533;y7&#65533;PcasA&#65533;=+&#65533;+&#1175;-&#65533;+&#65533;&#65533;&#65533;0&#65533;DX&#65533;F&#65533;	&#65533;+3&#65533;g._&#65533;,K &#65533;&#65533;!&#513;&#65533;:y&#65533;H&#65533;&#65533;+eFR&#65533;R.&#65533;&#65533;zP mwba&#65533;&#65533;!&#65533;1T&#65533;&#65533;&#65533;ArX&#65533;~J&#65533;{G8&#65533;s(&#65533;Z&#65533; &#65533;68&#65533;&#65533;&#65533;	t&#65533;D&#65533;&#65533;&#65533;&#65533;`l&#65533;	y&#65533;||H&#65533;&#65533;&#65533;&#65533;)R7&#65533;xX&#65533; E&#65533;!&#65533;&#65533;&#65533;&#65533;&#65533;dR&#65533;M@Cv&#65533;I8&#65533;&#65533;#&#65533;&#65533;M&#65533;&#65533;&#65533;Ahm&#65533;u"1&#65533;C&#65533;p*b&#65533;bv&#65533;&#65533;&#65533;&#65533;&#65533;~&#65533;&#65533;!T!&#65533;&#65533;$97&#65533;&#65533;&#65533;$0$&#65533;tI&#65533;&#65533;XL&#65533;|&#65533;1!&#65533;--r	$&#65533;o(T#&#65533;_Rtl&#65533;&#65533;&#65533;&#65533;s&#65533;6$#&#65533;ir +&#65533;$&#65533;8U'[&#65533;"&#65533;A=&#65533;&#65533;&#65533;&#65533;&#65533;N&#65533;C&#65533;<&#65533;&#65533;&#65533;&#65533; &#65533;&#65533;#&#65533;.7" n69&#65533;5r1>r'&#65533;nX4X(9S&#65533;G/&#65533;&#65533;X$1&#65533;&#65533;iU&#65533;&#65533;1[&#65533;&#65533;&#808;-&#65533;&#65533;&#65533;h&#65533;;vT`u&#65533;3A&#65533;1&#65533;&#65533;4>&#65533;&#65533;
&#433;&#65533;&#65533;/i&#65533;1=E&#65533;uA2&#65533;&#65533;|X&,[&#275;m&#1044;&#65533;H&#65533;4]@&#65533;P<&#65533;&#65533;&#65533;&#65533;&#65533;&#65533;&#65533;c&#65533;&#65533;&#65533;&#464;:&#65533;Ba&#65533;I&#65533;y=q&#65533;[1MP~0(&#65533;&#65533;pP&#65533;P&#65533;S+k&#65533;&#65533;&#516;&#65533;@{&#65533;&#65533;&#65533;iPq&#65533;&#65533; &#65533;u&#65533;bP&#65533;<&#65533;;&#65533;(h&#65533;&#65533;+	&#65533;&#65533;MP8q&#65533;&#65533;&#65533;&#65533;Tpscp/&#65533;&#65533;Z&#65533;Z0S&#65533;&#65533;&#65533;G&#967;&#65533;&#65533;g;h&#65533;#x&#65533; &#65533;&#65533;&#65533;&#65533;#&#65533;&#1048;g&#65533;n&#65533;&#65533;&#65533;s&#65533;&#65533;U&#65533;E_&#65533;&#65533;&#65533;
&#242;&#65533;&#1849;&#65533;&#65533;P{&#65533;&#65533;&#65533;ty;&#65533;&#65533;$iU&#65533;I&#65533;&#1630;&#1753;&#65533;b&#65533;&#65533;&#65533;&#65533;&#65533;&#65533;y&#65533;&#65533;&#65533;&#65533;&#65533;&#65533;&#65533;&#65533;&#1631;&#65533;&#65533;&#65533; &#65533;rA  ;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=""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xt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xt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crdownload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2295363" y="2120460"/>
            <a:ext cx="6934041" cy="14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V BOB. </a:t>
            </a:r>
            <a:endParaRPr lang="uz-Cyrl-UZ" sz="4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33"/>
              </a:spcBef>
            </a:pP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MAVZU: MAGIT MAYDON</a:t>
            </a:r>
            <a:endParaRPr lang="en-US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=""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=""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ru-RU" sz="4543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b="1" spc="-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=""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169293" y="214783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" y="75849"/>
            <a:ext cx="1539329" cy="16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=""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169292" y="42956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" name="AutoShape 2" descr="Электронный микроскоп Атом, Электрон с, электрон, микроскоп, область png | 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66" y="3529422"/>
            <a:ext cx="5398865" cy="279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magnitlar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08001" y="1232099"/>
            <a:ext cx="11067844" cy="1678174"/>
            <a:chOff x="1536" y="1899"/>
            <a:chExt cx="2736" cy="262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81" y="1899"/>
              <a:ext cx="2580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Sun’iy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magnitlarning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xossalari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tabiiy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magnitlarning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xossalari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kabi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bo‘ladi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Tabiiy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sun’iy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magnitlarning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barchasi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doimiy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magnitlardir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29" y="3407345"/>
            <a:ext cx="7428344" cy="2785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8" y="3165324"/>
            <a:ext cx="3269673" cy="32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Magnitlaring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46304" y="1205140"/>
            <a:ext cx="10660326" cy="1773362"/>
            <a:chOff x="1536" y="1122"/>
            <a:chExt cx="6034" cy="1197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11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772" cy="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Magnitga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mayda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temir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jismlarni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yipishtiraylik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bunda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har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ikkala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qutbga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ham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yopishganini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ko‘ramiz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35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Image result for mag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224997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807526" y="3351851"/>
            <a:ext cx="6258831" cy="1220150"/>
            <a:chOff x="1536" y="1899"/>
            <a:chExt cx="2736" cy="131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1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81" y="1899"/>
              <a:ext cx="258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Magnitning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ta’siri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kuchli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joyi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uning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qutblari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bo‘ladi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2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qutblari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587586" y="1185706"/>
            <a:ext cx="6965785" cy="3345031"/>
            <a:chOff x="1536" y="1899"/>
            <a:chExt cx="2736" cy="291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9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74" y="1915"/>
              <a:ext cx="2652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30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”ning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o‘rtasi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neytral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bo‘lib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u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qismida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tortishish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mavjud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emas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Dinamometrga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osilgan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mixga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magnitning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o‘rtasini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yaqinlashtirib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bunga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ishonch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osil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qilish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mumkin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2" y="1185708"/>
            <a:ext cx="37719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Magnitlarning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kuchlari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46304" y="1205140"/>
            <a:ext cx="10660326" cy="2312630"/>
            <a:chOff x="1536" y="1122"/>
            <a:chExt cx="6034" cy="1561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15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772" cy="1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Magnitlarning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ta’sir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kuchlarini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tajribada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o‘rganish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mumkin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Ulardan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birini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shtativga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osib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ikkinchisini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yaqinlashtirganimizda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ulardan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birini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qochganini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yoki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yaqinlashganini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ko‘rishimiz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mumkin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35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K:\Ulug'bek\4-chorak\8.4.1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95" y="3810844"/>
            <a:ext cx="3812713" cy="27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Ulug'bek\4-chorak\8.4.1\w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33" y="3810844"/>
            <a:ext cx="4201867" cy="270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Uilyam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Gilberg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912243" y="1229258"/>
            <a:ext cx="7518201" cy="4199264"/>
            <a:chOff x="1476" y="2892"/>
            <a:chExt cx="2883" cy="911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91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48" y="2903"/>
              <a:ext cx="2724" cy="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Ingliz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shifokori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Uilyam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Gilbert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(1544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−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1603)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doimiy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magnitlarning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xossalarini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o‘rganish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bo‘yicha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tadqiqotlar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olib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borgan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. Gilbert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 1600-yilda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nashr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3200" dirty="0" smtClean="0">
                  <a:latin typeface="Arial" pitchFamily="34" charset="0"/>
                  <a:cs typeface="Arial" pitchFamily="34" charset="0"/>
                </a:rPr>
                <a:t>etilgan </a:t>
              </a:r>
              <a:r>
                <a:rPr lang="uz-Cyrl-UZ" sz="3200" dirty="0" smtClean="0">
                  <a:latin typeface="Arial" pitchFamily="34" charset="0"/>
                  <a:cs typeface="Arial" pitchFamily="34" charset="0"/>
                </a:rPr>
                <a:t>“</a:t>
              </a:r>
              <a:r>
                <a:rPr lang="sv-SE" sz="3200" dirty="0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sv-SE" sz="32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sv-SE" sz="3200" dirty="0" smtClean="0">
                  <a:latin typeface="Arial" pitchFamily="34" charset="0"/>
                  <a:cs typeface="Arial" pitchFamily="34" charset="0"/>
                </a:rPr>
                <a:t>magnit jismlar </a:t>
              </a:r>
              <a:r>
                <a:rPr lang="sv-SE" sz="3200" dirty="0">
                  <a:latin typeface="Arial" pitchFamily="34" charset="0"/>
                  <a:cs typeface="Arial" pitchFamily="34" charset="0"/>
                </a:rPr>
                <a:t>va ulkan magnit </a:t>
              </a:r>
              <a:r>
                <a:rPr lang="sv-SE" sz="3200" dirty="0" smtClean="0">
                  <a:latin typeface="Arial" pitchFamily="34" charset="0"/>
                  <a:cs typeface="Arial" pitchFamily="34" charset="0"/>
                </a:rPr>
                <a:t>−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Yer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haqida</a:t>
              </a:r>
              <a:r>
                <a:rPr lang="uz-Cyrl-UZ" sz="3200" dirty="0" smtClean="0">
                  <a:latin typeface="Arial" pitchFamily="34" charset="0"/>
                  <a:cs typeface="Arial" pitchFamily="34" charset="0"/>
                </a:rPr>
                <a:t>”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nomli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kitobida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magnitlarning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xossalarini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bayon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qilgan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: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95" y="1593592"/>
            <a:ext cx="2436694" cy="359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06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Magnitlarning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26012" y="1182489"/>
            <a:ext cx="10439382" cy="1477966"/>
            <a:chOff x="1350" y="1310"/>
            <a:chExt cx="5425" cy="931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5239" cy="9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>
              <a:off x="1350" y="1526"/>
              <a:ext cx="378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725" y="1310"/>
              <a:ext cx="4910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turli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qismlarining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tortish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kuchi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har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xil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bo‘lib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chekka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uchlari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−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qutblarida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tortish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kuchi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eng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kattadir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1424" y="1543"/>
              <a:ext cx="2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707037" y="4715901"/>
            <a:ext cx="10450957" cy="1039813"/>
            <a:chOff x="1290" y="2325"/>
            <a:chExt cx="5862" cy="655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25"/>
              <a:ext cx="5616" cy="6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290" y="2416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667" y="2340"/>
              <a:ext cx="538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Turli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qutbli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magnitlar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bir-biriga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tortiladi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bir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xil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qutbli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esa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bir-biridan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itariladi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382" y="2442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717499" y="3193566"/>
            <a:ext cx="10371138" cy="1016000"/>
            <a:chOff x="1296" y="1853"/>
            <a:chExt cx="6533" cy="640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6293" cy="6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296" y="1978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728" y="1853"/>
              <a:ext cx="601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ikkita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−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shimoliy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janubiy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qutbga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ega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bo‘lib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bu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qutblar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xususiyatiga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ko‘ra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turlichadir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373" y="1995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1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Magnitlarning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752459" y="3569977"/>
            <a:ext cx="10360025" cy="1039813"/>
            <a:chOff x="1296" y="2325"/>
            <a:chExt cx="6526" cy="655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25"/>
              <a:ext cx="6286" cy="6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296" y="240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667" y="2340"/>
              <a:ext cx="606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qizdirilganda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tabiiy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magnitlarning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ham,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sun’iy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magnitlarning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ham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xossalari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yo‘qoladi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382" y="2428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747485" y="5133550"/>
            <a:ext cx="10387359" cy="1054105"/>
            <a:chOff x="1296" y="2726"/>
            <a:chExt cx="5865" cy="664"/>
          </a:xfrm>
        </p:grpSpPr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536" y="2763"/>
              <a:ext cx="5625" cy="6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gray">
            <a:xfrm>
              <a:off x="1737" y="2726"/>
              <a:ext cx="526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shisha,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charm,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qog‘oz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suv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orqali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o‘z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ta’sirini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ko‘rsatadi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gray">
            <a:xfrm>
              <a:off x="1386" y="2858"/>
              <a:ext cx="24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786949" y="2314129"/>
            <a:ext cx="10347896" cy="685800"/>
            <a:chOff x="1296" y="1824"/>
            <a:chExt cx="5863" cy="432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5623" cy="3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728" y="1853"/>
              <a:ext cx="526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Yer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shari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ulkan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magnitdir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389" y="1841"/>
              <a:ext cx="25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747486" y="1092120"/>
            <a:ext cx="10410508" cy="733425"/>
            <a:chOff x="1296" y="2754"/>
            <a:chExt cx="5865" cy="462"/>
          </a:xfrm>
        </p:grpSpPr>
        <p:sp>
          <p:nvSpPr>
            <p:cNvPr id="26" name="AutoShape 20"/>
            <p:cNvSpPr>
              <a:spLocks noChangeArrowheads="1"/>
            </p:cNvSpPr>
            <p:nvPr/>
          </p:nvSpPr>
          <p:spPr bwMode="gray">
            <a:xfrm>
              <a:off x="1536" y="2777"/>
              <a:ext cx="5625" cy="38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AutoShape 21"/>
            <p:cNvSpPr>
              <a:spLocks noChangeArrowheads="1"/>
            </p:cNvSpPr>
            <p:nvPr/>
          </p:nvSpPr>
          <p:spPr bwMode="gray">
            <a:xfrm>
              <a:off x="1296" y="2783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gray">
            <a:xfrm>
              <a:off x="1737" y="2754"/>
              <a:ext cx="532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Bir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qutbli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magnitni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hosil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qilib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bo‘lmaydi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gray">
            <a:xfrm>
              <a:off x="1373" y="2809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43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493766" y="1038086"/>
            <a:ext cx="106295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AutoNum type="romanUcPeriod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Darslikda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Magnit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maydon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Doimiy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magnit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qo‘llanilishi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o‘qib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o‘rganish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71500" indent="-571500" algn="just">
              <a:buAutoNum type="romanUcPeriod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Mavzu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oxirida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javob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yozish</a:t>
            </a:r>
            <a:r>
              <a:rPr lang="uz-Cyrl-UZ" sz="3200" dirty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III.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Ikkita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xil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metalldan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magnit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ikkinchisi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esa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boshqa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magnit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emas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Boshqa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jismlardan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foydalanmasdan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ularni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o‘zaro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ajratish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mumkin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95" y="5069958"/>
            <a:ext cx="4768109" cy="178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o‘rganamiz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08001" y="1384506"/>
            <a:ext cx="11067844" cy="4671141"/>
            <a:chOff x="1536" y="1899"/>
            <a:chExt cx="2736" cy="383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608" y="1904"/>
              <a:ext cx="2580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Mazkur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bobda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siz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doimiy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magnitning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tokli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o‘tkazgich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atrofidagi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magit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maydonning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hosil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bo‘lishi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hamda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maydonni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tavsiflovchi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kattaliklar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bilan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tanishasiz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Shuningdek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maydonning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tokli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o‘tkagichga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harakatlanayotgan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zaryadli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zarraga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ta’siri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okli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g‘altakning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maydoni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elektromagnitlar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ularning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amaliyotda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qo‘llanilishi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haqida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bilib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olasiz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32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3" name="object 4"/>
          <p:cNvSpPr txBox="1">
            <a:spLocks noChangeArrowheads="1"/>
          </p:cNvSpPr>
          <p:nvPr/>
        </p:nvSpPr>
        <p:spPr bwMode="auto">
          <a:xfrm>
            <a:off x="1614988" y="2136272"/>
            <a:ext cx="7744691" cy="20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: MAGNIT MAYDON. DOIMIY MAGNIT VA UNING QO‘LLANILISHI</a:t>
            </a:r>
            <a:endParaRPr lang="en-US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AutoShape 2" descr="Mavzu: Jismlarning elektrlanishi Elektrning tu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28" y="4272544"/>
            <a:ext cx="4404439" cy="244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08001" y="1232096"/>
            <a:ext cx="11067844" cy="2453208"/>
            <a:chOff x="1536" y="1899"/>
            <a:chExt cx="2736" cy="383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81" y="1899"/>
              <a:ext cx="2580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Biz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bilamizki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jismlarni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bir-biriga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ishqalaganda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zaryadlanishi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ularning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atrofida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maydon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hosil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bo‘ladi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Lekin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shunday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jismlar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borki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bir-biriga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ishqalanmasa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-da,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o‘z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atrofida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gravitatsion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maydondan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farqli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bo‘lgan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maydon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hosil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qiladi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99" y="4111917"/>
            <a:ext cx="2869363" cy="2347661"/>
          </a:xfrm>
          <a:prstGeom prst="rect">
            <a:avLst/>
          </a:prstGeom>
        </p:spPr>
      </p:pic>
      <p:pic>
        <p:nvPicPr>
          <p:cNvPr id="1026" name="Picture 2" descr="Image result for komp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5095" r="5764" b="5046"/>
          <a:stretch/>
        </p:blipFill>
        <p:spPr bwMode="auto">
          <a:xfrm>
            <a:off x="6512978" y="4111917"/>
            <a:ext cx="2545189" cy="25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qutblari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62725" y="1275827"/>
            <a:ext cx="11164701" cy="2025422"/>
            <a:chOff x="1476" y="2892"/>
            <a:chExt cx="2883" cy="742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7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35" y="2924"/>
              <a:ext cx="2767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Tabiatda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shunday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metall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birikmalari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mavjudki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ba’zi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jismlarni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o‘ziga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tortish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xususiyatiga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Jismlarning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bunday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xossasi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atrofida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maydon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mavjudligini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bildiradi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Bu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maydonni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maydon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deb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ataymiz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04" y="3468319"/>
            <a:ext cx="3360952" cy="3206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31" y="3468318"/>
            <a:ext cx="4834371" cy="30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qutblari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82817" y="1185706"/>
            <a:ext cx="11170554" cy="2024920"/>
            <a:chOff x="1536" y="1899"/>
            <a:chExt cx="2736" cy="368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9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74" y="1915"/>
              <a:ext cx="2652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30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so‘zi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Kichik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Osiyodagi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qadimiy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Magnesiya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shahri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nomidan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kelib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chiqqan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. Bu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yerda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topilgan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temirni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tortuvchi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toshni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magnesiya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toshi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deb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atashgan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18" y="2786934"/>
            <a:ext cx="4649422" cy="38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qutblari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Dars ishlanmasi sana: 2016 yil. Sinf 6-A,6-b fan nomi: Fizika Mavzu:  mexanizmlardan foydalanishda ishlarning tengligi masala yechish darsning  maqsadlari - bet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rs ishlanmasi sana: 2016 yil. Sinf 6-A,6-b fan nomi: Fizika Mavzu:  mexanizmlardan foydalanishda ishlarning tengligi masala yechish darsning  maqsadlari - bet 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" y="1392023"/>
            <a:ext cx="3487953" cy="4375239"/>
          </a:xfrm>
          <a:prstGeom prst="rect">
            <a:avLst/>
          </a:prstGeom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4117975" y="1283904"/>
            <a:ext cx="7526835" cy="3413133"/>
            <a:chOff x="1536" y="1122"/>
            <a:chExt cx="6034" cy="1389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138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772" cy="1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Buyuk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yurtdoshimiz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Abu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Rayhon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Beruniy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(973-1047)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o‘z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asarlarida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magnitni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8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ohanrabo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” – “</a:t>
              </a:r>
              <a:r>
                <a:rPr lang="en-US" sz="28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temirni</a:t>
              </a:r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tortuvchi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deb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atagan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Beruniy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qum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aralash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oltin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zarralari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orasidan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temir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zarralarini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ajratib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olishda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magnitdan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foydalanilishi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haqida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yozib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qoldirgan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7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qutblari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46304" y="1339840"/>
            <a:ext cx="10660326" cy="2312630"/>
            <a:chOff x="1536" y="1122"/>
            <a:chExt cx="6034" cy="1561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15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772" cy="1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Beruniy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magnitning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bir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xil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nomli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qutblari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o‘zaro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itarilishi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turli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qutblari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esa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tortilishi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magnitga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ishqalangan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po‘lat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ham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magnitlanib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qolishini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tajriba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orqali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asoslab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bergan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35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6" y="3764265"/>
            <a:ext cx="3726872" cy="2795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91" y="4119129"/>
            <a:ext cx="5227924" cy="221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qutblari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265743" y="1229262"/>
            <a:ext cx="11164701" cy="2248229"/>
            <a:chOff x="1476" y="2892"/>
            <a:chExt cx="2883" cy="911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91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11" y="2924"/>
              <a:ext cx="2819" cy="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O‘zining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magnitlangan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holatini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uzoq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vaqt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yo‘qotmaydigan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jismlar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doimiy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magnitlar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deyiladi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Tabiiy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uzoq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vaqt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ta’sir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ettirilganda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magnitlangan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po‘lat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bo‘laklari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sun’iy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magnitlar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deb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ataladi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45" y="3896582"/>
            <a:ext cx="3104083" cy="2961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09" y="4079749"/>
            <a:ext cx="4100755" cy="259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9975</TotalTime>
  <Words>603</Words>
  <Application>Microsoft Office PowerPoint</Application>
  <PresentationFormat>Произвольный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USER</cp:lastModifiedBy>
  <cp:revision>1055</cp:revision>
  <dcterms:created xsi:type="dcterms:W3CDTF">2020-03-24T02:20:14Z</dcterms:created>
  <dcterms:modified xsi:type="dcterms:W3CDTF">2021-02-19T20:59:10Z</dcterms:modified>
</cp:coreProperties>
</file>