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20" r:id="rId2"/>
    <p:sldId id="307" r:id="rId3"/>
    <p:sldId id="285" r:id="rId4"/>
    <p:sldId id="316" r:id="rId5"/>
    <p:sldId id="336" r:id="rId6"/>
    <p:sldId id="337" r:id="rId7"/>
    <p:sldId id="338" r:id="rId8"/>
    <p:sldId id="334" r:id="rId9"/>
    <p:sldId id="328" r:id="rId10"/>
    <p:sldId id="339" r:id="rId11"/>
    <p:sldId id="329" r:id="rId12"/>
    <p:sldId id="326" r:id="rId13"/>
    <p:sldId id="314" r:id="rId14"/>
    <p:sldId id="333" r:id="rId15"/>
    <p:sldId id="340" r:id="rId16"/>
    <p:sldId id="341" r:id="rId17"/>
    <p:sldId id="342" r:id="rId18"/>
    <p:sldId id="343" r:id="rId19"/>
    <p:sldId id="344" r:id="rId20"/>
    <p:sldId id="32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EFF"/>
    <a:srgbClr val="ACFAB3"/>
    <a:srgbClr val="85F790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57" autoAdjust="0"/>
  </p:normalViewPr>
  <p:slideViewPr>
    <p:cSldViewPr>
      <p:cViewPr>
        <p:scale>
          <a:sx n="59" d="100"/>
          <a:sy n="59" d="100"/>
        </p:scale>
        <p:origin x="86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D4279-43EC-4CDC-86E6-F93D12AD2B64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D44E2-DAC2-414E-9D80-CA19BC2743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9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63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30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19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6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37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98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0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70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541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5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67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90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97581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64352" y="357692"/>
            <a:ext cx="1872208" cy="1174064"/>
          </a:xfrm>
          <a:prstGeom prst="rect">
            <a:avLst/>
          </a:prstGeom>
          <a:solidFill>
            <a:srgbClr val="00B05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-sinf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9784" y="2364680"/>
            <a:ext cx="720080" cy="172819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9784" y="4509120"/>
            <a:ext cx="720080" cy="165618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979784" y="260648"/>
            <a:ext cx="1371801" cy="1368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5" descr="C:\Users\User\Desktop\Online dars\8.3.11\unname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293033"/>
            <a:ext cx="4752528" cy="388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Online dars\8.3.18\unnamed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05" y="2287286"/>
            <a:ext cx="3521904" cy="315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4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RAZRYAD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3352" y="1628800"/>
            <a:ext cx="11305256" cy="35283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uchlanish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yana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orttira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borilsa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elektronlarning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kinetik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energiyasi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o‘z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yo‘lida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to‘qnashgan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neytral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atomlarning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elektronini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urib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chiqarishga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ionlashtirishga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yetarli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tariqa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gazning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ionlashishi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keskin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ortadi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Bu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kuchining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keskin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ortishiga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sabab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Agar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tashqi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ta’sir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ionizator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o‘chirib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qo‘yilsa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ham,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gazning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ionlashishi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to‘xtamaydi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razryad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ionizator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ta’sirisiz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ravishda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davom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etaveradi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C:\Users\User\Desktop\Online dars\8.3.8\sourc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0300" y="-6615871"/>
            <a:ext cx="1800000" cy="14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33533" y="5422654"/>
            <a:ext cx="9291447" cy="1008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Ionizator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ta’siri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to‘xtatilganda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davom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etaveradigan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razryad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razryad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deb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ataladi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3705" y="5422653"/>
            <a:ext cx="487719" cy="10081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477608" y="5777554"/>
            <a:ext cx="550121" cy="3175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38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YOY RAZRYADI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7096" y="1628800"/>
            <a:ext cx="6929104" cy="4392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Ikkita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ko‘mir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elektrod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olib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ularga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40-50 V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kuchlanish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beraylik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Ularning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uchlarini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bir-biriga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tekkizib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biroz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uzoqlashtiraylik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Bunda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elektrodlar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uchlari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orasida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‘zni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qamashtiradigan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yarqirash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yoy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razryadi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bo‘ladi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yoy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elektrodlar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orasidagi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kuchlanish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olinmaguncha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davom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etadi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4295" y="1628800"/>
            <a:ext cx="487719" cy="43924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448174" y="3666289"/>
            <a:ext cx="550121" cy="3175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C:\Users\User\Desktop\Online dars\8.3.8\sourc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0300" y="-6615871"/>
            <a:ext cx="1800000" cy="14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8.3.19\cg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1797010"/>
            <a:ext cx="3640841" cy="31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1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 YOY RAZRYADI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5088" y="2178471"/>
            <a:ext cx="10673520" cy="33387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yoy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razryadi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juda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quvvatli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orug‘lik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manbaidir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Bunday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yoylardan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projektorlarda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mayoqlarda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boshqa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qurilmalarda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foydalaniladi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yoy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temperaturasi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juda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yuqori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bo‘lganligidan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undan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metallarni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eritish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payvandlashda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foydalaniladi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Yuqori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navli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po‘lat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olishda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kuchli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yoydan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foydalaniladi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369" y="2178470"/>
            <a:ext cx="487719" cy="33387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389264" y="3787272"/>
            <a:ext cx="550121" cy="3175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9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UCHQUN RAZRYADI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360" y="1556792"/>
            <a:ext cx="11233248" cy="2376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7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Bir-biridan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izolatsiyalangan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ikkita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elektrodni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yuqori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kuchlanish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manbaiga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ulaylik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Elektrodlardagi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kuchlanish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ma’lum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qiymatga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yetgach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ular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orasida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chaqnash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7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uchqun</a:t>
            </a:r>
            <a:r>
              <a:rPr lang="en-US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razryad</a:t>
            </a:r>
            <a:r>
              <a:rPr lang="en-US" sz="27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bo‘lganini</a:t>
            </a:r>
            <a:r>
              <a:rPr lang="en-US" sz="27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ko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‘ramiz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Uchqun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razryad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vaqtida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o‘ziga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hos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charsillashi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eshtiladi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ko‘zni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qamashtiradigan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darajada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ravshan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yorug‘lik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chiqadi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4149" y="4149080"/>
            <a:ext cx="11233248" cy="2376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Yuqori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kuchlanishli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uzatish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tarmoqlarida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o‘tkazgich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metall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tayanchga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izolyator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orqali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bog‘langan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bo‘lishiga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qaramay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ba’zi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hollarda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kuchli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razryad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sodir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bo‘lishi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mumkin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Uchqun</a:t>
            </a:r>
            <a:r>
              <a:rPr lang="en-US" sz="2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chiqmasligi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uzatish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tarmoqlarida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kuchlanish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qanchalik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yuqori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bo‘lsa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tayanch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o‘tkazuvchi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orasidagi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izolyator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shunchalik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katta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bo‘lishi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kerak</a:t>
            </a:r>
            <a:r>
              <a:rPr lang="en-US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UCHQUN RAZRYADI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22351" y="1893800"/>
                <a:ext cx="11098664" cy="11751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3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Odatdagi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sharoitda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havodagi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elektr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maydon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kuchlanganligi</a:t>
                </a:r>
                <a:r>
                  <a:rPr lang="en-US" sz="3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3</m:t>
                    </m:r>
                    <m:r>
                      <a:rPr lang="en-US" sz="30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 000 000 </m:t>
                    </m:r>
                    <m:f>
                      <m:fPr>
                        <m:type m:val="skw"/>
                        <m:ctrlPr>
                          <a:rPr lang="en-US" sz="30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𝑁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yetganda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uchqun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razryad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hosil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bo‘ladi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3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51" y="1893800"/>
                <a:ext cx="11098664" cy="1175160"/>
              </a:xfrm>
              <a:prstGeom prst="rect">
                <a:avLst/>
              </a:prstGeom>
              <a:blipFill rotWithShape="1">
                <a:blip r:embed="rId2"/>
                <a:stretch>
                  <a:fillRect r="-1262" b="-87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910070" y="3645024"/>
            <a:ext cx="9434402" cy="25922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Uchqun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razryad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tabiatda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chaqmoq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tarzida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ro‘y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Chaqmoq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bulutlar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orasida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yoki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bulut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orasida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sodir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Turli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ishorali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kuchli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zaryadlangan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bulutlar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bir-biriga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yaqinlashganda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ular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orasida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kuchli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uchqun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razryad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chaqmoq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2350" y="3645024"/>
            <a:ext cx="487719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400825" y="4867392"/>
            <a:ext cx="550121" cy="3175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07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UCHQUN RAZRYADI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910071" y="1700808"/>
                <a:ext cx="10370506" cy="23042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Bunday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bulutlar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orasidagi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kuchlanish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100 000 000 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𝑉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oshishi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mumkin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Bunday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bulutlar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orasidagi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orasidagi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chaqmoq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paytida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havo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orqali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o‘tgan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tokning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kattaligi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10 000 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boradi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Chaqmoq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paytida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uchqun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razryadning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davomiyligi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bor-yo‘g‘i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0,001−0,02 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𝑠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bo‘ladi.</a:t>
                </a: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071" y="1700808"/>
                <a:ext cx="10370506" cy="2304256"/>
              </a:xfrm>
              <a:prstGeom prst="rect">
                <a:avLst/>
              </a:prstGeom>
              <a:blipFill rotWithShape="1">
                <a:blip r:embed="rId2"/>
                <a:stretch>
                  <a:fillRect l="-1116" t="-526" r="-1174" b="-5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422351" y="1700808"/>
            <a:ext cx="487719" cy="2304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417651" y="2491129"/>
            <a:ext cx="550121" cy="3175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0834" y="4244910"/>
            <a:ext cx="6005206" cy="24964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Bir-biriga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yaqinlashtirilgan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elektrodga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yuqori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kuchlanish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berib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uchqun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razryad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qilinganda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anodda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chuqurcha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katodda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do‘ngcha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bo‘ladi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Online dars\8.3.19\ssw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376" y="4437112"/>
            <a:ext cx="3825255" cy="189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91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FARADEYNING IKKINCHI QONUNI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3080" y="1628800"/>
            <a:ext cx="6929104" cy="2448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Bunday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hodisadan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metallarga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ishlov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berishda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foydalaniladi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Agar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teshik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ochish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kerak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bo‘lsa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metallni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anod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qilib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olib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unga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katod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yaqinlashtirilsa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anodda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chuqurcha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bo‘ladi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360" y="1628800"/>
            <a:ext cx="487719" cy="24482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304158" y="2694181"/>
            <a:ext cx="550121" cy="3175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Online dars\8.3.19\ss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1628800"/>
            <a:ext cx="2804740" cy="220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3080" y="4653136"/>
            <a:ext cx="6929104" cy="16561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Bu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jarayon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yana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biroz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davom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ettirilsa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anod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sifatida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olingan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metallda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teshik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yuzaga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keladi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360" y="4653136"/>
            <a:ext cx="487719" cy="16561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5400000">
            <a:off x="330755" y="5322473"/>
            <a:ext cx="550121" cy="3175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Online dars\8.3.19\wew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4191760"/>
            <a:ext cx="2804740" cy="211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68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MILTILLAMA RAZRYAD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3080" y="1628800"/>
            <a:ext cx="10313480" cy="2448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Yopiq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shisha nay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olib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ichiga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qarama-qarshi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qilib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anod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katodlar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o‘rnatilgan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Nay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ichidagi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bosim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atmosfera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bosimiga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teng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bo‘lganda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uning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ichidagi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havodan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o‘tmaydi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Lekin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nay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ichidagi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havo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maxsus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nasos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yordamida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so‘rib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olinsa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undan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o‘ta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boshlaydi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360" y="1628800"/>
            <a:ext cx="487719" cy="24482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304158" y="2694181"/>
            <a:ext cx="550121" cy="3175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Online dars\8.3.19\hfjj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4509120"/>
            <a:ext cx="803910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8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MILTILLAMA RAZRYAD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3080" y="1628800"/>
            <a:ext cx="10313480" cy="2448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Naychadagi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havo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taxminan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o‘n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marta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siyraklashganda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razryad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sezila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boshlaydi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Havo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odatdagiga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nisbatan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necha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yuz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marta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siyraklashtirilsa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anod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katod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orasini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miltillagan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yorug‘lik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qoplaydi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360" y="1628800"/>
            <a:ext cx="487719" cy="24482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304158" y="2694181"/>
            <a:ext cx="550121" cy="3175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D:\Online dars\8.3.19\ojij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75" y="4364202"/>
            <a:ext cx="10157364" cy="204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0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MILTILLAMA RAZRYAD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35360" y="1556792"/>
                <a:ext cx="11233248" cy="194421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2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7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Miltillama</a:t>
                </a:r>
                <a:r>
                  <a:rPr lang="en-US" sz="27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7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razryaddan</a:t>
                </a:r>
                <a:r>
                  <a:rPr lang="en-US" sz="27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7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sovuq</a:t>
                </a:r>
                <a:r>
                  <a:rPr lang="en-US" sz="27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7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lampalar</a:t>
                </a:r>
                <a:r>
                  <a:rPr lang="en-US" sz="27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7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yoki</a:t>
                </a:r>
                <a:r>
                  <a:rPr lang="en-US" sz="27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7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kunduzgi</a:t>
                </a:r>
                <a:r>
                  <a:rPr lang="en-US" sz="27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7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lampalar</a:t>
                </a:r>
                <a:r>
                  <a:rPr lang="en-US" sz="27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deb </a:t>
                </a:r>
                <a:r>
                  <a:rPr lang="en-US" sz="27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ataluvchi</a:t>
                </a:r>
                <a:r>
                  <a:rPr lang="en-US" sz="27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7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yorug‘lik</a:t>
                </a:r>
                <a:r>
                  <a:rPr lang="en-US" sz="27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7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manbai</a:t>
                </a:r>
                <a:r>
                  <a:rPr lang="en-US" sz="27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7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sifatida</a:t>
                </a:r>
                <a:r>
                  <a:rPr lang="en-US" sz="27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7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foydalaniladi</a:t>
                </a:r>
                <a:r>
                  <a:rPr lang="en-US" sz="27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7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Nayning</a:t>
                </a:r>
                <a:r>
                  <a:rPr lang="en-US" sz="27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7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ichiga</a:t>
                </a:r>
                <a:r>
                  <a:rPr lang="en-US" sz="27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7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oq</a:t>
                </a:r>
                <a:r>
                  <a:rPr lang="en-US" sz="27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7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rangdagi</a:t>
                </a:r>
                <a:r>
                  <a:rPr lang="en-US" sz="27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“</m:t>
                    </m:r>
                    <m:r>
                      <a:rPr lang="en-US" sz="2700" b="1" i="1" dirty="0" err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𝒍𝒖𝒎𝒊𝒏𝒐𝒇𝒐𝒓</m:t>
                    </m:r>
                    <m:r>
                      <a:rPr lang="en-US" sz="2700" b="1" i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”</m:t>
                    </m:r>
                  </m:oMath>
                </a14:m>
                <a:r>
                  <a:rPr lang="en-US" sz="27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deb </a:t>
                </a:r>
                <a:r>
                  <a:rPr lang="en-US" sz="2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ataladigan</a:t>
                </a:r>
                <a:r>
                  <a:rPr lang="en-US" sz="2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moddalar</a:t>
                </a:r>
                <a:r>
                  <a:rPr lang="en-US" sz="2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surtilsa</a:t>
                </a:r>
                <a:r>
                  <a:rPr lang="en-US" sz="2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undan</a:t>
                </a:r>
                <a:r>
                  <a:rPr lang="en-US" sz="2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oq</a:t>
                </a:r>
                <a:r>
                  <a:rPr lang="en-US" sz="2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yorug‘lik</a:t>
                </a:r>
                <a:r>
                  <a:rPr lang="en-US" sz="2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7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chiqadi</a:t>
                </a:r>
                <a:r>
                  <a:rPr lang="en-US" sz="27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7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0" y="1556792"/>
                <a:ext cx="11233248" cy="1944216"/>
              </a:xfrm>
              <a:prstGeom prst="rect">
                <a:avLst/>
              </a:prstGeom>
              <a:blipFill rotWithShape="1">
                <a:blip r:embed="rId2"/>
                <a:stretch>
                  <a:fillRect l="-921" r="-1030" b="-24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D:\Online dars\8.3.19\grth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0" y="3717032"/>
            <a:ext cx="10776520" cy="277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59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3306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9456" y="190962"/>
            <a:ext cx="102251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360" y="1641574"/>
            <a:ext cx="648072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7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Gaz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orqali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elektr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toki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o‘tish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jarayoni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nima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deb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ataladi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84232" y="1753652"/>
            <a:ext cx="349541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Gaz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razryadi</a:t>
            </a:r>
            <a:endParaRPr lang="ru-RU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7104112" y="1931641"/>
            <a:ext cx="792088" cy="29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35360" y="3026276"/>
            <a:ext cx="6480720" cy="13388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Gazlarda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elektr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o‘tkazuvchanlik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elektr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maydonda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ionlar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erkin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elektronlarning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tartibli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harakatidan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iborat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7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17139" y="3026276"/>
            <a:ext cx="3462511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Gazlarda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elektr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o‘tkazuvchanlik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nimadan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iborat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7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10800000">
            <a:off x="7104112" y="3570982"/>
            <a:ext cx="792088" cy="29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35360" y="4838820"/>
            <a:ext cx="6480720" cy="13388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Elektron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musbat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zaryadli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ionlarning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qo‘shilishi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natijasida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neytral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atomlarning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hosil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bo‘lish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jarayoni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nima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deb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ataladi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174408" y="4869160"/>
            <a:ext cx="3495419" cy="133882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Gazlarda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zaryadli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zarralarning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700" dirty="0" err="1" smtClean="0">
                <a:latin typeface="Arial" pitchFamily="34" charset="0"/>
                <a:cs typeface="Arial" pitchFamily="34" charset="0"/>
              </a:rPr>
              <a:t>rekombinatsiyasi</a:t>
            </a:r>
            <a:r>
              <a:rPr lang="en-US" sz="27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7104112" y="5371182"/>
            <a:ext cx="792088" cy="29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4" grpId="0" animBg="1"/>
      <p:bldP spid="13" grpId="0" animBg="1"/>
      <p:bldP spid="15" grpId="0" animBg="1"/>
      <p:bldP spid="17" grpId="0" animBg="1"/>
      <p:bldP spid="21" grpId="0" animBg="1"/>
      <p:bldP spid="22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15212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TOPSHIRIQLAR: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1384" y="1855949"/>
            <a:ext cx="957706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indent="-857250" algn="just">
              <a:buAutoNum type="romanUcPeriod"/>
            </a:pP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Darslikda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razryadlarning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foydalanish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mavzusini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buAutoNum type="romanUcPeriod"/>
            </a:pPr>
            <a:endParaRPr lang="en-U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buAutoNum type="romanUcPeriod"/>
            </a:pP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oxirida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57250" indent="-857250" algn="just">
              <a:buAutoNum type="romanUcPeriod"/>
            </a:pPr>
            <a:endParaRPr lang="en-U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 algn="just">
              <a:buAutoNum type="romanUcPeriod"/>
            </a:pP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bobni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test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topshiriqlarini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29614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FIZIKA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71464" y="2060848"/>
            <a:ext cx="9649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ELEKTR RAZRYADLARNING TURLARI VA ULARDAN FOYDALANISH</a:t>
            </a:r>
            <a:endParaRPr lang="en-US" sz="48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-27384"/>
            <a:ext cx="12192000" cy="165618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Arial" pitchFamily="34" charset="0"/>
                <a:cs typeface="Arial" pitchFamily="34" charset="0"/>
              </a:rPr>
              <a:t>FIZIKA</a:t>
            </a:r>
            <a:endParaRPr lang="ru-RU" sz="8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D:\Online dars\8.3.18\S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0"/>
          <a:stretch/>
        </p:blipFill>
        <p:spPr bwMode="auto">
          <a:xfrm>
            <a:off x="4151784" y="4404253"/>
            <a:ext cx="3684938" cy="210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NOMUSTAQIL RAZRYAD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7096" y="2276871"/>
            <a:ext cx="5560952" cy="30963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Gazdan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o‘tayotgan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kuchining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kuchlanishga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bog‘liqligini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ko‘rib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chiqaylik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Buning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rasmda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tasvirlangan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sxemani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yig‘ib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olamiz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704" y="2276871"/>
            <a:ext cx="517391" cy="30963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477608" y="3702293"/>
            <a:ext cx="550121" cy="3175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C:\Users\User\Desktop\Online dars\8.3.8\sourc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0300" y="-6615871"/>
            <a:ext cx="1800000" cy="14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8.3.19\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085" y="1623661"/>
            <a:ext cx="3275387" cy="377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8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NOMUSTAQIL RAZRYAD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967096" y="1772817"/>
                <a:ext cx="10313480" cy="25922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A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Anod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K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katodlarni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yassi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kondensator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qoplamalari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kabi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bir-biriga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parallel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ravishda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o‘rnataylik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Anod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katod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orasidagi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gaz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havo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dan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o‘tayotgan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tok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kuchi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𝐴</m:t>
                    </m:r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ampermetr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bilan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o‘lchanadi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𝑅</m:t>
                    </m:r>
                  </m:oMath>
                </a14:m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reostat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yordamida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anod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katod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orasidagi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kuchlanishni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o‘zgartirib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borish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30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mumkin</a:t>
                </a:r>
                <a:r>
                  <a:rPr lang="en-US" sz="3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3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096" y="1772817"/>
                <a:ext cx="10313480" cy="2592288"/>
              </a:xfrm>
              <a:prstGeom prst="rect">
                <a:avLst/>
              </a:prstGeom>
              <a:blipFill rotWithShape="1">
                <a:blip r:embed="rId2"/>
                <a:stretch>
                  <a:fillRect l="-1359" r="-1359" b="-28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449704" y="1772816"/>
            <a:ext cx="517391" cy="25922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477608" y="2648115"/>
            <a:ext cx="550121" cy="3175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C:\Users\User\Desktop\Online dars\8.3.8\sourc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0300" y="-6615871"/>
            <a:ext cx="1800000" cy="14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492092" y="4653136"/>
                <a:ext cx="9708363" cy="192809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Anod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katod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orasidagi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havoni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doimiy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ravishda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ionlashtirib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turish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uchun</a:t>
                </a:r>
                <a:r>
                  <a:rPr 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cs typeface="Arial" pitchFamily="34" charset="0"/>
                      </a:rPr>
                      <m:t>𝐼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ionizator</a:t>
                </a:r>
                <a:r>
                  <a:rPr lang="en-US" sz="2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o‘rnatilgan</a:t>
                </a:r>
                <a:r>
                  <a:rPr lang="en-US" sz="2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Ionizator</a:t>
                </a:r>
                <a:r>
                  <a:rPr lang="en-US" sz="2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uzluksiz</a:t>
                </a:r>
                <a:r>
                  <a:rPr lang="en-US" sz="2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chaqnab</a:t>
                </a:r>
                <a:r>
                  <a:rPr lang="en-US" sz="2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turishidan</a:t>
                </a:r>
                <a:r>
                  <a:rPr lang="en-US" sz="2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anod</a:t>
                </a:r>
                <a:r>
                  <a:rPr lang="en-US" sz="2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katod</a:t>
                </a:r>
                <a:r>
                  <a:rPr lang="en-US" sz="2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orasidagi</a:t>
                </a:r>
                <a:r>
                  <a:rPr lang="en-US" sz="2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havo</a:t>
                </a:r>
                <a:r>
                  <a:rPr lang="en-US" sz="2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qiziydi</a:t>
                </a:r>
                <a:r>
                  <a:rPr lang="en-US" sz="2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va</a:t>
                </a:r>
                <a:r>
                  <a:rPr lang="en-US" sz="2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ionlashadi</a:t>
                </a:r>
                <a:r>
                  <a:rPr lang="en-US" sz="28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92" y="4653136"/>
                <a:ext cx="9708363" cy="1928090"/>
              </a:xfrm>
              <a:prstGeom prst="rect">
                <a:avLst/>
              </a:prstGeom>
              <a:blipFill rotWithShape="1">
                <a:blip r:embed="rId4"/>
                <a:stretch>
                  <a:fillRect l="-1255" r="-1255" b="-50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06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NOMUSTAQIL RAZRYAD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2668" y="1556793"/>
            <a:ext cx="6927508" cy="30963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zanjiridagi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kalitni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ulab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kuchlanishni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asta-sekin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oshira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boramiz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Anod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katod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orasidagi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kuchlanish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ortishi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kuchi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ham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orta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boradi.Havodan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o‘tayotgan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tokning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kuchlanishga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bog‘liq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holda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o‘zgarishi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rasmda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ko‘rsatilgan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276" y="1556792"/>
            <a:ext cx="517391" cy="30963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>
            <a:off x="263179" y="2982213"/>
            <a:ext cx="550121" cy="31751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2" name="Picture 6" descr="C:\Users\User\Desktop\Online dars\8.3.8\sourc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0300" y="-6615871"/>
            <a:ext cx="1800000" cy="14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ER\Desktop\8.3.19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857924"/>
            <a:ext cx="4248472" cy="265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241275" y="4941168"/>
                <a:ext cx="9708363" cy="18002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Kuchlanishni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oshira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borishda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shunday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payt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keladiki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bunda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kuchlanish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ma’lum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qiymatga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yetgach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tok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kuchi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oshmasdan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o‘zgarmas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bo‘lib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qoladi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Tok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kuchining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bunday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qiymati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to‘yinish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toki</a:t>
                </a:r>
                <a:r>
                  <a:rPr lang="en-US" sz="28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deyiladi.</a:t>
                </a:r>
                <a:endParaRPr lang="ru-RU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75" y="4941168"/>
                <a:ext cx="9708363" cy="1800200"/>
              </a:xfrm>
              <a:prstGeom prst="rect">
                <a:avLst/>
              </a:prstGeom>
              <a:blipFill>
                <a:blip r:embed="rId4"/>
                <a:stretch>
                  <a:fillRect l="-1255" t="-3367" r="-1255"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50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 KUCHINING TO‘YINISHIGA SABAB NIMA?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9127" y="1556792"/>
            <a:ext cx="10585176" cy="31683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Kuchlanish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past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bo‘lganda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anod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katod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orasida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birlik</a:t>
            </a:r>
            <a:r>
              <a:rPr lang="en-US" sz="3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vaqt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ichida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bo‘layotgan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zaryadlarning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ismigina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anod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katodga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yetib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Kuchlanish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ortishi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anod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katodga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yetib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boradigan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zaryadlar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soni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ortib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Kuchlanish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ma’lum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qiymatga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erishganda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havoda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bo‘lgan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zaryadlarning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hammasi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anod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katodga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yetib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boradi</a:t>
            </a:r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6" descr="C:\Users\User\Desktop\Online dars\8.3.8\sourc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0300" y="-6615871"/>
            <a:ext cx="1800000" cy="14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8.3.19\ssw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4869160"/>
            <a:ext cx="5472608" cy="184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71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TOK KUCHINING TO‘YINISHIGA SABAB NIMA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C:\Users\User\Desktop\Online dars\8.3.8\sourc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0300" y="-6615871"/>
            <a:ext cx="1800000" cy="14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Горизонтальный свиток 11"/>
          <p:cNvSpPr/>
          <p:nvPr/>
        </p:nvSpPr>
        <p:spPr>
          <a:xfrm>
            <a:off x="549781" y="3501008"/>
            <a:ext cx="10945216" cy="163418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Ionizator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ta’siri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to‘xtatilishi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to‘xtaydigan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razryad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nomustaqil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razryad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deb </a:t>
            </a:r>
            <a:r>
              <a:rPr lang="en-US" sz="3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ataladi</a:t>
            </a:r>
            <a:r>
              <a:rPr lang="en-US" sz="3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1067" y="1628800"/>
            <a:ext cx="10987227" cy="18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   Agar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ionizator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‘chirilsa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zahoti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zanjirda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tok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kuchining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qiymati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nolga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bo‘lib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qoladi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Chunki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elektr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zaryad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to‘xtaydi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Anod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katod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orasidagi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havoda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ionizatorsiz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ravishda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zaryadlanmaydi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52" y="5061704"/>
            <a:ext cx="3600400" cy="179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58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7384"/>
            <a:ext cx="12192000" cy="136815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RAZRYAD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63352" y="1772816"/>
                <a:ext cx="7056784" cy="446449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  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Yuqoridagi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tajribani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davom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ettirib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kuchlanishni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yanada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oshirib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borsak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kuchlanish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ma’lum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𝑈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itchFamily="34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qiymatga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yetganda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tok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kuchi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keskin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orta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boshlaydi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(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Rasmda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  <a:cs typeface="Arial" pitchFamily="34" charset="0"/>
                      </a:rPr>
                      <m:t>𝐵𝐶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qismi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).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Bunga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sabab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anod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tomon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harakatlanayotgan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elektronlar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o‘z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yo‘lida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gazdagi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neytral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atomlar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bilan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ko‘p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to‘qnashadi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Kuchlanish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ortishi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bilan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gazda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hosil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bo‘lgan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elektronlarning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anodga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tomon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harakat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tezligi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ham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orta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boradi</a:t>
                </a:r>
                <a:r>
                  <a:rPr lang="en-US" sz="28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772816"/>
                <a:ext cx="7056784" cy="4464496"/>
              </a:xfrm>
              <a:prstGeom prst="rect">
                <a:avLst/>
              </a:prstGeom>
              <a:blipFill rotWithShape="1">
                <a:blip r:embed="rId2"/>
                <a:stretch>
                  <a:fillRect l="-1638" t="-136" r="-1724" b="-24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02" name="Picture 6" descr="C:\Users\User\Desktop\Online dars\8.3.8\source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20300" y="-6615871"/>
            <a:ext cx="1800000" cy="14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8.3.19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772816"/>
            <a:ext cx="4248472" cy="265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3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6649</TotalTime>
  <Words>911</Words>
  <Application>Microsoft Office PowerPoint</Application>
  <PresentationFormat>Широкоэкранный</PresentationFormat>
  <Paragraphs>58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883</cp:revision>
  <dcterms:created xsi:type="dcterms:W3CDTF">2020-10-11T11:44:17Z</dcterms:created>
  <dcterms:modified xsi:type="dcterms:W3CDTF">2021-01-20T13:20:44Z</dcterms:modified>
</cp:coreProperties>
</file>