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320" r:id="rId2"/>
    <p:sldId id="307" r:id="rId3"/>
    <p:sldId id="285" r:id="rId4"/>
    <p:sldId id="316" r:id="rId5"/>
    <p:sldId id="336" r:id="rId6"/>
    <p:sldId id="337" r:id="rId7"/>
    <p:sldId id="338" r:id="rId8"/>
    <p:sldId id="334" r:id="rId9"/>
    <p:sldId id="328" r:id="rId10"/>
    <p:sldId id="339" r:id="rId11"/>
    <p:sldId id="329" r:id="rId12"/>
    <p:sldId id="326" r:id="rId13"/>
    <p:sldId id="314" r:id="rId14"/>
    <p:sldId id="333" r:id="rId15"/>
    <p:sldId id="340" r:id="rId16"/>
    <p:sldId id="341" r:id="rId17"/>
    <p:sldId id="342" r:id="rId18"/>
    <p:sldId id="343" r:id="rId19"/>
    <p:sldId id="344" r:id="rId20"/>
    <p:sldId id="32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57" autoAdjust="0"/>
  </p:normalViewPr>
  <p:slideViewPr>
    <p:cSldViewPr>
      <p:cViewPr>
        <p:scale>
          <a:sx n="59" d="100"/>
          <a:sy n="59" d="100"/>
        </p:scale>
        <p:origin x="86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5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2293033"/>
            <a:ext cx="4752528" cy="38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Online dars\8.3.18\unname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5" y="2287286"/>
            <a:ext cx="3521904" cy="315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628800"/>
            <a:ext cx="11305256" cy="3528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orttira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borilsa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kinetik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energiyasi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to‘qnashgan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neytral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atomlarning</a:t>
            </a:r>
            <a:r>
              <a:rPr lang="ru-RU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chiqarishga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ionlashtirishga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yetarli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ionlashishi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ortishiga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ionizator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o‘chirib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qo‘yilsa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ionlashishi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to‘xtamaydi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ionizator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ta’sirisiz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etaveradi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33533" y="5422654"/>
            <a:ext cx="9291447" cy="1008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Ionizator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to‘xtatilganda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etaveradigan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705" y="5422653"/>
            <a:ext cx="487719" cy="10081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477608" y="5777554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8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YOY RAZRYADI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1628800"/>
            <a:ext cx="6929104" cy="4392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40-50 V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beraylik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uchlarini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tekkizib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uzoqlashtiraylik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‘zni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qamashtiradigan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yarqirash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olinmaguncha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4295" y="1628800"/>
            <a:ext cx="487719" cy="43924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48174" y="3666289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8.3.19\cg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797010"/>
            <a:ext cx="3640841" cy="314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YOY RAZRYADI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5088" y="2178471"/>
            <a:ext cx="10673520" cy="333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quvvatli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orug‘lik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manbaidir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yoylardan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projektorlarda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mayoqlarda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qurilmalarda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temperaturasi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bo‘lganligidan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metallarni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eritish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payvandlashda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navli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po‘lat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olishda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yoydan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369" y="2178470"/>
            <a:ext cx="487719" cy="333876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389264" y="3787272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UCHQUN RAZRYADI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1556792"/>
            <a:ext cx="11233248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izolatsiyalangan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elektrodni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manbaiga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ulaylik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Elektrodlardagi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qiymatga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yetgach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chaqnash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7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27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bo‘lganini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‘ramiz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hos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charsillashi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eshtiladi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ko‘zni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qamashtiradigan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ravshan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149" y="4149080"/>
            <a:ext cx="11233248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uzatish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tarmoqlarida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tayanchga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izolyator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bo‘lishiga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qaramay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hollarda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27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chiqmasligi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uzatish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tarmoqlarida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qanchalik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o‘tkazuvchi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izolyator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shunchalik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UCHQUN RAZRYADI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22351" y="1893800"/>
                <a:ext cx="11098664" cy="11751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Odatdagi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sharoitda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havodagi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kuchlanganligi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3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000 000 </m:t>
                    </m:r>
                    <m:f>
                      <m:fPr>
                        <m:type m:val="skw"/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yetganda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uchqun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razryad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51" y="1893800"/>
                <a:ext cx="11098664" cy="1175160"/>
              </a:xfrm>
              <a:prstGeom prst="rect">
                <a:avLst/>
              </a:prstGeom>
              <a:blipFill rotWithShape="1">
                <a:blip r:embed="rId2"/>
                <a:stretch>
                  <a:fillRect r="-1262" b="-8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910070" y="3645024"/>
            <a:ext cx="9434402" cy="2592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tabiatda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chaqmoq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tarzida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ro‘y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Chaqmoq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bulut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yaqinlashganda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chaqmoq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2350" y="3645024"/>
            <a:ext cx="487719" cy="25922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400825" y="4867392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7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UCHQUN RAZRYADI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10071" y="1700808"/>
                <a:ext cx="10370506" cy="23042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bulutlar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100 000 000 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oshishi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bulutlar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chaqmoq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paytida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tokning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kattaligi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10 000 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boradi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Chaqmoq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paytida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uchqun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razryadning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davomiyligi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bor-yo‘g‘i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0,001−0,02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bo‘ladi.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71" y="1700808"/>
                <a:ext cx="10370506" cy="2304256"/>
              </a:xfrm>
              <a:prstGeom prst="rect">
                <a:avLst/>
              </a:prstGeom>
              <a:blipFill rotWithShape="1">
                <a:blip r:embed="rId2"/>
                <a:stretch>
                  <a:fillRect l="-1116" t="-526" r="-1174" b="-5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22351" y="1700808"/>
            <a:ext cx="487719" cy="23042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417651" y="2491129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0834" y="4244910"/>
            <a:ext cx="6005206" cy="24964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yaqinlashtirilgan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uchqun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qilinganda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chuqurcha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do‘ngcha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Online dars\8.3.19\ssw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76" y="4437112"/>
            <a:ext cx="3825255" cy="189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91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FARADEYNING IKKINCHI QONUNI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3080" y="1628800"/>
            <a:ext cx="6929104" cy="2448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hodisadan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ishlov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berishda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teshik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ochish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yaqinlashtirilsa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anodda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chuqurcha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628800"/>
            <a:ext cx="487719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304158" y="2694181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Online dars\8.3.19\ss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628800"/>
            <a:ext cx="2804740" cy="220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3080" y="4653136"/>
            <a:ext cx="6929104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ettirilsa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teshik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4653136"/>
            <a:ext cx="487719" cy="16561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330755" y="5322473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Online dars\8.3.19\wew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191760"/>
            <a:ext cx="2804740" cy="211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6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MILTILLAMA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3080" y="1628800"/>
            <a:ext cx="10313480" cy="2448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Yopiq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shisha nay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katodlar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o‘rnatilgan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Nay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bosim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atmosfera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bosimiga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havodan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o‘tmaydi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nay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ichidagi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nasos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so‘rib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628800"/>
            <a:ext cx="487719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304158" y="2694181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D:\Online dars\8.3.19\hfjj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4509120"/>
            <a:ext cx="80391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8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MILTILLAMA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3080" y="1628800"/>
            <a:ext cx="10313480" cy="2448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Naychadagi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taxminan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siyraklashganda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sezila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odatdagiga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siyraklashtirilsa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orasini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miltillagan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qoplaydi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628800"/>
            <a:ext cx="487719" cy="2448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304158" y="2694181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Online dars\8.3.19\ojij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75" y="4364202"/>
            <a:ext cx="10157364" cy="204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06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MILTILLAMA RAZRYAD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35360" y="1556792"/>
                <a:ext cx="11233248" cy="194421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2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Miltillama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razryaddan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sovuq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lampalar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kunduzgi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lampalar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ataluvchi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yorug‘lik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manbai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sifatida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foydalaniladi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Nayning</a:t>
                </a:r>
                <a:r>
                  <a:rPr lang="en-US" sz="2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ichiga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oq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rangdagi</a:t>
                </a:r>
                <a:r>
                  <a:rPr lang="en-US" sz="27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“</m:t>
                    </m:r>
                    <m:r>
                      <a:rPr lang="en-US" sz="2700" b="1" i="1" dirty="0" err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𝒍𝒖𝒎𝒊𝒏𝒐𝒇𝒐𝒓</m:t>
                    </m:r>
                    <m:r>
                      <a:rPr lang="en-US" sz="27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”</m:t>
                    </m:r>
                  </m:oMath>
                </a14:m>
                <a:r>
                  <a:rPr lang="en-US" sz="27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deb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ataladigan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moddalar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surtilsa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undan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oq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yorug‘lik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7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27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7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556792"/>
                <a:ext cx="11233248" cy="1944216"/>
              </a:xfrm>
              <a:prstGeom prst="rect">
                <a:avLst/>
              </a:prstGeom>
              <a:blipFill rotWithShape="1">
                <a:blip r:embed="rId2"/>
                <a:stretch>
                  <a:fillRect l="-921" r="-1030" b="-24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D:\Online dars\8.3.19\grth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40" y="3717032"/>
            <a:ext cx="10776520" cy="277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59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60" y="1641574"/>
            <a:ext cx="648072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toki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o‘tish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jarayoni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4232" y="1753652"/>
            <a:ext cx="349541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razryadi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104112" y="1931641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5360" y="3026276"/>
            <a:ext cx="6480720" cy="13388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Gazlarda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o‘tkazuvchanlik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maydonda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ionlar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tartibli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harakatidan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17139" y="3026276"/>
            <a:ext cx="3462511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Gazlarda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o‘tkazuvchanlik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nimadan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7104112" y="3570982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35360" y="4838820"/>
            <a:ext cx="6480720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zaryadli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ionlarning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qo‘shilishi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neytral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atomlarning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jarayoni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74408" y="4869160"/>
            <a:ext cx="3495419" cy="13388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Gazlarda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zaryadli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zarralarning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rekombinatsiyasi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7104112" y="5371182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4" grpId="0" animBg="1"/>
      <p:bldP spid="13" grpId="0" animBg="1"/>
      <p:bldP spid="15" grpId="0" animBg="1"/>
      <p:bldP spid="17" grpId="0" animBg="1"/>
      <p:bldP spid="21" grpId="0" animBg="1"/>
      <p:bldP spid="22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855949"/>
            <a:ext cx="957706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razryadlarning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buAutoNum type="romanUcPeriod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1464" y="2060848"/>
            <a:ext cx="96490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 RAZRYADLARNING TURLARI VA ULARDAN FOYDALANISH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rial" pitchFamily="34" charset="0"/>
                <a:cs typeface="Arial" pitchFamily="34" charset="0"/>
              </a:rPr>
              <a:t>FIZIKA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Online dars\8.3.18\S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0"/>
          <a:stretch/>
        </p:blipFill>
        <p:spPr bwMode="auto">
          <a:xfrm>
            <a:off x="4151784" y="4404253"/>
            <a:ext cx="3684938" cy="210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NOMUSTAQIL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2276871"/>
            <a:ext cx="5560952" cy="3096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o‘tayotgan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bog‘liqligini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chiqaylik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sxemani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yig‘ib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704" y="2276871"/>
            <a:ext cx="517391" cy="30963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77608" y="3702293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8.3.19\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085" y="1623661"/>
            <a:ext cx="3275387" cy="37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NOMUSTAQIL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67096" y="1772817"/>
                <a:ext cx="10313480" cy="259228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A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K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katodlarni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yassi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kondensator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qoplamalari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bir-biriga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o‘rnataylik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katod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gaz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o‘tayotgan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ampermetr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o‘lchanadi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</m:oMath>
                </a14:m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reostat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katod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kuchlanishni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o‘zgartirib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borish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96" y="1772817"/>
                <a:ext cx="10313480" cy="2592288"/>
              </a:xfrm>
              <a:prstGeom prst="rect">
                <a:avLst/>
              </a:prstGeom>
              <a:blipFill rotWithShape="1">
                <a:blip r:embed="rId2"/>
                <a:stretch>
                  <a:fillRect l="-1359" r="-1359" b="-2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49704" y="1772816"/>
            <a:ext cx="517391" cy="25922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77608" y="2648115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92092" y="4653136"/>
                <a:ext cx="9708363" cy="19280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katod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havoni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doimiy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ionlashtirib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turish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ionizator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o‘rnatilgan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Ionizator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uzluksiz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chaqnab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turishidan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katod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havo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qiziydi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ionlashadi</a:t>
                </a:r>
                <a:r>
                  <a:rPr lang="en-US" sz="2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92" y="4653136"/>
                <a:ext cx="9708363" cy="1928090"/>
              </a:xfrm>
              <a:prstGeom prst="rect">
                <a:avLst/>
              </a:prstGeom>
              <a:blipFill rotWithShape="1">
                <a:blip r:embed="rId4"/>
                <a:stretch>
                  <a:fillRect l="-1255" r="-1255" b="-5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0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NOMUSTAQIL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2668" y="1556793"/>
            <a:ext cx="6927508" cy="3096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zanjiridagi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kalitni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asta-sekin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oshira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ortishi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boradi.Havodan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o‘tayotgan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o‘zgarishi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276" y="1556792"/>
            <a:ext cx="517391" cy="30963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263179" y="2982213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8.3.19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857924"/>
            <a:ext cx="4248472" cy="265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41275" y="4941168"/>
                <a:ext cx="9708363" cy="18002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Kuchlanishni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oshira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borishda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shunday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payt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keladiki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ma’lum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qiymatga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yetgach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oshmasdan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o‘zgarmas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qoladi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kuchining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qiymati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to‘yinish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deyiladi.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75" y="4941168"/>
                <a:ext cx="9708363" cy="1800200"/>
              </a:xfrm>
              <a:prstGeom prst="rect">
                <a:avLst/>
              </a:prstGeom>
              <a:blipFill>
                <a:blip r:embed="rId4"/>
                <a:stretch>
                  <a:fillRect l="-1255" t="-3367" r="-1255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250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KUCHINING TO‘YINISHIGA SABAB NIMA?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127" y="1556792"/>
            <a:ext cx="10585176" cy="3168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past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bo‘layotgan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ismigina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ortishi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qiymatga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erishganda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hammasi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8.3.19\ssw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4869160"/>
            <a:ext cx="5472608" cy="184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71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KUCHINING TO‘YINISHIGA SABAB NIMA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Горизонтальный свиток 11"/>
          <p:cNvSpPr/>
          <p:nvPr/>
        </p:nvSpPr>
        <p:spPr>
          <a:xfrm>
            <a:off x="549781" y="3501008"/>
            <a:ext cx="10945216" cy="163418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Ionizator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to‘xtatilishi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to‘xtaydigan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nomustaqil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razryad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1067" y="1628800"/>
            <a:ext cx="10987227" cy="1800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Agar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ionizator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‘chirilsa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zahoti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zanjirda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nolga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to‘xtaydi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havoda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ionizatorsiz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zaryadlanmaydi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5061704"/>
            <a:ext cx="3600400" cy="179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58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RAZRYAD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3352" y="1772816"/>
                <a:ext cx="7056784" cy="446449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Yuqoridagi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tajribani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davom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ettirib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kuchlanishni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yanada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oshirib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borsak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ma’lum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qiymatga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yetganda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tok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keskin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orta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boshlaydi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(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Bunga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sabab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tomon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harakatlanayotgan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o‘z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yo‘lida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gazdagi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neytral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atomlar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ko‘p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to‘qnashadi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ortishi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gazda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elektronlarning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anodga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tomon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harakat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orta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boradi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772816"/>
                <a:ext cx="7056784" cy="4464496"/>
              </a:xfrm>
              <a:prstGeom prst="rect">
                <a:avLst/>
              </a:prstGeom>
              <a:blipFill rotWithShape="1">
                <a:blip r:embed="rId2"/>
                <a:stretch>
                  <a:fillRect l="-1638" t="-136" r="-1724" b="-2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8.3.19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772816"/>
            <a:ext cx="4248472" cy="265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6649</TotalTime>
  <Words>911</Words>
  <Application>Microsoft Office PowerPoint</Application>
  <PresentationFormat>Широкоэкранный</PresentationFormat>
  <Paragraphs>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883</cp:revision>
  <dcterms:created xsi:type="dcterms:W3CDTF">2020-10-11T11:44:17Z</dcterms:created>
  <dcterms:modified xsi:type="dcterms:W3CDTF">2021-01-20T13:20:44Z</dcterms:modified>
</cp:coreProperties>
</file>