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20" r:id="rId2"/>
    <p:sldId id="307" r:id="rId3"/>
    <p:sldId id="285" r:id="rId4"/>
    <p:sldId id="316" r:id="rId5"/>
    <p:sldId id="336" r:id="rId6"/>
    <p:sldId id="328" r:id="rId7"/>
    <p:sldId id="337" r:id="rId8"/>
    <p:sldId id="338" r:id="rId9"/>
    <p:sldId id="339" r:id="rId10"/>
    <p:sldId id="329" r:id="rId11"/>
    <p:sldId id="340" r:id="rId12"/>
    <p:sldId id="32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EFF"/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69" autoAdjust="0"/>
  </p:normalViewPr>
  <p:slideViewPr>
    <p:cSldViewPr>
      <p:cViewPr varScale="1">
        <p:scale>
          <a:sx n="67" d="100"/>
          <a:sy n="67" d="100"/>
        </p:scale>
        <p:origin x="7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4279-43EC-4CDC-86E6-F93D12AD2B64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D44E2-DAC2-414E-9D80-CA19BC27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5" descr="C:\Users\User\Desktop\Online dars\8.3.11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5" y="2564481"/>
            <a:ext cx="4752528" cy="3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Online dars\8.3.12\d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44" y="2549810"/>
            <a:ext cx="4089417" cy="34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GAZLARNING IONLASHISHI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7773" y="4365104"/>
            <a:ext cx="1088954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Gazlarda</a:t>
            </a:r>
            <a:r>
              <a:rPr lang="en-US" sz="3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o‘tkazuvchanlik</a:t>
            </a:r>
            <a:r>
              <a:rPr lang="en-US" sz="3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maydonda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tartibli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harakatidan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53" y="4365105"/>
            <a:ext cx="487719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348285" y="4820382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3189" y="1772816"/>
            <a:ext cx="11365621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Gazlarning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o‘tkazuvchanligida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tomondan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ishtirok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etishi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elektrolitlarning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o‘tkazuvchanligiga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tomondan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elektronlarning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ishtirok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etishi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metallarning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o‘tkazuvchanligiga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o‘xshaydi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REKOMBINATSIYA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8687" y="3212977"/>
            <a:ext cx="10889544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qo‘shilishi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neytral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gazlarda</a:t>
            </a:r>
            <a:r>
              <a:rPr lang="en-US" sz="3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zaryadli</a:t>
            </a:r>
            <a:r>
              <a:rPr lang="en-US" sz="3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zarralarning</a:t>
            </a:r>
            <a:r>
              <a:rPr lang="en-US" sz="3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rekombinatsiyasi</a:t>
            </a:r>
            <a:r>
              <a:rPr lang="en-US" sz="3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deb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967" y="3212976"/>
            <a:ext cx="487719" cy="15121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291063" y="3833339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0967" y="1556792"/>
            <a:ext cx="11365621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maydon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uzilganda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ionlashtiruvchi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to‘xtatilganda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gazdagi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bir-biri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qo‘shilishi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neytral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atomlarni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qilishi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967" y="5021048"/>
            <a:ext cx="9663465" cy="143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to‘xtatilgan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zarralar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rekombinatsiya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yo‘qoladi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dielektrikka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aylanadi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8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542559"/>
            <a:ext cx="957706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spcBef>
                <a:spcPts val="1800"/>
              </a:spcBef>
              <a:spcAft>
                <a:spcPts val="1200"/>
              </a:spcAft>
              <a:buAutoNum type="romanUcPeriod"/>
            </a:pP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Gazlarda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o‘tishini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spcBef>
                <a:spcPts val="1800"/>
              </a:spcBef>
              <a:spcAft>
                <a:spcPts val="1200"/>
              </a:spcAft>
              <a:buAutoNum type="romanUcPeriod"/>
            </a:pP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isitilganda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spcBef>
                <a:spcPts val="1800"/>
              </a:spcBef>
              <a:spcAft>
                <a:spcPts val="1200"/>
              </a:spcAft>
              <a:buAutoNum type="romanUcPeriod"/>
            </a:pP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Gazlarda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o‘tkazuvchanlikda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spcBef>
                <a:spcPts val="1800"/>
              </a:spcBef>
              <a:spcAft>
                <a:spcPts val="1200"/>
              </a:spcAft>
              <a:buAutoNum type="romanUcPeriod"/>
            </a:pP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Rekombinatsiya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jarayonga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8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90962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360" y="1484784"/>
            <a:ext cx="6480720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Qizdirilganda</a:t>
            </a:r>
            <a:r>
              <a:rPr lang="uz-Cyrl-UZ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metallardan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elektronlarning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ajralib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chiqishi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4232" y="1641574"/>
            <a:ext cx="349541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Termoelektron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emissiya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104112" y="1931641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5360" y="3441774"/>
            <a:ext cx="648072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Katod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anod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kavsharlangan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vakuumli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kolba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nay)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aytiladi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7140" y="3429000"/>
            <a:ext cx="346251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Diod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nimaga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aytiladi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7104112" y="3758617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35360" y="5157192"/>
            <a:ext cx="64807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Vakuumda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oqib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o‘tgan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anod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tokini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formula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yordamida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hisoblaymiz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74408" y="5140349"/>
                <a:ext cx="3495419" cy="86748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27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/>
                              <a:cs typeface="Arial" pitchFamily="34" charset="0"/>
                            </a:rPr>
                            <m:t>𝑁𝑒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  <a:cs typeface="Arial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7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408" y="5140349"/>
                <a:ext cx="3495419" cy="8674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Стрелка вправо 23"/>
          <p:cNvSpPr/>
          <p:nvPr/>
        </p:nvSpPr>
        <p:spPr>
          <a:xfrm>
            <a:off x="7104112" y="5445224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4" grpId="0" animBg="1"/>
      <p:bldP spid="13" grpId="0" animBg="1"/>
      <p:bldP spid="15" grpId="0" animBg="1"/>
      <p:bldP spid="17" grpId="0" animBg="1"/>
      <p:bldP spid="21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9536" y="1879037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GAZLARDA ELEKTR TOKI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6561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rial" pitchFamily="34" charset="0"/>
                <a:cs typeface="Arial" pitchFamily="34" charset="0"/>
              </a:rPr>
              <a:t>FIZIKA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D:\Online dars\8.3.18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92" y="3068960"/>
            <a:ext cx="3904992" cy="35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GAZLARDA ELEKTR RAZRYAD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3080" y="1844823"/>
            <a:ext cx="6929104" cy="439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Yassi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kondensatorni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elektrometrga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elektrometrni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zaryadlaylik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qiymatni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ko‘rsatib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elektrometr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qiymati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o‘zgarmaydi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kondensator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qoplamalari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o‘tmayotganligini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bildiradi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Demak</a:t>
            </a:r>
            <a:r>
              <a:rPr lang="uz-Cyrl-U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quruq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havoni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xona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temperaturasida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dielektrik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hisoblash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897" y="1844823"/>
            <a:ext cx="373182" cy="43924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05600" y="3833338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8.3.18\кегкг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555372"/>
            <a:ext cx="3833883" cy="2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GAZLARDA ELEKTR RAZRYAD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3080" y="1844823"/>
            <a:ext cx="6929104" cy="3024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Sham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yoqib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kondensator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qoplamalari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havoni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isitaylik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zahoti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elektrometr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ko‘rsatkichi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kamaya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boshlaydi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kondensator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zaryadsizlanadi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isitilgan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havodan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897" y="1844823"/>
            <a:ext cx="373182" cy="3024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389264" y="3198235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8.3.18\еонеое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881547"/>
            <a:ext cx="3444467" cy="26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8449" y="5517232"/>
            <a:ext cx="8855903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o‘tishi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razryadi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deb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GAZLARNING IONLASHISHI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798100"/>
            <a:ext cx="6984776" cy="4248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tarkibida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azot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kislorod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vodoroddan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tashqari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foizga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neon, argon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inert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mavjud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haroratida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havodagi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atom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molekulalar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neytral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holatda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isitilganda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neytral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aylana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boshlaydi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ionlashadi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jarayon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kechishini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neon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argon inert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gazlari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misolida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ko‘rib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chiqaylik</a:t>
            </a:r>
            <a:r>
              <a:rPr lang="uz-Cyrl-U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8.3.18\unnam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519808"/>
            <a:ext cx="3908688" cy="3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GAZLARNING IONLASHISHI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1879" y="1556792"/>
                <a:ext cx="10571384" cy="28083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Neon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𝑁𝑒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yadrosi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atrofida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orbita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bo‘ylab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10 ta, argon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yadrosi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atrofida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18 ta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aylanib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yuradi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Ularda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tashqi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qobig‘ida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8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tadan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bo‘lib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ugallangan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hisoblanadi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Neon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yadrosining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zaryadi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+10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elektronlarining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jami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zaryadi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10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Argonniki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ravishda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+1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8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va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18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9" y="1556792"/>
                <a:ext cx="10571384" cy="2808312"/>
              </a:xfrm>
              <a:prstGeom prst="rect">
                <a:avLst/>
              </a:prstGeom>
              <a:blipFill rotWithShape="1">
                <a:blip r:embed="rId2"/>
                <a:stretch>
                  <a:fillRect l="-1152" r="-1094" b="-3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8.3.18\Безымянный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855640" y="4437112"/>
            <a:ext cx="57023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GAZLARNING IONLASHISHI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21879" y="1556792"/>
                <a:ext cx="10571384" cy="28083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Alohida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olingan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𝑁𝑒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va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𝐴𝑟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atomlari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jihatidan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neytraldir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Havo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isitilganda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𝑁𝑒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va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atomlarining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tashqi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qobig‘ida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aylanib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yurgan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elektronlardan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biri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atomni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tark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etadi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Bitta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elektronini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yo‘qotgan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𝑁𝑒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atomi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𝑁𝑒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ioniga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𝐴𝑟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atomi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𝐴𝑟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ioniga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aylanadi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9" y="1556792"/>
                <a:ext cx="10571384" cy="2808312"/>
              </a:xfrm>
              <a:prstGeom prst="rect">
                <a:avLst/>
              </a:prstGeom>
              <a:blipFill rotWithShape="0">
                <a:blip r:embed="rId2"/>
                <a:stretch>
                  <a:fillRect l="-1152" r="-1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8.3.18\Безымянный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819239" y="4473741"/>
            <a:ext cx="5976664" cy="23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GAZLARNING IONLASHISHI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07368" y="1628800"/>
                <a:ext cx="6222193" cy="42484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Temperatura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qancha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yuqori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havoda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shuncha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ko‘p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ion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maydon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ta’sirida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𝑁𝑒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𝐴𝑟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ionlari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kondensatorning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manfiy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zaryadlangan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qoplamasi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tomon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atomlardan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ajralib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chiqqan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elektronlar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musbat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zaryadlangan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qoplamasi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tomon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harakatlanadi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Natijada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havodan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tok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o‘tadi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628800"/>
                <a:ext cx="6222193" cy="4248472"/>
              </a:xfrm>
              <a:prstGeom prst="rect">
                <a:avLst/>
              </a:prstGeom>
              <a:blipFill rotWithShape="1">
                <a:blip r:embed="rId2"/>
                <a:stretch>
                  <a:fillRect l="-1955" r="-1857" b="-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8.3.18\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276872"/>
            <a:ext cx="52354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6615</TotalTime>
  <Words>468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858</cp:revision>
  <dcterms:created xsi:type="dcterms:W3CDTF">2020-10-11T11:44:17Z</dcterms:created>
  <dcterms:modified xsi:type="dcterms:W3CDTF">2021-01-20T07:04:33Z</dcterms:modified>
</cp:coreProperties>
</file>