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320" r:id="rId2"/>
    <p:sldId id="307" r:id="rId3"/>
    <p:sldId id="285" r:id="rId4"/>
    <p:sldId id="316" r:id="rId5"/>
    <p:sldId id="334" r:id="rId6"/>
    <p:sldId id="336" r:id="rId7"/>
    <p:sldId id="337" r:id="rId8"/>
    <p:sldId id="328" r:id="rId9"/>
    <p:sldId id="338" r:id="rId10"/>
    <p:sldId id="329" r:id="rId11"/>
    <p:sldId id="326" r:id="rId12"/>
    <p:sldId id="314" r:id="rId13"/>
    <p:sldId id="32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EFF"/>
    <a:srgbClr val="ACFAB3"/>
    <a:srgbClr val="85F790"/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569" autoAdjust="0"/>
  </p:normalViewPr>
  <p:slideViewPr>
    <p:cSldViewPr>
      <p:cViewPr>
        <p:scale>
          <a:sx n="61" d="100"/>
          <a:sy n="61" d="100"/>
        </p:scale>
        <p:origin x="78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BD4279-43EC-4CDC-86E6-F93D12AD2B64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D44E2-DAC2-414E-9D80-CA19BC274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991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uz.wikipedia.org/wiki/Mendeleyev_davriy_sistemasi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64352" y="357692"/>
            <a:ext cx="1872208" cy="117406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9784" y="2364680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9784" y="450912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979784" y="260648"/>
            <a:ext cx="1371801" cy="1368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5" descr="C:\Users\User\Desktop\Online dars\8.3.11\unnamed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255" y="2564481"/>
            <a:ext cx="4752528" cy="388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Новая папка\Online dars\8.3.12\xc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187" y="2782831"/>
            <a:ext cx="3712789" cy="345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04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GALVANOPLASTIKA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7368" y="1856066"/>
            <a:ext cx="7560840" cy="43092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Elektroliz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murakkab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sirtli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naqsh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buyumlarning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metall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nusxalarini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taxtaga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o‘yib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ishlangan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naqshning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nusxasini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bo‘lsin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Buning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taxtaning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naqsh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solingan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qismiga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yupqa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grafit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surkaladi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natijada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o‘zidan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tokini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o‘tkazadigan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qoladi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Tayyorlangan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taxta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mis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kuporosi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eritmasiga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solinadi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D:\Online dars\8.3.16\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842" y="1640042"/>
            <a:ext cx="3380269" cy="280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1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GALVANOPLASTIKA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23236" y="1530399"/>
            <a:ext cx="7172964" cy="49949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Bu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taxta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sirtidagi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grafit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sim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manbaga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ulanadi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ya’ni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grafit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qatlam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katod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vazifasini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bajaradi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Anod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elektrolitga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mis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plastinka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tushiriladi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Elektrolitdan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o‘tkazilganda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elektroliz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natijasida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ajralib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chiqqan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mis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taxta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sirtidagi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grafit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ustiga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o‘tiradi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yetarli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darajada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mis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qoplansa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jarayon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to‘xtatiladi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So‘ngra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mis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qatlam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taxtadan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ajratib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olinadi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9689" y="1530398"/>
            <a:ext cx="487719" cy="499494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5400000">
            <a:off x="261584" y="3761330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 descr="D:\Online dars\8.3.16\45ba07a3a2ba8787b754af0b87v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1378719"/>
            <a:ext cx="3543742" cy="3274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9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GALVANOPLASTIKA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5360" y="1556792"/>
            <a:ext cx="11233248" cy="2952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Taxtadagi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chuqur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joylar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mis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negativda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qavariq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qavariq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joylar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negativda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botiq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chiqadi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Bunday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tarzda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olingan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netativ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tasvir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matritsa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0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Matritsa</a:t>
            </a:r>
            <a:r>
              <a:rPr lang="en-US" sz="3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so‘zi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lotincha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so‘zdan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olingan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“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ona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degan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ma’noni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anglatadi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                U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bosmaxonalardagi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arflarni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nusxasini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quyish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medal,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tanga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shtamp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kabilarni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tayyorlash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ishlatiladigan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qolipdir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0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23080" y="4882131"/>
            <a:ext cx="9017336" cy="15841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Shakl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buyumlarning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sirtiga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elektrolitik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usulda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metall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yugurtirish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galvanoplastika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35360" y="4882131"/>
            <a:ext cx="487719" cy="158417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 rot="5400000">
            <a:off x="334831" y="5528435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4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7368" y="1412776"/>
            <a:ext cx="943304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just">
              <a:spcBef>
                <a:spcPts val="1800"/>
              </a:spcBef>
              <a:spcAft>
                <a:spcPts val="1200"/>
              </a:spcAft>
              <a:buAutoNum type="romanUcPeriod"/>
            </a:pP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 algn="just">
              <a:spcBef>
                <a:spcPts val="1800"/>
              </a:spcBef>
              <a:spcAft>
                <a:spcPts val="1200"/>
              </a:spcAft>
              <a:buAutoNum type="romanUcPeriod"/>
            </a:pP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Yana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metallarni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elektroliz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857250" indent="-857250" algn="just">
              <a:spcBef>
                <a:spcPts val="1800"/>
              </a:spcBef>
              <a:spcAft>
                <a:spcPts val="1200"/>
              </a:spcAft>
              <a:buAutoNum type="romanUcPeriod"/>
            </a:pP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Idish-buyumlar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oksidlanadigan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qoplanadi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857250" indent="-857250" algn="just">
              <a:spcBef>
                <a:spcPts val="1800"/>
              </a:spcBef>
              <a:spcAft>
                <a:spcPts val="1200"/>
              </a:spcAft>
              <a:buAutoNum type="romanUcPeriod"/>
            </a:pP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Galvanostegiya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jarayonga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857250" indent="-857250" algn="just">
              <a:spcBef>
                <a:spcPts val="1800"/>
              </a:spcBef>
              <a:spcAft>
                <a:spcPts val="1200"/>
              </a:spcAft>
              <a:buAutoNum type="romanUcPeriod"/>
            </a:pP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Galvanoplastika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? U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maqsadlarda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480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593"/>
            <a:ext cx="12192000" cy="123306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99456" y="190962"/>
            <a:ext cx="102251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5360" y="1658124"/>
            <a:ext cx="6480720" cy="13388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7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Elektroliz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vaqtida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ajralib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chiqqan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moddaning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massasini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aniqlash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formulasi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7104112" y="2104981"/>
            <a:ext cx="792088" cy="29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335360" y="5342582"/>
            <a:ext cx="648072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7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Modda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miqdorini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topish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formulasi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Стрелка вправо 23"/>
          <p:cNvSpPr/>
          <p:nvPr/>
        </p:nvSpPr>
        <p:spPr>
          <a:xfrm>
            <a:off x="7248128" y="5659214"/>
            <a:ext cx="792088" cy="29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400256" y="1771678"/>
                <a:ext cx="2232248" cy="956672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𝑚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𝐹</m:t>
                          </m:r>
                        </m:den>
                      </m:f>
                      <m:f>
                        <m:f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𝑍</m:t>
                          </m:r>
                        </m:den>
                      </m:f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•</m:t>
                      </m:r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q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256" y="1771678"/>
                <a:ext cx="2232248" cy="95667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335360" y="3696464"/>
            <a:ext cx="648072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Moddaning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elektrokimyoviy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ekvivalentini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topish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formulasi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7104112" y="3996425"/>
            <a:ext cx="792088" cy="29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401168" y="3696464"/>
                <a:ext cx="2231335" cy="956672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𝑘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𝐹</m:t>
                          </m:r>
                        </m:den>
                      </m:f>
                      <m:f>
                        <m:f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𝑍</m:t>
                          </m:r>
                        </m:den>
                      </m:f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1168" y="3696464"/>
                <a:ext cx="2231335" cy="95667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400256" y="5347578"/>
                <a:ext cx="2376263" cy="932563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  <a:cs typeface="Arial" pitchFamily="34" charset="0"/>
                        </a:rPr>
                        <m:t>𝜈</m:t>
                      </m:r>
                      <m:r>
                        <a:rPr lang="en-US" sz="3200" i="1"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/>
                              <a:cs typeface="Arial" pitchFamily="34" charset="0"/>
                            </a:rPr>
                            <m:t>𝑚</m:t>
                          </m:r>
                        </m:num>
                        <m:den>
                          <m:r>
                            <a:rPr lang="en-US" sz="3200" i="1">
                              <a:latin typeface="Cambria Math"/>
                              <a:cs typeface="Arial" pitchFamily="34" charset="0"/>
                            </a:rPr>
                            <m:t>𝑀</m:t>
                          </m:r>
                        </m:den>
                      </m:f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256" y="5347578"/>
                <a:ext cx="2376263" cy="93256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639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 animBg="1"/>
      <p:bldP spid="21" grpId="0" animBg="1"/>
      <p:bldP spid="24" grpId="0" animBg="1"/>
      <p:bldP spid="14" grpId="0" animBg="1"/>
      <p:bldP spid="16" grpId="0" animBg="1"/>
      <p:bldP spid="19" grpId="0" animBg="1"/>
      <p:bldP spid="25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961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15480" y="2132856"/>
            <a:ext cx="97930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ELEKTROLIZDAN TURMUSHDA VA TEXNIKADA FOYDALANISH</a:t>
            </a:r>
            <a:endParaRPr lang="en-US" sz="48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27384"/>
            <a:ext cx="12192000" cy="165618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Arial" pitchFamily="34" charset="0"/>
                <a:cs typeface="Arial" pitchFamily="34" charset="0"/>
              </a:rPr>
              <a:t>FIZIKA</a:t>
            </a:r>
            <a:endParaRPr lang="ru-RU" sz="8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Online dars\8.3.16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4293096"/>
            <a:ext cx="3033712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34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 HAQIDA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4264" y="1700809"/>
            <a:ext cx="10931880" cy="20882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uz-Latn-UZ" sz="2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Mis</a:t>
            </a:r>
            <a:r>
              <a:rPr lang="uz-Latn-UZ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uz-Latn-UZ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  <a:hlinkClick r:id="rId2" tooltip="Mendeleyev davriy sistemasi"/>
              </a:rPr>
              <a:t>Mendeleyev davriy sistemasining</a:t>
            </a:r>
            <a:r>
              <a:rPr lang="uz-Latn-UZ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uz-Latn-UZ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uz-Latn-UZ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guruhiga </a:t>
            </a:r>
            <a:r>
              <a:rPr lang="uz-Latn-UZ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mansub kimyoviy element. Tartib raqami 29</a:t>
            </a:r>
            <a:r>
              <a:rPr lang="uz-Latn-UZ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atom </a:t>
            </a:r>
            <a:r>
              <a:rPr lang="uz-Latn-UZ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massasi </a:t>
            </a:r>
            <a:r>
              <a:rPr lang="uz-Latn-UZ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63,546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Latn-UZ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Mis — qadimdan maʼlum metallardan. Qadimda Mis rudasini Kipr </a:t>
            </a:r>
            <a:r>
              <a:rPr lang="uz-Latn-UZ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roli</a:t>
            </a:r>
            <a:r>
              <a:rPr lang="uz-Latn-UZ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 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uz-Latn-UZ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azib </a:t>
            </a:r>
            <a:r>
              <a:rPr lang="uz-Latn-UZ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olingan, shuning uchun uni </a:t>
            </a:r>
            <a:r>
              <a:rPr lang="uz-Latn-UZ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rol</a:t>
            </a:r>
            <a:r>
              <a:rPr lang="uz-Latn-UZ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ning </a:t>
            </a:r>
            <a:r>
              <a:rPr lang="uz-Latn-UZ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nomi bilan Cuprum deb atalgan. Mis tabiatda nisbatan kam </a:t>
            </a:r>
            <a:r>
              <a:rPr lang="uz-Latn-UZ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tarqalgan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Shuning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qatorda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elektrotexnikada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ishlatiladi</a:t>
            </a:r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368" y="1700808"/>
            <a:ext cx="536896" cy="208823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>
            <a:off x="441257" y="2629159"/>
            <a:ext cx="550121" cy="3294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52598" y="4095412"/>
            <a:ext cx="9793088" cy="2105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uz-Latn-UZ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Mis birikmalari — mis 1 va 2 valentli barqaror birikmalar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uz-Latn-UZ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baʼzan 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uz-Latn-UZ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 valentli beqaror birikmalar ham hosil qiladi.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Mis, asosan, sulfidli mis rudalaridan olinadi. Mis elektr simlari, elektr asboblar va uskunalar ishlab chiqarishda, badiiy buyumlar tayyorlashda,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tuzlari esa pigmentlar va sunʼiy ipak olishda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keng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qo‘llaniladi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Latn-UZ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sz="2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48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 AJRATIB OLISH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51991" y="1556792"/>
            <a:ext cx="8020273" cy="50405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elektrolit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vannasi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mis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kuporosi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to‘ldiriladi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ichiga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sof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misdan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tayyorlangan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yupqa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plastinkalar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ravishda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tushiriladi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manbaining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manfiy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qutbiga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ulangan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bunday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sof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mis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plastinkalari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katod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vazifasini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bajaradi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Katodlar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orasiga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ravishda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qalin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anod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plastinkalar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tushiriladi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Anod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vazifasini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bajaradigan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plastinkalar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tozalanmagan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misdan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tayyorlangan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Qotishma temir yo'rit mis. Qaysi sinflarga mis bo'linad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Qotishma temir yo'rit mis. Qaysi sinflarga mis bo'linad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7" descr="Mis nima? » GeoOlamga xush kelibsiz!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05" t="18907" r="4705" b="16066"/>
          <a:stretch/>
        </p:blipFill>
        <p:spPr bwMode="auto">
          <a:xfrm>
            <a:off x="8688289" y="1632776"/>
            <a:ext cx="2808312" cy="1763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AutoShape 10" descr="Медный купорос в Ташкенте (Купорос медный) - Agat Awes, ООО на Bizorg.su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7" y="3378249"/>
            <a:ext cx="2736304" cy="204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458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 AJRATIB OLISH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51991" y="1484784"/>
            <a:ext cx="11260633" cy="2880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Elektroliz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jarayonida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mis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kuporosi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eritmasidan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ajralib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chiqqan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mis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katodga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o‘tiradi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Bundan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tashqari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anod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plastinkasi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elektrolitda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erib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mis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ionlarini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qiladi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begona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aralashmalar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ionlarga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ajralmaganligi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sababli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vanna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tubiga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cho‘kadi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o‘tishi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katod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plastinkalar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qalinlashib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boradi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anod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plastinka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yupqalashadi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Qotishma temir yo'rit mis. Qaysi sinflarga mis bo'linad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Qotishma temir yo'rit mis. Qaysi sinflarga mis bo'linad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7" descr="Mis nima? » GeoOlamga xush kelibsiz!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Медный купорос в Ташкенте (Купорос медный) - Agat Awes, ООО на Bizorg.su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Interesting Facts About Copper, Information About Copper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4" b="6568"/>
          <a:stretch/>
        </p:blipFill>
        <p:spPr bwMode="auto">
          <a:xfrm>
            <a:off x="451788" y="4437112"/>
            <a:ext cx="2831941" cy="2405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Copper: Vital for hair health – The HairPhysi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183" y="4471439"/>
            <a:ext cx="3166167" cy="237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D:\Online dars\8.3.16\d53c23b2714e2d3edb60cc2a3cf6f727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382" y="4471439"/>
            <a:ext cx="3359959" cy="2238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15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GALVANOSTEGIYA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9376" y="1628801"/>
            <a:ext cx="11017224" cy="24482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Temirdan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yasalgan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buyumlar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sirti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tez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oksidlanadi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Zang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asta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sekin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metalni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yemiradi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buyum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teshiladi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Odatda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oksidlanadigan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metall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buyumlar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sirti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qiyin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oksidlanadigan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metallar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nikel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rux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kumush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oltin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kabilar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qoplanadi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Nikellangan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qoshiq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pichoq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choynak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idish-tovoqlardan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turmushda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keng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foydalanamiz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Kuponickel qoshig'ini qanday yuvish mumkin? Kuponickel qoshig'ini qanday  yuvish mumkin? | Hamma uchun foydali ma'lumotlar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4365104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5" descr="Tayyorlangan zanglamaydigan choynak choyshablari ishlab chiqaruvchilar,  etkazib beruvchilar - Infuzer bilan ulgurji chegirma bilan zanglamaydigan  choynak - Uzoq muddatl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313" y="4163265"/>
            <a:ext cx="2694735" cy="2694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40" b="15852"/>
          <a:stretch/>
        </p:blipFill>
        <p:spPr bwMode="auto">
          <a:xfrm>
            <a:off x="5807968" y="4441000"/>
            <a:ext cx="3095533" cy="213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055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GALVANOSTEGIYA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923328" y="1772816"/>
            <a:ext cx="10789296" cy="15841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Elektrolizdan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foydalanib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buyumlarning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sirtini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qiyin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oksidlanadigan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metallar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qoplash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galvanostegiya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5608" y="1772816"/>
            <a:ext cx="487719" cy="158417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5400000">
            <a:off x="435079" y="2419120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D:\Online dars\8.3.16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3644120"/>
            <a:ext cx="4248471" cy="288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30388" y="4221088"/>
            <a:ext cx="5394648" cy="20877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Kumush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nitrat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eritmali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vanna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ma’lum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davomida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o‘tkazilib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turilsa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buyum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sirti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kumush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qoplanadi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336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GALVANOSTEGIYA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2" name="Picture 6" descr="C:\Users\User\Desktop\Online dars\8.3.8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20300" y="-6615871"/>
            <a:ext cx="1800000" cy="146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923328" y="1772816"/>
            <a:ext cx="5820744" cy="38164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Buyum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sirtiga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kumush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yugurtirish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elektrolit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kumush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tuzlari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eritmasi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anod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kumush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plastinka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olinadi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Oltin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yugurtirishda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elektrolit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oltin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tuzlari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eritmasi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anod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oltin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plastinka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olinadi</a:t>
            </a:r>
            <a:r>
              <a:rPr lang="en-US" sz="3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5608" y="1772816"/>
            <a:ext cx="487719" cy="381642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5400000">
            <a:off x="435079" y="3522273"/>
            <a:ext cx="550121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5" name="Picture 3" descr="D:\Online dars\8.3.16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1755182"/>
            <a:ext cx="3798217" cy="417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34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6653</TotalTime>
  <Words>563</Words>
  <Application>Microsoft Office PowerPoint</Application>
  <PresentationFormat>Широкоэкранный</PresentationFormat>
  <Paragraphs>39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887</cp:revision>
  <dcterms:created xsi:type="dcterms:W3CDTF">2020-10-11T11:44:17Z</dcterms:created>
  <dcterms:modified xsi:type="dcterms:W3CDTF">2021-01-15T09:39:02Z</dcterms:modified>
</cp:coreProperties>
</file>