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20" r:id="rId2"/>
    <p:sldId id="307" r:id="rId3"/>
    <p:sldId id="285" r:id="rId4"/>
    <p:sldId id="316" r:id="rId5"/>
    <p:sldId id="328" r:id="rId6"/>
    <p:sldId id="329" r:id="rId7"/>
    <p:sldId id="326" r:id="rId8"/>
    <p:sldId id="314" r:id="rId9"/>
    <p:sldId id="327" r:id="rId10"/>
    <p:sldId id="33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4E2-DAC2-414E-9D80-CA19BC2743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5" descr="C:\Users\User\Desktop\Online dars\8.3.11\2017731-15596180-1199-example-of-a-crystal-latti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140968"/>
            <a:ext cx="4924997" cy="34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110892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627063"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O‘tkazgichlarda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Online dars\8.2.3\16349195066c471dac3c846c28cdcb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116274"/>
            <a:ext cx="381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668" y="187621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384" y="1478975"/>
            <a:ext cx="489654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7083" y="1478975"/>
            <a:ext cx="482453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tartibli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harakatidan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225" y="3395728"/>
            <a:ext cx="489654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Ion deb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aytiladi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8048" y="2959784"/>
            <a:ext cx="482453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yetishmaydigan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elektroni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ortiqcha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atomga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91944" y="1841773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591944" y="3527694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1384" y="4941168"/>
            <a:ext cx="489654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yo‘nalishi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7083" y="4941168"/>
            <a:ext cx="482453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zaryadli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zarralarning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tartibli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harakat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‘nalishi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591944" y="5587206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0" grpId="0" animBg="1"/>
      <p:bldP spid="11" grpId="0" animBg="1"/>
      <p:bldP spid="4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536" y="22048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SUYUQLIKLARDA ELEKTR TOKI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Online dars\8.3.12\OFI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347796"/>
            <a:ext cx="3478088" cy="2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1" y="4047560"/>
            <a:ext cx="3291717" cy="26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 BOG‘LANISH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1516766"/>
            <a:ext cx="10673520" cy="1536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Natriyda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 ta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qobiqda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qobig‘ida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076" y="1513566"/>
            <a:ext cx="635020" cy="1539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374525" y="2094340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Online dars\8.3.12\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" y="3270291"/>
            <a:ext cx="3672408" cy="34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Desktop\Online dars\8.3.12\OFI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45" y="3227192"/>
            <a:ext cx="60006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 BOG‘LANISH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1808775"/>
            <a:ext cx="10673520" cy="1116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ishoraga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natriy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xlor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bir-biri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tortishib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kristall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panjarasini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076" y="1801598"/>
            <a:ext cx="635020" cy="11233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39494" y="2203096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Online dars\8.3.12\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7" y="3140968"/>
            <a:ext cx="37153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51784" y="3992074"/>
            <a:ext cx="5760640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ELEKTROLITLAR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1808775"/>
            <a:ext cx="10673520" cy="1116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Ba’zi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suyuqliklar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ba’zilar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o‘tkazmaydi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o‘tkazmaydi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076" y="1801598"/>
            <a:ext cx="635020" cy="11233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39494" y="2203096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55840" y="3830324"/>
            <a:ext cx="5760640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qutbiga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qutbiga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3.12\d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6" y="3079520"/>
            <a:ext cx="4034136" cy="34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ELEKTROLITLAR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95400" y="1340768"/>
            <a:ext cx="10513168" cy="2132856"/>
          </a:xfrm>
          <a:prstGeom prst="horizontalScroll">
            <a:avLst/>
          </a:prstGeom>
          <a:solidFill>
            <a:srgbClr val="ACF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natriy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xlorid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eritmasini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qilamiz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ulasak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yonganini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ko‘rish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Online dars\8.3.12\x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84984"/>
            <a:ext cx="3672408" cy="34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4900035" y="3717032"/>
            <a:ext cx="6264696" cy="2132856"/>
          </a:xfrm>
          <a:prstGeom prst="horizontalScroll">
            <a:avLst/>
          </a:prstGeom>
          <a:solidFill>
            <a:srgbClr val="ACF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suyuq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eritmalarda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ELEKTROLITLAR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7096" y="1635977"/>
            <a:ext cx="8081232" cy="15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Eritmalarda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ionlarga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ajralish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elektrolitik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dissotsatsiya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076" y="1628800"/>
            <a:ext cx="63502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429556" y="2265721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8661" y="4005064"/>
            <a:ext cx="8219667" cy="1530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Suyuqliklarda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sababli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eritmalarga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885" y="4005063"/>
            <a:ext cx="570052" cy="1530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83088" y="4611429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User\Desktop\Online dars\8.2.5\electrician_plug_it_in_anim_500_clr_8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94" y="1844824"/>
            <a:ext cx="28812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 algn="just">
              <a:buAutoNum type="romanUcPeriod" startAt="2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misolida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804863" algn="just">
              <a:buAutoNum type="romanUcPeriod" startAt="3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56792"/>
            <a:ext cx="2232248" cy="30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6056</TotalTime>
  <Words>281</Words>
  <Application>Microsoft Office PowerPoint</Application>
  <PresentationFormat>Широкоэкранный</PresentationFormat>
  <Paragraphs>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746</cp:revision>
  <dcterms:created xsi:type="dcterms:W3CDTF">2020-10-11T11:44:17Z</dcterms:created>
  <dcterms:modified xsi:type="dcterms:W3CDTF">2020-12-18T11:07:16Z</dcterms:modified>
</cp:coreProperties>
</file>