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320" r:id="rId2"/>
    <p:sldId id="331" r:id="rId3"/>
    <p:sldId id="332" r:id="rId4"/>
    <p:sldId id="285" r:id="rId5"/>
    <p:sldId id="316" r:id="rId6"/>
    <p:sldId id="315" r:id="rId7"/>
    <p:sldId id="333" r:id="rId8"/>
    <p:sldId id="298" r:id="rId9"/>
    <p:sldId id="334" r:id="rId10"/>
    <p:sldId id="326" r:id="rId11"/>
    <p:sldId id="273" r:id="rId12"/>
    <p:sldId id="32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2F7FC"/>
    <a:srgbClr val="ACFAB3"/>
    <a:srgbClr val="85F790"/>
    <a:srgbClr val="0076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4" autoAdjust="0"/>
    <p:restoredTop sz="94569" autoAdjust="0"/>
  </p:normalViewPr>
  <p:slideViewPr>
    <p:cSldViewPr>
      <p:cViewPr varScale="1">
        <p:scale>
          <a:sx n="67" d="100"/>
          <a:sy n="67" d="100"/>
        </p:scale>
        <p:origin x="750" y="6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56333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43057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76193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6862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53701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2981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92020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1705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15414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06515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56752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2900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975816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latin typeface="Times New Roman" pitchFamily="18" charset="0"/>
                <a:cs typeface="Times New Roman" pitchFamily="18" charset="0"/>
              </a:rPr>
              <a:t>FIZIKA</a:t>
            </a:r>
            <a:endParaRPr lang="ru-RU" sz="8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264352" y="357692"/>
            <a:ext cx="1872208" cy="1174064"/>
          </a:xfrm>
          <a:prstGeom prst="rect">
            <a:avLst/>
          </a:prstGeom>
          <a:solidFill>
            <a:srgbClr val="00B05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-sinf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79784" y="2364680"/>
            <a:ext cx="720080" cy="172819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979784" y="4509120"/>
            <a:ext cx="720080" cy="1656184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object 11">
            <a:extLst>
              <a:ext uri="{FF2B5EF4-FFF2-40B4-BE49-F238E27FC236}">
                <a16:creationId xmlns="" xmlns:a16="http://schemas.microsoft.com/office/drawing/2014/main" xmlns:lc="http://schemas.openxmlformats.org/drawingml/2006/lockedCanvas" id="{CF4C4251-150C-409F-BB4F-13D887806802}"/>
              </a:ext>
            </a:extLst>
          </p:cNvPr>
          <p:cNvSpPr/>
          <p:nvPr/>
        </p:nvSpPr>
        <p:spPr>
          <a:xfrm>
            <a:off x="979784" y="260648"/>
            <a:ext cx="1371801" cy="13681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029" name="Picture 5" descr="C:\Users\User\Desktop\Online dars\8.3.9\38008fdd512c40e081febafabac2c76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2428" y="2780928"/>
            <a:ext cx="8001000" cy="2962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2043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 TOKINING YO‘NALISHI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11424" y="1515190"/>
            <a:ext cx="10513167" cy="14773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Elektr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toki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yo‘nalishga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ega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Elektr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tokining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yo‘nalishi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sifatida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musbat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zaryadli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zarralarning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tartibli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harakati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yo‘nalishi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qabul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qilingan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000" b="1" i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63353" y="1515190"/>
            <a:ext cx="648072" cy="147732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" name="Равнобедренный треугольник 2"/>
          <p:cNvSpPr/>
          <p:nvPr/>
        </p:nvSpPr>
        <p:spPr>
          <a:xfrm rot="5400000">
            <a:off x="403524" y="2059710"/>
            <a:ext cx="553276" cy="360041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46" name="Picture 2" descr="C:\Users\User\Desktop\Online dars\8.3.11\cc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440" y="3222667"/>
            <a:ext cx="9541059" cy="3267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094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152128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MUSTAQIL BAJARISH UCHUN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TOPSHIRIQLAR: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51224" y="1574497"/>
            <a:ext cx="9001160" cy="4662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0" indent="-857250" algn="just">
              <a:buAutoNum type="romanUcPeriod"/>
            </a:pP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Metallarda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elektronlar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857250" indent="-857250" algn="just">
              <a:buAutoNum type="romanUcPeriod"/>
            </a:pPr>
            <a:endParaRPr lang="en-US" sz="33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00113" indent="-900113" algn="just">
              <a:buAutoNum type="romanUcPeriod" startAt="2"/>
            </a:pP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Erkin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elektron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maydonida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harakat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571500" indent="-571500" algn="just">
              <a:buAutoNum type="romanUcPeriod" startAt="2"/>
            </a:pPr>
            <a:endParaRPr lang="en-US" sz="33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00113" indent="-900113" algn="just">
              <a:buAutoNum type="romanUcPeriod" startAt="3"/>
            </a:pP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sababdan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metallardan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miqdorda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toki</a:t>
            </a:r>
            <a:r>
              <a:rPr lang="en-US" sz="3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o‘tkazilsa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massalari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o‘zgarmaydi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3074" name="Picture 2" descr="C:\Users\User\Desktop\Online dars\8.3.7\mecanico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2424" y="1664838"/>
            <a:ext cx="1260140" cy="1839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673836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15212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TOPSHIRIQ: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07368" y="1345095"/>
            <a:ext cx="928919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IV.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Tok</a:t>
            </a:r>
            <a:r>
              <a:rPr lang="en-US" sz="3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yo‘nalishga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ekanligini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</a:p>
          <a:p>
            <a:pPr algn="just"/>
            <a:r>
              <a:rPr lang="en-US" sz="33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bilish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just"/>
            <a:endParaRPr lang="en-US" sz="33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 algn="just">
              <a:buAutoNum type="romanUcPeriod" startAt="5"/>
            </a:pP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O‘tkazgichlarda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tokining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yo‘nalishi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zarralarning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harakat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yo‘nalishi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qilingan</a:t>
            </a:r>
            <a:r>
              <a:rPr lang="en-US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2050" name="Picture 2" descr="C:\Users\User\Desktop\Online dars\8.2.2\original-2084312-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4392" y="1196752"/>
            <a:ext cx="2371725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\Desktop\Online dars\8.3.11\1_html_673b28b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1544" y="4497038"/>
            <a:ext cx="2800350" cy="2219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6024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5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71464" y="332656"/>
            <a:ext cx="10225136" cy="769441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Двигатели Шевроле Спарк: технические характеристики, тюнинг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4" descr="Двигатели Шевроле Спарк: технические характеристики, тюнинг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6" descr="Двигатели Шевроле Спарк: технические характеристики, тюнинг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8" descr="Двигатели Шевроле Спарк: технические характеристики, тюнинг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10" descr="Двигатели Шевроле Спарк: технические характеристики, тюнинг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AutoShape 12" descr="Двигатели Шевроле Спарк: технические характеристики, тюнинг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AutoShape 14" descr="Двигатели Шевроле Спарк: технические характеристики, тюнинг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AutoShape 16" descr="Двигатели Шевроле Спарк: технические характеристики, тюнинг"/>
          <p:cNvSpPr>
            <a:spLocks noChangeAspect="1" noChangeArrowheads="1"/>
          </p:cNvSpPr>
          <p:nvPr/>
        </p:nvSpPr>
        <p:spPr bwMode="auto">
          <a:xfrm>
            <a:off x="1222375" y="922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1115771" y="1700808"/>
            <a:ext cx="6826225" cy="158943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r>
              <a:rPr lang="en-US" sz="3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5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3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toki</a:t>
            </a:r>
            <a:r>
              <a:rPr lang="en-US" sz="3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urganda</a:t>
            </a:r>
            <a:r>
              <a:rPr lang="en-US" sz="3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3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</a:t>
            </a:r>
            <a:r>
              <a:rPr lang="en-US" sz="3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ko‘rsatiladi</a:t>
            </a:r>
            <a:r>
              <a:rPr lang="en-US" sz="3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3500" b="1" dirty="0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39236" y="1700808"/>
            <a:ext cx="762000" cy="158943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1101236" y="4293096"/>
            <a:ext cx="6890638" cy="21879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5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35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35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Odam</a:t>
            </a:r>
            <a:r>
              <a:rPr lang="en-US" sz="35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elektr</a:t>
            </a:r>
            <a:r>
              <a:rPr lang="en-US" sz="35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simidan</a:t>
            </a:r>
            <a:r>
              <a:rPr lang="en-US" sz="35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ajratiladi</a:t>
            </a:r>
            <a:r>
              <a:rPr lang="en-US" sz="35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5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chalqancha</a:t>
            </a:r>
            <a:r>
              <a:rPr lang="en-US" sz="35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yotqizib</a:t>
            </a:r>
            <a:r>
              <a:rPr lang="en-US" sz="35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nafas</a:t>
            </a:r>
            <a:r>
              <a:rPr lang="en-US" sz="35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olayotganligi</a:t>
            </a:r>
            <a:r>
              <a:rPr lang="en-US" sz="35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tekshiriladi</a:t>
            </a:r>
            <a:r>
              <a:rPr lang="en-US" sz="35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5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53771" y="4293096"/>
            <a:ext cx="762000" cy="218795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Блок-схема: сопоставление 18"/>
          <p:cNvSpPr/>
          <p:nvPr/>
        </p:nvSpPr>
        <p:spPr>
          <a:xfrm>
            <a:off x="526887" y="2033949"/>
            <a:ext cx="456545" cy="818987"/>
          </a:xfrm>
          <a:prstGeom prst="flowChartCollat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4" name="Равнобедренный треугольник 23"/>
          <p:cNvSpPr/>
          <p:nvPr/>
        </p:nvSpPr>
        <p:spPr>
          <a:xfrm rot="5400000">
            <a:off x="504517" y="5169842"/>
            <a:ext cx="595064" cy="479588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User\Desktop\Online dars\8.3.7\mecanico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8291" y="1829518"/>
            <a:ext cx="2396181" cy="3498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304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22" grpId="0" animBg="1"/>
      <p:bldP spid="23" grpId="0" animBg="1"/>
      <p:bldP spid="19" grpId="0" animBg="1"/>
      <p:bldP spid="2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233065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5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71464" y="332656"/>
            <a:ext cx="102251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54181" y="1434404"/>
            <a:ext cx="698197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  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Xonadon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elektr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zanjirida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shikastlangan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joyni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ta’mirlashdan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avval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nima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qilish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kerak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 descr="C:\Users\User\Desktop\Online dars\8.2.6\0_ca2e5_39eb4984_orig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3511" y="1456660"/>
            <a:ext cx="2048913" cy="2822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\Desktop\Online dars\8.2.6\pre-pre-korruptsiya-odna-iz-samyh-bolshih-ugroz-dlya-ukrainy-4-problemy-dolzhny-byt-resheny-budushhim-prezidentom-24-kanal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45" y="4110462"/>
            <a:ext cx="4727846" cy="1956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4223792" y="4301552"/>
            <a:ext cx="62646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Hisoblagichdagi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ikkala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patrondan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saqlagichni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olib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qo‘yish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yoki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avtomat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vkluchatellari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uzilishi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zarur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0494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296144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latin typeface="Times New Roman" pitchFamily="18" charset="0"/>
                <a:cs typeface="Times New Roman" pitchFamily="18" charset="0"/>
              </a:rPr>
              <a:t>FIZIKA</a:t>
            </a:r>
            <a:endParaRPr lang="ru-RU" sz="8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07568" y="4797152"/>
            <a:ext cx="83529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 METALLARDA ELEKTR TOKI</a:t>
            </a:r>
            <a:endParaRPr lang="en-US" sz="4800" b="1" dirty="0" smtClean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-27384"/>
            <a:ext cx="12192000" cy="1975816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latin typeface="Times New Roman" pitchFamily="18" charset="0"/>
                <a:cs typeface="Times New Roman" pitchFamily="18" charset="0"/>
              </a:rPr>
              <a:t>FIZIKA</a:t>
            </a:r>
            <a:endParaRPr lang="ru-RU" sz="8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915888" y="2272885"/>
            <a:ext cx="864460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IV BOB </a:t>
            </a:r>
          </a:p>
          <a:p>
            <a:pPr algn="ctr"/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 MUHITLARDA ELEKTR TOKI</a:t>
            </a:r>
            <a:endParaRPr lang="en-US" sz="4800" b="1" dirty="0" smtClean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C:\Users\User\Desktop\Online dars\8.3.11\unnamed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063" y="3212976"/>
            <a:ext cx="2323242" cy="2152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0345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ERKIN ELEKTRONLARNING TARTIBSIZ HARAKATI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42389" y="1628800"/>
            <a:ext cx="10670235" cy="144314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5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25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Qattiq</a:t>
            </a:r>
            <a:r>
              <a:rPr lang="en-US" sz="25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jismlarning</a:t>
            </a:r>
            <a:r>
              <a:rPr lang="en-US" sz="25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5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jumladan</a:t>
            </a:r>
            <a:r>
              <a:rPr lang="en-US" sz="25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5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metallarning</a:t>
            </a:r>
            <a:r>
              <a:rPr lang="en-US" sz="25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atomlari</a:t>
            </a:r>
            <a:r>
              <a:rPr lang="en-US" sz="25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tartibli</a:t>
            </a:r>
            <a:r>
              <a:rPr lang="en-US" sz="25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davriy</a:t>
            </a:r>
            <a:r>
              <a:rPr lang="en-US" sz="25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strukturali</a:t>
            </a:r>
            <a:r>
              <a:rPr lang="en-US" sz="25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i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kristall</a:t>
            </a:r>
            <a:r>
              <a:rPr lang="en-US" sz="25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i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panjarani</a:t>
            </a:r>
            <a:r>
              <a:rPr lang="en-US" sz="25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tashkil</a:t>
            </a:r>
            <a:r>
              <a:rPr lang="en-US" sz="25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etadi</a:t>
            </a:r>
            <a:r>
              <a:rPr lang="en-US" sz="25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500" b="1" i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Kristall</a:t>
            </a:r>
            <a:r>
              <a:rPr lang="en-US" sz="25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i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panjarada</a:t>
            </a:r>
            <a:r>
              <a:rPr lang="en-US" sz="25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atomlar</a:t>
            </a:r>
            <a:r>
              <a:rPr lang="en-US" sz="25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joylashgan</a:t>
            </a:r>
            <a:r>
              <a:rPr lang="en-US" sz="25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nuqtalar</a:t>
            </a:r>
            <a:r>
              <a:rPr lang="en-US" sz="25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b="1" i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tugunlar</a:t>
            </a:r>
            <a:r>
              <a:rPr lang="en-US" sz="25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deyiladi</a:t>
            </a:r>
            <a:r>
              <a:rPr lang="en-US" sz="25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5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07368" y="1644937"/>
            <a:ext cx="635021" cy="142701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Равнобедренный треугольник 4"/>
          <p:cNvSpPr/>
          <p:nvPr/>
        </p:nvSpPr>
        <p:spPr>
          <a:xfrm rot="5400000">
            <a:off x="488469" y="2184479"/>
            <a:ext cx="587356" cy="317510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User\Desktop\Online dars\8.3.11\unnamed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147" y="3261903"/>
            <a:ext cx="3496791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Online dars\8.3.11\unnamed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9896" y="3261903"/>
            <a:ext cx="4007526" cy="3279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1485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ERKIN ELEKTRONLARNING TARTIBSIZ HARAKATI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1415015" y="1556792"/>
            <a:ext cx="9721080" cy="95317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28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Ion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elektroni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ortiqcha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yoki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elektroni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yetishmaydigan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atom</a:t>
            </a:r>
            <a:endParaRPr lang="ru-RU" sz="2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67407" y="1556792"/>
            <a:ext cx="647607" cy="95317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Равнобедренный треугольник 16"/>
          <p:cNvSpPr/>
          <p:nvPr/>
        </p:nvSpPr>
        <p:spPr>
          <a:xfrm rot="5400000">
            <a:off x="909838" y="1843238"/>
            <a:ext cx="519012" cy="348255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C:\Users\User\Desktop\Online dars\8.3.11\9d587b28f1e280ba126163ae987927da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5880" y="2924944"/>
            <a:ext cx="6126924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Online dars\8.3.11\L2T6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613" y="2719675"/>
            <a:ext cx="3744416" cy="3735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3396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ERKIN ELEKTRONLARNING TARTIBSIZ HARAKATI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5051651" y="1556792"/>
            <a:ext cx="6444949" cy="309634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Metall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atomlarining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joylashish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strukturasi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kristall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panjara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tuzilishida</a:t>
            </a:r>
            <a:r>
              <a:rPr lang="en-US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bo‘lib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panjara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tugunlarida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musbat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zaryadli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ionlar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joylashadi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Miss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atomi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yadrosida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29 ta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pronton</a:t>
            </a:r>
            <a:r>
              <a:rPr lang="en-US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bo‘lib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yadro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atrofida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29 ta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elektron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turli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orbitalarda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harakat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qiladi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404044" y="1556792"/>
            <a:ext cx="647607" cy="309634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Равнобедренный треугольник 16"/>
          <p:cNvSpPr/>
          <p:nvPr/>
        </p:nvSpPr>
        <p:spPr>
          <a:xfrm rot="5400000">
            <a:off x="4528265" y="2887355"/>
            <a:ext cx="519012" cy="348255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 descr="C:\Users\User\Desktop\Online dars\8.3.11\Безымянный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335" y="1556792"/>
            <a:ext cx="4104921" cy="3801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9" name="Прямоугольник 8"/>
              <p:cNvSpPr/>
              <p:nvPr/>
            </p:nvSpPr>
            <p:spPr>
              <a:xfrm>
                <a:off x="479376" y="5644176"/>
                <a:ext cx="8784976" cy="953176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en-US" sz="2800" dirty="0" smtClean="0">
                    <a:solidFill>
                      <a:schemeClr val="tx1"/>
                    </a:solidFill>
                    <a:cs typeface="Arial" pitchFamily="34" charset="0"/>
                  </a:rPr>
                  <a:t>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1 </m:t>
                        </m:r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𝑐𝑚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metall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hajmida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taxminan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2800" i="1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0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22</m:t>
                        </m:r>
                      </m:sup>
                    </m:sSup>
                    <m:r>
                      <a:rPr lang="en-US" sz="2800" b="0" i="1" smtClean="0">
                        <a:solidFill>
                          <a:schemeClr val="tx1"/>
                        </a:solidFill>
                        <a:latin typeface="Cambria Math"/>
                        <a:cs typeface="Arial" pitchFamily="34" charset="0"/>
                      </a:rPr>
                      <m:t>−</m:t>
                    </m:r>
                    <m:sSup>
                      <m:sSupPr>
                        <m:ctrlPr>
                          <a:rPr lang="ru-RU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2800" i="1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0</m:t>
                        </m:r>
                      </m:e>
                      <m:sup>
                        <m:r>
                          <a:rPr lang="en-US" sz="2800" b="0" i="1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2</m:t>
                        </m:r>
                        <m:r>
                          <a:rPr lang="en-US" sz="2800" i="1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ta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elektron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mavjud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28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5644176"/>
                <a:ext cx="8784976" cy="953176"/>
              </a:xfrm>
              <a:prstGeom prst="rect">
                <a:avLst/>
              </a:prstGeom>
              <a:blipFill rotWithShape="0">
                <a:blip r:embed="rId3"/>
                <a:stretch>
                  <a:fillRect l="-1386" t="-6962" r="-1317" b="-170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6564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 MAYDONIDA ERKIN ELEKTRONLAR HARAKATI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55440" y="1556792"/>
            <a:ext cx="10441160" cy="19389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O‘tkazgich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uchlarini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elektr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manbaining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musbat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manfiy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uchlariga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ulasak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o‘tkazgich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uchlari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orasida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elektr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maydon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vujudga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keladi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 Bu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maydon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ta’sirida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erkin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elektronlar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musbat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qutb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tomon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harakatlanadi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000" b="1" i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35360" y="1556792"/>
            <a:ext cx="720080" cy="193899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" name="Равнобедренный треугольник 2"/>
          <p:cNvSpPr/>
          <p:nvPr/>
        </p:nvSpPr>
        <p:spPr>
          <a:xfrm rot="5400000">
            <a:off x="329262" y="2324805"/>
            <a:ext cx="732275" cy="402966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055440" y="4399944"/>
            <a:ext cx="4536504" cy="14773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Metallarda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elektr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toki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erkin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elektronlarning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tartibli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harakatidan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iborat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000" b="1" i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35360" y="4399944"/>
            <a:ext cx="720080" cy="147732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Равнобедренный треугольник 10"/>
          <p:cNvSpPr/>
          <p:nvPr/>
        </p:nvSpPr>
        <p:spPr>
          <a:xfrm rot="5400000">
            <a:off x="379571" y="4949269"/>
            <a:ext cx="746593" cy="402966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Picture 2" descr="C:\Users\User\Desktop\Online dars\8.3.11\Безымянный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1943" y="3569249"/>
            <a:ext cx="4921551" cy="2452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5966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METALLARDA ELEKTRONLARNING KO‘CHISHI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55440" y="1556792"/>
            <a:ext cx="10441160" cy="10156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Metallardagi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elektr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o‘tkazuvchanlikni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birinchi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bo‘lib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1901-yilda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nemis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fizigi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K.Rikke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aniqlagan</a:t>
            </a:r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000" b="1" i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51384" y="1556792"/>
            <a:ext cx="504056" cy="1015663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" name="Равнобедренный треугольник 2"/>
          <p:cNvSpPr/>
          <p:nvPr/>
        </p:nvSpPr>
        <p:spPr>
          <a:xfrm rot="5400000">
            <a:off x="542295" y="1923597"/>
            <a:ext cx="578387" cy="272178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551384" y="3429000"/>
            <a:ext cx="7776864" cy="286232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I.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Metallardan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tok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o‘tganda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zaryadlarning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ko‘chishi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kimyoviy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jarayonni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ifodalamaydi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endParaRPr lang="en-US" sz="3000" b="1" i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II.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Barcha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metallar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umumiy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bo‘lgan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zaryad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tashuvchilar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mavjud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bo‘lib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ular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erkin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elektronlar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bo‘lishi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mumkin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 descr="C:\Users\User\Desktop\Online dars\8.3.11\a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6280" y="2852936"/>
            <a:ext cx="3323811" cy="2104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0307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4788</TotalTime>
  <Words>317</Words>
  <Application>Microsoft Office PowerPoint</Application>
  <PresentationFormat>Широкоэкранный</PresentationFormat>
  <Paragraphs>41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Cambria Math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Учетная запись Майкрософт</cp:lastModifiedBy>
  <cp:revision>757</cp:revision>
  <dcterms:created xsi:type="dcterms:W3CDTF">2020-10-11T11:44:17Z</dcterms:created>
  <dcterms:modified xsi:type="dcterms:W3CDTF">2020-12-16T07:25:07Z</dcterms:modified>
</cp:coreProperties>
</file>