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331" r:id="rId3"/>
    <p:sldId id="332" r:id="rId4"/>
    <p:sldId id="285" r:id="rId5"/>
    <p:sldId id="316" r:id="rId6"/>
    <p:sldId id="315" r:id="rId7"/>
    <p:sldId id="333" r:id="rId8"/>
    <p:sldId id="298" r:id="rId9"/>
    <p:sldId id="334" r:id="rId10"/>
    <p:sldId id="326" r:id="rId11"/>
    <p:sldId id="273" r:id="rId12"/>
    <p:sldId id="32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7FC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 varScale="1">
        <p:scale>
          <a:sx n="67" d="100"/>
          <a:sy n="67" d="100"/>
        </p:scale>
        <p:origin x="7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9" name="Picture 5" descr="C:\Users\User\Desktop\Online dars\8.3.9\38008fdd512c40e081febafabac2c7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8" y="2780928"/>
            <a:ext cx="8001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TOKINING YO‘NALISHI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424" y="1515190"/>
            <a:ext cx="1051316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yo‘nalishga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yo‘nalishi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zarralarning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tartibli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harakati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yo‘nalishi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3" y="1515190"/>
            <a:ext cx="648072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403524" y="2059710"/>
            <a:ext cx="553276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Online dars\8.3.11\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222667"/>
            <a:ext cx="9541059" cy="32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224" y="1574497"/>
            <a:ext cx="90011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Metallarda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buAutoNum type="romanUcPeriod"/>
            </a:pP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 algn="just">
              <a:buAutoNum type="romanUcPeriod" startAt="2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buAutoNum type="romanUcPeriod" startAt="2"/>
            </a:pP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900113" algn="just">
              <a:buAutoNum type="romanUcPeriod" startAt="3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metallardan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o‘tkazilsa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664838"/>
            <a:ext cx="1260140" cy="18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345095"/>
            <a:ext cx="9289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5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O‘tkazgichlarda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C:\Users\User\Desktop\Online dars\8.2.2\original-208431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196752"/>
            <a:ext cx="2371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nline dars\8.3.11\1_html_673b28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97038"/>
            <a:ext cx="28003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771" y="1700808"/>
            <a:ext cx="6826225" cy="1589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urganda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236" y="1700808"/>
            <a:ext cx="762000" cy="15894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1236" y="4293096"/>
            <a:ext cx="6890638" cy="218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simidan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ajratiladi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chalqancha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yotqizib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nafas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olayotganligi</a:t>
            </a:r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tekshiriladi</a:t>
            </a:r>
            <a:r>
              <a:rPr lang="en-US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3771" y="4293096"/>
            <a:ext cx="762000" cy="2187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сопоставление 18"/>
          <p:cNvSpPr/>
          <p:nvPr/>
        </p:nvSpPr>
        <p:spPr>
          <a:xfrm>
            <a:off x="526887" y="2033949"/>
            <a:ext cx="456545" cy="818987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504517" y="5169842"/>
            <a:ext cx="595064" cy="4795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91" y="1829518"/>
            <a:ext cx="2396181" cy="34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81" y="1434404"/>
            <a:ext cx="6981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Xonadon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shikastlangan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joyni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ta’mirlashdan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avval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11" y="1456660"/>
            <a:ext cx="2048913" cy="28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nline dars\8.2.6\pre-pre-korruptsiya-odna-iz-samyh-bolshih-ugroz-dlya-ukrainy-4-problemy-dolzhny-byt-resheny-budushhim-prezidentom-24-ka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" y="4110462"/>
            <a:ext cx="4727846" cy="19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23792" y="430155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Hisoblagichdagi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ikkala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patrondan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saqlagichni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qo‘yish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avtomat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vkluchatellari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8" y="47971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METALLARDA ELEKTR TOKI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5888" y="2272885"/>
            <a:ext cx="8644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BOB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MUHITLARDA ELEKTR TOKI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Online dars\8.3.11\unna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" y="3212976"/>
            <a:ext cx="2323242" cy="21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 ELEKTRONLARNING TARTIBSIZ HARAKATI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389" y="1628800"/>
            <a:ext cx="10670235" cy="1443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Qattiq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jismlarning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jumladan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metallarning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tartibli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strukturali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kristall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panjarani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Kristall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panjarada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nuqtalar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tugunlar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644937"/>
            <a:ext cx="635021" cy="14270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88469" y="2184479"/>
            <a:ext cx="587356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3.11\unna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7" y="3261903"/>
            <a:ext cx="34967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11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261903"/>
            <a:ext cx="4007526" cy="32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 ELEKTRONLARNING TARTIBSIZ HARAKATI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015" y="1556792"/>
            <a:ext cx="9721080" cy="953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ortiqcha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yetishmaydigan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atom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7407" y="1556792"/>
            <a:ext cx="647607" cy="953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909838" y="1843238"/>
            <a:ext cx="519012" cy="3482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Online dars\8.3.11\9d587b28f1e280ba126163ae987927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924944"/>
            <a:ext cx="61269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Online dars\8.3.11\L2T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" y="2719675"/>
            <a:ext cx="3744416" cy="37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 ELEKTRONLARNING TARTIBSIZ HARAKATI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51651" y="1556792"/>
            <a:ext cx="6444949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atomlarining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joylashish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strukturasi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kristall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panjara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tuzilishida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panjara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tugunlarida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joylashadi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Miss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yadrosida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29 ta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pronton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yadro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atrofida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29 ta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orbitalarda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4044" y="1556792"/>
            <a:ext cx="647607" cy="30963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4528265" y="2887355"/>
            <a:ext cx="519012" cy="3482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Online dars\8.3.11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1556792"/>
            <a:ext cx="4104921" cy="38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479376" y="5644176"/>
                <a:ext cx="8784976" cy="9531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metall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hajmida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taxminan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mavjud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5644176"/>
                <a:ext cx="8784976" cy="953176"/>
              </a:xfrm>
              <a:prstGeom prst="rect">
                <a:avLst/>
              </a:prstGeom>
              <a:blipFill rotWithShape="0">
                <a:blip r:embed="rId3"/>
                <a:stretch>
                  <a:fillRect l="-1386" t="-6962" r="-1317" b="-17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MAYDONIDA ERKIN ELEKTRONLAR HARAKATI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440" y="1556792"/>
            <a:ext cx="1044116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O‘tkazgich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ulasak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o‘tkazgich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maydon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maydon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ta’sirida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elektronlar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tomon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harakatlanadi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556792"/>
            <a:ext cx="720080" cy="19389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329262" y="2324805"/>
            <a:ext cx="732275" cy="4029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5440" y="4399944"/>
            <a:ext cx="453650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tartibli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harakatidan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4399944"/>
            <a:ext cx="720080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379571" y="4949269"/>
            <a:ext cx="746593" cy="4029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Online dars\8.3.11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3" y="3569249"/>
            <a:ext cx="4921551" cy="24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METALLARDA ELEKTRONLARNING KO‘CHISHI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440" y="1556792"/>
            <a:ext cx="1044116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o‘tkazuvchanlikni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1901-yilda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nemis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fizigi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K.Rikke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aniqlagan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1556792"/>
            <a:ext cx="504056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542295" y="1923597"/>
            <a:ext cx="578387" cy="2721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1384" y="3429000"/>
            <a:ext cx="777686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o‘tganda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ko‘chishi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ifodalamaydi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tashuvchilar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elektronlar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Online dars\8.3.11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852936"/>
            <a:ext cx="3323811" cy="2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</TotalTime>
  <Words>317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757</cp:revision>
  <dcterms:created xsi:type="dcterms:W3CDTF">2020-10-11T11:44:17Z</dcterms:created>
  <dcterms:modified xsi:type="dcterms:W3CDTF">2020-12-16T07:25:07Z</dcterms:modified>
</cp:coreProperties>
</file>