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8" r:id="rId3"/>
    <p:sldId id="286" r:id="rId4"/>
    <p:sldId id="264" r:id="rId5"/>
    <p:sldId id="288" r:id="rId6"/>
    <p:sldId id="285" r:id="rId7"/>
    <p:sldId id="290" r:id="rId8"/>
    <p:sldId id="298" r:id="rId9"/>
    <p:sldId id="292" r:id="rId10"/>
    <p:sldId id="306" r:id="rId11"/>
    <p:sldId id="293" r:id="rId12"/>
    <p:sldId id="307" r:id="rId13"/>
    <p:sldId id="294" r:id="rId14"/>
    <p:sldId id="273" r:id="rId15"/>
    <p:sldId id="30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69" autoAdjust="0"/>
  </p:normalViewPr>
  <p:slideViewPr>
    <p:cSldViewPr>
      <p:cViewPr>
        <p:scale>
          <a:sx n="73" d="100"/>
          <a:sy n="73" d="100"/>
        </p:scale>
        <p:origin x="-510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B559A-C55B-44D2-8FA2-941890E55D8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770C-A0AD-4A08-921A-4CE454741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9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770C-A0AD-4A08-921A-4CE4547413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12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770C-A0AD-4A08-921A-4CE45474138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12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770C-A0AD-4A08-921A-4CE45474138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12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22322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9784" y="2364680"/>
            <a:ext cx="648071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80376" y="382728"/>
            <a:ext cx="1872208" cy="117406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9784" y="4509120"/>
            <a:ext cx="648071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F4C4251-150C-409F-BB4F-13D887806802}"/>
              </a:ext>
            </a:extLst>
          </p:cNvPr>
          <p:cNvSpPr/>
          <p:nvPr/>
        </p:nvSpPr>
        <p:spPr>
          <a:xfrm>
            <a:off x="1055440" y="382728"/>
            <a:ext cx="1144831" cy="1174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4" name="Picture 6" descr="C:\Users\User\Desktop\Online dars\8.2.2\67e76fd331d3eb7d9f3acf43e102574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848533"/>
            <a:ext cx="8732207" cy="248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26713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3057" y="1412776"/>
                <a:ext cx="330667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=20 </m:t>
                      </m:r>
                      <m:r>
                        <m:rPr>
                          <m:nor/>
                        </m:rPr>
                        <a:rPr lang="el-GR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</m:oMath>
                  </m:oMathPara>
                </a14:m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4</m:t>
                      </m:r>
                      <m:r>
                        <a:rPr lang="en-US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el-GR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𝑈</m:t>
                      </m:r>
                      <m:r>
                        <a:rPr lang="en-US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=6 </m:t>
                      </m:r>
                      <m:r>
                        <a:rPr lang="en-US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</m:oMath>
                  </m:oMathPara>
                </a14:m>
                <a:endParaRPr lang="en-US" sz="32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endPara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𝐼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=?</m:t>
                    </m:r>
                  </m:oMath>
                </a14:m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=?</m:t>
                    </m:r>
                  </m:oMath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57" y="1412776"/>
                <a:ext cx="3306679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4797" t="-2241" b="-4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3575720" y="1513947"/>
            <a:ext cx="0" cy="3992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13057" y="3627170"/>
            <a:ext cx="3162663" cy="5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91565" y="1433724"/>
                <a:ext cx="3124515" cy="351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Formulasi</a:t>
                </a:r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65" y="1433724"/>
                <a:ext cx="3124515" cy="3518977"/>
              </a:xfrm>
              <a:prstGeom prst="rect">
                <a:avLst/>
              </a:prstGeom>
              <a:blipFill rotWithShape="1">
                <a:blip r:embed="rId4"/>
                <a:stretch>
                  <a:fillRect t="-2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6816080" y="1571120"/>
            <a:ext cx="0" cy="3935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60096" y="1460930"/>
                <a:ext cx="4896544" cy="3972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Yechilishi: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+40 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32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6 </m:t>
                          </m:r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60 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32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=0,1 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•20 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1460930"/>
                <a:ext cx="4896544" cy="3972178"/>
              </a:xfrm>
              <a:prstGeom prst="rect">
                <a:avLst/>
              </a:prstGeom>
              <a:blipFill rotWithShape="1">
                <a:blip r:embed="rId5"/>
                <a:stretch>
                  <a:fillRect l="-3238" t="-19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59747" y="5346135"/>
                <a:ext cx="51238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=0,1 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;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               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=2 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𝑉</m:t>
                    </m:r>
                  </m:oMath>
                </a14:m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47" y="5346135"/>
                <a:ext cx="5123892" cy="1077218"/>
              </a:xfrm>
              <a:prstGeom prst="rect">
                <a:avLst/>
              </a:prstGeom>
              <a:blipFill rotWithShape="1">
                <a:blip r:embed="rId6"/>
                <a:stretch>
                  <a:fillRect l="-3095" t="-7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44472" y="1962275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472" y="1962275"/>
                <a:ext cx="1368152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76320" y="3193212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0,1 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20" y="3193212"/>
                <a:ext cx="1368152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96872" y="4356393"/>
                <a:ext cx="8557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2 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𝑉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872" y="4356393"/>
                <a:ext cx="855712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48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5" grpId="0"/>
      <p:bldP spid="7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95400" y="1412776"/>
                <a:ext cx="10559123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arshiliklari</a:t>
                </a:r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=2 </m:t>
                    </m:r>
                    <m:r>
                      <m:rPr>
                        <m:sty m:val="p"/>
                      </m:rPr>
                      <a:rPr lang="el-GR" sz="4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Ω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=6 </m:t>
                    </m:r>
                    <m:r>
                      <m:rPr>
                        <m:sty m:val="p"/>
                      </m:rPr>
                      <a:rPr lang="el-GR" sz="4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Ω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tkazgich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zaro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ulangan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lib,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ularning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uchlaridagi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 V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Ularga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ketma-ket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ulangan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4</m:t>
                    </m:r>
                    <m:r>
                      <a:rPr lang="en-US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Ω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qarshilikdagi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kuchlanishini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toping.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412776"/>
                <a:ext cx="10559123" cy="3170099"/>
              </a:xfrm>
              <a:prstGeom prst="rect">
                <a:avLst/>
              </a:prstGeom>
              <a:blipFill rotWithShape="1">
                <a:blip r:embed="rId2"/>
                <a:stretch>
                  <a:fillRect l="-2021" t="-3462" r="-2079" b="-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User\Desktop\Online dars\8.2.9\Безымянный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509120"/>
            <a:ext cx="7871817" cy="22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26713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3057" y="1412776"/>
                <a:ext cx="3306679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=2 </m:t>
                      </m:r>
                      <m:r>
                        <m:rPr>
                          <m:nor/>
                        </m:rPr>
                        <a:rPr lang="el-GR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</m:oMath>
                  </m:oMathPara>
                </a14:m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6</m:t>
                      </m:r>
                      <m:r>
                        <a:rPr lang="en-US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</m:oMath>
                  </m:oMathPara>
                </a14:m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=4 </m:t>
                      </m:r>
                      <m:r>
                        <m:rPr>
                          <m:nor/>
                        </m:rPr>
                        <a:rPr lang="el-GR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𝐴𝐵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12</m:t>
                      </m:r>
                      <m:r>
                        <a:rPr lang="en-US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</m:oMath>
                  </m:oMathPara>
                </a14:m>
                <a:endParaRPr lang="en-US" sz="32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endPara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=?</m:t>
                    </m:r>
                  </m:oMath>
                </a14:m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=?</m:t>
                    </m:r>
                  </m:oMath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57" y="1412776"/>
                <a:ext cx="3306679" cy="4031873"/>
              </a:xfrm>
              <a:prstGeom prst="rect">
                <a:avLst/>
              </a:prstGeom>
              <a:blipFill rotWithShape="1">
                <a:blip r:embed="rId3"/>
                <a:stretch>
                  <a:fillRect l="-4797" t="-1967" b="-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3575720" y="1513947"/>
            <a:ext cx="0" cy="4651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13057" y="4144064"/>
            <a:ext cx="3162663" cy="5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91565" y="1433724"/>
                <a:ext cx="3124515" cy="4559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Formulasi</a:t>
                </a:r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𝐴𝐵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•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𝐴𝐵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𝐴𝐵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Arial" pitchFamily="34" charset="0"/>
                </a:endParaRPr>
              </a:p>
              <a:p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ru-RU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65" y="1433724"/>
                <a:ext cx="3124515" cy="4559582"/>
              </a:xfrm>
              <a:prstGeom prst="rect">
                <a:avLst/>
              </a:prstGeom>
              <a:blipFill rotWithShape="1">
                <a:blip r:embed="rId4"/>
                <a:stretch>
                  <a:fillRect t="-1872" b="-33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6816080" y="1571120"/>
            <a:ext cx="0" cy="442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67579" y="1513947"/>
                <a:ext cx="4896544" cy="4465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Yechilishi: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2•6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2+6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𝐴𝐵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12 </m:t>
                          </m:r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1,5 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32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=8 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•4 </m:t>
                      </m:r>
                      <m:r>
                        <m:rPr>
                          <m:sty m:val="p"/>
                        </m:rPr>
                        <a:rPr lang="el-GR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579" y="1513947"/>
                <a:ext cx="4896544" cy="4465261"/>
              </a:xfrm>
              <a:prstGeom prst="rect">
                <a:avLst/>
              </a:prstGeom>
              <a:blipFill rotWithShape="1">
                <a:blip r:embed="rId5"/>
                <a:stretch>
                  <a:fillRect l="-3238" t="-1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18430" y="5454697"/>
                <a:ext cx="51238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;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              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=32 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𝑉</m:t>
                    </m:r>
                  </m:oMath>
                </a14:m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430" y="5454697"/>
                <a:ext cx="5123892" cy="1077218"/>
              </a:xfrm>
              <a:prstGeom prst="rect">
                <a:avLst/>
              </a:prstGeom>
              <a:blipFill rotWithShape="1">
                <a:blip r:embed="rId6"/>
                <a:stretch>
                  <a:fillRect l="-3095" t="-7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24392" y="2268161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1,5 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392" y="2268161"/>
                <a:ext cx="1368152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80376" y="3140968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8 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3140968"/>
                <a:ext cx="1368152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92816" y="4859874"/>
                <a:ext cx="8557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32 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𝑉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816" y="4859874"/>
                <a:ext cx="855712" cy="584775"/>
              </a:xfrm>
              <a:prstGeom prst="rect">
                <a:avLst/>
              </a:prstGeom>
              <a:blipFill rotWithShape="1">
                <a:blip r:embed="rId9"/>
                <a:stretch>
                  <a:fillRect r="-35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24192" y="4427499"/>
                <a:ext cx="8557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8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192" y="4427499"/>
                <a:ext cx="855712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9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5" grpId="0"/>
      <p:bldP spid="7" grpId="0"/>
      <p:bldP spid="12" grpId="0"/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13-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(1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392" y="1412776"/>
            <a:ext cx="10827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Rasmda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tasvirlangan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zanjirining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A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nuqtalar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orasidagi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qarshiligini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rezistorning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qarshiligi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074" name="Picture 2" descr="C:\Users\User\Desktop\Online dars\8.2.9\Безымянный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978405"/>
            <a:ext cx="4038349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Online dars\8.2.9\Безымянный1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99" y="4263279"/>
            <a:ext cx="6759302" cy="23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7408" y="1744922"/>
            <a:ext cx="104411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 algn="just">
              <a:buAutoNum type="romanUcPeriod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arshiliklar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80 </a:t>
            </a: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o</a:t>
            </a:r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uchlaridagi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48 V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qarshilikdagi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kuchlanishini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</p:spTree>
    <p:extLst>
      <p:ext uri="{BB962C8B-B14F-4D97-AF65-F5344CB8AC3E}">
        <p14:creationId xmlns:p14="http://schemas.microsoft.com/office/powerpoint/2010/main" val="8367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37365" y="1340768"/>
                <a:ext cx="10729192" cy="2846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2925" indent="-542925" algn="just"/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II.  </a:t>
                </a:r>
                <a:r>
                  <a:rPr lang="en-US" sz="3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Sxemada</a:t>
                </a:r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rezistorlarning</a:t>
                </a:r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qarshiligi</a:t>
                </a:r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𝐑</m:t>
                        </m:r>
                      </m:e>
                      <m:sub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360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600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360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l-GR" sz="360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𝛀</m:t>
                    </m:r>
                  </m:oMath>
                </a14:m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𝐑</m:t>
                        </m:r>
                      </m:e>
                      <m:sub>
                        <m:r>
                          <a:rPr lang="en-US" sz="36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sz="360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600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en-US" sz="360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l-GR" sz="360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𝛀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𝐑</m:t>
                        </m:r>
                      </m:e>
                      <m:sub>
                        <m:r>
                          <a:rPr lang="en-US" sz="36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b>
                    </m:sSub>
                    <m:r>
                      <a:rPr lang="en-US" sz="360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600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𝟏𝟓</m:t>
                    </m:r>
                    <m:r>
                      <a:rPr lang="en-US" sz="360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l-GR" sz="360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𝛀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zanjir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 V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berilsa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ampermetr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</a:t>
                </a:r>
                <a:r>
                  <a:rPr lang="uz-Latn-UZ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rsatadi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5" y="1340768"/>
                <a:ext cx="10729192" cy="2846933"/>
              </a:xfrm>
              <a:prstGeom prst="rect">
                <a:avLst/>
              </a:prstGeom>
              <a:blipFill rotWithShape="1">
                <a:blip r:embed="rId2"/>
                <a:stretch>
                  <a:fillRect l="-1705" t="-3426" r="-1705" b="-70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User\Desktop\Online dars\8.2.9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87" y="3933056"/>
            <a:ext cx="5616624" cy="27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1374" y="170080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Savol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tkazgichlar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ulanganda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4" name="Picture 2" descr="C:\Users\User\Desktop\Online dars\8.2.2\original-208431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1" y="1526410"/>
            <a:ext cx="3249012" cy="45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3952" y="4445390"/>
            <a:ext cx="3724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kuchi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417" y="1916832"/>
            <a:ext cx="619268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5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tkazgichlarning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uchlaridagi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1894" y="4331816"/>
            <a:ext cx="66891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Javob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iste’molchidagi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kuchlanishlar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yig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indisiga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Online dars\8.2.6\0_ca2e5_39eb4984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609364"/>
            <a:ext cx="2592288" cy="357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9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6867" y="0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30856" y="4797152"/>
                <a:ext cx="57452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dirty="0" smtClean="0">
                        <a:latin typeface="Arial" pitchFamily="34" charset="0"/>
                        <a:cs typeface="Arial" pitchFamily="34" charset="0"/>
                      </a:rPr>
                      <m:t>Javob</m:t>
                    </m:r>
                    <m:r>
                      <m:rPr>
                        <m:nor/>
                      </m:rPr>
                      <a:rPr lang="en-US" sz="4000" b="1" dirty="0" smtClean="0">
                        <a:latin typeface="Arial" pitchFamily="34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40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Kuchlanish</a:t>
                </a:r>
                <a:endParaRPr lang="ru-RU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856" y="4797152"/>
                <a:ext cx="5745263" cy="707886"/>
              </a:xfrm>
              <a:prstGeom prst="rect">
                <a:avLst/>
              </a:prstGeom>
              <a:blipFill rotWithShape="1"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98163" y="1700808"/>
            <a:ext cx="5657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Savol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tkazgichlar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ulanganda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662" y="299355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User\Desktop\Online dars\8.2.6\QWj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746425"/>
            <a:ext cx="4037784" cy="276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3552" y="3284984"/>
            <a:ext cx="307968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avob</a:t>
            </a:r>
            <a:r>
              <a:rPr lang="en-US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Ortadi</a:t>
            </a:r>
            <a:endParaRPr lang="ru-RU" sz="3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2587" y="1412776"/>
            <a:ext cx="61206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Zanjirda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qarshilik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kamaytirilsa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tok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kuchi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zgaradi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732587" y="4141051"/>
            <a:ext cx="640871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latin typeface="Arial" pitchFamily="34" charset="0"/>
                <a:cs typeface="Arial" pitchFamily="34" charset="0"/>
              </a:rPr>
              <a:t>    2.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Zanjirda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kamaytirilsa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kuchi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zgaradi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8098" y="5936049"/>
            <a:ext cx="41296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Javob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Kamayadi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662" y="299355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User\Desktop\Online dars\8.2.5\WBP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475313"/>
            <a:ext cx="2503410" cy="36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6561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1464" y="189651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</a:p>
        </p:txBody>
      </p:sp>
      <p:pic>
        <p:nvPicPr>
          <p:cNvPr id="7" name="Picture 4" descr="C:\Users\User\Desktop\Online dars\8.2.5\AdoredHugeAmericanavocet-smal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81" y="1772816"/>
            <a:ext cx="38164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Online dars\8.2.4\unnam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560869"/>
            <a:ext cx="593007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432" y="1787713"/>
            <a:ext cx="1000911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zanjiridagi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220 V. </a:t>
            </a:r>
            <a:r>
              <a:rPr lang="en-US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Zanjirga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ulangan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ikkita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lampasining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240 </a:t>
            </a:r>
            <a:r>
              <a:rPr lang="el-GR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qarshilikka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zaro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ulangandagi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kuchini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toping?</a:t>
            </a:r>
            <a:r>
              <a:rPr lang="uz-Latn-UZ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3057" y="1934686"/>
                <a:ext cx="330667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𝑈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=220 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</m:oMath>
                  </m:oMathPara>
                </a14:m>
                <a:endParaRPr lang="en-US" sz="32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=240 </m:t>
                      </m:r>
                      <m:r>
                        <m:rPr>
                          <m:nor/>
                        </m:rPr>
                        <a:rPr lang="el-GR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57" y="1934686"/>
                <a:ext cx="3306679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4797" t="-2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3575720" y="2035857"/>
            <a:ext cx="0" cy="3992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13057" y="3712016"/>
            <a:ext cx="3162663" cy="5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91565" y="1955634"/>
                <a:ext cx="3124515" cy="3064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Formulasi</a:t>
                </a:r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65" y="1955634"/>
                <a:ext cx="3124515" cy="3064622"/>
              </a:xfrm>
              <a:prstGeom prst="rect">
                <a:avLst/>
              </a:prstGeom>
              <a:blipFill rotWithShape="1">
                <a:blip r:embed="rId4"/>
                <a:stretch>
                  <a:fillRect t="-2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6816080" y="2093030"/>
            <a:ext cx="0" cy="3935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60096" y="1982840"/>
                <a:ext cx="4896544" cy="1284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Yechilishi:</a:t>
                </a:r>
              </a:p>
              <a:p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𝐼</m:t>
                    </m:r>
                    <m:r>
                      <a:rPr lang="en-US" sz="3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220 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240 </m:t>
                        </m:r>
                        <m:r>
                          <m:rPr>
                            <m:sty m:val="p"/>
                          </m:rPr>
                          <a:rPr lang="el-GR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Ω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 +240</m:t>
                        </m:r>
                        <m:r>
                          <m:rPr>
                            <m:sty m:val="p"/>
                          </m:rPr>
                          <a:rPr lang="el-GR" sz="32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Ω</m:t>
                        </m:r>
                        <m:r>
                          <a:rPr lang="en-US" sz="32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</m:den>
                    </m:f>
                    <m:r>
                      <a:rPr lang="en-US" sz="3200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≈</m:t>
                    </m:r>
                  </m:oMath>
                </a14:m>
                <a:endPara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1982840"/>
                <a:ext cx="4896544" cy="1284582"/>
              </a:xfrm>
              <a:prstGeom prst="rect">
                <a:avLst/>
              </a:prstGeom>
              <a:blipFill rotWithShape="1">
                <a:blip r:embed="rId5"/>
                <a:stretch>
                  <a:fillRect l="-3238" t="-61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68108" y="5229200"/>
                <a:ext cx="38164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≈0,46 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108" y="5229200"/>
                <a:ext cx="3816424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3987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200456" y="2564904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0,46 </m:t>
                      </m:r>
                      <m:r>
                        <a:rPr lang="en-US" sz="3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456" y="2564904"/>
                <a:ext cx="1368152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6" y="1412776"/>
            <a:ext cx="10945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Qarshiligi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20 </a:t>
            </a: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Ω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40 </a:t>
            </a:r>
            <a:r>
              <a:rPr lang="el-G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Ω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rezistorlar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(77-rasm)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Ampermetr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voltmetr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rsatishini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ampermetr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qarshiligini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voltmetr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qarshiligini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Online dars\8.2.9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4653136"/>
            <a:ext cx="2785690" cy="21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1472</TotalTime>
  <Words>776</Words>
  <Application>Microsoft Office PowerPoint</Application>
  <PresentationFormat>Произвольный</PresentationFormat>
  <Paragraphs>99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284</cp:revision>
  <dcterms:created xsi:type="dcterms:W3CDTF">2020-10-11T11:44:17Z</dcterms:created>
  <dcterms:modified xsi:type="dcterms:W3CDTF">2020-10-29T01:32:42Z</dcterms:modified>
</cp:coreProperties>
</file>