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0" r:id="rId2"/>
    <p:sldId id="307" r:id="rId3"/>
    <p:sldId id="285" r:id="rId4"/>
    <p:sldId id="316" r:id="rId5"/>
    <p:sldId id="315" r:id="rId6"/>
    <p:sldId id="298" r:id="rId7"/>
    <p:sldId id="326" r:id="rId8"/>
    <p:sldId id="314" r:id="rId9"/>
    <p:sldId id="328" r:id="rId10"/>
    <p:sldId id="329" r:id="rId11"/>
    <p:sldId id="273" r:id="rId12"/>
    <p:sldId id="32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7FC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7" d="100"/>
          <a:sy n="67" d="100"/>
        </p:scale>
        <p:origin x="7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User\Desktop\Online dars\8.3.7\svar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5" y="2364680"/>
            <a:ext cx="3712621" cy="35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3.7\3265228931-svarochnyy-invertor-patriot-wma-185al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838722"/>
            <a:ext cx="2016224" cy="20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TOKI URGANDA BIRINCHI YORDAM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9496" y="1484784"/>
            <a:ext cx="957706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ta’sirida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uzoq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qolsa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hayotini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saqlab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qolish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shuncha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qiyin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Shuning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navbatda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odamni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ta’siridan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xalos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1267" y="1484783"/>
            <a:ext cx="688639" cy="19389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915598" y="2274259"/>
            <a:ext cx="730245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 descr="C:\Users\User\Desktop\Online dars\8.3.9\Okazanie-pervoj-pomoshchi-pri-porazhenii-ehlektricheskim-toko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3586" r="1822" b="3439"/>
          <a:stretch/>
        </p:blipFill>
        <p:spPr bwMode="auto">
          <a:xfrm>
            <a:off x="881267" y="3573016"/>
            <a:ext cx="937416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224" y="1574497"/>
            <a:ext cx="90011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buAutoNum type="romanUcPeriod"/>
            </a:pP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 startAt="2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Ko‘chada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uzilib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buAutoNum type="romanUcPeriod" startAt="2"/>
            </a:pP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 startAt="3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devorga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mix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qoqishdan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Online dars\8.3.7\mecanic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844824"/>
            <a:ext cx="1872208" cy="29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Online dars\8.2.2\original-208431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916832"/>
            <a:ext cx="251574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345095"/>
            <a:ext cx="92891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Rozetka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teshigiga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lampochkasiz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patronga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buyumlarni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tiqish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 startAt="5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shikastlangan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joyni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ta’mirlashdan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yoram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ko‘rsatiladi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16" y="3022771"/>
            <a:ext cx="597795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Zanjirdagi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kuchi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me’yoridan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ortib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ketganda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zanjirni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uzuvchi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asbob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001" y="1562339"/>
            <a:ext cx="597666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Simyog‘ochdagi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neytral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1951" y="1604285"/>
            <a:ext cx="252028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pastdagisi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248128" y="1851028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88287" y="3484436"/>
            <a:ext cx="2473943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Saqlagich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416" y="4871411"/>
            <a:ext cx="597666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Xonadonda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88288" y="5102243"/>
            <a:ext cx="2473943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Parallel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248128" y="3542293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7248128" y="5157192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2" grpId="0" animBg="1"/>
      <p:bldP spid="2" grpId="0" animBg="1"/>
      <p:bldP spid="14" grpId="0" animBg="1"/>
      <p:bldP spid="15" grpId="0" animBg="1"/>
      <p:bldP spid="20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5520" y="22042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ELEKTR XAVFSIZLIK CHORALARI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Online dars\8.3.5\sour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01" y="3358918"/>
            <a:ext cx="3499082" cy="34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Online dars\8.3.8\9h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6" b="10424"/>
          <a:stretch/>
        </p:blipFill>
        <p:spPr bwMode="auto">
          <a:xfrm>
            <a:off x="6600056" y="4098812"/>
            <a:ext cx="3168352" cy="24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XAVFSIZLIK CHORALARI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6484" y="1628800"/>
            <a:ext cx="5836140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Tevarak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atrofimizda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tarmoqlari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turmushimizda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jihozlaridan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nosozliklar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foydalanishda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ehtiyotkorona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tutmaslik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hayotimizni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ostiga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qo‘yishimiz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1718" y="1643562"/>
            <a:ext cx="635021" cy="3009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5239383" y="2841967"/>
            <a:ext cx="745647" cy="4795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Online dars\8.3.8\сто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8" y="1628800"/>
            <a:ext cx="4907724" cy="34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68" y="4151906"/>
            <a:ext cx="2616460" cy="21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Online dars\8.3.8\rad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13" y="4797152"/>
            <a:ext cx="1800000" cy="17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Online dars\8.3.8\Rozetki-i-vilk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9116"/>
            <a:ext cx="2448272" cy="17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 TUTASHUV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5015" y="1556791"/>
            <a:ext cx="9721080" cy="1906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zanjiridagi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simlar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kuchiga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ljallangan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ketsa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qiziydi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izolatsiya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7407" y="1556792"/>
            <a:ext cx="647607" cy="1906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826489" y="2335839"/>
            <a:ext cx="667419" cy="3482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Online dars\8.3.7\elektrucheskaya-plutka-dlya-rozzhuga-ugley-kfv_en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6" b="17963"/>
          <a:stretch/>
        </p:blipFill>
        <p:spPr bwMode="auto">
          <a:xfrm>
            <a:off x="504060" y="3676546"/>
            <a:ext cx="3096344" cy="16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3.7\497708047_kipyatilnik-bytovoj-elektricheski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4" b="13889"/>
          <a:stretch/>
        </p:blipFill>
        <p:spPr bwMode="auto">
          <a:xfrm>
            <a:off x="3783186" y="3751051"/>
            <a:ext cx="3834699" cy="15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Online dars\8.3.7\Без назван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0" b="7788"/>
          <a:stretch/>
        </p:blipFill>
        <p:spPr bwMode="auto">
          <a:xfrm>
            <a:off x="2711624" y="5085184"/>
            <a:ext cx="2143125" cy="16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Online dars\8.3.7\2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93305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 TUTASHUV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496" y="1556792"/>
            <a:ext cx="936104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Manbanining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faza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laridan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kelayotgan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ochiq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joyining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tegib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intilishi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ortib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qisqa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tutashuv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416" y="1556792"/>
            <a:ext cx="720080" cy="19389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890786" y="2357323"/>
            <a:ext cx="732275" cy="40296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Online dars\8.3.9\06.04.2018-БЛОГ-короткое-замыкание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19631" r="21809" b="19247"/>
          <a:stretch/>
        </p:blipFill>
        <p:spPr bwMode="auto">
          <a:xfrm>
            <a:off x="839416" y="3881849"/>
            <a:ext cx="4211960" cy="27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Online dars\8.3.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904049"/>
            <a:ext cx="3580692" cy="26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TUTASHUV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9906" y="1515190"/>
            <a:ext cx="93610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Izolatsiyalangan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aluminiy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qo‘yilishi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miqdori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267" y="1484784"/>
            <a:ext cx="688639" cy="1015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982617" y="1843002"/>
            <a:ext cx="553276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971579"/>
                  </p:ext>
                </p:extLst>
              </p:nvPr>
            </p:nvGraphicFramePr>
            <p:xfrm>
              <a:off x="479376" y="2708920"/>
              <a:ext cx="10903365" cy="38515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249"/>
                    <a:gridCol w="1512168"/>
                    <a:gridCol w="1565325"/>
                    <a:gridCol w="1603027"/>
                    <a:gridCol w="996801"/>
                    <a:gridCol w="1299914"/>
                    <a:gridCol w="1299914"/>
                    <a:gridCol w="1803967"/>
                  </a:tblGrid>
                  <a:tr h="45905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z-Cyrl-UZ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𝑆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𝑚𝑚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I, A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z-Cyrl-UZ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3000" b="0" i="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𝑆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𝑚𝑚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I, A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905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mis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aluminiy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mis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aluminiy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4,5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10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31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1,5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10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7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16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43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971579"/>
                  </p:ext>
                </p:extLst>
              </p:nvPr>
            </p:nvGraphicFramePr>
            <p:xfrm>
              <a:off x="479376" y="2708920"/>
              <a:ext cx="10903365" cy="38515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249"/>
                    <a:gridCol w="1512168"/>
                    <a:gridCol w="1565325"/>
                    <a:gridCol w="1603027"/>
                    <a:gridCol w="996801"/>
                    <a:gridCol w="1299914"/>
                    <a:gridCol w="1299914"/>
                    <a:gridCol w="1803967"/>
                  </a:tblGrid>
                  <a:tr h="5486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z-Cyrl-UZ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4839" t="-7222" r="-566935" b="-2516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I, A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z-Cyrl-UZ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3000" b="0" i="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939" t="-7222" r="-239437" b="-2516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I, A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mis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aluminiy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mis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aluminiy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4,5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10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31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1,5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10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7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6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16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43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endParaRPr lang="ru-RU" sz="3000" b="0" i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F7FC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 TUTASHUV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9496" y="1484784"/>
            <a:ext cx="9577064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Xonadon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shikastlangan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joyni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ta’mirlashda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tarmoqda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bo‘lmasligidan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qat’iy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nazar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hisoblagichdagi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ikkala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patrondan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saqlagichlarni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qo‘yish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zarur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aftomat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vkluchatellari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zarur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1267" y="1484783"/>
            <a:ext cx="688639" cy="24006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946959" y="2408549"/>
            <a:ext cx="730245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Online dars\8.3.9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91437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Online dars\8.3.9\unnamed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r="13349"/>
          <a:stretch/>
        </p:blipFill>
        <p:spPr bwMode="auto">
          <a:xfrm>
            <a:off x="4061360" y="4245496"/>
            <a:ext cx="2520415" cy="23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Online dars\8.3.9\predohranit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000070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TOKI URGANDA BIRINCHI YORDAM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9496" y="1484784"/>
            <a:ext cx="957706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Ehtiyotsizlik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o‘tayo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ushlab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tanasidan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o‘zini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o‘zi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deyarli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qutqara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olmaydi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1267" y="1484783"/>
            <a:ext cx="688639" cy="1477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923726" y="2043427"/>
            <a:ext cx="730245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Online dars\8.3.9\38008fdd512c40e081febafabac2c7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8" y="3161175"/>
            <a:ext cx="9299059" cy="34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4719</TotalTime>
  <Words>382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731</cp:revision>
  <dcterms:created xsi:type="dcterms:W3CDTF">2020-10-11T11:44:17Z</dcterms:created>
  <dcterms:modified xsi:type="dcterms:W3CDTF">2020-12-10T09:18:20Z</dcterms:modified>
</cp:coreProperties>
</file>