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20" r:id="rId2"/>
    <p:sldId id="307" r:id="rId3"/>
    <p:sldId id="285" r:id="rId4"/>
    <p:sldId id="316" r:id="rId5"/>
    <p:sldId id="315" r:id="rId6"/>
    <p:sldId id="298" r:id="rId7"/>
    <p:sldId id="326" r:id="rId8"/>
    <p:sldId id="314" r:id="rId9"/>
    <p:sldId id="292" r:id="rId10"/>
    <p:sldId id="300" r:id="rId11"/>
    <p:sldId id="27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FAB3"/>
    <a:srgbClr val="85F790"/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569" autoAdjust="0"/>
  </p:normalViewPr>
  <p:slideViewPr>
    <p:cSldViewPr>
      <p:cViewPr varScale="1"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User\Desktop\Online dars\8.3.7\svar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5" y="2364680"/>
            <a:ext cx="3712621" cy="358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Online dars\8.3.7\3265228931-svarochnyy-invertor-patriot-wma-185al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4" y="3838722"/>
            <a:ext cx="2016224" cy="207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4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 QAYNATGICHLAR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368" y="1585879"/>
            <a:ext cx="11063179" cy="2400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qaynatgichlarda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isitgich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choynak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ichiga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mahkamlangan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isitgich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ichida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ingichka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nixrom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spiral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atrofini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issiqlikni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o‘tkazadigan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o‘tkazmaydigan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kukun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o‘rab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turadi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Kukun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suvda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barqaror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yupqa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metall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o‘ralgan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6146" name="Picture 2" descr="C:\Users\User\Desktop\Online dars\8.3.7\2-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562" y="4098396"/>
            <a:ext cx="2621647" cy="2621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Online dars\8.3.7\497708047_kipyatilnik-bytovoj-elektricheskij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28" r="12350" b="13864"/>
          <a:stretch/>
        </p:blipFill>
        <p:spPr bwMode="auto">
          <a:xfrm>
            <a:off x="441737" y="4293096"/>
            <a:ext cx="4944643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224" y="1340768"/>
            <a:ext cx="1029730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buAutoNum type="romanUcPeriod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uz-Latn-UZ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dazmol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tagligini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qizdirish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dazmolda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qizdirgich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llanilmaydi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57250" indent="-857250" algn="just">
              <a:buAutoNum type="romanUcPeriod"/>
            </a:pP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AutoNum type="romanUcPeriod" startAt="2"/>
            </a:pP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choynak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qaynatgich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elementlardan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en-US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AutoNum type="romanUcPeriod" startAt="3"/>
            </a:pP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kavsharlagich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llaniladi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ishlashini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tushintirib</a:t>
            </a:r>
            <a:endParaRPr lang="en-US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Online dars\8.3.7\mecanico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652" y="2752272"/>
            <a:ext cx="1260140" cy="183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9456" y="190962"/>
            <a:ext cx="102251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30" y="2564904"/>
            <a:ext cx="597795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Arial" pitchFamily="34" charset="0"/>
                <a:cs typeface="Arial" pitchFamily="34" charset="0"/>
              </a:rPr>
              <a:t>     Cho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lanma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lampasi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yoritadi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9414" y="1340768"/>
            <a:ext cx="5976665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Joul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-Lens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qonuni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formulasi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ifodalanadi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688288" y="1571600"/>
                <a:ext cx="1763047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𝑄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𝑅𝑡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288" y="1571600"/>
                <a:ext cx="1763047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Стрелка вправо 1"/>
          <p:cNvSpPr/>
          <p:nvPr/>
        </p:nvSpPr>
        <p:spPr>
          <a:xfrm>
            <a:off x="7248128" y="1629457"/>
            <a:ext cx="1152128" cy="43828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6884315" y="4509120"/>
            <a:ext cx="723853" cy="43828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8688288" y="2564903"/>
            <a:ext cx="1914138" cy="1015663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Spiralning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qizishi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9416" y="4204970"/>
            <a:ext cx="5832648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sababdan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tganda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qiziydi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7248128" y="2887878"/>
            <a:ext cx="1152128" cy="43828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7845157" y="4005064"/>
            <a:ext cx="3600400" cy="1477328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39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12" grpId="0" animBg="1"/>
      <p:bldP spid="2" grpId="0" animBg="1"/>
      <p:bldP spid="13" grpId="0" animBg="1"/>
      <p:bldP spid="14" grpId="0" animBg="1"/>
      <p:bldP spid="15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7568" y="2492896"/>
            <a:ext cx="95770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JOUL-LENS QONUNINING AMALIY TADBIQLARI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7408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7408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124" name="Picture 4" descr="C:\Users\User\Desktop\Online dars\8.3.5\sourc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15" y="2589605"/>
            <a:ext cx="3499082" cy="349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JOUL-LENS QONUNINING AMALIY TADBIQLARI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75920" y="1988840"/>
            <a:ext cx="5836140" cy="30243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smtClean="0">
                <a:solidFill>
                  <a:schemeClr val="tx1"/>
                </a:solidFill>
              </a:rPr>
              <a:t>   XIX </a:t>
            </a:r>
            <a:r>
              <a:rPr lang="en-US" sz="3000" dirty="0" err="1" smtClean="0">
                <a:solidFill>
                  <a:schemeClr val="tx1"/>
                </a:solidFill>
              </a:rPr>
              <a:t>asrning</a:t>
            </a:r>
            <a:r>
              <a:rPr lang="en-US" sz="3000" dirty="0" smtClean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birinchi</a:t>
            </a:r>
            <a:r>
              <a:rPr lang="en-US" sz="3000" dirty="0" smtClean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yarmida</a:t>
            </a:r>
            <a:r>
              <a:rPr lang="en-US" sz="3000" dirty="0" smtClean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angliyalik</a:t>
            </a:r>
            <a:r>
              <a:rPr lang="en-US" sz="3000" dirty="0" smtClean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olim</a:t>
            </a:r>
            <a:r>
              <a:rPr lang="en-US" sz="3000" dirty="0" smtClean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J.Joul</a:t>
            </a:r>
            <a:r>
              <a:rPr lang="en-US" sz="3000" dirty="0" smtClean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va</a:t>
            </a:r>
            <a:r>
              <a:rPr lang="en-US" sz="3000" dirty="0" smtClean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rus</a:t>
            </a:r>
            <a:r>
              <a:rPr lang="en-US" sz="3000" dirty="0" smtClean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olimi</a:t>
            </a:r>
            <a:r>
              <a:rPr lang="en-US" sz="3000" dirty="0" smtClean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E.Lens</a:t>
            </a:r>
            <a:r>
              <a:rPr lang="en-US" sz="3000" dirty="0" smtClean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tomonidan</a:t>
            </a:r>
            <a:r>
              <a:rPr lang="en-US" sz="3000" dirty="0" smtClean="0">
                <a:solidFill>
                  <a:schemeClr val="tx1"/>
                </a:solidFill>
              </a:rPr>
              <a:t> o</a:t>
            </a:r>
            <a:r>
              <a:rPr lang="uz-Latn-U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solidFill>
                  <a:schemeClr val="tx1"/>
                </a:solidFill>
              </a:rPr>
              <a:t>tkazgich</a:t>
            </a:r>
            <a:r>
              <a:rPr lang="en-US" sz="3000" dirty="0" smtClean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orqali</a:t>
            </a:r>
            <a:r>
              <a:rPr lang="en-US" sz="3000" dirty="0" smtClean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elektr</a:t>
            </a:r>
            <a:r>
              <a:rPr lang="en-US" sz="3000" dirty="0" smtClean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toki</a:t>
            </a:r>
            <a:r>
              <a:rPr lang="en-US" sz="3000" dirty="0" smtClean="0">
                <a:solidFill>
                  <a:schemeClr val="tx1"/>
                </a:solidFill>
              </a:rPr>
              <a:t> o</a:t>
            </a:r>
            <a:r>
              <a:rPr lang="uz-Latn-U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tganda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yaratildi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20072" y="2003602"/>
            <a:ext cx="936104" cy="300957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4588110" y="3202006"/>
            <a:ext cx="745647" cy="47955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312024" y="5432246"/>
                <a:ext cx="1800200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𝑄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𝑅𝑡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5432246"/>
                <a:ext cx="1800200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8472264" y="5224695"/>
            <a:ext cx="6543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latin typeface="Arial" pitchFamily="34" charset="0"/>
                <a:cs typeface="Arial" pitchFamily="34" charset="0"/>
              </a:rPr>
              <a:t>(1)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User\Desktop\Online dars\8.3.7\Безымянны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483677"/>
            <a:ext cx="3816424" cy="513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48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3" grpId="0" animBg="1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ENERGIYASINING ISSIQLIK ENERGIYASIGA AYLANISHI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15015" y="1556791"/>
            <a:ext cx="9721080" cy="19063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Bu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qonun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energiyasining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issiqlik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energiyasiga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aylanishini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rsatishi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isitish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asboblarining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prinspi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tganda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tkazgichlarning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qizishiga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7407" y="1556792"/>
            <a:ext cx="647607" cy="19063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 rot="5400000">
            <a:off x="826489" y="2335839"/>
            <a:ext cx="667419" cy="348255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User\Desktop\Online dars\8.3.7\elektrucheskaya-plutka-dlya-rozzhuga-ugley-kfv_en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06" b="17963"/>
          <a:stretch/>
        </p:blipFill>
        <p:spPr bwMode="auto">
          <a:xfrm>
            <a:off x="623392" y="3527536"/>
            <a:ext cx="3096344" cy="169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Online dars\8.3.7\497708047_kipyatilnik-bytovoj-elektricheskij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4" b="13889"/>
          <a:stretch/>
        </p:blipFill>
        <p:spPr bwMode="auto">
          <a:xfrm>
            <a:off x="3719736" y="3536414"/>
            <a:ext cx="3834699" cy="154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Online dars\8.3.7\Без названия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10" b="7788"/>
          <a:stretch/>
        </p:blipFill>
        <p:spPr bwMode="auto">
          <a:xfrm>
            <a:off x="1443186" y="5203028"/>
            <a:ext cx="2143125" cy="163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Online dars\8.3.7\screenshot245f198b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0" r="12979"/>
          <a:stretch/>
        </p:blipFill>
        <p:spPr bwMode="auto">
          <a:xfrm>
            <a:off x="7554435" y="3591205"/>
            <a:ext cx="2069957" cy="330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Online dars\8.3.7\2-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290" y="505800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39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ENERGIYASINING ISSIQLIK ENERGIYASIGA AYLANISHI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59496" y="1556792"/>
                <a:ext cx="9361040" cy="153888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Qizdirish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elementi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solishtirma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elektr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qarshiligi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katta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bo</a:t>
                </a:r>
                <a:r>
                  <a:rPr lang="uz-Latn-UZ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  <a:cs typeface="Arial" panose="020B0604020202020204" pitchFamily="34" charset="0"/>
                          </a:rPr>
                          <m:t>1000−1200 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en-US" sz="3200" b="0" i="1" smtClean="0">
                        <a:latin typeface="Cambria Math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temperaturaga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bardosh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oladigan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o</a:t>
                </a:r>
                <a:r>
                  <a:rPr lang="uz-Latn-UZ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tkazgichdan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yasaladi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1556792"/>
                <a:ext cx="9361040" cy="1538883"/>
              </a:xfrm>
              <a:prstGeom prst="rect">
                <a:avLst/>
              </a:prstGeom>
              <a:blipFill rotWithShape="1">
                <a:blip r:embed="rId2"/>
                <a:stretch>
                  <a:fillRect l="-1564" t="-5138" r="-1564" b="-118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839416" y="1556792"/>
            <a:ext cx="720080" cy="153888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5400000">
            <a:off x="890786" y="2055560"/>
            <a:ext cx="732275" cy="40296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User\Desktop\Online dars\8.3.7\PBoRrnprBUJ9UJboeE9iCuJYfHHL1cBIGHHgp3QM3JDCqHvEgehbFrhAFF6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3" t="8335" r="863" b="23777"/>
          <a:stretch/>
        </p:blipFill>
        <p:spPr bwMode="auto">
          <a:xfrm>
            <a:off x="143554" y="3356992"/>
            <a:ext cx="328815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Online dars\8.3.7\5-Utug-so-smennoy-plastinoy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0" t="2824" r="5340" b="2822"/>
          <a:stretch/>
        </p:blipFill>
        <p:spPr bwMode="auto">
          <a:xfrm>
            <a:off x="7176120" y="3095675"/>
            <a:ext cx="2583543" cy="3632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Online dars\8.3.7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3435913"/>
            <a:ext cx="379482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ENERGIYASINING ISSIQLIK ENERGIYASIGA AYLANISHI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9496" y="1484784"/>
            <a:ext cx="9361040" cy="2400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Keyingi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paytlarda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sovutgich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isitgich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zamonaviy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konditsionerlardan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foydalanilmoqda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Isitish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moslamalarida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qizdirish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elementi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bevosita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suyuqlikni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isitadi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suyuqlik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issiqlikni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yupqa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metall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atrofga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uzatadi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i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81267" y="1484783"/>
            <a:ext cx="688639" cy="240065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5400000">
            <a:off x="894133" y="2484762"/>
            <a:ext cx="730245" cy="36004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User\Desktop\Online dars\8.3.7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88" y="4090603"/>
            <a:ext cx="373001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Online dars\8.3.7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06" y="4248150"/>
            <a:ext cx="4001838" cy="234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9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KAVSHARLAGICH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59496" y="1484784"/>
            <a:ext cx="9577064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Kavsharlagichning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qizigan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kavshar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qotishmasini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erita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oladi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yordamiga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erigan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qotishma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asboblaridagi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uzilgan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kontaktlar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i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81267" y="1484783"/>
            <a:ext cx="688639" cy="147732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 rot="5400000">
            <a:off x="894133" y="2043427"/>
            <a:ext cx="730245" cy="36004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C:\Users\User\Desktop\Online dars\8.3.7\d72bef04769ea13820e7b40e5e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3284984"/>
            <a:ext cx="2232248" cy="163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Online dars\8.3.7\dc7aa3aa1b1ba04b1ce43c99bd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139" y="4276751"/>
            <a:ext cx="2196164" cy="203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23793" y="3762977"/>
            <a:ext cx="5760639" cy="2400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uz-Latn-UZ" sz="2500" b="1" dirty="0" smtClean="0">
                <a:latin typeface="Arial" pitchFamily="34" charset="0"/>
                <a:cs typeface="Arial" pitchFamily="34" charset="0"/>
              </a:rPr>
              <a:t>Kavshar</a:t>
            </a:r>
            <a:r>
              <a:rPr lang="uz-Latn-UZ" sz="2500" dirty="0">
                <a:latin typeface="Arial" pitchFamily="34" charset="0"/>
                <a:cs typeface="Arial" pitchFamily="34" charset="0"/>
              </a:rPr>
              <a:t> — kavsharlash jarayonida biriktiriladigan detallar orasini (tirqishni) toʻldiruvchi metall yoki </a:t>
            </a:r>
            <a:r>
              <a:rPr lang="uz-Latn-UZ" sz="2500" dirty="0" smtClean="0">
                <a:latin typeface="Arial" pitchFamily="34" charset="0"/>
                <a:cs typeface="Arial" pitchFamily="34" charset="0"/>
              </a:rPr>
              <a:t>qotishma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uz-Latn-UZ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Kavsharn</a:t>
            </a:r>
            <a:r>
              <a:rPr lang="uz-Latn-UZ" sz="2500" dirty="0" smtClean="0">
                <a:latin typeface="Arial" pitchFamily="34" charset="0"/>
                <a:cs typeface="Arial" pitchFamily="34" charset="0"/>
              </a:rPr>
              <a:t>ing </a:t>
            </a:r>
            <a:r>
              <a:rPr lang="uz-Latn-UZ" sz="2500" dirty="0">
                <a:latin typeface="Arial" pitchFamily="34" charset="0"/>
                <a:cs typeface="Arial" pitchFamily="34" charset="0"/>
              </a:rPr>
              <a:t>eng keng tarqalgan asosiy komponentlari qalay, rux, mis, qoʻrgʻoshin, titan, kumush.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4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PAYVANDLASH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9376" y="1556792"/>
            <a:ext cx="9532521" cy="2400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Qalin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metallarni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kesish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payvandlashda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Joul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-Lens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qonunidan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Bunda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metall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sirti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payvandlovchi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elektrod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yoyi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yoyida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yuzaga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yuqori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temperatura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metallarni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eritadi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 descr="C:\Users\User\Desktop\Online dars\8.3.7\unname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4144027"/>
            <a:ext cx="5788105" cy="252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Online dars\8.3.7\87d7930ede3a16a1dd4f52d1999f08dcaebb36d76636818478a30ece3a8c45c8 (1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1" t="2276" r="3907" b="3213"/>
          <a:stretch/>
        </p:blipFill>
        <p:spPr bwMode="auto">
          <a:xfrm>
            <a:off x="263352" y="4005064"/>
            <a:ext cx="3960440" cy="284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er\Desktop\Online dars\8.3.7\photo-110085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1486170"/>
            <a:ext cx="210502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4561</TotalTime>
  <Words>344</Words>
  <Application>Microsoft Office PowerPoint</Application>
  <PresentationFormat>Широкоэкранный</PresentationFormat>
  <Paragraphs>39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702</cp:revision>
  <dcterms:created xsi:type="dcterms:W3CDTF">2020-10-11T11:44:17Z</dcterms:created>
  <dcterms:modified xsi:type="dcterms:W3CDTF">2020-12-01T12:24:34Z</dcterms:modified>
</cp:coreProperties>
</file>