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307" r:id="rId3"/>
    <p:sldId id="285" r:id="rId4"/>
    <p:sldId id="316" r:id="rId5"/>
    <p:sldId id="315" r:id="rId6"/>
    <p:sldId id="298" r:id="rId7"/>
    <p:sldId id="326" r:id="rId8"/>
    <p:sldId id="314" r:id="rId9"/>
    <p:sldId id="292" r:id="rId10"/>
    <p:sldId id="300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User\Desktop\Online dars\8.3.7\svar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5" y="2364680"/>
            <a:ext cx="3712621" cy="35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7\3265228931-svarochnyy-invertor-patriot-wma-185a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838722"/>
            <a:ext cx="2016224" cy="20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QAYNATGICHLAR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1585879"/>
            <a:ext cx="11063179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qaynatgichlarda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isitgich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choynak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mahkamlangan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isitgich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ingichka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nixrom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spiral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atrofini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issiqlikni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o‘tkazadigan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o‘tkazmaydigan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kukun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o‘rab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Kukun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suvda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barqaror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yupqa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o‘ralgan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146" name="Picture 2" descr="C:\Users\User\Desktop\Online dars\8.3.7\2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62" y="4098396"/>
            <a:ext cx="2621647" cy="26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Online dars\8.3.7\497708047_kipyatilnik-bytovoj-elektricheski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12350" b="13864"/>
          <a:stretch/>
        </p:blipFill>
        <p:spPr bwMode="auto">
          <a:xfrm>
            <a:off x="441737" y="4293096"/>
            <a:ext cx="49446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224" y="1340768"/>
            <a:ext cx="102973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uz-Latn-U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dazmol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tagligini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qizdirish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dazmolda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qizdirgich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llanilmaydi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2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choynak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qaynatgich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 startAt="3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kavsharlagich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ishlashini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tushintirib</a:t>
            </a: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52" y="2752272"/>
            <a:ext cx="1260140" cy="18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30" y="2564904"/>
            <a:ext cx="597795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  Cho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yoritadi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414" y="1340768"/>
            <a:ext cx="597666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Joul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-Lens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qonuni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formulasi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ifodalanadi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88288" y="1571600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1571600"/>
                <a:ext cx="176304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право 1"/>
          <p:cNvSpPr/>
          <p:nvPr/>
        </p:nvSpPr>
        <p:spPr>
          <a:xfrm>
            <a:off x="7248128" y="1629457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884315" y="4509120"/>
            <a:ext cx="723853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88288" y="2564903"/>
            <a:ext cx="1914138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Spiralning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qizishi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416" y="4204970"/>
            <a:ext cx="583264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sababdan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tganda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qiziydi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248128" y="2887878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845157" y="4005064"/>
            <a:ext cx="360040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8" y="2492896"/>
            <a:ext cx="9577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JOUL-LENS QONUNINING AMALIY TADBIQLARI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408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Picture 4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" y="2589605"/>
            <a:ext cx="3499082" cy="3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JOUL-LENS QONUNINING AMALIY TADBIQLARI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5920" y="1988840"/>
            <a:ext cx="5836140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   XIX </a:t>
            </a:r>
            <a:r>
              <a:rPr lang="en-US" sz="3000" dirty="0" err="1" smtClean="0">
                <a:solidFill>
                  <a:schemeClr val="tx1"/>
                </a:solidFill>
              </a:rPr>
              <a:t>asrning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birinchi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yarmida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angliyalik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olim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J.Joul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rus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olimi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E.Lens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tomonidan</a:t>
            </a:r>
            <a:r>
              <a:rPr lang="en-US" sz="3000" dirty="0" smtClean="0">
                <a:solidFill>
                  <a:schemeClr val="tx1"/>
                </a:solidFill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</a:rPr>
              <a:t>tkazgich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orqali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toki</a:t>
            </a:r>
            <a:r>
              <a:rPr lang="en-US" sz="3000" dirty="0" smtClean="0">
                <a:solidFill>
                  <a:schemeClr val="tx1"/>
                </a:solidFill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tganda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yaratildi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0072" y="2003602"/>
            <a:ext cx="936104" cy="3009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588110" y="3202006"/>
            <a:ext cx="745647" cy="4795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12024" y="5432246"/>
                <a:ext cx="1800200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5432246"/>
                <a:ext cx="1800200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472264" y="5224695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(1)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Online dars\8.3.7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83677"/>
            <a:ext cx="3816424" cy="5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ENERGIYASINING ISSIQLIK ENERGIYASIGA AYLANISHI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5015" y="1556791"/>
            <a:ext cx="9721080" cy="1906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Bu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energiyasining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issiqlik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energiyasiga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aylanishini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rsatishi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isitish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asboblarining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prinspi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tganda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tkazgichlarning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qizishiga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7407" y="1556792"/>
            <a:ext cx="647607" cy="1906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826489" y="2335839"/>
            <a:ext cx="667419" cy="3482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3.7\elektrucheskaya-plutka-dlya-rozzhuga-ugley-kfv_en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6" b="17963"/>
          <a:stretch/>
        </p:blipFill>
        <p:spPr bwMode="auto">
          <a:xfrm>
            <a:off x="623392" y="3527536"/>
            <a:ext cx="3096344" cy="16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7\497708047_kipyatilnik-bytovoj-elektricheski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4" b="13889"/>
          <a:stretch/>
        </p:blipFill>
        <p:spPr bwMode="auto">
          <a:xfrm>
            <a:off x="3719736" y="3536414"/>
            <a:ext cx="3834699" cy="15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Online dars\8.3.7\Без назван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0" b="7788"/>
          <a:stretch/>
        </p:blipFill>
        <p:spPr bwMode="auto">
          <a:xfrm>
            <a:off x="1443186" y="5203028"/>
            <a:ext cx="2143125" cy="16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Online dars\8.3.7\screenshot245f198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2979"/>
          <a:stretch/>
        </p:blipFill>
        <p:spPr bwMode="auto">
          <a:xfrm>
            <a:off x="7554435" y="3591205"/>
            <a:ext cx="2069957" cy="33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Online dars\8.3.7\2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90" y="5058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ENERGIYASINING ISSIQLIK ENERGIYASIGA AYLANISHI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9496" y="1556792"/>
                <a:ext cx="9361040" cy="15388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Qizdirish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elementi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solishtirma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qarshiligi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katta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1000−1200 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temperaturaga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bardosh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oladigan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tkazgichdan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yasaladi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1556792"/>
                <a:ext cx="9361040" cy="1538883"/>
              </a:xfrm>
              <a:prstGeom prst="rect">
                <a:avLst/>
              </a:prstGeom>
              <a:blipFill rotWithShape="1">
                <a:blip r:embed="rId2"/>
                <a:stretch>
                  <a:fillRect l="-1564" t="-5138" r="-1564" b="-11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839416" y="1556792"/>
            <a:ext cx="720080" cy="15388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890786" y="2055560"/>
            <a:ext cx="732275" cy="4029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Online dars\8.3.7\PBoRrnprBUJ9UJboeE9iCuJYfHHL1cBIGHHgp3QM3JDCqHvEgehbFrhAFF6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" t="8335" r="863" b="23777"/>
          <a:stretch/>
        </p:blipFill>
        <p:spPr bwMode="auto">
          <a:xfrm>
            <a:off x="143554" y="3356992"/>
            <a:ext cx="32881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Online dars\8.3.7\5-Utug-so-smennoy-plastino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2824" r="5340" b="2822"/>
          <a:stretch/>
        </p:blipFill>
        <p:spPr bwMode="auto">
          <a:xfrm>
            <a:off x="7176120" y="3095675"/>
            <a:ext cx="2583543" cy="36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nline dars\8.3.7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435913"/>
            <a:ext cx="37948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ENERGIYASINING ISSIQLIK ENERGIYASIGA AYLANISHI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496" y="1484784"/>
            <a:ext cx="9361040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Keyingi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paytlarda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sovutgich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isitgich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zamonaviy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konditsionerlardan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foydalanilmoqda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Isitish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moslamalarida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qizdirish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bevosita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suyuqlikni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isitadi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suyuqlik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issiqlikni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yupqa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atrofga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uzatadi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267" y="1484783"/>
            <a:ext cx="688639" cy="2400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894133" y="2484762"/>
            <a:ext cx="730245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Online dars\8.3.7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90603"/>
            <a:ext cx="37300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nline dars\8.3.7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6" y="4248150"/>
            <a:ext cx="4001838" cy="2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KAVSHARLAGICH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9496" y="1484784"/>
            <a:ext cx="957706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Kavsharlagichning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qizigan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kavshar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qotishmasini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yordamiga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qotishma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asboblaridagi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kontaktlar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1267" y="1484783"/>
            <a:ext cx="688639" cy="1477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894133" y="2043427"/>
            <a:ext cx="730245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User\Desktop\Online dars\8.3.7\d72bef04769ea13820e7b40e5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284984"/>
            <a:ext cx="2232248" cy="16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Online dars\8.3.7\dc7aa3aa1b1ba04b1ce43c99b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39" y="4276751"/>
            <a:ext cx="2196164" cy="20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3793" y="3762977"/>
            <a:ext cx="5760639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uz-Latn-UZ" sz="2500" b="1" dirty="0" smtClean="0">
                <a:latin typeface="Arial" pitchFamily="34" charset="0"/>
                <a:cs typeface="Arial" pitchFamily="34" charset="0"/>
              </a:rPr>
              <a:t>Kavshar</a:t>
            </a:r>
            <a:r>
              <a:rPr lang="uz-Latn-UZ" sz="2500" dirty="0">
                <a:latin typeface="Arial" pitchFamily="34" charset="0"/>
                <a:cs typeface="Arial" pitchFamily="34" charset="0"/>
              </a:rPr>
              <a:t> — kavsharlash jarayonida biriktiriladigan detallar orasini (tirqishni) toʻldiruvchi metall yoki </a:t>
            </a:r>
            <a:r>
              <a:rPr lang="uz-Latn-UZ" sz="2500" dirty="0" smtClean="0">
                <a:latin typeface="Arial" pitchFamily="34" charset="0"/>
                <a:cs typeface="Arial" pitchFamily="34" charset="0"/>
              </a:rPr>
              <a:t>qotishma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z-Latn-UZ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Kavsharn</a:t>
            </a:r>
            <a:r>
              <a:rPr lang="uz-Latn-UZ" sz="2500" dirty="0" smtClean="0">
                <a:latin typeface="Arial" pitchFamily="34" charset="0"/>
                <a:cs typeface="Arial" pitchFamily="34" charset="0"/>
              </a:rPr>
              <a:t>ing </a:t>
            </a:r>
            <a:r>
              <a:rPr lang="uz-Latn-UZ" sz="2500" dirty="0">
                <a:latin typeface="Arial" pitchFamily="34" charset="0"/>
                <a:cs typeface="Arial" pitchFamily="34" charset="0"/>
              </a:rPr>
              <a:t>eng keng tarqalgan asosiy komponentlari qalay, rux, mis, qoʻrgʻoshin, titan, kumush.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PAYVANDLASH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1556792"/>
            <a:ext cx="953252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Qalin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kesish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payvandlashda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Joul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-Lens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qonunidan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sirti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payvandlovchi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yoyi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qilinadi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yoyida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yuzaga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eritadi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User\Desktop\Online dars\8.3.7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144027"/>
            <a:ext cx="5788105" cy="25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Online dars\8.3.7\87d7930ede3a16a1dd4f52d1999f08dcaebb36d76636818478a30ece3a8c45c8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276" r="3907" b="3213"/>
          <a:stretch/>
        </p:blipFill>
        <p:spPr bwMode="auto">
          <a:xfrm>
            <a:off x="263352" y="4005064"/>
            <a:ext cx="3960440" cy="28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Online dars\8.3.7\photo-1100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486170"/>
            <a:ext cx="21050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4561</TotalTime>
  <Words>344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702</cp:revision>
  <dcterms:created xsi:type="dcterms:W3CDTF">2020-10-11T11:44:17Z</dcterms:created>
  <dcterms:modified xsi:type="dcterms:W3CDTF">2020-12-01T12:24:34Z</dcterms:modified>
</cp:coreProperties>
</file>