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3" r:id="rId3"/>
    <p:sldId id="306" r:id="rId4"/>
    <p:sldId id="307" r:id="rId5"/>
    <p:sldId id="290" r:id="rId6"/>
    <p:sldId id="298" r:id="rId7"/>
    <p:sldId id="293" r:id="rId8"/>
    <p:sldId id="300" r:id="rId9"/>
    <p:sldId id="294" r:id="rId10"/>
    <p:sldId id="301" r:id="rId11"/>
    <p:sldId id="295" r:id="rId12"/>
    <p:sldId id="302" r:id="rId13"/>
    <p:sldId id="308" r:id="rId14"/>
    <p:sldId id="309" r:id="rId15"/>
    <p:sldId id="311" r:id="rId16"/>
    <p:sldId id="31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043" autoAdjust="0"/>
  </p:normalViewPr>
  <p:slideViewPr>
    <p:cSldViewPr>
      <p:cViewPr>
        <p:scale>
          <a:sx n="66" d="100"/>
          <a:sy n="66" d="100"/>
        </p:scale>
        <p:origin x="576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9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0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0.png"/><Relationship Id="rId10" Type="http://schemas.openxmlformats.org/officeDocument/2006/relationships/image" Target="../media/image7.png"/><Relationship Id="rId4" Type="http://schemas.openxmlformats.org/officeDocument/2006/relationships/image" Target="../media/image410.png"/><Relationship Id="rId9" Type="http://schemas.openxmlformats.org/officeDocument/2006/relationships/image" Target="../media/image11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22322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368" y="2604901"/>
            <a:ext cx="720080" cy="172819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552384" y="523676"/>
            <a:ext cx="1872208" cy="117406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uz-Cyrl-U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368" y="4733130"/>
            <a:ext cx="720080" cy="16561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979784" y="523676"/>
            <a:ext cx="1144831" cy="1174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948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895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384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1789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39737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27684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563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358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4" descr="C:\Users\User\Desktop\Online dars\8.2.10\man-resistor-180595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2348880"/>
            <a:ext cx="2908345" cy="407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User\Desktop\Online dars\8.2.6\awww.autoshop101.com_trainmodules_elec_circuits_circimage_parallel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2492896"/>
            <a:ext cx="6014944" cy="2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8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US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4111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3059" y="1583406"/>
                <a:ext cx="2442581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20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30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i="1" smtClean="0">
                          <a:latin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40 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  <m:r>
                        <a:rPr lang="en-US" sz="3000" i="1">
                          <a:latin typeface="Cambria Math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𝑡</m:t>
                      </m:r>
                    </m:oMath>
                  </m:oMathPara>
                </a14:m>
                <a:endParaRPr lang="en-US" sz="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k-k</a:t>
                </a:r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9" y="1583406"/>
                <a:ext cx="2442581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6000" t="-20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2855640" y="1657964"/>
            <a:ext cx="0" cy="5011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13058" y="4075832"/>
            <a:ext cx="2442582" cy="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31153" y="1577741"/>
            <a:ext cx="29208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176120" y="1715137"/>
            <a:ext cx="0" cy="4954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43672" y="2237288"/>
                <a:ext cx="2373535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𝑈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2237288"/>
                <a:ext cx="2373535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55640" y="2807827"/>
                <a:ext cx="2248821" cy="1094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3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0" y="2807827"/>
                <a:ext cx="2248821" cy="10942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70579" y="5606813"/>
                <a:ext cx="73738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579" y="5606813"/>
                <a:ext cx="737389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27648" y="5373216"/>
                <a:ext cx="2183675" cy="956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/>
                            </a:rPr>
                            <m:t>J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l-GR" sz="3000" i="1">
                              <a:latin typeface="Cambria Math"/>
                              <a:cs typeface="Arial" panose="020B0604020202020204" pitchFamily="34" charset="0"/>
                            </a:rPr>
                            <m:t>Ω</m:t>
                          </m:r>
                        </m:num>
                        <m:den>
                          <m:r>
                            <a:rPr lang="el-GR" sz="3000" i="1">
                              <a:latin typeface="Cambria Math"/>
                              <a:cs typeface="Arial" panose="020B0604020202020204" pitchFamily="34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8" y="5373216"/>
                <a:ext cx="2183675" cy="9566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48128" y="1632437"/>
                <a:ext cx="3312368" cy="188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Yechilishi:</a:t>
                </a: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240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1632437"/>
                <a:ext cx="3312368" cy="1883016"/>
              </a:xfrm>
              <a:prstGeom prst="rect">
                <a:avLst/>
              </a:prstGeom>
              <a:blipFill rotWithShape="1">
                <a:blip r:embed="rId7"/>
                <a:stretch>
                  <a:fillRect l="-4420" t="-4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261517" y="2780928"/>
                <a:ext cx="115076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160 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517" y="2780928"/>
                <a:ext cx="1150764" cy="5539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36160" y="5827330"/>
                <a:ext cx="3440365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=160 </m:t>
                    </m:r>
                    <m:r>
                      <a:rPr lang="en-US" sz="3000" b="0" i="1" smtClean="0">
                        <a:latin typeface="Cambria Math"/>
                      </a:rPr>
                      <m:t>𝐽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5827330"/>
                <a:ext cx="3440365" cy="553998"/>
              </a:xfrm>
              <a:prstGeom prst="rect">
                <a:avLst/>
              </a:prstGeom>
              <a:blipFill rotWithShape="1">
                <a:blip r:embed="rId9"/>
                <a:stretch>
                  <a:fillRect l="-4071" t="-16484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43872" y="2780928"/>
                <a:ext cx="2219582" cy="1094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u-RU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ru-RU" sz="30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872" y="2780928"/>
                <a:ext cx="2219582" cy="109427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85894" y="3902177"/>
                <a:ext cx="2017988" cy="1035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894" y="3902177"/>
                <a:ext cx="2017988" cy="1035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 rot="19234816">
            <a:off x="8332184" y="2763244"/>
            <a:ext cx="780683" cy="65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9234816">
            <a:off x="8695757" y="3339308"/>
            <a:ext cx="780683" cy="65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19" grpId="0"/>
      <p:bldP spid="29" grpId="0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352" y="1484784"/>
            <a:ext cx="11737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20-mashq (2)</a:t>
            </a:r>
          </a:p>
          <a:p>
            <a:pPr algn="just"/>
            <a:r>
              <a:rPr lang="uz-Cyrl-UZ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uz-Cyrl-UZ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Qarshiligi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50 </a:t>
            </a:r>
            <a:r>
              <a:rPr lang="el-G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spiraldan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4 A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tmoqda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spiralda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4" y="2091253"/>
                <a:ext cx="2814962" cy="3779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𝑅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=50</m:t>
                    </m:r>
                  </m:oMath>
                </a14:m>
                <a:r>
                  <a:rPr lang="en-US" sz="30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30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4 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𝐴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𝑡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h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7200 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s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𝑄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4" y="2091253"/>
                <a:ext cx="2814962" cy="3779304"/>
              </a:xfrm>
              <a:prstGeom prst="rect">
                <a:avLst/>
              </a:prstGeom>
              <a:blipFill rotWithShape="1">
                <a:blip r:embed="rId2"/>
                <a:stretch>
                  <a:fillRect l="-5411" t="-20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2855640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184694" y="4653136"/>
            <a:ext cx="2670946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67608" y="2171658"/>
            <a:ext cx="2880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403709" y="2154922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1032" y="215492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9908" y="1463535"/>
            <a:ext cx="33505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20-mashq (2)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8217711" y="3739995"/>
                <a:ext cx="204245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=5,76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𝑀𝑊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711" y="3739995"/>
                <a:ext cx="2042454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071664" y="3717032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𝑄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𝐼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latin typeface="Cambria Math"/>
                        </a:rPr>
                        <m:t>𝑅𝑡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64" y="3717032"/>
                <a:ext cx="1819144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516167" y="2986827"/>
                <a:ext cx="418023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𝑄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50</m:t>
                      </m:r>
                      <m:r>
                        <a:rPr lang="ru-RU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7200 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𝑊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67" y="2986827"/>
                <a:ext cx="4180234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591944" y="3739995"/>
                <a:ext cx="2724005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=5 760 000 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4" y="3739995"/>
                <a:ext cx="2724005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5591944" y="4509120"/>
                <a:ext cx="383426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000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𝐐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=5,76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𝑀𝑊</m:t>
                    </m:r>
                  </m:oMath>
                </a14:m>
                <a:endParaRPr lang="ru-RU" sz="30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4" y="4509120"/>
                <a:ext cx="3834269" cy="553998"/>
              </a:xfrm>
              <a:prstGeom prst="rect">
                <a:avLst/>
              </a:prstGeom>
              <a:blipFill>
                <a:blip r:embed="rId7"/>
                <a:stretch>
                  <a:fillRect l="-3657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3" grpId="0"/>
      <p:bldP spid="24" grpId="0"/>
      <p:bldP spid="25" grpId="0"/>
      <p:bldP spid="2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352" y="1734631"/>
            <a:ext cx="104411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20-mashq (4)</a:t>
            </a:r>
          </a:p>
          <a:p>
            <a:pPr algn="just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2,2 kW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quvvatli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isitgichdan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220 V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kuchlanishli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tarmoqqa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375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33926" y="2035857"/>
            <a:ext cx="0" cy="448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184694" y="4005064"/>
            <a:ext cx="2449232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99656" y="1916832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375920" y="1942215"/>
            <a:ext cx="0" cy="443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91944" y="1916832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1344" y="1362834"/>
            <a:ext cx="25555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20-mashq (4)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715829" y="2832937"/>
                <a:ext cx="1260491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=10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829" y="2832937"/>
                <a:ext cx="1260491" cy="553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071403" y="5315149"/>
                <a:ext cx="3096343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10 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403" y="5315149"/>
                <a:ext cx="3096343" cy="553998"/>
              </a:xfrm>
              <a:prstGeom prst="rect">
                <a:avLst/>
              </a:prstGeom>
              <a:blipFill rotWithShape="1">
                <a:blip r:embed="rId3"/>
                <a:stretch>
                  <a:fillRect l="-4724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6117" y="1844824"/>
                <a:ext cx="2555507" cy="324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P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=2,2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𝑘𝑊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=2200 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W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220 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7" y="1844824"/>
                <a:ext cx="2555507" cy="3247043"/>
              </a:xfrm>
              <a:prstGeom prst="rect">
                <a:avLst/>
              </a:prstGeom>
              <a:blipFill rotWithShape="1">
                <a:blip r:embed="rId4"/>
                <a:stretch>
                  <a:fillRect l="-6205" t="-2444" r="-1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109220" y="3461484"/>
                <a:ext cx="1710190" cy="953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𝐼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220" y="3461484"/>
                <a:ext cx="1710190" cy="9536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109220" y="2761544"/>
                <a:ext cx="171019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𝑃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𝐼𝑈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220" y="2761544"/>
                <a:ext cx="1710190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676288" y="2561713"/>
                <a:ext cx="2147904" cy="959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𝐼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2200 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288" y="2561713"/>
                <a:ext cx="2147904" cy="9598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 rot="19234816">
            <a:off x="6546194" y="2764777"/>
            <a:ext cx="657692" cy="78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9234816">
            <a:off x="6593507" y="3294511"/>
            <a:ext cx="657692" cy="78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1" grpId="0"/>
      <p:bldP spid="22" grpId="0"/>
      <p:bldP spid="20" grpId="0"/>
      <p:bldP spid="24" grpId="0"/>
      <p:bldP spid="17" grpId="0"/>
      <p:bldP spid="18" grpId="0"/>
      <p:bldP spid="19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340768"/>
            <a:ext cx="10513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20-mashq (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220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ljallangan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choynakning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550 W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Choynak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tarmoqqa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2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33926" y="2035857"/>
            <a:ext cx="0" cy="448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184694" y="3501008"/>
            <a:ext cx="2449232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99656" y="1916832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375920" y="1942215"/>
            <a:ext cx="0" cy="443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91944" y="1916832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1344" y="1362834"/>
            <a:ext cx="25555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20-mashq (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096000" y="5437673"/>
                <a:ext cx="309634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2,5 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anose="020B0604020202020204" pitchFamily="34" charset="0"/>
                </a:endParaRPr>
              </a:p>
              <a:p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=88 Ω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37673"/>
                <a:ext cx="3096344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4528" t="-7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1345" y="1844824"/>
                <a:ext cx="2304256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=220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𝑃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550 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𝑊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k-k: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5" y="1844824"/>
                <a:ext cx="2304256" cy="3170099"/>
              </a:xfrm>
              <a:prstGeom prst="rect">
                <a:avLst/>
              </a:prstGeom>
              <a:blipFill rotWithShape="1">
                <a:blip r:embed="rId3"/>
                <a:stretch>
                  <a:fillRect l="-6614" t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524638" y="2696543"/>
                <a:ext cx="2327606" cy="969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𝐼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550 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638" y="2696543"/>
                <a:ext cx="2327606" cy="9690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109220" y="2761544"/>
                <a:ext cx="171019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𝑃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𝐼𝑈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220" y="2761544"/>
                <a:ext cx="1710190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999656" y="4703947"/>
                <a:ext cx="1710190" cy="956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𝑅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4703947"/>
                <a:ext cx="1710190" cy="9568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224064" y="3653408"/>
                <a:ext cx="1512168" cy="956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𝐼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064" y="3653408"/>
                <a:ext cx="1512168" cy="9568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836609" y="2949878"/>
                <a:ext cx="106770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2,5 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609" y="2949878"/>
                <a:ext cx="1067704" cy="5539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 rot="19234816">
            <a:off x="6573125" y="2911958"/>
            <a:ext cx="438597" cy="723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9234816">
            <a:off x="6620438" y="3441692"/>
            <a:ext cx="438597" cy="723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591944" y="3899482"/>
                <a:ext cx="2448272" cy="1008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𝑅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2,5 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4" y="3899482"/>
                <a:ext cx="2448272" cy="100848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7968755" y="4149949"/>
                <a:ext cx="106770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88 </m:t>
                    </m:r>
                    <m:r>
                      <a:rPr lang="el-GR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755" y="4149949"/>
                <a:ext cx="1067704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16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2" grpId="0"/>
      <p:bldP spid="20" grpId="0"/>
      <p:bldP spid="17" grpId="0"/>
      <p:bldP spid="18" grpId="0"/>
      <p:bldP spid="19" grpId="0"/>
      <p:bldP spid="25" grpId="0"/>
      <p:bldP spid="26" grpId="0"/>
      <p:bldP spid="27" grpId="0" animBg="1"/>
      <p:bldP spid="29" grpId="0" animBg="1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1521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3254" y="141277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indent="-1028700" algn="just">
              <a:buAutoNum type="romanUcPeriod"/>
            </a:pP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Darslikdagi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101-betidagi                  20-mashqning                   1-3-5-6-8-9-masalalarini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Cyrl-UZ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1028700" algn="just">
              <a:buAutoNum type="romanUcPeriod"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User\Desktop\Online dars\8.2.2\5a19377bffc67742b6a3d5ff0625b8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15" y="1804168"/>
            <a:ext cx="2838039" cy="405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3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330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36363"/>
              </p:ext>
            </p:extLst>
          </p:nvPr>
        </p:nvGraphicFramePr>
        <p:xfrm>
          <a:off x="767408" y="1412776"/>
          <a:ext cx="10369152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3432" y="1412776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tganda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chiqadigan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7968" y="1700807"/>
            <a:ext cx="4584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Q=A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416" y="2636912"/>
            <a:ext cx="486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tganda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chiqadigan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chiqishini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qilishdi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1316" y="2748104"/>
            <a:ext cx="4180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Jeyms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Pesskot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Joul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Emiliy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Xristianovich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Lens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0482" y="3761164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lampochkani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01316" y="3888925"/>
            <a:ext cx="503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elektrotexnigi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Aleksandr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Nikolayevich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Lodigin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1872-yil.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User\Desktop\Online dars\8.3.4\led-bulb-in-png-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39"/>
          <a:stretch/>
        </p:blipFill>
        <p:spPr bwMode="auto">
          <a:xfrm>
            <a:off x="1319374" y="5085184"/>
            <a:ext cx="263821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Desktop\Online dars\8.1.13\16349195066c471dac3c846c28cdcb3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5013176"/>
            <a:ext cx="2304256" cy="160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User\Desktop\Online dars\8.2.6\9w34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113" y="2636912"/>
            <a:ext cx="1020551" cy="108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4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330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3432" y="1772816"/>
            <a:ext cx="4104456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    Agar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lampochkaning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koeffitsienti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5%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lsa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sarflangan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nimalarga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6792" y="2289228"/>
            <a:ext cx="412760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A) 5 %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95 %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Users\User\Desktop\Online dars\8.2.6\0_ca2e5_39eb4984_ori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1412776"/>
            <a:ext cx="1872208" cy="257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96791" y="3070121"/>
            <a:ext cx="4127601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50 %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50 %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9936" y="3862209"/>
            <a:ext cx="4104456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100 %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96792" y="4654297"/>
            <a:ext cx="412760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5 %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uz-Latn-U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95 %,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 descr="C:\Users\User\Desktop\Online dars\8.2.5\400square-legac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819763"/>
            <a:ext cx="1584176" cy="209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6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96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3472" y="1772816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</a:t>
            </a:r>
            <a:endParaRPr lang="en-US" sz="48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:\Online dars\8.3.5\sourc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1628799"/>
            <a:ext cx="540067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69" y="3131021"/>
            <a:ext cx="4492448" cy="23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772816"/>
            <a:ext cx="11521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220 V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kuchlanishli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tarmoqqa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dvigateli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zanjirdagi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3 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dvigatelning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koeffitsienti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(FIK) 80%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dvigatel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9945" y="333913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359" y="1486359"/>
                <a:ext cx="301628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=3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𝐴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22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sz="3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Ƞ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80 %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𝑡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=1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h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=3600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𝑠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59" y="1486359"/>
                <a:ext cx="3016281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4646" t="-2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287688" y="1503616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35359" y="4077072"/>
            <a:ext cx="2916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1640" y="1484784"/>
            <a:ext cx="32066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73035" y="2245430"/>
                <a:ext cx="206292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𝐼𝑈𝑡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035" y="2245430"/>
                <a:ext cx="2062926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03958" y="2907324"/>
                <a:ext cx="3102059" cy="105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Ƞ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•100 %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958" y="2907324"/>
                <a:ext cx="3102059" cy="10508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360" y="4316679"/>
                <a:ext cx="2814027" cy="1052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0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4316679"/>
                <a:ext cx="2814027" cy="1052660"/>
              </a:xfrm>
              <a:prstGeom prst="rect">
                <a:avLst/>
              </a:prstGeom>
              <a:blipFill rotWithShape="1">
                <a:blip r:embed="rId7"/>
                <a:stretch>
                  <a:fillRect l="-4978" t="-7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6558337" y="1459736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03640" y="4316679"/>
                <a:ext cx="2132321" cy="977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•Ƞ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100%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40" y="4316679"/>
                <a:ext cx="2132321" cy="9777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744072" y="1449527"/>
            <a:ext cx="2213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47560" y="2245430"/>
                <a:ext cx="431699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=3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220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3600 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𝐽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560" y="2245430"/>
                <a:ext cx="4316991" cy="5539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47559" y="2917520"/>
                <a:ext cx="251679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=2 376 000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559" y="2917520"/>
                <a:ext cx="2516793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47561" y="3588220"/>
                <a:ext cx="4244983" cy="977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2 376 000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80%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100%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561" y="3588220"/>
                <a:ext cx="4244983" cy="97770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64546" y="4844162"/>
                <a:ext cx="251679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=1 900 800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546" y="4844162"/>
                <a:ext cx="2516793" cy="5539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264352" y="4805532"/>
                <a:ext cx="172819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≈1,9 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𝑀𝐽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352" y="4805532"/>
                <a:ext cx="1728192" cy="55399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41861" y="5805264"/>
                <a:ext cx="3562652" cy="590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0" dirty="0" smtClean="0">
                    <a:cs typeface="Arial" panose="020B0604020202020204" pitchFamily="34" charset="0"/>
                  </a:rPr>
                  <a:t>Javob: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≈1,9 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𝑀𝐽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861" y="5805264"/>
                <a:ext cx="3562652" cy="590996"/>
              </a:xfrm>
              <a:prstGeom prst="rect">
                <a:avLst/>
              </a:prstGeom>
              <a:blipFill rotWithShape="1">
                <a:blip r:embed="rId14"/>
                <a:stretch>
                  <a:fillRect l="-4110" t="-12371" b="-257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 rot="19514818">
            <a:off x="8766469" y="3761433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9514818">
            <a:off x="8627909" y="4295597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0" grpId="0"/>
      <p:bldP spid="2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24" grpId="0"/>
      <p:bldP spid="5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336" y="1700808"/>
            <a:ext cx="11881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Quvvati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1,2 kW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isitgich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15 W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lampochka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220 V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kuchlanishli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tarmoqqa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isitgichda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lampochkaga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sarflanadi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318190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071664" y="1565007"/>
            <a:ext cx="0" cy="5028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35360" y="4005064"/>
            <a:ext cx="2736304" cy="22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67838" y="1556792"/>
            <a:ext cx="22241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68008" y="1622180"/>
            <a:ext cx="0" cy="497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84032" y="1628800"/>
            <a:ext cx="2232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9376" y="1622180"/>
                <a:ext cx="2672437" cy="4262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1,2 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𝑘𝑊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==1200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</m:oMath>
                  </m:oMathPara>
                </a14:m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i="1" smtClean="0"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5 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220 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622180"/>
                <a:ext cx="2672437" cy="4262770"/>
              </a:xfrm>
              <a:prstGeom prst="rect">
                <a:avLst/>
              </a:prstGeom>
              <a:blipFill rotWithShape="1">
                <a:blip r:embed="rId2"/>
                <a:stretch>
                  <a:fillRect l="-5479" t="-1860" r="-4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92344" y="2658978"/>
                <a:ext cx="1800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𝑚𝑎𝑟𝑡𝑎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344" y="2658978"/>
                <a:ext cx="1800200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924246" y="5685342"/>
            <a:ext cx="14237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34783" y="2204864"/>
                <a:ext cx="1783372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𝑡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783" y="2204864"/>
                <a:ext cx="1783372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67838" y="3753565"/>
                <a:ext cx="2677271" cy="1032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000" b="0" i="1" smtClean="0">
                              <a:latin typeface="Cambria Math"/>
                            </a:rPr>
                            <m:t>𝑡</m:t>
                          </m:r>
                        </m:num>
                        <m:den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0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38" y="3753565"/>
                <a:ext cx="2677271" cy="10322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34783" y="2764192"/>
                <a:ext cx="18011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𝑡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783" y="2764192"/>
                <a:ext cx="1801198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 rot="18066755">
            <a:off x="4755357" y="4010139"/>
            <a:ext cx="49565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8175295">
            <a:off x="4768680" y="4542232"/>
            <a:ext cx="49565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4032" y="2403406"/>
                <a:ext cx="2976264" cy="1035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1200 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2" y="2403406"/>
                <a:ext cx="2976264" cy="1035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348034" y="5446238"/>
                <a:ext cx="2807145" cy="1032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i="1" smtClean="0">
                          <a:latin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𝑚𝑎𝑟𝑡𝑎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034" y="5446238"/>
                <a:ext cx="2807145" cy="103220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1" grpId="0"/>
      <p:bldP spid="4" grpId="0"/>
      <p:bldP spid="18" grpId="0"/>
      <p:bldP spid="19" grpId="0"/>
      <p:bldP spid="20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344" y="1988840"/>
            <a:ext cx="11737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Qarshiligi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l-G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el-G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240 J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bajarganda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2953</TotalTime>
  <Words>603</Words>
  <Application>Microsoft Office PowerPoint</Application>
  <PresentationFormat>Широкоэкранный</PresentationFormat>
  <Paragraphs>149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454</cp:revision>
  <dcterms:created xsi:type="dcterms:W3CDTF">2020-10-11T11:44:17Z</dcterms:created>
  <dcterms:modified xsi:type="dcterms:W3CDTF">2020-11-26T11:32:38Z</dcterms:modified>
</cp:coreProperties>
</file>