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07" r:id="rId3"/>
    <p:sldId id="285" r:id="rId4"/>
    <p:sldId id="316" r:id="rId5"/>
    <p:sldId id="315" r:id="rId6"/>
    <p:sldId id="298" r:id="rId7"/>
    <p:sldId id="326" r:id="rId8"/>
    <p:sldId id="314" r:id="rId9"/>
    <p:sldId id="292" r:id="rId10"/>
    <p:sldId id="293" r:id="rId11"/>
    <p:sldId id="327" r:id="rId12"/>
    <p:sldId id="300" r:id="rId13"/>
    <p:sldId id="295" r:id="rId14"/>
    <p:sldId id="30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 varScale="1">
        <p:scale>
          <a:sx n="67" d="100"/>
          <a:sy n="67" d="100"/>
        </p:scale>
        <p:origin x="75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 descr="C:\Users\User\Desktop\Online dars\8.2.6\awww.autoshop101.com_trainmodules_elec_circuits_circimage_paralle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107" y="2618792"/>
            <a:ext cx="4904168" cy="2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nline dars\8.2.5\electrician_plug_it_in_anim_500_clr_80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60848"/>
            <a:ext cx="3312368" cy="40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LANMA ELEKTR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1425" y="1667090"/>
            <a:ext cx="1036915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Xonadonlarda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220 V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kun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turmushida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inert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lampalar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ham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User\Desktop\Online dars\8.3.4\led-bulb-in-png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9" y="3717032"/>
            <a:ext cx="430291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Online dars\8.3.5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11" y="368006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Online dars\8.3.5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7" y="3761819"/>
            <a:ext cx="3325189" cy="2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ISTE’MOLCHILARNING FOYDALI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KOEFFITSIYENTI (FIK)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410" y="1556792"/>
            <a:ext cx="1106317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koeffitsiyentini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quvvat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ifodalash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5521" y="2708920"/>
                <a:ext cx="1440160" cy="104785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Ƞ=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2708920"/>
                <a:ext cx="1440160" cy="1047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04312" y="2986609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(4)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8956" y="2738175"/>
                <a:ext cx="2749332" cy="104785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Ƞ=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•100%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56" y="2738175"/>
                <a:ext cx="2749332" cy="10478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22067" y="2986609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yoki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20" y="4005064"/>
            <a:ext cx="9038863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Cho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lampochkalarning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lib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4-6%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degani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4-6%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94-96%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issiqlikka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8" grpId="0" animBg="1"/>
      <p:bldP spid="1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ISTE’MOLCHILARNING FOYDALI ISH KOEFFITSIYENTI (FIK)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585879"/>
            <a:ext cx="110631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koeffitsiyenti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Ƞ (eta)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5521" y="4065493"/>
                <a:ext cx="1440160" cy="10508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Ƞ=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4065493"/>
                <a:ext cx="1440160" cy="10508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04312" y="4380530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(5)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38956" y="4132096"/>
                <a:ext cx="2749332" cy="10508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Ƞ=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•100%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56" y="4132096"/>
                <a:ext cx="2749332" cy="10508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22067" y="4380530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yoki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8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2204864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40 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Ω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spiraldan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soat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issiqlik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776693"/>
            <a:ext cx="2923006" cy="4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2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9376" y="1700808"/>
                <a:ext cx="316835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=5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en-US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=3600 </m:t>
                    </m:r>
                  </m:oMath>
                </a14:m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700808"/>
                <a:ext cx="3168351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624" t="-2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3647728" y="1772816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79376" y="386104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3753" y="1693257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199514" y="1732990"/>
            <a:ext cx="0" cy="3496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3863752" y="2808803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863752" y="2808803"/>
                <a:ext cx="169218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9514" y="1708128"/>
                <a:ext cx="39370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40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3600 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14" y="1708128"/>
                <a:ext cx="3937046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3560" t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278013" y="2927097"/>
                <a:ext cx="24482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=3 600 000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278013" y="2927097"/>
                <a:ext cx="2448272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48128" y="4315162"/>
                <a:ext cx="41764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𝑄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=3,6 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𝑀𝐽</m:t>
                    </m:r>
                  </m:oMath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4315162"/>
                <a:ext cx="4176464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3504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 flipV="1">
                <a:off x="9726285" y="2927097"/>
                <a:ext cx="169830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=3,6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𝑀𝐽</m:t>
                      </m:r>
                    </m:oMath>
                  </m:oMathPara>
                </a14:m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9726285" y="2927097"/>
                <a:ext cx="1698307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0800000" flipV="1">
                <a:off x="3708174" y="3753860"/>
                <a:ext cx="375597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708174" y="3753860"/>
                <a:ext cx="3755978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2" grpId="0"/>
      <p:bldP spid="19" grpId="0"/>
      <p:bldP spid="20" grpId="0"/>
      <p:bldP spid="2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User\Desktop\Online dars\8.2.6\boy-with-pen-notebook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88840"/>
            <a:ext cx="3810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90730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qizishi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(99-bet)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19-mashq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(100-bet)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30" y="2564904"/>
            <a:ext cx="597795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quvvatini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414" y="1340768"/>
            <a:ext cx="597666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nimaga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88288" y="1571600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1571600"/>
                <a:ext cx="176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7248128" y="1629457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248128" y="4149737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18366" y="2795736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𝑃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366" y="2795736"/>
                <a:ext cx="17630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39414" y="3861048"/>
            <a:ext cx="597795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aniqlash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formulasi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414" y="5157192"/>
            <a:ext cx="597795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248128" y="2887878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18366" y="4114675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366" y="4114675"/>
                <a:ext cx="1763047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право 20"/>
          <p:cNvSpPr/>
          <p:nvPr/>
        </p:nvSpPr>
        <p:spPr>
          <a:xfrm>
            <a:off x="7248128" y="5676714"/>
            <a:ext cx="1152128" cy="4382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86884" y="5629110"/>
                <a:ext cx="1365853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𝑃𝑡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84" y="5629110"/>
                <a:ext cx="1365853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00" y="1628800"/>
            <a:ext cx="10657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 TOKI TA’SIRIDA ISTE’MOLCHILARNING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QIZISHI 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Online dars\8.3.5\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0" y="3284984"/>
            <a:ext cx="3499082" cy="3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TKAZGICHDAN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AJRALIB CHIQADIGAN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ISSIQLIK MIQDORI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980" y="1988840"/>
            <a:ext cx="9721080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  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tkazgichning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ortishiga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qizishiga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sarflansa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tkazgichdan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miqdoriga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876" y="1988840"/>
            <a:ext cx="936104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723472" y="2913416"/>
            <a:ext cx="744532" cy="4795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0" y="5248252"/>
                <a:ext cx="1800200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48252"/>
                <a:ext cx="1800200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12401" y="5251266"/>
                <a:ext cx="1509869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401" y="5251266"/>
                <a:ext cx="1509869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55840" y="5222615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yoki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264" y="5224695"/>
            <a:ext cx="654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(1)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QUVVATI HAQIDA TUSHUNCHA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1424" y="1524202"/>
                <a:ext cx="105851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𝐼𝑅</m:t>
                    </m:r>
                  </m:oMath>
                </a14:m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ekanligidan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tkazgichdan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ajralib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chiqadigan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miqdori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tengligi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1524202"/>
                <a:ext cx="10585176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82" t="-7784" r="-1325" b="-17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5800" y="2913911"/>
                <a:ext cx="2232248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𝑄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𝑅𝑡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2913911"/>
                <a:ext cx="223224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104112" y="2913911"/>
            <a:ext cx="64807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90980" y="4149080"/>
            <a:ext cx="972108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  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tkazgichdan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tishi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paytmasiga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4876" y="4149080"/>
            <a:ext cx="936104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3472" y="4857632"/>
            <a:ext cx="744532" cy="4795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QUVVATI HAQIDA TUSHUNCHA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496" y="4268703"/>
            <a:ext cx="9361040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Bu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xulosa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bexabar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tajribalarga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Jeyms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Preskott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Joul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(1818-1865)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Emily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Xristianovich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Lens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(1804-1865)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Joul</a:t>
            </a:r>
            <a:r>
              <a:rPr lang="en-US" sz="3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-Lens </a:t>
            </a:r>
            <a:r>
              <a:rPr lang="en-US" sz="3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3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4268703"/>
            <a:ext cx="864096" cy="2400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744415" y="5182795"/>
            <a:ext cx="834481" cy="5004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Online dars\8.3.4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361727"/>
            <a:ext cx="2232248" cy="28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Online dars\8.3.4\Joule_James_Jeens_engr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58664"/>
            <a:ext cx="2664296" cy="27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TOKNING QUVVATI HAQIDA TUSHUNCHA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9496" y="1745813"/>
            <a:ext cx="936104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miqorini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joul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(J),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kilojoul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(kJ),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megajoul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(MJ)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birliklarda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745814"/>
            <a:ext cx="864096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762325" y="2341645"/>
            <a:ext cx="730245" cy="3600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Горизонтальный свиток 3"/>
              <p:cNvSpPr/>
              <p:nvPr/>
            </p:nvSpPr>
            <p:spPr>
              <a:xfrm>
                <a:off x="3079687" y="4221088"/>
                <a:ext cx="5040560" cy="1656184"/>
              </a:xfrm>
              <a:prstGeom prst="horizontalScroll">
                <a:avLst/>
              </a:prstGeom>
              <a:solidFill>
                <a:srgbClr val="ACFA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𝑘𝐽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=1000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J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𝑀𝐽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=1 000 000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𝐽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6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J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Горизонтальный свито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687" y="4221088"/>
                <a:ext cx="5040560" cy="1656184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LANMA ELEKTR LAMPOCHKA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1424" y="1844824"/>
            <a:ext cx="773573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Xonadonlarda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yoritgich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lampadan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tganda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yoritadi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72162" y="4235347"/>
                <a:ext cx="7735734" cy="24006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Lampaning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asosiy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qismi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ingichka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volfram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simdan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yasalgan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spiraldan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iborat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Spiral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simning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volframdan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qilinishiga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sabab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qiziganda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zilmaydi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3000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gacha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temperaturaga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bardosh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beradi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62" y="4235347"/>
                <a:ext cx="7735734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731" t="-3030" r="-1810" b="-6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User\Desktop\Online dars\8.3.5\depositphotos_13897533-stock-illustration-освещенная-лампоч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363588"/>
            <a:ext cx="3073524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LANMA ELEKTR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584" y="4221088"/>
            <a:ext cx="776758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1872-yilda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elektrotexnigi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Aleksandr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Nikolayevich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Lodigin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(1847-1923)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439" y="1772816"/>
            <a:ext cx="776758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Takomillashgan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1879-yilda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merikalik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Tomas Alva Edison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(1847-1931)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ixtiro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3.5\show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861048"/>
            <a:ext cx="1800200" cy="23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nline dars\8.3.5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75" y="1347777"/>
            <a:ext cx="2299479" cy="277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4453</TotalTime>
  <Words>642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659</cp:revision>
  <dcterms:created xsi:type="dcterms:W3CDTF">2020-10-11T11:44:17Z</dcterms:created>
  <dcterms:modified xsi:type="dcterms:W3CDTF">2020-11-19T09:20:44Z</dcterms:modified>
</cp:coreProperties>
</file>