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0" r:id="rId2"/>
    <p:sldId id="307" r:id="rId3"/>
    <p:sldId id="286" r:id="rId4"/>
    <p:sldId id="285" r:id="rId5"/>
    <p:sldId id="316" r:id="rId6"/>
    <p:sldId id="315" r:id="rId7"/>
    <p:sldId id="298" r:id="rId8"/>
    <p:sldId id="314" r:id="rId9"/>
    <p:sldId id="292" r:id="rId10"/>
    <p:sldId id="323" r:id="rId11"/>
    <p:sldId id="300" r:id="rId12"/>
    <p:sldId id="295" r:id="rId13"/>
    <p:sldId id="302" r:id="rId14"/>
    <p:sldId id="321" r:id="rId15"/>
    <p:sldId id="32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0.png"/><Relationship Id="rId7" Type="http://schemas.openxmlformats.org/officeDocument/2006/relationships/image" Target="../media/image2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image" Target="../media/image18.png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839416" y="260648"/>
            <a:ext cx="1512169" cy="151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C:\Users\User\Desktop\Online dars\8.2.5\71t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967308"/>
            <a:ext cx="3683381" cy="36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Online dars\8.2.6\J4nTe1E2Q6-ezgifcom-revers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23" y="2927553"/>
            <a:ext cx="4762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TOKNING BAJARGAN ISHI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68" y="1585879"/>
            <a:ext cx="11063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qismi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Om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qonunidan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foydalanib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(2)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formuladagi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ifodalasak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bir-biriga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ekvivalent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18589" y="4380530"/>
                <a:ext cx="1625083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𝐼𝑈𝑡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89" y="4380530"/>
                <a:ext cx="1625083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04312" y="4380530"/>
            <a:ext cx="6480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(3)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07768" y="4397285"/>
                <a:ext cx="164315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Rt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4397285"/>
                <a:ext cx="1643157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84032" y="4183405"/>
                <a:ext cx="2160240" cy="101572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𝑡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4183405"/>
                <a:ext cx="2160240" cy="10157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3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SARFLANGAN ELETR ENERGIYASINI HISOBLASH</a:t>
            </a:r>
            <a:endParaRPr lang="en-U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7648" y="4010288"/>
            <a:ext cx="8196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sarflangan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energiya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maxsus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asbob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hisoblagich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schotchik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1464" y="1700808"/>
            <a:ext cx="1000911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Sarflangan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energiya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miqdor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jihatdan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ishga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384" y="1700808"/>
            <a:ext cx="72008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589254" y="1878962"/>
            <a:ext cx="567645" cy="35535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78602" y="3163034"/>
                <a:ext cx="176304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𝑊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𝐼𝑈𝑡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602" y="3163034"/>
                <a:ext cx="1763047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541119" y="3091026"/>
            <a:ext cx="6480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(4)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User\Desktop\Online dars\8.3.2\Odnofaznyy_schetchik_DDS_28_PRC.180@2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t="6196" r="23220" b="22581"/>
          <a:stretch/>
        </p:blipFill>
        <p:spPr bwMode="auto">
          <a:xfrm>
            <a:off x="338906" y="3489974"/>
            <a:ext cx="2431958" cy="29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81" y="2276872"/>
            <a:ext cx="11017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220 V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kuchlanishli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tarmoqqa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isitgichdan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3 A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tmoqda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0,5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353" y="1556792"/>
                <a:ext cx="288032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220 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V</m:t>
                      </m:r>
                    </m:oMath>
                  </m:oMathPara>
                </a14:m>
                <a:endParaRPr lang="en-US" sz="3000" b="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A</m:t>
                      </m:r>
                    </m:oMath>
                  </m:oMathPara>
                </a14:m>
                <a:endParaRPr lang="en-US" sz="3000" b="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𝑡</m:t>
                      </m:r>
                      <m: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0,5 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=</m:t>
                      </m:r>
                    </m:oMath>
                  </m:oMathPara>
                </a14:m>
                <a:endParaRPr lang="en-US" sz="3000" b="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 1800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s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3" y="1556792"/>
                <a:ext cx="2880320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4863" t="-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2927648" y="1628800"/>
            <a:ext cx="0" cy="4489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13058" y="4077072"/>
            <a:ext cx="2514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67541" y="1628800"/>
            <a:ext cx="25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</a:t>
            </a:r>
            <a:endParaRPr lang="en-US" sz="3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86375" y="1471645"/>
            <a:ext cx="0" cy="4432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0800000" flipV="1">
                <a:off x="3581587" y="2553870"/>
                <a:ext cx="16921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𝐼𝑈𝑡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81587" y="2553870"/>
                <a:ext cx="1692188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85546" y="3597229"/>
                <a:ext cx="44082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  <m:r>
                        <a:rPr lang="en-US" sz="3000" b="0" i="1" smtClean="0">
                          <a:latin typeface="Cambria Math"/>
                        </a:rPr>
                        <m:t>𝐴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546" y="3597229"/>
                <a:ext cx="4408209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536160" y="1604981"/>
                <a:ext cx="432048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220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1800 =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1604981"/>
                <a:ext cx="4320480" cy="1015663"/>
              </a:xfrm>
              <a:prstGeom prst="rect">
                <a:avLst/>
              </a:prstGeom>
              <a:blipFill>
                <a:blip r:embed="rId5"/>
                <a:stretch>
                  <a:fillRect l="-3244" t="-7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 flipV="1">
                <a:off x="7608168" y="2780928"/>
                <a:ext cx="230425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=1188000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J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608168" y="2780928"/>
                <a:ext cx="2304256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60060" y="4692503"/>
                <a:ext cx="369252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=1188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𝑘𝐽</m:t>
                    </m:r>
                  </m:oMath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60" y="4692503"/>
                <a:ext cx="3692524" cy="553998"/>
              </a:xfrm>
              <a:prstGeom prst="rect">
                <a:avLst/>
              </a:prstGeom>
              <a:blipFill rotWithShape="1">
                <a:blip r:embed="rId7"/>
                <a:stretch>
                  <a:fillRect l="-3967" t="-15385" b="-31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0800000" flipV="1">
                <a:off x="9768408" y="2780929"/>
                <a:ext cx="18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=1188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kJ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768408" y="2780929"/>
                <a:ext cx="1800200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2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81" y="2276872"/>
            <a:ext cx="11017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220 V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kuchlanishli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tarmoqqa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dvigateldan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2 A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tmoqda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dvigatelda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20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16" y="148478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17-mashq (1)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421059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353" y="1978347"/>
                <a:ext cx="288032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220 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V</m:t>
                      </m:r>
                    </m:oMath>
                  </m:oMathPara>
                </a14:m>
                <a:endParaRPr lang="en-US" sz="3000" b="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A</m:t>
                      </m:r>
                    </m:oMath>
                  </m:oMathPara>
                </a14:m>
                <a:endParaRPr lang="en-US" sz="3000" b="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𝑡</m:t>
                      </m:r>
                      <m: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20 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min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=</m:t>
                      </m:r>
                    </m:oMath>
                  </m:oMathPara>
                </a14:m>
                <a:endParaRPr lang="en-US" sz="3000" b="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 1200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s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3" y="1978347"/>
                <a:ext cx="2880320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4863" t="-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2927648" y="2050355"/>
            <a:ext cx="0" cy="4489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13058" y="4581128"/>
            <a:ext cx="2514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67541" y="2050355"/>
            <a:ext cx="25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</a:t>
            </a:r>
            <a:endParaRPr lang="en-US" sz="3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86375" y="1893200"/>
            <a:ext cx="0" cy="4432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0800000" flipV="1">
                <a:off x="3581587" y="2975425"/>
                <a:ext cx="16921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𝐼𝑈𝑡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81587" y="2975425"/>
                <a:ext cx="1692188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85546" y="4018784"/>
                <a:ext cx="44082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  <m:r>
                        <a:rPr lang="en-US" sz="3000" b="0" i="1" smtClean="0">
                          <a:latin typeface="Cambria Math"/>
                        </a:rPr>
                        <m:t>𝐴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546" y="4018784"/>
                <a:ext cx="4408209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536160" y="2026536"/>
                <a:ext cx="432048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220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1200 =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2026536"/>
                <a:ext cx="4320480" cy="1015663"/>
              </a:xfrm>
              <a:prstGeom prst="rect">
                <a:avLst/>
              </a:prstGeom>
              <a:blipFill>
                <a:blip r:embed="rId5"/>
                <a:stretch>
                  <a:fillRect l="-3244" t="-7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 flipV="1">
                <a:off x="7608168" y="3202483"/>
                <a:ext cx="230425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=792000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J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608168" y="3202483"/>
                <a:ext cx="2304256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60060" y="5114058"/>
                <a:ext cx="369252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=792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𝑘𝐽</m:t>
                    </m:r>
                  </m:oMath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60" y="5114058"/>
                <a:ext cx="3692524" cy="553998"/>
              </a:xfrm>
              <a:prstGeom prst="rect">
                <a:avLst/>
              </a:prstGeom>
              <a:blipFill rotWithShape="1">
                <a:blip r:embed="rId7"/>
                <a:stretch>
                  <a:fillRect l="-3967" t="-15385" b="-31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0800000" flipV="1">
                <a:off x="9552384" y="3202484"/>
                <a:ext cx="18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=792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kJ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552384" y="3202484"/>
                <a:ext cx="1800200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23392" y="1484784"/>
            <a:ext cx="2544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17-mashq (1)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2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197" y="1844824"/>
            <a:ext cx="903018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buAutoNum type="romanUcPeriod"/>
            </a:pP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(90-  bet)</a:t>
            </a:r>
          </a:p>
          <a:p>
            <a:pPr algn="just"/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 startAt="3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17-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2-3-4-5-masalalarini   </a:t>
            </a:r>
          </a:p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 (90-bet) </a:t>
            </a: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80463"/>
              </p:ext>
            </p:extLst>
          </p:nvPr>
        </p:nvGraphicFramePr>
        <p:xfrm>
          <a:off x="191344" y="1412776"/>
          <a:ext cx="1152128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90719" y="3937992"/>
            <a:ext cx="36171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3429000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tkazgichning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tishiga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xossasini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tavsiflaydigan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8088" y="2492896"/>
            <a:ext cx="4691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Kimyoviy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energiya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energiyasiga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aylanadi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857" y="2492896"/>
            <a:ext cx="623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Galvanik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elementda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jarayon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yuz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856" y="1487106"/>
            <a:ext cx="623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Zaryadli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zarralarning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tartibli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harakati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zaryadlar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oqimi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nima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2144" y="1655802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8168" y="5591561"/>
            <a:ext cx="2520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Reostat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360" y="5206841"/>
            <a:ext cx="6264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Zanjirdagi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kuchlanishni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rostlash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llaniladigan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181" y="1434404"/>
            <a:ext cx="6981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Agar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3 ta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ulansa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58415" y="3140968"/>
                <a:ext cx="4725617" cy="103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den>
                      </m:f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15" y="3140968"/>
                <a:ext cx="4725617" cy="10376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User\Desktop\Online dars\8.2.6\0_ca2e5_39eb4984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82" y="1402243"/>
            <a:ext cx="2923006" cy="40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Online dars\8.2.6\paralel-circui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30" y="4509120"/>
            <a:ext cx="5762761" cy="215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422" y="1484784"/>
            <a:ext cx="10667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BOB. ELEKTR TOKINING ISHI VA QUVVATI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3088545"/>
            <a:ext cx="979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TOKINING ISHI </a:t>
            </a:r>
            <a:endParaRPr lang="en-US" sz="48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\Desktop\Online dars\8.2.7\lamp_anima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916664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TOKNING BAJARGAN ISHI HAQIDA TUSHUNCHA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416" y="1412776"/>
            <a:ext cx="10657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Ma’lumki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ichki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qismlardan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manbaida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energiyasiga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aynaladi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galvanik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energiyasiga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Online dars\8.3.1\Galvanic_cell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55" y="3789040"/>
            <a:ext cx="4824536" cy="280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tareyalar va akkumulyator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" b="12101"/>
          <a:stretch/>
        </p:blipFill>
        <p:spPr bwMode="auto">
          <a:xfrm>
            <a:off x="6672064" y="3789040"/>
            <a:ext cx="3565791" cy="280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TOKNING BAJARGAN ISHI HAQIDA TUSHUNCHA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40" y="1607132"/>
            <a:ext cx="10885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qismida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energiya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mexanik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issiqlik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yorug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energiyalarga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3kVt / 1000 elektr motor, narhi 1 645 650 so'm, sotuvchi Star Gayer  Business, O'zbekiston, Toshkent shahrida sotib oling - suratlar va sharxlar  Glotr.uz 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00652"/>
            <a:ext cx="3168352" cy="28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Электрическая плита шести-конфорочная с жарочным шкафом, цена 13 400 000  сум от Магазин &quot;AVS AGRO&quot;, купить в Ташкенте, Узбекистан - фото и отзывы на  Glotr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873121"/>
            <a:ext cx="3528392" cy="21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Xitoy Filament Lampochka LEF034 ishlab va yetkazib beruvchi | Jow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Xitoy Filament Lampochka LEF034 ishlab va yetkazib beruvchi | Jowy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Xitoy Filament Lampochka LEF034 ishlab va yetkazib beruvchi | Jowy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Xitoy Filament Lampochka LEF034 ishlab va yetkazib beruvchi | Jowy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Xitoy Filament Lampochka LEF034 ishlab va yetkazib beruvchi | Jowy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Xitoy Filament Lampochka LEF034 ishlab va yetkazib beruvchi | Jowy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TOKNING BAJARGAN ISHI HAQIDA TUSHUNCHA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400" y="1556792"/>
            <a:ext cx="10513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energiya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turdagi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energiyaga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aylanganda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9456" y="2708920"/>
                <a:ext cx="10225136" cy="800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Elektr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kuchlanish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U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ifodasidan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tokning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bajargan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ishi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2708920"/>
                <a:ext cx="10225136" cy="800989"/>
              </a:xfrm>
              <a:prstGeom prst="rect">
                <a:avLst/>
              </a:prstGeom>
              <a:blipFill rotWithShape="1">
                <a:blip r:embed="rId3"/>
                <a:stretch>
                  <a:fillRect l="-1431"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2953" y="3645024"/>
                <a:ext cx="176304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𝑈𝑞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953" y="3645024"/>
                <a:ext cx="1763047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72064" y="3645024"/>
            <a:ext cx="6480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(1)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3432" y="4273428"/>
                <a:ext cx="10225136" cy="117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Tok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I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formulasidan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𝑞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𝐼𝑡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ekanligini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inobatga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olib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(1)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formulani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quyidagicha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rinishda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yozamiz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4273428"/>
                <a:ext cx="10225136" cy="1171796"/>
              </a:xfrm>
              <a:prstGeom prst="rect">
                <a:avLst/>
              </a:prstGeom>
              <a:blipFill rotWithShape="1">
                <a:blip r:embed="rId5"/>
                <a:stretch>
                  <a:fillRect l="-1371" t="-2604" r="-1371" b="-15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53563" y="5869619"/>
                <a:ext cx="176304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𝐼𝑈𝑡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563" y="5869619"/>
                <a:ext cx="1763047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816080" y="5889317"/>
            <a:ext cx="6480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(2)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2" grpId="0" animBg="1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TOKNING BAJARGAN ISHI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5440" y="3789040"/>
            <a:ext cx="10081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birligi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mexanik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birligi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−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joul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(J)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1464" y="1745813"/>
            <a:ext cx="1000911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ma’lum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tayotgan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paytmasiga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384" y="1745813"/>
            <a:ext cx="720080" cy="146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589254" y="2022977"/>
            <a:ext cx="567645" cy="35535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51784" y="5093603"/>
                <a:ext cx="3635846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𝑠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5093603"/>
                <a:ext cx="3635846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TOKNING BAJARGAN ISHI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24" y="4653136"/>
            <a:ext cx="10360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apermetr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1700808"/>
            <a:ext cx="1000911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Zanjirdagi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volt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uz-Latn-U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amperga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tokning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joul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384" y="1700808"/>
            <a:ext cx="720080" cy="146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589254" y="1977972"/>
            <a:ext cx="567645" cy="35535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35760" y="3739098"/>
                <a:ext cx="3635846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𝑠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3739098"/>
                <a:ext cx="3635846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4079</TotalTime>
  <Words>623</Words>
  <Application>Microsoft Office PowerPoint</Application>
  <PresentationFormat>Широкоэкранный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572</cp:revision>
  <dcterms:created xsi:type="dcterms:W3CDTF">2020-10-11T11:44:17Z</dcterms:created>
  <dcterms:modified xsi:type="dcterms:W3CDTF">2020-11-13T10:36:25Z</dcterms:modified>
</cp:coreProperties>
</file>