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20" r:id="rId2"/>
    <p:sldId id="307" r:id="rId3"/>
    <p:sldId id="286" r:id="rId4"/>
    <p:sldId id="285" r:id="rId5"/>
    <p:sldId id="316" r:id="rId6"/>
    <p:sldId id="321" r:id="rId7"/>
    <p:sldId id="298" r:id="rId8"/>
    <p:sldId id="314" r:id="rId9"/>
    <p:sldId id="292" r:id="rId10"/>
    <p:sldId id="293" r:id="rId11"/>
    <p:sldId id="295" r:id="rId12"/>
    <p:sldId id="302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69" autoAdjust="0"/>
  </p:normalViewPr>
  <p:slideViewPr>
    <p:cSldViewPr>
      <p:cViewPr varScale="1">
        <p:scale>
          <a:sx n="61" d="100"/>
          <a:sy n="61" d="100"/>
        </p:scale>
        <p:origin x="78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60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8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97581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64352" y="357692"/>
            <a:ext cx="1872208" cy="117406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9784" y="2364680"/>
            <a:ext cx="720080" cy="172819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79784" y="4509120"/>
            <a:ext cx="720080" cy="16561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979784" y="260648"/>
            <a:ext cx="1371801" cy="1368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7948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5895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384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1789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39737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7684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563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358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" name="Picture 3" descr="C:\Users\User\Desktop\Online dars\8.2.10\capacitor-charging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006" y="2888940"/>
            <a:ext cx="5383077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User\Desktop\Online dars\8.2.10\man-resistor-180595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3" y="2204865"/>
            <a:ext cx="262089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04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KETMA-KET ULASH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46618"/>
            <a:ext cx="9715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39416" y="1667090"/>
            <a:ext cx="10801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Ketma-ket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kondensatorning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rinishi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User\Desktop\Online dars\8.2.11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840" y="3068960"/>
            <a:ext cx="5112568" cy="2657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79531" y="3026405"/>
                <a:ext cx="2918094" cy="3363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C</m:t>
                          </m:r>
                        </m:den>
                      </m:f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C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000" i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•</m:t>
                          </m:r>
                          <m:sSub>
                            <m:sSubPr>
                              <m:ctrlPr>
                                <a:rPr lang="ru-RU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lang="en-US" sz="3000" b="0" i="0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31" y="3026405"/>
                <a:ext cx="2918094" cy="33631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060848"/>
            <a:ext cx="110172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Sig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µF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µF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kuchlanishli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manbaiga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Zanjirdagi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sig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Kondensatorlarning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353" y="1556792"/>
                <a:ext cx="2880320" cy="4708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 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=2•</m:t>
                      </m:r>
                      <m:sSup>
                        <m:sSup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6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6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</m:oMath>
                  </m:oMathPara>
                </a14:m>
                <a:endParaRPr lang="en-US" sz="30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9</m:t>
                      </m:r>
                      <m:r>
                        <m:rPr>
                          <m:nor/>
                        </m:rPr>
                        <a:rPr lang="en-US" sz="300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00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V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𝑢𝑚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−?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?; </m:t>
                      </m:r>
                      <m:sSub>
                        <m:sSub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3" y="1556792"/>
                <a:ext cx="2880320" cy="4708981"/>
              </a:xfrm>
              <a:prstGeom prst="rect">
                <a:avLst/>
              </a:prstGeom>
              <a:blipFill>
                <a:blip r:embed="rId2"/>
                <a:stretch>
                  <a:fillRect l="-4863" t="-1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2927648" y="1628800"/>
            <a:ext cx="0" cy="4489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413058" y="4581128"/>
            <a:ext cx="25145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70405" y="1593667"/>
            <a:ext cx="25202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  </a:t>
            </a:r>
            <a:endParaRPr lang="en-US" sz="3000" b="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591944" y="1604981"/>
            <a:ext cx="0" cy="443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00056" y="1593667"/>
            <a:ext cx="39604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rot="10800000" flipV="1">
                <a:off x="5735960" y="2455155"/>
                <a:ext cx="377992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𝑢𝑚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 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+6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5735960" y="2455155"/>
                <a:ext cx="3779925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917389" y="5333456"/>
                <a:ext cx="554461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𝑢𝑚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8 µ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𝐹</m:t>
                    </m:r>
                  </m:oMath>
                </a14:m>
                <a:endParaRPr lang="ru-RU" sz="3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18µ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54µ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389" y="5333456"/>
                <a:ext cx="5544616" cy="1477328"/>
              </a:xfrm>
              <a:prstGeom prst="rect">
                <a:avLst/>
              </a:prstGeom>
              <a:blipFill rotWithShape="1">
                <a:blip r:embed="rId4"/>
                <a:stretch>
                  <a:fillRect l="-2640" t="-6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27648" y="2363945"/>
                <a:ext cx="2663037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𝑢𝑚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648" y="2363945"/>
                <a:ext cx="2663037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45751" y="3279042"/>
                <a:ext cx="2106731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U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751" y="3279042"/>
                <a:ext cx="2106731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070405" y="3973706"/>
                <a:ext cx="212455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U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405" y="3973706"/>
                <a:ext cx="2124556" cy="5539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264352" y="2442954"/>
                <a:ext cx="1030026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8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µ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4352" y="2442954"/>
                <a:ext cx="1030026" cy="5539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91944" y="3020838"/>
                <a:ext cx="39604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•9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44" y="3020838"/>
                <a:ext cx="3960440" cy="5539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336360" y="2996952"/>
                <a:ext cx="2592288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8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6360" y="2996952"/>
                <a:ext cx="2592288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735960" y="3573016"/>
                <a:ext cx="1296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8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0" y="3573016"/>
                <a:ext cx="1296144" cy="553998"/>
              </a:xfrm>
              <a:prstGeom prst="rect">
                <a:avLst/>
              </a:prstGeom>
              <a:blipFill rotWithShape="1">
                <a:blip r:embed="rId11"/>
                <a:stretch>
                  <a:fillRect r="-3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663952" y="4100958"/>
                <a:ext cx="39604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=6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•9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952" y="4100958"/>
                <a:ext cx="3960440" cy="5539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9408368" y="4077072"/>
                <a:ext cx="2592288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5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4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•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−6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8368" y="4077072"/>
                <a:ext cx="2592288" cy="55399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888360" y="4797152"/>
                <a:ext cx="1296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=54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8360" y="4797152"/>
                <a:ext cx="1296144" cy="553998"/>
              </a:xfrm>
              <a:prstGeom prst="rect">
                <a:avLst/>
              </a:prstGeom>
              <a:blipFill rotWithShape="1">
                <a:blip r:embed="rId14"/>
                <a:stretch>
                  <a:fillRect r="-3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2" grpId="0"/>
      <p:bldP spid="19" grpId="0"/>
      <p:bldP spid="20" grpId="0"/>
      <p:bldP spid="2" grpId="0"/>
      <p:bldP spid="9" grpId="0"/>
      <p:bldP spid="21" grpId="0"/>
      <p:bldP spid="11" grpId="0"/>
      <p:bldP spid="22" grpId="0"/>
      <p:bldP spid="23" grpId="0"/>
      <p:bldP spid="24" grpId="0"/>
      <p:bldP spid="26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1384" y="1484784"/>
            <a:ext cx="936104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 algn="just">
              <a:buFontTx/>
              <a:buAutoNum type="romanUcPeriod"/>
            </a:pP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83- 84- 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Kondensatorlarni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ulash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mavzusini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   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(84-  bet)</a:t>
            </a:r>
            <a:endParaRPr lang="en-US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III.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15-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mashqni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 (84-bet)</a:t>
            </a:r>
            <a:endParaRPr lang="ru-RU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C:\Users\User\Desktop\Online dars\8.2.2\5a19377bffc67742b6a3d5ff0625b8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2492896"/>
            <a:ext cx="2644778" cy="3754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7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78056"/>
              </p:ext>
            </p:extLst>
          </p:nvPr>
        </p:nvGraphicFramePr>
        <p:xfrm>
          <a:off x="191344" y="1842464"/>
          <a:ext cx="11521280" cy="432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183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8505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84032" y="5050380"/>
                <a:ext cx="4896544" cy="8989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ε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=8,85•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−12</m:t>
                          </m:r>
                        </m:sup>
                      </m:sSup>
                      <m:f>
                        <m:f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𝐹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ru-RU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2" y="5050380"/>
                <a:ext cx="4896544" cy="8989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26117" y="4985279"/>
            <a:ext cx="50281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doimiysining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qiymati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nechiga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63979" y="3670779"/>
                <a:ext cx="273665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8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ε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•</m:t>
                          </m:r>
                          <m:r>
                            <m:rPr>
                              <m:sty m:val="p"/>
                            </m:rPr>
                            <a:rPr lang="el-GR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ε</m:t>
                          </m:r>
                          <m:r>
                            <a:rPr lang="el-GR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•</m:t>
                          </m:r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𝑆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𝑑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3979" y="3670779"/>
                <a:ext cx="2736650" cy="9017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32691" y="3670779"/>
            <a:ext cx="5250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Yassi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sig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7334" y="2458441"/>
            <a:ext cx="568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aytiladi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60480" y="2027554"/>
            <a:ext cx="55436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Bir-biridan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yupqa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dielektrik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ajratilgan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tkazgichdan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qurilmaga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9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4181" y="1434404"/>
            <a:ext cx="69819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nanofarad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faradga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99094" y="2460147"/>
                <a:ext cx="597666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𝑛𝐹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=0, 000 000 001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−9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094" y="2460147"/>
                <a:ext cx="5976664" cy="5539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39416" y="3573016"/>
            <a:ext cx="63367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pikofarad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faradga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39416" y="4855463"/>
                <a:ext cx="691276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𝑝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=0, 000 000 000 001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𝐹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4855463"/>
                <a:ext cx="6912768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3" descr="C:\Users\User\Desktop\Online dars\8.2.10\ceramic-capacitors-500x5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340768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99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3432" y="1488615"/>
            <a:ext cx="9721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KONDENSATORLARNI KETMA-KET VA PARALLEL ULASH</a:t>
            </a:r>
            <a:endParaRPr lang="en-US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Online dars\8.2.10\PLK43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3953881"/>
            <a:ext cx="48387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34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PARALLEL ULASH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9416" y="1412776"/>
            <a:ext cx="10657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zanjirida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kamaytirish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zarurati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kondensatorlar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9416" y="3068960"/>
            <a:ext cx="10920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ulanganda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kondensatorlar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imlarining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indisiga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15880" y="5211767"/>
                <a:ext cx="604867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 … 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(1)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880" y="5211767"/>
                <a:ext cx="6048672" cy="553998"/>
              </a:xfrm>
              <a:prstGeom prst="rect">
                <a:avLst/>
              </a:prstGeom>
              <a:blipFill rotWithShape="1">
                <a:blip r:embed="rId2"/>
                <a:stretch>
                  <a:fillRect t="-14286" b="-329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 descr="C:\Users\User\Desktop\Online dars\8.2.11\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4084622"/>
            <a:ext cx="3697836" cy="277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48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PARALLEL ULASH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3432" y="1772816"/>
            <a:ext cx="10657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musbat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ishora</a:t>
            </a:r>
            <a:r>
              <a:rPr lang="en-US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qoplamalari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musbat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ishorali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qoplamalar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ishorali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qoplamalar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ishorali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qoplamalar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ulanadi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User\Desktop\Online dars\8.2.11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888" y="3454391"/>
            <a:ext cx="6032723" cy="303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27448" y="4221088"/>
                <a:ext cx="33843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b>
                        <m:sSub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𝑞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𝑞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448" y="4221088"/>
                <a:ext cx="3384376" cy="14773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776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PARALLEL ULASH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5400" y="1340768"/>
            <a:ext cx="10225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ulanganda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31704" y="2356431"/>
                <a:ext cx="640871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𝑈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 …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  (2)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704" y="2356431"/>
                <a:ext cx="6408712" cy="553998"/>
              </a:xfrm>
              <a:prstGeom prst="rect">
                <a:avLst/>
              </a:prstGeom>
              <a:blipFill rotWithShape="1">
                <a:blip r:embed="rId2"/>
                <a:stretch>
                  <a:fillRect t="-14444" r="-571" b="-34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880" y="6146618"/>
            <a:ext cx="9715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95400" y="3133417"/>
            <a:ext cx="10225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To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zaryadlarining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indisiga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75720" y="4541478"/>
                <a:ext cx="640871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𝑞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 … +</m:t>
                    </m:r>
                    <m:sSub>
                      <m:sSub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    (3)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4541478"/>
                <a:ext cx="6408712" cy="553998"/>
              </a:xfrm>
              <a:prstGeom prst="rect">
                <a:avLst/>
              </a:prstGeom>
              <a:blipFill rotWithShape="1">
                <a:blip r:embed="rId4"/>
                <a:stretch>
                  <a:fillRect t="-14286" b="-329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983432" y="5391985"/>
            <a:ext cx="10225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kondensatorlarni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zaro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proq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zaryadini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ULASH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41844" y="3146050"/>
                <a:ext cx="6671550" cy="8040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sz="30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sz="30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sz="30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+…+</m:t>
                    </m:r>
                    <m:f>
                      <m:f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sz="30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   (4)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844" y="3146050"/>
                <a:ext cx="6671550" cy="804003"/>
              </a:xfrm>
              <a:prstGeom prst="rect">
                <a:avLst/>
              </a:prstGeom>
              <a:blipFill rotWithShape="1">
                <a:blip r:embed="rId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46618"/>
            <a:ext cx="9715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36530" y="1484784"/>
            <a:ext cx="110892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ketma-ket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ulanganda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miqdorlari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indisiga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3" descr="C:\Users\User\Desktop\Online dars\8.2.10\ceramic-capacitors-500x5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394" y="2519117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8006" y="4450513"/>
            <a:ext cx="80553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zaro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sig</a:t>
            </a:r>
            <a:r>
              <a:rPr lang="uz-Latn-U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48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KONDENSATORNI KETMA-KET ULASH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677" y="1696512"/>
            <a:ext cx="103525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Kondensatorlar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ketma-ket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ulanganda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kondensator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uchlaridagi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kuchlanishlarning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yig</a:t>
            </a:r>
            <a:r>
              <a:rPr lang="uz-Latn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indisiga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User\Desktop\Online dars\8.2.11\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232" y="4283135"/>
            <a:ext cx="6572645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143672" y="3789040"/>
                <a:ext cx="654966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𝑈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b>
                    </m:sSub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 …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+ </m:t>
                    </m:r>
                    <m:sSub>
                      <m:sSub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 (5)</a:t>
                </a:r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2" y="3789040"/>
                <a:ext cx="6549665" cy="553998"/>
              </a:xfrm>
              <a:prstGeom prst="rect">
                <a:avLst/>
              </a:prstGeom>
              <a:blipFill>
                <a:blip r:embed="rId3"/>
                <a:stretch>
                  <a:fillRect t="-14444" b="-34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4073</TotalTime>
  <Words>414</Words>
  <Application>Microsoft Office PowerPoint</Application>
  <PresentationFormat>Широкоэкранный</PresentationFormat>
  <Paragraphs>78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579</cp:revision>
  <dcterms:created xsi:type="dcterms:W3CDTF">2020-10-11T11:44:17Z</dcterms:created>
  <dcterms:modified xsi:type="dcterms:W3CDTF">2020-11-03T11:13:17Z</dcterms:modified>
</cp:coreProperties>
</file>