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6" r:id="rId4"/>
    <p:sldId id="285" r:id="rId5"/>
    <p:sldId id="316" r:id="rId6"/>
    <p:sldId id="315" r:id="rId7"/>
    <p:sldId id="298" r:id="rId8"/>
    <p:sldId id="314" r:id="rId9"/>
    <p:sldId id="292" r:id="rId10"/>
    <p:sldId id="293" r:id="rId11"/>
    <p:sldId id="300" r:id="rId12"/>
    <p:sldId id="308" r:id="rId13"/>
    <p:sldId id="317" r:id="rId14"/>
    <p:sldId id="295" r:id="rId15"/>
    <p:sldId id="30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C:\Users\User\Desktop\Online dars\8.2.5\71t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60848"/>
            <a:ext cx="3683381" cy="368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Online dars\8.2.6\J4nTe1E2Q6-ezgifcom-revers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823" y="2927553"/>
            <a:ext cx="47625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75920" y="1667090"/>
            <a:ext cx="62646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plastinkalar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ham bog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liq.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</a:t>
            </a:r>
          </a:p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d −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dielektrik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2.10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3" y="1484783"/>
            <a:ext cx="5127275" cy="49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585879"/>
            <a:ext cx="110631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Yassi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93377" y="3063207"/>
                <a:ext cx="4896544" cy="748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ε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•</m:t>
                        </m:r>
                        <m:r>
                          <m:rPr>
                            <m:sty m:val="p"/>
                          </m:rPr>
                          <a:rPr lang="el-GR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ε</m:t>
                        </m:r>
                        <m:r>
                          <a:rPr lang="el-GR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            (2)    </a:t>
                </a:r>
                <a:endParaRPr lang="ru-RU" sz="3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377" y="3063207"/>
                <a:ext cx="4896544" cy="748090"/>
              </a:xfrm>
              <a:prstGeom prst="rect">
                <a:avLst/>
              </a:prstGeom>
              <a:blipFill rotWithShape="1">
                <a:blip r:embed="rId2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2763" y="4149080"/>
                <a:ext cx="10357773" cy="2132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ε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=8,85•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−12</m:t>
                        </m:r>
                      </m:sup>
                    </m:sSup>
                    <m:f>
                      <m:fPr>
                        <m:ctrlP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𝑚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−</m:t>
                    </m:r>
                  </m:oMath>
                </a14:m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doimiysi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l-GR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ε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−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qoplamalar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muhitning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dielektrik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singdiruvchanligi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havo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ε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1;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sluda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ε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6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 shisha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ε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7.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63" y="4149080"/>
                <a:ext cx="10357773" cy="2132956"/>
              </a:xfrm>
              <a:prstGeom prst="rect">
                <a:avLst/>
              </a:prstGeom>
              <a:blipFill rotWithShape="1">
                <a:blip r:embed="rId3"/>
                <a:stretch>
                  <a:fillRect l="-1354" r="-1413" b="-7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372433"/>
            <a:ext cx="110172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Elektrotexnikada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plashga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ljallangan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Radiotexnikada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zgaruvchan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siljishiga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qutbli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qutbsiz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4149080"/>
            <a:ext cx="7704856" cy="259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10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Online dars\8.2.10\VariableFortunateEchidna-size_restrict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1342143"/>
            <a:ext cx="12216680" cy="551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1484784"/>
            <a:ext cx="1221668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3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060848"/>
            <a:ext cx="1101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Sig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C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nF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12 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q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3323987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13058" y="3645024"/>
            <a:ext cx="2514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07769" y="1549241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86375" y="1471645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4185982" y="3319545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𝑞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𝐶𝑈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4185982" y="3319545"/>
                <a:ext cx="169218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74705" y="2224614"/>
                <a:ext cx="2697899" cy="88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𝑞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705" y="2224614"/>
                <a:ext cx="2697899" cy="8832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55943" y="4245301"/>
                <a:ext cx="3904153" cy="959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𝐶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943" y="4245301"/>
                <a:ext cx="3904153" cy="9596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536160" y="1604981"/>
                <a:ext cx="396044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:r>
                  <a:rPr lang="en-US" sz="30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q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=3•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−9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•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12 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C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1604981"/>
                <a:ext cx="3960440" cy="1015663"/>
              </a:xfrm>
              <a:prstGeom prst="rect">
                <a:avLst/>
              </a:prstGeom>
              <a:blipFill>
                <a:blip r:embed="rId6"/>
                <a:stretch>
                  <a:fillRect l="-3538" t="-7784" b="-179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лок-схема: данные 6"/>
          <p:cNvSpPr/>
          <p:nvPr/>
        </p:nvSpPr>
        <p:spPr>
          <a:xfrm rot="2583527">
            <a:off x="6301518" y="4375658"/>
            <a:ext cx="72008" cy="698972"/>
          </a:xfrm>
          <a:prstGeom prst="flowChartInputOutpu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Блок-схема: данные 15"/>
          <p:cNvSpPr/>
          <p:nvPr/>
        </p:nvSpPr>
        <p:spPr>
          <a:xfrm rot="2583527">
            <a:off x="5676841" y="4655593"/>
            <a:ext cx="72008" cy="698972"/>
          </a:xfrm>
          <a:prstGeom prst="flowChartInputOutpu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10800000" flipV="1">
                <a:off x="6816081" y="4531185"/>
                <a:ext cx="43204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6816081" y="4531185"/>
                <a:ext cx="432048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7680176" y="2830870"/>
                <a:ext cx="417646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=36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𝑛𝐶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680176" y="2830870"/>
                <a:ext cx="4176464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7660060" y="4692503"/>
                <a:ext cx="554461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0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=36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𝑛𝐶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060" y="4692503"/>
                <a:ext cx="5544616" cy="553998"/>
              </a:xfrm>
              <a:prstGeom prst="rect">
                <a:avLst/>
              </a:prstGeom>
              <a:blipFill>
                <a:blip r:embed="rId9"/>
                <a:stretch>
                  <a:fillRect l="-264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8" grpId="0"/>
      <p:bldP spid="12" grpId="0"/>
      <p:bldP spid="7" grpId="0" animBg="1"/>
      <p:bldP spid="16" grpId="0" animBg="1"/>
      <p:bldP spid="17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779638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80-81-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sig</a:t>
            </a:r>
            <a:r>
              <a:rPr lang="uz-Latn-U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(81-  bet)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14-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(81-bet)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Online dars\8.2.6\boy-with-pen-notebook-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766" y="1124744"/>
            <a:ext cx="381000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511231"/>
              </p:ext>
            </p:extLst>
          </p:nvPr>
        </p:nvGraphicFramePr>
        <p:xfrm>
          <a:off x="191344" y="1554432"/>
          <a:ext cx="11521280" cy="5114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6183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8545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84032" y="5411473"/>
                <a:ext cx="48965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 …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411473"/>
                <a:ext cx="4896544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90502" y="4918809"/>
            <a:ext cx="50281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Agar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parallel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2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10686" y="3769876"/>
                <a:ext cx="469186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28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…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686" y="3769876"/>
                <a:ext cx="469186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79376" y="3237944"/>
            <a:ext cx="52503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zanjirida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lampochkani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ulab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nimaga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9376" y="1581760"/>
            <a:ext cx="54726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zanjirida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lampochkani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ulab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alit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5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5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84032" y="2123630"/>
                <a:ext cx="4608512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  <m:r>
                      <a:rPr lang="en-US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123630"/>
                <a:ext cx="4608512" cy="513282"/>
              </a:xfrm>
              <a:prstGeom prst="rect">
                <a:avLst/>
              </a:prstGeom>
              <a:blipFill rotWithShape="1">
                <a:blip r:embed="rId4"/>
                <a:stretch>
                  <a:fillRect t="-3529" b="-24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181" y="1434404"/>
            <a:ext cx="69819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Agar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n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8374" y="3140968"/>
                <a:ext cx="5688633" cy="103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+ …+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374" y="3140968"/>
                <a:ext cx="5688633" cy="103765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82" y="1402243"/>
            <a:ext cx="2923006" cy="40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Online dars\8.2.6\paralel-circuit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30" y="4509120"/>
            <a:ext cx="5762761" cy="215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1488615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 SIG‘IMI. KONDENSATORLAR</a:t>
            </a:r>
          </a:p>
        </p:txBody>
      </p:sp>
      <p:pic>
        <p:nvPicPr>
          <p:cNvPr id="1027" name="Picture 3" descr="C:\Users\User\Desktop\Online dars\8.2.10\capacitor-chargi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3090797"/>
            <a:ext cx="5760640" cy="346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Desktop\Online dars\8.2.10\man-resistor-180595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9" y="1340769"/>
            <a:ext cx="267228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10657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Elektrotexnikada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plash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plash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saqlashda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48088" y="3789040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dielektrik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ajratilgan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Online dars\8.2.10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2890600"/>
            <a:ext cx="2664296" cy="37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9776" y="1524202"/>
            <a:ext cx="74168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−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yassi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Yassi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plastinkalardan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platinkalar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User\Desktop\Online dars\8.2.10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556792"/>
            <a:ext cx="311166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32176" y="4106670"/>
            <a:ext cx="7416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Kondensatorlar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zaryadlanganda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qoplamasida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miqdorda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zaryadlar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planadi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400" y="1340768"/>
            <a:ext cx="102251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Kondensatorning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qoplamalaridagi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plastinkalar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75720" y="2502269"/>
                <a:ext cx="4464496" cy="710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      (1)   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502269"/>
                <a:ext cx="4464496" cy="710707"/>
              </a:xfrm>
              <a:prstGeom prst="rect">
                <a:avLst/>
              </a:prstGeom>
              <a:blipFill rotWithShape="1">
                <a:blip r:embed="rId2"/>
                <a:stretch>
                  <a:fillRect t="-4274" b="-10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5400" y="3133417"/>
                <a:ext cx="1022513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Bunda: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𝑞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kondensator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qoplamasiga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zaryad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miqdori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U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plastinkalar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133417"/>
                <a:ext cx="10225136" cy="1015663"/>
              </a:xfrm>
              <a:prstGeom prst="rect">
                <a:avLst/>
              </a:prstGeom>
              <a:blipFill rotWithShape="1">
                <a:blip r:embed="rId4"/>
                <a:stretch>
                  <a:fillRect l="-1371" t="-7784" r="-1431" b="-17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C:\Users\User\Desktop\Online dars\8.2.10\PLK43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293096"/>
            <a:ext cx="48387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55440" y="3789040"/>
                <a:ext cx="5832648" cy="999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𝑞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den>
                          </m:f>
                        </m:e>
                      </m:d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1 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𝑘𝑢𝑙𝑜𝑛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1 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𝑉𝑜𝑙𝑡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𝐶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789040"/>
                <a:ext cx="5832648" cy="9996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6530" y="1693257"/>
            <a:ext cx="11089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birliklar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sistemasida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M.Faradey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farad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(F)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3" descr="C:\Users\User\Desktop\Online dars\8.2.10\ceramic-capacitors-500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2708920"/>
            <a:ext cx="40324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KONDENSATOR VA UNING ELEKTR 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677" y="1696512"/>
            <a:ext cx="10352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1 farad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−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mikrofarad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(µF),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nanofarad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pikofarad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(pF)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4677" y="3717032"/>
                <a:ext cx="6903491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 000 001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−6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𝑛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 000 000 001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9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𝑝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=0, 000 000 000 001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𝐹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77" y="3717032"/>
                <a:ext cx="6903491" cy="24006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C:\Users\User\Desktop\Online dars\8.2.10\main-qimg-5d49697d6ab1155106c60d28a1fff04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3717032"/>
            <a:ext cx="2647211" cy="226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3974</TotalTime>
  <Words>571</Words>
  <Application>Microsoft Office PowerPoint</Application>
  <PresentationFormat>Широкоэкранный</PresentationFormat>
  <Paragraphs>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531</cp:revision>
  <dcterms:created xsi:type="dcterms:W3CDTF">2020-10-11T11:44:17Z</dcterms:created>
  <dcterms:modified xsi:type="dcterms:W3CDTF">2020-11-03T10:55:18Z</dcterms:modified>
</cp:coreProperties>
</file>