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285" r:id="rId3"/>
    <p:sldId id="308" r:id="rId4"/>
    <p:sldId id="307" r:id="rId5"/>
    <p:sldId id="298" r:id="rId6"/>
    <p:sldId id="292" r:id="rId7"/>
    <p:sldId id="293" r:id="rId8"/>
    <p:sldId id="300" r:id="rId9"/>
    <p:sldId id="309" r:id="rId10"/>
    <p:sldId id="294" r:id="rId11"/>
    <p:sldId id="310" r:id="rId12"/>
    <p:sldId id="311" r:id="rId13"/>
    <p:sldId id="312" r:id="rId14"/>
    <p:sldId id="301" r:id="rId15"/>
    <p:sldId id="314" r:id="rId16"/>
    <p:sldId id="315" r:id="rId17"/>
    <p:sldId id="316" r:id="rId18"/>
    <p:sldId id="317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800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00" y="1772816"/>
            <a:ext cx="4492448" cy="2396232"/>
          </a:xfrm>
          <a:prstGeom prst="rect">
            <a:avLst/>
          </a:prstGeom>
        </p:spPr>
      </p:pic>
      <p:pic>
        <p:nvPicPr>
          <p:cNvPr id="6146" name="Picture 2" descr="C:\Users\User\Desktop\Online dars\8.1.13\hello_html_6687d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115519"/>
            <a:ext cx="7128792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92344" y="188640"/>
            <a:ext cx="1872208" cy="11740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979784" y="211534"/>
            <a:ext cx="1385739" cy="1345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461" y="1685707"/>
            <a:ext cx="10441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beruvchi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murvati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6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holatiga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35" y="3376809"/>
            <a:ext cx="11115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Tajriba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natijalari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qonuniyatlarning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bajarilishini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tekshiriladi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6146" name="Picture 2" descr="C:\Users\User\Desktop\Online dars\8.2.5\series_circuit4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0" y="4854137"/>
            <a:ext cx="2708590" cy="19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Online dars\8.2.7\lamp_animat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49" y="4422426"/>
            <a:ext cx="3723754" cy="22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ISTE’MOLCHILARNI PARALLEL ULASH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1484784"/>
            <a:ext cx="1130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iste’molchilardan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chirilsa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xonadonlarda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iste’molchilar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7171" name="Picture 3" descr="C:\Users\User\Desktop\Online dars\8.2.6\4093aa_aecff63ea62d4841acc135a14f2f03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328288"/>
            <a:ext cx="5328592" cy="29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Online dars\8.2.6\boy-with-pen-notebook-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140968"/>
            <a:ext cx="3286323" cy="30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 MAQSADI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628800"/>
            <a:ext cx="1044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parallel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tushuvini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rganiladi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Online dars\8.2.6\Bu7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969780"/>
            <a:ext cx="3456384" cy="2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Online dars\8.2.6\9w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937124"/>
            <a:ext cx="2592288" cy="27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JIHOZLAR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408" y="1783295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513" y="1885840"/>
            <a:ext cx="3781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Milliampermetr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408" y="3645024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3875" y="3861048"/>
            <a:ext cx="1612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4703" y="5789438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08" y="1418344"/>
            <a:ext cx="2397802" cy="19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Миллиамперметр М42100 0-500 мА - М4210005 - Приборы - Радиодет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14" y="1361672"/>
            <a:ext cx="2654424" cy="2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08" y="3717032"/>
            <a:ext cx="2690043" cy="183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47" y="5598855"/>
            <a:ext cx="1657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429000"/>
            <a:ext cx="1723718" cy="124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392" y="5779317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User\Desktop\Online dars\8.2.8\Безымянны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73" y="4605279"/>
            <a:ext cx="1938207" cy="21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4" grpId="0"/>
      <p:bldP spid="17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461" y="1685707"/>
            <a:ext cx="1044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72-rasmda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rezistor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qoldiriladi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9218" name="Picture 2" descr="C:\Users\User\Desktop\Online dars\8.2.8\Безымянный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3" y="3163035"/>
            <a:ext cx="11030074" cy="34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60" y="1484784"/>
            <a:ext cx="10919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iste’molchiga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murvati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4 V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holatiga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416" y="2564904"/>
                <a:ext cx="108732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Kalit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ulanadi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Rezistordan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lchanadi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qayd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etiladi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564904"/>
                <a:ext cx="10873208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458" t="-5058" r="-1458" b="-1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Users\User\Desktop\Online dars\8.2.7\6542defe-db4a-423c-bc00-039c2ca8ba2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4134564"/>
            <a:ext cx="2776953" cy="26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Online dars\8.2.7\61MqL7hXX-L._AC_SY35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134564"/>
            <a:ext cx="2633826" cy="26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61" y="1484784"/>
            <a:ext cx="104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uziladi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rezistorga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416" y="2564904"/>
                <a:ext cx="104411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Kalit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ulanadi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Ampermetr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rezistordan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rsatadi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564904"/>
                <a:ext cx="1044116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519" t="-7386" r="-1519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416" y="3789040"/>
                <a:ext cx="104411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6.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Voltmetr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uchlaridagi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lchanadi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qilinadi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789040"/>
                <a:ext cx="1044116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519" t="-7386" r="-1519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0" y="4804703"/>
            <a:ext cx="3600400" cy="19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61" y="1340768"/>
            <a:ext cx="104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uziladi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rezistordan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uzilib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rezistorga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416" y="2348880"/>
                <a:ext cx="104411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2913" indent="-442913" algn="just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8.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Kalit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ulanadi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Ikkinchi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rezistordan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lchanadi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348880"/>
                <a:ext cx="1044116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519" t="-5039" r="-1519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6894874"/>
                  </p:ext>
                </p:extLst>
              </p:nvPr>
            </p:nvGraphicFramePr>
            <p:xfrm>
              <a:off x="834585" y="4073009"/>
              <a:ext cx="10806030" cy="2380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</a:tblGrid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Cyrl-UZ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№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V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mA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l-GR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Ω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V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mA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l-GR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Ω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V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mA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l-GR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Ω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1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2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3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4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6894874"/>
                  </p:ext>
                </p:extLst>
              </p:nvPr>
            </p:nvGraphicFramePr>
            <p:xfrm>
              <a:off x="834585" y="4073009"/>
              <a:ext cx="10806030" cy="23803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  <a:gridCol w="1080603"/>
                  </a:tblGrid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Cyrl-UZ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№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8974" r="-796629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130" t="-8974" r="-701130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130" t="-8974" r="-601130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8876" t="-8974" r="-497753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01695" t="-8974" r="-400565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01695" t="-8974" r="-300565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01695" t="-8974" r="-200565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97191" t="-8974" r="-99438" b="-43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2260" t="-8974" b="-432051"/>
                          </a:stretch>
                        </a:blipFill>
                      </a:tcPr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1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2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3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476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4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sz="25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14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2179" y="1700808"/>
            <a:ext cx="7678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uziladi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iste’molchilarga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beruvchi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murvati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6 V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holatiga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57" y="3988564"/>
            <a:ext cx="770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Tajriba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natijalari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qonuniyatlarning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bajarilishi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tekshiriladi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Users\User\Desktop\Online dars\8.2.5\AdoredHugeAmericanavocet-sm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484784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571" y="1225689"/>
            <a:ext cx="78937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3.  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4.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3314" name="Picture 2" descr="C:\Users\User\Desktop\Online dars\8.2.5\WBP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412776"/>
            <a:ext cx="3024336" cy="37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9484" y="1628800"/>
            <a:ext cx="8313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LABORATORIYA ISHI: O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TKAZGICHLARNI KETMA-KET VA PARALLEL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ULASHNI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RGANISH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64352" y="188640"/>
            <a:ext cx="1872208" cy="11740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1055440" y="188640"/>
            <a:ext cx="1296144" cy="11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1464" y="2021984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71464" y="4166424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2.7\lamp_animat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675788"/>
            <a:ext cx="3202607" cy="192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2.6\JDso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90" y="4825906"/>
            <a:ext cx="3600400" cy="19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6309320"/>
            <a:ext cx="1695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59036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TKAZGICHLARNI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"/>
          <a:stretch/>
        </p:blipFill>
        <p:spPr bwMode="auto">
          <a:xfrm>
            <a:off x="348740" y="1542653"/>
            <a:ext cx="436670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0056" y="1561703"/>
            <a:ext cx="43529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443731"/>
            <a:ext cx="259228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3842" y="4293096"/>
            <a:ext cx="89800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b="1" dirty="0">
                <a:solidFill>
                  <a:srgbClr val="1D6FA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0000" b="1" dirty="0">
              <a:solidFill>
                <a:srgbClr val="1D6FA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4261" y="4221088"/>
            <a:ext cx="89800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b="1" dirty="0" smtClean="0">
                <a:solidFill>
                  <a:srgbClr val="1D6FA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0000" b="1" dirty="0">
              <a:solidFill>
                <a:srgbClr val="1D6FA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 MAQSADI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628800"/>
            <a:ext cx="1044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rganish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Online dars\8.2.5\6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115025"/>
            <a:ext cx="3438692" cy="23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nline dars\8.2.5\unnam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089749"/>
            <a:ext cx="45365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JIHOZLAR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408" y="1783295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513" y="1885840"/>
            <a:ext cx="3781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Milliampermetr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408" y="3645024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3875" y="3861048"/>
            <a:ext cx="1612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4703" y="5789438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08" y="1418344"/>
            <a:ext cx="2397802" cy="19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Миллиамперметр М42100 0-500 мА - М4210005 - Приборы - Радиодет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14" y="1361672"/>
            <a:ext cx="2654424" cy="2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08" y="3717032"/>
            <a:ext cx="2690043" cy="183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47" y="5598855"/>
            <a:ext cx="1657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429000"/>
            <a:ext cx="1723718" cy="124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392" y="5779317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User\Desktop\Online dars\8.2.8\Безымянны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73" y="4605279"/>
            <a:ext cx="1938207" cy="21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4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461" y="1484784"/>
            <a:ext cx="10631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71-rasmda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tasvirlangandek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rezistorning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qoldiriladi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Online dars\8.2.8\Безымянный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8" y="3037362"/>
            <a:ext cx="10665271" cy="34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61" y="1484784"/>
            <a:ext cx="10441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murvati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4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holatiga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416" y="2564904"/>
                <a:ext cx="104411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Kalit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ulanadi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Rezistordan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lchanadi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qayd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etiladi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564904"/>
                <a:ext cx="1044116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402" t="-5372" r="-1402" b="-11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User\Desktop\Online dars\8.1.13\unnamed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959305"/>
            <a:ext cx="2772308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Online dars\8.1.13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34" y="3996002"/>
            <a:ext cx="2502793" cy="27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1044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rezistor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8995" y="2852936"/>
                <a:ext cx="104411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 algn="just"/>
                <a:r>
                  <a:rPr lang="uz-Cyrl-UZ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Kalit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ulanadi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Ikkinchi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rezistordan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lchanadi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etiladi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5" y="2852936"/>
                <a:ext cx="1044116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343" t="-5372" r="-1401" b="-11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User\Desktop\Online dars\8.2.8\Безымянныйa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330264"/>
            <a:ext cx="3960440" cy="23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3461" y="1685707"/>
                <a:ext cx="104411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7.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Kalit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uziladi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Rezistordan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tayotgan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𝐴𝐵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lchanadi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etiladi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1" y="1685707"/>
                <a:ext cx="1044116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343" t="-5372" r="-1401" b="-11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67807"/>
                  </p:ext>
                </p:extLst>
              </p:nvPr>
            </p:nvGraphicFramePr>
            <p:xfrm>
              <a:off x="623391" y="3248190"/>
              <a:ext cx="10778222" cy="291464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48849"/>
                    <a:gridCol w="1123360"/>
                    <a:gridCol w="1224136"/>
                    <a:gridCol w="1152128"/>
                    <a:gridCol w="1512168"/>
                    <a:gridCol w="1152128"/>
                    <a:gridCol w="1224136"/>
                    <a:gridCol w="1368152"/>
                    <a:gridCol w="1273165"/>
                  </a:tblGrid>
                  <a:tr h="828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Cyrl-UZ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№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V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A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l-GR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Ω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V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A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l-GR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Ω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𝐴𝐵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V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mA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1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2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3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4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67807"/>
                  </p:ext>
                </p:extLst>
              </p:nvPr>
            </p:nvGraphicFramePr>
            <p:xfrm>
              <a:off x="623391" y="3248190"/>
              <a:ext cx="10778222" cy="291464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48849"/>
                    <a:gridCol w="1123360"/>
                    <a:gridCol w="1224136"/>
                    <a:gridCol w="1152128"/>
                    <a:gridCol w="1512168"/>
                    <a:gridCol w="1152128"/>
                    <a:gridCol w="1224136"/>
                    <a:gridCol w="1368152"/>
                    <a:gridCol w="1273165"/>
                  </a:tblGrid>
                  <a:tr h="828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Cyrl-UZ" sz="25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№</a:t>
                          </a:r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6848" t="-735" r="-794565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2736" t="-735" r="-627363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8783" t="-735" r="-567196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1048" t="-735" r="-332258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00000" t="-735" r="-335979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4179" t="-735" r="-215920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95982" t="-735" r="-93750" b="-2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45933" t="-735" r="-478" b="-266176"/>
                          </a:stretch>
                        </a:blipFill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1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2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3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4</a:t>
                          </a:r>
                          <a:endParaRPr lang="ru-RU" sz="2500" b="1" dirty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5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22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719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365</cp:revision>
  <dcterms:created xsi:type="dcterms:W3CDTF">2020-10-11T11:44:17Z</dcterms:created>
  <dcterms:modified xsi:type="dcterms:W3CDTF">2020-10-24T08:13:32Z</dcterms:modified>
</cp:coreProperties>
</file>