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6" r:id="rId2"/>
    <p:sldId id="307" r:id="rId3"/>
    <p:sldId id="286" r:id="rId4"/>
    <p:sldId id="285" r:id="rId5"/>
    <p:sldId id="316" r:id="rId6"/>
    <p:sldId id="290" r:id="rId7"/>
    <p:sldId id="315" r:id="rId8"/>
    <p:sldId id="298" r:id="rId9"/>
    <p:sldId id="314" r:id="rId10"/>
    <p:sldId id="292" r:id="rId11"/>
    <p:sldId id="293" r:id="rId12"/>
    <p:sldId id="300" r:id="rId13"/>
    <p:sldId id="308" r:id="rId14"/>
    <p:sldId id="317" r:id="rId15"/>
    <p:sldId id="318" r:id="rId16"/>
    <p:sldId id="296" r:id="rId17"/>
    <p:sldId id="312" r:id="rId18"/>
    <p:sldId id="295" r:id="rId19"/>
    <p:sldId id="302" r:id="rId20"/>
    <p:sldId id="313" r:id="rId21"/>
    <p:sldId id="27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gif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C:\Users\User\Desktop\Online dars\8.2.5\71t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2204864"/>
            <a:ext cx="3683381" cy="368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Online dars\8.2.5\5e9fbcbd5c5e67053735320aec47e8a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2996952"/>
            <a:ext cx="2876134" cy="260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57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2002" y="1696513"/>
                <a:ext cx="10352550" cy="229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Kalit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ulanganda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ampermetr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=0,6 </m:t>
                    </m:r>
                    <m:r>
                      <a:rPr lang="en-US" sz="3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ikkinchi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ampermetr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=0,4 </m:t>
                    </m:r>
                    <m:r>
                      <a:rPr lang="en-US" sz="3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rsatsin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     U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zanjirning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tarmoqlangan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qismidagi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ampermetr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  <m:r>
                      <a:rPr lang="en-US" sz="36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1 </m:t>
                    </m:r>
                    <m:r>
                      <a:rPr lang="en-US" sz="3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3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3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rsatadi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02" y="1696513"/>
                <a:ext cx="10352550" cy="2295565"/>
              </a:xfrm>
              <a:prstGeom prst="rect">
                <a:avLst/>
              </a:prstGeom>
              <a:blipFill rotWithShape="0">
                <a:blip r:embed="rId2"/>
                <a:stretch>
                  <a:fillRect l="-1826" t="-4244" r="-1767" b="-9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67762" y="4876603"/>
                <a:ext cx="404851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(3)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762" y="4876603"/>
                <a:ext cx="4048518" cy="553998"/>
              </a:xfrm>
              <a:prstGeom prst="rect">
                <a:avLst/>
              </a:prstGeom>
              <a:blipFill rotWithShape="1">
                <a:blip r:embed="rId3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8" name="Picture 4" descr="C:\Users\User\Desktop\Online dars\8.2.6\Bu7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3873984"/>
            <a:ext cx="2520280" cy="286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83432" y="2852936"/>
                <a:ext cx="640871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 …+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 (4)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852936"/>
                <a:ext cx="6408712" cy="553998"/>
              </a:xfrm>
              <a:prstGeom prst="rect">
                <a:avLst/>
              </a:prstGeom>
              <a:blipFill rotWithShape="1">
                <a:blip r:embed="rId2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13384" y="1667090"/>
            <a:ext cx="11027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Agar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392" y="3573016"/>
            <a:ext cx="6120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ulardagi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 descr="C:\Users\User\Desktop\Online dars\8.2.5\Electricians-8149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344" y="2819648"/>
            <a:ext cx="2706064" cy="334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7368" y="1585879"/>
                <a:ext cx="11063179" cy="1728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67-rasmdagi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lampochkadagi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Om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qonuniga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  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585879"/>
                <a:ext cx="11063179" cy="1728358"/>
              </a:xfrm>
              <a:prstGeom prst="rect">
                <a:avLst/>
              </a:prstGeom>
              <a:blipFill rotWithShape="1">
                <a:blip r:embed="rId2"/>
                <a:stretch>
                  <a:fillRect l="-1322" t="-4577" r="-1267" b="-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1344" y="3501008"/>
                <a:ext cx="7488832" cy="2185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3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− </a:t>
                </a:r>
                <a:r>
                  <a:rPr lang="en-US" sz="3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ikkinchi</a:t>
                </a:r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lampochkalardagi</a:t>
                </a:r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qarshilik</a:t>
                </a:r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</m:oMath>
                </a14:m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− </a:t>
                </a:r>
                <a:r>
                  <a:rPr lang="en-US" sz="3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ikkala</a:t>
                </a:r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lampochkaning</a:t>
                </a:r>
                <a:r>
                  <a:rPr lang="en-US" sz="3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to</a:t>
                </a:r>
                <a:r>
                  <a:rPr lang="uz-Latn-UZ" sz="3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liq</a:t>
                </a:r>
                <a:r>
                  <a:rPr lang="en-US" sz="3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3501008"/>
                <a:ext cx="7488832" cy="2185214"/>
              </a:xfrm>
              <a:prstGeom prst="rect">
                <a:avLst/>
              </a:prstGeom>
              <a:blipFill rotWithShape="0">
                <a:blip r:embed="rId3"/>
                <a:stretch>
                  <a:fillRect l="-2278" t="-3900" r="-2197" b="-89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C:\Users\User\Desktop\Online dars\8.2.6\Безымян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2636912"/>
            <a:ext cx="4439817" cy="343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6624" y="1556792"/>
            <a:ext cx="100550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Yuqoridagi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uchala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(3)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ifodalarni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27448" y="2672855"/>
                <a:ext cx="6884438" cy="802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   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𝑦𝑜𝑘𝑖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   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(5)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672855"/>
                <a:ext cx="6884438" cy="802848"/>
              </a:xfrm>
              <a:prstGeom prst="rect">
                <a:avLst/>
              </a:prstGeom>
              <a:blipFill rotWithShape="1">
                <a:blip r:embed="rId2"/>
                <a:stretch>
                  <a:fillRect b="-2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 descr="C:\Users\User\Desktop\Online dars\8.2.6\awww.autoshop101.com_trainmodules_elec_circuits_circimage_parallel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3749554"/>
            <a:ext cx="568863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10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392" y="1556792"/>
            <a:ext cx="110892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parallel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qarshiligining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qarshiligining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kattaliklari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ulansa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95800" y="3547625"/>
                <a:ext cx="6884438" cy="819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…+</m:t>
                    </m:r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(6)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3547625"/>
                <a:ext cx="6884438" cy="81964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 descr="C:\Users\User\Desktop\Online dars\8.2.6\paralel-circui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63" y="4367272"/>
            <a:ext cx="5762761" cy="215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35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ULANGAN ZANJIRDA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8646" y="1564912"/>
            <a:ext cx="79099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yechishda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67808" y="4221088"/>
                <a:ext cx="4464496" cy="944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𝑅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ru-RU" sz="3600" i="1">
                            <a:latin typeface="Cambria Math"/>
                          </a:rPr>
                          <m:t>•</m:t>
                        </m:r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000" dirty="0" smtClean="0"/>
                  <a:t>          (7)</a:t>
                </a:r>
                <a:endParaRPr lang="ru-RU" sz="3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4221088"/>
                <a:ext cx="4464496" cy="94487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6" name="Picture 2" descr="C:\Users\User\Desktop\Online dars\8.2.2\5a19377bffc67742b6a3d5ff0625b8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643283"/>
            <a:ext cx="2952328" cy="459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41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7408" y="2168035"/>
                <a:ext cx="1015312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Qarshiliklari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4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4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iste’molchi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Iste’molchilar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zanjir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liq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qarshiligini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168035"/>
                <a:ext cx="10153128" cy="2554545"/>
              </a:xfrm>
              <a:prstGeom prst="rect">
                <a:avLst/>
              </a:prstGeom>
              <a:blipFill rotWithShape="1">
                <a:blip r:embed="rId2"/>
                <a:stretch>
                  <a:fillRect l="-2162" t="-4296" r="-2102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6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4863" t="-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3240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3211736"/>
            <a:ext cx="2514590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15680" y="1549241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096000" y="1556792"/>
            <a:ext cx="0" cy="3312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56040" y="1556792"/>
                <a:ext cx="4680520" cy="1890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3+6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1556792"/>
                <a:ext cx="4680520" cy="1890710"/>
              </a:xfrm>
              <a:prstGeom prst="rect">
                <a:avLst/>
              </a:prstGeom>
              <a:blipFill rotWithShape="1">
                <a:blip r:embed="rId3"/>
                <a:stretch>
                  <a:fillRect l="-2995" t="-4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44647" y="3933056"/>
                <a:ext cx="414384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l-GR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</m:oMath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47" y="3933056"/>
                <a:ext cx="4143841" cy="553998"/>
              </a:xfrm>
              <a:prstGeom prst="rect">
                <a:avLst/>
              </a:prstGeom>
              <a:blipFill rotWithShape="0">
                <a:blip r:embed="rId4"/>
                <a:stretch>
                  <a:fillRect l="-3529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143673" y="2466494"/>
                <a:ext cx="2592289" cy="1034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𝑅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2466494"/>
                <a:ext cx="2592289" cy="10345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26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19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1734631"/>
            <a:ext cx="110172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tarmoqqa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muzlatgich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televizor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Agar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0,5 A,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muzlatgichdan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0,4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televizordan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olayotgan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0,5</m:t>
                      </m:r>
                      <m:r>
                        <m:rPr>
                          <m:nor/>
                        </m:rPr>
                        <a:rPr lang="en-US" sz="300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0,4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−?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−?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4708981"/>
              </a:xfrm>
              <a:prstGeom prst="rect">
                <a:avLst/>
              </a:prstGeom>
              <a:blipFill rotWithShape="1">
                <a:blip r:embed="rId2"/>
                <a:stretch>
                  <a:fillRect l="-4863" t="-1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4077072"/>
            <a:ext cx="2514590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07769" y="1549241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688288" y="1556792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71664" y="2276872"/>
                <a:ext cx="323197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2276872"/>
                <a:ext cx="3231976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035660" y="2980115"/>
                <a:ext cx="5004556" cy="820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  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30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660" y="2980115"/>
                <a:ext cx="5004556" cy="8208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66863" y="3978662"/>
                <a:ext cx="5333393" cy="1034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𝑅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863" y="3978662"/>
                <a:ext cx="5333393" cy="10345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8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983601"/>
              </p:ext>
            </p:extLst>
          </p:nvPr>
        </p:nvGraphicFramePr>
        <p:xfrm>
          <a:off x="263352" y="1412777"/>
          <a:ext cx="11521280" cy="5169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0162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3133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6120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0039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04112" y="3218596"/>
            <a:ext cx="278979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5311" y="2684452"/>
            <a:ext cx="50281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-et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ulaganda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iste’molchidan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1340" y="4006921"/>
            <a:ext cx="46918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iste’molchidagi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kuchlanishlarning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2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indisiga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bo</a:t>
            </a:r>
            <a:r>
              <a:rPr lang="uz-Latn-UZ" sz="2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ladi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89795" y="5443919"/>
            <a:ext cx="50372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qarshiliklari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3019" y="3930947"/>
            <a:ext cx="508638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ulanganda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zanjirdagi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to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1305" y="5177442"/>
            <a:ext cx="50281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3432" y="1565721"/>
            <a:ext cx="46918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zanjiriga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zaro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ulanadi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32176" y="1775138"/>
            <a:ext cx="31034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Parallel,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aralash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5360" y="1556792"/>
                <a:ext cx="11449272" cy="2835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0,5 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+0,4 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+1 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= 1,9 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220 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0,5 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=440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;</m:t>
                      </m:r>
                      <m:r>
                        <a:rPr lang="en-US" sz="30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   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220 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0,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4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55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;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  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220 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1 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;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440</m:t>
                          </m:r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550</m:t>
                          </m:r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220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440</m:t>
                          </m:r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550+440</m:t>
                          </m:r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220+550</m:t>
                          </m:r>
                          <m:r>
                            <a:rPr lang="ru-RU" sz="3000" i="1"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220</m:t>
                          </m:r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116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556792"/>
                <a:ext cx="11449272" cy="2835969"/>
              </a:xfrm>
              <a:prstGeom prst="rect">
                <a:avLst/>
              </a:prstGeom>
              <a:blipFill rotWithShape="1">
                <a:blip r:embed="rId2"/>
                <a:stretch>
                  <a:fillRect l="-1225" t="-2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51384" y="4581128"/>
                <a:ext cx="554461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1,9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440 </m:t>
                    </m:r>
                    <m:r>
                      <m:rPr>
                        <m:nor/>
                      </m:rPr>
                      <a:rPr lang="el-GR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m:t>Ω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</m:oMath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550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 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≈116</m:t>
                      </m:r>
                      <m:r>
                        <m:rPr>
                          <m:nor/>
                        </m:rP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581128"/>
                <a:ext cx="5544616" cy="1477328"/>
              </a:xfrm>
              <a:prstGeom prst="rect">
                <a:avLst/>
              </a:prstGeom>
              <a:blipFill rotWithShape="1">
                <a:blip r:embed="rId3"/>
                <a:stretch>
                  <a:fillRect l="-2527" t="-5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120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988840"/>
            <a:ext cx="86478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Iste’molchilarni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(70-bet)</a:t>
            </a:r>
          </a:p>
          <a:p>
            <a:pPr algn="just"/>
            <a:endParaRPr lang="en-US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12-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mashqni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(70-bet)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181" y="1434404"/>
            <a:ext cx="69819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Agar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 u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95799" y="4518710"/>
                <a:ext cx="568863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…+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 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799" y="4518710"/>
                <a:ext cx="5688633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511" y="1456660"/>
            <a:ext cx="2048913" cy="282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Online dars\8.2.6\pre-pre-korruptsiya-odna-iz-samyh-bolshih-ugroz-dlya-ukrainy-4-problemy-dolzhny-byt-resheny-budushhim-prezidentom-24-kana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669433"/>
            <a:ext cx="4727846" cy="195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336" y="1844824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 PARALLEL ULASH</a:t>
            </a:r>
          </a:p>
        </p:txBody>
      </p:sp>
      <p:pic>
        <p:nvPicPr>
          <p:cNvPr id="1026" name="Picture 2" descr="C:\Users\User\Desktop\Online dars\8.2.6\4093aa_aecff63ea62d4841acc135a14f2f03e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3645024"/>
            <a:ext cx="5691557" cy="244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Online dars\8.2.5\AdoredHugeAmericanavocet-smal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412776"/>
            <a:ext cx="33843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 PARALLEL ULASH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10657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chirilsa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ham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Online dars\8.2.6\FZXPH43IR5M6635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903605"/>
            <a:ext cx="5454223" cy="36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 PARALLEL ULASH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9496" y="1431054"/>
            <a:ext cx="88569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Xonadonda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foydalaniladigan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asboblar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C:\Users\User\Desktop\Online dars\8.2.6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36" y="1985052"/>
            <a:ext cx="2565243" cy="209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Online dars\8.2.6\RKbI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475" y="1988840"/>
            <a:ext cx="2581275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Online dars\8.2.6\unnamed (2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2119100"/>
            <a:ext cx="2105025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Online dars\8.2.6\unnamed (1)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501" y="4711550"/>
            <a:ext cx="2515345" cy="188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Online dars\8.2.6\unnamed (3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123" y="4513132"/>
            <a:ext cx="3438451" cy="228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Online dars\8.2.6\1499916989_27-lampochka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15" y="4774443"/>
            <a:ext cx="866561" cy="151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 PARALLEL ULASH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67808" y="1412776"/>
            <a:ext cx="71287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2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ampermetrlarga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4 V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rsatsin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Online dars\8.2.6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772815"/>
            <a:ext cx="4064275" cy="388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Online dars\8.2.6\QWj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5207156"/>
            <a:ext cx="1926583" cy="131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ULANGAN ZANJIRDA KUCHLANISH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5440" y="1412776"/>
            <a:ext cx="10081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lib, 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83832" y="2780928"/>
                <a:ext cx="446449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     (1)   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2780928"/>
                <a:ext cx="4464496" cy="553998"/>
              </a:xfrm>
              <a:prstGeom prst="rect">
                <a:avLst/>
              </a:prstGeom>
              <a:blipFill rotWithShape="1">
                <a:blip r:embed="rId2"/>
                <a:stretch>
                  <a:fillRect t="-14286" r="-273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C:\Users\User\Desktop\Online dars\8.2.6\JDso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3356992"/>
            <a:ext cx="5627737" cy="303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User\Desktop\Online dars\8.2.6\QWj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3501008"/>
            <a:ext cx="3476513" cy="237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ULANGAN ZANJIRDA KUCHLANISH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55440" y="2852936"/>
                <a:ext cx="583264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 … 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(2)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852936"/>
                <a:ext cx="5832648" cy="553998"/>
              </a:xfrm>
              <a:prstGeom prst="rect">
                <a:avLst/>
              </a:prstGeom>
              <a:blipFill rotWithShape="1">
                <a:blip r:embed="rId2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3392" y="1700807"/>
            <a:ext cx="11089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Agar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392" y="3853497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C:\Users\User\Desktop\Online dars\8.2.6\J4nTe1E2Q6-ezgifcom-revers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3406934"/>
            <a:ext cx="47625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3362</TotalTime>
  <Words>657</Words>
  <Application>Microsoft Office PowerPoint</Application>
  <PresentationFormat>Широкоэкранный</PresentationFormat>
  <Paragraphs>95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472</cp:revision>
  <dcterms:created xsi:type="dcterms:W3CDTF">2020-10-11T11:44:17Z</dcterms:created>
  <dcterms:modified xsi:type="dcterms:W3CDTF">2020-10-22T09:14:00Z</dcterms:modified>
</cp:coreProperties>
</file>