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307" r:id="rId3"/>
    <p:sldId id="286" r:id="rId4"/>
    <p:sldId id="285" r:id="rId5"/>
    <p:sldId id="290" r:id="rId6"/>
    <p:sldId id="298" r:id="rId7"/>
    <p:sldId id="292" r:id="rId8"/>
    <p:sldId id="293" r:id="rId9"/>
    <p:sldId id="300" r:id="rId10"/>
    <p:sldId id="308" r:id="rId11"/>
    <p:sldId id="309" r:id="rId12"/>
    <p:sldId id="310" r:id="rId13"/>
    <p:sldId id="295" r:id="rId14"/>
    <p:sldId id="302" r:id="rId15"/>
    <p:sldId id="273" r:id="rId16"/>
    <p:sldId id="311" r:id="rId17"/>
    <p:sldId id="296" r:id="rId18"/>
    <p:sldId id="31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C:\Users\User\Desktop\Online dars\8.2.5\unnamed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99" y="2234463"/>
            <a:ext cx="5112568" cy="43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Online dars\8.2.5\WBP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51" y="2397020"/>
            <a:ext cx="2594732" cy="37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 ULANGAN ZANJIRDA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461" y="1685707"/>
            <a:ext cx="3862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Om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qonuniga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binoan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1796" y="2369662"/>
                <a:ext cx="49685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6" y="2369662"/>
                <a:ext cx="4968552" cy="553998"/>
              </a:xfrm>
              <a:prstGeom prst="rect">
                <a:avLst/>
              </a:prstGeom>
              <a:blipFill rotWithShape="1">
                <a:blip r:embed="rId2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3461" y="4498776"/>
                <a:ext cx="48881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Yoki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:     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(5)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1" y="4498776"/>
                <a:ext cx="488816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2868" t="-16484" r="-1746" b="-34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User\Desktop\Online dars\8.2.5\LIGHTBULB_ONOFF_HW-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21" y="1530121"/>
            <a:ext cx="4134626" cy="41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3461" y="3043436"/>
            <a:ext cx="5014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1776" y="3725416"/>
                <a:ext cx="53285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𝐼𝑅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6" y="3725416"/>
                <a:ext cx="5328592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 ULANGAN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ZANJIRDA QARSHILIK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461" y="1685707"/>
            <a:ext cx="6981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tayotgan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tengligidan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5560" y="3624699"/>
                <a:ext cx="279696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𝐼𝑅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(6)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3624699"/>
                <a:ext cx="2796962" cy="553998"/>
              </a:xfrm>
              <a:prstGeom prst="rect">
                <a:avLst/>
              </a:prstGeom>
              <a:blipFill rotWithShape="1">
                <a:blip r:embed="rId2"/>
                <a:stretch>
                  <a:fillRect t="-14444" b="-3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User\Desktop\Online dars\8.2.5\Series-Circ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40" y="1460798"/>
            <a:ext cx="3967322" cy="34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6822" y="4221088"/>
                <a:ext cx="698197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(5)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(6)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ifodalarning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taraflarini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tenglashtiramiz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𝐼𝑅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liq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qarshilikni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22" y="4221088"/>
                <a:ext cx="6981979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009" t="-5350" r="-2096" b="-1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1424" y="5877272"/>
                <a:ext cx="49685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(7)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5877272"/>
                <a:ext cx="4968552" cy="553998"/>
              </a:xfrm>
              <a:prstGeom prst="rect">
                <a:avLst/>
              </a:prstGeom>
              <a:blipFill rotWithShape="1">
                <a:blip r:embed="rId5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6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 ULANGAN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ZANJIRDA QARSHILIK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909" y="1771258"/>
            <a:ext cx="6981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Agar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 ta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 u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User\Desktop\Online dars\8.2.5\electrician_plug_it_in_anim_500_clr_80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01" y="1340768"/>
            <a:ext cx="3589419" cy="44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9510" y="3956147"/>
                <a:ext cx="685737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…+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      </m:t>
                    </m:r>
                    <m:r>
                      <a:rPr lang="en-US" sz="30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(8)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10" y="3956147"/>
                <a:ext cx="6857378" cy="553998"/>
              </a:xfrm>
              <a:prstGeom prst="rect">
                <a:avLst/>
              </a:prstGeom>
              <a:blipFill rotWithShape="1">
                <a:blip r:embed="rId3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7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YECHISH 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9376" y="1734631"/>
                <a:ext cx="1044116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Qarshiliklari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lang="el-GR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2</a:t>
                </a:r>
                <a:r>
                  <a:rPr lang="el-GR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3</a:t>
                </a:r>
                <a:r>
                  <a:rPr lang="el-GR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ketma-ket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lib,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tmoqda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zanjirning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to‘liq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qarshiligini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to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liq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kuchlanishini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pPr algn="just"/>
                <a:r>
                  <a:rPr lang="uz-Latn-UZ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uz-Latn-UZ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endParaRPr lang="ru-RU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734631"/>
                <a:ext cx="10441160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2103" t="-2770" r="-2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3" y="1556792"/>
                <a:ext cx="288032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A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</m:oMath>
                  </m:oMathPara>
                </a14:m>
                <a:endParaRPr lang="en-US" sz="3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−?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−?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3" y="1556792"/>
                <a:ext cx="2880320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4863" t="-1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927648" y="1628800"/>
            <a:ext cx="0" cy="448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8" y="4077072"/>
            <a:ext cx="2514590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5680" y="1549241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096000" y="1556792"/>
            <a:ext cx="0" cy="443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56040" y="1556792"/>
                <a:ext cx="46805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1 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•1 </m:t>
                    </m:r>
                    <m:r>
                      <m:rPr>
                        <m:nor/>
                      </m:rPr>
                      <a:rPr lang="el-GR" sz="3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 = 1 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V</m:t>
                    </m:r>
                  </m:oMath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•2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V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3 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V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+3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=6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•6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6 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V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1556792"/>
                <a:ext cx="468052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995" t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359696" y="2165387"/>
                <a:ext cx="29079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165387"/>
                <a:ext cx="2907940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35660" y="3696707"/>
                <a:ext cx="32319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60" y="3696707"/>
                <a:ext cx="3231976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59696" y="4365104"/>
                <a:ext cx="22322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𝐼𝑅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4365104"/>
                <a:ext cx="2232248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44647" y="4501569"/>
                <a:ext cx="414384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1 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 </m:t>
                    </m:r>
                  </m:oMath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; </m:t>
                      </m:r>
                    </m:oMath>
                  </m:oMathPara>
                </a14:m>
                <a:endParaRPr lang="en-US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6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l-GR" sz="3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=6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</m:oMath>
                </a14:m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47" y="4501569"/>
                <a:ext cx="4143841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3529" t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2" grpId="0"/>
      <p:bldP spid="14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466" y="1844824"/>
            <a:ext cx="73048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Iste’molchilarni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 66-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betdagi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betdagi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11- mashqni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Qo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shimcha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masala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esktop\Online dars\8.2.5\unnamed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556792"/>
            <a:ext cx="4178771" cy="45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7408" y="2168035"/>
                <a:ext cx="1015312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Ketma-ket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ulangan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ikkita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0,4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tmoqda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tkazgichlarning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qarshiliklari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zanjirning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liq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qarshiligini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liq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kuchlanishini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2168035"/>
                <a:ext cx="10153128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2162" t="-2899" r="-2102" b="-5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/>
          <p:cNvSpPr txBox="1">
            <a:spLocks/>
          </p:cNvSpPr>
          <p:nvPr/>
        </p:nvSpPr>
        <p:spPr>
          <a:xfrm>
            <a:off x="562744" y="1513880"/>
            <a:ext cx="3061556" cy="643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11-mashq (1)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3" y="1556792"/>
                <a:ext cx="288032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0,4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A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</m:oMath>
                  </m:oMathPara>
                </a14:m>
                <a:endParaRPr lang="en-US" sz="3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3" y="1556792"/>
                <a:ext cx="2880320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4863" t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927648" y="1628800"/>
            <a:ext cx="0" cy="448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8" y="3645024"/>
            <a:ext cx="2514590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5680" y="1549241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096000" y="1556792"/>
            <a:ext cx="0" cy="443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56040" y="1556792"/>
                <a:ext cx="468052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0,4 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•5 </m:t>
                    </m:r>
                    <m:r>
                      <m:rPr>
                        <m:nor/>
                      </m:rPr>
                      <a:rPr lang="el-GR" sz="3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 = 2 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V</m:t>
                    </m:r>
                  </m:oMath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0,4 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•10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4 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V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=0,4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•15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6 </m:t>
                      </m:r>
                      <m:r>
                        <m:rPr>
                          <m:nor/>
                        </m:rPr>
                        <a:rPr lang="en-US" sz="3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V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1556792"/>
                <a:ext cx="4680520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2995" t="-3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87688" y="2204864"/>
                <a:ext cx="29079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2204864"/>
                <a:ext cx="290794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87687" y="3262299"/>
                <a:ext cx="244827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7" y="3262299"/>
                <a:ext cx="2448272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82141" y="4088105"/>
                <a:ext cx="22322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𝐼𝑅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41" y="4088105"/>
                <a:ext cx="2232248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44647" y="4501569"/>
                <a:ext cx="414384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2 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 </m:t>
                    </m:r>
                  </m:oMath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4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15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l-GR" sz="3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Ω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=6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</m:oMath>
                </a14:m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47" y="4501569"/>
                <a:ext cx="4143841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3529" t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2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2" grpId="0"/>
      <p:bldP spid="14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89064"/>
              </p:ext>
            </p:extLst>
          </p:nvPr>
        </p:nvGraphicFramePr>
        <p:xfrm>
          <a:off x="947428" y="1669665"/>
          <a:ext cx="10297144" cy="488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727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656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155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828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0016" y="1679062"/>
            <a:ext cx="48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ste’molchi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ulovchi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1679062"/>
            <a:ext cx="5168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zanjirini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nimalar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qilar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906" y="3864530"/>
            <a:ext cx="47400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Zanjirda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toki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lishi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tishi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lishi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4072" y="4184974"/>
            <a:ext cx="32480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lishi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614553"/>
            <a:ext cx="48965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Zanjirdagi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tok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kuchi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kuchlanishni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rostlash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qo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1464" y="2999273"/>
            <a:ext cx="47400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Reostat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8253" y="5162052"/>
            <a:ext cx="47400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tkazgichdagi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tok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kuchi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kuchlanish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zaro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bog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langan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1464" y="5589240"/>
            <a:ext cx="47400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proporsional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972" y="1510135"/>
            <a:ext cx="6132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iste’molchilar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nimalar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tushuniladi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9835" y="3756904"/>
            <a:ext cx="6590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Televizor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, radio,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muzlatgich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isitgich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dazmol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boshqa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asboblari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Online dars\8.2.5\unnamed (4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205681"/>
            <a:ext cx="2035898" cy="26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Online dars\8.2.5\fK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9" y="3401909"/>
            <a:ext cx="2524609" cy="31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36" y="184482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ISTE’MOLCHILARNI KETMA-KET ULASH</a:t>
            </a:r>
          </a:p>
        </p:txBody>
      </p:sp>
      <p:pic>
        <p:nvPicPr>
          <p:cNvPr id="3076" name="Picture 4" descr="C:\Users\User\Desktop\Online dars\8.2.5\Electricians-814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628800"/>
            <a:ext cx="290543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Online dars\8.2.5\circuito em sér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293096"/>
            <a:ext cx="57329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ISTE’MOLCHILARNI KETMA-KET ULASH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412776"/>
            <a:ext cx="106571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Bundan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buyon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qiluvchilarni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iste’molchi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yuritamiz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Odatda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zanjiriga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bitta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nechta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iste’molchilarni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ulashga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g‘ri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zaro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User\Desktop\Online dars\8.2.5\6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138038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Online dars\8.2.5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" y="4222576"/>
            <a:ext cx="3946085" cy="23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 ULANGAN ZANJIRDA TOK KUCHI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5"/>
          <a:stretch/>
        </p:blipFill>
        <p:spPr bwMode="auto">
          <a:xfrm>
            <a:off x="348740" y="1542653"/>
            <a:ext cx="436670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0056" y="1561703"/>
            <a:ext cx="43529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443731"/>
            <a:ext cx="259228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3842" y="4293096"/>
            <a:ext cx="89800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0" b="1" dirty="0">
                <a:solidFill>
                  <a:srgbClr val="1D6FA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0000" b="1" dirty="0">
              <a:solidFill>
                <a:srgbClr val="1D6FA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74261" y="4221088"/>
            <a:ext cx="89800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0" b="1" dirty="0" smtClean="0">
                <a:solidFill>
                  <a:srgbClr val="1D6FA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0000" b="1" dirty="0">
              <a:solidFill>
                <a:srgbClr val="1D6FA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 ULANGAN ZANJIRDA TOK KUCHI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001" y="4005064"/>
            <a:ext cx="501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 −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qarshilik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Online dars\8.2.5\unnamed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777171"/>
            <a:ext cx="4382815" cy="37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2002" y="2924944"/>
            <a:ext cx="548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 −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002" y="1777171"/>
            <a:ext cx="501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 −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 ULANGAN ZANJIRDA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esktop\Online dars\8.2.5\65-ra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140968"/>
            <a:ext cx="4608512" cy="30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5400" y="1412776"/>
            <a:ext cx="106571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lampochkani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ulab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rasmda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keltirilgan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sxemani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yig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aylik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zanjirdan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lampochkalar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1424" y="3710930"/>
                <a:ext cx="46085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             (1)     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3710930"/>
                <a:ext cx="4608512" cy="553998"/>
              </a:xfrm>
              <a:prstGeom prst="rect">
                <a:avLst/>
              </a:prstGeom>
              <a:blipFill rotWithShape="1">
                <a:blip r:embed="rId3"/>
                <a:stretch>
                  <a:fillRect t="-14286" r="-1190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1424" y="4581128"/>
                <a:ext cx="482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…=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(2)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4581128"/>
                <a:ext cx="4824536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 ULANGAN ZANJIRDA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461" y="1685707"/>
            <a:ext cx="101270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Quyidagi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rasmdagi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1-voltmetr 4 V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2-3-voltmetrlar 2 V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xiralashadi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Online dars\8.2.5\Безымянs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28" y="2924944"/>
            <a:ext cx="4190380" cy="33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1424" y="3710930"/>
                <a:ext cx="5400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           (3)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3710930"/>
                <a:ext cx="5400600" cy="553998"/>
              </a:xfrm>
              <a:prstGeom prst="rect">
                <a:avLst/>
              </a:prstGeom>
              <a:blipFill rotWithShape="1">
                <a:blip r:embed="rId3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1423" y="4581128"/>
                <a:ext cx="494557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+…+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(4)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3" y="4581128"/>
                <a:ext cx="4945575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2918</TotalTime>
  <Words>549</Words>
  <Application>Microsoft Office PowerPoint</Application>
  <PresentationFormat>Широкоэкранный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Qo‘shimcha masala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395</cp:revision>
  <dcterms:created xsi:type="dcterms:W3CDTF">2020-10-11T11:44:17Z</dcterms:created>
  <dcterms:modified xsi:type="dcterms:W3CDTF">2020-10-20T10:59:49Z</dcterms:modified>
</cp:coreProperties>
</file>