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6" r:id="rId2"/>
    <p:sldId id="307" r:id="rId3"/>
    <p:sldId id="308" r:id="rId4"/>
    <p:sldId id="285" r:id="rId5"/>
    <p:sldId id="290" r:id="rId6"/>
    <p:sldId id="298" r:id="rId7"/>
    <p:sldId id="292" r:id="rId8"/>
    <p:sldId id="293" r:id="rId9"/>
    <p:sldId id="300" r:id="rId10"/>
    <p:sldId id="294" r:id="rId11"/>
    <p:sldId id="309" r:id="rId12"/>
    <p:sldId id="310" r:id="rId13"/>
    <p:sldId id="273" r:id="rId14"/>
    <p:sldId id="28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69" autoAdjust="0"/>
  </p:normalViewPr>
  <p:slideViewPr>
    <p:cSldViewPr>
      <p:cViewPr>
        <p:scale>
          <a:sx n="61" d="100"/>
          <a:sy n="61" d="100"/>
        </p:scale>
        <p:origin x="78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3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0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1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7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8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0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0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4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5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7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0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9758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92344" y="188640"/>
            <a:ext cx="1872208" cy="1174064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8-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9784" y="2364680"/>
            <a:ext cx="720080" cy="1728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9784" y="4509120"/>
            <a:ext cx="720080" cy="16561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1055441" y="260648"/>
            <a:ext cx="1296144" cy="1296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C:\Users\User\Desktop\Online dars\8.2.4\15f06965d0a17e07e523f0c84e069e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076" y="2796728"/>
            <a:ext cx="6295169" cy="264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Online dars\8.2.1\650-00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627" y="2163885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5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</a:t>
            </a:r>
            <a:r>
              <a:rPr lang="uz-Latn-UZ" sz="50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ULOTNI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BAJARISH TARTIBI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3461" y="1412776"/>
            <a:ext cx="10441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7.	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Kalit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ulanadi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Olingan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ampermetr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rsatkichi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kuchining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qiymati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jadvalga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372813"/>
              </p:ext>
            </p:extLst>
          </p:nvPr>
        </p:nvGraphicFramePr>
        <p:xfrm>
          <a:off x="767408" y="4059912"/>
          <a:ext cx="10009110" cy="10972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48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8425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Reostat</a:t>
                      </a:r>
                      <a:r>
                        <a:rPr lang="en-US" sz="3000" b="1" dirty="0" smtClean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surgichining</a:t>
                      </a:r>
                      <a:r>
                        <a:rPr lang="en-US" sz="3000" b="1" baseline="0" dirty="0" smtClean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holatlari</a:t>
                      </a:r>
                      <a:endParaRPr lang="ru-RU" sz="3000" b="1" dirty="0"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1</a:t>
                      </a:r>
                      <a:endParaRPr lang="ru-RU" sz="3000" b="1" dirty="0"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2</a:t>
                      </a:r>
                      <a:endParaRPr lang="ru-RU" sz="3000" b="1" dirty="0"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3</a:t>
                      </a:r>
                      <a:endParaRPr lang="ru-RU" sz="3000" b="1" dirty="0">
                        <a:solidFill>
                          <a:schemeClr val="bg1"/>
                        </a:solidFill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4</a:t>
                      </a:r>
                      <a:endParaRPr lang="ru-RU" sz="3000" b="1" i="0" dirty="0">
                        <a:solidFill>
                          <a:schemeClr val="bg1"/>
                        </a:solidFill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425">
                <a:tc>
                  <a:txBody>
                    <a:bodyPr/>
                    <a:lstStyle/>
                    <a:p>
                      <a:pPr algn="l"/>
                      <a:r>
                        <a:rPr lang="en-US" sz="3000" b="1" dirty="0" smtClean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    </a:t>
                      </a:r>
                      <a:r>
                        <a:rPr lang="en-US" sz="3000" b="1" dirty="0" err="1" smtClean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Tok</a:t>
                      </a:r>
                      <a:r>
                        <a:rPr lang="en-US" sz="3000" b="1" baseline="0" dirty="0" smtClean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kuchi</a:t>
                      </a:r>
                      <a:r>
                        <a:rPr lang="en-US" sz="3000" b="1" baseline="0" dirty="0" smtClean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 (A)</a:t>
                      </a:r>
                      <a:endParaRPr lang="ru-RU" sz="3000" b="1" dirty="0"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dirty="0"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dirty="0"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dirty="0"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7408" y="2742600"/>
            <a:ext cx="104411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8.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Reostat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surgichini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surib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qarshilikni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kamaytiramiz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natijalarni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qayd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qilamiz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416" y="5334888"/>
            <a:ext cx="1044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9.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Olingan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natijalar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asosida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xulosangizni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namunasi</a:t>
            </a:r>
            <a:endParaRPr lang="en-US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75420" y="2203990"/>
                <a:ext cx="1044116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   </a:t>
                </a:r>
                <a:r>
                  <a:rPr lang="en-US" sz="4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ndalang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0,1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mm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lgan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nixromdan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elektr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plitasining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qizdirgichi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yasalgan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uchlariga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220 V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kuchlanish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berilganda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undan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 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tdi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Qizdirgich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uzunlikdagi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olingan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20" y="2203990"/>
                <a:ext cx="10441160" cy="3170099"/>
              </a:xfrm>
              <a:prstGeom prst="rect">
                <a:avLst/>
              </a:prstGeom>
              <a:blipFill rotWithShape="1">
                <a:blip r:embed="rId2"/>
                <a:stretch>
                  <a:fillRect l="-2103" t="-3462" r="-2103" b="-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30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echish</a:t>
            </a:r>
            <a:endParaRPr lang="en-US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1455" y="1955634"/>
                <a:ext cx="2664296" cy="3744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 = 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500" b="0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mm</m:t>
                        </m:r>
                      </m:e>
                      <m:sup>
                        <m:r>
                          <a:rPr lang="en-US" sz="2500" b="0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/>
                  </a:rPr>
                  <a:t>=</a:t>
                </a:r>
              </a:p>
              <a:p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/>
                  </a:rPr>
                  <a:t>=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</a:t>
                </a:r>
                <a:r>
                  <a:rPr lang="ru-RU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•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5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ru-RU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5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5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</a:endParaRPr>
              </a:p>
              <a:p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/>
                  </a:rPr>
                  <a:t>U = 220 V</a:t>
                </a:r>
              </a:p>
              <a:p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/>
                  </a:rPr>
                  <a:t>I = 0,5 A</a:t>
                </a:r>
              </a:p>
              <a:p>
                <a:r>
                  <a:rPr lang="el-GR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ρ</a:t>
                </a:r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= 1,1•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5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Ω</a:t>
                </a:r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</a:p>
              <a:p>
                <a:endParaRPr lang="en-US" sz="2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Topish</a:t>
                </a:r>
                <a:r>
                  <a:rPr lang="en-US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kerak</a:t>
                </a:r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𝓵</m:t>
                    </m:r>
                  </m:oMath>
                </a14:m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= ?</a:t>
                </a:r>
                <a:endParaRPr lang="en-US" sz="2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55" y="1955634"/>
                <a:ext cx="2664296" cy="3744936"/>
              </a:xfrm>
              <a:prstGeom prst="rect">
                <a:avLst/>
              </a:prstGeom>
              <a:blipFill rotWithShape="1">
                <a:blip r:embed="rId2"/>
                <a:stretch>
                  <a:fillRect l="-5950" t="-2117" b="-21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3359696" y="2035857"/>
            <a:ext cx="0" cy="3841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370284" y="4581128"/>
            <a:ext cx="2946638" cy="1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63201" y="1955634"/>
                <a:ext cx="2620459" cy="377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Formulasi</a:t>
                </a:r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3000" b="0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=</m:t>
                    </m:r>
                    <m:r>
                      <m:rPr>
                        <m:sty m:val="p"/>
                      </m:rPr>
                      <a:rPr lang="el-GR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ρ</m:t>
                    </m:r>
                    <m:f>
                      <m:f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𝓵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(1)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𝓵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𝑅𝑆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0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ρ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(2)</a:t>
                </a:r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itchFamily="18" charset="0"/>
                  </a:rPr>
                  <a:t>R 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𝑈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itchFamily="18" charset="0"/>
                  </a:rPr>
                  <a:t>            (3)       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(3)  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→  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(2)</a:t>
                </a:r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𝓵</m:t>
                    </m:r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itchFamily="18" charset="0"/>
                  </a:rPr>
                  <a:t> 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𝑈</m:t>
                        </m:r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0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ρ</m:t>
                        </m:r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(4)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201" y="1955634"/>
                <a:ext cx="2620459" cy="3770904"/>
              </a:xfrm>
              <a:prstGeom prst="rect">
                <a:avLst/>
              </a:prstGeom>
              <a:blipFill rotWithShape="0">
                <a:blip r:embed="rId3"/>
                <a:stretch>
                  <a:fillRect l="-5349" t="-2265" r="-20465" b="-3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>
            <a:off x="6096000" y="2093030"/>
            <a:ext cx="0" cy="3784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00056" y="1961299"/>
                <a:ext cx="5184576" cy="2277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Yechilishi:</a:t>
                </a:r>
              </a:p>
              <a:p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𝓵</m:t>
                    </m:r>
                    <m:r>
                      <a:rPr lang="en-US" sz="3000" b="0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220</m:t>
                        </m:r>
                        <m:r>
                          <a:rPr lang="ru-RU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•</m:t>
                        </m:r>
                        <m:sSup>
                          <m:sSupPr>
                            <m:ctrlPr>
                              <a:rPr lang="ru-RU" sz="300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sz="3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5</m:t>
                            </m:r>
                            <m:r>
                              <a:rPr lang="ru-RU" sz="3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•</m:t>
                            </m:r>
                            <m:r>
                              <a:rPr lang="en-US" sz="3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0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0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  <m:r>
                          <a:rPr lang="ru-RU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•</m:t>
                        </m:r>
                        <m:sSup>
                          <m:sSupPr>
                            <m:ctrlPr>
                              <a:rPr lang="ru-RU" sz="3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0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−6</m:t>
                            </m:r>
                          </m:sup>
                        </m:sSup>
                        <m:r>
                          <a:rPr lang="ru-RU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•</m:t>
                        </m:r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0,5</m:t>
                        </m:r>
                      </m:den>
                    </m:f>
                    <m:r>
                      <m:rPr>
                        <m:sty m:val="p"/>
                      </m:rP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m</m:t>
                    </m:r>
                    <m:r>
                      <a:rPr lang="en-US" sz="3000" b="0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200 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m</m:t>
                    </m:r>
                  </m:oMath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𝓵</m:t>
                    </m:r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= 200 m</a:t>
                </a:r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056" y="1961299"/>
                <a:ext cx="5184576" cy="2277739"/>
              </a:xfrm>
              <a:prstGeom prst="rect">
                <a:avLst/>
              </a:prstGeom>
              <a:blipFill rotWithShape="1">
                <a:blip r:embed="rId4"/>
                <a:stretch>
                  <a:fillRect l="-2824" t="-3485" b="-56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 rot="3616028" flipH="1">
            <a:off x="9062379" y="2064450"/>
            <a:ext cx="115914" cy="9289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3616028" flipH="1">
            <a:off x="8420575" y="2644153"/>
            <a:ext cx="86803" cy="9646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04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6" grpId="0"/>
      <p:bldP spid="2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1521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5480" y="1744922"/>
            <a:ext cx="102251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64-betida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050" name="Picture 2" descr="C:\Users\User\Desktop\Online dars\8.2.4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386" y="2914473"/>
            <a:ext cx="6073777" cy="361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73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1521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MUSTAQIL BAJARISH UCHUN TOPSHIRIQ: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375" y="1379577"/>
            <a:ext cx="111668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Reostat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tuzilishini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gapirib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bering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Reostatning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zanjiriga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ulanish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sxemasini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chizing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rabicPeriod"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rabicPeriod"/>
            </a:pP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kuchini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rostlash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deganda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nimani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tushunasiz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457200" indent="-457200" algn="just">
              <a:buAutoNum type="arabicPeriod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tkazilgan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tajribaning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zanjir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sxemasini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57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9656" y="1484784"/>
            <a:ext cx="576063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Rezistor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” so</a:t>
            </a:r>
            <a:r>
              <a:rPr lang="uz-Latn-UZ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tildan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1424" y="3401910"/>
            <a:ext cx="582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3500" b="1" dirty="0" err="1" smtClean="0">
                <a:latin typeface="Arial" pitchFamily="34" charset="0"/>
                <a:cs typeface="Arial" pitchFamily="34" charset="0"/>
              </a:rPr>
              <a:t>Javob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Lotincha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resisto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” so</a:t>
            </a:r>
            <a:r>
              <a:rPr lang="uz-Latn-UZ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zidan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lib “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qarshilik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1464" y="332656"/>
            <a:ext cx="10225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C:\Users\User\Desktop\Online dars\8.2.4\question-mark-1460071938EH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830" y="1628800"/>
            <a:ext cx="2110305" cy="34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24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9656" y="1484784"/>
            <a:ext cx="576911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Reostat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” so</a:t>
            </a:r>
            <a:r>
              <a:rPr lang="uz-Latn-UZ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tildan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7694" y="3284984"/>
            <a:ext cx="56910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3500" b="1" dirty="0" err="1" smtClean="0">
                <a:latin typeface="Arial" pitchFamily="34" charset="0"/>
                <a:cs typeface="Arial" pitchFamily="34" charset="0"/>
              </a:rPr>
              <a:t>Javob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Yunoncha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uz-Latn-UZ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z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bo</a:t>
            </a:r>
            <a:r>
              <a:rPr lang="uz-Latn-UZ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lib “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reos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” − “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oqim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statos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” − “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qo</a:t>
            </a:r>
            <a:r>
              <a:rPr lang="uz-Latn-UZ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zg</a:t>
            </a:r>
            <a:r>
              <a:rPr lang="uz-Latn-UZ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almas”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degan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ma’nolarni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1464" y="332656"/>
            <a:ext cx="10225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User\Desktop\Online dars\8.2.2\original-2084312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896" y="1461457"/>
            <a:ext cx="343231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40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368" y="1772816"/>
            <a:ext cx="7056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AMALIY MASHG</a:t>
            </a:r>
            <a:r>
              <a:rPr lang="uz-Latn-U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ULOT: REOSTAT YORDAMIDA TOK KUCHINI ROSTLASH</a:t>
            </a:r>
          </a:p>
        </p:txBody>
      </p:sp>
      <p:pic>
        <p:nvPicPr>
          <p:cNvPr id="1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1772816"/>
            <a:ext cx="4128121" cy="3528392"/>
          </a:xfrm>
        </p:spPr>
      </p:pic>
    </p:spTree>
    <p:extLst>
      <p:ext uri="{BB962C8B-B14F-4D97-AF65-F5344CB8AC3E}">
        <p14:creationId xmlns:p14="http://schemas.microsoft.com/office/powerpoint/2010/main" val="28303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Online dars\8.2.4\hello_html_103fca5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589" y="2996952"/>
            <a:ext cx="4986709" cy="37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</a:t>
            </a:r>
            <a:r>
              <a:rPr lang="uz-Latn-UZ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ULOTNING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MAQSADI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7408" y="1802227"/>
            <a:ext cx="10585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Reostat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yordamida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zanjirdagi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kuchini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zgarishini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rganish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25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 ASBOB VA JIHOZLAR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7408" y="1783295"/>
            <a:ext cx="36377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manbai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1513" y="1885840"/>
            <a:ext cx="3781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mpermetr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4032" y="3501008"/>
            <a:ext cx="3637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Rezistor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(R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= 6 </a:t>
            </a:r>
            <a:r>
              <a:rPr lang="el-GR" sz="30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Ω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1424" y="5400021"/>
            <a:ext cx="16123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Kalit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56040" y="5229200"/>
            <a:ext cx="3509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Ulovchi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simlar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567" y="4941257"/>
            <a:ext cx="2217393" cy="151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880" y="5091997"/>
            <a:ext cx="16573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Online dars\8.2.3\94688636_w640_h640_946886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285" y="1289688"/>
            <a:ext cx="2089945" cy="214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11424" y="3663642"/>
            <a:ext cx="36377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Reostat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User\Desktop\Online dars\8.2.4\copy_reostat-povzunkoviy-50-om-14171658562504_small11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03" y="3184627"/>
            <a:ext cx="1911457" cy="175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309" y="3501008"/>
            <a:ext cx="2550267" cy="121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835" y="1477419"/>
            <a:ext cx="1728855" cy="192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2" grpId="0"/>
      <p:bldP spid="14" grpId="0"/>
      <p:bldP spid="17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</a:t>
            </a:r>
            <a:r>
              <a:rPr lang="uz-Latn-UZ" sz="50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ULOTNI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BAJARISH TARTIBI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3461" y="1484784"/>
            <a:ext cx="104411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Reostatning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tuzilishiga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diqqat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qarang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surgichi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qanday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vaziyatda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qarshilikka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lgan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holatini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047" y="3329203"/>
            <a:ext cx="796798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</a:t>
            </a:r>
            <a:r>
              <a:rPr lang="uz-Latn-UZ" sz="50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ULOTNI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BAJARISH TARTIBI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3461" y="1484784"/>
            <a:ext cx="10441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2.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Rasmda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tasvirlangan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yig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Kalitni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qoldiring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(64-rasm)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User\Desktop\Online dars\8.2.4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08" y="2705712"/>
            <a:ext cx="11315584" cy="379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</a:t>
            </a:r>
            <a:r>
              <a:rPr lang="uz-Latn-UZ" sz="50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ULOTNI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BAJARISH TARTIBI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3461" y="1685707"/>
            <a:ext cx="10441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3.	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manbaini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tarmoqqa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7408" y="3645024"/>
            <a:ext cx="10467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 algn="just"/>
            <a:r>
              <a:rPr lang="uz-Cyrl-UZ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	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Kalitni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ampermetr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rsatkichi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kuchining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qiymati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jadvalga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407" y="2492896"/>
            <a:ext cx="10467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4.	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manbaining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iste’molchilarga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kuchlanish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beruvchi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murvati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8 V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holatiga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qo</a:t>
            </a:r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408" y="5221649"/>
            <a:ext cx="10467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6.	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Kalit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uziladi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Surgichi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siljitib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reostatning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qarshiligi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biroz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kamaytiriladi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1983</TotalTime>
  <Words>330</Words>
  <Application>Microsoft Office PowerPoint</Application>
  <PresentationFormat>Широкоэкранный</PresentationFormat>
  <Paragraphs>69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355</cp:revision>
  <dcterms:created xsi:type="dcterms:W3CDTF">2020-10-11T11:44:17Z</dcterms:created>
  <dcterms:modified xsi:type="dcterms:W3CDTF">2020-10-17T12:27:28Z</dcterms:modified>
</cp:coreProperties>
</file>