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1"/>
  </p:sldMasterIdLst>
  <p:notesMasterIdLst>
    <p:notesMasterId r:id="rId26"/>
  </p:notesMasterIdLst>
  <p:sldIdLst>
    <p:sldId id="270" r:id="rId2"/>
    <p:sldId id="1653" r:id="rId3"/>
    <p:sldId id="1667" r:id="rId4"/>
    <p:sldId id="1670" r:id="rId5"/>
    <p:sldId id="1671" r:id="rId6"/>
    <p:sldId id="1672" r:id="rId7"/>
    <p:sldId id="1673" r:id="rId8"/>
    <p:sldId id="1674" r:id="rId9"/>
    <p:sldId id="1683" r:id="rId10"/>
    <p:sldId id="1684" r:id="rId11"/>
    <p:sldId id="1675" r:id="rId12"/>
    <p:sldId id="1668" r:id="rId13"/>
    <p:sldId id="1680" r:id="rId14"/>
    <p:sldId id="1685" r:id="rId15"/>
    <p:sldId id="1679" r:id="rId16"/>
    <p:sldId id="1682" r:id="rId17"/>
    <p:sldId id="1677" r:id="rId18"/>
    <p:sldId id="1669" r:id="rId19"/>
    <p:sldId id="1686" r:id="rId20"/>
    <p:sldId id="1678" r:id="rId21"/>
    <p:sldId id="1657" r:id="rId22"/>
    <p:sldId id="1687" r:id="rId23"/>
    <p:sldId id="1662" r:id="rId24"/>
    <p:sldId id="629" r:id="rId25"/>
  </p:sldIdLst>
  <p:sldSz cx="12185650" cy="7019925"/>
  <p:notesSz cx="5765800" cy="3244850"/>
  <p:defaultTextStyle>
    <a:defPPr>
      <a:defRPr lang="ru-RU"/>
    </a:defPPr>
    <a:lvl1pPr marL="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31" userDrawn="1">
          <p15:clr>
            <a:srgbClr val="A4A3A4"/>
          </p15:clr>
        </p15:guide>
        <p15:guide id="2" pos="4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291" autoAdjust="0"/>
  </p:normalViewPr>
  <p:slideViewPr>
    <p:cSldViewPr>
      <p:cViewPr varScale="1">
        <p:scale>
          <a:sx n="60" d="100"/>
          <a:sy n="60" d="100"/>
        </p:scale>
        <p:origin x="72" y="234"/>
      </p:cViewPr>
      <p:guideLst>
        <p:guide orient="horz" pos="6231"/>
        <p:guide pos="45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0624-E261-4E68-BC68-6CD565DFB15F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27213" y="242888"/>
            <a:ext cx="21113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F9C9D-080E-4439-901A-28EA3C65A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8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3924" y="2176176"/>
            <a:ext cx="10357803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7848" y="3931158"/>
            <a:ext cx="852995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682" y="2124550"/>
            <a:ext cx="10342288" cy="455189"/>
          </a:xfrm>
        </p:spPr>
        <p:txBody>
          <a:bodyPr lIns="0" tIns="0" rIns="0" bIns="0"/>
          <a:lstStyle>
            <a:lvl1pPr>
              <a:defRPr sz="2958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284" y="1614583"/>
            <a:ext cx="53007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5612" y="1614583"/>
            <a:ext cx="53007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81" y="153956"/>
            <a:ext cx="11942743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931" y="286575"/>
            <a:ext cx="10357805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931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9491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5047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3931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9491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5047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3931" y="955500"/>
            <a:ext cx="10357805" cy="223779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91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3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63" y="1159949"/>
            <a:ext cx="11942743" cy="5731336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17" name="bg object 17"/>
          <p:cNvSpPr/>
          <p:nvPr/>
        </p:nvSpPr>
        <p:spPr>
          <a:xfrm>
            <a:off x="141281" y="153956"/>
            <a:ext cx="11942743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682" y="2124550"/>
            <a:ext cx="1034228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3122" y="6528530"/>
            <a:ext cx="3899408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282" y="6528530"/>
            <a:ext cx="2802699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3669" y="6528530"/>
            <a:ext cx="2802699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272">
        <a:defRPr>
          <a:latin typeface="+mn-lt"/>
          <a:ea typeface="+mn-ea"/>
          <a:cs typeface="+mn-cs"/>
        </a:defRPr>
      </a:lvl2pPr>
      <a:lvl3pPr marL="1932544">
        <a:defRPr>
          <a:latin typeface="+mn-lt"/>
          <a:ea typeface="+mn-ea"/>
          <a:cs typeface="+mn-cs"/>
        </a:defRPr>
      </a:lvl3pPr>
      <a:lvl4pPr marL="2898815">
        <a:defRPr>
          <a:latin typeface="+mn-lt"/>
          <a:ea typeface="+mn-ea"/>
          <a:cs typeface="+mn-cs"/>
        </a:defRPr>
      </a:lvl4pPr>
      <a:lvl5pPr marL="3865088">
        <a:defRPr>
          <a:latin typeface="+mn-lt"/>
          <a:ea typeface="+mn-ea"/>
          <a:cs typeface="+mn-cs"/>
        </a:defRPr>
      </a:lvl5pPr>
      <a:lvl6pPr marL="4831360">
        <a:defRPr>
          <a:latin typeface="+mn-lt"/>
          <a:ea typeface="+mn-ea"/>
          <a:cs typeface="+mn-cs"/>
        </a:defRPr>
      </a:lvl6pPr>
      <a:lvl7pPr marL="5797632">
        <a:defRPr>
          <a:latin typeface="+mn-lt"/>
          <a:ea typeface="+mn-ea"/>
          <a:cs typeface="+mn-cs"/>
        </a:defRPr>
      </a:lvl7pPr>
      <a:lvl8pPr marL="6763904">
        <a:defRPr>
          <a:latin typeface="+mn-lt"/>
          <a:ea typeface="+mn-ea"/>
          <a:cs typeface="+mn-cs"/>
        </a:defRPr>
      </a:lvl8pPr>
      <a:lvl9pPr marL="773017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272">
        <a:defRPr>
          <a:latin typeface="+mn-lt"/>
          <a:ea typeface="+mn-ea"/>
          <a:cs typeface="+mn-cs"/>
        </a:defRPr>
      </a:lvl2pPr>
      <a:lvl3pPr marL="1932544">
        <a:defRPr>
          <a:latin typeface="+mn-lt"/>
          <a:ea typeface="+mn-ea"/>
          <a:cs typeface="+mn-cs"/>
        </a:defRPr>
      </a:lvl3pPr>
      <a:lvl4pPr marL="2898815">
        <a:defRPr>
          <a:latin typeface="+mn-lt"/>
          <a:ea typeface="+mn-ea"/>
          <a:cs typeface="+mn-cs"/>
        </a:defRPr>
      </a:lvl4pPr>
      <a:lvl5pPr marL="3865088">
        <a:defRPr>
          <a:latin typeface="+mn-lt"/>
          <a:ea typeface="+mn-ea"/>
          <a:cs typeface="+mn-cs"/>
        </a:defRPr>
      </a:lvl5pPr>
      <a:lvl6pPr marL="4831360">
        <a:defRPr>
          <a:latin typeface="+mn-lt"/>
          <a:ea typeface="+mn-ea"/>
          <a:cs typeface="+mn-cs"/>
        </a:defRPr>
      </a:lvl6pPr>
      <a:lvl7pPr marL="5797632">
        <a:defRPr>
          <a:latin typeface="+mn-lt"/>
          <a:ea typeface="+mn-ea"/>
          <a:cs typeface="+mn-cs"/>
        </a:defRPr>
      </a:lvl7pPr>
      <a:lvl8pPr marL="6763904">
        <a:defRPr>
          <a:latin typeface="+mn-lt"/>
          <a:ea typeface="+mn-ea"/>
          <a:cs typeface="+mn-cs"/>
        </a:defRPr>
      </a:lvl8pPr>
      <a:lvl9pPr marL="773017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-22225" y="18791"/>
            <a:ext cx="12207875" cy="2065095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8055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550663" y="353780"/>
            <a:ext cx="6544736" cy="1365735"/>
          </a:xfrm>
          <a:prstGeom prst="rect">
            <a:avLst/>
          </a:prstGeom>
        </p:spPr>
        <p:txBody>
          <a:bodyPr wrap="square" lIns="0" tIns="3088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55" algn="ctr" defTabSz="1933533">
              <a:spcBef>
                <a:spcPts val="241"/>
              </a:spcBef>
              <a:defRPr/>
            </a:pPr>
            <a:r>
              <a:rPr lang="en-US" sz="8454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3" name="object 11"/>
          <p:cNvSpPr>
            <a:spLocks noChangeArrowheads="1"/>
          </p:cNvSpPr>
          <p:nvPr/>
        </p:nvSpPr>
        <p:spPr bwMode="auto">
          <a:xfrm>
            <a:off x="295720" y="224099"/>
            <a:ext cx="1623188" cy="160521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3392"/>
            <a:endParaRPr lang="ru-RU" sz="805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673225" y="2418875"/>
            <a:ext cx="9717470" cy="138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49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9"/>
              </a:spcBef>
            </a:pP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4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400" b="1" dirty="0">
                <a:solidFill>
                  <a:srgbClr val="002060"/>
                </a:solidFill>
                <a:cs typeface="Arial" pitchFamily="34" charset="0"/>
              </a:rPr>
              <a:t> REZISTORLAR. REOSTATLAR. POTENSIOMETRLAR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66740" y="421518"/>
            <a:ext cx="1905000" cy="1126294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8055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626318" y="651995"/>
            <a:ext cx="1910858" cy="749427"/>
          </a:xfrm>
          <a:prstGeom prst="rect">
            <a:avLst/>
          </a:prstGeom>
        </p:spPr>
        <p:txBody>
          <a:bodyPr wrap="square" lIns="0" tIns="33519" rIns="0" bIns="0">
            <a:spAutoFit/>
          </a:bodyPr>
          <a:lstStyle/>
          <a:p>
            <a:pPr algn="ctr" defTabSz="1217750">
              <a:spcBef>
                <a:spcPts val="265"/>
              </a:spcBef>
              <a:defRPr/>
            </a:pPr>
            <a:r>
              <a:rPr lang="ru-RU" sz="4650" b="1" spc="22" dirty="0">
                <a:solidFill>
                  <a:srgbClr val="FEFEFE"/>
                </a:solidFill>
                <a:latin typeface="Arial"/>
                <a:cs typeface="Arial"/>
              </a:rPr>
              <a:t>8-</a:t>
            </a:r>
            <a:r>
              <a:rPr lang="en-US" sz="4650" b="1" spc="22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4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673E17F9-A8A5-4C0F-9829-8E019206BE5C}"/>
              </a:ext>
            </a:extLst>
          </p:cNvPr>
          <p:cNvSpPr/>
          <p:nvPr/>
        </p:nvSpPr>
        <p:spPr>
          <a:xfrm>
            <a:off x="368781" y="2255856"/>
            <a:ext cx="759552" cy="18999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 dirty="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3E9C9B38-BB93-4F9C-8505-CC3E90D90A50}"/>
              </a:ext>
            </a:extLst>
          </p:cNvPr>
          <p:cNvSpPr/>
          <p:nvPr/>
        </p:nvSpPr>
        <p:spPr>
          <a:xfrm>
            <a:off x="368781" y="4495513"/>
            <a:ext cx="759552" cy="18999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E00CB42-F580-4DB5-ABD2-3BC9B7D56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/>
        </p:blipFill>
        <p:spPr bwMode="auto">
          <a:xfrm>
            <a:off x="6092825" y="4180703"/>
            <a:ext cx="2421796" cy="18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F2A416-9499-428A-AA51-228B5470A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395" y="4151071"/>
            <a:ext cx="3665538" cy="226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84296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701EE2-D97D-4770-A084-54B6B6DF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25" y="978689"/>
            <a:ext cx="5655469" cy="26217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CBA060-5FF0-429C-8CE1-C5943F285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3779041"/>
            <a:ext cx="8246268" cy="319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2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6143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O S T A T L A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C90BB5-58BA-4CEB-AC39-E980A5F71299}"/>
              </a:ext>
            </a:extLst>
          </p:cNvPr>
          <p:cNvSpPr/>
          <p:nvPr/>
        </p:nvSpPr>
        <p:spPr>
          <a:xfrm>
            <a:off x="225425" y="623886"/>
            <a:ext cx="1143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Reostat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kuchlanishni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rostlash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qo‘llaniladigan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asbob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43A3A0-BA03-46B5-83D6-481E60B35F89}"/>
              </a:ext>
            </a:extLst>
          </p:cNvPr>
          <p:cNvSpPr/>
          <p:nvPr/>
        </p:nvSpPr>
        <p:spPr>
          <a:xfrm>
            <a:off x="165100" y="2469029"/>
            <a:ext cx="11506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Reostat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     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reos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oqim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statos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qo‘zg‘almas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434140-174A-4318-962F-31A259699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5" y="4446120"/>
            <a:ext cx="5791200" cy="25628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255795-07E3-43D1-82C4-5F4961686D51}"/>
              </a:ext>
            </a:extLst>
          </p:cNvPr>
          <p:cNvSpPr/>
          <p:nvPr/>
        </p:nvSpPr>
        <p:spPr>
          <a:xfrm>
            <a:off x="1901825" y="6786562"/>
            <a:ext cx="5867400" cy="23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34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7667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O S T A 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E3AC86-C5E7-47D6-9419-1AC25B804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2" t="37735" r="42635" b="54149"/>
          <a:stretch/>
        </p:blipFill>
        <p:spPr>
          <a:xfrm>
            <a:off x="220662" y="2743853"/>
            <a:ext cx="9829800" cy="41147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43D0B7-4526-429F-A5AC-33F317B33E17}"/>
              </a:ext>
            </a:extLst>
          </p:cNvPr>
          <p:cNvSpPr/>
          <p:nvPr/>
        </p:nvSpPr>
        <p:spPr>
          <a:xfrm>
            <a:off x="193675" y="804861"/>
            <a:ext cx="11734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Solishtirma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qarshiligi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materialdan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nikelin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nixromdan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reostat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yasash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10D4A3-2EAD-48AF-9BDA-79F8E1812E99}"/>
              </a:ext>
            </a:extLst>
          </p:cNvPr>
          <p:cNvSpPr/>
          <p:nvPr/>
        </p:nvSpPr>
        <p:spPr>
          <a:xfrm>
            <a:off x="4797425" y="2630853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Suriluvchi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91409FE-C34B-4BA4-B7D6-F0F111805AA9}"/>
              </a:ext>
            </a:extLst>
          </p:cNvPr>
          <p:cNvCxnSpPr>
            <a:cxnSpLocks/>
          </p:cNvCxnSpPr>
          <p:nvPr/>
        </p:nvCxnSpPr>
        <p:spPr>
          <a:xfrm flipH="1">
            <a:off x="5598318" y="3277184"/>
            <a:ext cx="646907" cy="4655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56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O S T A 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321CCD-FE80-42D2-9109-CE4580278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1337070"/>
            <a:ext cx="10058400" cy="434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5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O S T A 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9DDA4C-7CC7-44E5-8854-396544FF6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4" y="1805132"/>
            <a:ext cx="7848600" cy="40803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96287F-CDE6-409F-B932-C6EE1744EE98}"/>
              </a:ext>
            </a:extLst>
          </p:cNvPr>
          <p:cNvSpPr/>
          <p:nvPr/>
        </p:nvSpPr>
        <p:spPr>
          <a:xfrm rot="20700463">
            <a:off x="5204166" y="5174475"/>
            <a:ext cx="4971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Sim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uchlari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qisqichlarga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ulanadi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9236220-AFEC-4934-B199-679CD018EBEB}"/>
              </a:ext>
            </a:extLst>
          </p:cNvPr>
          <p:cNvCxnSpPr>
            <a:cxnSpLocks/>
          </p:cNvCxnSpPr>
          <p:nvPr/>
        </p:nvCxnSpPr>
        <p:spPr>
          <a:xfrm flipH="1" flipV="1">
            <a:off x="4791415" y="5129576"/>
            <a:ext cx="1994544" cy="349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4756065-DF2A-4661-91C7-E148A1495AF0}"/>
              </a:ext>
            </a:extLst>
          </p:cNvPr>
          <p:cNvCxnSpPr>
            <a:cxnSpLocks/>
          </p:cNvCxnSpPr>
          <p:nvPr/>
        </p:nvCxnSpPr>
        <p:spPr>
          <a:xfrm flipV="1">
            <a:off x="7299708" y="4195762"/>
            <a:ext cx="1620331" cy="11299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E2E06A8-7090-4298-82C3-1B2B6BC5825F}"/>
              </a:ext>
            </a:extLst>
          </p:cNvPr>
          <p:cNvCxnSpPr>
            <a:cxnSpLocks/>
          </p:cNvCxnSpPr>
          <p:nvPr/>
        </p:nvCxnSpPr>
        <p:spPr>
          <a:xfrm>
            <a:off x="1713702" y="2976562"/>
            <a:ext cx="526428" cy="6638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5311214-1CC4-4180-8B62-41242CC05332}"/>
              </a:ext>
            </a:extLst>
          </p:cNvPr>
          <p:cNvCxnSpPr>
            <a:cxnSpLocks/>
          </p:cNvCxnSpPr>
          <p:nvPr/>
        </p:nvCxnSpPr>
        <p:spPr>
          <a:xfrm>
            <a:off x="3425825" y="2138362"/>
            <a:ext cx="5867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7401FDC-62BD-4DD9-8A51-F301ACA454CE}"/>
              </a:ext>
            </a:extLst>
          </p:cNvPr>
          <p:cNvCxnSpPr>
            <a:cxnSpLocks/>
          </p:cNvCxnSpPr>
          <p:nvPr/>
        </p:nvCxnSpPr>
        <p:spPr>
          <a:xfrm flipH="1">
            <a:off x="6779254" y="1553720"/>
            <a:ext cx="761371" cy="8465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ABE8520-DBB6-4F7F-BAB7-CE5F2EA1FA35}"/>
              </a:ext>
            </a:extLst>
          </p:cNvPr>
          <p:cNvSpPr/>
          <p:nvPr/>
        </p:nvSpPr>
        <p:spPr>
          <a:xfrm rot="21013981">
            <a:off x="240515" y="1150533"/>
            <a:ext cx="45212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sterjen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qisqichlarga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mahkamlangan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C9E896-0680-4CF1-A000-38F122677BA3}"/>
              </a:ext>
            </a:extLst>
          </p:cNvPr>
          <p:cNvSpPr txBox="1"/>
          <p:nvPr/>
        </p:nvSpPr>
        <p:spPr>
          <a:xfrm>
            <a:off x="7121366" y="948926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Surgicgh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2480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O S T A 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D0D8E4F-990D-494C-97D4-CA25690D4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225425" y="1223962"/>
            <a:ext cx="8153400" cy="532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810264-432A-417D-A4DC-15857A02DA4C}"/>
              </a:ext>
            </a:extLst>
          </p:cNvPr>
          <p:cNvSpPr/>
          <p:nvPr/>
        </p:nvSpPr>
        <p:spPr>
          <a:xfrm>
            <a:off x="3025775" y="1083140"/>
            <a:ext cx="5734050" cy="2133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4BBB829-D092-47EF-8DE6-12B0CEBD8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4" b="67269"/>
          <a:stretch/>
        </p:blipFill>
        <p:spPr bwMode="auto">
          <a:xfrm>
            <a:off x="6180137" y="1029465"/>
            <a:ext cx="4999038" cy="224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1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O S T A 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810264-432A-417D-A4DC-15857A02DA4C}"/>
              </a:ext>
            </a:extLst>
          </p:cNvPr>
          <p:cNvSpPr/>
          <p:nvPr/>
        </p:nvSpPr>
        <p:spPr>
          <a:xfrm>
            <a:off x="3025775" y="1083140"/>
            <a:ext cx="5505450" cy="2133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D7A8A1-8410-47C7-8EA5-29666ABB4B26}"/>
              </a:ext>
            </a:extLst>
          </p:cNvPr>
          <p:cNvSpPr txBox="1"/>
          <p:nvPr/>
        </p:nvSpPr>
        <p:spPr>
          <a:xfrm>
            <a:off x="4117436" y="1604962"/>
            <a:ext cx="2143664" cy="678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videorolik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167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O T E N S I O M E T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C90BB5-58BA-4CEB-AC39-E980A5F71299}"/>
              </a:ext>
            </a:extLst>
          </p:cNvPr>
          <p:cNvSpPr/>
          <p:nvPr/>
        </p:nvSpPr>
        <p:spPr>
          <a:xfrm>
            <a:off x="358775" y="1386304"/>
            <a:ext cx="11468100" cy="2123658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Reostatdan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potensiometr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kuchlanishni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rostlash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4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O T E N S I O M E T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9B911B9-CFFD-4318-8189-DF3DC988C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/>
          <a:stretch/>
        </p:blipFill>
        <p:spPr bwMode="auto">
          <a:xfrm>
            <a:off x="149225" y="1014082"/>
            <a:ext cx="10055225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120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8429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O T E N S I O M E T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9569167-EAC8-452D-A861-B71EAFBB9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/>
        </p:blipFill>
        <p:spPr bwMode="auto">
          <a:xfrm>
            <a:off x="2435225" y="3438819"/>
            <a:ext cx="5181600" cy="347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B497B4-6D79-437E-ADC1-6D635592A94A}"/>
              </a:ext>
            </a:extLst>
          </p:cNvPr>
          <p:cNvSpPr/>
          <p:nvPr/>
        </p:nvSpPr>
        <p:spPr>
          <a:xfrm>
            <a:off x="225425" y="887533"/>
            <a:ext cx="11734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qo‘llaniladigan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potensiometr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aylana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murvat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buralsa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 4-surgich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aylana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shaklida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harakat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kuchlanish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tekisda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5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85650" cy="8429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66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5">
            <a:extLst>
              <a:ext uri="{FF2B5EF4-FFF2-40B4-BE49-F238E27FC236}">
                <a16:creationId xmlns:a16="http://schemas.microsoft.com/office/drawing/2014/main" id="{67B5FA1D-A05D-489D-95DA-481811035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692651"/>
              </p:ext>
            </p:extLst>
          </p:nvPr>
        </p:nvGraphicFramePr>
        <p:xfrm>
          <a:off x="214311" y="842962"/>
          <a:ext cx="11582400" cy="5867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9114">
                  <a:extLst>
                    <a:ext uri="{9D8B030D-6E8A-4147-A177-3AD203B41FA5}">
                      <a16:colId xmlns:a16="http://schemas.microsoft.com/office/drawing/2014/main" val="4194069799"/>
                    </a:ext>
                  </a:extLst>
                </a:gridCol>
                <a:gridCol w="8523286">
                  <a:extLst>
                    <a:ext uri="{9D8B030D-6E8A-4147-A177-3AD203B41FA5}">
                      <a16:colId xmlns:a16="http://schemas.microsoft.com/office/drawing/2014/main" val="480685137"/>
                    </a:ext>
                  </a:extLst>
                </a:gridCol>
              </a:tblGrid>
              <a:tr h="785052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Tushuncha</a:t>
                      </a:r>
                      <a:endParaRPr lang="ru-RU" sz="4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Mazmuni</a:t>
                      </a:r>
                      <a:endParaRPr lang="ru-RU" sz="4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884151"/>
                  </a:ext>
                </a:extLst>
              </a:tr>
              <a:tr h="971279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Elektr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468986"/>
                  </a:ext>
                </a:extLst>
              </a:tr>
              <a:tr h="1099073"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Kimyoviy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energiyani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elektr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energiyaga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aylantiradigan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manba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340336"/>
                  </a:ext>
                </a:extLst>
              </a:tr>
              <a:tr h="1648609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Kuchlanish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616942"/>
                  </a:ext>
                </a:extLst>
              </a:tr>
              <a:tr h="1363386"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O‘tkazgichning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zanjirda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o‘tishiga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qarshilik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qilish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xossasini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tavsiflovchi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kattalik</a:t>
                      </a:r>
                      <a:endParaRPr lang="ru-RU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3734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88781FD-EBE2-46B4-AEF8-3FD0539C82E4}"/>
              </a:ext>
            </a:extLst>
          </p:cNvPr>
          <p:cNvSpPr txBox="1"/>
          <p:nvPr/>
        </p:nvSpPr>
        <p:spPr>
          <a:xfrm>
            <a:off x="3279773" y="3618519"/>
            <a:ext cx="8269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kulon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zaryad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o‘tganida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bajariladigan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kattalik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927E6-39A9-49BD-9C0A-029BFC520893}"/>
              </a:ext>
            </a:extLst>
          </p:cNvPr>
          <p:cNvSpPr txBox="1"/>
          <p:nvPr/>
        </p:nvSpPr>
        <p:spPr>
          <a:xfrm>
            <a:off x="3287711" y="1539358"/>
            <a:ext cx="8269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Zaryadli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zarralarning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tartibli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zaryadlar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F82C9-3C16-4A50-8E2B-E1E7F63CE182}"/>
              </a:ext>
            </a:extLst>
          </p:cNvPr>
          <p:cNvSpPr txBox="1"/>
          <p:nvPr/>
        </p:nvSpPr>
        <p:spPr>
          <a:xfrm>
            <a:off x="234948" y="2541301"/>
            <a:ext cx="2435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Galvanik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4C8A1-AB65-499E-98D1-FFADEDCB4670}"/>
              </a:ext>
            </a:extLst>
          </p:cNvPr>
          <p:cNvSpPr txBox="1"/>
          <p:nvPr/>
        </p:nvSpPr>
        <p:spPr>
          <a:xfrm>
            <a:off x="390526" y="5344361"/>
            <a:ext cx="2468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qarshilik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O T E N S I O M E T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162217-5199-464B-9A9A-1A1ED830F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004556"/>
            <a:ext cx="5943600" cy="4153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584A8A-B9F3-4BB6-AB7E-B5898D4F8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25" y="1155597"/>
            <a:ext cx="5364012" cy="39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O T E N S I O M E T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2033DE-716A-4B82-87F7-5669ED601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00"/>
          <a:stretch/>
        </p:blipFill>
        <p:spPr>
          <a:xfrm>
            <a:off x="225425" y="1909762"/>
            <a:ext cx="3145221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AF9D70-1B15-4752-BDB9-C8DDACD93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200" y="975983"/>
            <a:ext cx="4815273" cy="27980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978934-E6E4-4A57-AB41-8AB967AA4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825" y="1667065"/>
            <a:ext cx="2514600" cy="22882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BA8848-FF47-4A22-B40F-1C825FBC9F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12" t="3347" r="6822"/>
          <a:stretch/>
        </p:blipFill>
        <p:spPr>
          <a:xfrm>
            <a:off x="3515836" y="3955351"/>
            <a:ext cx="4572000" cy="29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49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O T E N S I O M E T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8E23DC-07DB-47CC-9A5A-475CFBCE9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7" y="1145356"/>
            <a:ext cx="3713018" cy="25170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F55D3C-F4F2-42C1-A828-9C15C644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793" y="1200201"/>
            <a:ext cx="2237944" cy="22379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EEC237-7A0E-4624-BE42-00D5F8ACC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015" y="975983"/>
            <a:ext cx="2891715" cy="26863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6AC9A1-2991-4A13-BFDD-160ABFCD1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64" y="3662363"/>
            <a:ext cx="5701144" cy="32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3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REZISTORLARNING QARSHILIGINI O‘LCHASH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E8DAF-A5B9-41C8-943A-8CD8C795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681162"/>
            <a:ext cx="5702073" cy="479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8C1802-46AE-48F7-9C9E-8A435E7651BB}"/>
              </a:ext>
            </a:extLst>
          </p:cNvPr>
          <p:cNvSpPr txBox="1"/>
          <p:nvPr/>
        </p:nvSpPr>
        <p:spPr>
          <a:xfrm>
            <a:off x="6245225" y="1128956"/>
            <a:ext cx="3578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Tok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manbai</a:t>
            </a:r>
            <a:endParaRPr lang="ru-RU" b="1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2654D55-7DF2-469F-A066-30B4BBB6D8CB}"/>
              </a:ext>
            </a:extLst>
          </p:cNvPr>
          <p:cNvCxnSpPr>
            <a:cxnSpLocks/>
          </p:cNvCxnSpPr>
          <p:nvPr/>
        </p:nvCxnSpPr>
        <p:spPr>
          <a:xfrm flipH="1">
            <a:off x="2594023" y="1814574"/>
            <a:ext cx="3346402" cy="3124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EFE47C-5CB6-4747-A708-65947C7A15CB}"/>
              </a:ext>
            </a:extLst>
          </p:cNvPr>
          <p:cNvSpPr txBox="1"/>
          <p:nvPr/>
        </p:nvSpPr>
        <p:spPr>
          <a:xfrm>
            <a:off x="8248694" y="3621997"/>
            <a:ext cx="3457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Ulovchi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simlar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0D9AA54-2183-49D0-8AE5-B7A320FFC300}"/>
              </a:ext>
            </a:extLst>
          </p:cNvPr>
          <p:cNvCxnSpPr>
            <a:cxnSpLocks/>
          </p:cNvCxnSpPr>
          <p:nvPr/>
        </p:nvCxnSpPr>
        <p:spPr>
          <a:xfrm flipH="1">
            <a:off x="4730520" y="4205810"/>
            <a:ext cx="3518174" cy="19053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967E54-EB38-4B9D-8C2D-FEBEDA18A41F}"/>
              </a:ext>
            </a:extLst>
          </p:cNvPr>
          <p:cNvSpPr txBox="1"/>
          <p:nvPr/>
        </p:nvSpPr>
        <p:spPr>
          <a:xfrm>
            <a:off x="8456622" y="2620500"/>
            <a:ext cx="2794134" cy="678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Rezistor</a:t>
            </a:r>
            <a:endParaRPr lang="ru-RU" b="1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6964BD9-83A8-4598-B905-2E72C752A950}"/>
              </a:ext>
            </a:extLst>
          </p:cNvPr>
          <p:cNvCxnSpPr>
            <a:cxnSpLocks/>
          </p:cNvCxnSpPr>
          <p:nvPr/>
        </p:nvCxnSpPr>
        <p:spPr>
          <a:xfrm flipH="1">
            <a:off x="4267224" y="3166983"/>
            <a:ext cx="4159236" cy="20776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E8AC4B-A2C2-4FC5-90E4-E7A2B62188A3}"/>
              </a:ext>
            </a:extLst>
          </p:cNvPr>
          <p:cNvSpPr txBox="1"/>
          <p:nvPr/>
        </p:nvSpPr>
        <p:spPr>
          <a:xfrm>
            <a:off x="9089891" y="1627635"/>
            <a:ext cx="2794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Ommetr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b="1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FDA4DA0-4F4B-4B7F-8DB6-5427CBB0AF6C}"/>
              </a:ext>
            </a:extLst>
          </p:cNvPr>
          <p:cNvCxnSpPr>
            <a:cxnSpLocks/>
          </p:cNvCxnSpPr>
          <p:nvPr/>
        </p:nvCxnSpPr>
        <p:spPr>
          <a:xfrm flipH="1">
            <a:off x="6689498" y="2135276"/>
            <a:ext cx="2125822" cy="63523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91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85650" cy="116347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E35922-DA28-45AD-886B-7414EDAD507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25425" y="1570373"/>
            <a:ext cx="11277600" cy="21236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5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5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5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5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5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5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5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>
                <a:tab pos="155575" algn="l"/>
              </a:tabLst>
            </a:pPr>
            <a:r>
              <a:rPr kumimoji="0" lang="en-US" altLang="ru-RU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Mavzu</a:t>
            </a:r>
            <a:r>
              <a:rPr kumimoji="0" lang="en-US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ru-RU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oxiridagi</a:t>
            </a:r>
            <a:r>
              <a:rPr kumimoji="0" lang="en-US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ru-RU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savollarga</a:t>
            </a:r>
            <a:r>
              <a:rPr kumimoji="0" lang="en-US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ru-RU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javob</a:t>
            </a:r>
            <a:r>
              <a:rPr kumimoji="0" lang="en-US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ru-RU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yozing</a:t>
            </a:r>
            <a:r>
              <a:rPr kumimoji="0" lang="en-US" alt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>
                <a:tab pos="155575" algn="l"/>
              </a:tabLst>
            </a:pPr>
            <a:r>
              <a:rPr lang="en-US" altLang="ru-RU" sz="4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Amalda</a:t>
            </a:r>
            <a:r>
              <a:rPr lang="en-US" altLang="ru-RU" sz="4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4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qo‘llaniladigan</a:t>
            </a:r>
            <a:r>
              <a:rPr lang="en-US" altLang="ru-RU" sz="4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4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yana</a:t>
            </a:r>
            <a:r>
              <a:rPr lang="en-US" altLang="ru-RU" sz="4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4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qanday</a:t>
            </a:r>
            <a:r>
              <a:rPr lang="en-US" altLang="ru-RU" sz="4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4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potensiometrlarni</a:t>
            </a:r>
            <a:r>
              <a:rPr lang="en-US" altLang="ru-RU" sz="4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ru-RU" sz="44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bilasiz</a:t>
            </a:r>
            <a:r>
              <a:rPr lang="en-US" altLang="ru-RU" sz="4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en-US" altLang="ru-RU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888893C4-FC2B-4592-854D-DDB265EB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3890962"/>
            <a:ext cx="4572154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35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Z I S T O R L A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C90BB5-58BA-4CEB-AC39-E980A5F71299}"/>
              </a:ext>
            </a:extLst>
          </p:cNvPr>
          <p:cNvSpPr/>
          <p:nvPr/>
        </p:nvSpPr>
        <p:spPr>
          <a:xfrm>
            <a:off x="377825" y="1104944"/>
            <a:ext cx="11430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o‘tkazgich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qarshiligiga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bog‘liqligidan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elektrotexnikada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qarshilikli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o‘tkazgichlarni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tanlab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58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Z I S T O R L A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C90BB5-58BA-4CEB-AC39-E980A5F71299}"/>
              </a:ext>
            </a:extLst>
          </p:cNvPr>
          <p:cNvSpPr/>
          <p:nvPr/>
        </p:nvSpPr>
        <p:spPr>
          <a:xfrm>
            <a:off x="377825" y="1147434"/>
            <a:ext cx="1143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Rezistor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zanjirda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tokni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kuchlanishni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rostlash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qo‘llaniladigan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qarshilikli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asbob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43A3A0-BA03-46B5-83D6-481E60B35F89}"/>
              </a:ext>
            </a:extLst>
          </p:cNvPr>
          <p:cNvSpPr/>
          <p:nvPr/>
        </p:nvSpPr>
        <p:spPr>
          <a:xfrm>
            <a:off x="225425" y="3428674"/>
            <a:ext cx="1165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Rezistor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lotincha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resisto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qarshilik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44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Z I S T O R L A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43A3A0-BA03-46B5-83D6-481E60B35F89}"/>
              </a:ext>
            </a:extLst>
          </p:cNvPr>
          <p:cNvSpPr/>
          <p:nvPr/>
        </p:nvSpPr>
        <p:spPr>
          <a:xfrm>
            <a:off x="1557337" y="937980"/>
            <a:ext cx="2822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karkas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239C707-32F3-48FA-8C22-977C63D3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1547056"/>
            <a:ext cx="5485743" cy="181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35001B5-4DB8-4E37-9B6C-845AB0EE3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09"/>
          <a:stretch/>
        </p:blipFill>
        <p:spPr bwMode="auto">
          <a:xfrm rot="10800000">
            <a:off x="8454368" y="2121583"/>
            <a:ext cx="686467" cy="185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04F510-DCB3-4BA9-BAB3-F2A33E079DB6}"/>
              </a:ext>
            </a:extLst>
          </p:cNvPr>
          <p:cNvSpPr/>
          <p:nvPr/>
        </p:nvSpPr>
        <p:spPr>
          <a:xfrm>
            <a:off x="5483225" y="890734"/>
            <a:ext cx="152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sim 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7C170D-6F57-40A6-BDDB-A900A59F4F1E}"/>
              </a:ext>
            </a:extLst>
          </p:cNvPr>
          <p:cNvSpPr/>
          <p:nvPr/>
        </p:nvSpPr>
        <p:spPr>
          <a:xfrm>
            <a:off x="8503444" y="842624"/>
            <a:ext cx="2822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qoplama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F10B56A2-DEB8-4997-AFAE-67F769C971FE}"/>
              </a:ext>
            </a:extLst>
          </p:cNvPr>
          <p:cNvSpPr/>
          <p:nvPr/>
        </p:nvSpPr>
        <p:spPr>
          <a:xfrm>
            <a:off x="9151282" y="2770605"/>
            <a:ext cx="1172814" cy="975135"/>
          </a:xfrm>
          <a:custGeom>
            <a:avLst/>
            <a:gdLst>
              <a:gd name="connsiteX0" fmla="*/ 0 w 1314461"/>
              <a:gd name="connsiteY0" fmla="*/ 14287 h 1657350"/>
              <a:gd name="connsiteX1" fmla="*/ 728663 w 1314461"/>
              <a:gd name="connsiteY1" fmla="*/ 0 h 1657350"/>
              <a:gd name="connsiteX2" fmla="*/ 928688 w 1314461"/>
              <a:gd name="connsiteY2" fmla="*/ 42862 h 1657350"/>
              <a:gd name="connsiteX3" fmla="*/ 1014413 w 1314461"/>
              <a:gd name="connsiteY3" fmla="*/ 71437 h 1657350"/>
              <a:gd name="connsiteX4" fmla="*/ 1157288 w 1314461"/>
              <a:gd name="connsiteY4" fmla="*/ 214312 h 1657350"/>
              <a:gd name="connsiteX5" fmla="*/ 1185863 w 1314461"/>
              <a:gd name="connsiteY5" fmla="*/ 257175 h 1657350"/>
              <a:gd name="connsiteX6" fmla="*/ 1200150 w 1314461"/>
              <a:gd name="connsiteY6" fmla="*/ 300037 h 1657350"/>
              <a:gd name="connsiteX7" fmla="*/ 1228725 w 1314461"/>
              <a:gd name="connsiteY7" fmla="*/ 342900 h 1657350"/>
              <a:gd name="connsiteX8" fmla="*/ 1257300 w 1314461"/>
              <a:gd name="connsiteY8" fmla="*/ 428625 h 1657350"/>
              <a:gd name="connsiteX9" fmla="*/ 1271588 w 1314461"/>
              <a:gd name="connsiteY9" fmla="*/ 471487 h 1657350"/>
              <a:gd name="connsiteX10" fmla="*/ 1285875 w 1314461"/>
              <a:gd name="connsiteY10" fmla="*/ 1514475 h 1657350"/>
              <a:gd name="connsiteX11" fmla="*/ 1300163 w 1314461"/>
              <a:gd name="connsiteY11" fmla="*/ 1571625 h 1657350"/>
              <a:gd name="connsiteX12" fmla="*/ 1314450 w 1314461"/>
              <a:gd name="connsiteY12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4461" h="1657350">
                <a:moveTo>
                  <a:pt x="0" y="14287"/>
                </a:moveTo>
                <a:lnTo>
                  <a:pt x="728663" y="0"/>
                </a:lnTo>
                <a:cubicBezTo>
                  <a:pt x="907873" y="0"/>
                  <a:pt x="821990" y="183"/>
                  <a:pt x="928688" y="42862"/>
                </a:cubicBezTo>
                <a:cubicBezTo>
                  <a:pt x="956654" y="54049"/>
                  <a:pt x="1014413" y="71437"/>
                  <a:pt x="1014413" y="71437"/>
                </a:cubicBezTo>
                <a:cubicBezTo>
                  <a:pt x="1128712" y="147637"/>
                  <a:pt x="1081089" y="100012"/>
                  <a:pt x="1157288" y="214312"/>
                </a:cubicBezTo>
                <a:lnTo>
                  <a:pt x="1185863" y="257175"/>
                </a:lnTo>
                <a:cubicBezTo>
                  <a:pt x="1190625" y="271462"/>
                  <a:pt x="1193415" y="286567"/>
                  <a:pt x="1200150" y="300037"/>
                </a:cubicBezTo>
                <a:cubicBezTo>
                  <a:pt x="1207829" y="315396"/>
                  <a:pt x="1221751" y="327208"/>
                  <a:pt x="1228725" y="342900"/>
                </a:cubicBezTo>
                <a:cubicBezTo>
                  <a:pt x="1240958" y="370425"/>
                  <a:pt x="1247775" y="400050"/>
                  <a:pt x="1257300" y="428625"/>
                </a:cubicBezTo>
                <a:lnTo>
                  <a:pt x="1271588" y="471487"/>
                </a:lnTo>
                <a:cubicBezTo>
                  <a:pt x="1276350" y="819150"/>
                  <a:pt x="1276847" y="1166897"/>
                  <a:pt x="1285875" y="1514475"/>
                </a:cubicBezTo>
                <a:cubicBezTo>
                  <a:pt x="1286385" y="1534105"/>
                  <a:pt x="1295903" y="1552456"/>
                  <a:pt x="1300163" y="1571625"/>
                </a:cubicBezTo>
                <a:cubicBezTo>
                  <a:pt x="1315384" y="1640119"/>
                  <a:pt x="1314450" y="1620271"/>
                  <a:pt x="1314450" y="165735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CE0A50CE-160D-4F3A-A700-9CCA5A00F425}"/>
              </a:ext>
            </a:extLst>
          </p:cNvPr>
          <p:cNvSpPr/>
          <p:nvPr/>
        </p:nvSpPr>
        <p:spPr>
          <a:xfrm>
            <a:off x="1855213" y="2684267"/>
            <a:ext cx="1102965" cy="875123"/>
          </a:xfrm>
          <a:custGeom>
            <a:avLst/>
            <a:gdLst>
              <a:gd name="connsiteX0" fmla="*/ 1102964 w 1102964"/>
              <a:gd name="connsiteY0" fmla="*/ 0 h 1728788"/>
              <a:gd name="connsiteX1" fmla="*/ 317152 w 1102964"/>
              <a:gd name="connsiteY1" fmla="*/ 14288 h 1728788"/>
              <a:gd name="connsiteX2" fmla="*/ 274289 w 1102964"/>
              <a:gd name="connsiteY2" fmla="*/ 42863 h 1728788"/>
              <a:gd name="connsiteX3" fmla="*/ 231427 w 1102964"/>
              <a:gd name="connsiteY3" fmla="*/ 57150 h 1728788"/>
              <a:gd name="connsiteX4" fmla="*/ 102839 w 1102964"/>
              <a:gd name="connsiteY4" fmla="*/ 171450 h 1728788"/>
              <a:gd name="connsiteX5" fmla="*/ 74264 w 1102964"/>
              <a:gd name="connsiteY5" fmla="*/ 271463 h 1728788"/>
              <a:gd name="connsiteX6" fmla="*/ 45689 w 1102964"/>
              <a:gd name="connsiteY6" fmla="*/ 442913 h 1728788"/>
              <a:gd name="connsiteX7" fmla="*/ 31402 w 1102964"/>
              <a:gd name="connsiteY7" fmla="*/ 1728788 h 17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2964" h="1728788">
                <a:moveTo>
                  <a:pt x="1102964" y="0"/>
                </a:moveTo>
                <a:cubicBezTo>
                  <a:pt x="841027" y="4763"/>
                  <a:pt x="578783" y="755"/>
                  <a:pt x="317152" y="14288"/>
                </a:cubicBezTo>
                <a:cubicBezTo>
                  <a:pt x="300003" y="15175"/>
                  <a:pt x="289648" y="35184"/>
                  <a:pt x="274289" y="42863"/>
                </a:cubicBezTo>
                <a:cubicBezTo>
                  <a:pt x="260819" y="49598"/>
                  <a:pt x="245714" y="52388"/>
                  <a:pt x="231427" y="57150"/>
                </a:cubicBezTo>
                <a:cubicBezTo>
                  <a:pt x="133560" y="155017"/>
                  <a:pt x="179326" y="120459"/>
                  <a:pt x="102839" y="171450"/>
                </a:cubicBezTo>
                <a:cubicBezTo>
                  <a:pt x="90207" y="209349"/>
                  <a:pt x="81951" y="230464"/>
                  <a:pt x="74264" y="271463"/>
                </a:cubicBezTo>
                <a:cubicBezTo>
                  <a:pt x="63587" y="328409"/>
                  <a:pt x="57051" y="386100"/>
                  <a:pt x="45689" y="442913"/>
                </a:cubicBezTo>
                <a:cubicBezTo>
                  <a:pt x="-47986" y="911302"/>
                  <a:pt x="31402" y="490066"/>
                  <a:pt x="31402" y="1728788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B11B742-3EDF-4860-AA4F-3FF8AEC3382E}"/>
              </a:ext>
            </a:extLst>
          </p:cNvPr>
          <p:cNvCxnSpPr>
            <a:cxnSpLocks/>
          </p:cNvCxnSpPr>
          <p:nvPr/>
        </p:nvCxnSpPr>
        <p:spPr>
          <a:xfrm flipH="1">
            <a:off x="8265465" y="1598620"/>
            <a:ext cx="1064274" cy="7110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B563A2-86C3-4A23-930D-9B6D787035A3}"/>
              </a:ext>
            </a:extLst>
          </p:cNvPr>
          <p:cNvSpPr/>
          <p:nvPr/>
        </p:nvSpPr>
        <p:spPr>
          <a:xfrm>
            <a:off x="35856" y="3509962"/>
            <a:ext cx="92573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Karkas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qoplama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yonmaydigan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o‘tkazmaydigan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materialdan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chinnidan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sim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solishtirma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qarshiligi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materialdan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tayyorlanadi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28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6905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Z I S T O R L A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43A3A0-BA03-46B5-83D6-481E60B35F89}"/>
              </a:ext>
            </a:extLst>
          </p:cNvPr>
          <p:cNvSpPr/>
          <p:nvPr/>
        </p:nvSpPr>
        <p:spPr>
          <a:xfrm>
            <a:off x="73025" y="2947241"/>
            <a:ext cx="2822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Qoplama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04F510-DCB3-4BA9-BAB3-F2A33E079DB6}"/>
              </a:ext>
            </a:extLst>
          </p:cNvPr>
          <p:cNvSpPr/>
          <p:nvPr/>
        </p:nvSpPr>
        <p:spPr>
          <a:xfrm>
            <a:off x="3803473" y="3008796"/>
            <a:ext cx="4807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O‘tkazuvchi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7C170D-6F57-40A6-BDDB-A900A59F4F1E}"/>
              </a:ext>
            </a:extLst>
          </p:cNvPr>
          <p:cNvSpPr/>
          <p:nvPr/>
        </p:nvSpPr>
        <p:spPr>
          <a:xfrm>
            <a:off x="9023869" y="3008795"/>
            <a:ext cx="1974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Chinni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BB655A7-A2DC-4547-93CE-291770026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"/>
          <a:stretch/>
        </p:blipFill>
        <p:spPr bwMode="auto">
          <a:xfrm>
            <a:off x="325958" y="3655127"/>
            <a:ext cx="9340294" cy="251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7181CB-CE23-4DB9-8A66-A805D74E6CC9}"/>
              </a:ext>
            </a:extLst>
          </p:cNvPr>
          <p:cNvSpPr/>
          <p:nvPr/>
        </p:nvSpPr>
        <p:spPr>
          <a:xfrm>
            <a:off x="2595805" y="6140231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57868F8-7E0F-4529-9514-F320366F5A6C}"/>
              </a:ext>
            </a:extLst>
          </p:cNvPr>
          <p:cNvCxnSpPr>
            <a:cxnSpLocks/>
          </p:cNvCxnSpPr>
          <p:nvPr/>
        </p:nvCxnSpPr>
        <p:spPr>
          <a:xfrm flipV="1">
            <a:off x="3893440" y="5582291"/>
            <a:ext cx="1102665" cy="6607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51C94AF-E5C5-4287-B63F-3E66C71D4E4F}"/>
              </a:ext>
            </a:extLst>
          </p:cNvPr>
          <p:cNvSpPr/>
          <p:nvPr/>
        </p:nvSpPr>
        <p:spPr>
          <a:xfrm>
            <a:off x="325958" y="735193"/>
            <a:ext cx="108377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hollarda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rezistordagi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sim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qarshilikga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materialdan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tayyorlangan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qo‘llaniladi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8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76848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Z I S T O R L A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77C891C-D227-4231-B35F-D56284B94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5"/>
          <a:stretch/>
        </p:blipFill>
        <p:spPr bwMode="auto">
          <a:xfrm>
            <a:off x="454025" y="2976562"/>
            <a:ext cx="799539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8FD3E4-ECB2-44B4-88FB-C316ED6775CE}"/>
              </a:ext>
            </a:extLst>
          </p:cNvPr>
          <p:cNvSpPr/>
          <p:nvPr/>
        </p:nvSpPr>
        <p:spPr>
          <a:xfrm>
            <a:off x="301625" y="812540"/>
            <a:ext cx="1158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rezistor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qarshilikli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o‘tkazmaydigan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yonmaydigan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material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sopol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qarshilikli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spiral sim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joylashtirilgan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7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9759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E Z I S T O R L A 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92E53-57BA-40CA-9269-55A79CE0B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 bwMode="auto">
          <a:xfrm>
            <a:off x="428904" y="1688554"/>
            <a:ext cx="4038600" cy="333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DBCD1D-F5B2-48E9-B01F-0F7F2B11D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6" t="71830" r="19143" b="7449"/>
          <a:stretch/>
        </p:blipFill>
        <p:spPr bwMode="auto">
          <a:xfrm>
            <a:off x="5401350" y="3296331"/>
            <a:ext cx="5423136" cy="141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62D587-DD34-46C9-BFE6-DB9F302EF5F8}"/>
              </a:ext>
            </a:extLst>
          </p:cNvPr>
          <p:cNvSpPr/>
          <p:nvPr/>
        </p:nvSpPr>
        <p:spPr>
          <a:xfrm>
            <a:off x="6092825" y="1348843"/>
            <a:ext cx="5641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zanjir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sxemasidagi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belgisi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A17DE15-F500-4341-9C0C-429362EC2B1C}"/>
              </a:ext>
            </a:extLst>
          </p:cNvPr>
          <p:cNvCxnSpPr>
            <a:cxnSpLocks/>
          </p:cNvCxnSpPr>
          <p:nvPr/>
        </p:nvCxnSpPr>
        <p:spPr>
          <a:xfrm flipH="1">
            <a:off x="8112918" y="2577748"/>
            <a:ext cx="1601788" cy="9322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9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85650" cy="84296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QO‘LLANILISHI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Шарль Кулон - Персоны - eTVnet">
            <a:extLst>
              <a:ext uri="{FF2B5EF4-FFF2-40B4-BE49-F238E27FC236}">
                <a16:creationId xmlns:a16="http://schemas.microsoft.com/office/drawing/2014/main" id="{1B519793-6A3F-43CF-A62A-69FA31F393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9A9DC1-7309-4AE4-9FB6-7D3C60496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6" y="971549"/>
            <a:ext cx="5333999" cy="28813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97EE3F-413D-4F9C-893B-E7ECF22F3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87" y="971549"/>
            <a:ext cx="5470525" cy="29241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54827C-0C3D-4E30-B010-DAD62E02E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5" y="3981450"/>
            <a:ext cx="5486399" cy="28813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EB2141-8C86-4712-8135-94DA0C573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4" y="3981450"/>
            <a:ext cx="5333999" cy="28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25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5004</TotalTime>
  <Words>585</Words>
  <Application>Microsoft Office PowerPoint</Application>
  <PresentationFormat>Произвольный</PresentationFormat>
  <Paragraphs>69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Computer</dc:creator>
  <cp:lastModifiedBy>Пользователь</cp:lastModifiedBy>
  <cp:revision>423</cp:revision>
  <dcterms:created xsi:type="dcterms:W3CDTF">2020-04-13T08:05:16Z</dcterms:created>
  <dcterms:modified xsi:type="dcterms:W3CDTF">2020-10-27T02:56:25Z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