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27"/>
  </p:notesMasterIdLst>
  <p:sldIdLst>
    <p:sldId id="270" r:id="rId2"/>
    <p:sldId id="1646" r:id="rId3"/>
    <p:sldId id="1648" r:id="rId4"/>
    <p:sldId id="1647" r:id="rId5"/>
    <p:sldId id="679" r:id="rId6"/>
    <p:sldId id="1649" r:id="rId7"/>
    <p:sldId id="1629" r:id="rId8"/>
    <p:sldId id="1630" r:id="rId9"/>
    <p:sldId id="1631" r:id="rId10"/>
    <p:sldId id="1632" r:id="rId11"/>
    <p:sldId id="1633" r:id="rId12"/>
    <p:sldId id="1634" r:id="rId13"/>
    <p:sldId id="1635" r:id="rId14"/>
    <p:sldId id="1636" r:id="rId15"/>
    <p:sldId id="1639" r:id="rId16"/>
    <p:sldId id="655" r:id="rId17"/>
    <p:sldId id="1640" r:id="rId18"/>
    <p:sldId id="1641" r:id="rId19"/>
    <p:sldId id="1643" r:id="rId20"/>
    <p:sldId id="1642" r:id="rId21"/>
    <p:sldId id="1644" r:id="rId22"/>
    <p:sldId id="1645" r:id="rId23"/>
    <p:sldId id="629" r:id="rId24"/>
    <p:sldId id="1638" r:id="rId25"/>
    <p:sldId id="672" r:id="rId26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291" autoAdjust="0"/>
  </p:normalViewPr>
  <p:slideViewPr>
    <p:cSldViewPr>
      <p:cViewPr varScale="1">
        <p:scale>
          <a:sx n="67" d="100"/>
          <a:sy n="67" d="100"/>
        </p:scale>
        <p:origin x="654" y="78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-22225" y="18792"/>
            <a:ext cx="12207875" cy="1738570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50663" y="353780"/>
            <a:ext cx="6544736" cy="1365735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454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507237" y="157162"/>
            <a:ext cx="1623188" cy="144779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524432" y="2064837"/>
            <a:ext cx="9918928" cy="15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ELEKTR KUCHLANISH  VA UNI O‘LCHASH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66740" y="478668"/>
            <a:ext cx="1905000" cy="112629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626318" y="651995"/>
            <a:ext cx="1910858" cy="749427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4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673E17F9-A8A5-4C0F-9829-8E019206BE5C}"/>
              </a:ext>
            </a:extLst>
          </p:cNvPr>
          <p:cNvSpPr/>
          <p:nvPr/>
        </p:nvSpPr>
        <p:spPr>
          <a:xfrm>
            <a:off x="652170" y="1902911"/>
            <a:ext cx="872262" cy="18999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E9C9B38-BB93-4F9C-8505-CC3E90D90A50}"/>
              </a:ext>
            </a:extLst>
          </p:cNvPr>
          <p:cNvSpPr/>
          <p:nvPr/>
        </p:nvSpPr>
        <p:spPr>
          <a:xfrm>
            <a:off x="658520" y="4234187"/>
            <a:ext cx="827380" cy="18999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5DF998D-04D1-4955-A1F2-9C46792AE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4051689"/>
            <a:ext cx="2209800" cy="26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KUCHLANISH BIRLIGI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B1A80-69F7-4148-B5A9-086BFD019BDC}"/>
                  </a:ext>
                </a:extLst>
              </p:cNvPr>
              <p:cNvSpPr txBox="1"/>
              <p:nvPr/>
            </p:nvSpPr>
            <p:spPr>
              <a:xfrm>
                <a:off x="4492625" y="3357563"/>
                <a:ext cx="2512071" cy="1537344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U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den>
                    </m:f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B1A80-69F7-4148-B5A9-086BFD019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625" y="3357563"/>
                <a:ext cx="2512071" cy="1537344"/>
              </a:xfrm>
              <a:prstGeom prst="rect">
                <a:avLst/>
              </a:prstGeom>
              <a:blipFill>
                <a:blip r:embed="rId2"/>
                <a:stretch>
                  <a:fillRect l="-11876" b="-766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F50BCEE-E26F-4EC3-ADDA-716CB4D9D0DE}"/>
              </a:ext>
            </a:extLst>
          </p:cNvPr>
          <p:cNvSpPr txBox="1"/>
          <p:nvPr/>
        </p:nvSpPr>
        <p:spPr>
          <a:xfrm>
            <a:off x="473075" y="1155523"/>
            <a:ext cx="112395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galvanik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elementni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yaratgan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italyan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Aleksandro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Volta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sharafiga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Volt (V)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4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KUCHLANISH BIRLIGI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B1A80-69F7-4148-B5A9-086BFD019BDC}"/>
                  </a:ext>
                </a:extLst>
              </p:cNvPr>
              <p:cNvSpPr txBox="1"/>
              <p:nvPr/>
            </p:nvSpPr>
            <p:spPr>
              <a:xfrm>
                <a:off x="1292225" y="2741290"/>
                <a:ext cx="8305800" cy="942053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1  mV  =  0,001 V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5400" dirty="0"/>
                  <a:t> V</a:t>
                </a:r>
                <a:endParaRPr lang="ru-RU" sz="5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B1A80-69F7-4148-B5A9-086BFD019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225" y="2741290"/>
                <a:ext cx="8305800" cy="942053"/>
              </a:xfrm>
              <a:prstGeom prst="rect">
                <a:avLst/>
              </a:prstGeom>
              <a:blipFill>
                <a:blip r:embed="rId2"/>
                <a:stretch>
                  <a:fillRect l="-3647" t="-14110" b="-32515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F50BCEE-E26F-4EC3-ADDA-716CB4D9D0DE}"/>
              </a:ext>
            </a:extLst>
          </p:cNvPr>
          <p:cNvSpPr txBox="1"/>
          <p:nvPr/>
        </p:nvSpPr>
        <p:spPr>
          <a:xfrm>
            <a:off x="473075" y="1155523"/>
            <a:ext cx="11239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Amalda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kuchlanishning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millivolt (mV)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kilovolt   (kV)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birliklari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qo‘llaniladi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69F553-07A6-4297-93E9-FF477D674B19}"/>
                  </a:ext>
                </a:extLst>
              </p:cNvPr>
              <p:cNvSpPr txBox="1"/>
              <p:nvPr/>
            </p:nvSpPr>
            <p:spPr>
              <a:xfrm>
                <a:off x="1246187" y="4256754"/>
                <a:ext cx="8305800" cy="942053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/>
                  <a:t>1  kV  =  1000 V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5400" dirty="0"/>
                  <a:t> V</a:t>
                </a:r>
                <a:endParaRPr lang="ru-RU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69F553-07A6-4297-93E9-FF477D674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187" y="4256754"/>
                <a:ext cx="8305800" cy="942053"/>
              </a:xfrm>
              <a:prstGeom prst="rect">
                <a:avLst/>
              </a:prstGeom>
              <a:blipFill>
                <a:blip r:embed="rId3"/>
                <a:stretch>
                  <a:fillRect l="-3571" t="-14024" b="-31707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9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U CH L A N I 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0BCEE-E26F-4EC3-ADDA-716CB4D9D0DE}"/>
              </a:ext>
            </a:extLst>
          </p:cNvPr>
          <p:cNvSpPr txBox="1"/>
          <p:nvPr/>
        </p:nvSpPr>
        <p:spPr>
          <a:xfrm>
            <a:off x="473075" y="1104944"/>
            <a:ext cx="112395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zanjirning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qismidagi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uchlaridagina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manbai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qutblarida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4C01CF-1A16-4AC0-8881-FF4A6A7BAA3C}"/>
              </a:ext>
            </a:extLst>
          </p:cNvPr>
          <p:cNvSpPr txBox="1"/>
          <p:nvPr/>
        </p:nvSpPr>
        <p:spPr>
          <a:xfrm>
            <a:off x="436562" y="3115374"/>
            <a:ext cx="11239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Tok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manbalari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uzatish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liniyalaridagi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kuchlanishi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turlicha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3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 MANBALARI VA</a:t>
            </a:r>
            <a:r>
              <a:rPr lang="uz-Cyrl-UZ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UZATISH LINIYASI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5ED10A48-D55E-41F7-9A6C-CFE6CD1E4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043056"/>
              </p:ext>
            </p:extLst>
          </p:nvPr>
        </p:nvGraphicFramePr>
        <p:xfrm>
          <a:off x="377825" y="1253960"/>
          <a:ext cx="10820400" cy="495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853602569"/>
                    </a:ext>
                  </a:extLst>
                </a:gridCol>
                <a:gridCol w="6146800">
                  <a:extLst>
                    <a:ext uri="{9D8B030D-6E8A-4147-A177-3AD203B41FA5}">
                      <a16:colId xmlns:a16="http://schemas.microsoft.com/office/drawing/2014/main" val="2152589362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92992863"/>
                    </a:ext>
                  </a:extLst>
                </a:gridCol>
              </a:tblGrid>
              <a:tr h="877920">
                <a:tc>
                  <a:txBody>
                    <a:bodyPr/>
                    <a:lstStyle/>
                    <a:p>
                      <a:pPr algn="ctr"/>
                      <a:r>
                        <a:rPr lang="uz-Cyrl-UZ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 </a:t>
                      </a:r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manbalari</a:t>
                      </a: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uzatish</a:t>
                      </a: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liniyasi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Kuchlanish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005205"/>
                  </a:ext>
                </a:extLst>
              </a:tr>
              <a:tr h="87792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Quruq</a:t>
                      </a:r>
                      <a:r>
                        <a:rPr lang="en-US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galvanik</a:t>
                      </a:r>
                      <a:r>
                        <a:rPr lang="en-US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element</a:t>
                      </a:r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 v</a:t>
                      </a:r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647697"/>
                  </a:ext>
                </a:extLst>
              </a:tr>
              <a:tr h="87792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Kislotali</a:t>
                      </a:r>
                      <a:r>
                        <a:rPr lang="en-US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ishqorli</a:t>
                      </a:r>
                      <a:r>
                        <a:rPr lang="en-US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avtomobil</a:t>
                      </a:r>
                      <a:r>
                        <a:rPr lang="en-US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akkumulatori</a:t>
                      </a:r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V</a:t>
                      </a:r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898934"/>
                  </a:ext>
                </a:extLst>
              </a:tr>
              <a:tr h="87792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Xonadondagi</a:t>
                      </a:r>
                      <a:r>
                        <a:rPr lang="en-US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</a:t>
                      </a:r>
                      <a:r>
                        <a:rPr lang="en-US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tarmog‘i</a:t>
                      </a:r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v</a:t>
                      </a:r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409359"/>
                  </a:ext>
                </a:extLst>
              </a:tr>
              <a:tr h="87792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 </a:t>
                      </a:r>
                      <a:r>
                        <a:rPr lang="en-US" sz="3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</a:t>
                      </a:r>
                      <a:r>
                        <a:rPr lang="en-US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uzatish</a:t>
                      </a:r>
                      <a:r>
                        <a:rPr lang="en-US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liniyasi</a:t>
                      </a:r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5- 500 kV</a:t>
                      </a:r>
                      <a:endParaRPr lang="ru-RU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481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114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KUCHLANISHNI O‘LCHASH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2D7654-A0D8-4E2F-B2D0-106970513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0" r="13143"/>
          <a:stretch/>
        </p:blipFill>
        <p:spPr>
          <a:xfrm>
            <a:off x="457830" y="1947861"/>
            <a:ext cx="2121918" cy="2057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C2D48B-983C-4D50-B35D-5E3804028D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9" r="2401"/>
          <a:stretch/>
        </p:blipFill>
        <p:spPr>
          <a:xfrm>
            <a:off x="3051202" y="1096297"/>
            <a:ext cx="2604807" cy="22326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054D7-95FD-48FB-A2C5-5BB785E0D044}"/>
              </a:ext>
            </a:extLst>
          </p:cNvPr>
          <p:cNvSpPr txBox="1"/>
          <p:nvPr/>
        </p:nvSpPr>
        <p:spPr>
          <a:xfrm>
            <a:off x="4345781" y="4500562"/>
            <a:ext cx="3189288" cy="94205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/>
              <a:t>Voltmetr</a:t>
            </a:r>
            <a:endParaRPr lang="ru-RU" sz="5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16D35C-7C5D-41C0-BAC1-E6AEDAB64E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79" t="15956" r="18521" b="27205"/>
          <a:stretch/>
        </p:blipFill>
        <p:spPr>
          <a:xfrm>
            <a:off x="9016686" y="1947861"/>
            <a:ext cx="2571391" cy="21717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041C5C-DE70-47B8-B3D3-D781E34DF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643" y="1064714"/>
            <a:ext cx="2261266" cy="226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KUCHLANISHNI O‘LCHASH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C2D48B-983C-4D50-B35D-5E3804028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9" r="2401"/>
          <a:stretch/>
        </p:blipFill>
        <p:spPr>
          <a:xfrm>
            <a:off x="758825" y="1254143"/>
            <a:ext cx="4337023" cy="37174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054D7-95FD-48FB-A2C5-5BB785E0D044}"/>
              </a:ext>
            </a:extLst>
          </p:cNvPr>
          <p:cNvSpPr txBox="1"/>
          <p:nvPr/>
        </p:nvSpPr>
        <p:spPr>
          <a:xfrm>
            <a:off x="377825" y="5249749"/>
            <a:ext cx="7833519" cy="144655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Voltmetr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zanjiridagi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iste’molchiga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parallel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ulanadi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4F23A76-9325-4E5A-9364-CA34B42070E3}"/>
              </a:ext>
            </a:extLst>
          </p:cNvPr>
          <p:cNvCxnSpPr>
            <a:cxnSpLocks/>
          </p:cNvCxnSpPr>
          <p:nvPr/>
        </p:nvCxnSpPr>
        <p:spPr>
          <a:xfrm flipV="1">
            <a:off x="3064663" y="2038599"/>
            <a:ext cx="4862498" cy="5999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0FD708F1-C0D4-4276-9BBB-A294F17A402A}"/>
              </a:ext>
            </a:extLst>
          </p:cNvPr>
          <p:cNvSpPr/>
          <p:nvPr/>
        </p:nvSpPr>
        <p:spPr>
          <a:xfrm>
            <a:off x="7997825" y="1351248"/>
            <a:ext cx="1447800" cy="124874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V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2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84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VOLTMETRNING ULANISHI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474C123-E9B4-4A0E-A36B-D6EC31525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147762"/>
            <a:ext cx="8763000" cy="534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B292D9-3139-4B4D-9D87-9FE68E6A8BBD}"/>
              </a:ext>
            </a:extLst>
          </p:cNvPr>
          <p:cNvSpPr/>
          <p:nvPr/>
        </p:nvSpPr>
        <p:spPr>
          <a:xfrm>
            <a:off x="1368425" y="1147762"/>
            <a:ext cx="37338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301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84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X E M A S 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474C83B-BD1B-41B4-B2AD-66F65E4E8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96" b="68268"/>
          <a:stretch/>
        </p:blipFill>
        <p:spPr bwMode="auto">
          <a:xfrm>
            <a:off x="377825" y="842962"/>
            <a:ext cx="641312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A94D75F-1B73-4A63-ABE7-24E7D3466161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853552" y="1251106"/>
            <a:ext cx="4804322" cy="129102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CC21A4E-5603-4D73-B83D-982C28E3E572}"/>
              </a:ext>
            </a:extLst>
          </p:cNvPr>
          <p:cNvSpPr txBox="1"/>
          <p:nvPr/>
        </p:nvSpPr>
        <p:spPr>
          <a:xfrm>
            <a:off x="6657874" y="927940"/>
            <a:ext cx="3578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Tok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manbai</a:t>
            </a:r>
            <a:endParaRPr lang="ru-RU" b="1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EC79859-6B64-4E04-94E1-5BDFCD473AEA}"/>
              </a:ext>
            </a:extLst>
          </p:cNvPr>
          <p:cNvCxnSpPr>
            <a:cxnSpLocks/>
          </p:cNvCxnSpPr>
          <p:nvPr/>
        </p:nvCxnSpPr>
        <p:spPr>
          <a:xfrm flipH="1">
            <a:off x="6399419" y="1896617"/>
            <a:ext cx="1026224" cy="49767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3E9ADB-2064-4F94-B6C6-2390DB84F2A2}"/>
              </a:ext>
            </a:extLst>
          </p:cNvPr>
          <p:cNvSpPr txBox="1"/>
          <p:nvPr/>
        </p:nvSpPr>
        <p:spPr>
          <a:xfrm>
            <a:off x="7504449" y="1538177"/>
            <a:ext cx="4328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lampochka</a:t>
            </a:r>
            <a:endParaRPr lang="ru-RU" b="1" dirty="0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0606973-9B41-45FB-9980-01A90DE2F862}"/>
              </a:ext>
            </a:extLst>
          </p:cNvPr>
          <p:cNvCxnSpPr>
            <a:cxnSpLocks/>
          </p:cNvCxnSpPr>
          <p:nvPr/>
        </p:nvCxnSpPr>
        <p:spPr>
          <a:xfrm flipH="1">
            <a:off x="2835913" y="3590843"/>
            <a:ext cx="4076618" cy="83994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40E109-860D-4D35-97C6-3A6E929793EE}"/>
              </a:ext>
            </a:extLst>
          </p:cNvPr>
          <p:cNvSpPr txBox="1"/>
          <p:nvPr/>
        </p:nvSpPr>
        <p:spPr>
          <a:xfrm>
            <a:off x="7155402" y="3202890"/>
            <a:ext cx="16590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Kalit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15B96D-741C-4C37-87A7-31E301430AFD}"/>
              </a:ext>
            </a:extLst>
          </p:cNvPr>
          <p:cNvSpPr txBox="1"/>
          <p:nvPr/>
        </p:nvSpPr>
        <p:spPr>
          <a:xfrm>
            <a:off x="6018768" y="5144728"/>
            <a:ext cx="4076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Ulovchi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simlar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E07EA10-C128-4F9C-A2F7-EFFC2C0F5903}"/>
              </a:ext>
            </a:extLst>
          </p:cNvPr>
          <p:cNvCxnSpPr>
            <a:cxnSpLocks/>
          </p:cNvCxnSpPr>
          <p:nvPr/>
        </p:nvCxnSpPr>
        <p:spPr>
          <a:xfrm flipH="1" flipV="1">
            <a:off x="4223113" y="4547706"/>
            <a:ext cx="1717312" cy="9241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5912D2B-C9BD-4DEB-B107-63608C3C802B}"/>
              </a:ext>
            </a:extLst>
          </p:cNvPr>
          <p:cNvSpPr txBox="1"/>
          <p:nvPr/>
        </p:nvSpPr>
        <p:spPr>
          <a:xfrm>
            <a:off x="7496511" y="2237012"/>
            <a:ext cx="2435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Voltmetr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631BBF2-1112-4314-8906-3BC8CC775647}"/>
              </a:ext>
            </a:extLst>
          </p:cNvPr>
          <p:cNvCxnSpPr>
            <a:cxnSpLocks/>
          </p:cNvCxnSpPr>
          <p:nvPr/>
        </p:nvCxnSpPr>
        <p:spPr>
          <a:xfrm flipH="1">
            <a:off x="5234169" y="2622985"/>
            <a:ext cx="2191474" cy="6276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09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7667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415925" y="1147762"/>
            <a:ext cx="11353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zanjirdagi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lampochkaga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palallel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voltmetr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1,5 V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ko‘rsatmoqda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Lampochkadan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10 C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o‘tganda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bajariladi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73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7667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MASHQ ( 1)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42D509-2463-4624-9AE9-8D6D406B962D}"/>
              </a:ext>
            </a:extLst>
          </p:cNvPr>
          <p:cNvSpPr/>
          <p:nvPr/>
        </p:nvSpPr>
        <p:spPr>
          <a:xfrm>
            <a:off x="415925" y="1147762"/>
            <a:ext cx="11353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zanjirdagi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lampochkadan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25 C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75 J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bajarildi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Lampochka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5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7667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tokining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organizmiga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B2CB80-CB05-45E5-9DDB-547831B78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02" t="22669" r="71996" b="60411"/>
          <a:stretch/>
        </p:blipFill>
        <p:spPr>
          <a:xfrm>
            <a:off x="187325" y="822238"/>
            <a:ext cx="2895600" cy="28163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E6BD68-9F70-4ABE-A705-E03FF4CED887}"/>
              </a:ext>
            </a:extLst>
          </p:cNvPr>
          <p:cNvSpPr txBox="1"/>
          <p:nvPr/>
        </p:nvSpPr>
        <p:spPr>
          <a:xfrm>
            <a:off x="3121025" y="855575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organizmi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to‘qimalarining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junbushga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ta’sirlanishi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natijasi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skelet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mushaklarining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F0395-2B54-4DE5-9484-18824CEFC4DC}"/>
              </a:ext>
            </a:extLst>
          </p:cNvPr>
          <p:cNvSpPr txBox="1"/>
          <p:nvPr/>
        </p:nvSpPr>
        <p:spPr>
          <a:xfrm>
            <a:off x="492125" y="3509962"/>
            <a:ext cx="1089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siqilishi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hollarda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nafas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olishning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to‘xtab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qolishini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ovoz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pardalarining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shishib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ketishi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oqibatida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bo‘g‘ilishni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kuzatish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65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7667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MASHQ ( 2)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587375" y="1147762"/>
            <a:ext cx="110109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Uyali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5 V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kuchlanishli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manbaiga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10 C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o‘tganida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bajariladi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01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7667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MASHQ ( 3)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787400" y="1147762"/>
            <a:ext cx="109156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Ko‘chma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magnitofon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9 V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kuchlanishli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manbaiga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450 J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manba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berishi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74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7667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MASHQ ( 4)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682625" y="1071562"/>
            <a:ext cx="109918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zanjirdagi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lampochkaga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voltmetr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 V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ko‘rsatmoqda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24 J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bajarilishi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lampochkadan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11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11634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E35922-DA28-45AD-886B-7414EDAD507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5425" y="1196810"/>
            <a:ext cx="11277600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Mavzu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oxiridagi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savollarga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javob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yozing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Ko‘chma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radio 12 V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kuchlanishli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tok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manbaiga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ega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 560 J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ish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bajarishi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uchun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unga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qancha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zaryad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berilishi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kerak</a:t>
            </a:r>
            <a:r>
              <a:rPr lang="en-US" altLang="ru-RU" sz="4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altLang="ru-RU" sz="4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888893C4-FC2B-4592-854D-DDB265EB9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3967162"/>
            <a:ext cx="457215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357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8429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A J R I B A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0FC95-D601-4AA4-8BE0-BFB79047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223962"/>
            <a:ext cx="6019800" cy="519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AEC9C4-A722-47D0-AF61-D5641AFEA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1223962"/>
            <a:ext cx="14478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4798E21-C585-4C79-9769-4CBA0DF2C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74" y="1068388"/>
            <a:ext cx="14478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834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ZARYADLI ZARRALARNING TARTIBLI HARAKATI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DBAC90-5D93-46F7-B655-3748701F2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47" t="4943" r="23"/>
          <a:stretch/>
        </p:blipFill>
        <p:spPr>
          <a:xfrm>
            <a:off x="987425" y="461962"/>
            <a:ext cx="7213600" cy="6096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9741AA-2938-47AE-8ED1-B966F6BD5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501" y="975983"/>
            <a:ext cx="7619048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7667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tokining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organizmiga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B2CB80-CB05-45E5-9DDB-547831B78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02" t="38674" r="71996" b="43092"/>
          <a:stretch/>
        </p:blipFill>
        <p:spPr>
          <a:xfrm>
            <a:off x="149225" y="985836"/>
            <a:ext cx="3200399" cy="3743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E6BD68-9F70-4ABE-A705-E03FF4CED887}"/>
              </a:ext>
            </a:extLst>
          </p:cNvPr>
          <p:cNvSpPr txBox="1"/>
          <p:nvPr/>
        </p:nvSpPr>
        <p:spPr>
          <a:xfrm>
            <a:off x="3730625" y="766762"/>
            <a:ext cx="73625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Elektrolitik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organizmidagi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suyuqliklarning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elektroliz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hodisasining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navbatida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to‘qimalari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molekulalari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xususiyatlarining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6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7667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tokining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organizmiga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F9E93D-55AE-49AC-848F-5727FCA66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02" t="57853" r="71996" b="10656"/>
          <a:stretch/>
        </p:blipFill>
        <p:spPr>
          <a:xfrm>
            <a:off x="606425" y="1376361"/>
            <a:ext cx="2554288" cy="4114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CF933A-9651-4EA0-B31A-BC983EA631B7}"/>
              </a:ext>
            </a:extLst>
          </p:cNvPr>
          <p:cNvSpPr txBox="1"/>
          <p:nvPr/>
        </p:nvSpPr>
        <p:spPr>
          <a:xfrm>
            <a:off x="3398837" y="803018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a’zolarining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kuyishi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tomirlarining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qizib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ketishi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453919-3F85-4159-A42D-06B2D9453EDD}"/>
              </a:ext>
            </a:extLst>
          </p:cNvPr>
          <p:cNvSpPr txBox="1"/>
          <p:nvPr/>
        </p:nvSpPr>
        <p:spPr>
          <a:xfrm>
            <a:off x="3398837" y="3441443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tanasi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a’zolari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to‘qimalarining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qatlamlarga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ketishi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to‘qimalarning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yorilishi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26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8631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740025" y="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0025" y="40743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E3972-8A17-4CC8-A44C-694259F283C3}"/>
              </a:ext>
            </a:extLst>
          </p:cNvPr>
          <p:cNvSpPr txBox="1"/>
          <p:nvPr/>
        </p:nvSpPr>
        <p:spPr>
          <a:xfrm>
            <a:off x="356195" y="942470"/>
            <a:ext cx="1104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1-Savol: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sxemasidagi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shartli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belgilarning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to‘g‘risini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E5D1598-9883-4681-BBEA-129D8FEF934F}"/>
              </a:ext>
            </a:extLst>
          </p:cNvPr>
          <p:cNvSpPr/>
          <p:nvPr/>
        </p:nvSpPr>
        <p:spPr>
          <a:xfrm>
            <a:off x="1825625" y="6253162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9A834-20E4-4D9B-9347-5618F6000BE6}"/>
              </a:ext>
            </a:extLst>
          </p:cNvPr>
          <p:cNvSpPr txBox="1"/>
          <p:nvPr/>
        </p:nvSpPr>
        <p:spPr>
          <a:xfrm>
            <a:off x="4049315" y="3300266"/>
            <a:ext cx="3662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manbai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IMG_20201004_120055.jpg">
            <a:extLst>
              <a:ext uri="{FF2B5EF4-FFF2-40B4-BE49-F238E27FC236}">
                <a16:creationId xmlns:a16="http://schemas.microsoft.com/office/drawing/2014/main" id="{D2E73C2B-A9E1-46C4-8D62-45A75E96E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7" t="3551" r="78754" b="77536"/>
          <a:stretch/>
        </p:blipFill>
        <p:spPr>
          <a:xfrm>
            <a:off x="8303444" y="2503890"/>
            <a:ext cx="2709974" cy="999802"/>
          </a:xfrm>
          <a:prstGeom prst="rect">
            <a:avLst/>
          </a:prstGeom>
        </p:spPr>
      </p:pic>
      <p:pic>
        <p:nvPicPr>
          <p:cNvPr id="11" name="Рисунок 10" descr="IMG_20201004_120055.jpg">
            <a:extLst>
              <a:ext uri="{FF2B5EF4-FFF2-40B4-BE49-F238E27FC236}">
                <a16:creationId xmlns:a16="http://schemas.microsoft.com/office/drawing/2014/main" id="{E9197F02-83C8-45EE-A4FA-E44E9955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37" t="81087" r="27183"/>
          <a:stretch/>
        </p:blipFill>
        <p:spPr>
          <a:xfrm>
            <a:off x="7007225" y="4529691"/>
            <a:ext cx="2191742" cy="999802"/>
          </a:xfrm>
          <a:prstGeom prst="rect">
            <a:avLst/>
          </a:prstGeom>
        </p:spPr>
      </p:pic>
      <p:pic>
        <p:nvPicPr>
          <p:cNvPr id="14" name="Рисунок 13" descr="IMG_20201004_120055.jpg">
            <a:extLst>
              <a:ext uri="{FF2B5EF4-FFF2-40B4-BE49-F238E27FC236}">
                <a16:creationId xmlns:a16="http://schemas.microsoft.com/office/drawing/2014/main" id="{EDF63647-1F0F-4078-898D-E5378F16C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6" t="55161" r="78754" b="25926"/>
          <a:stretch/>
        </p:blipFill>
        <p:spPr>
          <a:xfrm>
            <a:off x="2268062" y="4529691"/>
            <a:ext cx="2836738" cy="999802"/>
          </a:xfrm>
          <a:prstGeom prst="rect">
            <a:avLst/>
          </a:prstGeom>
        </p:spPr>
      </p:pic>
      <p:pic>
        <p:nvPicPr>
          <p:cNvPr id="15" name="Рисунок 14" descr="IMG_20201004_120055.jpg">
            <a:extLst>
              <a:ext uri="{FF2B5EF4-FFF2-40B4-BE49-F238E27FC236}">
                <a16:creationId xmlns:a16="http://schemas.microsoft.com/office/drawing/2014/main" id="{C54D6E7F-F8CF-41CF-BABB-461579EE2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7" t="26654" r="78754" b="54433"/>
          <a:stretch/>
        </p:blipFill>
        <p:spPr>
          <a:xfrm>
            <a:off x="1172234" y="2379297"/>
            <a:ext cx="2709974" cy="999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2F459B-3BBD-4E70-AA61-41B3BA12268F}"/>
              </a:ext>
            </a:extLst>
          </p:cNvPr>
          <p:cNvSpPr txBox="1"/>
          <p:nvPr/>
        </p:nvSpPr>
        <p:spPr>
          <a:xfrm>
            <a:off x="431198" y="2592380"/>
            <a:ext cx="509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</a:t>
            </a:r>
            <a:endParaRPr lang="ru-RU" sz="4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D5713-949C-44D8-9AB3-37E3823542B3}"/>
              </a:ext>
            </a:extLst>
          </p:cNvPr>
          <p:cNvSpPr txBox="1"/>
          <p:nvPr/>
        </p:nvSpPr>
        <p:spPr>
          <a:xfrm>
            <a:off x="1532750" y="4675649"/>
            <a:ext cx="509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  <a:endParaRPr lang="ru-RU" sz="4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1C3E4A-C5D1-4E08-A90A-F4D391877F60}"/>
              </a:ext>
            </a:extLst>
          </p:cNvPr>
          <p:cNvSpPr txBox="1"/>
          <p:nvPr/>
        </p:nvSpPr>
        <p:spPr>
          <a:xfrm>
            <a:off x="6092825" y="4675649"/>
            <a:ext cx="509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  <a:endParaRPr lang="ru-RU" sz="4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22FE9D-C53E-452D-B52D-827250CDFEFD}"/>
              </a:ext>
            </a:extLst>
          </p:cNvPr>
          <p:cNvSpPr txBox="1"/>
          <p:nvPr/>
        </p:nvSpPr>
        <p:spPr>
          <a:xfrm>
            <a:off x="7121690" y="2601368"/>
            <a:ext cx="48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02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8631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740025" y="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0025" y="40743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E3972-8A17-4CC8-A44C-694259F283C3}"/>
              </a:ext>
            </a:extLst>
          </p:cNvPr>
          <p:cNvSpPr txBox="1"/>
          <p:nvPr/>
        </p:nvSpPr>
        <p:spPr>
          <a:xfrm>
            <a:off x="356195" y="939998"/>
            <a:ext cx="1104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2-Savol: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Batareyali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manbayi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 2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lampochka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qo‘ng‘iroq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kalit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ulovchi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simlardan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zanjir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sxemasini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E5D1598-9883-4681-BBEA-129D8FEF934F}"/>
              </a:ext>
            </a:extLst>
          </p:cNvPr>
          <p:cNvSpPr/>
          <p:nvPr/>
        </p:nvSpPr>
        <p:spPr>
          <a:xfrm>
            <a:off x="1825625" y="6253162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IMG_20201004_120055.jpg">
            <a:extLst>
              <a:ext uri="{FF2B5EF4-FFF2-40B4-BE49-F238E27FC236}">
                <a16:creationId xmlns:a16="http://schemas.microsoft.com/office/drawing/2014/main" id="{C54D6E7F-F8CF-41CF-BABB-461579EE2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6" t="26654" r="81353" b="54433"/>
          <a:stretch/>
        </p:blipFill>
        <p:spPr>
          <a:xfrm>
            <a:off x="2689225" y="2771202"/>
            <a:ext cx="2362200" cy="999802"/>
          </a:xfrm>
          <a:prstGeom prst="rect">
            <a:avLst/>
          </a:prstGeom>
        </p:spPr>
      </p:pic>
      <p:pic>
        <p:nvPicPr>
          <p:cNvPr id="19" name="Рисунок 18" descr="IMG_20201004_120055.jpg">
            <a:extLst>
              <a:ext uri="{FF2B5EF4-FFF2-40B4-BE49-F238E27FC236}">
                <a16:creationId xmlns:a16="http://schemas.microsoft.com/office/drawing/2014/main" id="{7330A8CE-AE69-4BCB-A949-901A714D0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76" t="33041" r="27183" b="54573"/>
          <a:stretch/>
        </p:blipFill>
        <p:spPr>
          <a:xfrm rot="5400000">
            <a:off x="5893922" y="3889883"/>
            <a:ext cx="2305981" cy="1167722"/>
          </a:xfrm>
          <a:prstGeom prst="rect">
            <a:avLst/>
          </a:prstGeom>
        </p:spPr>
      </p:pic>
      <p:pic>
        <p:nvPicPr>
          <p:cNvPr id="20" name="Рисунок 19" descr="IMG_20201004_120055.jpg">
            <a:extLst>
              <a:ext uri="{FF2B5EF4-FFF2-40B4-BE49-F238E27FC236}">
                <a16:creationId xmlns:a16="http://schemas.microsoft.com/office/drawing/2014/main" id="{B4709526-BFC7-4045-BA0F-EF75C129B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49" t="9352" r="28478" b="80558"/>
          <a:stretch/>
        </p:blipFill>
        <p:spPr>
          <a:xfrm>
            <a:off x="5029199" y="2986085"/>
            <a:ext cx="2017715" cy="533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D6234D-2BB2-4CBE-857D-F50EF8C4C5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94" t="27261" r="10980" b="59997"/>
          <a:stretch/>
        </p:blipFill>
        <p:spPr>
          <a:xfrm>
            <a:off x="2245541" y="5000625"/>
            <a:ext cx="4801371" cy="6936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74CBAB-24D1-42B8-A3C9-E8C1F2FBF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76" t="60615" r="44392" b="29100"/>
          <a:stretch/>
        </p:blipFill>
        <p:spPr>
          <a:xfrm rot="5400000">
            <a:off x="2243416" y="3563301"/>
            <a:ext cx="836183" cy="50228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BE4965-948F-47BD-B8C7-44E5F5409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78" t="52707" r="26236" b="32296"/>
          <a:stretch/>
        </p:blipFill>
        <p:spPr>
          <a:xfrm rot="5400000">
            <a:off x="2504065" y="3989301"/>
            <a:ext cx="1025383" cy="107514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545A6C0-F35B-4946-9C74-EC5D4D189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76" t="60615" r="53557" b="35850"/>
          <a:stretch/>
        </p:blipFill>
        <p:spPr>
          <a:xfrm rot="5400000">
            <a:off x="2623511" y="4993606"/>
            <a:ext cx="405650" cy="1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1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454025" y="1223962"/>
            <a:ext cx="10972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zanjirga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ulangan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elektronlar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manbaining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qutbidan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qutbiga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manbai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1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9A35FF-38EF-419A-A08B-0D0739352A48}"/>
              </a:ext>
            </a:extLst>
          </p:cNvPr>
          <p:cNvSpPr/>
          <p:nvPr/>
        </p:nvSpPr>
        <p:spPr>
          <a:xfrm>
            <a:off x="454025" y="1300162"/>
            <a:ext cx="10972800" cy="3477875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Zanjirning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qismidan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 C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o‘tganida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bajariladigan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zanjirning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uchlari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59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85650" cy="9759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KUCHLANISH HAQIDA TUSHUNCHA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B1A80-69F7-4148-B5A9-086BFD019BDC}"/>
                  </a:ext>
                </a:extLst>
              </p:cNvPr>
              <p:cNvSpPr txBox="1"/>
              <p:nvPr/>
            </p:nvSpPr>
            <p:spPr>
              <a:xfrm>
                <a:off x="4187825" y="1223962"/>
                <a:ext cx="2512071" cy="1537344"/>
              </a:xfrm>
              <a:prstGeom prst="rect">
                <a:avLst/>
              </a:prstGeom>
              <a:noFill/>
              <a:ln w="571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U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𝒒</m:t>
                        </m:r>
                      </m:den>
                    </m:f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B1A80-69F7-4148-B5A9-086BFD019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825" y="1223962"/>
                <a:ext cx="2512071" cy="1537344"/>
              </a:xfrm>
              <a:prstGeom prst="rect">
                <a:avLst/>
              </a:prstGeom>
              <a:blipFill>
                <a:blip r:embed="rId2"/>
                <a:stretch>
                  <a:fillRect l="-11876" b="-766"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6631C00-E77B-42F7-A253-2E5BBEA67554}"/>
              </a:ext>
            </a:extLst>
          </p:cNvPr>
          <p:cNvSpPr txBox="1"/>
          <p:nvPr/>
        </p:nvSpPr>
        <p:spPr>
          <a:xfrm>
            <a:off x="911225" y="2783025"/>
            <a:ext cx="5567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 -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F2EFC0-A418-4892-87D4-7E886C762AA8}"/>
              </a:ext>
            </a:extLst>
          </p:cNvPr>
          <p:cNvSpPr txBox="1"/>
          <p:nvPr/>
        </p:nvSpPr>
        <p:spPr>
          <a:xfrm>
            <a:off x="758825" y="3678168"/>
            <a:ext cx="97450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A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zanjirdan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0BCEE-E26F-4EC3-ADDA-716CB4D9D0DE}"/>
              </a:ext>
            </a:extLst>
          </p:cNvPr>
          <p:cNvSpPr txBox="1"/>
          <p:nvPr/>
        </p:nvSpPr>
        <p:spPr>
          <a:xfrm>
            <a:off x="911225" y="5297953"/>
            <a:ext cx="5567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q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3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4272</TotalTime>
  <Words>668</Words>
  <Application>Microsoft Office PowerPoint</Application>
  <PresentationFormat>Произвольный</PresentationFormat>
  <Paragraphs>84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358</cp:revision>
  <dcterms:created xsi:type="dcterms:W3CDTF">2020-04-13T08:05:16Z</dcterms:created>
  <dcterms:modified xsi:type="dcterms:W3CDTF">2020-10-10T06:09:39Z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