
<file path=[Content_Types].xml><?xml version="1.0" encoding="utf-8"?>
<Types xmlns="http://schemas.openxmlformats.org/package/2006/content-types">
  <Default Extension="avi" ContentType="video/x-msvideo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24"/>
  </p:notesMasterIdLst>
  <p:sldIdLst>
    <p:sldId id="270" r:id="rId2"/>
    <p:sldId id="679" r:id="rId3"/>
    <p:sldId id="680" r:id="rId4"/>
    <p:sldId id="681" r:id="rId5"/>
    <p:sldId id="682" r:id="rId6"/>
    <p:sldId id="678" r:id="rId7"/>
    <p:sldId id="1626" r:id="rId8"/>
    <p:sldId id="1627" r:id="rId9"/>
    <p:sldId id="1628" r:id="rId10"/>
    <p:sldId id="655" r:id="rId11"/>
    <p:sldId id="672" r:id="rId12"/>
    <p:sldId id="669" r:id="rId13"/>
    <p:sldId id="673" r:id="rId14"/>
    <p:sldId id="674" r:id="rId15"/>
    <p:sldId id="1623" r:id="rId16"/>
    <p:sldId id="1624" r:id="rId17"/>
    <p:sldId id="675" r:id="rId18"/>
    <p:sldId id="676" r:id="rId19"/>
    <p:sldId id="670" r:id="rId20"/>
    <p:sldId id="671" r:id="rId21"/>
    <p:sldId id="677" r:id="rId22"/>
    <p:sldId id="629" r:id="rId23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291" autoAdjust="0"/>
  </p:normalViewPr>
  <p:slideViewPr>
    <p:cSldViewPr>
      <p:cViewPr varScale="1">
        <p:scale>
          <a:sx n="67" d="100"/>
          <a:sy n="67" d="100"/>
        </p:scale>
        <p:origin x="654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2"/>
            <a:ext cx="12207875" cy="1738570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50663" y="353780"/>
            <a:ext cx="6544736" cy="1365735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454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7237" y="157162"/>
            <a:ext cx="1623188" cy="14477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652812" y="2236629"/>
            <a:ext cx="9918928" cy="15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ELEKTR TOKI HAQIDA TUSHUNCHA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66740" y="478668"/>
            <a:ext cx="1905000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626318" y="651995"/>
            <a:ext cx="1910858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73E17F9-A8A5-4C0F-9829-8E019206BE5C}"/>
              </a:ext>
            </a:extLst>
          </p:cNvPr>
          <p:cNvSpPr/>
          <p:nvPr/>
        </p:nvSpPr>
        <p:spPr>
          <a:xfrm>
            <a:off x="652170" y="1902911"/>
            <a:ext cx="872262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E9C9B38-BB93-4F9C-8505-CC3E90D90A50}"/>
              </a:ext>
            </a:extLst>
          </p:cNvPr>
          <p:cNvSpPr/>
          <p:nvPr/>
        </p:nvSpPr>
        <p:spPr>
          <a:xfrm>
            <a:off x="658520" y="4234187"/>
            <a:ext cx="827380" cy="18999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A7FBA5-64B7-442C-960F-7DE547DC7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025" y="3715165"/>
            <a:ext cx="3581400" cy="30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A J R I B A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3DE388-CEB3-4D40-A18F-A06AFF9E1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6"/>
          <a:stretch/>
        </p:blipFill>
        <p:spPr bwMode="auto">
          <a:xfrm>
            <a:off x="1263847" y="1355193"/>
            <a:ext cx="3541910" cy="509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061F009-5C6A-462D-BB35-08F8247B9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/>
        </p:blipFill>
        <p:spPr bwMode="auto">
          <a:xfrm>
            <a:off x="6070600" y="1217946"/>
            <a:ext cx="4459090" cy="53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0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ZARYADLI ZARRALARNING TARTIBLI HARAKATI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758825" y="1158060"/>
            <a:ext cx="1005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tartibli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01E7A3-DBC1-4C0E-A374-60A1D892C538}"/>
              </a:ext>
            </a:extLst>
          </p:cNvPr>
          <p:cNvSpPr/>
          <p:nvPr/>
        </p:nvSpPr>
        <p:spPr>
          <a:xfrm>
            <a:off x="682625" y="2983677"/>
            <a:ext cx="1005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“Tok”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ruscha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4400" b="1" dirty="0">
                <a:latin typeface="Arial" panose="020B0604020202020204" pitchFamily="34" charset="0"/>
                <a:cs typeface="Arial" panose="020B0604020202020204" pitchFamily="34" charset="0"/>
              </a:rPr>
              <a:t>поток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so‘zidan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oqim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A J R I B A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5026025" y="1144184"/>
            <a:ext cx="6934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elektrometrning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sharchasiga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tekkizsak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elektrometrning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neon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zumda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yonib-o‘chadi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ADF92A-5FBD-428D-AA6A-DE1DAE0A7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9"/>
          <a:stretch/>
        </p:blipFill>
        <p:spPr bwMode="auto">
          <a:xfrm>
            <a:off x="184152" y="853739"/>
            <a:ext cx="4721225" cy="531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5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A J R I B A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978402" y="1381512"/>
            <a:ext cx="71278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haqiqatan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tartibli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ADF92A-5FBD-428D-AA6A-DE1DAE0A7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9"/>
          <a:stretch/>
        </p:blipFill>
        <p:spPr bwMode="auto">
          <a:xfrm>
            <a:off x="184152" y="853739"/>
            <a:ext cx="4537073" cy="531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HOSIL BO‘LISHIDA ELEKTR MAYDON O‘RNI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3811543" y="907136"/>
            <a:ext cx="78216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sharchadagi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tartibli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muddatli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ADF92A-5FBD-428D-AA6A-DE1DAE0A7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9"/>
          <a:stretch/>
        </p:blipFill>
        <p:spPr bwMode="auto">
          <a:xfrm>
            <a:off x="785811" y="988100"/>
            <a:ext cx="2716213" cy="29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79777F-45FF-42A0-BB0C-2464082D370C}"/>
              </a:ext>
            </a:extLst>
          </p:cNvPr>
          <p:cNvSpPr/>
          <p:nvPr/>
        </p:nvSpPr>
        <p:spPr>
          <a:xfrm>
            <a:off x="552494" y="3912304"/>
            <a:ext cx="11080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mavjudligidir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8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_134">
            <a:hlinkClick r:id="" action="ppaction://media"/>
            <a:extLst>
              <a:ext uri="{FF2B5EF4-FFF2-40B4-BE49-F238E27FC236}">
                <a16:creationId xmlns:a16="http://schemas.microsoft.com/office/drawing/2014/main" id="{9A75A75F-BB4C-4311-816B-16F42C92FB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4"/>
            <a:ext cx="11938000" cy="63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_144">
            <a:hlinkClick r:id="" action="ppaction://media"/>
            <a:extLst>
              <a:ext uri="{FF2B5EF4-FFF2-40B4-BE49-F238E27FC236}">
                <a16:creationId xmlns:a16="http://schemas.microsoft.com/office/drawing/2014/main" id="{06EB7B37-931D-4F5C-A115-9398BAE5BD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4"/>
            <a:ext cx="11938000" cy="64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HOSIL BO‘LISHIDA ELEKTR MAYDON O‘RNI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11425" y="3659119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79777F-45FF-42A0-BB0C-2464082D370C}"/>
              </a:ext>
            </a:extLst>
          </p:cNvPr>
          <p:cNvSpPr/>
          <p:nvPr/>
        </p:nvSpPr>
        <p:spPr>
          <a:xfrm>
            <a:off x="704894" y="1870086"/>
            <a:ext cx="110806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4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HOSIL BO‘LISHIDA ELEKTR MAYDON O‘RNI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79777F-45FF-42A0-BB0C-2464082D370C}"/>
              </a:ext>
            </a:extLst>
          </p:cNvPr>
          <p:cNvSpPr/>
          <p:nvPr/>
        </p:nvSpPr>
        <p:spPr>
          <a:xfrm>
            <a:off x="552494" y="1272123"/>
            <a:ext cx="11080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uzoqroq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E581B-8AD7-4683-85C1-C0478B7A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2" y="2849540"/>
            <a:ext cx="6248400" cy="41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12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19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A J R I B A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2350EA79-EB5E-4C3C-A78E-D895FF62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389592"/>
            <a:ext cx="8489950" cy="56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8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529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740025" y="55737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E3972-8A17-4CC8-A44C-694259F283C3}"/>
              </a:ext>
            </a:extLst>
          </p:cNvPr>
          <p:cNvSpPr txBox="1"/>
          <p:nvPr/>
        </p:nvSpPr>
        <p:spPr>
          <a:xfrm>
            <a:off x="606425" y="1034503"/>
            <a:ext cx="1104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1-Savol: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elektroskopning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sharchasiga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tekkizilsa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yaproqlari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ochiladi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A4B6C7-9BBF-489D-9D7E-B8FD789C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3158161"/>
            <a:ext cx="5581650" cy="352362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E5D1598-9883-4681-BBEA-129D8FEF934F}"/>
              </a:ext>
            </a:extLst>
          </p:cNvPr>
          <p:cNvSpPr/>
          <p:nvPr/>
        </p:nvSpPr>
        <p:spPr>
          <a:xfrm>
            <a:off x="1825625" y="6253162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10748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 TOKINING TA’SIRLARI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606425" y="1376362"/>
            <a:ext cx="1066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tartibli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olmaymiz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mavjudligi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sezish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42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10748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4035425" y="183475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E3972-8A17-4CC8-A44C-694259F283C3}"/>
              </a:ext>
            </a:extLst>
          </p:cNvPr>
          <p:cNvSpPr txBox="1"/>
          <p:nvPr/>
        </p:nvSpPr>
        <p:spPr>
          <a:xfrm>
            <a:off x="606425" y="1153984"/>
            <a:ext cx="1066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qiziydi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(ammo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o‘tao‘tkazgichlar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qizimaydi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Eletrolitdan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5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49275" y="1431634"/>
            <a:ext cx="11087100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yozing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Ikkita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elektron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orasidagi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ta’sir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kuchi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ularning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bir-birlarini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gravitatsion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tortishish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kuchlaridan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necha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marta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kuchli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altLang="ru-RU" sz="4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888893C4-FC2B-4592-854D-DDB265EB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405962"/>
            <a:ext cx="3733800" cy="23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529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B962A-95B5-4D50-92F7-7D7B347ADD19}"/>
              </a:ext>
            </a:extLst>
          </p:cNvPr>
          <p:cNvSpPr txBox="1"/>
          <p:nvPr/>
        </p:nvSpPr>
        <p:spPr>
          <a:xfrm>
            <a:off x="454025" y="986253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elektroskop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yaproqlarining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ikkalasi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ishorali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qochadi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4CAB3-9B94-4334-9922-E354A5659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57" y="2972215"/>
            <a:ext cx="3124200" cy="363128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757784-D626-4EF0-87C6-B382C2F047EF}"/>
              </a:ext>
            </a:extLst>
          </p:cNvPr>
          <p:cNvSpPr/>
          <p:nvPr/>
        </p:nvSpPr>
        <p:spPr>
          <a:xfrm>
            <a:off x="5130019" y="6325015"/>
            <a:ext cx="838200" cy="278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2" descr="Дискретность электрического заряда. Электрон. Строение атома — урок.  Физика, 8 класс.">
            <a:extLst>
              <a:ext uri="{FF2B5EF4-FFF2-40B4-BE49-F238E27FC236}">
                <a16:creationId xmlns:a16="http://schemas.microsoft.com/office/drawing/2014/main" id="{0024781F-ECDF-4468-B5D3-B0BC2BF055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2825" y="350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0CE45E-3455-447F-A67A-F193AC48F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7" t="7895" r="7074" b="15551"/>
          <a:stretch/>
        </p:blipFill>
        <p:spPr>
          <a:xfrm>
            <a:off x="7997825" y="2961859"/>
            <a:ext cx="3124200" cy="304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3349625" y="117699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47C60D-E243-4BC9-AA72-00206E23D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3" y="3824287"/>
            <a:ext cx="2992341" cy="235267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E13338C-A68E-4867-BD0E-06D5A394D6A5}"/>
              </a:ext>
            </a:extLst>
          </p:cNvPr>
          <p:cNvSpPr/>
          <p:nvPr/>
        </p:nvSpPr>
        <p:spPr>
          <a:xfrm>
            <a:off x="265283" y="6005511"/>
            <a:ext cx="1026942" cy="282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2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529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E3972-8A17-4CC8-A44C-694259F283C3}"/>
              </a:ext>
            </a:extLst>
          </p:cNvPr>
          <p:cNvSpPr txBox="1"/>
          <p:nvPr/>
        </p:nvSpPr>
        <p:spPr>
          <a:xfrm>
            <a:off x="505619" y="1519654"/>
            <a:ext cx="108696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2-Savol: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ipga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shoyi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ipga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olishni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tavsiya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qiladilar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816225" y="14793"/>
            <a:ext cx="727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9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529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B962A-95B5-4D50-92F7-7D7B347ADD19}"/>
              </a:ext>
            </a:extLst>
          </p:cNvPr>
          <p:cNvSpPr txBox="1"/>
          <p:nvPr/>
        </p:nvSpPr>
        <p:spPr>
          <a:xfrm>
            <a:off x="568325" y="1452562"/>
            <a:ext cx="1104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shoyi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izolyator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shimimaydi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816225" y="31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2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54025" y="1088810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3-Savol: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Elektroskopning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shariga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barmog‘imizni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tegizsak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tezda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zaryadsizlanib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qolishiga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06C769C-DBF8-442B-BE90-0FE6C1B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6"/>
          <a:stretch/>
        </p:blipFill>
        <p:spPr bwMode="auto">
          <a:xfrm>
            <a:off x="3843337" y="3485753"/>
            <a:ext cx="2465388" cy="33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54025" y="1088810"/>
            <a:ext cx="1097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qo‘limizni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elektroskop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shariga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tegizsak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tanamizga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06C769C-DBF8-442B-BE90-0FE6C1B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6"/>
          <a:stretch/>
        </p:blipFill>
        <p:spPr bwMode="auto">
          <a:xfrm>
            <a:off x="4568825" y="3595706"/>
            <a:ext cx="2133600" cy="30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9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328159" y="985507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4-Savol: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qaytargichning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pastgi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chuqurroq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qismigacha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tushiriladi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4EDB9-F102-4973-A79F-2619F0AF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187" y="975983"/>
            <a:ext cx="2587625" cy="46815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028D4B-FEF0-4418-A4A3-4B4211021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96" y="4000499"/>
            <a:ext cx="3895277" cy="24242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AA9782-B721-47EA-AD75-F9A23D64F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3967162"/>
            <a:ext cx="3505200" cy="24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0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54025" y="1093572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Yig‘ilgan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chuqurroq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o‘tkazuvchi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qismigacha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borishini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ta’minlash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7C5C02-B47C-4B94-A042-44ACE620A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025" y="1093572"/>
            <a:ext cx="3197225" cy="4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8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4125</TotalTime>
  <Words>534</Words>
  <Application>Microsoft Office PowerPoint</Application>
  <PresentationFormat>Произвольный</PresentationFormat>
  <Paragraphs>49</Paragraphs>
  <Slides>22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340</cp:revision>
  <dcterms:created xsi:type="dcterms:W3CDTF">2020-04-13T08:05:16Z</dcterms:created>
  <dcterms:modified xsi:type="dcterms:W3CDTF">2020-10-08T08:38:02Z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