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16"/>
  </p:notesMasterIdLst>
  <p:sldIdLst>
    <p:sldId id="270" r:id="rId2"/>
    <p:sldId id="629" r:id="rId3"/>
    <p:sldId id="626" r:id="rId4"/>
    <p:sldId id="653" r:id="rId5"/>
    <p:sldId id="654" r:id="rId6"/>
    <p:sldId id="655" r:id="rId7"/>
    <p:sldId id="657" r:id="rId8"/>
    <p:sldId id="650" r:id="rId9"/>
    <p:sldId id="658" r:id="rId10"/>
    <p:sldId id="659" r:id="rId11"/>
    <p:sldId id="660" r:id="rId12"/>
    <p:sldId id="661" r:id="rId13"/>
    <p:sldId id="616" r:id="rId14"/>
    <p:sldId id="656" r:id="rId15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291" autoAdjust="0"/>
  </p:normalViewPr>
  <p:slideViewPr>
    <p:cSldViewPr>
      <p:cViewPr varScale="1">
        <p:scale>
          <a:sx n="67" d="100"/>
          <a:sy n="67" d="100"/>
        </p:scale>
        <p:origin x="690" y="54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2"/>
            <a:ext cx="12207875" cy="145282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2" name="object 12"/>
          <p:cNvSpPr txBox="1"/>
          <p:nvPr/>
        </p:nvSpPr>
        <p:spPr>
          <a:xfrm>
            <a:off x="10406462" y="608107"/>
            <a:ext cx="365992" cy="767883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230564" y="266688"/>
            <a:ext cx="563660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7237" y="157163"/>
            <a:ext cx="1623188" cy="12003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318831" y="2041825"/>
            <a:ext cx="10409279" cy="138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O‘TILGAN MAVZULAR BO‘YICHA TAKRORLASH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79025" y="181518"/>
            <a:ext cx="1598573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278569"/>
            <a:ext cx="1598573" cy="1503479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  <a:p>
            <a:pPr algn="ctr" defTabSz="1217750">
              <a:spcBef>
                <a:spcPts val="265"/>
              </a:spcBef>
              <a:defRPr/>
            </a:pP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652170" y="1902911"/>
            <a:ext cx="872262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723970" y="4957762"/>
            <a:ext cx="800462" cy="1590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3" name="Рисунок 2">
            <a:extLst>
              <a:ext uri="{FF2B5EF4-FFF2-40B4-BE49-F238E27FC236}">
                <a16:creationId xmlns:a16="http://schemas.microsoft.com/office/drawing/2014/main" id="{39CDA478-A655-4306-B148-DD173CF07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371" y="3600149"/>
            <a:ext cx="5638800" cy="344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9191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02E57A-9288-40E6-97D9-9EEA3597D376}"/>
                  </a:ext>
                </a:extLst>
              </p:cNvPr>
              <p:cNvSpPr txBox="1"/>
              <p:nvPr/>
            </p:nvSpPr>
            <p:spPr>
              <a:xfrm>
                <a:off x="958850" y="1376362"/>
                <a:ext cx="10267950" cy="3046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 Bir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jinsli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elektrostatik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0,4</a:t>
                </a:r>
                <a:r>
                  <a:rPr lang="en-US" sz="48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zaryadga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 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etadi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nuqtadagi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kuchlanganligini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02E57A-9288-40E6-97D9-9EEA3597D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850" y="1376362"/>
                <a:ext cx="10267950" cy="3046988"/>
              </a:xfrm>
              <a:prstGeom prst="rect">
                <a:avLst/>
              </a:prstGeom>
              <a:blipFill>
                <a:blip r:embed="rId2"/>
                <a:stretch>
                  <a:fillRect l="-2671" t="-4800" r="-2671" b="-9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4242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9191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02E57A-9288-40E6-97D9-9EEA3597D376}"/>
              </a:ext>
            </a:extLst>
          </p:cNvPr>
          <p:cNvSpPr txBox="1"/>
          <p:nvPr/>
        </p:nvSpPr>
        <p:spPr>
          <a:xfrm>
            <a:off x="682625" y="1376362"/>
            <a:ext cx="10896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nuqtaviy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o‘zgartirmasdan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zadyad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martadan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orttirilsa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479361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9191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02E57A-9288-40E6-97D9-9EEA3597D376}"/>
              </a:ext>
            </a:extLst>
          </p:cNvPr>
          <p:cNvSpPr txBox="1"/>
          <p:nvPr/>
        </p:nvSpPr>
        <p:spPr>
          <a:xfrm>
            <a:off x="644525" y="1681162"/>
            <a:ext cx="10896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atomidagi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zaryadi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049617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47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487D3-3FCB-4025-A72E-DEE5CFA901C4}"/>
              </a:ext>
            </a:extLst>
          </p:cNvPr>
          <p:cNvSpPr txBox="1"/>
          <p:nvPr/>
        </p:nvSpPr>
        <p:spPr>
          <a:xfrm>
            <a:off x="300037" y="1604962"/>
            <a:ext cx="115855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10 cm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0,23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sharchadagi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</p:spTree>
    <p:extLst>
      <p:ext uri="{BB962C8B-B14F-4D97-AF65-F5344CB8AC3E}">
        <p14:creationId xmlns:p14="http://schemas.microsoft.com/office/powerpoint/2010/main" val="1553454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456E231-473F-48B3-A30E-4E2FE3F118DE}"/>
                  </a:ext>
                </a:extLst>
              </p:cNvPr>
              <p:cNvSpPr txBox="1"/>
              <p:nvPr/>
            </p:nvSpPr>
            <p:spPr>
              <a:xfrm>
                <a:off x="7965292" y="2792596"/>
                <a:ext cx="2362200" cy="9755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000" b="1" dirty="0"/>
                  <a:t>=</a:t>
                </a:r>
                <a:r>
                  <a:rPr lang="en-US" sz="40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456E231-473F-48B3-A30E-4E2FE3F11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292" y="2792596"/>
                <a:ext cx="2362200" cy="975588"/>
              </a:xfrm>
              <a:prstGeom prst="rect">
                <a:avLst/>
              </a:prstGeom>
              <a:blipFill>
                <a:blip r:embed="rId2"/>
                <a:stretch>
                  <a:fillRect b="-13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0E14F13-D071-457C-88C8-F9ED803C3AFF}"/>
                  </a:ext>
                </a:extLst>
              </p:cNvPr>
              <p:cNvSpPr txBox="1"/>
              <p:nvPr/>
            </p:nvSpPr>
            <p:spPr>
              <a:xfrm>
                <a:off x="8842515" y="1642366"/>
                <a:ext cx="339024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9,1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𝑘𝑔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0E14F13-D071-457C-88C8-F9ED803C3A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2515" y="1642366"/>
                <a:ext cx="3390248" cy="523220"/>
              </a:xfrm>
              <a:prstGeom prst="rect">
                <a:avLst/>
              </a:prstGeom>
              <a:blipFill>
                <a:blip r:embed="rId3"/>
                <a:stretch>
                  <a:fillRect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247978A-0FCD-4B92-8ECB-FE584A43B6D0}"/>
                  </a:ext>
                </a:extLst>
              </p:cNvPr>
              <p:cNvSpPr txBox="1"/>
              <p:nvPr/>
            </p:nvSpPr>
            <p:spPr>
              <a:xfrm>
                <a:off x="5366721" y="1265044"/>
                <a:ext cx="339024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e = –1,6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247978A-0FCD-4B92-8ECB-FE584A43B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721" y="1265044"/>
                <a:ext cx="3390248" cy="584775"/>
              </a:xfrm>
              <a:prstGeom prst="rect">
                <a:avLst/>
              </a:prstGeom>
              <a:blipFill>
                <a:blip r:embed="rId4"/>
                <a:stretch>
                  <a:fillRect l="-4488" t="-15789" b="-3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C56086-B294-4C43-8D4C-4E06E4613A97}"/>
                  </a:ext>
                </a:extLst>
              </p:cNvPr>
              <p:cNvSpPr txBox="1"/>
              <p:nvPr/>
            </p:nvSpPr>
            <p:spPr>
              <a:xfrm>
                <a:off x="3209623" y="2343397"/>
                <a:ext cx="3579415" cy="10532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 =</a:t>
                </a:r>
                <a:r>
                  <a:rPr lang="en-US" sz="4000" dirty="0">
                    <a:solidFill>
                      <a:schemeClr val="tx1"/>
                    </a:solidFill>
                  </a:rPr>
                  <a:t> 9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C56086-B294-4C43-8D4C-4E06E4613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623" y="2343397"/>
                <a:ext cx="3579415" cy="1053237"/>
              </a:xfrm>
              <a:prstGeom prst="rect">
                <a:avLst/>
              </a:prstGeom>
              <a:blipFill>
                <a:blip r:embed="rId5"/>
                <a:stretch>
                  <a:fillRect l="-6133" b="-12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7808A6A-E93A-494A-ACBA-22D0F1007E81}"/>
                  </a:ext>
                </a:extLst>
              </p:cNvPr>
              <p:cNvSpPr txBox="1"/>
              <p:nvPr/>
            </p:nvSpPr>
            <p:spPr>
              <a:xfrm>
                <a:off x="2080209" y="1017754"/>
                <a:ext cx="2251869" cy="10030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4000" b="1" dirty="0"/>
                  <a:t> </a:t>
                </a:r>
                <a:r>
                  <a:rPr lang="ru-RU" sz="4000" b="1" dirty="0"/>
                  <a:t>=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7808A6A-E93A-494A-ACBA-22D0F1007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209" y="1017754"/>
                <a:ext cx="2251869" cy="1003095"/>
              </a:xfrm>
              <a:prstGeom prst="rect">
                <a:avLst/>
              </a:prstGeom>
              <a:blipFill>
                <a:blip r:embed="rId6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0" y="-1"/>
            <a:ext cx="12185650" cy="8429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E3F82C9-3C16-4A50-8E2B-E1E7F63CE182}"/>
                  </a:ext>
                </a:extLst>
              </p:cNvPr>
              <p:cNvSpPr txBox="1"/>
              <p:nvPr/>
            </p:nvSpPr>
            <p:spPr>
              <a:xfrm>
                <a:off x="380057" y="2610725"/>
                <a:ext cx="2676823" cy="91198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dirty="0"/>
                  <a:t>F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36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E3F82C9-3C16-4A50-8E2B-E1E7F63CE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057" y="2610725"/>
                <a:ext cx="2676823" cy="911981"/>
              </a:xfrm>
              <a:prstGeom prst="rect">
                <a:avLst/>
              </a:prstGeom>
              <a:blipFill>
                <a:blip r:embed="rId7"/>
                <a:stretch>
                  <a:fillRect l="-6306" b="-9677"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DBFE2EFF-FC98-4E1B-ADCD-7C2D82EA8A54}"/>
              </a:ext>
            </a:extLst>
          </p:cNvPr>
          <p:cNvSpPr/>
          <p:nvPr/>
        </p:nvSpPr>
        <p:spPr>
          <a:xfrm>
            <a:off x="55483" y="2234989"/>
            <a:ext cx="3226276" cy="1450848"/>
          </a:xfrm>
          <a:prstGeom prst="cloudCallout">
            <a:avLst>
              <a:gd name="adj1" fmla="val 2604"/>
              <a:gd name="adj2" fmla="val 46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Kulon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узырек для мыслей: облако 18">
            <a:extLst>
              <a:ext uri="{FF2B5EF4-FFF2-40B4-BE49-F238E27FC236}">
                <a16:creationId xmlns:a16="http://schemas.microsoft.com/office/drawing/2014/main" id="{D912118F-15D2-4F01-8CA3-3968A47B222E}"/>
              </a:ext>
            </a:extLst>
          </p:cNvPr>
          <p:cNvSpPr/>
          <p:nvPr/>
        </p:nvSpPr>
        <p:spPr>
          <a:xfrm>
            <a:off x="5366721" y="832008"/>
            <a:ext cx="3276600" cy="1450848"/>
          </a:xfrm>
          <a:prstGeom prst="cloudCallout">
            <a:avLst>
              <a:gd name="adj1" fmla="val 2604"/>
              <a:gd name="adj2" fmla="val 46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узырек для мыслей: облако 19">
            <a:extLst>
              <a:ext uri="{FF2B5EF4-FFF2-40B4-BE49-F238E27FC236}">
                <a16:creationId xmlns:a16="http://schemas.microsoft.com/office/drawing/2014/main" id="{56B641D8-19CB-4B12-8FE5-92B4A30FACB6}"/>
              </a:ext>
            </a:extLst>
          </p:cNvPr>
          <p:cNvSpPr/>
          <p:nvPr/>
        </p:nvSpPr>
        <p:spPr>
          <a:xfrm>
            <a:off x="933128" y="832008"/>
            <a:ext cx="4247503" cy="1450848"/>
          </a:xfrm>
          <a:prstGeom prst="cloudCallout">
            <a:avLst>
              <a:gd name="adj1" fmla="val 2604"/>
              <a:gd name="adj2" fmla="val 46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kuchlanganligi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узырек для мыслей: облако 20">
            <a:extLst>
              <a:ext uri="{FF2B5EF4-FFF2-40B4-BE49-F238E27FC236}">
                <a16:creationId xmlns:a16="http://schemas.microsoft.com/office/drawing/2014/main" id="{4BB20EEE-6C37-450B-8983-0C692B0600DE}"/>
              </a:ext>
            </a:extLst>
          </p:cNvPr>
          <p:cNvSpPr/>
          <p:nvPr/>
        </p:nvSpPr>
        <p:spPr>
          <a:xfrm>
            <a:off x="8547328" y="962899"/>
            <a:ext cx="3579415" cy="1620773"/>
          </a:xfrm>
          <a:prstGeom prst="cloudCallout">
            <a:avLst>
              <a:gd name="adj1" fmla="val 2604"/>
              <a:gd name="adj2" fmla="val 46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узырек для мыслей: облако 21">
            <a:extLst>
              <a:ext uri="{FF2B5EF4-FFF2-40B4-BE49-F238E27FC236}">
                <a16:creationId xmlns:a16="http://schemas.microsoft.com/office/drawing/2014/main" id="{A2D555B1-5B18-4057-BD5B-246CE23759E2}"/>
              </a:ext>
            </a:extLst>
          </p:cNvPr>
          <p:cNvSpPr/>
          <p:nvPr/>
        </p:nvSpPr>
        <p:spPr>
          <a:xfrm>
            <a:off x="3181744" y="2172599"/>
            <a:ext cx="3501084" cy="1450848"/>
          </a:xfrm>
          <a:prstGeom prst="cloudCallout">
            <a:avLst>
              <a:gd name="adj1" fmla="val 2604"/>
              <a:gd name="adj2" fmla="val 46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узырек для мыслей: облако 22">
            <a:extLst>
              <a:ext uri="{FF2B5EF4-FFF2-40B4-BE49-F238E27FC236}">
                <a16:creationId xmlns:a16="http://schemas.microsoft.com/office/drawing/2014/main" id="{8E01B123-5D94-46CD-B4DC-5CE427817AE0}"/>
              </a:ext>
            </a:extLst>
          </p:cNvPr>
          <p:cNvSpPr/>
          <p:nvPr/>
        </p:nvSpPr>
        <p:spPr>
          <a:xfrm>
            <a:off x="6540342" y="2565497"/>
            <a:ext cx="4772668" cy="1450848"/>
          </a:xfrm>
          <a:prstGeom prst="cloudCallout">
            <a:avLst>
              <a:gd name="adj1" fmla="val 2604"/>
              <a:gd name="adj2" fmla="val 46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Diellektrik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singdiruvchanlik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6727E-6 3.6228E-6 L -0.00847 0.464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23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8145E-6 2.08955E-6 L 0.10474 0.60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37" y="304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6759E-6 1.35685E-8 L -0.00548 0.225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11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01085 L 0.13679 0.4735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8" y="23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1944E-6 -4.27861E-6 L -0.03283 0.5436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1" y="271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093E-6 5.92492E-7 L -0.19385 0.4142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93" y="207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28" grpId="0"/>
      <p:bldP spid="25" grpId="0"/>
      <p:bldP spid="24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33337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487D3-3FCB-4025-A72E-DEE5CFA901C4}"/>
              </a:ext>
            </a:extLst>
          </p:cNvPr>
          <p:cNvSpPr txBox="1"/>
          <p:nvPr/>
        </p:nvSpPr>
        <p:spPr>
          <a:xfrm>
            <a:off x="300038" y="1376362"/>
            <a:ext cx="114315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nuqtaviy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o‘zgartirmasdan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zadyad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martadan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ortirilsa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169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25400" y="33337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487D3-3FCB-4025-A72E-DEE5CFA901C4}"/>
              </a:ext>
            </a:extLst>
          </p:cNvPr>
          <p:cNvSpPr txBox="1"/>
          <p:nvPr/>
        </p:nvSpPr>
        <p:spPr>
          <a:xfrm>
            <a:off x="300037" y="1452562"/>
            <a:ext cx="115855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nuqtaviy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har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orttirilganda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49271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47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300037" y="1452562"/>
                <a:ext cx="11585575" cy="21313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3. Bir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jinsli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elektrostatik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en-US" sz="4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4 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37" y="1452562"/>
                <a:ext cx="11585575" cy="2131353"/>
              </a:xfrm>
              <a:prstGeom prst="rect">
                <a:avLst/>
              </a:prstGeom>
              <a:blipFill>
                <a:blip r:embed="rId2"/>
                <a:stretch>
                  <a:fillRect l="-2104" t="-6286" r="-2104" b="-12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97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47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300037" y="1362491"/>
                <a:ext cx="11585575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/C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qilishini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37" y="1362491"/>
                <a:ext cx="11585575" cy="2123658"/>
              </a:xfrm>
              <a:prstGeom prst="rect">
                <a:avLst/>
              </a:prstGeom>
              <a:blipFill>
                <a:blip r:embed="rId2"/>
                <a:stretch>
                  <a:fillRect l="-2104" t="-6322" r="-2104" b="-126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2808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0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341312" y="1147762"/>
                <a:ext cx="11503025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5. Bir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zaryadga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metall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 cm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90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ta’sirlashmoqda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 Har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ortiqcha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elektronlar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12" y="1147762"/>
                <a:ext cx="11503025" cy="3785652"/>
              </a:xfrm>
              <a:prstGeom prst="rect">
                <a:avLst/>
              </a:prstGeom>
              <a:blipFill>
                <a:blip r:embed="rId2"/>
                <a:stretch>
                  <a:fillRect l="-2438" t="-3865" r="-2385" b="-7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3134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9191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02E57A-9288-40E6-97D9-9EEA3597D376}"/>
                  </a:ext>
                </a:extLst>
              </p:cNvPr>
              <p:cNvSpPr txBox="1"/>
              <p:nvPr/>
            </p:nvSpPr>
            <p:spPr>
              <a:xfrm>
                <a:off x="396875" y="1452562"/>
                <a:ext cx="11391900" cy="34778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1. Bir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metall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 cm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36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ta’sirlashmoqda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Har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ortiqcha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elektronlar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02E57A-9288-40E6-97D9-9EEA3597D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75" y="1452562"/>
                <a:ext cx="11391900" cy="3477875"/>
              </a:xfrm>
              <a:prstGeom prst="rect">
                <a:avLst/>
              </a:prstGeom>
              <a:blipFill>
                <a:blip r:embed="rId2"/>
                <a:stretch>
                  <a:fillRect l="-2140" t="-3678" r="-2194" b="-6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2805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9191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02E57A-9288-40E6-97D9-9EEA3597D376}"/>
                  </a:ext>
                </a:extLst>
              </p:cNvPr>
              <p:cNvSpPr txBox="1"/>
              <p:nvPr/>
            </p:nvSpPr>
            <p:spPr>
              <a:xfrm>
                <a:off x="396875" y="1452562"/>
                <a:ext cx="11391900" cy="21852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2. Maydon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5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/C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12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qilishini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702E57A-9288-40E6-97D9-9EEA3597D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75" y="1452562"/>
                <a:ext cx="11391900" cy="2185214"/>
              </a:xfrm>
              <a:prstGeom prst="rect">
                <a:avLst/>
              </a:prstGeom>
              <a:blipFill>
                <a:blip r:embed="rId2"/>
                <a:stretch>
                  <a:fillRect l="-2140" t="-5850" r="-2194" b="-86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6224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3889</TotalTime>
  <Words>420</Words>
  <Application>Microsoft Office PowerPoint</Application>
  <PresentationFormat>Произвольный</PresentationFormat>
  <Paragraphs>42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308</cp:revision>
  <dcterms:created xsi:type="dcterms:W3CDTF">2020-04-13T08:05:16Z</dcterms:created>
  <dcterms:modified xsi:type="dcterms:W3CDTF">2020-09-29T09:41:03Z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