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notesMasterIdLst>
    <p:notesMasterId r:id="rId16"/>
  </p:notesMasterIdLst>
  <p:sldIdLst>
    <p:sldId id="270" r:id="rId2"/>
    <p:sldId id="629" r:id="rId3"/>
    <p:sldId id="626" r:id="rId4"/>
    <p:sldId id="653" r:id="rId5"/>
    <p:sldId id="654" r:id="rId6"/>
    <p:sldId id="655" r:id="rId7"/>
    <p:sldId id="657" r:id="rId8"/>
    <p:sldId id="650" r:id="rId9"/>
    <p:sldId id="658" r:id="rId10"/>
    <p:sldId id="659" r:id="rId11"/>
    <p:sldId id="660" r:id="rId12"/>
    <p:sldId id="661" r:id="rId13"/>
    <p:sldId id="616" r:id="rId14"/>
    <p:sldId id="656" r:id="rId15"/>
  </p:sldIdLst>
  <p:sldSz cx="12185650" cy="7019925"/>
  <p:notesSz cx="5765800" cy="3244850"/>
  <p:defaultTextStyle>
    <a:defPPr>
      <a:defRPr lang="ru-RU"/>
    </a:defPPr>
    <a:lvl1pPr marL="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381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31" userDrawn="1">
          <p15:clr>
            <a:srgbClr val="A4A3A4"/>
          </p15:clr>
        </p15:guide>
        <p15:guide id="2" pos="45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DF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2" autoAdjust="0"/>
    <p:restoredTop sz="94291" autoAdjust="0"/>
  </p:normalViewPr>
  <p:slideViewPr>
    <p:cSldViewPr>
      <p:cViewPr varScale="1">
        <p:scale>
          <a:sx n="67" d="100"/>
          <a:sy n="67" d="100"/>
        </p:scale>
        <p:origin x="690" y="54"/>
      </p:cViewPr>
      <p:guideLst>
        <p:guide orient="horz" pos="6231"/>
        <p:guide pos="45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F0624-E261-4E68-BC68-6CD565DFB15F}" type="datetimeFigureOut">
              <a:rPr lang="ru-RU" smtClean="0"/>
              <a:t>29.09.2020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F9C9D-080E-4439-901A-28EA3C65AC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81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1pPr>
    <a:lvl2pPr marL="968030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2pPr>
    <a:lvl3pPr marL="193605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3pPr>
    <a:lvl4pPr marL="2904089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4pPr>
    <a:lvl5pPr marL="387211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5pPr>
    <a:lvl6pPr marL="4840148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6pPr>
    <a:lvl7pPr marL="580817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7pPr>
    <a:lvl8pPr marL="6776207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8pPr>
    <a:lvl9pPr marL="7744236" algn="l" defTabSz="1936059" rtl="0" eaLnBrk="1" latinLnBrk="0" hangingPunct="1">
      <a:defRPr sz="254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3924" y="2176176"/>
            <a:ext cx="10357803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7848" y="3931158"/>
            <a:ext cx="8529955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455189"/>
          </a:xfrm>
        </p:spPr>
        <p:txBody>
          <a:bodyPr lIns="0" tIns="0" rIns="0" bIns="0"/>
          <a:lstStyle>
            <a:lvl1pPr>
              <a:defRPr sz="2958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284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5612" y="1614583"/>
            <a:ext cx="530075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666786"/>
          </a:xfrm>
        </p:spPr>
        <p:txBody>
          <a:bodyPr lIns="0" tIns="0" rIns="0" bIns="0"/>
          <a:lstStyle>
            <a:lvl1pPr>
              <a:defRPr sz="43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931" y="286575"/>
            <a:ext cx="10357805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93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9491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5047" y="3060116"/>
            <a:ext cx="3326682" cy="2276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7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393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9491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5047" y="5098167"/>
            <a:ext cx="3326682" cy="981492"/>
          </a:xfrm>
        </p:spPr>
        <p:txBody>
          <a:bodyPr>
            <a:noAutofit/>
          </a:bodyPr>
          <a:lstStyle>
            <a:lvl1pPr marL="0" indent="0">
              <a:buNone/>
              <a:defRPr sz="1479"/>
            </a:lvl1pPr>
            <a:lvl2pPr marL="152239" indent="-152239">
              <a:buFont typeface="Arial" panose="020B0604020202020204" pitchFamily="34" charset="0"/>
              <a:buChar char="•"/>
              <a:defRPr sz="1479"/>
            </a:lvl2pPr>
            <a:lvl3pPr marL="304477" indent="-152239">
              <a:defRPr sz="1479"/>
            </a:lvl3pPr>
            <a:lvl4pPr marL="532831" indent="-228356">
              <a:defRPr sz="1479"/>
            </a:lvl4pPr>
            <a:lvl5pPr marL="761189" indent="-228356">
              <a:defRPr sz="147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3931" y="955500"/>
            <a:ext cx="10357805" cy="223779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91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8386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63" y="1159949"/>
            <a:ext cx="11942743" cy="5731336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17" name="bg object 17"/>
          <p:cNvSpPr/>
          <p:nvPr/>
        </p:nvSpPr>
        <p:spPr>
          <a:xfrm>
            <a:off x="141281" y="153956"/>
            <a:ext cx="11942743" cy="92866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8055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593" y="221585"/>
            <a:ext cx="1091446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1682" y="2124550"/>
            <a:ext cx="1034228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3122" y="6528530"/>
            <a:ext cx="3899408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282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3669" y="6528530"/>
            <a:ext cx="2802699" cy="586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6272">
        <a:defRPr>
          <a:latin typeface="+mn-lt"/>
          <a:ea typeface="+mn-ea"/>
          <a:cs typeface="+mn-cs"/>
        </a:defRPr>
      </a:lvl2pPr>
      <a:lvl3pPr marL="1932544">
        <a:defRPr>
          <a:latin typeface="+mn-lt"/>
          <a:ea typeface="+mn-ea"/>
          <a:cs typeface="+mn-cs"/>
        </a:defRPr>
      </a:lvl3pPr>
      <a:lvl4pPr marL="2898815">
        <a:defRPr>
          <a:latin typeface="+mn-lt"/>
          <a:ea typeface="+mn-ea"/>
          <a:cs typeface="+mn-cs"/>
        </a:defRPr>
      </a:lvl4pPr>
      <a:lvl5pPr marL="3865088">
        <a:defRPr>
          <a:latin typeface="+mn-lt"/>
          <a:ea typeface="+mn-ea"/>
          <a:cs typeface="+mn-cs"/>
        </a:defRPr>
      </a:lvl5pPr>
      <a:lvl6pPr marL="4831360">
        <a:defRPr>
          <a:latin typeface="+mn-lt"/>
          <a:ea typeface="+mn-ea"/>
          <a:cs typeface="+mn-cs"/>
        </a:defRPr>
      </a:lvl6pPr>
      <a:lvl7pPr marL="5797632">
        <a:defRPr>
          <a:latin typeface="+mn-lt"/>
          <a:ea typeface="+mn-ea"/>
          <a:cs typeface="+mn-cs"/>
        </a:defRPr>
      </a:lvl7pPr>
      <a:lvl8pPr marL="6763904">
        <a:defRPr>
          <a:latin typeface="+mn-lt"/>
          <a:ea typeface="+mn-ea"/>
          <a:cs typeface="+mn-cs"/>
        </a:defRPr>
      </a:lvl8pPr>
      <a:lvl9pPr marL="77301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-22225" y="18792"/>
            <a:ext cx="12207875" cy="1452821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2" name="object 12"/>
          <p:cNvSpPr txBox="1"/>
          <p:nvPr/>
        </p:nvSpPr>
        <p:spPr>
          <a:xfrm>
            <a:off x="10406462" y="608107"/>
            <a:ext cx="365992" cy="767883"/>
          </a:xfrm>
          <a:prstGeom prst="rect">
            <a:avLst/>
          </a:prstGeom>
        </p:spPr>
        <p:txBody>
          <a:bodyPr lIns="0" tIns="33519" rIns="0" bIns="0">
            <a:spAutoFit/>
          </a:bodyPr>
          <a:lstStyle/>
          <a:p>
            <a:pPr defTabSz="1217750">
              <a:spcBef>
                <a:spcPts val="265"/>
              </a:spcBef>
              <a:defRPr/>
            </a:pPr>
            <a:r>
              <a:rPr lang="en-US" sz="4650" b="1" spc="22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3230564" y="266688"/>
            <a:ext cx="5636607" cy="1262289"/>
          </a:xfrm>
          <a:prstGeom prst="rect">
            <a:avLst/>
          </a:prstGeom>
        </p:spPr>
        <p:txBody>
          <a:bodyPr wrap="square" lIns="0" tIns="3088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55" algn="ctr" defTabSz="1933533">
              <a:spcBef>
                <a:spcPts val="241"/>
              </a:spcBef>
              <a:defRPr/>
            </a:pPr>
            <a:r>
              <a:rPr lang="en-US" sz="80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3" name="object 11"/>
          <p:cNvSpPr>
            <a:spLocks noChangeArrowheads="1"/>
          </p:cNvSpPr>
          <p:nvPr/>
        </p:nvSpPr>
        <p:spPr bwMode="auto">
          <a:xfrm>
            <a:off x="507237" y="157163"/>
            <a:ext cx="1623188" cy="120034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1933392"/>
            <a:endParaRPr lang="ru-RU" sz="8055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318831" y="2041825"/>
            <a:ext cx="10409279" cy="138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49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239"/>
              </a:spcBef>
            </a:pP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AVZU</a:t>
            </a:r>
            <a:r>
              <a:rPr lang="ru-RU" sz="4400" b="1" dirty="0">
                <a:solidFill>
                  <a:srgbClr val="002060"/>
                </a:solidFill>
                <a:cs typeface="Arial" pitchFamily="34" charset="0"/>
              </a:rPr>
              <a:t>:</a:t>
            </a:r>
            <a:r>
              <a:rPr lang="en-US" sz="4400" b="1" dirty="0">
                <a:solidFill>
                  <a:srgbClr val="002060"/>
                </a:solidFill>
                <a:cs typeface="Arial" pitchFamily="34" charset="0"/>
              </a:rPr>
              <a:t> O‘TILGAN MAVZULAR BO‘YICHA TAKRORLASH</a:t>
            </a: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979025" y="181518"/>
            <a:ext cx="1598573" cy="1126294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8055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973167" y="278569"/>
            <a:ext cx="1598573" cy="1503479"/>
          </a:xfrm>
          <a:prstGeom prst="rect">
            <a:avLst/>
          </a:prstGeom>
        </p:spPr>
        <p:txBody>
          <a:bodyPr wrap="square" lIns="0" tIns="33519" rIns="0" bIns="0">
            <a:spAutoFit/>
          </a:bodyPr>
          <a:lstStyle/>
          <a:p>
            <a:pPr algn="ctr" defTabSz="1217750">
              <a:spcBef>
                <a:spcPts val="265"/>
              </a:spcBef>
              <a:defRPr/>
            </a:pPr>
            <a:r>
              <a:rPr lang="ru-RU" sz="4650" b="1" spc="22" dirty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800" b="1" dirty="0">
              <a:solidFill>
                <a:srgbClr val="57565A"/>
              </a:solidFill>
              <a:latin typeface="Arial"/>
              <a:cs typeface="Arial"/>
            </a:endParaRPr>
          </a:p>
          <a:p>
            <a:pPr algn="ctr" defTabSz="1217750">
              <a:spcBef>
                <a:spcPts val="265"/>
              </a:spcBef>
              <a:defRPr/>
            </a:pPr>
            <a:endParaRPr sz="465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673E17F9-A8A5-4C0F-9829-8E019206BE5C}"/>
              </a:ext>
            </a:extLst>
          </p:cNvPr>
          <p:cNvSpPr/>
          <p:nvPr/>
        </p:nvSpPr>
        <p:spPr>
          <a:xfrm>
            <a:off x="652170" y="1902911"/>
            <a:ext cx="872262" cy="189997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3E9C9B38-BB93-4F9C-8505-CC3E90D90A50}"/>
              </a:ext>
            </a:extLst>
          </p:cNvPr>
          <p:cNvSpPr/>
          <p:nvPr/>
        </p:nvSpPr>
        <p:spPr>
          <a:xfrm>
            <a:off x="723970" y="4957762"/>
            <a:ext cx="800462" cy="15906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3" name="Рисунок 2">
            <a:extLst>
              <a:ext uri="{FF2B5EF4-FFF2-40B4-BE49-F238E27FC236}">
                <a16:creationId xmlns:a16="http://schemas.microsoft.com/office/drawing/2014/main" id="{39CDA478-A655-4306-B148-DD173CF07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371" y="3600149"/>
            <a:ext cx="56388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/>
              <p:nvPr/>
            </p:nvSpPr>
            <p:spPr>
              <a:xfrm>
                <a:off x="958850" y="1376362"/>
                <a:ext cx="10267950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Bir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jinsli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elektrostatik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0,4</a:t>
                </a:r>
                <a:r>
                  <a:rPr lang="en-US" sz="4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 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nuqtadagi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kuchlanganligini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50" y="1376362"/>
                <a:ext cx="10267950" cy="3046988"/>
              </a:xfrm>
              <a:prstGeom prst="rect">
                <a:avLst/>
              </a:prstGeom>
              <a:blipFill>
                <a:blip r:embed="rId2"/>
                <a:stretch>
                  <a:fillRect l="-2671" t="-4800" r="-2671" b="-9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4242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2E57A-9288-40E6-97D9-9EEA3597D376}"/>
              </a:ext>
            </a:extLst>
          </p:cNvPr>
          <p:cNvSpPr txBox="1"/>
          <p:nvPr/>
        </p:nvSpPr>
        <p:spPr>
          <a:xfrm>
            <a:off x="682625" y="1376362"/>
            <a:ext cx="108966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o‘zgartirmasdan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zadyad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martadan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orttirilsa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479361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702E57A-9288-40E6-97D9-9EEA3597D376}"/>
              </a:ext>
            </a:extLst>
          </p:cNvPr>
          <p:cNvSpPr txBox="1"/>
          <p:nvPr/>
        </p:nvSpPr>
        <p:spPr>
          <a:xfrm>
            <a:off x="644525" y="1681162"/>
            <a:ext cx="10896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atomidagi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hisoblang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4961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62"/>
            <a:ext cx="12185650" cy="2514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Aziz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o‘quvchilar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Shaxsiy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gigiyena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qoidalariga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amal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qiling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qo‘lingizni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tez-tez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sovunlab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yuvishni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unutmang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! </a:t>
            </a:r>
            <a:endParaRPr lang="ru-RU" sz="6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E0B12E-69C8-472C-A0FA-9C1FE8D8AA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87525" y="2519363"/>
            <a:ext cx="7810500" cy="448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4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47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300037" y="1604962"/>
            <a:ext cx="115855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bir-biridan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10 cm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miqdorda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manfiy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0,23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mN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ta’sirlashadi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ortiqcha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elektronlar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sonini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</a:p>
        </p:txBody>
      </p:sp>
    </p:spTree>
    <p:extLst>
      <p:ext uri="{BB962C8B-B14F-4D97-AF65-F5344CB8AC3E}">
        <p14:creationId xmlns:p14="http://schemas.microsoft.com/office/powerpoint/2010/main" val="1553454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56E231-473F-48B3-A30E-4E2FE3F118DE}"/>
                  </a:ext>
                </a:extLst>
              </p:cNvPr>
              <p:cNvSpPr txBox="1"/>
              <p:nvPr/>
            </p:nvSpPr>
            <p:spPr>
              <a:xfrm>
                <a:off x="7965292" y="2792596"/>
                <a:ext cx="2362200" cy="975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𝜺</m:t>
                    </m:r>
                    <m:r>
                      <a:rPr lang="en-US" sz="4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4000" b="1" dirty="0"/>
                  <a:t>=</a:t>
                </a:r>
                <a:r>
                  <a:rPr lang="en-US" sz="4000" b="1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den>
                    </m:f>
                  </m:oMath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456E231-473F-48B3-A30E-4E2FE3F1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5292" y="2792596"/>
                <a:ext cx="2362200" cy="975588"/>
              </a:xfrm>
              <a:prstGeom prst="rect">
                <a:avLst/>
              </a:prstGeom>
              <a:blipFill>
                <a:blip r:embed="rId2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E14F13-D071-457C-88C8-F9ED803C3AFF}"/>
                  </a:ext>
                </a:extLst>
              </p:cNvPr>
              <p:cNvSpPr txBox="1"/>
              <p:nvPr/>
            </p:nvSpPr>
            <p:spPr>
              <a:xfrm>
                <a:off x="8842515" y="1642366"/>
                <a:ext cx="339024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9,1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𝑘𝑔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0E14F13-D071-457C-88C8-F9ED803C3A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515" y="1642366"/>
                <a:ext cx="3390248" cy="523220"/>
              </a:xfrm>
              <a:prstGeom prst="rect">
                <a:avLst/>
              </a:prstGeom>
              <a:blipFill>
                <a:blip r:embed="rId3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47978A-0FCD-4B92-8ECB-FE584A43B6D0}"/>
                  </a:ext>
                </a:extLst>
              </p:cNvPr>
              <p:cNvSpPr txBox="1"/>
              <p:nvPr/>
            </p:nvSpPr>
            <p:spPr>
              <a:xfrm>
                <a:off x="5366721" y="1265044"/>
                <a:ext cx="339024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e = –1,6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3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247978A-0FCD-4B92-8ECB-FE584A43B6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6721" y="1265044"/>
                <a:ext cx="3390248" cy="584775"/>
              </a:xfrm>
              <a:prstGeom prst="rect">
                <a:avLst/>
              </a:prstGeom>
              <a:blipFill>
                <a:blip r:embed="rId4"/>
                <a:stretch>
                  <a:fillRect l="-4488" t="-15789" b="-326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C56086-B294-4C43-8D4C-4E06E4613A97}"/>
                  </a:ext>
                </a:extLst>
              </p:cNvPr>
              <p:cNvSpPr txBox="1"/>
              <p:nvPr/>
            </p:nvSpPr>
            <p:spPr>
              <a:xfrm>
                <a:off x="3209623" y="2343397"/>
                <a:ext cx="3579415" cy="10532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 =</a:t>
                </a:r>
                <a:r>
                  <a:rPr lang="en-US" sz="4000" dirty="0">
                    <a:solidFill>
                      <a:schemeClr val="tx1"/>
                    </a:solidFill>
                  </a:rPr>
                  <a:t> 9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sup>
                    </m:sSup>
                    <m:f>
                      <m:f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C56086-B294-4C43-8D4C-4E06E4613A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623" y="2343397"/>
                <a:ext cx="3579415" cy="1053237"/>
              </a:xfrm>
              <a:prstGeom prst="rect">
                <a:avLst/>
              </a:prstGeom>
              <a:blipFill>
                <a:blip r:embed="rId5"/>
                <a:stretch>
                  <a:fillRect l="-6133" b="-121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808A6A-E93A-494A-ACBA-22D0F1007E81}"/>
                  </a:ext>
                </a:extLst>
              </p:cNvPr>
              <p:cNvSpPr txBox="1"/>
              <p:nvPr/>
            </p:nvSpPr>
            <p:spPr>
              <a:xfrm>
                <a:off x="2080209" y="1017754"/>
                <a:ext cx="2251869" cy="1003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4000" b="1" dirty="0"/>
                  <a:t> </a:t>
                </a:r>
                <a:r>
                  <a:rPr lang="ru-RU" sz="4000" b="1" dirty="0"/>
                  <a:t>=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𝒒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7808A6A-E93A-494A-ACBA-22D0F1007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0209" y="1017754"/>
                <a:ext cx="2251869" cy="1003095"/>
              </a:xfrm>
              <a:prstGeom prst="rect">
                <a:avLst/>
              </a:prstGeom>
              <a:blipFill>
                <a:blip r:embed="rId6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0" y="-1"/>
            <a:ext cx="12185650" cy="8429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Takrorlash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F82C9-3C16-4A50-8E2B-E1E7F63CE182}"/>
                  </a:ext>
                </a:extLst>
              </p:cNvPr>
              <p:cNvSpPr txBox="1"/>
              <p:nvPr/>
            </p:nvSpPr>
            <p:spPr>
              <a:xfrm>
                <a:off x="380057" y="2610725"/>
                <a:ext cx="2676823" cy="9119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3600" dirty="0"/>
                  <a:t>F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sz="36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𝒓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3F82C9-3C16-4A50-8E2B-E1E7F63CE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7" y="2610725"/>
                <a:ext cx="2676823" cy="911981"/>
              </a:xfrm>
              <a:prstGeom prst="rect">
                <a:avLst/>
              </a:prstGeom>
              <a:blipFill>
                <a:blip r:embed="rId7"/>
                <a:stretch>
                  <a:fillRect l="-6306" b="-9677"/>
                </a:stretch>
              </a:blipFill>
              <a:ln w="28575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DBFE2EFF-FC98-4E1B-ADCD-7C2D82EA8A54}"/>
              </a:ext>
            </a:extLst>
          </p:cNvPr>
          <p:cNvSpPr/>
          <p:nvPr/>
        </p:nvSpPr>
        <p:spPr>
          <a:xfrm>
            <a:off x="55483" y="2234989"/>
            <a:ext cx="3226276" cy="1450848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узырек для мыслей: облако 18">
            <a:extLst>
              <a:ext uri="{FF2B5EF4-FFF2-40B4-BE49-F238E27FC236}">
                <a16:creationId xmlns:a16="http://schemas.microsoft.com/office/drawing/2014/main" id="{D912118F-15D2-4F01-8CA3-3968A47B222E}"/>
              </a:ext>
            </a:extLst>
          </p:cNvPr>
          <p:cNvSpPr/>
          <p:nvPr/>
        </p:nvSpPr>
        <p:spPr>
          <a:xfrm>
            <a:off x="5366721" y="832008"/>
            <a:ext cx="3276600" cy="1450848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zaryadi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узырек для мыслей: облако 19">
            <a:extLst>
              <a:ext uri="{FF2B5EF4-FFF2-40B4-BE49-F238E27FC236}">
                <a16:creationId xmlns:a16="http://schemas.microsoft.com/office/drawing/2014/main" id="{56B641D8-19CB-4B12-8FE5-92B4A30FACB6}"/>
              </a:ext>
            </a:extLst>
          </p:cNvPr>
          <p:cNvSpPr/>
          <p:nvPr/>
        </p:nvSpPr>
        <p:spPr>
          <a:xfrm>
            <a:off x="933128" y="832008"/>
            <a:ext cx="4247503" cy="1450848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kuchlanganligi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узырек для мыслей: облако 20">
            <a:extLst>
              <a:ext uri="{FF2B5EF4-FFF2-40B4-BE49-F238E27FC236}">
                <a16:creationId xmlns:a16="http://schemas.microsoft.com/office/drawing/2014/main" id="{4BB20EEE-6C37-450B-8983-0C692B0600DE}"/>
              </a:ext>
            </a:extLst>
          </p:cNvPr>
          <p:cNvSpPr/>
          <p:nvPr/>
        </p:nvSpPr>
        <p:spPr>
          <a:xfrm>
            <a:off x="8547328" y="962899"/>
            <a:ext cx="3579415" cy="1620773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узырек для мыслей: облако 21">
            <a:extLst>
              <a:ext uri="{FF2B5EF4-FFF2-40B4-BE49-F238E27FC236}">
                <a16:creationId xmlns:a16="http://schemas.microsoft.com/office/drawing/2014/main" id="{A2D555B1-5B18-4057-BD5B-246CE23759E2}"/>
              </a:ext>
            </a:extLst>
          </p:cNvPr>
          <p:cNvSpPr/>
          <p:nvPr/>
        </p:nvSpPr>
        <p:spPr>
          <a:xfrm>
            <a:off x="3181744" y="2172599"/>
            <a:ext cx="3501084" cy="1450848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qiymati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узырек для мыслей: облако 22">
            <a:extLst>
              <a:ext uri="{FF2B5EF4-FFF2-40B4-BE49-F238E27FC236}">
                <a16:creationId xmlns:a16="http://schemas.microsoft.com/office/drawing/2014/main" id="{8E01B123-5D94-46CD-B4DC-5CE427817AE0}"/>
              </a:ext>
            </a:extLst>
          </p:cNvPr>
          <p:cNvSpPr/>
          <p:nvPr/>
        </p:nvSpPr>
        <p:spPr>
          <a:xfrm>
            <a:off x="6540342" y="2565497"/>
            <a:ext cx="4772668" cy="1450848"/>
          </a:xfrm>
          <a:prstGeom prst="cloudCallout">
            <a:avLst>
              <a:gd name="adj1" fmla="val 2604"/>
              <a:gd name="adj2" fmla="val 460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Diellektrik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singdiruvchanlik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635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727E-6 3.6228E-6 L -0.00847 0.46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23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8145E-6 2.08955E-6 L 0.10474 0.609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7" y="304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6759E-6 1.35685E-8 L -0.00548 0.225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11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1085 L 0.13679 0.473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48" y="23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1944E-6 -4.27861E-6 L -0.03283 0.5436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7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093E-6 5.92492E-7 L -0.19385 0.414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93" y="207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28" grpId="0"/>
      <p:bldP spid="25" grpId="0"/>
      <p:bldP spid="24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33337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300038" y="1376362"/>
            <a:ext cx="11431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zaryad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masofani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o‘zgartirmasdan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zadyad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martadan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ortirilsa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692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25400" y="33337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4487D3-3FCB-4025-A72E-DEE5CFA901C4}"/>
              </a:ext>
            </a:extLst>
          </p:cNvPr>
          <p:cNvSpPr txBox="1"/>
          <p:nvPr/>
        </p:nvSpPr>
        <p:spPr>
          <a:xfrm>
            <a:off x="300037" y="1452562"/>
            <a:ext cx="11585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nuqtaviy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zaryadning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 har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birining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orttirilganda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o‘zgaradi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927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47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300037" y="1452562"/>
                <a:ext cx="11585575" cy="21313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3. Bir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jinsli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elektrostatik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4 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etadi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Bu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1452562"/>
                <a:ext cx="11585575" cy="2131353"/>
              </a:xfrm>
              <a:prstGeom prst="rect">
                <a:avLst/>
              </a:prstGeom>
              <a:blipFill>
                <a:blip r:embed="rId2"/>
                <a:stretch>
                  <a:fillRect l="-2104" t="-6286" r="-2104" b="-12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9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4762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300037" y="1362491"/>
                <a:ext cx="1158557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Maydon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4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/C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𝐂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37" y="1362491"/>
                <a:ext cx="11585575" cy="2123658"/>
              </a:xfrm>
              <a:prstGeom prst="rect">
                <a:avLst/>
              </a:prstGeom>
              <a:blipFill>
                <a:blip r:embed="rId2"/>
                <a:stretch>
                  <a:fillRect l="-2104" t="-6322" r="-2104" b="-126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808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C5444-5E9A-4165-9494-E20801AEAFF4}"/>
              </a:ext>
            </a:extLst>
          </p:cNvPr>
          <p:cNvSpPr/>
          <p:nvPr/>
        </p:nvSpPr>
        <p:spPr>
          <a:xfrm>
            <a:off x="0" y="0"/>
            <a:ext cx="1218565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/>
              <p:nvPr/>
            </p:nvSpPr>
            <p:spPr>
              <a:xfrm>
                <a:off x="341312" y="1147762"/>
                <a:ext cx="11503025" cy="3785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5. Bir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 cm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90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ta’sirlashmoqda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Har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sharchada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ortiqcha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84487D3-3FCB-4025-A72E-DEE5CFA90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12" y="1147762"/>
                <a:ext cx="11503025" cy="3785652"/>
              </a:xfrm>
              <a:prstGeom prst="rect">
                <a:avLst/>
              </a:prstGeom>
              <a:blipFill>
                <a:blip r:embed="rId2"/>
                <a:stretch>
                  <a:fillRect l="-2438" t="-3865" r="-2385" b="-74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1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/>
              <p:nvPr/>
            </p:nvSpPr>
            <p:spPr>
              <a:xfrm>
                <a:off x="396875" y="1452562"/>
                <a:ext cx="11391900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1. Bir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manfiy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ikki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metall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 cm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36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𝝁</m:t>
                    </m:r>
                  </m:oMath>
                </a14:m>
                <a:r>
                  <a:rPr lang="en-US" sz="4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ta’sirlashmoqda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. Har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sharchada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ortiqcha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elektronlar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ru-RU" sz="4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" y="1452562"/>
                <a:ext cx="11391900" cy="3477875"/>
              </a:xfrm>
              <a:prstGeom prst="rect">
                <a:avLst/>
              </a:prstGeom>
              <a:blipFill>
                <a:blip r:embed="rId2"/>
                <a:stretch>
                  <a:fillRect l="-2140" t="-3678" r="-2194" b="-6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280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85650" cy="9191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66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/>
              <p:nvPr/>
            </p:nvSpPr>
            <p:spPr>
              <a:xfrm>
                <a:off x="396875" y="1452562"/>
                <a:ext cx="11391900" cy="21852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2. Maydon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kuchlanganligi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/C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nuqtada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joylashgan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C</m:t>
                    </m:r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zaryadga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qilishini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02E57A-9288-40E6-97D9-9EEA3597D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75" y="1452562"/>
                <a:ext cx="11391900" cy="2185214"/>
              </a:xfrm>
              <a:prstGeom prst="rect">
                <a:avLst/>
              </a:prstGeom>
              <a:blipFill>
                <a:blip r:embed="rId2"/>
                <a:stretch>
                  <a:fillRect l="-2140" t="-5850" r="-2194" b="-86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224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3889</TotalTime>
  <Words>420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Computer</dc:creator>
  <cp:lastModifiedBy>Пользователь</cp:lastModifiedBy>
  <cp:revision>308</cp:revision>
  <dcterms:created xsi:type="dcterms:W3CDTF">2020-04-13T08:05:16Z</dcterms:created>
  <dcterms:modified xsi:type="dcterms:W3CDTF">2020-09-29T09:41:03Z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