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23"/>
  </p:notesMasterIdLst>
  <p:sldIdLst>
    <p:sldId id="270" r:id="rId2"/>
    <p:sldId id="630" r:id="rId3"/>
    <p:sldId id="655" r:id="rId4"/>
    <p:sldId id="654" r:id="rId5"/>
    <p:sldId id="668" r:id="rId6"/>
    <p:sldId id="656" r:id="rId7"/>
    <p:sldId id="659" r:id="rId8"/>
    <p:sldId id="660" r:id="rId9"/>
    <p:sldId id="661" r:id="rId10"/>
    <p:sldId id="662" r:id="rId11"/>
    <p:sldId id="663" r:id="rId12"/>
    <p:sldId id="664" r:id="rId13"/>
    <p:sldId id="665" r:id="rId14"/>
    <p:sldId id="666" r:id="rId15"/>
    <p:sldId id="652" r:id="rId16"/>
    <p:sldId id="631" r:id="rId17"/>
    <p:sldId id="667" r:id="rId18"/>
    <p:sldId id="632" r:id="rId19"/>
    <p:sldId id="647" r:id="rId20"/>
    <p:sldId id="629" r:id="rId21"/>
    <p:sldId id="616" r:id="rId22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291" autoAdjust="0"/>
  </p:normalViewPr>
  <p:slideViewPr>
    <p:cSldViewPr>
      <p:cViewPr varScale="1">
        <p:scale>
          <a:sx n="67" d="100"/>
          <a:sy n="67" d="100"/>
        </p:scale>
        <p:origin x="690" y="78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0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70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-22225" y="18792"/>
            <a:ext cx="12207875" cy="1452821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2" name="object 12"/>
          <p:cNvSpPr txBox="1"/>
          <p:nvPr/>
        </p:nvSpPr>
        <p:spPr>
          <a:xfrm>
            <a:off x="10406462" y="608107"/>
            <a:ext cx="365992" cy="767883"/>
          </a:xfrm>
          <a:prstGeom prst="rect">
            <a:avLst/>
          </a:prstGeom>
        </p:spPr>
        <p:txBody>
          <a:bodyPr lIns="0" tIns="33519" rIns="0" bIns="0">
            <a:spAutoFit/>
          </a:bodyPr>
          <a:lstStyle/>
          <a:p>
            <a:pPr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47018" y="23085"/>
            <a:ext cx="4615480" cy="1365735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454" kern="0" spc="10" dirty="0" err="1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endParaRPr lang="en-US" sz="8454" kern="0" spc="1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507237" y="157163"/>
            <a:ext cx="1623188" cy="12003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2266722" y="1749606"/>
            <a:ext cx="8851585" cy="224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O‘TKAZGICHLARDA ELEKTR ZARAYLARNING TAQSIMLANISHI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979025" y="181518"/>
            <a:ext cx="1598573" cy="112629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73167" y="278569"/>
            <a:ext cx="1598573" cy="1503479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36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600" b="1" dirty="0">
              <a:solidFill>
                <a:srgbClr val="57565A"/>
              </a:solidFill>
              <a:latin typeface="Arial"/>
              <a:cs typeface="Arial"/>
            </a:endParaRPr>
          </a:p>
          <a:p>
            <a:pPr algn="ctr" defTabSz="1217750">
              <a:spcBef>
                <a:spcPts val="265"/>
              </a:spcBef>
              <a:defRPr/>
            </a:pP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673E17F9-A8A5-4C0F-9829-8E019206BE5C}"/>
              </a:ext>
            </a:extLst>
          </p:cNvPr>
          <p:cNvSpPr/>
          <p:nvPr/>
        </p:nvSpPr>
        <p:spPr>
          <a:xfrm>
            <a:off x="652170" y="1902911"/>
            <a:ext cx="872262" cy="18999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E9C9B38-BB93-4F9C-8505-CC3E90D90A50}"/>
              </a:ext>
            </a:extLst>
          </p:cNvPr>
          <p:cNvSpPr/>
          <p:nvPr/>
        </p:nvSpPr>
        <p:spPr>
          <a:xfrm>
            <a:off x="658520" y="4234187"/>
            <a:ext cx="827380" cy="18999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19049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ZARYADLARNING JOYLASHISHI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435225" y="5161660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217289" y="1528762"/>
            <a:ext cx="11751072" cy="2308324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Yakkalangan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zaryadlari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taqsimlanadi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9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19049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FARADEY QAFASI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435225" y="5161660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530225" y="1323348"/>
            <a:ext cx="7543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fizik-eksperimentatori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Faradey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bo‘lmasliginni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isbotlash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yasagan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qurilmasi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tanishamiz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F26E2-7B14-4C72-A13D-7F6A89DA2FCE}"/>
              </a:ext>
            </a:extLst>
          </p:cNvPr>
          <p:cNvSpPr txBox="1"/>
          <p:nvPr/>
        </p:nvSpPr>
        <p:spPr>
          <a:xfrm>
            <a:off x="8805043" y="5129211"/>
            <a:ext cx="3052439" cy="1265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Maykl</a:t>
            </a:r>
            <a:r>
              <a:rPr lang="en-US" dirty="0"/>
              <a:t> </a:t>
            </a:r>
            <a:r>
              <a:rPr lang="en-US" dirty="0" err="1"/>
              <a:t>Faradey</a:t>
            </a:r>
            <a:endParaRPr lang="en-US" dirty="0"/>
          </a:p>
          <a:p>
            <a:r>
              <a:rPr lang="en-US" dirty="0"/>
              <a:t>(1791-1867)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EFA8D9-DA36-40D0-80CA-D7A7046B1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043" y="1047749"/>
            <a:ext cx="3021807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1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AAC0F43-AE0A-4AD4-8C46-B72531A54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24" t="14269" r="30958" b="19686"/>
          <a:stretch/>
        </p:blipFill>
        <p:spPr>
          <a:xfrm>
            <a:off x="5784225" y="2885832"/>
            <a:ext cx="1079913" cy="124825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90433AEE-0DE1-4386-8F32-9B17B390B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0" t="11291" r="23288" b="4483"/>
          <a:stretch/>
        </p:blipFill>
        <p:spPr>
          <a:xfrm>
            <a:off x="3386583" y="2300620"/>
            <a:ext cx="2452884" cy="36974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32544" y="19049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FARADEY QAFASI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435225" y="5161660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6E9146F4-F57E-4BEF-91DA-0818B6BF1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870530"/>
              </p:ext>
            </p:extLst>
          </p:nvPr>
        </p:nvGraphicFramePr>
        <p:xfrm>
          <a:off x="1553966" y="2345169"/>
          <a:ext cx="5867397" cy="4247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017818757"/>
                    </a:ext>
                  </a:extLst>
                </a:gridCol>
                <a:gridCol w="618066">
                  <a:extLst>
                    <a:ext uri="{9D8B030D-6E8A-4147-A177-3AD203B41FA5}">
                      <a16:colId xmlns:a16="http://schemas.microsoft.com/office/drawing/2014/main" val="1097526631"/>
                    </a:ext>
                  </a:extLst>
                </a:gridCol>
                <a:gridCol w="651933">
                  <a:extLst>
                    <a:ext uri="{9D8B030D-6E8A-4147-A177-3AD203B41FA5}">
                      <a16:colId xmlns:a16="http://schemas.microsoft.com/office/drawing/2014/main" val="476588903"/>
                    </a:ext>
                  </a:extLst>
                </a:gridCol>
                <a:gridCol w="651933">
                  <a:extLst>
                    <a:ext uri="{9D8B030D-6E8A-4147-A177-3AD203B41FA5}">
                      <a16:colId xmlns:a16="http://schemas.microsoft.com/office/drawing/2014/main" val="3099588957"/>
                    </a:ext>
                  </a:extLst>
                </a:gridCol>
                <a:gridCol w="651933">
                  <a:extLst>
                    <a:ext uri="{9D8B030D-6E8A-4147-A177-3AD203B41FA5}">
                      <a16:colId xmlns:a16="http://schemas.microsoft.com/office/drawing/2014/main" val="2012653484"/>
                    </a:ext>
                  </a:extLst>
                </a:gridCol>
                <a:gridCol w="651933">
                  <a:extLst>
                    <a:ext uri="{9D8B030D-6E8A-4147-A177-3AD203B41FA5}">
                      <a16:colId xmlns:a16="http://schemas.microsoft.com/office/drawing/2014/main" val="3360076529"/>
                    </a:ext>
                  </a:extLst>
                </a:gridCol>
                <a:gridCol w="651933">
                  <a:extLst>
                    <a:ext uri="{9D8B030D-6E8A-4147-A177-3AD203B41FA5}">
                      <a16:colId xmlns:a16="http://schemas.microsoft.com/office/drawing/2014/main" val="1421891433"/>
                    </a:ext>
                  </a:extLst>
                </a:gridCol>
                <a:gridCol w="237069">
                  <a:extLst>
                    <a:ext uri="{9D8B030D-6E8A-4147-A177-3AD203B41FA5}">
                      <a16:colId xmlns:a16="http://schemas.microsoft.com/office/drawing/2014/main" val="405648181"/>
                    </a:ext>
                  </a:extLst>
                </a:gridCol>
                <a:gridCol w="1066797">
                  <a:extLst>
                    <a:ext uri="{9D8B030D-6E8A-4147-A177-3AD203B41FA5}">
                      <a16:colId xmlns:a16="http://schemas.microsoft.com/office/drawing/2014/main" val="3116581063"/>
                    </a:ext>
                  </a:extLst>
                </a:gridCol>
              </a:tblGrid>
              <a:tr h="4377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664035"/>
                  </a:ext>
                </a:extLst>
              </a:tr>
              <a:tr h="5443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732678"/>
                  </a:ext>
                </a:extLst>
              </a:tr>
              <a:tr h="5443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893284"/>
                  </a:ext>
                </a:extLst>
              </a:tr>
              <a:tr h="5443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57898"/>
                  </a:ext>
                </a:extLst>
              </a:tr>
              <a:tr h="5443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870584"/>
                  </a:ext>
                </a:extLst>
              </a:tr>
              <a:tr h="5443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828474"/>
                  </a:ext>
                </a:extLst>
              </a:tr>
              <a:tr h="5443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02513"/>
                  </a:ext>
                </a:extLst>
              </a:tr>
              <a:tr h="5443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203766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ADAB5C8-6C22-4955-8AF6-89B0B149DE55}"/>
              </a:ext>
            </a:extLst>
          </p:cNvPr>
          <p:cNvCxnSpPr>
            <a:cxnSpLocks/>
          </p:cNvCxnSpPr>
          <p:nvPr/>
        </p:nvCxnSpPr>
        <p:spPr>
          <a:xfrm>
            <a:off x="3806825" y="1208063"/>
            <a:ext cx="5561013" cy="7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5350CB7-CD29-4C21-9F80-339932A25B6C}"/>
              </a:ext>
            </a:extLst>
          </p:cNvPr>
          <p:cNvCxnSpPr>
            <a:cxnSpLocks/>
          </p:cNvCxnSpPr>
          <p:nvPr/>
        </p:nvCxnSpPr>
        <p:spPr>
          <a:xfrm>
            <a:off x="3121025" y="1604962"/>
            <a:ext cx="563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693132A-306B-4462-B6C4-CF9252CCD996}"/>
              </a:ext>
            </a:extLst>
          </p:cNvPr>
          <p:cNvCxnSpPr>
            <a:cxnSpLocks/>
          </p:cNvCxnSpPr>
          <p:nvPr/>
        </p:nvCxnSpPr>
        <p:spPr>
          <a:xfrm>
            <a:off x="2282825" y="1985962"/>
            <a:ext cx="579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61BD75E-96FF-4329-957D-E2C312B53AE8}"/>
              </a:ext>
            </a:extLst>
          </p:cNvPr>
          <p:cNvCxnSpPr/>
          <p:nvPr/>
        </p:nvCxnSpPr>
        <p:spPr>
          <a:xfrm flipV="1">
            <a:off x="1520825" y="1223962"/>
            <a:ext cx="22860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2781903-D3DC-4786-8EF7-248F33C76179}"/>
              </a:ext>
            </a:extLst>
          </p:cNvPr>
          <p:cNvCxnSpPr>
            <a:cxnSpLocks/>
          </p:cNvCxnSpPr>
          <p:nvPr/>
        </p:nvCxnSpPr>
        <p:spPr>
          <a:xfrm flipV="1">
            <a:off x="7388222" y="1240750"/>
            <a:ext cx="2035566" cy="1111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62B3E02-8177-4A64-B34D-297F70F26C34}"/>
              </a:ext>
            </a:extLst>
          </p:cNvPr>
          <p:cNvCxnSpPr/>
          <p:nvPr/>
        </p:nvCxnSpPr>
        <p:spPr>
          <a:xfrm flipV="1">
            <a:off x="2189160" y="1233485"/>
            <a:ext cx="22860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2361DCE-6F7C-4B74-A1D2-FBCF70574E41}"/>
              </a:ext>
            </a:extLst>
          </p:cNvPr>
          <p:cNvCxnSpPr/>
          <p:nvPr/>
        </p:nvCxnSpPr>
        <p:spPr>
          <a:xfrm flipV="1">
            <a:off x="3464716" y="1233486"/>
            <a:ext cx="22860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1013D5B-8073-4804-BEE2-548669CEBEFB}"/>
              </a:ext>
            </a:extLst>
          </p:cNvPr>
          <p:cNvCxnSpPr/>
          <p:nvPr/>
        </p:nvCxnSpPr>
        <p:spPr>
          <a:xfrm flipV="1">
            <a:off x="2817812" y="1214439"/>
            <a:ext cx="22860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0BE138F-99F4-49EE-BAAF-B906A252431A}"/>
              </a:ext>
            </a:extLst>
          </p:cNvPr>
          <p:cNvCxnSpPr/>
          <p:nvPr/>
        </p:nvCxnSpPr>
        <p:spPr>
          <a:xfrm flipV="1">
            <a:off x="4775588" y="1218958"/>
            <a:ext cx="22860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94D83BE-E6F1-4280-B0F7-8F83FF41A0D3}"/>
              </a:ext>
            </a:extLst>
          </p:cNvPr>
          <p:cNvCxnSpPr/>
          <p:nvPr/>
        </p:nvCxnSpPr>
        <p:spPr>
          <a:xfrm flipV="1">
            <a:off x="4111620" y="1228967"/>
            <a:ext cx="22860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972AE1F-A1D8-41FB-A909-3756C952BE8E}"/>
              </a:ext>
            </a:extLst>
          </p:cNvPr>
          <p:cNvCxnSpPr/>
          <p:nvPr/>
        </p:nvCxnSpPr>
        <p:spPr>
          <a:xfrm flipV="1">
            <a:off x="6719479" y="1245755"/>
            <a:ext cx="22860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0FF53A3-128B-46A2-A78A-C756D536CC53}"/>
              </a:ext>
            </a:extLst>
          </p:cNvPr>
          <p:cNvCxnSpPr/>
          <p:nvPr/>
        </p:nvCxnSpPr>
        <p:spPr>
          <a:xfrm flipV="1">
            <a:off x="6053929" y="1202169"/>
            <a:ext cx="22860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4B873B9D-6768-4747-86F5-2544E7E1654A}"/>
              </a:ext>
            </a:extLst>
          </p:cNvPr>
          <p:cNvCxnSpPr/>
          <p:nvPr/>
        </p:nvCxnSpPr>
        <p:spPr>
          <a:xfrm flipV="1">
            <a:off x="5445913" y="1223962"/>
            <a:ext cx="22860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D7F4498-43F0-49CE-8CEF-259311DCBBC9}"/>
              </a:ext>
            </a:extLst>
          </p:cNvPr>
          <p:cNvCxnSpPr>
            <a:cxnSpLocks/>
          </p:cNvCxnSpPr>
          <p:nvPr/>
        </p:nvCxnSpPr>
        <p:spPr>
          <a:xfrm>
            <a:off x="9423788" y="1228967"/>
            <a:ext cx="0" cy="4272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E9AC8042-A806-4024-9AD6-374E8D4143B0}"/>
              </a:ext>
            </a:extLst>
          </p:cNvPr>
          <p:cNvCxnSpPr>
            <a:cxnSpLocks/>
          </p:cNvCxnSpPr>
          <p:nvPr/>
        </p:nvCxnSpPr>
        <p:spPr>
          <a:xfrm>
            <a:off x="8074025" y="1985962"/>
            <a:ext cx="0" cy="419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431EC315-3096-454F-BA2B-7FC07F0AFEE5}"/>
              </a:ext>
            </a:extLst>
          </p:cNvPr>
          <p:cNvCxnSpPr>
            <a:cxnSpLocks/>
          </p:cNvCxnSpPr>
          <p:nvPr/>
        </p:nvCxnSpPr>
        <p:spPr>
          <a:xfrm>
            <a:off x="8772913" y="1604962"/>
            <a:ext cx="0" cy="4235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4457644B-39EB-478F-9ACD-D132C3C6827E}"/>
              </a:ext>
            </a:extLst>
          </p:cNvPr>
          <p:cNvCxnSpPr>
            <a:cxnSpLocks/>
          </p:cNvCxnSpPr>
          <p:nvPr/>
        </p:nvCxnSpPr>
        <p:spPr>
          <a:xfrm flipV="1">
            <a:off x="7388222" y="5431750"/>
            <a:ext cx="2035566" cy="1146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17DCD1DD-C427-4BBF-94CE-07EEC66C35EA}"/>
              </a:ext>
            </a:extLst>
          </p:cNvPr>
          <p:cNvCxnSpPr>
            <a:cxnSpLocks/>
          </p:cNvCxnSpPr>
          <p:nvPr/>
        </p:nvCxnSpPr>
        <p:spPr>
          <a:xfrm flipV="1">
            <a:off x="7388221" y="4893323"/>
            <a:ext cx="2035566" cy="1146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40CA721B-0F02-4B0F-A7FB-77810F9225F1}"/>
              </a:ext>
            </a:extLst>
          </p:cNvPr>
          <p:cNvCxnSpPr>
            <a:cxnSpLocks/>
          </p:cNvCxnSpPr>
          <p:nvPr/>
        </p:nvCxnSpPr>
        <p:spPr>
          <a:xfrm flipV="1">
            <a:off x="7404095" y="4325756"/>
            <a:ext cx="2035566" cy="1146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15F1A837-4A02-4DA4-9138-017A14FC0A5F}"/>
              </a:ext>
            </a:extLst>
          </p:cNvPr>
          <p:cNvCxnSpPr>
            <a:cxnSpLocks/>
          </p:cNvCxnSpPr>
          <p:nvPr/>
        </p:nvCxnSpPr>
        <p:spPr>
          <a:xfrm flipV="1">
            <a:off x="7395747" y="3812206"/>
            <a:ext cx="2035566" cy="1146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79E0D0D2-F513-478F-8926-C6E1CC213EF2}"/>
              </a:ext>
            </a:extLst>
          </p:cNvPr>
          <p:cNvCxnSpPr>
            <a:cxnSpLocks/>
          </p:cNvCxnSpPr>
          <p:nvPr/>
        </p:nvCxnSpPr>
        <p:spPr>
          <a:xfrm flipV="1">
            <a:off x="7372350" y="3325594"/>
            <a:ext cx="2035566" cy="1146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46E2021C-D7C7-4148-B06A-A9A6FB08041B}"/>
              </a:ext>
            </a:extLst>
          </p:cNvPr>
          <p:cNvCxnSpPr>
            <a:cxnSpLocks/>
          </p:cNvCxnSpPr>
          <p:nvPr/>
        </p:nvCxnSpPr>
        <p:spPr>
          <a:xfrm flipV="1">
            <a:off x="7372350" y="2825829"/>
            <a:ext cx="2035566" cy="1146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54669B98-FF03-4A41-8ADC-4AABDB17EAD3}"/>
              </a:ext>
            </a:extLst>
          </p:cNvPr>
          <p:cNvCxnSpPr>
            <a:cxnSpLocks/>
          </p:cNvCxnSpPr>
          <p:nvPr/>
        </p:nvCxnSpPr>
        <p:spPr>
          <a:xfrm flipV="1">
            <a:off x="7404095" y="2265972"/>
            <a:ext cx="2035566" cy="1146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4BFE6019-C87B-4EF4-9DE7-D7168B3F15A0}"/>
              </a:ext>
            </a:extLst>
          </p:cNvPr>
          <p:cNvCxnSpPr>
            <a:cxnSpLocks/>
          </p:cNvCxnSpPr>
          <p:nvPr/>
        </p:nvCxnSpPr>
        <p:spPr>
          <a:xfrm flipV="1">
            <a:off x="7380698" y="1727545"/>
            <a:ext cx="2035566" cy="1146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45BE8C08-B31E-4CE2-A764-C0E3DFD87243}"/>
              </a:ext>
            </a:extLst>
          </p:cNvPr>
          <p:cNvCxnSpPr/>
          <p:nvPr/>
        </p:nvCxnSpPr>
        <p:spPr>
          <a:xfrm flipH="1">
            <a:off x="3654425" y="5431750"/>
            <a:ext cx="5753491" cy="69298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47A94FC6-6568-498B-B5A6-231880AFCECD}"/>
              </a:ext>
            </a:extLst>
          </p:cNvPr>
          <p:cNvCxnSpPr>
            <a:cxnSpLocks/>
          </p:cNvCxnSpPr>
          <p:nvPr/>
        </p:nvCxnSpPr>
        <p:spPr>
          <a:xfrm>
            <a:off x="3806825" y="1240750"/>
            <a:ext cx="0" cy="4260298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19B6C155-5B6E-4196-A1F1-6D1A6F864A52}"/>
              </a:ext>
            </a:extLst>
          </p:cNvPr>
          <p:cNvCxnSpPr/>
          <p:nvPr/>
        </p:nvCxnSpPr>
        <p:spPr>
          <a:xfrm flipV="1">
            <a:off x="1520825" y="5501048"/>
            <a:ext cx="2286000" cy="106733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DCB37A5-0975-441F-BCAC-76C16BCD827F}"/>
              </a:ext>
            </a:extLst>
          </p:cNvPr>
          <p:cNvSpPr txBox="1"/>
          <p:nvPr/>
        </p:nvSpPr>
        <p:spPr>
          <a:xfrm>
            <a:off x="9666698" y="1463312"/>
            <a:ext cx="1990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5B89D0-09AE-491A-B244-798798308A89}"/>
              </a:ext>
            </a:extLst>
          </p:cNvPr>
          <p:cNvSpPr txBox="1"/>
          <p:nvPr/>
        </p:nvSpPr>
        <p:spPr>
          <a:xfrm>
            <a:off x="10092122" y="3019575"/>
            <a:ext cx="1609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Folga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08D887B-B367-443E-88D7-8A7E6D881910}"/>
              </a:ext>
            </a:extLst>
          </p:cNvPr>
          <p:cNvCxnSpPr/>
          <p:nvPr/>
        </p:nvCxnSpPr>
        <p:spPr>
          <a:xfrm flipH="1">
            <a:off x="8984237" y="1985962"/>
            <a:ext cx="797536" cy="2515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1385C093-C286-43E1-9C08-1C1BBAE49F3B}"/>
              </a:ext>
            </a:extLst>
          </p:cNvPr>
          <p:cNvCxnSpPr/>
          <p:nvPr/>
        </p:nvCxnSpPr>
        <p:spPr>
          <a:xfrm flipH="1">
            <a:off x="9433720" y="3437337"/>
            <a:ext cx="797536" cy="2515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Молния 12">
            <a:extLst>
              <a:ext uri="{FF2B5EF4-FFF2-40B4-BE49-F238E27FC236}">
                <a16:creationId xmlns:a16="http://schemas.microsoft.com/office/drawing/2014/main" id="{803215F0-5A8D-4C46-84A9-23C07DE3FFDE}"/>
              </a:ext>
            </a:extLst>
          </p:cNvPr>
          <p:cNvSpPr/>
          <p:nvPr/>
        </p:nvSpPr>
        <p:spPr>
          <a:xfrm rot="10451185">
            <a:off x="8281770" y="6069668"/>
            <a:ext cx="816015" cy="890841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Молния 40">
            <a:extLst>
              <a:ext uri="{FF2B5EF4-FFF2-40B4-BE49-F238E27FC236}">
                <a16:creationId xmlns:a16="http://schemas.microsoft.com/office/drawing/2014/main" id="{380D2679-C658-4288-838A-43C69344FFFB}"/>
              </a:ext>
            </a:extLst>
          </p:cNvPr>
          <p:cNvSpPr/>
          <p:nvPr/>
        </p:nvSpPr>
        <p:spPr>
          <a:xfrm rot="940640">
            <a:off x="3916229" y="700591"/>
            <a:ext cx="494805" cy="715645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13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AAC0F43-AE0A-4AD4-8C46-B72531A54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24" t="14269" r="30958" b="19686"/>
          <a:stretch/>
        </p:blipFill>
        <p:spPr>
          <a:xfrm>
            <a:off x="4412625" y="3244150"/>
            <a:ext cx="1079913" cy="124825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90433AEE-0DE1-4386-8F32-9B17B390B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0" t="11291" r="23288" b="4483"/>
          <a:stretch/>
        </p:blipFill>
        <p:spPr>
          <a:xfrm>
            <a:off x="2014983" y="2658938"/>
            <a:ext cx="2452884" cy="36974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32544" y="19049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FARADEY QAFASI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1063625" y="5519978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8825" y="37158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6E9146F4-F57E-4BEF-91DA-0818B6BF1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180915"/>
              </p:ext>
            </p:extLst>
          </p:nvPr>
        </p:nvGraphicFramePr>
        <p:xfrm>
          <a:off x="181915" y="2702052"/>
          <a:ext cx="5867397" cy="4247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017818757"/>
                    </a:ext>
                  </a:extLst>
                </a:gridCol>
                <a:gridCol w="618066">
                  <a:extLst>
                    <a:ext uri="{9D8B030D-6E8A-4147-A177-3AD203B41FA5}">
                      <a16:colId xmlns:a16="http://schemas.microsoft.com/office/drawing/2014/main" val="1097526631"/>
                    </a:ext>
                  </a:extLst>
                </a:gridCol>
                <a:gridCol w="651933">
                  <a:extLst>
                    <a:ext uri="{9D8B030D-6E8A-4147-A177-3AD203B41FA5}">
                      <a16:colId xmlns:a16="http://schemas.microsoft.com/office/drawing/2014/main" val="476588903"/>
                    </a:ext>
                  </a:extLst>
                </a:gridCol>
                <a:gridCol w="651933">
                  <a:extLst>
                    <a:ext uri="{9D8B030D-6E8A-4147-A177-3AD203B41FA5}">
                      <a16:colId xmlns:a16="http://schemas.microsoft.com/office/drawing/2014/main" val="3099588957"/>
                    </a:ext>
                  </a:extLst>
                </a:gridCol>
                <a:gridCol w="651933">
                  <a:extLst>
                    <a:ext uri="{9D8B030D-6E8A-4147-A177-3AD203B41FA5}">
                      <a16:colId xmlns:a16="http://schemas.microsoft.com/office/drawing/2014/main" val="2012653484"/>
                    </a:ext>
                  </a:extLst>
                </a:gridCol>
                <a:gridCol w="651933">
                  <a:extLst>
                    <a:ext uri="{9D8B030D-6E8A-4147-A177-3AD203B41FA5}">
                      <a16:colId xmlns:a16="http://schemas.microsoft.com/office/drawing/2014/main" val="3360076529"/>
                    </a:ext>
                  </a:extLst>
                </a:gridCol>
                <a:gridCol w="651933">
                  <a:extLst>
                    <a:ext uri="{9D8B030D-6E8A-4147-A177-3AD203B41FA5}">
                      <a16:colId xmlns:a16="http://schemas.microsoft.com/office/drawing/2014/main" val="1421891433"/>
                    </a:ext>
                  </a:extLst>
                </a:gridCol>
                <a:gridCol w="237069">
                  <a:extLst>
                    <a:ext uri="{9D8B030D-6E8A-4147-A177-3AD203B41FA5}">
                      <a16:colId xmlns:a16="http://schemas.microsoft.com/office/drawing/2014/main" val="405648181"/>
                    </a:ext>
                  </a:extLst>
                </a:gridCol>
                <a:gridCol w="1066797">
                  <a:extLst>
                    <a:ext uri="{9D8B030D-6E8A-4147-A177-3AD203B41FA5}">
                      <a16:colId xmlns:a16="http://schemas.microsoft.com/office/drawing/2014/main" val="3116581063"/>
                    </a:ext>
                  </a:extLst>
                </a:gridCol>
              </a:tblGrid>
              <a:tr h="4377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664035"/>
                  </a:ext>
                </a:extLst>
              </a:tr>
              <a:tr h="5443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732678"/>
                  </a:ext>
                </a:extLst>
              </a:tr>
              <a:tr h="5443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893284"/>
                  </a:ext>
                </a:extLst>
              </a:tr>
              <a:tr h="5443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57898"/>
                  </a:ext>
                </a:extLst>
              </a:tr>
              <a:tr h="5443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870584"/>
                  </a:ext>
                </a:extLst>
              </a:tr>
              <a:tr h="5443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828474"/>
                  </a:ext>
                </a:extLst>
              </a:tr>
              <a:tr h="5443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02513"/>
                  </a:ext>
                </a:extLst>
              </a:tr>
              <a:tr h="5443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203766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5350CB7-CD29-4C21-9F80-339932A25B6C}"/>
              </a:ext>
            </a:extLst>
          </p:cNvPr>
          <p:cNvCxnSpPr>
            <a:cxnSpLocks/>
          </p:cNvCxnSpPr>
          <p:nvPr/>
        </p:nvCxnSpPr>
        <p:spPr>
          <a:xfrm>
            <a:off x="1749425" y="1963280"/>
            <a:ext cx="563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693132A-306B-4462-B6C4-CF9252CCD996}"/>
              </a:ext>
            </a:extLst>
          </p:cNvPr>
          <p:cNvCxnSpPr>
            <a:cxnSpLocks/>
          </p:cNvCxnSpPr>
          <p:nvPr/>
        </p:nvCxnSpPr>
        <p:spPr>
          <a:xfrm>
            <a:off x="911225" y="2344280"/>
            <a:ext cx="579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61BD75E-96FF-4329-957D-E2C312B53AE8}"/>
              </a:ext>
            </a:extLst>
          </p:cNvPr>
          <p:cNvCxnSpPr>
            <a:cxnSpLocks/>
          </p:cNvCxnSpPr>
          <p:nvPr/>
        </p:nvCxnSpPr>
        <p:spPr>
          <a:xfrm flipV="1">
            <a:off x="164893" y="1911289"/>
            <a:ext cx="1698483" cy="7867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2781903-D3DC-4786-8EF7-248F33C76179}"/>
              </a:ext>
            </a:extLst>
          </p:cNvPr>
          <p:cNvCxnSpPr>
            <a:cxnSpLocks/>
          </p:cNvCxnSpPr>
          <p:nvPr/>
        </p:nvCxnSpPr>
        <p:spPr>
          <a:xfrm flipV="1">
            <a:off x="6016622" y="1963279"/>
            <a:ext cx="1445633" cy="747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62B3E02-8177-4A64-B34D-297F70F26C34}"/>
              </a:ext>
            </a:extLst>
          </p:cNvPr>
          <p:cNvCxnSpPr>
            <a:cxnSpLocks/>
          </p:cNvCxnSpPr>
          <p:nvPr/>
        </p:nvCxnSpPr>
        <p:spPr>
          <a:xfrm flipV="1">
            <a:off x="817560" y="1963279"/>
            <a:ext cx="1481733" cy="7715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2361DCE-6F7C-4B74-A1D2-FBCF70574E41}"/>
              </a:ext>
            </a:extLst>
          </p:cNvPr>
          <p:cNvCxnSpPr>
            <a:cxnSpLocks/>
          </p:cNvCxnSpPr>
          <p:nvPr/>
        </p:nvCxnSpPr>
        <p:spPr>
          <a:xfrm flipV="1">
            <a:off x="2093116" y="1941486"/>
            <a:ext cx="1620492" cy="7933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1013D5B-8073-4804-BEE2-548669CEBEFB}"/>
              </a:ext>
            </a:extLst>
          </p:cNvPr>
          <p:cNvCxnSpPr>
            <a:cxnSpLocks/>
          </p:cNvCxnSpPr>
          <p:nvPr/>
        </p:nvCxnSpPr>
        <p:spPr>
          <a:xfrm flipV="1">
            <a:off x="1446212" y="1963279"/>
            <a:ext cx="1657348" cy="752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0BE138F-99F4-49EE-BAAF-B906A252431A}"/>
              </a:ext>
            </a:extLst>
          </p:cNvPr>
          <p:cNvCxnSpPr>
            <a:cxnSpLocks/>
          </p:cNvCxnSpPr>
          <p:nvPr/>
        </p:nvCxnSpPr>
        <p:spPr>
          <a:xfrm flipV="1">
            <a:off x="3403988" y="1930110"/>
            <a:ext cx="1651596" cy="790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94D83BE-E6F1-4280-B0F7-8F83FF41A0D3}"/>
              </a:ext>
            </a:extLst>
          </p:cNvPr>
          <p:cNvCxnSpPr>
            <a:cxnSpLocks/>
          </p:cNvCxnSpPr>
          <p:nvPr/>
        </p:nvCxnSpPr>
        <p:spPr>
          <a:xfrm flipV="1">
            <a:off x="2740020" y="1941486"/>
            <a:ext cx="1759592" cy="788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972AE1F-A1D8-41FB-A909-3756C952BE8E}"/>
              </a:ext>
            </a:extLst>
          </p:cNvPr>
          <p:cNvCxnSpPr>
            <a:cxnSpLocks/>
          </p:cNvCxnSpPr>
          <p:nvPr/>
        </p:nvCxnSpPr>
        <p:spPr>
          <a:xfrm flipV="1">
            <a:off x="5347879" y="1944778"/>
            <a:ext cx="1635917" cy="802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0FF53A3-128B-46A2-A78A-C756D536CC53}"/>
              </a:ext>
            </a:extLst>
          </p:cNvPr>
          <p:cNvCxnSpPr>
            <a:cxnSpLocks/>
          </p:cNvCxnSpPr>
          <p:nvPr/>
        </p:nvCxnSpPr>
        <p:spPr>
          <a:xfrm flipV="1">
            <a:off x="4682329" y="1941486"/>
            <a:ext cx="1622328" cy="762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4B873B9D-6768-4747-86F5-2544E7E1654A}"/>
              </a:ext>
            </a:extLst>
          </p:cNvPr>
          <p:cNvCxnSpPr>
            <a:cxnSpLocks/>
          </p:cNvCxnSpPr>
          <p:nvPr/>
        </p:nvCxnSpPr>
        <p:spPr>
          <a:xfrm flipV="1">
            <a:off x="4074313" y="1930110"/>
            <a:ext cx="1644667" cy="795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E9AC8042-A806-4024-9AD6-374E8D4143B0}"/>
              </a:ext>
            </a:extLst>
          </p:cNvPr>
          <p:cNvCxnSpPr>
            <a:cxnSpLocks/>
          </p:cNvCxnSpPr>
          <p:nvPr/>
        </p:nvCxnSpPr>
        <p:spPr>
          <a:xfrm>
            <a:off x="6702425" y="2344280"/>
            <a:ext cx="0" cy="40121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431EC315-3096-454F-BA2B-7FC07F0AFEE5}"/>
              </a:ext>
            </a:extLst>
          </p:cNvPr>
          <p:cNvCxnSpPr>
            <a:cxnSpLocks/>
          </p:cNvCxnSpPr>
          <p:nvPr/>
        </p:nvCxnSpPr>
        <p:spPr>
          <a:xfrm>
            <a:off x="7401313" y="1963280"/>
            <a:ext cx="0" cy="3784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17DCD1DD-C427-4BBF-94CE-07EEC66C35EA}"/>
              </a:ext>
            </a:extLst>
          </p:cNvPr>
          <p:cNvCxnSpPr>
            <a:cxnSpLocks/>
          </p:cNvCxnSpPr>
          <p:nvPr/>
        </p:nvCxnSpPr>
        <p:spPr>
          <a:xfrm flipV="1">
            <a:off x="6016622" y="5689035"/>
            <a:ext cx="1379129" cy="12499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40CA721B-0F02-4B0F-A7FB-77810F9225F1}"/>
              </a:ext>
            </a:extLst>
          </p:cNvPr>
          <p:cNvCxnSpPr>
            <a:cxnSpLocks/>
          </p:cNvCxnSpPr>
          <p:nvPr/>
        </p:nvCxnSpPr>
        <p:spPr>
          <a:xfrm flipV="1">
            <a:off x="6125963" y="5189270"/>
            <a:ext cx="1269788" cy="11247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15F1A837-4A02-4DA4-9138-017A14FC0A5F}"/>
              </a:ext>
            </a:extLst>
          </p:cNvPr>
          <p:cNvCxnSpPr>
            <a:cxnSpLocks/>
          </p:cNvCxnSpPr>
          <p:nvPr/>
        </p:nvCxnSpPr>
        <p:spPr>
          <a:xfrm flipV="1">
            <a:off x="6134165" y="4620960"/>
            <a:ext cx="1254060" cy="1170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79E0D0D2-F513-478F-8926-C6E1CC213EF2}"/>
              </a:ext>
            </a:extLst>
          </p:cNvPr>
          <p:cNvCxnSpPr>
            <a:cxnSpLocks/>
          </p:cNvCxnSpPr>
          <p:nvPr/>
        </p:nvCxnSpPr>
        <p:spPr>
          <a:xfrm flipV="1">
            <a:off x="6029020" y="4088724"/>
            <a:ext cx="1359205" cy="10975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46E2021C-D7C7-4148-B06A-A9A6FB08041B}"/>
              </a:ext>
            </a:extLst>
          </p:cNvPr>
          <p:cNvCxnSpPr>
            <a:cxnSpLocks/>
          </p:cNvCxnSpPr>
          <p:nvPr/>
        </p:nvCxnSpPr>
        <p:spPr>
          <a:xfrm flipV="1">
            <a:off x="6073160" y="3546425"/>
            <a:ext cx="1315065" cy="11044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54669B98-FF03-4A41-8ADC-4AABDB17EAD3}"/>
              </a:ext>
            </a:extLst>
          </p:cNvPr>
          <p:cNvCxnSpPr>
            <a:cxnSpLocks/>
          </p:cNvCxnSpPr>
          <p:nvPr/>
        </p:nvCxnSpPr>
        <p:spPr>
          <a:xfrm flipV="1">
            <a:off x="6073160" y="3034196"/>
            <a:ext cx="1389095" cy="1061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4BFE6019-C87B-4EF4-9DE7-D7168B3F15A0}"/>
              </a:ext>
            </a:extLst>
          </p:cNvPr>
          <p:cNvCxnSpPr>
            <a:cxnSpLocks/>
          </p:cNvCxnSpPr>
          <p:nvPr/>
        </p:nvCxnSpPr>
        <p:spPr>
          <a:xfrm flipV="1">
            <a:off x="6073160" y="2530849"/>
            <a:ext cx="1328153" cy="1040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45BE8C08-B31E-4CE2-A764-C0E3DFD87243}"/>
              </a:ext>
            </a:extLst>
          </p:cNvPr>
          <p:cNvCxnSpPr>
            <a:cxnSpLocks/>
          </p:cNvCxnSpPr>
          <p:nvPr/>
        </p:nvCxnSpPr>
        <p:spPr>
          <a:xfrm flipH="1">
            <a:off x="1791866" y="5747444"/>
            <a:ext cx="5622536" cy="124392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47A94FC6-6568-498B-B5A6-231880AFCECD}"/>
              </a:ext>
            </a:extLst>
          </p:cNvPr>
          <p:cNvCxnSpPr>
            <a:cxnSpLocks/>
          </p:cNvCxnSpPr>
          <p:nvPr/>
        </p:nvCxnSpPr>
        <p:spPr>
          <a:xfrm>
            <a:off x="1825625" y="1941486"/>
            <a:ext cx="43614" cy="391788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19B6C155-5B6E-4196-A1F1-6D1A6F864A52}"/>
              </a:ext>
            </a:extLst>
          </p:cNvPr>
          <p:cNvCxnSpPr>
            <a:cxnSpLocks/>
          </p:cNvCxnSpPr>
          <p:nvPr/>
        </p:nvCxnSpPr>
        <p:spPr>
          <a:xfrm flipV="1">
            <a:off x="149225" y="5513318"/>
            <a:ext cx="1720014" cy="105506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ED3FC77-9815-4D7F-8DC3-6D9A76E9E7F7}"/>
              </a:ext>
            </a:extLst>
          </p:cNvPr>
          <p:cNvSpPr txBox="1"/>
          <p:nvPr/>
        </p:nvSpPr>
        <p:spPr>
          <a:xfrm>
            <a:off x="327005" y="779652"/>
            <a:ext cx="11677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qafas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bo‘lmas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06A4F931-5DE7-4871-A4D5-88519DFA6A35}"/>
              </a:ext>
            </a:extLst>
          </p:cNvPr>
          <p:cNvCxnSpPr>
            <a:cxnSpLocks/>
          </p:cNvCxnSpPr>
          <p:nvPr/>
        </p:nvCxnSpPr>
        <p:spPr>
          <a:xfrm flipV="1">
            <a:off x="6041218" y="2211741"/>
            <a:ext cx="1373184" cy="935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02E9AF0-B129-48FB-8899-A93676D32F1E}"/>
              </a:ext>
            </a:extLst>
          </p:cNvPr>
          <p:cNvSpPr txBox="1"/>
          <p:nvPr/>
        </p:nvSpPr>
        <p:spPr>
          <a:xfrm>
            <a:off x="7547107" y="2145344"/>
            <a:ext cx="44708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qafasdan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19049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FARADEY QAFASI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D3FC77-9815-4D7F-8DC3-6D9A76E9E7F7}"/>
              </a:ext>
            </a:extLst>
          </p:cNvPr>
          <p:cNvSpPr txBox="1"/>
          <p:nvPr/>
        </p:nvSpPr>
        <p:spPr>
          <a:xfrm>
            <a:off x="454025" y="921541"/>
            <a:ext cx="1127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Faradey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bo‘lmasligini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joylashishini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isbotlaydi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A61A92AE-60EA-4BEB-8614-8009E3B49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4" b="6868"/>
          <a:stretch/>
        </p:blipFill>
        <p:spPr bwMode="auto">
          <a:xfrm>
            <a:off x="760412" y="2934349"/>
            <a:ext cx="5334000" cy="394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AE6C65-7C18-4591-9C78-E2D2C685E691}"/>
              </a:ext>
            </a:extLst>
          </p:cNvPr>
          <p:cNvSpPr txBox="1"/>
          <p:nvPr/>
        </p:nvSpPr>
        <p:spPr>
          <a:xfrm>
            <a:off x="6089650" y="2924825"/>
            <a:ext cx="5985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Po‘lat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tolalaridan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tayyorlangan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kiyimlar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kiyishadi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7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50738" cy="6905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MAYDON HADIDA TUSHUNCHA 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454025" y="728661"/>
            <a:ext cx="1127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Zaryadlar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sirtida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joylashishiga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ishonch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qildik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shakldagi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sirtida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zaryadlar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taqsimlanadi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Fizika8_Uzb I-bob 1-26.pmd">
            <a:extLst>
              <a:ext uri="{FF2B5EF4-FFF2-40B4-BE49-F238E27FC236}">
                <a16:creationId xmlns:a16="http://schemas.microsoft.com/office/drawing/2014/main" id="{4BBFB8EE-6455-4F77-B252-A81C0C36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2521086"/>
            <a:ext cx="5867400" cy="425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уга 5">
            <a:extLst>
              <a:ext uri="{FF2B5EF4-FFF2-40B4-BE49-F238E27FC236}">
                <a16:creationId xmlns:a16="http://schemas.microsoft.com/office/drawing/2014/main" id="{03872155-22A9-4D89-B635-D5C8A84E4CC8}"/>
              </a:ext>
            </a:extLst>
          </p:cNvPr>
          <p:cNvSpPr/>
          <p:nvPr/>
        </p:nvSpPr>
        <p:spPr>
          <a:xfrm rot="7828970">
            <a:off x="883644" y="1948689"/>
            <a:ext cx="1689501" cy="1708493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id="{2D3EEB3B-C066-4E6C-A9F3-635421F6DCF3}"/>
              </a:ext>
            </a:extLst>
          </p:cNvPr>
          <p:cNvSpPr/>
          <p:nvPr/>
        </p:nvSpPr>
        <p:spPr>
          <a:xfrm rot="7828970">
            <a:off x="4246230" y="2977703"/>
            <a:ext cx="753145" cy="759719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8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157162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ELEKTR SHAMOL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6065F-62BF-424A-AD98-9B88517D926C}"/>
              </a:ext>
            </a:extLst>
          </p:cNvPr>
          <p:cNvSpPr txBox="1"/>
          <p:nvPr/>
        </p:nvSpPr>
        <p:spPr>
          <a:xfrm>
            <a:off x="375245" y="1238667"/>
            <a:ext cx="11370072" cy="34778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joylariga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zich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ekanligi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manbaiga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uzluksiz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zaryadlab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turamiz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64107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157162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ELEKTR SHAMOL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6065F-62BF-424A-AD98-9B88517D926C}"/>
              </a:ext>
            </a:extLst>
          </p:cNvPr>
          <p:cNvSpPr txBox="1"/>
          <p:nvPr/>
        </p:nvSpPr>
        <p:spPr>
          <a:xfrm>
            <a:off x="255389" y="1528762"/>
            <a:ext cx="11370072" cy="280076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yonib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shamni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yaqinlashtirsak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alanga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shamol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egilishini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kuzatamiz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jarayonga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shamol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” 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8757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/>
              <p:nvPr/>
            </p:nvSpPr>
            <p:spPr>
              <a:xfrm>
                <a:off x="434975" y="1681162"/>
                <a:ext cx="113157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Muhit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ichida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zaryadli jism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o‘zidan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cm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uzoqlikda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4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kuchlanganligi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Dielektrikning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dielektrik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singdiruvchanligini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75" y="1681162"/>
                <a:ext cx="11315700" cy="2800767"/>
              </a:xfrm>
              <a:prstGeom prst="rect">
                <a:avLst/>
              </a:prstGeom>
              <a:blipFill>
                <a:blip r:embed="rId2"/>
                <a:stretch>
                  <a:fillRect l="-2154" t="-4793" r="-2154" b="-100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949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18135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4B718-BB43-49FB-904F-2C2E59425A50}"/>
              </a:ext>
            </a:extLst>
          </p:cNvPr>
          <p:cNvSpPr txBox="1"/>
          <p:nvPr/>
        </p:nvSpPr>
        <p:spPr>
          <a:xfrm>
            <a:off x="1351410" y="747351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C9FC2F-0B36-4C26-94AB-99AE2285E3C0}"/>
                  </a:ext>
                </a:extLst>
              </p:cNvPr>
              <p:cNvSpPr txBox="1"/>
              <p:nvPr/>
            </p:nvSpPr>
            <p:spPr>
              <a:xfrm>
                <a:off x="103196" y="1585406"/>
                <a:ext cx="532978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 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600" b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ru-RU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C9FC2F-0B36-4C26-94AB-99AE2285E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6" y="1585406"/>
                <a:ext cx="5329784" cy="646331"/>
              </a:xfrm>
              <a:prstGeom prst="rect">
                <a:avLst/>
              </a:prstGeom>
              <a:blipFill>
                <a:blip r:embed="rId2"/>
                <a:stretch>
                  <a:fillRect l="-3547"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9FD067-B28A-4078-A042-DE3DF27EB086}"/>
                  </a:ext>
                </a:extLst>
              </p:cNvPr>
              <p:cNvSpPr txBox="1"/>
              <p:nvPr/>
            </p:nvSpPr>
            <p:spPr>
              <a:xfrm>
                <a:off x="110321" y="2242971"/>
                <a:ext cx="355609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 = 5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9FD067-B28A-4078-A042-DE3DF27EB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1" y="2242971"/>
                <a:ext cx="3556097" cy="646331"/>
              </a:xfrm>
              <a:prstGeom prst="rect">
                <a:avLst/>
              </a:prstGeom>
              <a:blipFill>
                <a:blip r:embed="rId3"/>
                <a:stretch>
                  <a:fillRect l="-5146"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6A14204-A53C-42A2-843D-C9BC0E92DC4E}"/>
              </a:ext>
            </a:extLst>
          </p:cNvPr>
          <p:cNvCxnSpPr>
            <a:cxnSpLocks/>
          </p:cNvCxnSpPr>
          <p:nvPr/>
        </p:nvCxnSpPr>
        <p:spPr>
          <a:xfrm>
            <a:off x="138045" y="4508993"/>
            <a:ext cx="4735580" cy="224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ECFB46E-630E-45B5-8EF8-3FFC68C4C98F}"/>
              </a:ext>
            </a:extLst>
          </p:cNvPr>
          <p:cNvSpPr txBox="1"/>
          <p:nvPr/>
        </p:nvSpPr>
        <p:spPr>
          <a:xfrm>
            <a:off x="5856449" y="780287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5820DD4-4651-4393-BC7D-DD673886327A}"/>
              </a:ext>
            </a:extLst>
          </p:cNvPr>
          <p:cNvCxnSpPr>
            <a:cxnSpLocks/>
          </p:cNvCxnSpPr>
          <p:nvPr/>
        </p:nvCxnSpPr>
        <p:spPr>
          <a:xfrm>
            <a:off x="5175063" y="776901"/>
            <a:ext cx="0" cy="38497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D8D574-CB4F-4169-B6A0-4237E4172E44}"/>
                  </a:ext>
                </a:extLst>
              </p:cNvPr>
              <p:cNvSpPr txBox="1"/>
              <p:nvPr/>
            </p:nvSpPr>
            <p:spPr>
              <a:xfrm>
                <a:off x="467975" y="4650419"/>
                <a:ext cx="340230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?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D8D574-CB4F-4169-B6A0-4237E417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75" y="4650419"/>
                <a:ext cx="3402309" cy="1200329"/>
              </a:xfrm>
              <a:prstGeom prst="rect">
                <a:avLst/>
              </a:prstGeom>
              <a:blipFill>
                <a:blip r:embed="rId4"/>
                <a:stretch>
                  <a:fillRect l="-5556" t="-8122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704B59-158E-419F-A15D-3C0799178D62}"/>
                  </a:ext>
                </a:extLst>
              </p:cNvPr>
              <p:cNvSpPr txBox="1"/>
              <p:nvPr/>
            </p:nvSpPr>
            <p:spPr>
              <a:xfrm>
                <a:off x="138045" y="2900765"/>
                <a:ext cx="43825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 = 3 cm = 3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704B59-158E-419F-A15D-3C0799178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45" y="2900765"/>
                <a:ext cx="4382577" cy="646331"/>
              </a:xfrm>
              <a:prstGeom prst="rect">
                <a:avLst/>
              </a:prstGeom>
              <a:blipFill>
                <a:blip r:embed="rId5"/>
                <a:stretch>
                  <a:fillRect l="-4312"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5D3C8E-E595-432E-AD17-D068ED336F5F}"/>
                  </a:ext>
                </a:extLst>
              </p:cNvPr>
              <p:cNvSpPr txBox="1"/>
              <p:nvPr/>
            </p:nvSpPr>
            <p:spPr>
              <a:xfrm>
                <a:off x="1482771" y="5967885"/>
                <a:ext cx="43847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  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ru-RU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5D3C8E-E595-432E-AD17-D068ED336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771" y="5967885"/>
                <a:ext cx="4384790" cy="707886"/>
              </a:xfrm>
              <a:prstGeom prst="rect">
                <a:avLst/>
              </a:prstGeom>
              <a:blipFill>
                <a:blip r:embed="rId6"/>
                <a:stretch>
                  <a:fillRect l="-4861" t="-15517" r="-3889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927370-2F55-482F-AA20-5FE407BAFE15}"/>
                  </a:ext>
                </a:extLst>
              </p:cNvPr>
              <p:cNvSpPr txBox="1"/>
              <p:nvPr/>
            </p:nvSpPr>
            <p:spPr>
              <a:xfrm>
                <a:off x="5432980" y="1585406"/>
                <a:ext cx="2663018" cy="1006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4000" b="1" dirty="0"/>
                  <a:t> </a:t>
                </a:r>
                <a:r>
                  <a:rPr lang="ru-RU" sz="4000" b="1" dirty="0"/>
                  <a:t>=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927370-2F55-482F-AA20-5FE407BA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980" y="1585406"/>
                <a:ext cx="2663018" cy="1006045"/>
              </a:xfrm>
              <a:prstGeom prst="rect">
                <a:avLst/>
              </a:prstGeom>
              <a:blipFill>
                <a:blip r:embed="rId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8EFA75-73F0-4591-93F6-AFC9D6C3BDE6}"/>
                  </a:ext>
                </a:extLst>
              </p:cNvPr>
              <p:cNvSpPr txBox="1"/>
              <p:nvPr/>
            </p:nvSpPr>
            <p:spPr>
              <a:xfrm>
                <a:off x="9264717" y="1518560"/>
                <a:ext cx="2663018" cy="1006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4000" b="1" dirty="0"/>
                  <a:t>=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</m:num>
                      <m:den>
                        <m:acc>
                          <m:accPr>
                            <m:chr m:val="⃗"/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8EFA75-73F0-4591-93F6-AFC9D6C3B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717" y="1518560"/>
                <a:ext cx="2663018" cy="1006045"/>
              </a:xfrm>
              <a:prstGeom prst="rect">
                <a:avLst/>
              </a:prstGeom>
              <a:blipFill>
                <a:blip r:embed="rId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A5D0AE-AEF1-4B33-A315-E5B5F9ADB3F2}"/>
                  </a:ext>
                </a:extLst>
              </p:cNvPr>
              <p:cNvSpPr txBox="1"/>
              <p:nvPr/>
            </p:nvSpPr>
            <p:spPr>
              <a:xfrm>
                <a:off x="5464284" y="2706884"/>
                <a:ext cx="6126059" cy="1431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ru-RU" sz="4400" b="1" dirty="0"/>
                  <a:t>=</a:t>
                </a:r>
                <a:r>
                  <a:rPr lang="en-US" sz="4400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den>
                        </m:f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∙(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/>
                  <a:t> = 1</a:t>
                </a:r>
                <a:endParaRPr lang="ru-RU" sz="4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A5D0AE-AEF1-4B33-A315-E5B5F9ADB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284" y="2706884"/>
                <a:ext cx="6126059" cy="14313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BBA202-4627-49DD-914B-C490C25CF4E8}"/>
                  </a:ext>
                </a:extLst>
              </p:cNvPr>
              <p:cNvSpPr txBox="1"/>
              <p:nvPr/>
            </p:nvSpPr>
            <p:spPr>
              <a:xfrm>
                <a:off x="4724766" y="4531964"/>
                <a:ext cx="6970684" cy="1182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4000" b="1" dirty="0"/>
                  <a:t>=</a:t>
                </a:r>
                <a:r>
                  <a:rPr lang="en-US" sz="4000" dirty="0"/>
                  <a:t> 9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−6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∙10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∙(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= 10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BBA202-4627-49DD-914B-C490C25CF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766" y="4531964"/>
                <a:ext cx="6970684" cy="1182247"/>
              </a:xfrm>
              <a:prstGeom prst="rect">
                <a:avLst/>
              </a:prstGeom>
              <a:blipFill>
                <a:blip r:embed="rId10"/>
                <a:stretch>
                  <a:fillRect b="-4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E2166-7D49-43B0-8EBF-0B0DD5B94E0A}"/>
                  </a:ext>
                </a:extLst>
              </p:cNvPr>
              <p:cNvSpPr txBox="1"/>
              <p:nvPr/>
            </p:nvSpPr>
            <p:spPr>
              <a:xfrm>
                <a:off x="222484" y="3436753"/>
                <a:ext cx="3331773" cy="975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 =</a:t>
                </a:r>
                <a:r>
                  <a:rPr lang="en-US" sz="3600" dirty="0">
                    <a:solidFill>
                      <a:schemeClr val="tx1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E2166-7D49-43B0-8EBF-0B0DD5B94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84" y="3436753"/>
                <a:ext cx="3331773" cy="975395"/>
              </a:xfrm>
              <a:prstGeom prst="rect">
                <a:avLst/>
              </a:prstGeom>
              <a:blipFill>
                <a:blip r:embed="rId11"/>
                <a:stretch>
                  <a:fillRect l="-5484"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3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/>
      <p:bldP spid="21" grpId="0"/>
      <p:bldP spid="20" grpId="0"/>
      <p:bldP spid="22" grpId="0"/>
      <p:bldP spid="23" grpId="0"/>
      <p:bldP spid="14" grpId="0"/>
      <p:bldP spid="16" grpId="0"/>
      <p:bldP spid="18" grpId="0"/>
      <p:bldP spid="19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4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TAKRORLASH 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682625" y="910427"/>
            <a:ext cx="1181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formulani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kattaliklarning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tariflab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E614EC-3413-4FD0-8342-D1E6D5AA71DA}"/>
                  </a:ext>
                </a:extLst>
              </p:cNvPr>
              <p:cNvSpPr txBox="1"/>
              <p:nvPr/>
            </p:nvSpPr>
            <p:spPr>
              <a:xfrm>
                <a:off x="1619264" y="2313218"/>
                <a:ext cx="4968861" cy="1595052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600" b="1" dirty="0">
                    <a:solidFill>
                      <a:srgbClr val="002060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a:rPr lang="en-US" sz="6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6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6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6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6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6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6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66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6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66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6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6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6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E614EC-3413-4FD0-8342-D1E6D5AA7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64" y="2313218"/>
                <a:ext cx="4968861" cy="1595052"/>
              </a:xfrm>
              <a:prstGeom prst="rect">
                <a:avLst/>
              </a:prstGeom>
              <a:blipFill>
                <a:blip r:embed="rId2"/>
                <a:stretch>
                  <a:fillRect l="-7888" b="-13284"/>
                </a:stretch>
              </a:blipFill>
              <a:ln w="571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8346CC1-E0EA-4122-9D8D-0FDAFECF1EF0}"/>
              </a:ext>
            </a:extLst>
          </p:cNvPr>
          <p:cNvSpPr txBox="1"/>
          <p:nvPr/>
        </p:nvSpPr>
        <p:spPr>
          <a:xfrm>
            <a:off x="7693025" y="2649677"/>
            <a:ext cx="3401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Kulon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06428A-1969-4DFD-BF6B-67FD5EF98175}"/>
                  </a:ext>
                </a:extLst>
              </p:cNvPr>
              <p:cNvSpPr txBox="1"/>
              <p:nvPr/>
            </p:nvSpPr>
            <p:spPr>
              <a:xfrm>
                <a:off x="585774" y="4087547"/>
                <a:ext cx="1070930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proporsionallik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va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va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zaryadlarning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modullari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zaryadlar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06428A-1969-4DFD-BF6B-67FD5EF98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74" y="4087547"/>
                <a:ext cx="10709301" cy="1938992"/>
              </a:xfrm>
              <a:prstGeom prst="rect">
                <a:avLst/>
              </a:prstGeom>
              <a:blipFill>
                <a:blip r:embed="rId3"/>
                <a:stretch>
                  <a:fillRect l="-1992" t="-5660" r="-1423" b="-12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11634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E35922-DA28-45AD-886B-7414EDAD507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58825" y="1268062"/>
            <a:ext cx="11087100" cy="2800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5575" algn="l"/>
              </a:tabLst>
            </a:pP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Mavzu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oxiridagi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savollarga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javob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yozing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5575" algn="l"/>
              </a:tabLst>
            </a:pP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2. Shar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shaklidagi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sim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to‘ri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yaxlit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idishlar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berilgan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Ularning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qaysi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birida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elektr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maydon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kuchlanganligi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katta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?</a:t>
            </a:r>
            <a:endParaRPr kumimoji="0" lang="ru-RU" alt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888893C4-FC2B-4592-854D-DDB265EB9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4068829"/>
            <a:ext cx="4686300" cy="29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357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2514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Aziz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o‘quvchilar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Shaxsiy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gigiyena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qoidalariga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amal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qiling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qo‘lingizni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tez-tez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sovunlab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yuvishni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unutmang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endParaRPr lang="ru-RU" sz="6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0B12E-69C8-472C-A0FA-9C1FE8D8A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87525" y="2519363"/>
            <a:ext cx="7810500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10748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MAYDON HADIDA TUSHUNCHA 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682625" y="1158060"/>
            <a:ext cx="1097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kuchlanganligi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bog‘liqligini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ACAF7D-6F61-4969-8976-8055EB0B3EC2}"/>
                  </a:ext>
                </a:extLst>
              </p:cNvPr>
              <p:cNvSpPr txBox="1"/>
              <p:nvPr/>
            </p:nvSpPr>
            <p:spPr>
              <a:xfrm>
                <a:off x="3273425" y="2864837"/>
                <a:ext cx="4387586" cy="1595052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6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6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6600" b="1" dirty="0"/>
                  <a:t> </a:t>
                </a:r>
                <a:r>
                  <a:rPr lang="ru-RU" sz="6600" b="1" dirty="0"/>
                  <a:t>=</a:t>
                </a:r>
                <a:r>
                  <a:rPr lang="en-US" sz="6600" b="1" dirty="0"/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6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6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6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66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ACAF7D-6F61-4969-8976-8055EB0B3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425" y="2864837"/>
                <a:ext cx="4387586" cy="1595052"/>
              </a:xfrm>
              <a:prstGeom prst="rect">
                <a:avLst/>
              </a:prstGeom>
              <a:blipFill>
                <a:blip r:embed="rId2"/>
                <a:stretch>
                  <a:fillRect b="-14179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30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446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TAKRORLASH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id="{9F2C974F-DF1A-4A45-B047-692A35307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262244"/>
              </p:ext>
            </p:extLst>
          </p:nvPr>
        </p:nvGraphicFramePr>
        <p:xfrm>
          <a:off x="840580" y="944697"/>
          <a:ext cx="10439401" cy="60342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483">
                  <a:extLst>
                    <a:ext uri="{9D8B030D-6E8A-4147-A177-3AD203B41FA5}">
                      <a16:colId xmlns:a16="http://schemas.microsoft.com/office/drawing/2014/main" val="570139569"/>
                    </a:ext>
                  </a:extLst>
                </a:gridCol>
                <a:gridCol w="2227203">
                  <a:extLst>
                    <a:ext uri="{9D8B030D-6E8A-4147-A177-3AD203B41FA5}">
                      <a16:colId xmlns:a16="http://schemas.microsoft.com/office/drawing/2014/main" val="1863949480"/>
                    </a:ext>
                  </a:extLst>
                </a:gridCol>
                <a:gridCol w="1583759">
                  <a:extLst>
                    <a:ext uri="{9D8B030D-6E8A-4147-A177-3AD203B41FA5}">
                      <a16:colId xmlns:a16="http://schemas.microsoft.com/office/drawing/2014/main" val="3436996623"/>
                    </a:ext>
                  </a:extLst>
                </a:gridCol>
                <a:gridCol w="1398927">
                  <a:extLst>
                    <a:ext uri="{9D8B030D-6E8A-4147-A177-3AD203B41FA5}">
                      <a16:colId xmlns:a16="http://schemas.microsoft.com/office/drawing/2014/main" val="3265457967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179425060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1581586400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673950380"/>
                    </a:ext>
                  </a:extLst>
                </a:gridCol>
              </a:tblGrid>
              <a:tr h="1267333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T/R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Javoblar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Savollar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336059"/>
                  </a:ext>
                </a:extLst>
              </a:tr>
              <a:tr h="94028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zaryadi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miqdori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17783"/>
                  </a:ext>
                </a:extLst>
              </a:tr>
              <a:tr h="94028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Kulon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kuchi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035975"/>
                  </a:ext>
                </a:extLst>
              </a:tr>
              <a:tr h="94028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Kuchlanganlik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470638"/>
                  </a:ext>
                </a:extLst>
              </a:tr>
              <a:tr h="94028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Dielektrik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singdiruvchanlik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547947"/>
                  </a:ext>
                </a:extLst>
              </a:tr>
              <a:tr h="94028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Proporsionallik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koeffitsiyenti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03559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099DE28-456D-4118-86EA-1F265177AE24}"/>
              </a:ext>
            </a:extLst>
          </p:cNvPr>
          <p:cNvCxnSpPr>
            <a:cxnSpLocks/>
          </p:cNvCxnSpPr>
          <p:nvPr/>
        </p:nvCxnSpPr>
        <p:spPr>
          <a:xfrm>
            <a:off x="1520825" y="991210"/>
            <a:ext cx="2342112" cy="1232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516F19B-F6D8-44CE-94FF-1730C3B68004}"/>
              </a:ext>
            </a:extLst>
          </p:cNvPr>
          <p:cNvSpPr txBox="1"/>
          <p:nvPr/>
        </p:nvSpPr>
        <p:spPr>
          <a:xfrm>
            <a:off x="5754015" y="1185354"/>
            <a:ext cx="67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96E63F-347C-4F68-B00A-50E4C5E1A467}"/>
                  </a:ext>
                </a:extLst>
              </p:cNvPr>
              <p:cNvSpPr txBox="1"/>
              <p:nvPr/>
            </p:nvSpPr>
            <p:spPr>
              <a:xfrm>
                <a:off x="4042567" y="1059301"/>
                <a:ext cx="1183482" cy="1093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96E63F-347C-4F68-B00A-50E4C5E1A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567" y="1059301"/>
                <a:ext cx="1183482" cy="1093056"/>
              </a:xfrm>
              <a:prstGeom prst="rect">
                <a:avLst/>
              </a:prstGeom>
              <a:blipFill>
                <a:blip r:embed="rId2"/>
                <a:stretch>
                  <a:fillRect r="-7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A87D767-3B54-4FC6-930D-3336F3EE1618}"/>
              </a:ext>
            </a:extLst>
          </p:cNvPr>
          <p:cNvSpPr txBox="1"/>
          <p:nvPr/>
        </p:nvSpPr>
        <p:spPr>
          <a:xfrm>
            <a:off x="7285097" y="1237233"/>
            <a:ext cx="67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CE280E-B8CD-4A01-A328-821765496BEF}"/>
                  </a:ext>
                </a:extLst>
              </p:cNvPr>
              <p:cNvSpPr txBox="1"/>
              <p:nvPr/>
            </p:nvSpPr>
            <p:spPr>
              <a:xfrm>
                <a:off x="8296548" y="1101655"/>
                <a:ext cx="1410741" cy="887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600" b="1" dirty="0"/>
                  <a:t>=</a:t>
                </a:r>
                <a:r>
                  <a:rPr lang="en-US" sz="3600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den>
                    </m:f>
                  </m:oMath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CE280E-B8CD-4A01-A328-821765496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548" y="1101655"/>
                <a:ext cx="1410741" cy="887294"/>
              </a:xfrm>
              <a:prstGeom prst="rect">
                <a:avLst/>
              </a:prstGeom>
              <a:blipFill>
                <a:blip r:embed="rId3"/>
                <a:stretch>
                  <a:fillRect b="-131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459B24F-9D3C-453A-8AA5-EFFD0379F9DF}"/>
              </a:ext>
            </a:extLst>
          </p:cNvPr>
          <p:cNvSpPr txBox="1"/>
          <p:nvPr/>
        </p:nvSpPr>
        <p:spPr>
          <a:xfrm>
            <a:off x="10018407" y="1275573"/>
            <a:ext cx="1142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N/C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FC8E2E-82E8-4C81-AC27-8FCFCB4CD5D7}"/>
              </a:ext>
            </a:extLst>
          </p:cNvPr>
          <p:cNvSpPr txBox="1"/>
          <p:nvPr/>
        </p:nvSpPr>
        <p:spPr>
          <a:xfrm>
            <a:off x="5721470" y="2179442"/>
            <a:ext cx="67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741998-1D98-4279-A898-66C29F5074CE}"/>
              </a:ext>
            </a:extLst>
          </p:cNvPr>
          <p:cNvSpPr txBox="1"/>
          <p:nvPr/>
        </p:nvSpPr>
        <p:spPr>
          <a:xfrm>
            <a:off x="7225961" y="3134657"/>
            <a:ext cx="67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064E56-F480-4018-B79F-E084BC8D8EF2}"/>
              </a:ext>
            </a:extLst>
          </p:cNvPr>
          <p:cNvSpPr txBox="1"/>
          <p:nvPr/>
        </p:nvSpPr>
        <p:spPr>
          <a:xfrm>
            <a:off x="10089377" y="4143914"/>
            <a:ext cx="67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C8C610-DF3A-4293-B11C-11307A7789C7}"/>
              </a:ext>
            </a:extLst>
          </p:cNvPr>
          <p:cNvSpPr txBox="1"/>
          <p:nvPr/>
        </p:nvSpPr>
        <p:spPr>
          <a:xfrm>
            <a:off x="8657669" y="5059565"/>
            <a:ext cx="67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E298B0-4840-4E7E-B5D6-98A7028671C9}"/>
              </a:ext>
            </a:extLst>
          </p:cNvPr>
          <p:cNvSpPr txBox="1"/>
          <p:nvPr/>
        </p:nvSpPr>
        <p:spPr>
          <a:xfrm>
            <a:off x="4295498" y="5884894"/>
            <a:ext cx="67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5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  (DOMINO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O‘YINI)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17526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CAF7D-6F61-4969-8976-8055EB0B3EC2}"/>
              </a:ext>
            </a:extLst>
          </p:cNvPr>
          <p:cNvSpPr txBox="1"/>
          <p:nvPr/>
        </p:nvSpPr>
        <p:spPr>
          <a:xfrm>
            <a:off x="2014801" y="1051912"/>
            <a:ext cx="1834886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F0D758-52AF-4788-95EC-87580E6EA8A7}"/>
              </a:ext>
            </a:extLst>
          </p:cNvPr>
          <p:cNvSpPr txBox="1"/>
          <p:nvPr/>
        </p:nvSpPr>
        <p:spPr>
          <a:xfrm>
            <a:off x="3824287" y="1055363"/>
            <a:ext cx="24384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olekul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E6A266-E38B-4E7C-9D67-B5094823A1C1}"/>
              </a:ext>
            </a:extLst>
          </p:cNvPr>
          <p:cNvSpPr txBox="1"/>
          <p:nvPr/>
        </p:nvSpPr>
        <p:spPr>
          <a:xfrm>
            <a:off x="6261100" y="1055363"/>
            <a:ext cx="44196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tmosfer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96094A-5C61-492D-B067-5FFA48AC8732}"/>
              </a:ext>
            </a:extLst>
          </p:cNvPr>
          <p:cNvSpPr txBox="1"/>
          <p:nvPr/>
        </p:nvSpPr>
        <p:spPr>
          <a:xfrm>
            <a:off x="395287" y="1975650"/>
            <a:ext cx="46482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shqalanish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2C93B8-24B6-47BD-AE01-3FC35C286C4B}"/>
              </a:ext>
            </a:extLst>
          </p:cNvPr>
          <p:cNvSpPr txBox="1"/>
          <p:nvPr/>
        </p:nvSpPr>
        <p:spPr>
          <a:xfrm>
            <a:off x="5056187" y="1962275"/>
            <a:ext cx="19050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mpul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1B9AA0-FCB7-421C-997D-7F2145A94486}"/>
              </a:ext>
            </a:extLst>
          </p:cNvPr>
          <p:cNvSpPr txBox="1"/>
          <p:nvPr/>
        </p:nvSpPr>
        <p:spPr>
          <a:xfrm>
            <a:off x="6961187" y="1975650"/>
            <a:ext cx="3962401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kalyar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kattali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B6196E-F85B-46B7-9525-D70A03744EE0}"/>
              </a:ext>
            </a:extLst>
          </p:cNvPr>
          <p:cNvSpPr txBox="1"/>
          <p:nvPr/>
        </p:nvSpPr>
        <p:spPr>
          <a:xfrm>
            <a:off x="442118" y="3003620"/>
            <a:ext cx="4038601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inetik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95D6AF-0A95-4BE7-BB24-0AC1CD960F78}"/>
              </a:ext>
            </a:extLst>
          </p:cNvPr>
          <p:cNvSpPr txBox="1"/>
          <p:nvPr/>
        </p:nvSpPr>
        <p:spPr>
          <a:xfrm>
            <a:off x="4529930" y="3003620"/>
            <a:ext cx="1905001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185BF0-B3E4-4414-BDC6-DA6A9B56DD41}"/>
              </a:ext>
            </a:extLst>
          </p:cNvPr>
          <p:cNvSpPr txBox="1"/>
          <p:nvPr/>
        </p:nvSpPr>
        <p:spPr>
          <a:xfrm>
            <a:off x="6452392" y="3003620"/>
            <a:ext cx="1905001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ptik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BFECDB-9F0F-4147-9A93-2D78871B14F7}"/>
              </a:ext>
            </a:extLst>
          </p:cNvPr>
          <p:cNvSpPr txBox="1"/>
          <p:nvPr/>
        </p:nvSpPr>
        <p:spPr>
          <a:xfrm>
            <a:off x="8416923" y="2995616"/>
            <a:ext cx="3768727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rximed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543088-E139-4C48-8523-4FF1A6E0BF67}"/>
              </a:ext>
            </a:extLst>
          </p:cNvPr>
          <p:cNvSpPr txBox="1"/>
          <p:nvPr/>
        </p:nvSpPr>
        <p:spPr>
          <a:xfrm>
            <a:off x="534985" y="4031590"/>
            <a:ext cx="3768727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chki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B684CC-C70D-4847-A95F-E710B4A01A29}"/>
              </a:ext>
            </a:extLst>
          </p:cNvPr>
          <p:cNvSpPr txBox="1"/>
          <p:nvPr/>
        </p:nvSpPr>
        <p:spPr>
          <a:xfrm>
            <a:off x="4360861" y="4031590"/>
            <a:ext cx="4056062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rimo‘tkazgi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4D3C4E-784E-4A87-A2A1-F1DC81A44120}"/>
              </a:ext>
            </a:extLst>
          </p:cNvPr>
          <p:cNvSpPr txBox="1"/>
          <p:nvPr/>
        </p:nvSpPr>
        <p:spPr>
          <a:xfrm>
            <a:off x="8470900" y="4031590"/>
            <a:ext cx="2469356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astot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62070C-0521-42D5-A1AE-60AF5A730787}"/>
              </a:ext>
            </a:extLst>
          </p:cNvPr>
          <p:cNvSpPr txBox="1"/>
          <p:nvPr/>
        </p:nvSpPr>
        <p:spPr>
          <a:xfrm>
            <a:off x="534985" y="4980850"/>
            <a:ext cx="304324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mpermet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96A80C-4D09-408F-ABE6-0BAA927F3AC8}"/>
              </a:ext>
            </a:extLst>
          </p:cNvPr>
          <p:cNvSpPr txBox="1"/>
          <p:nvPr/>
        </p:nvSpPr>
        <p:spPr>
          <a:xfrm>
            <a:off x="3611563" y="4964111"/>
            <a:ext cx="4657723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eaktiv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haraka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853582-9CC0-484D-B9DF-466147BEB27C}"/>
              </a:ext>
            </a:extLst>
          </p:cNvPr>
          <p:cNvSpPr txBox="1"/>
          <p:nvPr/>
        </p:nvSpPr>
        <p:spPr>
          <a:xfrm>
            <a:off x="8371944" y="4964111"/>
            <a:ext cx="1603243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ezlik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EECD2E-ECF3-421F-9D8D-12FBFED93F30}"/>
              </a:ext>
            </a:extLst>
          </p:cNvPr>
          <p:cNvSpPr txBox="1"/>
          <p:nvPr/>
        </p:nvSpPr>
        <p:spPr>
          <a:xfrm>
            <a:off x="10041072" y="4964111"/>
            <a:ext cx="1603243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……..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4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19049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O‘TKAZGICHDA ZARYADLARNING JOYLASHISHI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435225" y="5161660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286940" y="1376362"/>
            <a:ext cx="11611769" cy="280076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zaryadlari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yakkalangan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taqsimlangan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bo‘ladimi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19049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O‘TKAZGICHDA ZARYADLARNING JOYLASHISHI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6314006" y="1016065"/>
            <a:ext cx="5830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zaryadlar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5EEB957A-8837-4DF1-9DFB-DD39CC964451}"/>
              </a:ext>
            </a:extLst>
          </p:cNvPr>
          <p:cNvSpPr/>
          <p:nvPr/>
        </p:nvSpPr>
        <p:spPr>
          <a:xfrm>
            <a:off x="1841582" y="2339132"/>
            <a:ext cx="3268066" cy="291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2547AB1-9D3B-48A3-B0AF-F06863844A0E}"/>
              </a:ext>
            </a:extLst>
          </p:cNvPr>
          <p:cNvCxnSpPr>
            <a:cxnSpLocks/>
          </p:cNvCxnSpPr>
          <p:nvPr/>
        </p:nvCxnSpPr>
        <p:spPr>
          <a:xfrm flipV="1">
            <a:off x="4886740" y="2848481"/>
            <a:ext cx="1044276" cy="4147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55335B7-8FE6-4F41-ACF4-4F61FBBAC6F5}"/>
              </a:ext>
            </a:extLst>
          </p:cNvPr>
          <p:cNvCxnSpPr>
            <a:cxnSpLocks/>
          </p:cNvCxnSpPr>
          <p:nvPr/>
        </p:nvCxnSpPr>
        <p:spPr>
          <a:xfrm flipV="1">
            <a:off x="4582604" y="1907106"/>
            <a:ext cx="641119" cy="9545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3546840-E49A-4AF0-A43F-C70C98E3B689}"/>
              </a:ext>
            </a:extLst>
          </p:cNvPr>
          <p:cNvCxnSpPr>
            <a:cxnSpLocks/>
          </p:cNvCxnSpPr>
          <p:nvPr/>
        </p:nvCxnSpPr>
        <p:spPr>
          <a:xfrm flipV="1">
            <a:off x="3939585" y="1432992"/>
            <a:ext cx="248492" cy="1038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7EDC254-B72C-4186-AC04-646577B73A1D}"/>
              </a:ext>
            </a:extLst>
          </p:cNvPr>
          <p:cNvCxnSpPr>
            <a:cxnSpLocks/>
          </p:cNvCxnSpPr>
          <p:nvPr/>
        </p:nvCxnSpPr>
        <p:spPr>
          <a:xfrm flipH="1" flipV="1">
            <a:off x="3208739" y="1333722"/>
            <a:ext cx="94007" cy="10261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08E4895-8C4B-4953-A926-20B634D52215}"/>
              </a:ext>
            </a:extLst>
          </p:cNvPr>
          <p:cNvCxnSpPr>
            <a:cxnSpLocks/>
          </p:cNvCxnSpPr>
          <p:nvPr/>
        </p:nvCxnSpPr>
        <p:spPr>
          <a:xfrm flipV="1">
            <a:off x="4999482" y="3730994"/>
            <a:ext cx="1214590" cy="825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D7DC4F7-00BA-48BE-91B9-017F18D029F9}"/>
              </a:ext>
            </a:extLst>
          </p:cNvPr>
          <p:cNvCxnSpPr>
            <a:cxnSpLocks/>
          </p:cNvCxnSpPr>
          <p:nvPr/>
        </p:nvCxnSpPr>
        <p:spPr>
          <a:xfrm flipH="1" flipV="1">
            <a:off x="2247130" y="1594380"/>
            <a:ext cx="504409" cy="9303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DB185241-ADDA-4D6B-B9D2-2F40B607A148}"/>
              </a:ext>
            </a:extLst>
          </p:cNvPr>
          <p:cNvCxnSpPr>
            <a:cxnSpLocks/>
          </p:cNvCxnSpPr>
          <p:nvPr/>
        </p:nvCxnSpPr>
        <p:spPr>
          <a:xfrm flipH="1" flipV="1">
            <a:off x="1442625" y="2165431"/>
            <a:ext cx="679079" cy="7185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DA38A726-0387-4F56-8CF5-8A9F42B51F70}"/>
              </a:ext>
            </a:extLst>
          </p:cNvPr>
          <p:cNvCxnSpPr>
            <a:cxnSpLocks/>
          </p:cNvCxnSpPr>
          <p:nvPr/>
        </p:nvCxnSpPr>
        <p:spPr>
          <a:xfrm flipH="1" flipV="1">
            <a:off x="710015" y="3175218"/>
            <a:ext cx="1102035" cy="2849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B6718032-D34F-49A6-BF07-AFC08A079FCC}"/>
              </a:ext>
            </a:extLst>
          </p:cNvPr>
          <p:cNvCxnSpPr>
            <a:cxnSpLocks/>
          </p:cNvCxnSpPr>
          <p:nvPr/>
        </p:nvCxnSpPr>
        <p:spPr>
          <a:xfrm flipH="1">
            <a:off x="569914" y="4095409"/>
            <a:ext cx="1212251" cy="927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9A189E42-890E-4597-8F9E-D255551A161F}"/>
              </a:ext>
            </a:extLst>
          </p:cNvPr>
          <p:cNvCxnSpPr>
            <a:cxnSpLocks/>
          </p:cNvCxnSpPr>
          <p:nvPr/>
        </p:nvCxnSpPr>
        <p:spPr>
          <a:xfrm flipH="1">
            <a:off x="1025897" y="4582375"/>
            <a:ext cx="919816" cy="5792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F7F576D3-29F3-4665-B428-05594D06FE2A}"/>
              </a:ext>
            </a:extLst>
          </p:cNvPr>
          <p:cNvCxnSpPr>
            <a:cxnSpLocks/>
          </p:cNvCxnSpPr>
          <p:nvPr/>
        </p:nvCxnSpPr>
        <p:spPr>
          <a:xfrm flipH="1">
            <a:off x="1712129" y="4958089"/>
            <a:ext cx="641565" cy="9431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AA8337AC-0D35-48BD-9E6A-58F586A6B0FF}"/>
              </a:ext>
            </a:extLst>
          </p:cNvPr>
          <p:cNvCxnSpPr>
            <a:cxnSpLocks/>
          </p:cNvCxnSpPr>
          <p:nvPr/>
        </p:nvCxnSpPr>
        <p:spPr>
          <a:xfrm flipH="1">
            <a:off x="2669029" y="5279972"/>
            <a:ext cx="301326" cy="11325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AD9CB70-96AC-4588-83DD-8F60BD91FB61}"/>
              </a:ext>
            </a:extLst>
          </p:cNvPr>
          <p:cNvCxnSpPr>
            <a:cxnSpLocks/>
          </p:cNvCxnSpPr>
          <p:nvPr/>
        </p:nvCxnSpPr>
        <p:spPr>
          <a:xfrm>
            <a:off x="4120952" y="5151001"/>
            <a:ext cx="456464" cy="12140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ACDB7ADF-F4A3-476E-BC92-D54A4BC11042}"/>
              </a:ext>
            </a:extLst>
          </p:cNvPr>
          <p:cNvCxnSpPr>
            <a:cxnSpLocks/>
          </p:cNvCxnSpPr>
          <p:nvPr/>
        </p:nvCxnSpPr>
        <p:spPr>
          <a:xfrm>
            <a:off x="4909238" y="4280245"/>
            <a:ext cx="1156893" cy="4798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E932525D-0B46-4732-8A0E-CF521B551CFD}"/>
              </a:ext>
            </a:extLst>
          </p:cNvPr>
          <p:cNvCxnSpPr>
            <a:cxnSpLocks/>
          </p:cNvCxnSpPr>
          <p:nvPr/>
        </p:nvCxnSpPr>
        <p:spPr>
          <a:xfrm>
            <a:off x="4610464" y="4869926"/>
            <a:ext cx="777886" cy="7613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B6CB7CD5-2902-41A8-896D-C6354C0209CF}"/>
              </a:ext>
            </a:extLst>
          </p:cNvPr>
          <p:cNvCxnSpPr>
            <a:cxnSpLocks/>
          </p:cNvCxnSpPr>
          <p:nvPr/>
        </p:nvCxnSpPr>
        <p:spPr>
          <a:xfrm>
            <a:off x="3560055" y="5307605"/>
            <a:ext cx="0" cy="12220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FE29461C-3252-41E3-96BE-5F033745E6E3}"/>
              </a:ext>
            </a:extLst>
          </p:cNvPr>
          <p:cNvCxnSpPr>
            <a:cxnSpLocks/>
          </p:cNvCxnSpPr>
          <p:nvPr/>
        </p:nvCxnSpPr>
        <p:spPr>
          <a:xfrm flipV="1">
            <a:off x="3456536" y="3424711"/>
            <a:ext cx="1485996" cy="5280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6E29BF0-C891-417E-9DCA-2251E1BC4E26}"/>
              </a:ext>
            </a:extLst>
          </p:cNvPr>
          <p:cNvSpPr txBox="1"/>
          <p:nvPr/>
        </p:nvSpPr>
        <p:spPr>
          <a:xfrm>
            <a:off x="3302746" y="1967646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D98765A-E85C-4D50-888B-0943758FB914}"/>
              </a:ext>
            </a:extLst>
          </p:cNvPr>
          <p:cNvSpPr txBox="1"/>
          <p:nvPr/>
        </p:nvSpPr>
        <p:spPr>
          <a:xfrm>
            <a:off x="2753558" y="200084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5E43C48-BDB3-4CF5-A658-B46788322A17}"/>
              </a:ext>
            </a:extLst>
          </p:cNvPr>
          <p:cNvSpPr txBox="1"/>
          <p:nvPr/>
        </p:nvSpPr>
        <p:spPr>
          <a:xfrm>
            <a:off x="2284900" y="226071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E1C1C9D-BA14-4EA3-AEAA-1683B974BA2F}"/>
              </a:ext>
            </a:extLst>
          </p:cNvPr>
          <p:cNvSpPr txBox="1"/>
          <p:nvPr/>
        </p:nvSpPr>
        <p:spPr>
          <a:xfrm>
            <a:off x="1809167" y="273532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B8B030A-BFCA-463E-8EF6-045EB9FCF995}"/>
              </a:ext>
            </a:extLst>
          </p:cNvPr>
          <p:cNvSpPr txBox="1"/>
          <p:nvPr/>
        </p:nvSpPr>
        <p:spPr>
          <a:xfrm>
            <a:off x="1695092" y="3261368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AE5BDA0-1C36-458B-B8CE-5C8A3B857696}"/>
              </a:ext>
            </a:extLst>
          </p:cNvPr>
          <p:cNvSpPr txBox="1"/>
          <p:nvPr/>
        </p:nvSpPr>
        <p:spPr>
          <a:xfrm>
            <a:off x="1811697" y="3766006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E6AD084-0072-4D51-8C5F-98BC357493DD}"/>
              </a:ext>
            </a:extLst>
          </p:cNvPr>
          <p:cNvSpPr txBox="1"/>
          <p:nvPr/>
        </p:nvSpPr>
        <p:spPr>
          <a:xfrm>
            <a:off x="2010627" y="417279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B7A058-352B-477E-B891-738E4DE25D1C}"/>
              </a:ext>
            </a:extLst>
          </p:cNvPr>
          <p:cNvSpPr txBox="1"/>
          <p:nvPr/>
        </p:nvSpPr>
        <p:spPr>
          <a:xfrm>
            <a:off x="2499213" y="447611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DB1635E-91A9-458A-AB9D-7E607D2B5B17}"/>
              </a:ext>
            </a:extLst>
          </p:cNvPr>
          <p:cNvSpPr txBox="1"/>
          <p:nvPr/>
        </p:nvSpPr>
        <p:spPr>
          <a:xfrm>
            <a:off x="3054384" y="465485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6C51B41-7B57-459E-B23E-90946432E52C}"/>
              </a:ext>
            </a:extLst>
          </p:cNvPr>
          <p:cNvSpPr txBox="1"/>
          <p:nvPr/>
        </p:nvSpPr>
        <p:spPr>
          <a:xfrm>
            <a:off x="3567402" y="4576663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9DE1B5D-4C8F-4435-A5B4-061883E3FB8F}"/>
              </a:ext>
            </a:extLst>
          </p:cNvPr>
          <p:cNvSpPr txBox="1"/>
          <p:nvPr/>
        </p:nvSpPr>
        <p:spPr>
          <a:xfrm>
            <a:off x="4034489" y="438427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AC21C5-17BB-473C-B071-68D217151C37}"/>
              </a:ext>
            </a:extLst>
          </p:cNvPr>
          <p:cNvSpPr txBox="1"/>
          <p:nvPr/>
        </p:nvSpPr>
        <p:spPr>
          <a:xfrm>
            <a:off x="4480045" y="403320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5CC540-0990-463D-919A-99341B22A49C}"/>
              </a:ext>
            </a:extLst>
          </p:cNvPr>
          <p:cNvSpPr txBox="1"/>
          <p:nvPr/>
        </p:nvSpPr>
        <p:spPr>
          <a:xfrm>
            <a:off x="4677876" y="3520953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20699D0-61B0-4EDF-B0B0-0505D9EF8258}"/>
              </a:ext>
            </a:extLst>
          </p:cNvPr>
          <p:cNvSpPr txBox="1"/>
          <p:nvPr/>
        </p:nvSpPr>
        <p:spPr>
          <a:xfrm>
            <a:off x="4735500" y="3047643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70BA954-9205-4E9F-8968-F782CDB93871}"/>
              </a:ext>
            </a:extLst>
          </p:cNvPr>
          <p:cNvSpPr txBox="1"/>
          <p:nvPr/>
        </p:nvSpPr>
        <p:spPr>
          <a:xfrm>
            <a:off x="4468208" y="257556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CB1CEA2-5CBB-402F-92FE-125BB035431D}"/>
              </a:ext>
            </a:extLst>
          </p:cNvPr>
          <p:cNvSpPr txBox="1"/>
          <p:nvPr/>
        </p:nvSpPr>
        <p:spPr>
          <a:xfrm>
            <a:off x="4008491" y="218945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AC02431-D453-4416-A536-2844B327582A}"/>
                  </a:ext>
                </a:extLst>
              </p:cNvPr>
              <p:cNvSpPr txBox="1"/>
              <p:nvPr/>
            </p:nvSpPr>
            <p:spPr>
              <a:xfrm>
                <a:off x="5977738" y="3734222"/>
                <a:ext cx="728084" cy="920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ru-RU" sz="4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AC02431-D453-4416-A536-2844B3275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738" y="3734222"/>
                <a:ext cx="728084" cy="9206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44365F2-22C9-4378-8768-99FC686420D7}"/>
                  </a:ext>
                </a:extLst>
              </p:cNvPr>
              <p:cNvSpPr txBox="1"/>
              <p:nvPr/>
            </p:nvSpPr>
            <p:spPr>
              <a:xfrm>
                <a:off x="3527670" y="2972791"/>
                <a:ext cx="753732" cy="920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acc>
                    </m:oMath>
                  </m:oMathPara>
                </a14:m>
                <a:endParaRPr lang="ru-RU" sz="4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44365F2-22C9-4378-8768-99FC68642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670" y="2972791"/>
                <a:ext cx="753732" cy="9206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06FA255-6D54-4223-8834-1822FB5C4AF4}"/>
                  </a:ext>
                </a:extLst>
              </p:cNvPr>
              <p:cNvSpPr txBox="1"/>
              <p:nvPr/>
            </p:nvSpPr>
            <p:spPr>
              <a:xfrm>
                <a:off x="245682" y="3221126"/>
                <a:ext cx="728084" cy="920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ru-RU" sz="4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06FA255-6D54-4223-8834-1822FB5C4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82" y="3221126"/>
                <a:ext cx="728084" cy="9206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08A9E13-4ABF-4F4E-8D23-0346299C9E5F}"/>
                  </a:ext>
                </a:extLst>
              </p:cNvPr>
              <p:cNvSpPr txBox="1"/>
              <p:nvPr/>
            </p:nvSpPr>
            <p:spPr>
              <a:xfrm>
                <a:off x="3255742" y="832036"/>
                <a:ext cx="728084" cy="920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ru-RU" sz="4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08A9E13-4ABF-4F4E-8D23-0346299C9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742" y="832036"/>
                <a:ext cx="728084" cy="9206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877C84F-24A2-4398-8382-7E95A0EE4396}"/>
                  </a:ext>
                </a:extLst>
              </p:cNvPr>
              <p:cNvSpPr txBox="1"/>
              <p:nvPr/>
            </p:nvSpPr>
            <p:spPr>
              <a:xfrm>
                <a:off x="2763869" y="6086939"/>
                <a:ext cx="728084" cy="920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ru-RU" sz="4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877C84F-24A2-4398-8382-7E95A0EE4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869" y="6086939"/>
                <a:ext cx="728084" cy="9206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58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4" grpId="0"/>
      <p:bldP spid="75" grpId="0"/>
      <p:bldP spid="76" grpId="0"/>
      <p:bldP spid="77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19049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O‘TKAZGICHDA ZARYADLARNING JOYLASHISHI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5388350" y="5923008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EC46B3-34FD-40DF-A0BF-27C925641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8"/>
          <a:stretch/>
        </p:blipFill>
        <p:spPr bwMode="auto">
          <a:xfrm>
            <a:off x="122467" y="2057578"/>
            <a:ext cx="6324600" cy="487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95ACF10-23EC-40B4-8441-16E96D5BB3D2}"/>
              </a:ext>
            </a:extLst>
          </p:cNvPr>
          <p:cNvSpPr txBox="1"/>
          <p:nvPr/>
        </p:nvSpPr>
        <p:spPr>
          <a:xfrm>
            <a:off x="498757" y="857249"/>
            <a:ext cx="1123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yo‘qligini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EC5EC9E-8709-458A-AF70-C1068F403C30}"/>
              </a:ext>
            </a:extLst>
          </p:cNvPr>
          <p:cNvSpPr txBox="1"/>
          <p:nvPr/>
        </p:nvSpPr>
        <p:spPr>
          <a:xfrm>
            <a:off x="6502911" y="1695449"/>
            <a:ext cx="52845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Izolatorli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tayoqcha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mahkamlangan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sharchani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kovak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tekkizmasdan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kirgizamiz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19049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O‘TKAZGICHDA ZARYADLARNING JOYLASHISHI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5388350" y="5923008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5ACF10-23EC-40B4-8441-16E96D5BB3D2}"/>
              </a:ext>
            </a:extLst>
          </p:cNvPr>
          <p:cNvSpPr txBox="1"/>
          <p:nvPr/>
        </p:nvSpPr>
        <p:spPr>
          <a:xfrm>
            <a:off x="498757" y="857249"/>
            <a:ext cx="1123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tayoqcha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sharchasini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elektrometrning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sirtiga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tekkizamiz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EC5EC9E-8709-458A-AF70-C1068F403C30}"/>
              </a:ext>
            </a:extLst>
          </p:cNvPr>
          <p:cNvSpPr txBox="1"/>
          <p:nvPr/>
        </p:nvSpPr>
        <p:spPr>
          <a:xfrm>
            <a:off x="6241142" y="2057578"/>
            <a:ext cx="5733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zaryadi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taqsimlanadi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xulosaga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D6E5469-8C9A-4B2B-9957-8E59FE3E0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84"/>
          <a:stretch/>
        </p:blipFill>
        <p:spPr bwMode="auto">
          <a:xfrm>
            <a:off x="260667" y="2108655"/>
            <a:ext cx="5832158" cy="460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6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3786</TotalTime>
  <Words>657</Words>
  <Application>Microsoft Office PowerPoint</Application>
  <PresentationFormat>Произвольный</PresentationFormat>
  <Paragraphs>134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315</cp:revision>
  <dcterms:created xsi:type="dcterms:W3CDTF">2020-04-13T08:05:16Z</dcterms:created>
  <dcterms:modified xsi:type="dcterms:W3CDTF">2020-09-21T10:24:13Z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