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27"/>
  </p:notesMasterIdLst>
  <p:sldIdLst>
    <p:sldId id="270" r:id="rId2"/>
    <p:sldId id="630" r:id="rId3"/>
    <p:sldId id="652" r:id="rId4"/>
    <p:sldId id="338" r:id="rId5"/>
    <p:sldId id="639" r:id="rId6"/>
    <p:sldId id="653" r:id="rId7"/>
    <p:sldId id="631" r:id="rId8"/>
    <p:sldId id="633" r:id="rId9"/>
    <p:sldId id="632" r:id="rId10"/>
    <p:sldId id="635" r:id="rId11"/>
    <p:sldId id="641" r:id="rId12"/>
    <p:sldId id="642" r:id="rId13"/>
    <p:sldId id="640" r:id="rId14"/>
    <p:sldId id="636" r:id="rId15"/>
    <p:sldId id="644" r:id="rId16"/>
    <p:sldId id="645" r:id="rId17"/>
    <p:sldId id="646" r:id="rId18"/>
    <p:sldId id="648" r:id="rId19"/>
    <p:sldId id="647" r:id="rId20"/>
    <p:sldId id="643" r:id="rId21"/>
    <p:sldId id="649" r:id="rId22"/>
    <p:sldId id="650" r:id="rId23"/>
    <p:sldId id="651" r:id="rId24"/>
    <p:sldId id="629" r:id="rId25"/>
    <p:sldId id="616" r:id="rId26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291" autoAdjust="0"/>
  </p:normalViewPr>
  <p:slideViewPr>
    <p:cSldViewPr>
      <p:cViewPr varScale="1">
        <p:scale>
          <a:sx n="67" d="100"/>
          <a:sy n="67" d="100"/>
        </p:scale>
        <p:origin x="690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22225" y="18792"/>
            <a:ext cx="12207875" cy="1452821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2" name="object 12"/>
          <p:cNvSpPr txBox="1"/>
          <p:nvPr/>
        </p:nvSpPr>
        <p:spPr>
          <a:xfrm>
            <a:off x="10406462" y="608107"/>
            <a:ext cx="365992" cy="767883"/>
          </a:xfrm>
          <a:prstGeom prst="rect">
            <a:avLst/>
          </a:prstGeom>
        </p:spPr>
        <p:txBody>
          <a:bodyPr lIns="0" tIns="33519" rIns="0" bIns="0">
            <a:spAutoFit/>
          </a:bodyPr>
          <a:lstStyle/>
          <a:p>
            <a:pPr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47018" y="23085"/>
            <a:ext cx="4615480" cy="1365735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454" kern="0" spc="10" dirty="0" err="1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endParaRPr lang="en-US" sz="8454" kern="0" spc="1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507237" y="157163"/>
            <a:ext cx="1623188" cy="12003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2290899" y="1902911"/>
            <a:ext cx="8233910" cy="7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ELEKTR MAYDON 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979025" y="181518"/>
            <a:ext cx="1598573" cy="112629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73167" y="278569"/>
            <a:ext cx="1598573" cy="1503479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32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  <a:p>
            <a:pPr algn="ctr" defTabSz="1217750">
              <a:spcBef>
                <a:spcPts val="265"/>
              </a:spcBef>
              <a:defRPr/>
            </a:pP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673E17F9-A8A5-4C0F-9829-8E019206BE5C}"/>
              </a:ext>
            </a:extLst>
          </p:cNvPr>
          <p:cNvSpPr/>
          <p:nvPr/>
        </p:nvSpPr>
        <p:spPr>
          <a:xfrm>
            <a:off x="652170" y="1902911"/>
            <a:ext cx="872262" cy="18999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E9C9B38-BB93-4F9C-8505-CC3E90D90A50}"/>
              </a:ext>
            </a:extLst>
          </p:cNvPr>
          <p:cNvSpPr/>
          <p:nvPr/>
        </p:nvSpPr>
        <p:spPr>
          <a:xfrm>
            <a:off x="723970" y="4957762"/>
            <a:ext cx="800462" cy="1590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CEFB7-B5A2-4D32-96B8-E4CA71707367}"/>
              </a:ext>
            </a:extLst>
          </p:cNvPr>
          <p:cNvSpPr txBox="1"/>
          <p:nvPr/>
        </p:nvSpPr>
        <p:spPr>
          <a:xfrm>
            <a:off x="1673225" y="5753099"/>
            <a:ext cx="946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Hamidova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Zaynura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Ramazanovna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0CC917-7C13-4519-BFF8-5C43666A3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402" y="2740190"/>
            <a:ext cx="4343400" cy="25942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D981E6-7A27-4B31-94B6-4DDE67CC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742" y="3307147"/>
            <a:ext cx="4107742" cy="19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157162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KUCH CHIZIQLARI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6F649E-2A73-4538-BFE1-0D5FB5823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" y="1223962"/>
            <a:ext cx="10439400" cy="542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4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5D405A91-13CD-4D5C-809D-9D9D772B5EDD}"/>
              </a:ext>
            </a:extLst>
          </p:cNvPr>
          <p:cNvSpPr/>
          <p:nvPr/>
        </p:nvSpPr>
        <p:spPr>
          <a:xfrm>
            <a:off x="8764068" y="3100864"/>
            <a:ext cx="609600" cy="53340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+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7" y="28574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MAYDON KUCHLANGANLIGI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6065F-62BF-424A-AD98-9B88517D926C}"/>
              </a:ext>
            </a:extLst>
          </p:cNvPr>
          <p:cNvSpPr txBox="1"/>
          <p:nvPr/>
        </p:nvSpPr>
        <p:spPr>
          <a:xfrm>
            <a:off x="272338" y="1061914"/>
            <a:ext cx="63265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kuchlanganligi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C608EDD-D576-4B48-9AA2-FCD2DCE51456}"/>
              </a:ext>
            </a:extLst>
          </p:cNvPr>
          <p:cNvCxnSpPr>
            <a:cxnSpLocks/>
          </p:cNvCxnSpPr>
          <p:nvPr/>
        </p:nvCxnSpPr>
        <p:spPr>
          <a:xfrm flipV="1">
            <a:off x="9341049" y="2705435"/>
            <a:ext cx="1399976" cy="5131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DBE0FB6-1145-45C6-A057-0A65DC243B19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9284394" y="2240845"/>
            <a:ext cx="1023715" cy="9381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0B54A42-F906-4EAE-AA5C-12B73AD006B0}"/>
              </a:ext>
            </a:extLst>
          </p:cNvPr>
          <p:cNvCxnSpPr>
            <a:cxnSpLocks/>
          </p:cNvCxnSpPr>
          <p:nvPr/>
        </p:nvCxnSpPr>
        <p:spPr>
          <a:xfrm flipV="1">
            <a:off x="9199562" y="1995701"/>
            <a:ext cx="550863" cy="11229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BDF841B-3AFB-4B1A-82E5-3A937DD514FA}"/>
              </a:ext>
            </a:extLst>
          </p:cNvPr>
          <p:cNvCxnSpPr>
            <a:cxnSpLocks/>
          </p:cNvCxnSpPr>
          <p:nvPr/>
        </p:nvCxnSpPr>
        <p:spPr>
          <a:xfrm flipV="1">
            <a:off x="9104660" y="1812736"/>
            <a:ext cx="137318" cy="13057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A73429A-CFD9-43DC-B977-42EC25AE9E30}"/>
              </a:ext>
            </a:extLst>
          </p:cNvPr>
          <p:cNvCxnSpPr>
            <a:cxnSpLocks/>
          </p:cNvCxnSpPr>
          <p:nvPr/>
        </p:nvCxnSpPr>
        <p:spPr>
          <a:xfrm flipH="1" flipV="1">
            <a:off x="8654886" y="1926235"/>
            <a:ext cx="282342" cy="11896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266B4D4-EEC7-46E3-A106-46281B738156}"/>
              </a:ext>
            </a:extLst>
          </p:cNvPr>
          <p:cNvCxnSpPr>
            <a:cxnSpLocks/>
          </p:cNvCxnSpPr>
          <p:nvPr/>
        </p:nvCxnSpPr>
        <p:spPr>
          <a:xfrm flipH="1" flipV="1">
            <a:off x="7917236" y="2238374"/>
            <a:ext cx="953901" cy="9402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76BD0A8-218E-473F-869D-D1DCBEFC2AF1}"/>
              </a:ext>
            </a:extLst>
          </p:cNvPr>
          <p:cNvCxnSpPr>
            <a:cxnSpLocks/>
          </p:cNvCxnSpPr>
          <p:nvPr/>
        </p:nvCxnSpPr>
        <p:spPr>
          <a:xfrm flipH="1" flipV="1">
            <a:off x="7540625" y="2934950"/>
            <a:ext cx="1246983" cy="3276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675FD62-2461-4ED6-BBF1-4816BE3F9993}"/>
              </a:ext>
            </a:extLst>
          </p:cNvPr>
          <p:cNvCxnSpPr>
            <a:cxnSpLocks/>
          </p:cNvCxnSpPr>
          <p:nvPr/>
        </p:nvCxnSpPr>
        <p:spPr>
          <a:xfrm flipH="1">
            <a:off x="7528914" y="3364327"/>
            <a:ext cx="1242421" cy="1520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A72990C9-2347-4D81-A4F2-446EF5B1239B}"/>
              </a:ext>
            </a:extLst>
          </p:cNvPr>
          <p:cNvCxnSpPr>
            <a:cxnSpLocks/>
          </p:cNvCxnSpPr>
          <p:nvPr/>
        </p:nvCxnSpPr>
        <p:spPr>
          <a:xfrm flipH="1">
            <a:off x="7575712" y="3465876"/>
            <a:ext cx="1232493" cy="5752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4C93ED30-566D-4451-8EB2-FB8F2BC8C827}"/>
              </a:ext>
            </a:extLst>
          </p:cNvPr>
          <p:cNvCxnSpPr>
            <a:cxnSpLocks/>
          </p:cNvCxnSpPr>
          <p:nvPr/>
        </p:nvCxnSpPr>
        <p:spPr>
          <a:xfrm flipH="1">
            <a:off x="8394186" y="3631526"/>
            <a:ext cx="543043" cy="11796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63EDEE8-0B87-44C4-B92C-3AE6ACBBBDF4}"/>
              </a:ext>
            </a:extLst>
          </p:cNvPr>
          <p:cNvCxnSpPr>
            <a:cxnSpLocks/>
          </p:cNvCxnSpPr>
          <p:nvPr/>
        </p:nvCxnSpPr>
        <p:spPr>
          <a:xfrm>
            <a:off x="9071302" y="3624411"/>
            <a:ext cx="80915" cy="14269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0EF44B3-137A-452A-9046-DB1DDBCE762C}"/>
              </a:ext>
            </a:extLst>
          </p:cNvPr>
          <p:cNvCxnSpPr>
            <a:cxnSpLocks/>
          </p:cNvCxnSpPr>
          <p:nvPr/>
        </p:nvCxnSpPr>
        <p:spPr>
          <a:xfrm>
            <a:off x="9270655" y="3555523"/>
            <a:ext cx="1258888" cy="7528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079716FB-1F71-450B-93DA-CF796EAE044B}"/>
              </a:ext>
            </a:extLst>
          </p:cNvPr>
          <p:cNvCxnSpPr>
            <a:cxnSpLocks/>
          </p:cNvCxnSpPr>
          <p:nvPr/>
        </p:nvCxnSpPr>
        <p:spPr>
          <a:xfrm>
            <a:off x="9178329" y="3582638"/>
            <a:ext cx="664960" cy="1206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47A76BFA-FF29-44E1-9AA5-E30CB1FDFD74}"/>
              </a:ext>
            </a:extLst>
          </p:cNvPr>
          <p:cNvCxnSpPr>
            <a:cxnSpLocks/>
          </p:cNvCxnSpPr>
          <p:nvPr/>
        </p:nvCxnSpPr>
        <p:spPr>
          <a:xfrm flipV="1">
            <a:off x="9337377" y="3270141"/>
            <a:ext cx="1471541" cy="865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D14CBE4E-093E-4FEA-B703-4A8CABCDEBEE}"/>
              </a:ext>
            </a:extLst>
          </p:cNvPr>
          <p:cNvCxnSpPr>
            <a:cxnSpLocks/>
          </p:cNvCxnSpPr>
          <p:nvPr/>
        </p:nvCxnSpPr>
        <p:spPr>
          <a:xfrm>
            <a:off x="9310680" y="3459917"/>
            <a:ext cx="1459287" cy="4310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35C5070B-89FB-43DC-B802-4547433F103B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7896858" y="3556150"/>
            <a:ext cx="956484" cy="9413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id="{BC3FF79D-3EB5-4358-8CB8-EF81F5854DA0}"/>
              </a:ext>
            </a:extLst>
          </p:cNvPr>
          <p:cNvSpPr/>
          <p:nvPr/>
        </p:nvSpPr>
        <p:spPr>
          <a:xfrm>
            <a:off x="10354021" y="2852744"/>
            <a:ext cx="358140" cy="3490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+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4178EC5-D48D-49CD-82BB-A3C02C68FD08}"/>
              </a:ext>
            </a:extLst>
          </p:cNvPr>
          <p:cNvSpPr txBox="1"/>
          <p:nvPr/>
        </p:nvSpPr>
        <p:spPr>
          <a:xfrm>
            <a:off x="10329525" y="2080225"/>
            <a:ext cx="481222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endParaRPr lang="ru-RU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F4CF72C-BF54-4EB1-B4C7-321EF378AE46}"/>
              </a:ext>
            </a:extLst>
          </p:cNvPr>
          <p:cNvSpPr txBox="1"/>
          <p:nvPr/>
        </p:nvSpPr>
        <p:spPr>
          <a:xfrm>
            <a:off x="8654675" y="3787935"/>
            <a:ext cx="447558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55F78B-FF90-4910-999B-5F8D10C35C64}"/>
                  </a:ext>
                </a:extLst>
              </p:cNvPr>
              <p:cNvSpPr txBox="1"/>
              <p:nvPr/>
            </p:nvSpPr>
            <p:spPr>
              <a:xfrm>
                <a:off x="10431019" y="3262517"/>
                <a:ext cx="823687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55F78B-FF90-4910-999B-5F8D10C35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019" y="3262517"/>
                <a:ext cx="823687" cy="6787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EC4F9DCA-7228-4F70-8FCD-900EAC7078E0}"/>
              </a:ext>
            </a:extLst>
          </p:cNvPr>
          <p:cNvCxnSpPr>
            <a:cxnSpLocks/>
          </p:cNvCxnSpPr>
          <p:nvPr/>
        </p:nvCxnSpPr>
        <p:spPr>
          <a:xfrm>
            <a:off x="8417926" y="1192872"/>
            <a:ext cx="517924" cy="1862124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175E90F8-76F6-4ECB-9222-73AD7632A3AF}"/>
              </a:ext>
            </a:extLst>
          </p:cNvPr>
          <p:cNvCxnSpPr>
            <a:cxnSpLocks/>
          </p:cNvCxnSpPr>
          <p:nvPr/>
        </p:nvCxnSpPr>
        <p:spPr>
          <a:xfrm>
            <a:off x="7254999" y="1611080"/>
            <a:ext cx="1614760" cy="153338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2699EB94-E5DD-45FC-80EC-841E2219C7BD}"/>
              </a:ext>
            </a:extLst>
          </p:cNvPr>
          <p:cNvCxnSpPr>
            <a:cxnSpLocks/>
          </p:cNvCxnSpPr>
          <p:nvPr/>
        </p:nvCxnSpPr>
        <p:spPr>
          <a:xfrm>
            <a:off x="6731059" y="2676460"/>
            <a:ext cx="2034734" cy="590028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E885E9CA-4FF4-480A-9E9B-CDA5EF5DCDD6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6675575" y="3367565"/>
            <a:ext cx="2088493" cy="231301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22443D8C-447F-4EE7-9F89-CE397727EB54}"/>
              </a:ext>
            </a:extLst>
          </p:cNvPr>
          <p:cNvCxnSpPr>
            <a:cxnSpLocks/>
          </p:cNvCxnSpPr>
          <p:nvPr/>
        </p:nvCxnSpPr>
        <p:spPr>
          <a:xfrm flipV="1">
            <a:off x="8050704" y="3595374"/>
            <a:ext cx="869109" cy="1913054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AD5E395E-4FFB-4C0B-9064-03410496F6FD}"/>
              </a:ext>
            </a:extLst>
          </p:cNvPr>
          <p:cNvCxnSpPr>
            <a:cxnSpLocks/>
          </p:cNvCxnSpPr>
          <p:nvPr/>
        </p:nvCxnSpPr>
        <p:spPr>
          <a:xfrm flipV="1">
            <a:off x="7186162" y="3554327"/>
            <a:ext cx="1676859" cy="159080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D5CCDABC-4916-4B16-BCD1-117762BC5B94}"/>
              </a:ext>
            </a:extLst>
          </p:cNvPr>
          <p:cNvCxnSpPr>
            <a:cxnSpLocks/>
          </p:cNvCxnSpPr>
          <p:nvPr/>
        </p:nvCxnSpPr>
        <p:spPr>
          <a:xfrm flipV="1">
            <a:off x="6744959" y="3449326"/>
            <a:ext cx="2045283" cy="91723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5196A12F-C50A-4A21-8F8A-5EC8E266FC06}"/>
              </a:ext>
            </a:extLst>
          </p:cNvPr>
          <p:cNvCxnSpPr>
            <a:cxnSpLocks/>
          </p:cNvCxnSpPr>
          <p:nvPr/>
        </p:nvCxnSpPr>
        <p:spPr>
          <a:xfrm flipH="1" flipV="1">
            <a:off x="9036886" y="3631526"/>
            <a:ext cx="130694" cy="2365724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3D9DBA21-6630-4555-8256-02981B04798D}"/>
              </a:ext>
            </a:extLst>
          </p:cNvPr>
          <p:cNvCxnSpPr>
            <a:cxnSpLocks/>
          </p:cNvCxnSpPr>
          <p:nvPr/>
        </p:nvCxnSpPr>
        <p:spPr>
          <a:xfrm flipH="1" flipV="1">
            <a:off x="9165956" y="3550719"/>
            <a:ext cx="1209751" cy="213331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E8056A5C-6716-4321-B83E-AE94BD69CA63}"/>
              </a:ext>
            </a:extLst>
          </p:cNvPr>
          <p:cNvCxnSpPr>
            <a:cxnSpLocks/>
            <a:endCxn id="6" idx="5"/>
          </p:cNvCxnSpPr>
          <p:nvPr/>
        </p:nvCxnSpPr>
        <p:spPr>
          <a:xfrm flipH="1" flipV="1">
            <a:off x="9284394" y="3556150"/>
            <a:ext cx="2068576" cy="123274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0C94A89F-2D3C-4A31-995F-E3277547EE4F}"/>
              </a:ext>
            </a:extLst>
          </p:cNvPr>
          <p:cNvCxnSpPr>
            <a:cxnSpLocks/>
          </p:cNvCxnSpPr>
          <p:nvPr/>
        </p:nvCxnSpPr>
        <p:spPr>
          <a:xfrm flipH="1">
            <a:off x="9337377" y="3217365"/>
            <a:ext cx="2305145" cy="126515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24DE8C1C-0C68-48D8-AC24-2A6330A1112A}"/>
              </a:ext>
            </a:extLst>
          </p:cNvPr>
          <p:cNvCxnSpPr>
            <a:cxnSpLocks/>
          </p:cNvCxnSpPr>
          <p:nvPr/>
        </p:nvCxnSpPr>
        <p:spPr>
          <a:xfrm flipH="1">
            <a:off x="9310681" y="2372220"/>
            <a:ext cx="2145390" cy="874275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0E7B36B3-8A9B-4CF2-814F-1450E660F374}"/>
              </a:ext>
            </a:extLst>
          </p:cNvPr>
          <p:cNvCxnSpPr>
            <a:cxnSpLocks/>
          </p:cNvCxnSpPr>
          <p:nvPr/>
        </p:nvCxnSpPr>
        <p:spPr>
          <a:xfrm flipH="1">
            <a:off x="9250965" y="1711919"/>
            <a:ext cx="1707287" cy="1444344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8EE48D4C-D93A-47FA-80CE-F0626039C2C6}"/>
              </a:ext>
            </a:extLst>
          </p:cNvPr>
          <p:cNvCxnSpPr>
            <a:cxnSpLocks/>
          </p:cNvCxnSpPr>
          <p:nvPr/>
        </p:nvCxnSpPr>
        <p:spPr>
          <a:xfrm flipH="1">
            <a:off x="9197987" y="1208765"/>
            <a:ext cx="860128" cy="1908245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id="{E03DA3A3-B171-4C1F-83FC-AF1E0387575F}"/>
              </a:ext>
            </a:extLst>
          </p:cNvPr>
          <p:cNvCxnSpPr>
            <a:cxnSpLocks/>
          </p:cNvCxnSpPr>
          <p:nvPr/>
        </p:nvCxnSpPr>
        <p:spPr>
          <a:xfrm flipH="1">
            <a:off x="9099117" y="1015865"/>
            <a:ext cx="186851" cy="207088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E5B357CF-DA50-4F10-9452-9F3DCD87B68D}"/>
              </a:ext>
            </a:extLst>
          </p:cNvPr>
          <p:cNvCxnSpPr>
            <a:cxnSpLocks/>
          </p:cNvCxnSpPr>
          <p:nvPr/>
        </p:nvCxnSpPr>
        <p:spPr>
          <a:xfrm flipH="1" flipV="1">
            <a:off x="9290791" y="3466824"/>
            <a:ext cx="2165280" cy="660499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0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5D405A91-13CD-4D5C-809D-9D9D772B5EDD}"/>
              </a:ext>
            </a:extLst>
          </p:cNvPr>
          <p:cNvSpPr/>
          <p:nvPr/>
        </p:nvSpPr>
        <p:spPr>
          <a:xfrm>
            <a:off x="8764068" y="3100864"/>
            <a:ext cx="609600" cy="53340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+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7" y="28574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MAYDON KUCHLANGANLIGI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6065F-62BF-424A-AD98-9B88517D926C}"/>
              </a:ext>
            </a:extLst>
          </p:cNvPr>
          <p:cNvSpPr txBox="1"/>
          <p:nvPr/>
        </p:nvSpPr>
        <p:spPr>
          <a:xfrm>
            <a:off x="354701" y="1386748"/>
            <a:ext cx="6326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nuqtada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kuchlanganligi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C608EDD-D576-4B48-9AA2-FCD2DCE51456}"/>
              </a:ext>
            </a:extLst>
          </p:cNvPr>
          <p:cNvCxnSpPr>
            <a:cxnSpLocks/>
          </p:cNvCxnSpPr>
          <p:nvPr/>
        </p:nvCxnSpPr>
        <p:spPr>
          <a:xfrm flipV="1">
            <a:off x="9341049" y="2705435"/>
            <a:ext cx="1399976" cy="5131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DBE0FB6-1145-45C6-A057-0A65DC243B19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9284394" y="2240845"/>
            <a:ext cx="1023715" cy="9381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0B54A42-F906-4EAE-AA5C-12B73AD006B0}"/>
              </a:ext>
            </a:extLst>
          </p:cNvPr>
          <p:cNvCxnSpPr>
            <a:cxnSpLocks/>
          </p:cNvCxnSpPr>
          <p:nvPr/>
        </p:nvCxnSpPr>
        <p:spPr>
          <a:xfrm flipV="1">
            <a:off x="9199562" y="1995701"/>
            <a:ext cx="550863" cy="11229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BDF841B-3AFB-4B1A-82E5-3A937DD514FA}"/>
              </a:ext>
            </a:extLst>
          </p:cNvPr>
          <p:cNvCxnSpPr>
            <a:cxnSpLocks/>
          </p:cNvCxnSpPr>
          <p:nvPr/>
        </p:nvCxnSpPr>
        <p:spPr>
          <a:xfrm flipV="1">
            <a:off x="9104660" y="1812736"/>
            <a:ext cx="137318" cy="13057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A73429A-CFD9-43DC-B977-42EC25AE9E30}"/>
              </a:ext>
            </a:extLst>
          </p:cNvPr>
          <p:cNvCxnSpPr>
            <a:cxnSpLocks/>
          </p:cNvCxnSpPr>
          <p:nvPr/>
        </p:nvCxnSpPr>
        <p:spPr>
          <a:xfrm flipH="1" flipV="1">
            <a:off x="8654886" y="1926235"/>
            <a:ext cx="282342" cy="11896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266B4D4-EEC7-46E3-A106-46281B738156}"/>
              </a:ext>
            </a:extLst>
          </p:cNvPr>
          <p:cNvCxnSpPr>
            <a:cxnSpLocks/>
          </p:cNvCxnSpPr>
          <p:nvPr/>
        </p:nvCxnSpPr>
        <p:spPr>
          <a:xfrm flipH="1" flipV="1">
            <a:off x="7917236" y="2238374"/>
            <a:ext cx="953901" cy="9402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76BD0A8-218E-473F-869D-D1DCBEFC2AF1}"/>
              </a:ext>
            </a:extLst>
          </p:cNvPr>
          <p:cNvCxnSpPr>
            <a:cxnSpLocks/>
          </p:cNvCxnSpPr>
          <p:nvPr/>
        </p:nvCxnSpPr>
        <p:spPr>
          <a:xfrm flipH="1" flipV="1">
            <a:off x="7540625" y="2934950"/>
            <a:ext cx="1246983" cy="3276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675FD62-2461-4ED6-BBF1-4816BE3F9993}"/>
              </a:ext>
            </a:extLst>
          </p:cNvPr>
          <p:cNvCxnSpPr>
            <a:cxnSpLocks/>
          </p:cNvCxnSpPr>
          <p:nvPr/>
        </p:nvCxnSpPr>
        <p:spPr>
          <a:xfrm flipH="1">
            <a:off x="7528914" y="3364327"/>
            <a:ext cx="1242421" cy="1520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A72990C9-2347-4D81-A4F2-446EF5B1239B}"/>
              </a:ext>
            </a:extLst>
          </p:cNvPr>
          <p:cNvCxnSpPr>
            <a:cxnSpLocks/>
          </p:cNvCxnSpPr>
          <p:nvPr/>
        </p:nvCxnSpPr>
        <p:spPr>
          <a:xfrm flipH="1">
            <a:off x="7575712" y="3465876"/>
            <a:ext cx="1232493" cy="5752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4C93ED30-566D-4451-8EB2-FB8F2BC8C827}"/>
              </a:ext>
            </a:extLst>
          </p:cNvPr>
          <p:cNvCxnSpPr>
            <a:cxnSpLocks/>
          </p:cNvCxnSpPr>
          <p:nvPr/>
        </p:nvCxnSpPr>
        <p:spPr>
          <a:xfrm flipH="1">
            <a:off x="8394186" y="3631526"/>
            <a:ext cx="543043" cy="11796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63EDEE8-0B87-44C4-B92C-3AE6ACBBBDF4}"/>
              </a:ext>
            </a:extLst>
          </p:cNvPr>
          <p:cNvCxnSpPr>
            <a:cxnSpLocks/>
          </p:cNvCxnSpPr>
          <p:nvPr/>
        </p:nvCxnSpPr>
        <p:spPr>
          <a:xfrm>
            <a:off x="9071302" y="3624411"/>
            <a:ext cx="80915" cy="14269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0EF44B3-137A-452A-9046-DB1DDBCE762C}"/>
              </a:ext>
            </a:extLst>
          </p:cNvPr>
          <p:cNvCxnSpPr>
            <a:cxnSpLocks/>
          </p:cNvCxnSpPr>
          <p:nvPr/>
        </p:nvCxnSpPr>
        <p:spPr>
          <a:xfrm>
            <a:off x="9270655" y="3555523"/>
            <a:ext cx="1258888" cy="7528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079716FB-1F71-450B-93DA-CF796EAE044B}"/>
              </a:ext>
            </a:extLst>
          </p:cNvPr>
          <p:cNvCxnSpPr>
            <a:cxnSpLocks/>
          </p:cNvCxnSpPr>
          <p:nvPr/>
        </p:nvCxnSpPr>
        <p:spPr>
          <a:xfrm>
            <a:off x="9178329" y="3582638"/>
            <a:ext cx="664960" cy="1206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47A76BFA-FF29-44E1-9AA5-E30CB1FDFD74}"/>
              </a:ext>
            </a:extLst>
          </p:cNvPr>
          <p:cNvCxnSpPr>
            <a:cxnSpLocks/>
          </p:cNvCxnSpPr>
          <p:nvPr/>
        </p:nvCxnSpPr>
        <p:spPr>
          <a:xfrm flipV="1">
            <a:off x="9337377" y="3270141"/>
            <a:ext cx="1471541" cy="865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D14CBE4E-093E-4FEA-B703-4A8CABCDEBEE}"/>
              </a:ext>
            </a:extLst>
          </p:cNvPr>
          <p:cNvCxnSpPr>
            <a:cxnSpLocks/>
          </p:cNvCxnSpPr>
          <p:nvPr/>
        </p:nvCxnSpPr>
        <p:spPr>
          <a:xfrm>
            <a:off x="9310680" y="3459917"/>
            <a:ext cx="1459287" cy="4310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35C5070B-89FB-43DC-B802-4547433F103B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7896858" y="3556150"/>
            <a:ext cx="956484" cy="9413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id="{BC3FF79D-3EB5-4358-8CB8-EF81F5854DA0}"/>
              </a:ext>
            </a:extLst>
          </p:cNvPr>
          <p:cNvSpPr/>
          <p:nvPr/>
        </p:nvSpPr>
        <p:spPr>
          <a:xfrm>
            <a:off x="10354021" y="2852744"/>
            <a:ext cx="358140" cy="3490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+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4178EC5-D48D-49CD-82BB-A3C02C68FD08}"/>
              </a:ext>
            </a:extLst>
          </p:cNvPr>
          <p:cNvSpPr txBox="1"/>
          <p:nvPr/>
        </p:nvSpPr>
        <p:spPr>
          <a:xfrm>
            <a:off x="10329525" y="2080225"/>
            <a:ext cx="481222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endParaRPr lang="ru-RU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F4CF72C-BF54-4EB1-B4C7-321EF378AE46}"/>
              </a:ext>
            </a:extLst>
          </p:cNvPr>
          <p:cNvSpPr txBox="1"/>
          <p:nvPr/>
        </p:nvSpPr>
        <p:spPr>
          <a:xfrm>
            <a:off x="8654675" y="3787935"/>
            <a:ext cx="447558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55F78B-FF90-4910-999B-5F8D10C35C64}"/>
                  </a:ext>
                </a:extLst>
              </p:cNvPr>
              <p:cNvSpPr txBox="1"/>
              <p:nvPr/>
            </p:nvSpPr>
            <p:spPr>
              <a:xfrm>
                <a:off x="10431019" y="3262517"/>
                <a:ext cx="823687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55F78B-FF90-4910-999B-5F8D10C35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019" y="3262517"/>
                <a:ext cx="823687" cy="6787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EC4F9DCA-7228-4F70-8FCD-900EAC7078E0}"/>
              </a:ext>
            </a:extLst>
          </p:cNvPr>
          <p:cNvCxnSpPr>
            <a:cxnSpLocks/>
          </p:cNvCxnSpPr>
          <p:nvPr/>
        </p:nvCxnSpPr>
        <p:spPr>
          <a:xfrm>
            <a:off x="8417926" y="1192872"/>
            <a:ext cx="517924" cy="1862124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175E90F8-76F6-4ECB-9222-73AD7632A3AF}"/>
              </a:ext>
            </a:extLst>
          </p:cNvPr>
          <p:cNvCxnSpPr>
            <a:cxnSpLocks/>
          </p:cNvCxnSpPr>
          <p:nvPr/>
        </p:nvCxnSpPr>
        <p:spPr>
          <a:xfrm>
            <a:off x="7254999" y="1611080"/>
            <a:ext cx="1614760" cy="153338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2699EB94-E5DD-45FC-80EC-841E2219C7BD}"/>
              </a:ext>
            </a:extLst>
          </p:cNvPr>
          <p:cNvCxnSpPr>
            <a:cxnSpLocks/>
          </p:cNvCxnSpPr>
          <p:nvPr/>
        </p:nvCxnSpPr>
        <p:spPr>
          <a:xfrm>
            <a:off x="6731059" y="2676460"/>
            <a:ext cx="2034734" cy="590028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E885E9CA-4FF4-480A-9E9B-CDA5EF5DCDD6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6675575" y="3367565"/>
            <a:ext cx="2088493" cy="231301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22443D8C-447F-4EE7-9F89-CE397727EB54}"/>
              </a:ext>
            </a:extLst>
          </p:cNvPr>
          <p:cNvCxnSpPr>
            <a:cxnSpLocks/>
          </p:cNvCxnSpPr>
          <p:nvPr/>
        </p:nvCxnSpPr>
        <p:spPr>
          <a:xfrm flipV="1">
            <a:off x="8050704" y="3595374"/>
            <a:ext cx="869109" cy="1913054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AD5E395E-4FFB-4C0B-9064-03410496F6FD}"/>
              </a:ext>
            </a:extLst>
          </p:cNvPr>
          <p:cNvCxnSpPr>
            <a:cxnSpLocks/>
          </p:cNvCxnSpPr>
          <p:nvPr/>
        </p:nvCxnSpPr>
        <p:spPr>
          <a:xfrm flipV="1">
            <a:off x="7186162" y="3554327"/>
            <a:ext cx="1676859" cy="159080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D5CCDABC-4916-4B16-BCD1-117762BC5B94}"/>
              </a:ext>
            </a:extLst>
          </p:cNvPr>
          <p:cNvCxnSpPr>
            <a:cxnSpLocks/>
          </p:cNvCxnSpPr>
          <p:nvPr/>
        </p:nvCxnSpPr>
        <p:spPr>
          <a:xfrm flipV="1">
            <a:off x="6744959" y="3449326"/>
            <a:ext cx="2045283" cy="91723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5196A12F-C50A-4A21-8F8A-5EC8E266FC06}"/>
              </a:ext>
            </a:extLst>
          </p:cNvPr>
          <p:cNvCxnSpPr>
            <a:cxnSpLocks/>
          </p:cNvCxnSpPr>
          <p:nvPr/>
        </p:nvCxnSpPr>
        <p:spPr>
          <a:xfrm flipH="1" flipV="1">
            <a:off x="9036886" y="3631526"/>
            <a:ext cx="130694" cy="2365724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3D9DBA21-6630-4555-8256-02981B04798D}"/>
              </a:ext>
            </a:extLst>
          </p:cNvPr>
          <p:cNvCxnSpPr>
            <a:cxnSpLocks/>
          </p:cNvCxnSpPr>
          <p:nvPr/>
        </p:nvCxnSpPr>
        <p:spPr>
          <a:xfrm flipH="1" flipV="1">
            <a:off x="9165956" y="3550719"/>
            <a:ext cx="1209751" cy="213331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E8056A5C-6716-4321-B83E-AE94BD69CA63}"/>
              </a:ext>
            </a:extLst>
          </p:cNvPr>
          <p:cNvCxnSpPr>
            <a:cxnSpLocks/>
            <a:endCxn id="6" idx="5"/>
          </p:cNvCxnSpPr>
          <p:nvPr/>
        </p:nvCxnSpPr>
        <p:spPr>
          <a:xfrm flipH="1" flipV="1">
            <a:off x="9284394" y="3556150"/>
            <a:ext cx="2068576" cy="123274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0C94A89F-2D3C-4A31-995F-E3277547EE4F}"/>
              </a:ext>
            </a:extLst>
          </p:cNvPr>
          <p:cNvCxnSpPr>
            <a:cxnSpLocks/>
          </p:cNvCxnSpPr>
          <p:nvPr/>
        </p:nvCxnSpPr>
        <p:spPr>
          <a:xfrm flipH="1">
            <a:off x="9337377" y="3217365"/>
            <a:ext cx="2305145" cy="126515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24DE8C1C-0C68-48D8-AC24-2A6330A1112A}"/>
              </a:ext>
            </a:extLst>
          </p:cNvPr>
          <p:cNvCxnSpPr>
            <a:cxnSpLocks/>
          </p:cNvCxnSpPr>
          <p:nvPr/>
        </p:nvCxnSpPr>
        <p:spPr>
          <a:xfrm flipH="1">
            <a:off x="9310681" y="2372220"/>
            <a:ext cx="2145390" cy="874275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0E7B36B3-8A9B-4CF2-814F-1450E660F374}"/>
              </a:ext>
            </a:extLst>
          </p:cNvPr>
          <p:cNvCxnSpPr>
            <a:cxnSpLocks/>
          </p:cNvCxnSpPr>
          <p:nvPr/>
        </p:nvCxnSpPr>
        <p:spPr>
          <a:xfrm flipH="1">
            <a:off x="9250965" y="1711919"/>
            <a:ext cx="1707287" cy="1444344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8EE48D4C-D93A-47FA-80CE-F0626039C2C6}"/>
              </a:ext>
            </a:extLst>
          </p:cNvPr>
          <p:cNvCxnSpPr>
            <a:cxnSpLocks/>
          </p:cNvCxnSpPr>
          <p:nvPr/>
        </p:nvCxnSpPr>
        <p:spPr>
          <a:xfrm flipH="1">
            <a:off x="9197987" y="1208765"/>
            <a:ext cx="860128" cy="1908245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id="{E03DA3A3-B171-4C1F-83FC-AF1E0387575F}"/>
              </a:ext>
            </a:extLst>
          </p:cNvPr>
          <p:cNvCxnSpPr>
            <a:cxnSpLocks/>
          </p:cNvCxnSpPr>
          <p:nvPr/>
        </p:nvCxnSpPr>
        <p:spPr>
          <a:xfrm flipH="1">
            <a:off x="9099117" y="1015865"/>
            <a:ext cx="186851" cy="207088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E5B357CF-DA50-4F10-9452-9F3DCD87B68D}"/>
              </a:ext>
            </a:extLst>
          </p:cNvPr>
          <p:cNvCxnSpPr>
            <a:cxnSpLocks/>
          </p:cNvCxnSpPr>
          <p:nvPr/>
        </p:nvCxnSpPr>
        <p:spPr>
          <a:xfrm flipH="1" flipV="1">
            <a:off x="9290791" y="3466824"/>
            <a:ext cx="2165280" cy="660499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C66CAF-8FAA-48F8-A0C3-9C8DE6A72F95}"/>
                  </a:ext>
                </a:extLst>
              </p:cNvPr>
              <p:cNvSpPr txBox="1"/>
              <p:nvPr/>
            </p:nvSpPr>
            <p:spPr>
              <a:xfrm>
                <a:off x="3018070" y="4385701"/>
                <a:ext cx="2129189" cy="13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4800" b="1" dirty="0"/>
                  <a:t> </a:t>
                </a:r>
                <a:r>
                  <a:rPr lang="ru-RU" sz="4800" b="1" dirty="0"/>
                  <a:t>=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C66CAF-8FAA-48F8-A0C3-9C8DE6A72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070" y="4385701"/>
                <a:ext cx="2129189" cy="1386598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2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0"/>
            <a:ext cx="12250738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MAYDON KUCHLANGANLIGI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6065F-62BF-424A-AD98-9B88517D926C}"/>
              </a:ext>
            </a:extLst>
          </p:cNvPr>
          <p:cNvSpPr txBox="1"/>
          <p:nvPr/>
        </p:nvSpPr>
        <p:spPr>
          <a:xfrm>
            <a:off x="454025" y="1681162"/>
            <a:ext cx="11582400" cy="2123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kuchlanganligi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nuqtaviy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nisbatiga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E8CE4A-B800-43C1-8C85-0FCD0833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25" y="4068087"/>
            <a:ext cx="3124200" cy="25413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3C3E84-80D9-48EE-981A-ED1ECA416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25" y="3888045"/>
            <a:ext cx="4114800" cy="244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6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21467"/>
            <a:ext cx="12250738" cy="9738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MAYDON KUCHLANGANLIGI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26CD5DE-9269-4A54-ACD0-0FE48F40DA6E}"/>
              </a:ext>
            </a:extLst>
          </p:cNvPr>
          <p:cNvSpPr/>
          <p:nvPr/>
        </p:nvSpPr>
        <p:spPr>
          <a:xfrm>
            <a:off x="606425" y="2249432"/>
            <a:ext cx="762000" cy="68580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+</a:t>
            </a:r>
            <a:endParaRPr lang="ru-RU" sz="54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CAB38B7-E9AC-4EEE-A220-02555E54602A}"/>
              </a:ext>
            </a:extLst>
          </p:cNvPr>
          <p:cNvCxnSpPr>
            <a:cxnSpLocks/>
          </p:cNvCxnSpPr>
          <p:nvPr/>
        </p:nvCxnSpPr>
        <p:spPr>
          <a:xfrm flipV="1">
            <a:off x="1350980" y="1558233"/>
            <a:ext cx="4495800" cy="1025188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D9FB6DD2-F07F-40E7-810E-1CDDAAA41168}"/>
              </a:ext>
            </a:extLst>
          </p:cNvPr>
          <p:cNvSpPr/>
          <p:nvPr/>
        </p:nvSpPr>
        <p:spPr>
          <a:xfrm rot="4658635">
            <a:off x="2612995" y="1140659"/>
            <a:ext cx="657992" cy="3113334"/>
          </a:xfrm>
          <a:prstGeom prst="righ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584AC12-5BA8-420C-AB11-B3657CAE41A2}"/>
              </a:ext>
            </a:extLst>
          </p:cNvPr>
          <p:cNvCxnSpPr>
            <a:cxnSpLocks/>
          </p:cNvCxnSpPr>
          <p:nvPr/>
        </p:nvCxnSpPr>
        <p:spPr>
          <a:xfrm flipV="1">
            <a:off x="4335463" y="1496431"/>
            <a:ext cx="1676400" cy="38836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1656A001-8863-4C5F-8D00-4BF43AF58235}"/>
              </a:ext>
            </a:extLst>
          </p:cNvPr>
          <p:cNvSpPr/>
          <p:nvPr/>
        </p:nvSpPr>
        <p:spPr>
          <a:xfrm>
            <a:off x="758825" y="4985606"/>
            <a:ext cx="762000" cy="685801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-</a:t>
            </a:r>
            <a:endParaRPr lang="ru-RU" sz="6600" b="1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7A11BF1-8DA7-4302-AB35-79E035C01B19}"/>
              </a:ext>
            </a:extLst>
          </p:cNvPr>
          <p:cNvCxnSpPr>
            <a:cxnSpLocks/>
          </p:cNvCxnSpPr>
          <p:nvPr/>
        </p:nvCxnSpPr>
        <p:spPr>
          <a:xfrm flipV="1">
            <a:off x="1520825" y="4662668"/>
            <a:ext cx="2967038" cy="640776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id="{A51B1A70-D5BF-4C94-8706-ECD617DBBAFF}"/>
              </a:ext>
            </a:extLst>
          </p:cNvPr>
          <p:cNvSpPr/>
          <p:nvPr/>
        </p:nvSpPr>
        <p:spPr>
          <a:xfrm rot="4682475">
            <a:off x="2774470" y="3865286"/>
            <a:ext cx="641219" cy="3118832"/>
          </a:xfrm>
          <a:prstGeom prst="righ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217118C-AD9D-45AD-9A94-4EE9EE727313}"/>
              </a:ext>
            </a:extLst>
          </p:cNvPr>
          <p:cNvCxnSpPr>
            <a:cxnSpLocks/>
          </p:cNvCxnSpPr>
          <p:nvPr/>
        </p:nvCxnSpPr>
        <p:spPr>
          <a:xfrm flipH="1">
            <a:off x="2903538" y="4662668"/>
            <a:ext cx="1601081" cy="33449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64D960A2-D00C-42C8-9FEA-B3AB3F5979BA}"/>
              </a:ext>
            </a:extLst>
          </p:cNvPr>
          <p:cNvSpPr/>
          <p:nvPr/>
        </p:nvSpPr>
        <p:spPr>
          <a:xfrm>
            <a:off x="4278418" y="1830960"/>
            <a:ext cx="74612" cy="12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46B3E10-687D-4A07-95A4-A2326A08B98B}"/>
              </a:ext>
            </a:extLst>
          </p:cNvPr>
          <p:cNvSpPr/>
          <p:nvPr/>
        </p:nvSpPr>
        <p:spPr>
          <a:xfrm>
            <a:off x="4504619" y="4596894"/>
            <a:ext cx="74612" cy="12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09365D-EA3D-4E3E-A18E-3DDDC9277D5A}"/>
              </a:ext>
            </a:extLst>
          </p:cNvPr>
          <p:cNvSpPr txBox="1"/>
          <p:nvPr/>
        </p:nvSpPr>
        <p:spPr>
          <a:xfrm>
            <a:off x="4141788" y="1067180"/>
            <a:ext cx="422484" cy="69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endParaRPr lang="ru-RU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F91A67-FB89-408F-9615-365A656616B3}"/>
              </a:ext>
            </a:extLst>
          </p:cNvPr>
          <p:cNvSpPr txBox="1"/>
          <p:nvPr/>
        </p:nvSpPr>
        <p:spPr>
          <a:xfrm>
            <a:off x="4266991" y="3794908"/>
            <a:ext cx="422484" cy="69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endParaRPr lang="ru-RU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A59EEA-F96C-48D0-9D16-789AB6952E13}"/>
              </a:ext>
            </a:extLst>
          </p:cNvPr>
          <p:cNvSpPr txBox="1"/>
          <p:nvPr/>
        </p:nvSpPr>
        <p:spPr>
          <a:xfrm flipH="1">
            <a:off x="758825" y="2970860"/>
            <a:ext cx="6096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</a:t>
            </a:r>
            <a:endParaRPr lang="ru-RU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6F97A3-2FCB-435C-B534-166C6D5DB4C7}"/>
              </a:ext>
            </a:extLst>
          </p:cNvPr>
          <p:cNvSpPr txBox="1"/>
          <p:nvPr/>
        </p:nvSpPr>
        <p:spPr>
          <a:xfrm flipH="1">
            <a:off x="835025" y="5781719"/>
            <a:ext cx="6096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</a:t>
            </a:r>
            <a:endParaRPr lang="ru-RU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5BD6AD-9507-47E6-B71E-B75AA432653A}"/>
              </a:ext>
            </a:extLst>
          </p:cNvPr>
          <p:cNvSpPr txBox="1"/>
          <p:nvPr/>
        </p:nvSpPr>
        <p:spPr>
          <a:xfrm flipH="1">
            <a:off x="3102415" y="2822161"/>
            <a:ext cx="6096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  <a:endParaRPr lang="ru-RU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F5A67F-751B-4FBF-A214-E55D0FACD2D0}"/>
              </a:ext>
            </a:extLst>
          </p:cNvPr>
          <p:cNvSpPr txBox="1"/>
          <p:nvPr/>
        </p:nvSpPr>
        <p:spPr>
          <a:xfrm flipH="1">
            <a:off x="3311525" y="5570604"/>
            <a:ext cx="6096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78122A-F4C6-4161-AAA0-73FB961DAD9C}"/>
                  </a:ext>
                </a:extLst>
              </p:cNvPr>
              <p:cNvSpPr txBox="1"/>
              <p:nvPr/>
            </p:nvSpPr>
            <p:spPr>
              <a:xfrm flipH="1">
                <a:off x="5896419" y="1067180"/>
                <a:ext cx="1200944" cy="750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78122A-F4C6-4161-AAA0-73FB961DA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96419" y="1067180"/>
                <a:ext cx="1200944" cy="7500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236E52-9C3B-4B04-8E93-7427C2C7EB59}"/>
                  </a:ext>
                </a:extLst>
              </p:cNvPr>
              <p:cNvSpPr txBox="1"/>
              <p:nvPr/>
            </p:nvSpPr>
            <p:spPr>
              <a:xfrm flipH="1">
                <a:off x="2622947" y="4079899"/>
                <a:ext cx="1200944" cy="750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236E52-9C3B-4B04-8E93-7427C2C7E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22947" y="4079899"/>
                <a:ext cx="1200944" cy="750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0E16B4-5110-4409-9F6A-3E354FA8780D}"/>
                  </a:ext>
                </a:extLst>
              </p:cNvPr>
              <p:cNvSpPr txBox="1"/>
              <p:nvPr/>
            </p:nvSpPr>
            <p:spPr>
              <a:xfrm>
                <a:off x="7766668" y="997316"/>
                <a:ext cx="2129189" cy="13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4800" b="1" dirty="0"/>
                  <a:t> </a:t>
                </a:r>
                <a:r>
                  <a:rPr lang="ru-RU" sz="4800" b="1" dirty="0"/>
                  <a:t>=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0E16B4-5110-4409-9F6A-3E354FA87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668" y="997316"/>
                <a:ext cx="2129189" cy="1386598"/>
              </a:xfrm>
              <a:prstGeom prst="rect">
                <a:avLst/>
              </a:prstGeom>
              <a:blipFill>
                <a:blip r:embed="rId4"/>
                <a:stretch>
                  <a:fillRect b="-5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165205-92E0-44E3-8BF1-485CA9EFF005}"/>
                  </a:ext>
                </a:extLst>
              </p:cNvPr>
              <p:cNvSpPr txBox="1"/>
              <p:nvPr/>
            </p:nvSpPr>
            <p:spPr>
              <a:xfrm>
                <a:off x="6446369" y="2527060"/>
                <a:ext cx="380941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schemeClr val="tx1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</m:d>
                          </m:e>
                          <m:sub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165205-92E0-44E3-8BF1-485CA9EFF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369" y="2527060"/>
                <a:ext cx="3809413" cy="1202252"/>
              </a:xfrm>
              <a:prstGeom prst="rect">
                <a:avLst/>
              </a:prstGeom>
              <a:blipFill>
                <a:blip r:embed="rId5"/>
                <a:stretch>
                  <a:fillRect l="-7200" b="-12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F36F3B3-542A-4FC2-ACA7-6E262EC54475}"/>
              </a:ext>
            </a:extLst>
          </p:cNvPr>
          <p:cNvSpPr txBox="1"/>
          <p:nvPr/>
        </p:nvSpPr>
        <p:spPr>
          <a:xfrm>
            <a:off x="10592463" y="1179715"/>
            <a:ext cx="728084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0A0476-DEDA-47EF-AD12-828319203250}"/>
              </a:ext>
            </a:extLst>
          </p:cNvPr>
          <p:cNvSpPr txBox="1"/>
          <p:nvPr/>
        </p:nvSpPr>
        <p:spPr>
          <a:xfrm>
            <a:off x="10639419" y="2453759"/>
            <a:ext cx="728084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E20A03-2D44-408A-B4BE-B450A2DFBC95}"/>
                  </a:ext>
                </a:extLst>
              </p:cNvPr>
              <p:cNvSpPr txBox="1"/>
              <p:nvPr/>
            </p:nvSpPr>
            <p:spPr>
              <a:xfrm>
                <a:off x="5690791" y="4716245"/>
                <a:ext cx="4901672" cy="1715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4800" b="1" dirty="0"/>
                  <a:t> </a:t>
                </a:r>
                <a:r>
                  <a:rPr lang="ru-RU" sz="4800" b="1" dirty="0"/>
                  <a:t>=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b="1" dirty="0"/>
                  <a:t> =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E20A03-2D44-408A-B4BE-B450A2DFB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791" y="4716245"/>
                <a:ext cx="4901672" cy="1715983"/>
              </a:xfrm>
              <a:prstGeom prst="rect">
                <a:avLst/>
              </a:prstGeom>
              <a:blipFill>
                <a:blip r:embed="rId6"/>
                <a:stretch>
                  <a:fillRect b="-4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699BD3-FA50-4165-9190-B714405469B2}"/>
                  </a:ext>
                </a:extLst>
              </p:cNvPr>
              <p:cNvSpPr txBox="1"/>
              <p:nvPr/>
            </p:nvSpPr>
            <p:spPr>
              <a:xfrm>
                <a:off x="6733321" y="3760402"/>
                <a:ext cx="3162536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(2)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(1)</a:t>
                </a:r>
                <a:endParaRPr lang="ru-RU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699BD3-FA50-4165-9190-B71440546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321" y="3760402"/>
                <a:ext cx="3162536" cy="678776"/>
              </a:xfrm>
              <a:prstGeom prst="rect">
                <a:avLst/>
              </a:prstGeom>
              <a:blipFill>
                <a:blip r:embed="rId7"/>
                <a:stretch>
                  <a:fillRect l="-6371" t="-14414" b="-36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50ADE46-B8EB-4A81-B8AF-A7D8C8B5AFA5}"/>
              </a:ext>
            </a:extLst>
          </p:cNvPr>
          <p:cNvSpPr txBox="1"/>
          <p:nvPr/>
        </p:nvSpPr>
        <p:spPr>
          <a:xfrm>
            <a:off x="11062783" y="5246009"/>
            <a:ext cx="728084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21467"/>
            <a:ext cx="12250738" cy="9738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MAYDON KUCHLANGANLIGI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F5A67F-751B-4FBF-A214-E55D0FACD2D0}"/>
              </a:ext>
            </a:extLst>
          </p:cNvPr>
          <p:cNvSpPr txBox="1"/>
          <p:nvPr/>
        </p:nvSpPr>
        <p:spPr>
          <a:xfrm flipH="1">
            <a:off x="606425" y="1351227"/>
            <a:ext cx="1143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nuqtaviy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kuchlanganligini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formula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E20A03-2D44-408A-B4BE-B450A2DFBC95}"/>
                  </a:ext>
                </a:extLst>
              </p:cNvPr>
              <p:cNvSpPr txBox="1"/>
              <p:nvPr/>
            </p:nvSpPr>
            <p:spPr>
              <a:xfrm>
                <a:off x="3883025" y="3343108"/>
                <a:ext cx="2755636" cy="1321837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5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5400" b="1" dirty="0"/>
                  <a:t> </a:t>
                </a:r>
                <a:r>
                  <a:rPr lang="ru-RU" sz="5400" b="1" dirty="0"/>
                  <a:t>=</a:t>
                </a:r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E20A03-2D44-408A-B4BE-B450A2DFB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025" y="3343108"/>
                <a:ext cx="2755636" cy="1321837"/>
              </a:xfrm>
              <a:prstGeom prst="rect">
                <a:avLst/>
              </a:prstGeom>
              <a:blipFill>
                <a:blip r:embed="rId2"/>
                <a:stretch>
                  <a:fillRect b="-13004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50ADE46-B8EB-4A81-B8AF-A7D8C8B5AFA5}"/>
              </a:ext>
            </a:extLst>
          </p:cNvPr>
          <p:cNvSpPr txBox="1"/>
          <p:nvPr/>
        </p:nvSpPr>
        <p:spPr>
          <a:xfrm>
            <a:off x="7657794" y="3509962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(3)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9021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21467"/>
            <a:ext cx="12250738" cy="9738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DIELEKTRIK SINGDIRUVCHANLIK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F5A67F-751B-4FBF-A214-E55D0FACD2D0}"/>
                  </a:ext>
                </a:extLst>
              </p:cNvPr>
              <p:cNvSpPr txBox="1"/>
              <p:nvPr/>
            </p:nvSpPr>
            <p:spPr>
              <a:xfrm flipH="1">
                <a:off x="345281" y="1128623"/>
                <a:ext cx="114300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Agar  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nuqtaviy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vakuumda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kuchlanganligi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biror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dielektrik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to‘ldirilganda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kuchlanganligi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kamayar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F5A67F-751B-4FBF-A214-E55D0FACD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5281" y="1128623"/>
                <a:ext cx="11430000" cy="2554545"/>
              </a:xfrm>
              <a:prstGeom prst="rect">
                <a:avLst/>
              </a:prstGeom>
              <a:blipFill>
                <a:blip r:embed="rId2"/>
                <a:stretch>
                  <a:fillRect l="-1920" t="-4296" r="-1867" b="-9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E20A03-2D44-408A-B4BE-B450A2DFBC95}"/>
                  </a:ext>
                </a:extLst>
              </p:cNvPr>
              <p:cNvSpPr txBox="1"/>
              <p:nvPr/>
            </p:nvSpPr>
            <p:spPr>
              <a:xfrm>
                <a:off x="4264025" y="4395787"/>
                <a:ext cx="2755636" cy="1284775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5400" b="1" dirty="0"/>
                  <a:t>=</a:t>
                </a:r>
                <a:r>
                  <a:rPr lang="en-US" sz="5400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den>
                    </m:f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E20A03-2D44-408A-B4BE-B450A2DFB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025" y="4395787"/>
                <a:ext cx="2755636" cy="1284775"/>
              </a:xfrm>
              <a:prstGeom prst="rect">
                <a:avLst/>
              </a:prstGeom>
              <a:blipFill>
                <a:blip r:embed="rId3"/>
                <a:stretch>
                  <a:fillRect b="-13364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50ADE46-B8EB-4A81-B8AF-A7D8C8B5AFA5}"/>
              </a:ext>
            </a:extLst>
          </p:cNvPr>
          <p:cNvSpPr txBox="1"/>
          <p:nvPr/>
        </p:nvSpPr>
        <p:spPr>
          <a:xfrm>
            <a:off x="7997825" y="4684231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(4)</a:t>
            </a:r>
            <a:endParaRPr lang="ru-RU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DE767-D88E-47A2-B502-0BB9B8D0A832}"/>
              </a:ext>
            </a:extLst>
          </p:cNvPr>
          <p:cNvSpPr txBox="1"/>
          <p:nvPr/>
        </p:nvSpPr>
        <p:spPr>
          <a:xfrm flipH="1">
            <a:off x="377825" y="3662363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dielektrik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zaiflashtiradi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5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21467"/>
            <a:ext cx="12250738" cy="9738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DIELEKTRIK SINGDIRUVCHANLIK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E20A03-2D44-408A-B4BE-B450A2DFBC95}"/>
                  </a:ext>
                </a:extLst>
              </p:cNvPr>
              <p:cNvSpPr txBox="1"/>
              <p:nvPr/>
            </p:nvSpPr>
            <p:spPr>
              <a:xfrm>
                <a:off x="2816225" y="1300162"/>
                <a:ext cx="2755636" cy="1284775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5400" b="1" dirty="0"/>
                  <a:t>=</a:t>
                </a:r>
                <a:r>
                  <a:rPr lang="en-US" sz="5400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den>
                    </m:f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E20A03-2D44-408A-B4BE-B450A2DFB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225" y="1300162"/>
                <a:ext cx="2755636" cy="1284775"/>
              </a:xfrm>
              <a:prstGeom prst="rect">
                <a:avLst/>
              </a:prstGeom>
              <a:blipFill>
                <a:blip r:embed="rId2"/>
                <a:stretch>
                  <a:fillRect b="-13364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50ADE46-B8EB-4A81-B8AF-A7D8C8B5AFA5}"/>
              </a:ext>
            </a:extLst>
          </p:cNvPr>
          <p:cNvSpPr txBox="1"/>
          <p:nvPr/>
        </p:nvSpPr>
        <p:spPr>
          <a:xfrm>
            <a:off x="6702425" y="149768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(4)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FDE767-D88E-47A2-B502-0BB9B8D0A832}"/>
                  </a:ext>
                </a:extLst>
              </p:cNvPr>
              <p:cNvSpPr txBox="1"/>
              <p:nvPr/>
            </p:nvSpPr>
            <p:spPr>
              <a:xfrm flipH="1">
                <a:off x="447257" y="2813956"/>
                <a:ext cx="9753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ru-RU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dielektrik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singdiruvchanlik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FDE767-D88E-47A2-B502-0BB9B8D0A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7257" y="2813956"/>
                <a:ext cx="9753600" cy="769441"/>
              </a:xfrm>
              <a:prstGeom prst="rect">
                <a:avLst/>
              </a:prstGeom>
              <a:blipFill>
                <a:blip r:embed="rId3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423451-F491-4D80-8D26-374A4924FBB5}"/>
                  </a:ext>
                </a:extLst>
              </p:cNvPr>
              <p:cNvSpPr txBox="1"/>
              <p:nvPr/>
            </p:nvSpPr>
            <p:spPr>
              <a:xfrm>
                <a:off x="414337" y="3686116"/>
                <a:ext cx="125761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/>
                  <a:t>-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vakuumda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kuchlanganligi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moduli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423451-F491-4D80-8D26-374A4924F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7" y="3686116"/>
                <a:ext cx="12576176" cy="769441"/>
              </a:xfrm>
              <a:prstGeom prst="rect">
                <a:avLst/>
              </a:prstGeom>
              <a:blipFill>
                <a:blip r:embed="rId4"/>
                <a:stretch>
                  <a:fillRect t="-19048" b="-38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2CD3347-0028-4D18-A145-BB2D055ACE27}"/>
              </a:ext>
            </a:extLst>
          </p:cNvPr>
          <p:cNvSpPr txBox="1"/>
          <p:nvPr/>
        </p:nvSpPr>
        <p:spPr>
          <a:xfrm>
            <a:off x="528637" y="4660987"/>
            <a:ext cx="108235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0838" indent="-1620838"/>
            <a:r>
              <a:rPr lang="en-US" sz="4400" b="1" dirty="0">
                <a:solidFill>
                  <a:srgbClr val="002060"/>
                </a:solidFill>
              </a:rPr>
              <a:t>E</a:t>
            </a:r>
            <a:r>
              <a:rPr lang="en-US" dirty="0"/>
              <a:t> –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dielektrik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kuchlanganligi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moduli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21467"/>
            <a:ext cx="12250738" cy="9738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DIELEKTRIK SINGDIRUVCHANLIK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E20A03-2D44-408A-B4BE-B450A2DFBC95}"/>
                  </a:ext>
                </a:extLst>
              </p:cNvPr>
              <p:cNvSpPr txBox="1"/>
              <p:nvPr/>
            </p:nvSpPr>
            <p:spPr>
              <a:xfrm>
                <a:off x="3578225" y="1102278"/>
                <a:ext cx="2755636" cy="1284775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5400" b="1" dirty="0"/>
                  <a:t>=</a:t>
                </a:r>
                <a:r>
                  <a:rPr lang="en-US" sz="5400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den>
                    </m:f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E20A03-2D44-408A-B4BE-B450A2DFB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225" y="1102278"/>
                <a:ext cx="2755636" cy="1284775"/>
              </a:xfrm>
              <a:prstGeom prst="rect">
                <a:avLst/>
              </a:prstGeom>
              <a:blipFill>
                <a:blip r:embed="rId2"/>
                <a:stretch>
                  <a:fillRect b="-13364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50ADE46-B8EB-4A81-B8AF-A7D8C8B5AFA5}"/>
              </a:ext>
            </a:extLst>
          </p:cNvPr>
          <p:cNvSpPr txBox="1"/>
          <p:nvPr/>
        </p:nvSpPr>
        <p:spPr>
          <a:xfrm>
            <a:off x="7464425" y="114330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(4)</a:t>
            </a:r>
            <a:endParaRPr lang="ru-RU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DE767-D88E-47A2-B502-0BB9B8D0A832}"/>
              </a:ext>
            </a:extLst>
          </p:cNvPr>
          <p:cNvSpPr txBox="1"/>
          <p:nvPr/>
        </p:nvSpPr>
        <p:spPr>
          <a:xfrm flipH="1">
            <a:off x="264611" y="2519706"/>
            <a:ext cx="11351628" cy="317009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Muhitning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dielektrik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singdiruvchanligi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muhitdagi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kuchlanganligining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vakuumdagi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kuchlanganligiga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ko‘rsatuvchi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17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21467"/>
            <a:ext cx="12250738" cy="9738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MAYDON KUCHLANGANLIGI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0ADE46-B8EB-4A81-B8AF-A7D8C8B5AFA5}"/>
              </a:ext>
            </a:extLst>
          </p:cNvPr>
          <p:cNvSpPr txBox="1"/>
          <p:nvPr/>
        </p:nvSpPr>
        <p:spPr>
          <a:xfrm>
            <a:off x="8378825" y="157388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(5)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0F5D69-9E95-48AD-8E4C-A843EAE2B464}"/>
                  </a:ext>
                </a:extLst>
              </p:cNvPr>
              <p:cNvSpPr txBox="1"/>
              <p:nvPr/>
            </p:nvSpPr>
            <p:spPr>
              <a:xfrm>
                <a:off x="3078580" y="1296241"/>
                <a:ext cx="4495800" cy="1325812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5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5400" b="1" dirty="0"/>
                  <a:t> </a:t>
                </a:r>
                <a:r>
                  <a:rPr lang="ru-RU" sz="5400" b="1" dirty="0"/>
                  <a:t>=</a:t>
                </a:r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0F5D69-9E95-48AD-8E4C-A843EAE2B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580" y="1296241"/>
                <a:ext cx="4495800" cy="1325812"/>
              </a:xfrm>
              <a:prstGeom prst="rect">
                <a:avLst/>
              </a:prstGeom>
              <a:blipFill>
                <a:blip r:embed="rId2"/>
                <a:stretch>
                  <a:fillRect b="-13004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AC5202-E7D3-4AFD-A4A9-3B351303199D}"/>
                  </a:ext>
                </a:extLst>
              </p:cNvPr>
              <p:cNvSpPr txBox="1"/>
              <p:nvPr/>
            </p:nvSpPr>
            <p:spPr>
              <a:xfrm>
                <a:off x="3089776" y="3509962"/>
                <a:ext cx="4495800" cy="1325812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5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ru-RU" sz="5400" b="1" dirty="0"/>
                  <a:t>=</a:t>
                </a:r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AC5202-E7D3-4AFD-A4A9-3B3513031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776" y="3509962"/>
                <a:ext cx="4495800" cy="1325812"/>
              </a:xfrm>
              <a:prstGeom prst="rect">
                <a:avLst/>
              </a:prstGeom>
              <a:blipFill>
                <a:blip r:embed="rId3"/>
                <a:stretch>
                  <a:fillRect b="-13004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47F12F4-2FC9-42B9-B6A9-24D9DDA1005A}"/>
              </a:ext>
            </a:extLst>
          </p:cNvPr>
          <p:cNvSpPr txBox="1"/>
          <p:nvPr/>
        </p:nvSpPr>
        <p:spPr>
          <a:xfrm>
            <a:off x="8378825" y="3683167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(6)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7650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106497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MAYDON HADIDA TUSHUNCHA 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454025" y="1179489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ishqalab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zaryadlangan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tekkizib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zaryadlash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90A650-60C2-4447-A30D-328AB041F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2518342"/>
            <a:ext cx="3784600" cy="32374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B83E7A-78F4-44BE-82B7-862C48B66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425" y="2595562"/>
            <a:ext cx="3331543" cy="33527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5A167C-1AB2-4079-BB41-C2BF4A1C6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899" y="2499783"/>
            <a:ext cx="2990852" cy="32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8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7" y="28574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MASALALAR YECHISH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3E435E-76C6-431F-AD54-DA26C91561E4}"/>
                  </a:ext>
                </a:extLst>
              </p:cNvPr>
              <p:cNvSpPr txBox="1"/>
              <p:nvPr/>
            </p:nvSpPr>
            <p:spPr>
              <a:xfrm flipH="1">
                <a:off x="563698" y="1196012"/>
                <a:ext cx="10753454" cy="3477875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Nuqtaviy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maydoniga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sinov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kiritilganda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kuchlanganligi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3E435E-76C6-431F-AD54-DA26C9156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3698" y="1196012"/>
                <a:ext cx="10753454" cy="3477875"/>
              </a:xfrm>
              <a:prstGeom prst="rect">
                <a:avLst/>
              </a:prstGeom>
              <a:blipFill>
                <a:blip r:embed="rId2"/>
                <a:stretch>
                  <a:fillRect l="-2030" t="-2931" r="-2030" b="-6724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62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7" y="28574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MASALALAR YECHISH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8AAAC-97C8-49D6-BE40-711979E20893}"/>
                  </a:ext>
                </a:extLst>
              </p:cNvPr>
              <p:cNvSpPr txBox="1"/>
              <p:nvPr/>
            </p:nvSpPr>
            <p:spPr>
              <a:xfrm>
                <a:off x="29494" y="2565942"/>
                <a:ext cx="5105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F = 5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</a:t>
                </a:r>
                <a:r>
                  <a:rPr lang="en-US" sz="4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8AAAC-97C8-49D6-BE40-711979E20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4" y="2565942"/>
                <a:ext cx="5105400" cy="707886"/>
              </a:xfrm>
              <a:prstGeom prst="rect">
                <a:avLst/>
              </a:prstGeom>
              <a:blipFill>
                <a:blip r:embed="rId2"/>
                <a:stretch>
                  <a:fillRect l="-4301" t="-17241" r="-4062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E5D367-D2C5-4D8D-A2E2-C717E7471296}"/>
                  </a:ext>
                </a:extLst>
              </p:cNvPr>
              <p:cNvSpPr txBox="1"/>
              <p:nvPr/>
            </p:nvSpPr>
            <p:spPr>
              <a:xfrm>
                <a:off x="-231775" y="1784104"/>
                <a:ext cx="4267200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4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E5D367-D2C5-4D8D-A2E2-C717E7471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1775" y="1784104"/>
                <a:ext cx="4267200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534213E-572B-4AEB-A837-74662DEA436A}"/>
              </a:ext>
            </a:extLst>
          </p:cNvPr>
          <p:cNvSpPr txBox="1"/>
          <p:nvPr/>
        </p:nvSpPr>
        <p:spPr>
          <a:xfrm>
            <a:off x="454025" y="101618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35C336B-A36C-43DB-BE59-E1A0010F394B}"/>
              </a:ext>
            </a:extLst>
          </p:cNvPr>
          <p:cNvCxnSpPr>
            <a:cxnSpLocks/>
          </p:cNvCxnSpPr>
          <p:nvPr/>
        </p:nvCxnSpPr>
        <p:spPr>
          <a:xfrm>
            <a:off x="225425" y="3509962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9CDCADA-E6B1-4AE2-AEB1-AEC6C2A8B7B8}"/>
              </a:ext>
            </a:extLst>
          </p:cNvPr>
          <p:cNvSpPr txBox="1"/>
          <p:nvPr/>
        </p:nvSpPr>
        <p:spPr>
          <a:xfrm>
            <a:off x="448594" y="3572464"/>
            <a:ext cx="4267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E  =  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568BC2D-675B-4961-84DD-8C198B5E3297}"/>
              </a:ext>
            </a:extLst>
          </p:cNvPr>
          <p:cNvCxnSpPr>
            <a:cxnSpLocks/>
          </p:cNvCxnSpPr>
          <p:nvPr/>
        </p:nvCxnSpPr>
        <p:spPr>
          <a:xfrm>
            <a:off x="5407025" y="1016181"/>
            <a:ext cx="0" cy="25472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2660852-B1D1-4605-B564-1E7068FE2EB6}"/>
              </a:ext>
            </a:extLst>
          </p:cNvPr>
          <p:cNvSpPr txBox="1"/>
          <p:nvPr/>
        </p:nvSpPr>
        <p:spPr>
          <a:xfrm>
            <a:off x="6397626" y="99716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73028B-5E0E-493D-9139-26B46E5FF129}"/>
                  </a:ext>
                </a:extLst>
              </p:cNvPr>
              <p:cNvSpPr txBox="1"/>
              <p:nvPr/>
            </p:nvSpPr>
            <p:spPr>
              <a:xfrm>
                <a:off x="6748161" y="1695417"/>
                <a:ext cx="2129189" cy="13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4800" b="1" dirty="0"/>
                  <a:t> </a:t>
                </a:r>
                <a:r>
                  <a:rPr lang="ru-RU" sz="4800" b="1" dirty="0"/>
                  <a:t>=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73028B-5E0E-493D-9139-26B46E5FF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161" y="1695417"/>
                <a:ext cx="2129189" cy="1386598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3FF0E5A-0450-43C7-B62D-FF7C49B5F690}"/>
              </a:ext>
            </a:extLst>
          </p:cNvPr>
          <p:cNvSpPr txBox="1"/>
          <p:nvPr/>
        </p:nvSpPr>
        <p:spPr>
          <a:xfrm>
            <a:off x="6483266" y="3082015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CF5CE4-8A4E-470A-A5B9-73606FD6B619}"/>
                  </a:ext>
                </a:extLst>
              </p:cNvPr>
              <p:cNvSpPr txBox="1"/>
              <p:nvPr/>
            </p:nvSpPr>
            <p:spPr>
              <a:xfrm>
                <a:off x="4035425" y="4160800"/>
                <a:ext cx="7851815" cy="126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800" dirty="0"/>
                  <a:t> </a:t>
                </a:r>
                <a:r>
                  <a:rPr lang="ru-RU" sz="4800" dirty="0"/>
                  <a:t>=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2∙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−8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4800" b="1" dirty="0"/>
                  <a:t> =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2,5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800" dirty="0"/>
                  <a:t>N/C</a:t>
                </a:r>
                <a:endParaRPr lang="ru-RU" sz="4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CF5CE4-8A4E-470A-A5B9-73606FD6B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425" y="4160800"/>
                <a:ext cx="7851815" cy="1267783"/>
              </a:xfrm>
              <a:prstGeom prst="rect">
                <a:avLst/>
              </a:prstGeom>
              <a:blipFill>
                <a:blip r:embed="rId5"/>
                <a:stretch>
                  <a:fillRect b="-129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ED06EF-4EA5-4F86-873B-F953CBB053B2}"/>
                  </a:ext>
                </a:extLst>
              </p:cNvPr>
              <p:cNvSpPr txBox="1"/>
              <p:nvPr/>
            </p:nvSpPr>
            <p:spPr>
              <a:xfrm>
                <a:off x="1063625" y="5612450"/>
                <a:ext cx="6591301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000" dirty="0"/>
                  <a:t> </a:t>
                </a:r>
                <a:r>
                  <a:rPr lang="ru-RU" sz="4000" dirty="0"/>
                  <a:t>=</a:t>
                </a:r>
                <a:r>
                  <a:rPr lang="en-US" sz="4000" dirty="0"/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2,5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000" dirty="0"/>
                  <a:t>N/C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ED06EF-4EA5-4F86-873B-F953CBB05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25" y="5612450"/>
                <a:ext cx="6591301" cy="782587"/>
              </a:xfrm>
              <a:prstGeom prst="rect">
                <a:avLst/>
              </a:prstGeom>
              <a:blipFill>
                <a:blip r:embed="rId6"/>
                <a:stretch>
                  <a:fillRect l="-3235" t="-6250" b="-33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4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  <p:bldP spid="15" grpId="0"/>
      <p:bldP spid="16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7" y="28574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 MASHQ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E435E-76C6-431F-AD54-DA26C91561E4}"/>
              </a:ext>
            </a:extLst>
          </p:cNvPr>
          <p:cNvSpPr txBox="1"/>
          <p:nvPr/>
        </p:nvSpPr>
        <p:spPr>
          <a:xfrm flipH="1">
            <a:off x="528339" y="1538705"/>
            <a:ext cx="10824171" cy="2123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– 4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nuqtaviy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6 cm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kuchlanganligini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87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7" y="28574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 MASHQ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C36F2-8E1E-4299-9A88-B7B9DB6BC375}"/>
              </a:ext>
            </a:extLst>
          </p:cNvPr>
          <p:cNvSpPr txBox="1"/>
          <p:nvPr/>
        </p:nvSpPr>
        <p:spPr>
          <a:xfrm>
            <a:off x="377825" y="105033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AE562F-D503-49FA-A1A4-D953B492D06B}"/>
                  </a:ext>
                </a:extLst>
              </p:cNvPr>
              <p:cNvSpPr txBox="1"/>
              <p:nvPr/>
            </p:nvSpPr>
            <p:spPr>
              <a:xfrm>
                <a:off x="192708" y="1887101"/>
                <a:ext cx="590011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 = – 4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–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AE562F-D503-49FA-A1A4-D953B492D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08" y="1887101"/>
                <a:ext cx="5900117" cy="646331"/>
              </a:xfrm>
              <a:prstGeom prst="rect">
                <a:avLst/>
              </a:prstGeom>
              <a:blipFill>
                <a:blip r:embed="rId2"/>
                <a:stretch>
                  <a:fillRect l="-3206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AE228A-291E-47DE-BD03-8389ADE0E47A}"/>
                  </a:ext>
                </a:extLst>
              </p:cNvPr>
              <p:cNvSpPr txBox="1"/>
              <p:nvPr/>
            </p:nvSpPr>
            <p:spPr>
              <a:xfrm>
                <a:off x="366629" y="2611530"/>
                <a:ext cx="519279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 = 6 cm= 6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AE228A-291E-47DE-BD03-8389ADE0E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29" y="2611530"/>
                <a:ext cx="5192796" cy="646331"/>
              </a:xfrm>
              <a:prstGeom prst="rect">
                <a:avLst/>
              </a:prstGeom>
              <a:blipFill>
                <a:blip r:embed="rId3"/>
                <a:stretch>
                  <a:fillRect l="-3521"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EDC80B-4D29-4CD1-9A40-22FB770BBA9D}"/>
                  </a:ext>
                </a:extLst>
              </p:cNvPr>
              <p:cNvSpPr txBox="1"/>
              <p:nvPr/>
            </p:nvSpPr>
            <p:spPr>
              <a:xfrm>
                <a:off x="192708" y="3308637"/>
                <a:ext cx="3331773" cy="975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=</a:t>
                </a:r>
                <a:r>
                  <a:rPr lang="en-US" sz="3600" dirty="0">
                    <a:solidFill>
                      <a:schemeClr val="tx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EDC80B-4D29-4CD1-9A40-22FB770BB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08" y="3308637"/>
                <a:ext cx="3331773" cy="975395"/>
              </a:xfrm>
              <a:prstGeom prst="rect">
                <a:avLst/>
              </a:prstGeom>
              <a:blipFill>
                <a:blip r:embed="rId4"/>
                <a:stretch>
                  <a:fillRect l="-5678"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9DF03DB-7751-4AB3-AF18-7B8B39002CBA}"/>
              </a:ext>
            </a:extLst>
          </p:cNvPr>
          <p:cNvCxnSpPr>
            <a:cxnSpLocks/>
          </p:cNvCxnSpPr>
          <p:nvPr/>
        </p:nvCxnSpPr>
        <p:spPr>
          <a:xfrm>
            <a:off x="20637" y="4500562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B5CA5CB-573C-4E57-8F86-E77F89F945AF}"/>
              </a:ext>
            </a:extLst>
          </p:cNvPr>
          <p:cNvSpPr txBox="1"/>
          <p:nvPr/>
        </p:nvSpPr>
        <p:spPr>
          <a:xfrm>
            <a:off x="249237" y="4646147"/>
            <a:ext cx="4267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E  =  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283203C-CF9E-4F46-8613-5D552865152B}"/>
              </a:ext>
            </a:extLst>
          </p:cNvPr>
          <p:cNvCxnSpPr>
            <a:cxnSpLocks/>
          </p:cNvCxnSpPr>
          <p:nvPr/>
        </p:nvCxnSpPr>
        <p:spPr>
          <a:xfrm>
            <a:off x="5330825" y="1362589"/>
            <a:ext cx="0" cy="303966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B3FCC2C-1316-4D52-B227-79B267690375}"/>
              </a:ext>
            </a:extLst>
          </p:cNvPr>
          <p:cNvSpPr txBox="1"/>
          <p:nvPr/>
        </p:nvSpPr>
        <p:spPr>
          <a:xfrm>
            <a:off x="6245225" y="967749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ABED1A-58A0-47DB-A382-0703F86DF8A6}"/>
                  </a:ext>
                </a:extLst>
              </p:cNvPr>
              <p:cNvSpPr txBox="1"/>
              <p:nvPr/>
            </p:nvSpPr>
            <p:spPr>
              <a:xfrm>
                <a:off x="5865061" y="1829128"/>
                <a:ext cx="2755636" cy="1321837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5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5400" b="1" dirty="0"/>
                  <a:t> </a:t>
                </a:r>
                <a:r>
                  <a:rPr lang="ru-RU" sz="5400" b="1" dirty="0"/>
                  <a:t>=</a:t>
                </a:r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ABED1A-58A0-47DB-A382-0703F86DF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061" y="1829128"/>
                <a:ext cx="2755636" cy="1321837"/>
              </a:xfrm>
              <a:prstGeom prst="rect">
                <a:avLst/>
              </a:prstGeom>
              <a:blipFill>
                <a:blip r:embed="rId5"/>
                <a:stretch>
                  <a:fillRect b="-13004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E23142B-D579-4781-927B-D91E46166DC1}"/>
              </a:ext>
            </a:extLst>
          </p:cNvPr>
          <p:cNvSpPr txBox="1"/>
          <p:nvPr/>
        </p:nvSpPr>
        <p:spPr>
          <a:xfrm>
            <a:off x="6473825" y="344239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CC241C-5F21-4242-80EC-02EC9C2F4961}"/>
                  </a:ext>
                </a:extLst>
              </p:cNvPr>
              <p:cNvSpPr txBox="1"/>
              <p:nvPr/>
            </p:nvSpPr>
            <p:spPr>
              <a:xfrm>
                <a:off x="4264034" y="4646531"/>
                <a:ext cx="7672379" cy="1156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4000" b="1" dirty="0"/>
                  <a:t> </a:t>
                </a:r>
                <a:r>
                  <a:rPr lang="ru-RU" sz="4000" b="1" dirty="0"/>
                  <a:t>=</a:t>
                </a:r>
                <a:r>
                  <a:rPr lang="en-US" sz="4000" b="1" dirty="0"/>
                  <a:t> </a:t>
                </a:r>
                <a:r>
                  <a:rPr lang="en-US" sz="4000" dirty="0"/>
                  <a:t>9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4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– 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4∙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−9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N/C =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N/C</a:t>
                </a:r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CC241C-5F21-4242-80EC-02EC9C2F4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034" y="4646531"/>
                <a:ext cx="7672379" cy="1156920"/>
              </a:xfrm>
              <a:prstGeom prst="rect">
                <a:avLst/>
              </a:prstGeom>
              <a:blipFill>
                <a:blip r:embed="rId6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FD9512-B76E-4DB8-AE75-7F2D94759CC6}"/>
                  </a:ext>
                </a:extLst>
              </p:cNvPr>
              <p:cNvSpPr txBox="1"/>
              <p:nvPr/>
            </p:nvSpPr>
            <p:spPr>
              <a:xfrm>
                <a:off x="1220786" y="5889233"/>
                <a:ext cx="5786439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000" dirty="0"/>
                  <a:t> </a:t>
                </a:r>
                <a:r>
                  <a:rPr lang="ru-RU" sz="4000" dirty="0"/>
                  <a:t>=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dirty="0"/>
                  <a:t>N/C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FD9512-B76E-4DB8-AE75-7F2D94759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6" y="5889233"/>
                <a:ext cx="5786439" cy="782587"/>
              </a:xfrm>
              <a:prstGeom prst="rect">
                <a:avLst/>
              </a:prstGeom>
              <a:blipFill>
                <a:blip r:embed="rId7"/>
                <a:stretch>
                  <a:fillRect l="-3688" t="-6250" b="-33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634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E35922-DA28-45AD-886B-7414EDAD507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39725" y="1562408"/>
            <a:ext cx="11506200" cy="144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Mavzu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oxiridagi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savollarga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javob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yozing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2. 4-mashqning 3-4-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masalalarini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yeching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888893C4-FC2B-4592-854D-DDB265EB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407894"/>
            <a:ext cx="5410200" cy="34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357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7525" y="2519363"/>
            <a:ext cx="78105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106497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MAYDON HADIDA TUSHUNCHA 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454025" y="1179489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ishqalab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zaryadlangan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tekkizib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zaryadlash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EE40F4-6D37-4024-969E-04AEE4D36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525" y="2614610"/>
            <a:ext cx="5038391" cy="40225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E84BF7-182E-4D19-850E-EC6A028FC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34" y="2655965"/>
            <a:ext cx="3886200" cy="40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8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91737"/>
            <a:ext cx="12250738" cy="7203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MAYDON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530225" y="1047749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fizik-eksperimentatori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Maykl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Faradey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minglab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tajribalar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o‘tkazgan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eksperimentlar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qiroli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deb nom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berishgan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6F8E3E-A0C2-4984-919B-50CC304E7BB3}"/>
              </a:ext>
            </a:extLst>
          </p:cNvPr>
          <p:cNvSpPr txBox="1"/>
          <p:nvPr/>
        </p:nvSpPr>
        <p:spPr>
          <a:xfrm>
            <a:off x="8805043" y="5129211"/>
            <a:ext cx="3052439" cy="1265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Maykl</a:t>
            </a:r>
            <a:r>
              <a:rPr lang="en-US" dirty="0"/>
              <a:t> </a:t>
            </a:r>
            <a:r>
              <a:rPr lang="en-US" dirty="0" err="1"/>
              <a:t>Faradey</a:t>
            </a:r>
            <a:endParaRPr lang="en-US" dirty="0"/>
          </a:p>
          <a:p>
            <a:r>
              <a:rPr lang="en-US" dirty="0"/>
              <a:t>(1791-1867)</a:t>
            </a:r>
            <a:endParaRPr lang="ru-RU" dirty="0"/>
          </a:p>
        </p:txBody>
      </p:sp>
      <p:sp>
        <p:nvSpPr>
          <p:cNvPr id="4" name="AutoShape 2" descr="Майкл Фарадей фото 3 из 9 в галерее на - 24СМИ">
            <a:extLst>
              <a:ext uri="{FF2B5EF4-FFF2-40B4-BE49-F238E27FC236}">
                <a16:creationId xmlns:a16="http://schemas.microsoft.com/office/drawing/2014/main" id="{EBA2B21A-C80F-4BB0-BBD7-148AFB129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2825" y="3509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D5404A-8F2E-4E07-B8E1-1A16C7684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043" y="1047749"/>
            <a:ext cx="3021807" cy="40290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DA3263-5C8E-4C94-B36F-11DB9E49C5C4}"/>
              </a:ext>
            </a:extLst>
          </p:cNvPr>
          <p:cNvSpPr/>
          <p:nvPr/>
        </p:nvSpPr>
        <p:spPr>
          <a:xfrm>
            <a:off x="408559" y="3948229"/>
            <a:ext cx="8320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kashfiyotlaridan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induksiya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hodisasidir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2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157162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KULON TAJRIBALARI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6065F-62BF-424A-AD98-9B88517D926C}"/>
              </a:ext>
            </a:extLst>
          </p:cNvPr>
          <p:cNvSpPr txBox="1"/>
          <p:nvPr/>
        </p:nvSpPr>
        <p:spPr>
          <a:xfrm>
            <a:off x="424259" y="1318485"/>
            <a:ext cx="11272044" cy="2123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Qo‘zg‘almas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elektrostatik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47D228-50DC-4021-92B5-031C2E3D8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25" y="3525368"/>
            <a:ext cx="7467600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2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91737"/>
            <a:ext cx="12250738" cy="7203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MAYDON KUCH CHIZIQLARI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Майкл Фарадей фото 3 из 9 в галерее на - 24СМИ">
            <a:extLst>
              <a:ext uri="{FF2B5EF4-FFF2-40B4-BE49-F238E27FC236}">
                <a16:creationId xmlns:a16="http://schemas.microsoft.com/office/drawing/2014/main" id="{EBA2B21A-C80F-4BB0-BBD7-148AFB129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2825" y="3509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DA3263-5C8E-4C94-B36F-11DB9E49C5C4}"/>
              </a:ext>
            </a:extLst>
          </p:cNvPr>
          <p:cNvSpPr/>
          <p:nvPr/>
        </p:nvSpPr>
        <p:spPr>
          <a:xfrm>
            <a:off x="429769" y="4050387"/>
            <a:ext cx="10681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O‘tkazilgan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tajribalar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mavjudligini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ikkinchidan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chiziqlariga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A31029-1304-430B-B1EA-9A9C1C47E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5"/>
          <a:stretch/>
        </p:blipFill>
        <p:spPr bwMode="auto">
          <a:xfrm>
            <a:off x="409132" y="934419"/>
            <a:ext cx="10103294" cy="30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23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157162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ELEKTR MAYDON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6065F-62BF-424A-AD98-9B88517D926C}"/>
              </a:ext>
            </a:extLst>
          </p:cNvPr>
          <p:cNvSpPr txBox="1"/>
          <p:nvPr/>
        </p:nvSpPr>
        <p:spPr>
          <a:xfrm>
            <a:off x="375245" y="1238667"/>
            <a:ext cx="11370072" cy="2123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chiziqlari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boshlanib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tugaydi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3F7ACF-EF86-46DF-8D58-EA01774C8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3" y="3475862"/>
            <a:ext cx="4357092" cy="32274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368AC6-C547-4D17-AF6A-4246D1342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80" y="3480624"/>
            <a:ext cx="4357094" cy="32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0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157162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KUCH CHIZIQLARI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660FC7-216B-40FC-A30D-3BFE7A2FB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3085" y="406102"/>
            <a:ext cx="5019845" cy="696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157162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KUCH CHIZIQLARI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C1ABAD-7E2B-4CAB-AC98-D045B921D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1376362"/>
            <a:ext cx="6781800" cy="49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6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3517</TotalTime>
  <Words>638</Words>
  <Application>Microsoft Office PowerPoint</Application>
  <PresentationFormat>Произвольный</PresentationFormat>
  <Paragraphs>115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285</cp:revision>
  <dcterms:created xsi:type="dcterms:W3CDTF">2020-04-13T08:05:16Z</dcterms:created>
  <dcterms:modified xsi:type="dcterms:W3CDTF">2020-09-12T07:30:30Z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