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19"/>
  </p:notesMasterIdLst>
  <p:sldIdLst>
    <p:sldId id="270" r:id="rId2"/>
    <p:sldId id="379" r:id="rId3"/>
    <p:sldId id="642" r:id="rId4"/>
    <p:sldId id="626" r:id="rId5"/>
    <p:sldId id="625" r:id="rId6"/>
    <p:sldId id="631" r:id="rId7"/>
    <p:sldId id="632" r:id="rId8"/>
    <p:sldId id="633" r:id="rId9"/>
    <p:sldId id="634" r:id="rId10"/>
    <p:sldId id="635" r:id="rId11"/>
    <p:sldId id="638" r:id="rId12"/>
    <p:sldId id="637" r:id="rId13"/>
    <p:sldId id="639" r:id="rId14"/>
    <p:sldId id="640" r:id="rId15"/>
    <p:sldId id="641" r:id="rId16"/>
    <p:sldId id="629" r:id="rId17"/>
    <p:sldId id="616" r:id="rId18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291" autoAdjust="0"/>
  </p:normalViewPr>
  <p:slideViewPr>
    <p:cSldViewPr>
      <p:cViewPr varScale="1">
        <p:scale>
          <a:sx n="67" d="100"/>
          <a:sy n="67" d="100"/>
        </p:scale>
        <p:origin x="690" y="78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zika-8-sinf_PRINT_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0.png"/><Relationship Id="rId5" Type="http://schemas.openxmlformats.org/officeDocument/2006/relationships/image" Target="../media/image43.png"/><Relationship Id="rId10" Type="http://schemas.openxmlformats.org/officeDocument/2006/relationships/image" Target="../media/image55.png"/><Relationship Id="rId4" Type="http://schemas.openxmlformats.org/officeDocument/2006/relationships/image" Target="../media/image42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0.png"/><Relationship Id="rId10" Type="http://schemas.openxmlformats.org/officeDocument/2006/relationships/image" Target="../media/image15.png"/><Relationship Id="rId4" Type="http://schemas.openxmlformats.org/officeDocument/2006/relationships/image" Target="../media/image9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-22225" y="18792"/>
            <a:ext cx="12207875" cy="1452821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2" name="object 12"/>
          <p:cNvSpPr txBox="1"/>
          <p:nvPr/>
        </p:nvSpPr>
        <p:spPr>
          <a:xfrm>
            <a:off x="10406462" y="608107"/>
            <a:ext cx="365992" cy="767883"/>
          </a:xfrm>
          <a:prstGeom prst="rect">
            <a:avLst/>
          </a:prstGeom>
        </p:spPr>
        <p:txBody>
          <a:bodyPr lIns="0" tIns="33519" rIns="0" bIns="0">
            <a:spAutoFit/>
          </a:bodyPr>
          <a:lstStyle/>
          <a:p>
            <a:pPr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230564" y="266688"/>
            <a:ext cx="563660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507237" y="157163"/>
            <a:ext cx="1623188" cy="12003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888185" y="1915704"/>
            <a:ext cx="10409279" cy="7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MASALALAR YECHISH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979025" y="181518"/>
            <a:ext cx="1598573" cy="112629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73167" y="278569"/>
            <a:ext cx="1598573" cy="1503479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3200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solidFill>
                <a:srgbClr val="57565A"/>
              </a:solidFill>
              <a:latin typeface="Arial"/>
              <a:cs typeface="Arial"/>
            </a:endParaRPr>
          </a:p>
          <a:p>
            <a:pPr algn="ctr" defTabSz="1217750">
              <a:spcBef>
                <a:spcPts val="265"/>
              </a:spcBef>
              <a:defRPr/>
            </a:pP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673E17F9-A8A5-4C0F-9829-8E019206BE5C}"/>
              </a:ext>
            </a:extLst>
          </p:cNvPr>
          <p:cNvSpPr/>
          <p:nvPr/>
        </p:nvSpPr>
        <p:spPr>
          <a:xfrm>
            <a:off x="652170" y="1902911"/>
            <a:ext cx="872262" cy="18999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E9C9B38-BB93-4F9C-8505-CC3E90D90A50}"/>
              </a:ext>
            </a:extLst>
          </p:cNvPr>
          <p:cNvSpPr/>
          <p:nvPr/>
        </p:nvSpPr>
        <p:spPr>
          <a:xfrm>
            <a:off x="723970" y="4957762"/>
            <a:ext cx="800462" cy="1590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CEFB7-B5A2-4D32-96B8-E4CA71707367}"/>
              </a:ext>
            </a:extLst>
          </p:cNvPr>
          <p:cNvSpPr txBox="1"/>
          <p:nvPr/>
        </p:nvSpPr>
        <p:spPr>
          <a:xfrm>
            <a:off x="1673225" y="5753099"/>
            <a:ext cx="946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Hamidova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Zaynura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Ramazanovna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hlinkClick r:id="rId3" action="ppaction://hlinkfile"/>
            <a:extLst>
              <a:ext uri="{FF2B5EF4-FFF2-40B4-BE49-F238E27FC236}">
                <a16:creationId xmlns:a16="http://schemas.microsoft.com/office/drawing/2014/main" id="{E1C4356D-175A-445E-9F36-AAB946AF5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2049">
            <a:off x="9495386" y="3061747"/>
            <a:ext cx="1764197" cy="2425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2">
            <a:extLst>
              <a:ext uri="{FF2B5EF4-FFF2-40B4-BE49-F238E27FC236}">
                <a16:creationId xmlns:a16="http://schemas.microsoft.com/office/drawing/2014/main" id="{39CDA478-A655-4306-B148-DD173CF07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14" y="2965326"/>
            <a:ext cx="4191254" cy="265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MASHQ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487D3-3FCB-4025-A72E-DEE5CFA901C4}"/>
              </a:ext>
            </a:extLst>
          </p:cNvPr>
          <p:cNvSpPr txBox="1"/>
          <p:nvPr/>
        </p:nvSpPr>
        <p:spPr>
          <a:xfrm>
            <a:off x="292100" y="1147762"/>
            <a:ext cx="11601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4. Bir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ishorali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10q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ta’sirlashib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turibdi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Sharchalar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tekkizilib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avvalgi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vaziyatiga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qaytarildi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4386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036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mashqning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4-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4B718-BB43-49FB-904F-2C2E59425A50}"/>
              </a:ext>
            </a:extLst>
          </p:cNvPr>
          <p:cNvSpPr txBox="1"/>
          <p:nvPr/>
        </p:nvSpPr>
        <p:spPr>
          <a:xfrm>
            <a:off x="853253" y="836212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6A14204-A53C-42A2-843D-C9BC0E92DC4E}"/>
              </a:ext>
            </a:extLst>
          </p:cNvPr>
          <p:cNvCxnSpPr>
            <a:cxnSpLocks/>
          </p:cNvCxnSpPr>
          <p:nvPr/>
        </p:nvCxnSpPr>
        <p:spPr>
          <a:xfrm>
            <a:off x="150040" y="3814762"/>
            <a:ext cx="300990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5820DD4-4651-4393-BC7D-DD673886327A}"/>
              </a:ext>
            </a:extLst>
          </p:cNvPr>
          <p:cNvCxnSpPr>
            <a:cxnSpLocks/>
          </p:cNvCxnSpPr>
          <p:nvPr/>
        </p:nvCxnSpPr>
        <p:spPr>
          <a:xfrm>
            <a:off x="3275023" y="1149987"/>
            <a:ext cx="30744" cy="31929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ED17AF-5177-435B-B742-FF13B1B04F41}"/>
                  </a:ext>
                </a:extLst>
              </p:cNvPr>
              <p:cNvSpPr txBox="1"/>
              <p:nvPr/>
            </p:nvSpPr>
            <p:spPr>
              <a:xfrm>
                <a:off x="159065" y="1467238"/>
                <a:ext cx="25493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ED17AF-5177-435B-B742-FF13B1B04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5" y="1467238"/>
                <a:ext cx="2549308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D8D574-CB4F-4169-B6A0-4237E4172E44}"/>
                  </a:ext>
                </a:extLst>
              </p:cNvPr>
              <p:cNvSpPr txBox="1"/>
              <p:nvPr/>
            </p:nvSpPr>
            <p:spPr>
              <a:xfrm>
                <a:off x="347358" y="3909111"/>
                <a:ext cx="3402309" cy="1593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Topish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?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D8D574-CB4F-4169-B6A0-4237E417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58" y="3909111"/>
                <a:ext cx="3402309" cy="1593578"/>
              </a:xfrm>
              <a:prstGeom prst="rect">
                <a:avLst/>
              </a:prstGeom>
              <a:blipFill>
                <a:blip r:embed="rId3"/>
                <a:stretch>
                  <a:fillRect l="-5556" t="-5725" b="-19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9FE3E5-72E9-4FD3-BE0B-31CFE795BECA}"/>
                  </a:ext>
                </a:extLst>
              </p:cNvPr>
              <p:cNvSpPr txBox="1"/>
              <p:nvPr/>
            </p:nvSpPr>
            <p:spPr>
              <a:xfrm>
                <a:off x="336919" y="2175124"/>
                <a:ext cx="266973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9FE3E5-72E9-4FD3-BE0B-31CFE795B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19" y="2175124"/>
                <a:ext cx="266973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087987-DFE0-4231-B661-8B7A3F967A21}"/>
                  </a:ext>
                </a:extLst>
              </p:cNvPr>
              <p:cNvSpPr txBox="1"/>
              <p:nvPr/>
            </p:nvSpPr>
            <p:spPr>
              <a:xfrm>
                <a:off x="490202" y="2952735"/>
                <a:ext cx="2669740" cy="69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= r</a:t>
                </a:r>
                <a:endParaRPr lang="ru-RU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087987-DFE0-4231-B661-8B7A3F967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02" y="2952735"/>
                <a:ext cx="2669740" cy="693716"/>
              </a:xfrm>
              <a:prstGeom prst="rect">
                <a:avLst/>
              </a:prstGeom>
              <a:blipFill>
                <a:blip r:embed="rId5"/>
                <a:stretch>
                  <a:fillRect t="-6140" b="-32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Овал 29">
            <a:extLst>
              <a:ext uri="{FF2B5EF4-FFF2-40B4-BE49-F238E27FC236}">
                <a16:creationId xmlns:a16="http://schemas.microsoft.com/office/drawing/2014/main" id="{FE3F9F35-0E1F-4681-9464-78A9E84D9DD0}"/>
              </a:ext>
            </a:extLst>
          </p:cNvPr>
          <p:cNvSpPr/>
          <p:nvPr/>
        </p:nvSpPr>
        <p:spPr>
          <a:xfrm>
            <a:off x="3573308" y="1511757"/>
            <a:ext cx="666596" cy="703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DD6CC45-19F2-45C4-89B5-E397229F4A7D}"/>
              </a:ext>
            </a:extLst>
          </p:cNvPr>
          <p:cNvSpPr/>
          <p:nvPr/>
        </p:nvSpPr>
        <p:spPr>
          <a:xfrm>
            <a:off x="5665347" y="1511756"/>
            <a:ext cx="666596" cy="703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8734011F-D124-4D89-B739-0DEFD40C0420}"/>
              </a:ext>
            </a:extLst>
          </p:cNvPr>
          <p:cNvCxnSpPr>
            <a:cxnSpLocks/>
          </p:cNvCxnSpPr>
          <p:nvPr/>
        </p:nvCxnSpPr>
        <p:spPr>
          <a:xfrm>
            <a:off x="4224635" y="1939536"/>
            <a:ext cx="53340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C2CAD3E5-F133-450D-BA20-C85DCE9880AA}"/>
              </a:ext>
            </a:extLst>
          </p:cNvPr>
          <p:cNvCxnSpPr>
            <a:cxnSpLocks/>
          </p:cNvCxnSpPr>
          <p:nvPr/>
        </p:nvCxnSpPr>
        <p:spPr>
          <a:xfrm flipH="1">
            <a:off x="5140326" y="1939536"/>
            <a:ext cx="52502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04CC3E3C-7871-47C2-8011-EC64B7A92252}"/>
              </a:ext>
            </a:extLst>
          </p:cNvPr>
          <p:cNvCxnSpPr>
            <a:cxnSpLocks/>
          </p:cNvCxnSpPr>
          <p:nvPr/>
        </p:nvCxnSpPr>
        <p:spPr>
          <a:xfrm>
            <a:off x="3922481" y="930384"/>
            <a:ext cx="0" cy="1802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A0F6923A-322A-412C-B2C2-BEBBB0595A30}"/>
              </a:ext>
            </a:extLst>
          </p:cNvPr>
          <p:cNvCxnSpPr>
            <a:cxnSpLocks/>
          </p:cNvCxnSpPr>
          <p:nvPr/>
        </p:nvCxnSpPr>
        <p:spPr>
          <a:xfrm>
            <a:off x="6016625" y="919162"/>
            <a:ext cx="0" cy="1802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21FC9656-068B-45B4-AC96-BD5AE27E430D}"/>
              </a:ext>
            </a:extLst>
          </p:cNvPr>
          <p:cNvCxnSpPr/>
          <p:nvPr/>
        </p:nvCxnSpPr>
        <p:spPr>
          <a:xfrm>
            <a:off x="3977997" y="2477829"/>
            <a:ext cx="1905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3674753-737C-4B30-96E2-9B14407BC7ED}"/>
              </a:ext>
            </a:extLst>
          </p:cNvPr>
          <p:cNvSpPr txBox="1"/>
          <p:nvPr/>
        </p:nvSpPr>
        <p:spPr>
          <a:xfrm>
            <a:off x="4819248" y="2317633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C86DA5C-83CE-459F-992D-CD4EBD8372F3}"/>
                  </a:ext>
                </a:extLst>
              </p:cNvPr>
              <p:cNvSpPr txBox="1"/>
              <p:nvPr/>
            </p:nvSpPr>
            <p:spPr>
              <a:xfrm>
                <a:off x="3274199" y="2017056"/>
                <a:ext cx="69879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C86DA5C-83CE-459F-992D-CD4EBD837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199" y="2017056"/>
                <a:ext cx="69879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4D517C2-5B8B-4EFE-BB61-1456CD452268}"/>
                  </a:ext>
                </a:extLst>
              </p:cNvPr>
              <p:cNvSpPr txBox="1"/>
              <p:nvPr/>
            </p:nvSpPr>
            <p:spPr>
              <a:xfrm>
                <a:off x="6080568" y="1967101"/>
                <a:ext cx="69879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4D517C2-5B8B-4EFE-BB61-1456CD452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568" y="1967101"/>
                <a:ext cx="69879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Овал 46">
            <a:extLst>
              <a:ext uri="{FF2B5EF4-FFF2-40B4-BE49-F238E27FC236}">
                <a16:creationId xmlns:a16="http://schemas.microsoft.com/office/drawing/2014/main" id="{00C1C015-6679-4AF2-AFB2-67335019B5CF}"/>
              </a:ext>
            </a:extLst>
          </p:cNvPr>
          <p:cNvSpPr/>
          <p:nvPr/>
        </p:nvSpPr>
        <p:spPr>
          <a:xfrm>
            <a:off x="8066969" y="1593978"/>
            <a:ext cx="666596" cy="703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07E4DEC-02CF-41E2-9831-55572EEA9690}"/>
              </a:ext>
            </a:extLst>
          </p:cNvPr>
          <p:cNvSpPr/>
          <p:nvPr/>
        </p:nvSpPr>
        <p:spPr>
          <a:xfrm>
            <a:off x="10159008" y="1593978"/>
            <a:ext cx="666596" cy="703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F83E0972-0595-4E6C-BA51-385161D06729}"/>
              </a:ext>
            </a:extLst>
          </p:cNvPr>
          <p:cNvCxnSpPr>
            <a:cxnSpLocks/>
          </p:cNvCxnSpPr>
          <p:nvPr/>
        </p:nvCxnSpPr>
        <p:spPr>
          <a:xfrm>
            <a:off x="9140825" y="1071562"/>
            <a:ext cx="0" cy="1802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8F7547D-B428-41B5-BFBF-27DD359508FF}"/>
              </a:ext>
            </a:extLst>
          </p:cNvPr>
          <p:cNvCxnSpPr>
            <a:cxnSpLocks/>
          </p:cNvCxnSpPr>
          <p:nvPr/>
        </p:nvCxnSpPr>
        <p:spPr>
          <a:xfrm>
            <a:off x="9874098" y="1071562"/>
            <a:ext cx="0" cy="1802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361335E9-0B9D-4A3F-91B6-C3F799FF92AA}"/>
              </a:ext>
            </a:extLst>
          </p:cNvPr>
          <p:cNvCxnSpPr>
            <a:cxnSpLocks/>
          </p:cNvCxnSpPr>
          <p:nvPr/>
        </p:nvCxnSpPr>
        <p:spPr>
          <a:xfrm flipV="1">
            <a:off x="9069983" y="2512864"/>
            <a:ext cx="858319" cy="116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99FF5CF-A58B-4507-8985-24DB8D2EEC03}"/>
                  </a:ext>
                </a:extLst>
              </p:cNvPr>
              <p:cNvSpPr txBox="1"/>
              <p:nvPr/>
            </p:nvSpPr>
            <p:spPr>
              <a:xfrm>
                <a:off x="3051914" y="5762031"/>
                <a:ext cx="7851883" cy="962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p>
                    </m:sSub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p>
                    </m:sSubSup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/>
                  <a:t> = 6q</a:t>
                </a:r>
                <a:endParaRPr lang="ru-RU" sz="4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99FF5CF-A58B-4507-8985-24DB8D2EE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914" y="5762031"/>
                <a:ext cx="7851883" cy="962828"/>
              </a:xfrm>
              <a:prstGeom prst="rect">
                <a:avLst/>
              </a:prstGeom>
              <a:blipFill>
                <a:blip r:embed="rId8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вал 28">
            <a:extLst>
              <a:ext uri="{FF2B5EF4-FFF2-40B4-BE49-F238E27FC236}">
                <a16:creationId xmlns:a16="http://schemas.microsoft.com/office/drawing/2014/main" id="{6CC6954E-42DF-43B5-91CE-F87ECDBF591E}"/>
              </a:ext>
            </a:extLst>
          </p:cNvPr>
          <p:cNvSpPr/>
          <p:nvPr/>
        </p:nvSpPr>
        <p:spPr>
          <a:xfrm>
            <a:off x="5584447" y="3371621"/>
            <a:ext cx="666596" cy="703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CA6C9A0E-533F-493A-A2DC-DED9E27E9D93}"/>
              </a:ext>
            </a:extLst>
          </p:cNvPr>
          <p:cNvSpPr/>
          <p:nvPr/>
        </p:nvSpPr>
        <p:spPr>
          <a:xfrm>
            <a:off x="7688686" y="3383229"/>
            <a:ext cx="666596" cy="703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ACFF25A4-B22D-4F48-B11B-782F7B41383E}"/>
              </a:ext>
            </a:extLst>
          </p:cNvPr>
          <p:cNvCxnSpPr>
            <a:cxnSpLocks/>
          </p:cNvCxnSpPr>
          <p:nvPr/>
        </p:nvCxnSpPr>
        <p:spPr>
          <a:xfrm>
            <a:off x="6251043" y="3773576"/>
            <a:ext cx="53340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671FC907-F4F8-4043-9C60-5385824F237F}"/>
              </a:ext>
            </a:extLst>
          </p:cNvPr>
          <p:cNvCxnSpPr>
            <a:cxnSpLocks/>
          </p:cNvCxnSpPr>
          <p:nvPr/>
        </p:nvCxnSpPr>
        <p:spPr>
          <a:xfrm flipH="1">
            <a:off x="7163665" y="3773576"/>
            <a:ext cx="52502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9E10DD9C-680A-47D5-92CD-4E7D738B151B}"/>
              </a:ext>
            </a:extLst>
          </p:cNvPr>
          <p:cNvCxnSpPr>
            <a:cxnSpLocks/>
          </p:cNvCxnSpPr>
          <p:nvPr/>
        </p:nvCxnSpPr>
        <p:spPr>
          <a:xfrm>
            <a:off x="5902942" y="2739516"/>
            <a:ext cx="0" cy="1802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93D6C2FB-F08B-4BD7-8B5C-995CAE7F8FDD}"/>
              </a:ext>
            </a:extLst>
          </p:cNvPr>
          <p:cNvCxnSpPr>
            <a:cxnSpLocks/>
          </p:cNvCxnSpPr>
          <p:nvPr/>
        </p:nvCxnSpPr>
        <p:spPr>
          <a:xfrm>
            <a:off x="7997086" y="2728294"/>
            <a:ext cx="0" cy="1802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62B0BAB9-E1E9-4D9D-9DBF-1C7AC88E42E2}"/>
              </a:ext>
            </a:extLst>
          </p:cNvPr>
          <p:cNvCxnSpPr/>
          <p:nvPr/>
        </p:nvCxnSpPr>
        <p:spPr>
          <a:xfrm>
            <a:off x="5958458" y="4286961"/>
            <a:ext cx="1905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92459B9-16EC-4395-8DE8-30B4B61EA610}"/>
              </a:ext>
            </a:extLst>
          </p:cNvPr>
          <p:cNvSpPr txBox="1"/>
          <p:nvPr/>
        </p:nvSpPr>
        <p:spPr>
          <a:xfrm>
            <a:off x="6799709" y="4126765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A4F6B2-7C20-4EC1-954D-A5267F8FDB8E}"/>
                  </a:ext>
                </a:extLst>
              </p:cNvPr>
              <p:cNvSpPr txBox="1"/>
              <p:nvPr/>
            </p:nvSpPr>
            <p:spPr>
              <a:xfrm>
                <a:off x="4699214" y="4023400"/>
                <a:ext cx="1302204" cy="715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A4F6B2-7C20-4EC1-954D-A5267F8F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214" y="4023400"/>
                <a:ext cx="1302204" cy="7154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282C45-10DB-41E8-835E-9B9FC21EBE3B}"/>
                  </a:ext>
                </a:extLst>
              </p:cNvPr>
              <p:cNvSpPr txBox="1"/>
              <p:nvPr/>
            </p:nvSpPr>
            <p:spPr>
              <a:xfrm>
                <a:off x="7868247" y="3829435"/>
                <a:ext cx="1200239" cy="716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282C45-10DB-41E8-835E-9B9FC21EB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247" y="3829435"/>
                <a:ext cx="1200239" cy="7165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F161550-CA4C-4368-95C8-1DCCE7885402}"/>
                  </a:ext>
                </a:extLst>
              </p:cNvPr>
              <p:cNvSpPr txBox="1"/>
              <p:nvPr/>
            </p:nvSpPr>
            <p:spPr>
              <a:xfrm>
                <a:off x="7989321" y="2227979"/>
                <a:ext cx="69879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F161550-CA4C-4368-95C8-1DCCE7885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321" y="2227979"/>
                <a:ext cx="69879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872778C-B2AF-489C-AA00-828FA5C95E37}"/>
                  </a:ext>
                </a:extLst>
              </p:cNvPr>
              <p:cNvSpPr txBox="1"/>
              <p:nvPr/>
            </p:nvSpPr>
            <p:spPr>
              <a:xfrm>
                <a:off x="10760512" y="2201357"/>
                <a:ext cx="69879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872778C-B2AF-489C-AA00-828FA5C95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512" y="2201357"/>
                <a:ext cx="698796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FA9DDA00-ADD8-4866-AEAF-CB4F4061C787}"/>
              </a:ext>
            </a:extLst>
          </p:cNvPr>
          <p:cNvSpPr txBox="1"/>
          <p:nvPr/>
        </p:nvSpPr>
        <p:spPr>
          <a:xfrm>
            <a:off x="3286785" y="2643894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E4AA5D-F8D4-491C-B309-81B422349219}"/>
              </a:ext>
            </a:extLst>
          </p:cNvPr>
          <p:cNvSpPr txBox="1"/>
          <p:nvPr/>
        </p:nvSpPr>
        <p:spPr>
          <a:xfrm>
            <a:off x="9217966" y="2721910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FFF5C33-2E53-44E8-ABF4-B9F3FC276E66}"/>
              </a:ext>
            </a:extLst>
          </p:cNvPr>
          <p:cNvSpPr txBox="1"/>
          <p:nvPr/>
        </p:nvSpPr>
        <p:spPr>
          <a:xfrm>
            <a:off x="5549445" y="4768684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6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9755E-6 -3.97105E-6 L 0.0598 0.006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3" y="3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994E-6 -3.97105E-6 L -0.05472 0.005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" y="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60" grpId="0"/>
      <p:bldP spid="29" grpId="0" animBg="1"/>
      <p:bldP spid="32" grpId="0" animBg="1"/>
      <p:bldP spid="44" grpId="0"/>
      <p:bldP spid="55" grpId="0"/>
      <p:bldP spid="56" grpId="0"/>
      <p:bldP spid="57" grpId="0"/>
      <p:bldP spid="58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036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3-mashqning 4-masalasi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4B718-BB43-49FB-904F-2C2E59425A50}"/>
              </a:ext>
            </a:extLst>
          </p:cNvPr>
          <p:cNvSpPr txBox="1"/>
          <p:nvPr/>
        </p:nvSpPr>
        <p:spPr>
          <a:xfrm>
            <a:off x="853253" y="836212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6A14204-A53C-42A2-843D-C9BC0E92DC4E}"/>
              </a:ext>
            </a:extLst>
          </p:cNvPr>
          <p:cNvCxnSpPr>
            <a:cxnSpLocks/>
          </p:cNvCxnSpPr>
          <p:nvPr/>
        </p:nvCxnSpPr>
        <p:spPr>
          <a:xfrm>
            <a:off x="150040" y="3814762"/>
            <a:ext cx="300990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5820DD4-4651-4393-BC7D-DD673886327A}"/>
              </a:ext>
            </a:extLst>
          </p:cNvPr>
          <p:cNvCxnSpPr>
            <a:cxnSpLocks/>
          </p:cNvCxnSpPr>
          <p:nvPr/>
        </p:nvCxnSpPr>
        <p:spPr>
          <a:xfrm>
            <a:off x="3275023" y="1149987"/>
            <a:ext cx="30744" cy="31929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ED17AF-5177-435B-B742-FF13B1B04F41}"/>
                  </a:ext>
                </a:extLst>
              </p:cNvPr>
              <p:cNvSpPr txBox="1"/>
              <p:nvPr/>
            </p:nvSpPr>
            <p:spPr>
              <a:xfrm>
                <a:off x="159065" y="1467238"/>
                <a:ext cx="25493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ED17AF-5177-435B-B742-FF13B1B04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5" y="1467238"/>
                <a:ext cx="2549308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D8D574-CB4F-4169-B6A0-4237E4172E44}"/>
                  </a:ext>
                </a:extLst>
              </p:cNvPr>
              <p:cNvSpPr txBox="1"/>
              <p:nvPr/>
            </p:nvSpPr>
            <p:spPr>
              <a:xfrm>
                <a:off x="336919" y="3973370"/>
                <a:ext cx="3402309" cy="1593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Topish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?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D8D574-CB4F-4169-B6A0-4237E417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19" y="3973370"/>
                <a:ext cx="3402309" cy="1593578"/>
              </a:xfrm>
              <a:prstGeom prst="rect">
                <a:avLst/>
              </a:prstGeom>
              <a:blipFill>
                <a:blip r:embed="rId3"/>
                <a:stretch>
                  <a:fillRect l="-5376" t="-6130" b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9FE3E5-72E9-4FD3-BE0B-31CFE795BECA}"/>
                  </a:ext>
                </a:extLst>
              </p:cNvPr>
              <p:cNvSpPr txBox="1"/>
              <p:nvPr/>
            </p:nvSpPr>
            <p:spPr>
              <a:xfrm>
                <a:off x="336919" y="2175124"/>
                <a:ext cx="266973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9FE3E5-72E9-4FD3-BE0B-31CFE795B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19" y="2175124"/>
                <a:ext cx="266973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087987-DFE0-4231-B661-8B7A3F967A21}"/>
                  </a:ext>
                </a:extLst>
              </p:cNvPr>
              <p:cNvSpPr txBox="1"/>
              <p:nvPr/>
            </p:nvSpPr>
            <p:spPr>
              <a:xfrm>
                <a:off x="490202" y="2952735"/>
                <a:ext cx="2669740" cy="69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= r</a:t>
                </a:r>
                <a:endParaRPr lang="ru-RU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087987-DFE0-4231-B661-8B7A3F967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02" y="2952735"/>
                <a:ext cx="2669740" cy="693716"/>
              </a:xfrm>
              <a:prstGeom prst="rect">
                <a:avLst/>
              </a:prstGeom>
              <a:blipFill>
                <a:blip r:embed="rId5"/>
                <a:stretch>
                  <a:fillRect t="-6140" b="-32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45AB2667-C135-4A31-9EB5-E7C5B340F7F0}"/>
              </a:ext>
            </a:extLst>
          </p:cNvPr>
          <p:cNvSpPr txBox="1"/>
          <p:nvPr/>
        </p:nvSpPr>
        <p:spPr>
          <a:xfrm>
            <a:off x="3713775" y="886619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69313C-BC02-4961-B042-2D17251ECE78}"/>
                  </a:ext>
                </a:extLst>
              </p:cNvPr>
              <p:cNvSpPr txBox="1"/>
              <p:nvPr/>
            </p:nvSpPr>
            <p:spPr>
              <a:xfrm>
                <a:off x="3575577" y="2592781"/>
                <a:ext cx="4999573" cy="1654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6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36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36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p>
                                </m:sSubSup>
                              </m:e>
                            </m:d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6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36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36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b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36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36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</m:sSubSup>
                          </m:e>
                        </m:d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69313C-BC02-4961-B042-2D17251EC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77" y="2592781"/>
                <a:ext cx="4999573" cy="16541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8556F36-A970-4B9B-9A4A-8264D9484527}"/>
                  </a:ext>
                </a:extLst>
              </p:cNvPr>
              <p:cNvSpPr txBox="1"/>
              <p:nvPr/>
            </p:nvSpPr>
            <p:spPr>
              <a:xfrm>
                <a:off x="3027295" y="1567068"/>
                <a:ext cx="4536889" cy="1041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8556F36-A970-4B9B-9A4A-8264D9484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295" y="1567068"/>
                <a:ext cx="4536889" cy="10412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BA3C63-0399-4915-8041-291EAC898EEB}"/>
                  </a:ext>
                </a:extLst>
              </p:cNvPr>
              <p:cNvSpPr txBox="1"/>
              <p:nvPr/>
            </p:nvSpPr>
            <p:spPr>
              <a:xfrm>
                <a:off x="7609940" y="1448576"/>
                <a:ext cx="4536889" cy="1169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2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32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32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BA3C63-0399-4915-8041-291EAC898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940" y="1448576"/>
                <a:ext cx="4536889" cy="11696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AE285D5-0F1F-48A8-877C-5C7DAA980FE6}"/>
                  </a:ext>
                </a:extLst>
              </p:cNvPr>
              <p:cNvSpPr txBox="1"/>
              <p:nvPr/>
            </p:nvSpPr>
            <p:spPr>
              <a:xfrm>
                <a:off x="8484669" y="5288668"/>
                <a:ext cx="2787429" cy="678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 1,8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AE285D5-0F1F-48A8-877C-5C7DAA980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669" y="5288668"/>
                <a:ext cx="2787429" cy="678776"/>
              </a:xfrm>
              <a:prstGeom prst="rect">
                <a:avLst/>
              </a:prstGeom>
              <a:blipFill>
                <a:blip r:embed="rId9"/>
                <a:stretch>
                  <a:fillRect t="-15315" b="-35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E4AA90AC-3AD6-4301-BECD-94D082389EFC}"/>
              </a:ext>
            </a:extLst>
          </p:cNvPr>
          <p:cNvSpPr txBox="1"/>
          <p:nvPr/>
        </p:nvSpPr>
        <p:spPr>
          <a:xfrm>
            <a:off x="3253882" y="6271097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1,8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453CBFE-C29D-4835-9E8E-36C588944555}"/>
                  </a:ext>
                </a:extLst>
              </p:cNvPr>
              <p:cNvSpPr txBox="1"/>
              <p:nvPr/>
            </p:nvSpPr>
            <p:spPr>
              <a:xfrm>
                <a:off x="3159942" y="5178704"/>
                <a:ext cx="3927371" cy="1039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4000" dirty="0"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1,8 </a:t>
                </a:r>
                <a:endParaRPr lang="ru-RU" sz="4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453CBFE-C29D-4835-9E8E-36C588944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942" y="5178704"/>
                <a:ext cx="3927371" cy="1039580"/>
              </a:xfrm>
              <a:prstGeom prst="rect">
                <a:avLst/>
              </a:prstGeom>
              <a:blipFill>
                <a:blip r:embed="rId10"/>
                <a:stretch>
                  <a:fillRect r="-3876" b="-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F8CC5196-35F3-43FB-AA5B-E328A159CF4E}"/>
              </a:ext>
            </a:extLst>
          </p:cNvPr>
          <p:cNvSpPr txBox="1"/>
          <p:nvPr/>
        </p:nvSpPr>
        <p:spPr>
          <a:xfrm>
            <a:off x="3513443" y="4405559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0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4" grpId="0"/>
      <p:bldP spid="35" grpId="0"/>
      <p:bldP spid="36" grpId="0"/>
      <p:bldP spid="37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MASHQ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487D3-3FCB-4025-A72E-DEE5CFA901C4}"/>
              </a:ext>
            </a:extLst>
          </p:cNvPr>
          <p:cNvSpPr txBox="1"/>
          <p:nvPr/>
        </p:nvSpPr>
        <p:spPr>
          <a:xfrm>
            <a:off x="682625" y="1300162"/>
            <a:ext cx="104489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nuqtaviy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turibdi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20 cm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orttirilganda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kamaygan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1051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036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mashqning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5-masalasi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4B718-BB43-49FB-904F-2C2E59425A50}"/>
              </a:ext>
            </a:extLst>
          </p:cNvPr>
          <p:cNvSpPr txBox="1"/>
          <p:nvPr/>
        </p:nvSpPr>
        <p:spPr>
          <a:xfrm>
            <a:off x="853253" y="836212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6A14204-A53C-42A2-843D-C9BC0E92DC4E}"/>
              </a:ext>
            </a:extLst>
          </p:cNvPr>
          <p:cNvCxnSpPr>
            <a:cxnSpLocks/>
          </p:cNvCxnSpPr>
          <p:nvPr/>
        </p:nvCxnSpPr>
        <p:spPr>
          <a:xfrm>
            <a:off x="243980" y="4576762"/>
            <a:ext cx="300990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5820DD4-4651-4393-BC7D-DD673886327A}"/>
              </a:ext>
            </a:extLst>
          </p:cNvPr>
          <p:cNvCxnSpPr>
            <a:cxnSpLocks/>
          </p:cNvCxnSpPr>
          <p:nvPr/>
        </p:nvCxnSpPr>
        <p:spPr>
          <a:xfrm>
            <a:off x="3898540" y="1400838"/>
            <a:ext cx="30744" cy="31929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ED17AF-5177-435B-B742-FF13B1B04F41}"/>
                  </a:ext>
                </a:extLst>
              </p:cNvPr>
              <p:cNvSpPr txBox="1"/>
              <p:nvPr/>
            </p:nvSpPr>
            <p:spPr>
              <a:xfrm>
                <a:off x="-11427" y="1439062"/>
                <a:ext cx="337439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ED17AF-5177-435B-B742-FF13B1B04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27" y="1439062"/>
                <a:ext cx="3374398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D8D574-CB4F-4169-B6A0-4237E4172E44}"/>
                  </a:ext>
                </a:extLst>
              </p:cNvPr>
              <p:cNvSpPr txBox="1"/>
              <p:nvPr/>
            </p:nvSpPr>
            <p:spPr>
              <a:xfrm>
                <a:off x="287712" y="4751723"/>
                <a:ext cx="3402309" cy="1261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Topish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?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D8D574-CB4F-4169-B6A0-4237E417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12" y="4751723"/>
                <a:ext cx="3402309" cy="1261884"/>
              </a:xfrm>
              <a:prstGeom prst="rect">
                <a:avLst/>
              </a:prstGeom>
              <a:blipFill>
                <a:blip r:embed="rId3"/>
                <a:stretch>
                  <a:fillRect l="-5376" t="-7246" b="-198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087987-DFE0-4231-B661-8B7A3F967A21}"/>
                  </a:ext>
                </a:extLst>
              </p:cNvPr>
              <p:cNvSpPr txBox="1"/>
              <p:nvPr/>
            </p:nvSpPr>
            <p:spPr>
              <a:xfrm>
                <a:off x="-157366" y="2185481"/>
                <a:ext cx="44220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087987-DFE0-4231-B661-8B7A3F967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7366" y="2185481"/>
                <a:ext cx="442205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45AB2667-C135-4A31-9EB5-E7C5B340F7F0}"/>
              </a:ext>
            </a:extLst>
          </p:cNvPr>
          <p:cNvSpPr txBox="1"/>
          <p:nvPr/>
        </p:nvSpPr>
        <p:spPr>
          <a:xfrm>
            <a:off x="5600030" y="896595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8556F36-A970-4B9B-9A4A-8264D9484527}"/>
                  </a:ext>
                </a:extLst>
              </p:cNvPr>
              <p:cNvSpPr txBox="1"/>
              <p:nvPr/>
            </p:nvSpPr>
            <p:spPr>
              <a:xfrm>
                <a:off x="4612545" y="1400838"/>
                <a:ext cx="4536889" cy="1041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=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8556F36-A970-4B9B-9A4A-8264D9484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545" y="1400838"/>
                <a:ext cx="4536889" cy="1041504"/>
              </a:xfrm>
              <a:prstGeom prst="rect">
                <a:avLst/>
              </a:prstGeom>
              <a:blipFill>
                <a:blip r:embed="rId5"/>
                <a:stretch>
                  <a:fillRect b="-4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453CBFE-C29D-4835-9E8E-36C588944555}"/>
                  </a:ext>
                </a:extLst>
              </p:cNvPr>
              <p:cNvSpPr txBox="1"/>
              <p:nvPr/>
            </p:nvSpPr>
            <p:spPr>
              <a:xfrm>
                <a:off x="4579781" y="3414143"/>
                <a:ext cx="6332291" cy="18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4000" dirty="0"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0,2)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en-US" sz="4000" dirty="0"/>
                  <a:t> =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0,2)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453CBFE-C29D-4835-9E8E-36C588944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81" y="3414143"/>
                <a:ext cx="6332291" cy="1883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76CA83-769B-4E49-AC49-7DFEA34739B5}"/>
                  </a:ext>
                </a:extLst>
              </p:cNvPr>
              <p:cNvSpPr txBox="1"/>
              <p:nvPr/>
            </p:nvSpPr>
            <p:spPr>
              <a:xfrm>
                <a:off x="420189" y="2838924"/>
                <a:ext cx="1329236" cy="96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76CA83-769B-4E49-AC49-7DFEA3473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9" y="2838924"/>
                <a:ext cx="1329236" cy="965201"/>
              </a:xfrm>
              <a:prstGeom prst="rect">
                <a:avLst/>
              </a:prstGeom>
              <a:blipFill>
                <a:blip r:embed="rId7"/>
                <a:stretch>
                  <a:fillRect t="-633" b="-5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DD358E-189F-4CEF-A23D-54B612D2A983}"/>
                  </a:ext>
                </a:extLst>
              </p:cNvPr>
              <p:cNvSpPr txBox="1"/>
              <p:nvPr/>
            </p:nvSpPr>
            <p:spPr>
              <a:xfrm>
                <a:off x="282057" y="3685164"/>
                <a:ext cx="2787429" cy="678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DD358E-189F-4CEF-A23D-54B612D2A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57" y="3685164"/>
                <a:ext cx="2787429" cy="678776"/>
              </a:xfrm>
              <a:prstGeom prst="rect">
                <a:avLst/>
              </a:prstGeom>
              <a:blipFill>
                <a:blip r:embed="rId8"/>
                <a:stretch>
                  <a:fillRect t="-15315" b="-35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BCBFFC-2A92-4C52-BD44-51AD1297A9F8}"/>
                  </a:ext>
                </a:extLst>
              </p:cNvPr>
              <p:cNvSpPr txBox="1"/>
              <p:nvPr/>
            </p:nvSpPr>
            <p:spPr>
              <a:xfrm>
                <a:off x="4356289" y="2372639"/>
                <a:ext cx="6815361" cy="1167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 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0,2)</m:t>
                              </m:r>
                            </m:e>
                            <m:sup>
                              <m:r>
                                <a:rPr lang="en-US" sz="3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BCBFFC-2A92-4C52-BD44-51AD1297A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289" y="2372639"/>
                <a:ext cx="6815361" cy="11678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165AC1-A04C-4649-B5F2-180E16412916}"/>
                  </a:ext>
                </a:extLst>
              </p:cNvPr>
              <p:cNvSpPr txBox="1"/>
              <p:nvPr/>
            </p:nvSpPr>
            <p:spPr>
              <a:xfrm>
                <a:off x="3690021" y="5323540"/>
                <a:ext cx="5367181" cy="693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165AC1-A04C-4649-B5F2-180E16412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021" y="5323540"/>
                <a:ext cx="5367181" cy="693844"/>
              </a:xfrm>
              <a:prstGeom prst="rect">
                <a:avLst/>
              </a:prstGeom>
              <a:blipFill>
                <a:blip r:embed="rId10"/>
                <a:stretch>
                  <a:fillRect t="-7895" b="-30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20A601-9993-48B4-A27B-38C264058C51}"/>
                  </a:ext>
                </a:extLst>
              </p:cNvPr>
              <p:cNvSpPr txBox="1"/>
              <p:nvPr/>
            </p:nvSpPr>
            <p:spPr>
              <a:xfrm>
                <a:off x="3690021" y="6092719"/>
                <a:ext cx="5367181" cy="658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:r>
                  <a:rPr lang="en-US" sz="3600" dirty="0"/>
                  <a:t>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20A601-9993-48B4-A27B-38C264058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021" y="6092719"/>
                <a:ext cx="5367181" cy="658898"/>
              </a:xfrm>
              <a:prstGeom prst="rect">
                <a:avLst/>
              </a:prstGeom>
              <a:blipFill>
                <a:blip r:embed="rId11"/>
                <a:stretch>
                  <a:fillRect t="-13761" b="-339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F3C7991-609C-44CA-BA1E-FC3440452AA2}"/>
              </a:ext>
            </a:extLst>
          </p:cNvPr>
          <p:cNvCxnSpPr>
            <a:cxnSpLocks/>
          </p:cNvCxnSpPr>
          <p:nvPr/>
        </p:nvCxnSpPr>
        <p:spPr>
          <a:xfrm flipH="1">
            <a:off x="3565406" y="6188567"/>
            <a:ext cx="666267" cy="62302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4A99D0D-A276-4CB0-AA6E-DB0F5471D9ED}"/>
              </a:ext>
            </a:extLst>
          </p:cNvPr>
          <p:cNvCxnSpPr/>
          <p:nvPr/>
        </p:nvCxnSpPr>
        <p:spPr>
          <a:xfrm flipH="1">
            <a:off x="7379310" y="6201109"/>
            <a:ext cx="574669" cy="53340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0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7" grpId="0"/>
      <p:bldP spid="24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036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3-mashqning 5-masalasi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20A601-9993-48B4-A27B-38C264058C51}"/>
                  </a:ext>
                </a:extLst>
              </p:cNvPr>
              <p:cNvSpPr txBox="1"/>
              <p:nvPr/>
            </p:nvSpPr>
            <p:spPr>
              <a:xfrm>
                <a:off x="4721225" y="1031549"/>
                <a:ext cx="5367181" cy="658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:r>
                  <a:rPr lang="en-US" sz="3600" dirty="0"/>
                  <a:t>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20A601-9993-48B4-A27B-38C264058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25" y="1031549"/>
                <a:ext cx="5367181" cy="658898"/>
              </a:xfrm>
              <a:prstGeom prst="rect">
                <a:avLst/>
              </a:prstGeom>
              <a:blipFill>
                <a:blip r:embed="rId2"/>
                <a:stretch>
                  <a:fillRect t="-13889" b="-35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44B7740-11E0-4D45-9095-32E1FBFCBC3A}"/>
              </a:ext>
            </a:extLst>
          </p:cNvPr>
          <p:cNvSpPr txBox="1"/>
          <p:nvPr/>
        </p:nvSpPr>
        <p:spPr>
          <a:xfrm>
            <a:off x="604108" y="965600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AFADF5-6EB3-492A-80E3-FD01000E80DF}"/>
                  </a:ext>
                </a:extLst>
              </p:cNvPr>
              <p:cNvSpPr txBox="1"/>
              <p:nvPr/>
            </p:nvSpPr>
            <p:spPr>
              <a:xfrm>
                <a:off x="4656621" y="1683757"/>
                <a:ext cx="4956175" cy="658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(3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AFADF5-6EB3-492A-80E3-FD01000E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21" y="1683757"/>
                <a:ext cx="4956175" cy="658898"/>
              </a:xfrm>
              <a:prstGeom prst="rect">
                <a:avLst/>
              </a:prstGeom>
              <a:blipFill>
                <a:blip r:embed="rId3"/>
                <a:stretch>
                  <a:fillRect t="-13889" b="-32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EDFAC2-5299-4151-BB13-F9DF2F55947C}"/>
                  </a:ext>
                </a:extLst>
              </p:cNvPr>
              <p:cNvSpPr txBox="1"/>
              <p:nvPr/>
            </p:nvSpPr>
            <p:spPr>
              <a:xfrm>
                <a:off x="4581524" y="2441047"/>
                <a:ext cx="4956175" cy="658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(3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EDFAC2-5299-4151-BB13-F9DF2F559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24" y="2441047"/>
                <a:ext cx="4956175" cy="658898"/>
              </a:xfrm>
              <a:prstGeom prst="rect">
                <a:avLst/>
              </a:prstGeom>
              <a:blipFill>
                <a:blip r:embed="rId4"/>
                <a:stretch>
                  <a:fillRect t="-13761" b="-311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C24B7F2-2CB3-4E15-9B4C-47DE7CF4EE47}"/>
                  </a:ext>
                </a:extLst>
              </p:cNvPr>
              <p:cNvSpPr txBox="1"/>
              <p:nvPr/>
            </p:nvSpPr>
            <p:spPr>
              <a:xfrm>
                <a:off x="4975224" y="3114402"/>
                <a:ext cx="33528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C24B7F2-2CB3-4E15-9B4C-47DE7CF4E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224" y="3114402"/>
                <a:ext cx="3352800" cy="707886"/>
              </a:xfrm>
              <a:prstGeom prst="rect">
                <a:avLst/>
              </a:prstGeom>
              <a:blipFill>
                <a:blip r:embed="rId5"/>
                <a:stretch>
                  <a:fillRect t="-11207" b="-32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0E98D8-2250-4733-9AF2-D34C434725DB}"/>
                  </a:ext>
                </a:extLst>
              </p:cNvPr>
              <p:cNvSpPr txBox="1"/>
              <p:nvPr/>
            </p:nvSpPr>
            <p:spPr>
              <a:xfrm>
                <a:off x="5283141" y="3732402"/>
                <a:ext cx="33528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0E98D8-2250-4733-9AF2-D34C43472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141" y="3732402"/>
                <a:ext cx="3352800" cy="707886"/>
              </a:xfrm>
              <a:prstGeom prst="rect">
                <a:avLst/>
              </a:prstGeom>
              <a:blipFill>
                <a:blip r:embed="rId6"/>
                <a:stretch>
                  <a:fillRect t="-10345" b="-33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B1F9A0-2A08-4931-BD78-C5F9C95D3FC0}"/>
                  </a:ext>
                </a:extLst>
              </p:cNvPr>
              <p:cNvSpPr txBox="1"/>
              <p:nvPr/>
            </p:nvSpPr>
            <p:spPr>
              <a:xfrm>
                <a:off x="5113830" y="5091625"/>
                <a:ext cx="3691421" cy="962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 </a:t>
                </a:r>
                <a:r>
                  <a:rPr lang="en-US" sz="3600" dirty="0"/>
                  <a:t>=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r>
                  <a:rPr lang="en-US" sz="3600" dirty="0"/>
                  <a:t>= 0,1 m </a:t>
                </a:r>
                <a:endParaRPr lang="ru-RU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B1F9A0-2A08-4931-BD78-C5F9C95D3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830" y="5091625"/>
                <a:ext cx="3691421" cy="962828"/>
              </a:xfrm>
              <a:prstGeom prst="rect">
                <a:avLst/>
              </a:prstGeom>
              <a:blipFill>
                <a:blip r:embed="rId7"/>
                <a:stretch>
                  <a:fillRect b="-9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4B1EC3-B97E-4441-871E-28A8B0651D70}"/>
                  </a:ext>
                </a:extLst>
              </p:cNvPr>
              <p:cNvSpPr txBox="1"/>
              <p:nvPr/>
            </p:nvSpPr>
            <p:spPr>
              <a:xfrm>
                <a:off x="569183" y="6092847"/>
                <a:ext cx="4324774" cy="693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=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:r>
                  <a:rPr lang="en-US" sz="3600" dirty="0"/>
                  <a:t>10 cm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4B1EC3-B97E-4441-871E-28A8B0651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83" y="6092847"/>
                <a:ext cx="4324774" cy="693716"/>
              </a:xfrm>
              <a:prstGeom prst="rect">
                <a:avLst/>
              </a:prstGeom>
              <a:blipFill>
                <a:blip r:embed="rId8"/>
                <a:stretch>
                  <a:fillRect l="-4225" t="-8772" r="-423" b="-32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C3A8824E-8B49-4D5E-93BF-5C701B7898C7}"/>
              </a:ext>
            </a:extLst>
          </p:cNvPr>
          <p:cNvCxnSpPr>
            <a:cxnSpLocks/>
          </p:cNvCxnSpPr>
          <p:nvPr/>
        </p:nvCxnSpPr>
        <p:spPr>
          <a:xfrm flipH="1">
            <a:off x="6420885" y="2398330"/>
            <a:ext cx="461479" cy="39984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80B0F003-34FA-47AB-B6EB-3D548AE65C30}"/>
              </a:ext>
            </a:extLst>
          </p:cNvPr>
          <p:cNvCxnSpPr>
            <a:cxnSpLocks/>
          </p:cNvCxnSpPr>
          <p:nvPr/>
        </p:nvCxnSpPr>
        <p:spPr>
          <a:xfrm flipH="1">
            <a:off x="8635941" y="2388459"/>
            <a:ext cx="393818" cy="40602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9E665EC-C07B-4348-974B-0D55405A3266}"/>
                  </a:ext>
                </a:extLst>
              </p:cNvPr>
              <p:cNvSpPr txBox="1"/>
              <p:nvPr/>
            </p:nvSpPr>
            <p:spPr>
              <a:xfrm>
                <a:off x="5383211" y="4314467"/>
                <a:ext cx="33528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9E665EC-C07B-4348-974B-0D55405A3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211" y="4314467"/>
                <a:ext cx="3352800" cy="769441"/>
              </a:xfrm>
              <a:prstGeom prst="rect">
                <a:avLst/>
              </a:prstGeom>
              <a:blipFill>
                <a:blip r:embed="rId9"/>
                <a:stretch>
                  <a:fillRect t="-3968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8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8" grpId="0"/>
      <p:bldP spid="23" grpId="0"/>
      <p:bldP spid="30" grpId="0"/>
      <p:bldP spid="31" grpId="0"/>
      <p:bldP spid="32" grpId="0"/>
      <p:bldP spid="34" grpId="0"/>
      <p:bldP spid="35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634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E35922-DA28-45AD-886B-7414EDAD507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39725" y="1537242"/>
            <a:ext cx="11506200" cy="144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lang="en-US" altLang="ru-RU" sz="4400" dirty="0">
                <a:cs typeface="Arial" panose="020B0604020202020204" pitchFamily="34" charset="0"/>
              </a:rPr>
              <a:t>3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-mashqning 1-</a:t>
            </a:r>
            <a:r>
              <a:rPr lang="en-US" altLang="ru-RU" sz="4400" dirty="0">
                <a:cs typeface="Arial" panose="020B0604020202020204" pitchFamily="34" charset="0"/>
              </a:rPr>
              <a:t> 3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-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masalalarini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yeching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Jadvalni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to‘ldiring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ru-RU" alt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888893C4-FC2B-4592-854D-DDB265EB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4576762"/>
            <a:ext cx="3505200" cy="221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67B5FA1D-A05D-489D-95DA-481811035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1606"/>
              </p:ext>
            </p:extLst>
          </p:nvPr>
        </p:nvGraphicFramePr>
        <p:xfrm>
          <a:off x="911225" y="3134003"/>
          <a:ext cx="8123768" cy="271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1884">
                  <a:extLst>
                    <a:ext uri="{9D8B030D-6E8A-4147-A177-3AD203B41FA5}">
                      <a16:colId xmlns:a16="http://schemas.microsoft.com/office/drawing/2014/main" val="4194069799"/>
                    </a:ext>
                  </a:extLst>
                </a:gridCol>
                <a:gridCol w="4061884">
                  <a:extLst>
                    <a:ext uri="{9D8B030D-6E8A-4147-A177-3AD203B41FA5}">
                      <a16:colId xmlns:a16="http://schemas.microsoft.com/office/drawing/2014/main" val="480685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O‘tkazgichlar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Dielektriklar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8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6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340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16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734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417990A-F8A9-48FC-8E4B-32EDD4F38382}"/>
              </a:ext>
            </a:extLst>
          </p:cNvPr>
          <p:cNvSpPr txBox="1"/>
          <p:nvPr/>
        </p:nvSpPr>
        <p:spPr>
          <a:xfrm>
            <a:off x="1139825" y="3662362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6E25B0-60AF-4613-8D1E-003E8DAFDE35}"/>
              </a:ext>
            </a:extLst>
          </p:cNvPr>
          <p:cNvSpPr txBox="1"/>
          <p:nvPr/>
        </p:nvSpPr>
        <p:spPr>
          <a:xfrm>
            <a:off x="5175250" y="5261948"/>
            <a:ext cx="206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Rezina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2514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Aziz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gigiyena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qoidalariga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qo‘lingizni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tez-tez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sovunlab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yuvishni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unutmang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0B12E-69C8-472C-A0FA-9C1FE8D8A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7525" y="2519363"/>
            <a:ext cx="781050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 NATIJALARI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53D760-3E22-40B6-BDD1-23EAFF02995B}"/>
              </a:ext>
            </a:extLst>
          </p:cNvPr>
          <p:cNvSpPr txBox="1"/>
          <p:nvPr/>
        </p:nvSpPr>
        <p:spPr>
          <a:xfrm>
            <a:off x="1129955" y="1017980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00D6E0-2636-48FA-9661-6C710080D03A}"/>
                  </a:ext>
                </a:extLst>
              </p:cNvPr>
              <p:cNvSpPr txBox="1"/>
              <p:nvPr/>
            </p:nvSpPr>
            <p:spPr>
              <a:xfrm>
                <a:off x="443418" y="2123863"/>
                <a:ext cx="449579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 </m:t>
                      </m:r>
                      <m:r>
                        <m:rPr>
                          <m:nor/>
                        </m:rP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n-US" sz="40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00D6E0-2636-48FA-9661-6C710080D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18" y="2123863"/>
                <a:ext cx="4495799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11B4D8C-F69E-4B62-9415-A8B1EF33307F}"/>
              </a:ext>
            </a:extLst>
          </p:cNvPr>
          <p:cNvSpPr txBox="1"/>
          <p:nvPr/>
        </p:nvSpPr>
        <p:spPr>
          <a:xfrm>
            <a:off x="911223" y="1692977"/>
            <a:ext cx="213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 = 5 cm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B29324-55DE-4D55-844D-6A70D19BF91B}"/>
                  </a:ext>
                </a:extLst>
              </p:cNvPr>
              <p:cNvSpPr txBox="1"/>
              <p:nvPr/>
            </p:nvSpPr>
            <p:spPr>
              <a:xfrm>
                <a:off x="198438" y="2841273"/>
                <a:ext cx="449579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B29324-55DE-4D55-844D-6A70D19BF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38" y="2841273"/>
                <a:ext cx="449579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892B416-0250-4F3C-9039-C9387B072079}"/>
              </a:ext>
            </a:extLst>
          </p:cNvPr>
          <p:cNvCxnSpPr>
            <a:cxnSpLocks/>
          </p:cNvCxnSpPr>
          <p:nvPr/>
        </p:nvCxnSpPr>
        <p:spPr>
          <a:xfrm>
            <a:off x="538667" y="3662362"/>
            <a:ext cx="43052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6A4EB4-931D-4F11-827E-8E9996F0B9AB}"/>
              </a:ext>
            </a:extLst>
          </p:cNvPr>
          <p:cNvSpPr txBox="1"/>
          <p:nvPr/>
        </p:nvSpPr>
        <p:spPr>
          <a:xfrm>
            <a:off x="1126780" y="3779607"/>
            <a:ext cx="3402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F = 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ABE9F8-2A9E-4BA6-8CEA-335850C658B3}"/>
                  </a:ext>
                </a:extLst>
              </p:cNvPr>
              <p:cNvSpPr txBox="1"/>
              <p:nvPr/>
            </p:nvSpPr>
            <p:spPr>
              <a:xfrm>
                <a:off x="5864227" y="1910971"/>
                <a:ext cx="3276600" cy="911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3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ABE9F8-2A9E-4BA6-8CEA-335850C65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227" y="1910971"/>
                <a:ext cx="3276600" cy="911981"/>
              </a:xfrm>
              <a:prstGeom prst="rect">
                <a:avLst/>
              </a:prstGeom>
              <a:blipFill>
                <a:blip r:embed="rId4"/>
                <a:stretch>
                  <a:fillRect l="-5773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267F2EC-F100-4A91-ACE5-B1C93182FC93}"/>
              </a:ext>
            </a:extLst>
          </p:cNvPr>
          <p:cNvSpPr txBox="1"/>
          <p:nvPr/>
        </p:nvSpPr>
        <p:spPr>
          <a:xfrm>
            <a:off x="5864227" y="985836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E92CEE-54DD-4881-A816-968D5FB0D33E}"/>
              </a:ext>
            </a:extLst>
          </p:cNvPr>
          <p:cNvSpPr txBox="1"/>
          <p:nvPr/>
        </p:nvSpPr>
        <p:spPr>
          <a:xfrm>
            <a:off x="5178425" y="4692669"/>
            <a:ext cx="5325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000" dirty="0"/>
              <a:t>11,52 </a:t>
            </a:r>
            <a:r>
              <a:rPr lang="en-US" sz="4000" dirty="0" err="1"/>
              <a:t>mN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0337DD-C73C-4329-BFA7-D83F8D781ADE}"/>
              </a:ext>
            </a:extLst>
          </p:cNvPr>
          <p:cNvSpPr txBox="1"/>
          <p:nvPr/>
        </p:nvSpPr>
        <p:spPr>
          <a:xfrm>
            <a:off x="183139" y="1053971"/>
            <a:ext cx="580608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5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 NATIJALARI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53D760-3E22-40B6-BDD1-23EAFF02995B}"/>
              </a:ext>
            </a:extLst>
          </p:cNvPr>
          <p:cNvSpPr txBox="1"/>
          <p:nvPr/>
        </p:nvSpPr>
        <p:spPr>
          <a:xfrm>
            <a:off x="1129955" y="1017980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00D6E0-2636-48FA-9661-6C710080D03A}"/>
                  </a:ext>
                </a:extLst>
              </p:cNvPr>
              <p:cNvSpPr txBox="1"/>
              <p:nvPr/>
            </p:nvSpPr>
            <p:spPr>
              <a:xfrm>
                <a:off x="627660" y="1639288"/>
                <a:ext cx="440054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0,36</a:t>
                </a:r>
                <a:r>
                  <a:rPr lang="en-US" sz="4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dirty="0"/>
                  <a:t>C</a:t>
                </a:r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00D6E0-2636-48FA-9661-6C710080D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60" y="1639288"/>
                <a:ext cx="4400548" cy="707886"/>
              </a:xfrm>
              <a:prstGeom prst="rect">
                <a:avLst/>
              </a:prstGeom>
              <a:blipFill>
                <a:blip r:embed="rId2"/>
                <a:stretch>
                  <a:fillRect t="-11207" b="-32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B29324-55DE-4D55-844D-6A70D19BF91B}"/>
                  </a:ext>
                </a:extLst>
              </p:cNvPr>
              <p:cNvSpPr txBox="1"/>
              <p:nvPr/>
            </p:nvSpPr>
            <p:spPr>
              <a:xfrm>
                <a:off x="228900" y="2302203"/>
                <a:ext cx="347821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B29324-55DE-4D55-844D-6A70D19BF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00" y="2302203"/>
                <a:ext cx="347821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892B416-0250-4F3C-9039-C9387B072079}"/>
              </a:ext>
            </a:extLst>
          </p:cNvPr>
          <p:cNvCxnSpPr>
            <a:cxnSpLocks/>
          </p:cNvCxnSpPr>
          <p:nvPr/>
        </p:nvCxnSpPr>
        <p:spPr>
          <a:xfrm>
            <a:off x="537239" y="3779607"/>
            <a:ext cx="43052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6A4EB4-931D-4F11-827E-8E9996F0B9AB}"/>
              </a:ext>
            </a:extLst>
          </p:cNvPr>
          <p:cNvSpPr txBox="1"/>
          <p:nvPr/>
        </p:nvSpPr>
        <p:spPr>
          <a:xfrm>
            <a:off x="1126780" y="3779607"/>
            <a:ext cx="3402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r = 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ABE9F8-2A9E-4BA6-8CEA-335850C658B3}"/>
                  </a:ext>
                </a:extLst>
              </p:cNvPr>
              <p:cNvSpPr txBox="1"/>
              <p:nvPr/>
            </p:nvSpPr>
            <p:spPr>
              <a:xfrm>
                <a:off x="5864227" y="1910971"/>
                <a:ext cx="3276600" cy="911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3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ABE9F8-2A9E-4BA6-8CEA-335850C65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227" y="1910971"/>
                <a:ext cx="3276600" cy="911981"/>
              </a:xfrm>
              <a:prstGeom prst="rect">
                <a:avLst/>
              </a:prstGeom>
              <a:blipFill>
                <a:blip r:embed="rId4"/>
                <a:stretch>
                  <a:fillRect l="-5773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267F2EC-F100-4A91-ACE5-B1C93182FC93}"/>
              </a:ext>
            </a:extLst>
          </p:cNvPr>
          <p:cNvSpPr txBox="1"/>
          <p:nvPr/>
        </p:nvSpPr>
        <p:spPr>
          <a:xfrm>
            <a:off x="5864227" y="985836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E92CEE-54DD-4881-A816-968D5FB0D33E}"/>
              </a:ext>
            </a:extLst>
          </p:cNvPr>
          <p:cNvSpPr txBox="1"/>
          <p:nvPr/>
        </p:nvSpPr>
        <p:spPr>
          <a:xfrm>
            <a:off x="5711825" y="2941305"/>
            <a:ext cx="4161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000" dirty="0"/>
              <a:t>6 cm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0337DD-C73C-4329-BFA7-D83F8D781ADE}"/>
              </a:ext>
            </a:extLst>
          </p:cNvPr>
          <p:cNvSpPr txBox="1"/>
          <p:nvPr/>
        </p:nvSpPr>
        <p:spPr>
          <a:xfrm>
            <a:off x="183139" y="1053971"/>
            <a:ext cx="580608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C66C3B-0949-411D-97B8-B5BDF9EB32F1}"/>
              </a:ext>
            </a:extLst>
          </p:cNvPr>
          <p:cNvSpPr txBox="1"/>
          <p:nvPr/>
        </p:nvSpPr>
        <p:spPr>
          <a:xfrm>
            <a:off x="763747" y="2965118"/>
            <a:ext cx="2606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 = 9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B11E3D-E2F1-4790-8DA3-55BF9C42DE3F}"/>
              </a:ext>
            </a:extLst>
          </p:cNvPr>
          <p:cNvSpPr txBox="1"/>
          <p:nvPr/>
        </p:nvSpPr>
        <p:spPr>
          <a:xfrm>
            <a:off x="337356" y="5033532"/>
            <a:ext cx="580608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851ACD-2DD4-4E0A-801D-41430ECD2EB7}"/>
                  </a:ext>
                </a:extLst>
              </p:cNvPr>
              <p:cNvSpPr txBox="1"/>
              <p:nvPr/>
            </p:nvSpPr>
            <p:spPr>
              <a:xfrm>
                <a:off x="917964" y="5151273"/>
                <a:ext cx="8047917" cy="1042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4,2</a:t>
                </a:r>
                <a:r>
                  <a:rPr lang="en-US" sz="4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marta</a:t>
                </a:r>
                <a:endParaRPr lang="ru-RU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851ACD-2DD4-4E0A-801D-41430ECD2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64" y="5151273"/>
                <a:ext cx="8047917" cy="1042721"/>
              </a:xfrm>
              <a:prstGeom prst="rect">
                <a:avLst/>
              </a:prstGeom>
              <a:blipFill>
                <a:blip r:embed="rId5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35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/>
              <p:nvPr/>
            </p:nvSpPr>
            <p:spPr>
              <a:xfrm>
                <a:off x="679450" y="1223962"/>
                <a:ext cx="10137775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1. Bir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manfiy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zaryadga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metall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sharcha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 cm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masofada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14,4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ta’sirlashmoqda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Har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sharchada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ortiqcha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elektronlar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50" y="1223962"/>
                <a:ext cx="10137775" cy="3785652"/>
              </a:xfrm>
              <a:prstGeom prst="rect">
                <a:avLst/>
              </a:prstGeom>
              <a:blipFill>
                <a:blip r:embed="rId2"/>
                <a:stretch>
                  <a:fillRect l="-2706" t="-3865" r="-2766"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9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4B718-BB43-49FB-904F-2C2E59425A50}"/>
              </a:ext>
            </a:extLst>
          </p:cNvPr>
          <p:cNvSpPr txBox="1"/>
          <p:nvPr/>
        </p:nvSpPr>
        <p:spPr>
          <a:xfrm>
            <a:off x="1491295" y="890681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ADBDFA-6E15-4CA0-AAAC-73D4461F43DD}"/>
                  </a:ext>
                </a:extLst>
              </p:cNvPr>
              <p:cNvSpPr txBox="1"/>
              <p:nvPr/>
            </p:nvSpPr>
            <p:spPr>
              <a:xfrm>
                <a:off x="159065" y="2132822"/>
                <a:ext cx="707015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 = 8 cm = 0,08 m = 8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3600" dirty="0"/>
                  <a:t>m</a:t>
                </a:r>
                <a:endParaRPr lang="ru-RU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ADBDFA-6E15-4CA0-AAAC-73D4461F4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5" y="2132822"/>
                <a:ext cx="7070155" cy="646331"/>
              </a:xfrm>
              <a:prstGeom prst="rect">
                <a:avLst/>
              </a:prstGeom>
              <a:blipFill>
                <a:blip r:embed="rId2"/>
                <a:stretch>
                  <a:fillRect l="-2586" t="-16981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C9FC2F-0B36-4C26-94AB-99AE2285E3C0}"/>
                  </a:ext>
                </a:extLst>
              </p:cNvPr>
              <p:cNvSpPr txBox="1"/>
              <p:nvPr/>
            </p:nvSpPr>
            <p:spPr>
              <a:xfrm>
                <a:off x="265034" y="3711292"/>
                <a:ext cx="35814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1,6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ru-RU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C9FC2F-0B36-4C26-94AB-99AE2285E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34" y="3711292"/>
                <a:ext cx="3581400" cy="646331"/>
              </a:xfrm>
              <a:prstGeom prst="rect">
                <a:avLst/>
              </a:prstGeom>
              <a:blipFill>
                <a:blip r:embed="rId3"/>
                <a:stretch>
                  <a:fillRect l="-5102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AAD6BE-E912-4087-8400-335FBB216A5C}"/>
                  </a:ext>
                </a:extLst>
              </p:cNvPr>
              <p:cNvSpPr txBox="1"/>
              <p:nvPr/>
            </p:nvSpPr>
            <p:spPr>
              <a:xfrm>
                <a:off x="277734" y="4207307"/>
                <a:ext cx="3331773" cy="975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=</a:t>
                </a:r>
                <a:r>
                  <a:rPr lang="en-US" sz="3600" dirty="0">
                    <a:solidFill>
                      <a:schemeClr val="tx1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AAD6BE-E912-4087-8400-335FBB216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34" y="4207307"/>
                <a:ext cx="3331773" cy="975395"/>
              </a:xfrm>
              <a:prstGeom prst="rect">
                <a:avLst/>
              </a:prstGeom>
              <a:blipFill>
                <a:blip r:embed="rId4"/>
                <a:stretch>
                  <a:fillRect l="-5678"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9FD067-B28A-4078-A042-DE3DF27EB086}"/>
                  </a:ext>
                </a:extLst>
              </p:cNvPr>
              <p:cNvSpPr txBox="1"/>
              <p:nvPr/>
            </p:nvSpPr>
            <p:spPr>
              <a:xfrm>
                <a:off x="159065" y="2920208"/>
                <a:ext cx="623710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F = 14,4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N = 14,4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endParaRPr lang="ru-RU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9FD067-B28A-4078-A042-DE3DF27EB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5" y="2920208"/>
                <a:ext cx="6237107" cy="646331"/>
              </a:xfrm>
              <a:prstGeom prst="rect">
                <a:avLst/>
              </a:prstGeom>
              <a:blipFill>
                <a:blip r:embed="rId5"/>
                <a:stretch>
                  <a:fillRect l="-2933"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6A14204-A53C-42A2-843D-C9BC0E92DC4E}"/>
              </a:ext>
            </a:extLst>
          </p:cNvPr>
          <p:cNvCxnSpPr>
            <a:cxnSpLocks/>
          </p:cNvCxnSpPr>
          <p:nvPr/>
        </p:nvCxnSpPr>
        <p:spPr>
          <a:xfrm>
            <a:off x="208350" y="5242123"/>
            <a:ext cx="56558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ECFB46E-630E-45B5-8EF8-3FFC68C4C98F}"/>
              </a:ext>
            </a:extLst>
          </p:cNvPr>
          <p:cNvSpPr txBox="1"/>
          <p:nvPr/>
        </p:nvSpPr>
        <p:spPr>
          <a:xfrm>
            <a:off x="7773044" y="897640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B1BD06-2B19-444E-AAE8-AB1EE7454E1B}"/>
                  </a:ext>
                </a:extLst>
              </p:cNvPr>
              <p:cNvSpPr txBox="1"/>
              <p:nvPr/>
            </p:nvSpPr>
            <p:spPr>
              <a:xfrm>
                <a:off x="6615414" y="3029194"/>
                <a:ext cx="4536889" cy="97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3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=</a:t>
                </a:r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B1BD06-2B19-444E-AAE8-AB1EE7454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414" y="3029194"/>
                <a:ext cx="4536889" cy="972767"/>
              </a:xfrm>
              <a:prstGeom prst="rect">
                <a:avLst/>
              </a:prstGeom>
              <a:blipFill>
                <a:blip r:embed="rId6"/>
                <a:stretch>
                  <a:fillRect l="-4032" b="-11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277F97-F225-43A8-83E7-D64E64BF2B13}"/>
                  </a:ext>
                </a:extLst>
              </p:cNvPr>
              <p:cNvSpPr txBox="1"/>
              <p:nvPr/>
            </p:nvSpPr>
            <p:spPr>
              <a:xfrm>
                <a:off x="6408873" y="5262087"/>
                <a:ext cx="5003995" cy="16368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m</m:t>
                    </m:r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den>
                        </m:f>
                      </m:e>
                    </m:rad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3600" dirty="0"/>
                  <a:t>= C </a:t>
                </a:r>
                <a:endParaRPr lang="ru-RU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277F97-F225-43A8-83E7-D64E64BF2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873" y="5262087"/>
                <a:ext cx="5003995" cy="1636858"/>
              </a:xfrm>
              <a:prstGeom prst="rect">
                <a:avLst/>
              </a:prstGeom>
              <a:blipFill>
                <a:blip r:embed="rId7"/>
                <a:stretch>
                  <a:fillRect r="-2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5820DD4-4651-4393-BC7D-DD673886327A}"/>
              </a:ext>
            </a:extLst>
          </p:cNvPr>
          <p:cNvCxnSpPr>
            <a:cxnSpLocks/>
          </p:cNvCxnSpPr>
          <p:nvPr/>
        </p:nvCxnSpPr>
        <p:spPr>
          <a:xfrm>
            <a:off x="6408873" y="1190155"/>
            <a:ext cx="82692" cy="41108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ED17AF-5177-435B-B742-FF13B1B04F41}"/>
                  </a:ext>
                </a:extLst>
              </p:cNvPr>
              <p:cNvSpPr txBox="1"/>
              <p:nvPr/>
            </p:nvSpPr>
            <p:spPr>
              <a:xfrm>
                <a:off x="207198" y="1415541"/>
                <a:ext cx="340230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4000" dirty="0"/>
                  <a:t>q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ED17AF-5177-435B-B742-FF13B1B04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98" y="1415541"/>
                <a:ext cx="3402309" cy="707886"/>
              </a:xfrm>
              <a:prstGeom prst="rect">
                <a:avLst/>
              </a:prstGeom>
              <a:blipFill>
                <a:blip r:embed="rId8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6D8D574-CB4F-4169-B6A0-4237E4172E44}"/>
              </a:ext>
            </a:extLst>
          </p:cNvPr>
          <p:cNvSpPr txBox="1"/>
          <p:nvPr/>
        </p:nvSpPr>
        <p:spPr>
          <a:xfrm>
            <a:off x="207197" y="5365094"/>
            <a:ext cx="3402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N = 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48F844-5E7D-4D53-8591-7AD6C38310E0}"/>
                  </a:ext>
                </a:extLst>
              </p:cNvPr>
              <p:cNvSpPr txBox="1"/>
              <p:nvPr/>
            </p:nvSpPr>
            <p:spPr>
              <a:xfrm>
                <a:off x="6636878" y="3897139"/>
                <a:ext cx="3962205" cy="134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q =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= r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48F844-5E7D-4D53-8591-7AD6C3831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878" y="3897139"/>
                <a:ext cx="3962205" cy="1344984"/>
              </a:xfrm>
              <a:prstGeom prst="rect">
                <a:avLst/>
              </a:prstGeom>
              <a:blipFill>
                <a:blip r:embed="rId9"/>
                <a:stretch>
                  <a:fillRect l="-4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5788D1-E725-4501-A24B-B0767FC9D777}"/>
                  </a:ext>
                </a:extLst>
              </p:cNvPr>
              <p:cNvSpPr txBox="1"/>
              <p:nvPr/>
            </p:nvSpPr>
            <p:spPr>
              <a:xfrm>
                <a:off x="6764238" y="1494611"/>
                <a:ext cx="300653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/>
                  <a:t>q = N</a:t>
                </a:r>
                <a:r>
                  <a:rPr lang="en-US" sz="4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 e</a:t>
                </a:r>
                <a:endParaRPr lang="ru-RU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5788D1-E725-4501-A24B-B0767FC9D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238" y="1494611"/>
                <a:ext cx="3006538" cy="707886"/>
              </a:xfrm>
              <a:prstGeom prst="rect">
                <a:avLst/>
              </a:prstGeom>
              <a:blipFill>
                <a:blip r:embed="rId10"/>
                <a:stretch>
                  <a:fillRect l="-7302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F83D60-8ECF-43D4-B5B3-571F6B60F7EF}"/>
                  </a:ext>
                </a:extLst>
              </p:cNvPr>
              <p:cNvSpPr txBox="1"/>
              <p:nvPr/>
            </p:nvSpPr>
            <p:spPr>
              <a:xfrm>
                <a:off x="6844235" y="2286960"/>
                <a:ext cx="1539376" cy="830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3600" b="0" dirty="0">
                    <a:ea typeface="Cambria Math" panose="020405030504060302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F83D60-8ECF-43D4-B5B3-571F6B60F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235" y="2286960"/>
                <a:ext cx="1539376" cy="830677"/>
              </a:xfrm>
              <a:prstGeom prst="rect">
                <a:avLst/>
              </a:prstGeom>
              <a:blipFill>
                <a:blip r:embed="rId11"/>
                <a:stretch>
                  <a:fillRect l="-12302" t="-2206" b="-13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41EA31D-C2FB-40E9-86BC-FB48D6CC8864}"/>
              </a:ext>
            </a:extLst>
          </p:cNvPr>
          <p:cNvSpPr txBox="1"/>
          <p:nvPr/>
        </p:nvSpPr>
        <p:spPr>
          <a:xfrm>
            <a:off x="10893425" y="2244861"/>
            <a:ext cx="728084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24EF80-39E8-4968-8E7F-CFDC7CFB3A1C}"/>
              </a:ext>
            </a:extLst>
          </p:cNvPr>
          <p:cNvSpPr txBox="1"/>
          <p:nvPr/>
        </p:nvSpPr>
        <p:spPr>
          <a:xfrm>
            <a:off x="10893425" y="4173136"/>
            <a:ext cx="728084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01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5" grpId="0"/>
      <p:bldP spid="21" grpId="0"/>
      <p:bldP spid="24" grpId="0"/>
      <p:bldP spid="25" grpId="0"/>
      <p:bldP spid="19" grpId="0"/>
      <p:bldP spid="20" grpId="0"/>
      <p:bldP spid="23" grpId="0"/>
      <p:bldP spid="30" grpId="0"/>
      <p:bldP spid="31" grpId="0"/>
      <p:bldP spid="14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CFB46E-630E-45B5-8EF8-3FFC68C4C98F}"/>
              </a:ext>
            </a:extLst>
          </p:cNvPr>
          <p:cNvSpPr txBox="1"/>
          <p:nvPr/>
        </p:nvSpPr>
        <p:spPr>
          <a:xfrm>
            <a:off x="592619" y="874343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B1BD06-2B19-444E-AAE8-AB1EE7454E1B}"/>
                  </a:ext>
                </a:extLst>
              </p:cNvPr>
              <p:cNvSpPr txBox="1"/>
              <p:nvPr/>
            </p:nvSpPr>
            <p:spPr>
              <a:xfrm>
                <a:off x="235757" y="2936347"/>
                <a:ext cx="4536889" cy="97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3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=</a:t>
                </a:r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B1BD06-2B19-444E-AAE8-AB1EE7454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57" y="2936347"/>
                <a:ext cx="4536889" cy="972767"/>
              </a:xfrm>
              <a:prstGeom prst="rect">
                <a:avLst/>
              </a:prstGeom>
              <a:blipFill>
                <a:blip r:embed="rId2"/>
                <a:stretch>
                  <a:fillRect l="-4167" b="-11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5820DD4-4651-4393-BC7D-DD673886327A}"/>
              </a:ext>
            </a:extLst>
          </p:cNvPr>
          <p:cNvCxnSpPr>
            <a:cxnSpLocks/>
          </p:cNvCxnSpPr>
          <p:nvPr/>
        </p:nvCxnSpPr>
        <p:spPr>
          <a:xfrm>
            <a:off x="4683604" y="1296308"/>
            <a:ext cx="82692" cy="41108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48F844-5E7D-4D53-8591-7AD6C38310E0}"/>
                  </a:ext>
                </a:extLst>
              </p:cNvPr>
              <p:cNvSpPr txBox="1"/>
              <p:nvPr/>
            </p:nvSpPr>
            <p:spPr>
              <a:xfrm>
                <a:off x="218294" y="4039588"/>
                <a:ext cx="3962205" cy="134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q =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= r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48F844-5E7D-4D53-8591-7AD6C3831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94" y="4039588"/>
                <a:ext cx="3962205" cy="1344984"/>
              </a:xfrm>
              <a:prstGeom prst="rect">
                <a:avLst/>
              </a:prstGeom>
              <a:blipFill>
                <a:blip r:embed="rId3"/>
                <a:stretch>
                  <a:fillRect l="-4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5788D1-E725-4501-A24B-B0767FC9D777}"/>
                  </a:ext>
                </a:extLst>
              </p:cNvPr>
              <p:cNvSpPr txBox="1"/>
              <p:nvPr/>
            </p:nvSpPr>
            <p:spPr>
              <a:xfrm>
                <a:off x="161440" y="1425495"/>
                <a:ext cx="300653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/>
                  <a:t>q = N</a:t>
                </a:r>
                <a:r>
                  <a:rPr lang="en-US" sz="4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 e</a:t>
                </a:r>
                <a:endParaRPr lang="ru-RU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5788D1-E725-4501-A24B-B0767FC9D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0" y="1425495"/>
                <a:ext cx="3006538" cy="707886"/>
              </a:xfrm>
              <a:prstGeom prst="rect">
                <a:avLst/>
              </a:prstGeom>
              <a:blipFill>
                <a:blip r:embed="rId4"/>
                <a:stretch>
                  <a:fillRect l="-7085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F83D60-8ECF-43D4-B5B3-571F6B60F7EF}"/>
                  </a:ext>
                </a:extLst>
              </p:cNvPr>
              <p:cNvSpPr txBox="1"/>
              <p:nvPr/>
            </p:nvSpPr>
            <p:spPr>
              <a:xfrm>
                <a:off x="5222643" y="4039588"/>
                <a:ext cx="6273890" cy="1041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/>
                          <m:t>3,2 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−9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600" dirty="0"/>
                          <m:t> </m:t>
                        </m:r>
                        <m:r>
                          <m:rPr>
                            <m:nor/>
                          </m:rPr>
                          <a:rPr lang="en-US" sz="3600" dirty="0"/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1,6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−19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en-US" sz="3600" b="0" dirty="0">
                    <a:ea typeface="Cambria Math" panose="02040503050406030204" pitchFamily="18" charset="0"/>
                  </a:rPr>
                  <a:t>  =</a:t>
                </a:r>
                <a:r>
                  <a:rPr lang="en-US" sz="3600" dirty="0"/>
                  <a:t> 2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b="0" dirty="0">
                    <a:ea typeface="Cambria Math" panose="02040503050406030204" pitchFamily="18" charset="0"/>
                  </a:rPr>
                  <a:t> ta</a:t>
                </a:r>
                <a:endParaRPr lang="ru-RU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F83D60-8ECF-43D4-B5B3-571F6B60F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643" y="4039588"/>
                <a:ext cx="6273890" cy="1041054"/>
              </a:xfrm>
              <a:prstGeom prst="rect">
                <a:avLst/>
              </a:prstGeom>
              <a:blipFill>
                <a:blip r:embed="rId5"/>
                <a:stretch>
                  <a:fillRect l="-3013" b="-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41EA31D-C2FB-40E9-86BC-FB48D6CC8864}"/>
              </a:ext>
            </a:extLst>
          </p:cNvPr>
          <p:cNvSpPr txBox="1"/>
          <p:nvPr/>
        </p:nvSpPr>
        <p:spPr>
          <a:xfrm>
            <a:off x="3907429" y="1956625"/>
            <a:ext cx="728084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24EF80-39E8-4968-8E7F-CFDC7CFB3A1C}"/>
              </a:ext>
            </a:extLst>
          </p:cNvPr>
          <p:cNvSpPr txBox="1"/>
          <p:nvPr/>
        </p:nvSpPr>
        <p:spPr>
          <a:xfrm>
            <a:off x="3955520" y="4250797"/>
            <a:ext cx="728084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FD6290-8061-4875-8C88-66C182289C6C}"/>
              </a:ext>
            </a:extLst>
          </p:cNvPr>
          <p:cNvSpPr txBox="1"/>
          <p:nvPr/>
        </p:nvSpPr>
        <p:spPr>
          <a:xfrm>
            <a:off x="6321426" y="1066789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4945DA0-7CD1-41A9-B111-0CA67AD00CC2}"/>
                  </a:ext>
                </a:extLst>
              </p:cNvPr>
              <p:cNvSpPr txBox="1"/>
              <p:nvPr/>
            </p:nvSpPr>
            <p:spPr>
              <a:xfrm>
                <a:off x="5138618" y="1774675"/>
                <a:ext cx="6586515" cy="2013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q =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14,4</m:t>
                            </m:r>
                            <m:r>
                              <m:rPr>
                                <m:nor/>
                              </m:rPr>
                              <a:rPr lang="en-US" sz="4000" dirty="0"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−6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dirty="0"/>
                              <m:t>9 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dirty="0"/>
                  <a:t> C =</a:t>
                </a:r>
              </a:p>
              <a:p>
                <a:r>
                  <a:rPr lang="en-US" sz="4000" dirty="0"/>
                  <a:t>      = 3,2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dirty="0"/>
                  <a:t> C</a:t>
                </a:r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4945DA0-7CD1-41A9-B111-0CA67AD00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18" y="1774675"/>
                <a:ext cx="6586515" cy="2013243"/>
              </a:xfrm>
              <a:prstGeom prst="rect">
                <a:avLst/>
              </a:prstGeom>
              <a:blipFill>
                <a:blip r:embed="rId6"/>
                <a:stretch>
                  <a:fillRect l="-2870" b="-9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FD26F06-5B13-4281-B4DB-D9D344F3D489}"/>
                  </a:ext>
                </a:extLst>
              </p:cNvPr>
              <p:cNvSpPr txBox="1"/>
              <p:nvPr/>
            </p:nvSpPr>
            <p:spPr>
              <a:xfrm>
                <a:off x="361558" y="2233393"/>
                <a:ext cx="1539376" cy="830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3600" b="0" dirty="0">
                    <a:ea typeface="Cambria Math" panose="020405030504060302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FD26F06-5B13-4281-B4DB-D9D344F3D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58" y="2233393"/>
                <a:ext cx="1539376" cy="830677"/>
              </a:xfrm>
              <a:prstGeom prst="rect">
                <a:avLst/>
              </a:prstGeom>
              <a:blipFill>
                <a:blip r:embed="rId7"/>
                <a:stretch>
                  <a:fillRect l="-11858" t="-2190" b="-1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FC7E274-3D83-4A39-9539-14006A73F832}"/>
                  </a:ext>
                </a:extLst>
              </p:cNvPr>
              <p:cNvSpPr txBox="1"/>
              <p:nvPr/>
            </p:nvSpPr>
            <p:spPr>
              <a:xfrm>
                <a:off x="1449214" y="5983333"/>
                <a:ext cx="98033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= </a:t>
                </a:r>
                <a:r>
                  <a:rPr lang="en-US" sz="40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ta </a:t>
                </a:r>
                <a:r>
                  <a:rPr lang="en-US" sz="40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elektron</a:t>
                </a:r>
                <a:r>
                  <a:rPr lang="en-US" sz="4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sz="40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bor</a:t>
                </a:r>
                <a:r>
                  <a:rPr lang="en-US" sz="4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ekan</a:t>
                </a:r>
                <a:r>
                  <a:rPr lang="en-US" sz="4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  </a:t>
                </a:r>
                <a:endParaRPr lang="ru-RU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FC7E274-3D83-4A39-9539-14006A73F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214" y="5983333"/>
                <a:ext cx="9803389" cy="707886"/>
              </a:xfrm>
              <a:prstGeom prst="rect">
                <a:avLst/>
              </a:prstGeom>
              <a:blipFill>
                <a:blip r:embed="rId8"/>
                <a:stretch>
                  <a:fillRect l="-1928" t="-17241" r="-1244" b="-37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5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/>
              <p:nvPr/>
            </p:nvSpPr>
            <p:spPr>
              <a:xfrm>
                <a:off x="301625" y="1147762"/>
                <a:ext cx="113157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1. Bir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nuqtaviy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 cm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ta’sirlashib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turibdi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yarim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ikkinchisiga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o‘tkazilsa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5" y="1147762"/>
                <a:ext cx="11315700" cy="3170099"/>
              </a:xfrm>
              <a:prstGeom prst="rect">
                <a:avLst/>
              </a:prstGeom>
              <a:blipFill>
                <a:blip r:embed="rId2"/>
                <a:stretch>
                  <a:fillRect l="-1885" t="-3846" r="-1885" b="-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94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4B718-BB43-49FB-904F-2C2E59425A50}"/>
              </a:ext>
            </a:extLst>
          </p:cNvPr>
          <p:cNvSpPr txBox="1"/>
          <p:nvPr/>
        </p:nvSpPr>
        <p:spPr>
          <a:xfrm>
            <a:off x="1491295" y="890681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ADBDFA-6E15-4CA0-AAAC-73D4461F43DD}"/>
                  </a:ext>
                </a:extLst>
              </p:cNvPr>
              <p:cNvSpPr txBox="1"/>
              <p:nvPr/>
            </p:nvSpPr>
            <p:spPr>
              <a:xfrm>
                <a:off x="159065" y="2132822"/>
                <a:ext cx="707015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 = 4 cm = 0,04 m = 4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3600" dirty="0"/>
                  <a:t>m</a:t>
                </a:r>
                <a:endParaRPr lang="ru-RU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ADBDFA-6E15-4CA0-AAAC-73D4461F4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5" y="2132822"/>
                <a:ext cx="7070155" cy="646331"/>
              </a:xfrm>
              <a:prstGeom prst="rect">
                <a:avLst/>
              </a:prstGeom>
              <a:blipFill>
                <a:blip r:embed="rId2"/>
                <a:stretch>
                  <a:fillRect l="-2586" t="-16981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AAD6BE-E912-4087-8400-335FBB216A5C}"/>
                  </a:ext>
                </a:extLst>
              </p:cNvPr>
              <p:cNvSpPr txBox="1"/>
              <p:nvPr/>
            </p:nvSpPr>
            <p:spPr>
              <a:xfrm>
                <a:off x="394749" y="4436813"/>
                <a:ext cx="3331773" cy="975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=</a:t>
                </a:r>
                <a:r>
                  <a:rPr lang="en-US" sz="3600" dirty="0">
                    <a:solidFill>
                      <a:schemeClr val="tx1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AAD6BE-E912-4087-8400-335FBB216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9" y="4436813"/>
                <a:ext cx="3331773" cy="975395"/>
              </a:xfrm>
              <a:prstGeom prst="rect">
                <a:avLst/>
              </a:prstGeom>
              <a:blipFill>
                <a:blip r:embed="rId3"/>
                <a:stretch>
                  <a:fillRect l="-5678"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6A14204-A53C-42A2-843D-C9BC0E92DC4E}"/>
              </a:ext>
            </a:extLst>
          </p:cNvPr>
          <p:cNvCxnSpPr>
            <a:cxnSpLocks/>
          </p:cNvCxnSpPr>
          <p:nvPr/>
        </p:nvCxnSpPr>
        <p:spPr>
          <a:xfrm>
            <a:off x="159065" y="5412208"/>
            <a:ext cx="56558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ECFB46E-630E-45B5-8EF8-3FFC68C4C98F}"/>
              </a:ext>
            </a:extLst>
          </p:cNvPr>
          <p:cNvSpPr txBox="1"/>
          <p:nvPr/>
        </p:nvSpPr>
        <p:spPr>
          <a:xfrm>
            <a:off x="7773044" y="897640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B1BD06-2B19-444E-AAE8-AB1EE7454E1B}"/>
                  </a:ext>
                </a:extLst>
              </p:cNvPr>
              <p:cNvSpPr txBox="1"/>
              <p:nvPr/>
            </p:nvSpPr>
            <p:spPr>
              <a:xfrm>
                <a:off x="6408872" y="2298360"/>
                <a:ext cx="4536889" cy="1159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b>
                                      <m:r>
                                        <a:rPr lang="en-US" sz="3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B1BD06-2B19-444E-AAE8-AB1EE7454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872" y="2298360"/>
                <a:ext cx="4536889" cy="11598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5820DD4-4651-4393-BC7D-DD673886327A}"/>
              </a:ext>
            </a:extLst>
          </p:cNvPr>
          <p:cNvCxnSpPr>
            <a:cxnSpLocks/>
          </p:cNvCxnSpPr>
          <p:nvPr/>
        </p:nvCxnSpPr>
        <p:spPr>
          <a:xfrm>
            <a:off x="6408873" y="1190155"/>
            <a:ext cx="82692" cy="41108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ED17AF-5177-435B-B742-FF13B1B04F41}"/>
                  </a:ext>
                </a:extLst>
              </p:cNvPr>
              <p:cNvSpPr txBox="1"/>
              <p:nvPr/>
            </p:nvSpPr>
            <p:spPr>
              <a:xfrm>
                <a:off x="333820" y="1424936"/>
                <a:ext cx="527602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nC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ED17AF-5177-435B-B742-FF13B1B04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20" y="1424936"/>
                <a:ext cx="527602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D8D574-CB4F-4169-B6A0-4237E4172E44}"/>
                  </a:ext>
                </a:extLst>
              </p:cNvPr>
              <p:cNvSpPr txBox="1"/>
              <p:nvPr/>
            </p:nvSpPr>
            <p:spPr>
              <a:xfrm>
                <a:off x="394749" y="5537478"/>
                <a:ext cx="340230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Topish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?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D8D574-CB4F-4169-B6A0-4237E417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9" y="5537478"/>
                <a:ext cx="3402309" cy="1200329"/>
              </a:xfrm>
              <a:prstGeom prst="rect">
                <a:avLst/>
              </a:prstGeom>
              <a:blipFill>
                <a:blip r:embed="rId6"/>
                <a:stretch>
                  <a:fillRect l="-5556" t="-7614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41EA31D-C2FB-40E9-86BC-FB48D6CC8864}"/>
              </a:ext>
            </a:extLst>
          </p:cNvPr>
          <p:cNvSpPr txBox="1"/>
          <p:nvPr/>
        </p:nvSpPr>
        <p:spPr>
          <a:xfrm>
            <a:off x="11075364" y="1568969"/>
            <a:ext cx="728084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24EF80-39E8-4968-8E7F-CFDC7CFB3A1C}"/>
              </a:ext>
            </a:extLst>
          </p:cNvPr>
          <p:cNvSpPr txBox="1"/>
          <p:nvPr/>
        </p:nvSpPr>
        <p:spPr>
          <a:xfrm>
            <a:off x="11195428" y="2605675"/>
            <a:ext cx="728084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20D85D-48DD-4D9B-83A5-C5CC2090DED6}"/>
                  </a:ext>
                </a:extLst>
              </p:cNvPr>
              <p:cNvSpPr txBox="1"/>
              <p:nvPr/>
            </p:nvSpPr>
            <p:spPr>
              <a:xfrm>
                <a:off x="207197" y="2824316"/>
                <a:ext cx="6408217" cy="912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p>
                    </m:sSub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/>
                  <a:t> C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20D85D-48DD-4D9B-83A5-C5CC2090D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97" y="2824316"/>
                <a:ext cx="6408217" cy="912686"/>
              </a:xfrm>
              <a:prstGeom prst="rect">
                <a:avLst/>
              </a:prstGeom>
              <a:blipFill>
                <a:blip r:embed="rId7"/>
                <a:stretch>
                  <a:fillRect t="-3333" b="-1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D669AA-0B1D-4454-92EA-2AA8FC3165F4}"/>
                  </a:ext>
                </a:extLst>
              </p:cNvPr>
              <p:cNvSpPr txBox="1"/>
              <p:nvPr/>
            </p:nvSpPr>
            <p:spPr>
              <a:xfrm>
                <a:off x="262138" y="3615780"/>
                <a:ext cx="6408217" cy="912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p>
                    </m:sSub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m:rPr>
                        <m:nor/>
                      </m:rPr>
                      <a:rPr lang="en-US" sz="40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/>
                  <a:t> C</a:t>
                </a:r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D669AA-0B1D-4454-92EA-2AA8FC316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8" y="3615780"/>
                <a:ext cx="6408217" cy="912686"/>
              </a:xfrm>
              <a:prstGeom prst="rect">
                <a:avLst/>
              </a:prstGeom>
              <a:blipFill>
                <a:blip r:embed="rId8"/>
                <a:stretch>
                  <a:fillRect t="-3333" b="-1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57D5863-0C9A-4671-84E2-C1B3A0E58ABC}"/>
                  </a:ext>
                </a:extLst>
              </p:cNvPr>
              <p:cNvSpPr txBox="1"/>
              <p:nvPr/>
            </p:nvSpPr>
            <p:spPr>
              <a:xfrm>
                <a:off x="6886426" y="1619233"/>
                <a:ext cx="377137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-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57D5863-0C9A-4671-84E2-C1B3A0E58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426" y="1619233"/>
                <a:ext cx="3771370" cy="646331"/>
              </a:xfrm>
              <a:prstGeom prst="rect">
                <a:avLst/>
              </a:prstGeom>
              <a:blipFill>
                <a:blip r:embed="rId9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CEA8310-5B37-4115-80A5-9B2F879166BD}"/>
                  </a:ext>
                </a:extLst>
              </p:cNvPr>
              <p:cNvSpPr txBox="1"/>
              <p:nvPr/>
            </p:nvSpPr>
            <p:spPr>
              <a:xfrm>
                <a:off x="6408871" y="3458165"/>
                <a:ext cx="4536889" cy="1320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CEA8310-5B37-4115-80A5-9B2F87916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871" y="3458165"/>
                <a:ext cx="4536889" cy="13202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98D968A-FDEA-43E0-968D-3F53221AF14B}"/>
              </a:ext>
            </a:extLst>
          </p:cNvPr>
          <p:cNvSpPr txBox="1"/>
          <p:nvPr/>
        </p:nvSpPr>
        <p:spPr>
          <a:xfrm>
            <a:off x="11195428" y="3970800"/>
            <a:ext cx="728084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7680268-8A9E-4AF6-83BF-39A768629F8B}"/>
                  </a:ext>
                </a:extLst>
              </p:cNvPr>
              <p:cNvSpPr txBox="1"/>
              <p:nvPr/>
            </p:nvSpPr>
            <p:spPr>
              <a:xfrm>
                <a:off x="7047220" y="4858702"/>
                <a:ext cx="3472489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(3) </a:t>
                </a:r>
                <a:r>
                  <a:rPr lang="en-US" dirty="0" err="1"/>
                  <a:t>Va</a:t>
                </a:r>
                <a:r>
                  <a:rPr lang="en-US" dirty="0"/>
                  <a:t>  (2)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(1)</a:t>
                </a:r>
                <a:endParaRPr lang="ru-RU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7680268-8A9E-4AF6-83BF-39A768629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220" y="4858702"/>
                <a:ext cx="3472489" cy="678776"/>
              </a:xfrm>
              <a:prstGeom prst="rect">
                <a:avLst/>
              </a:prstGeom>
              <a:blipFill>
                <a:blip r:embed="rId11"/>
                <a:stretch>
                  <a:fillRect l="-5789" t="-14414" r="-4737" b="-36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5CF2EF8-4A46-44DC-8532-EA96F8EB4A0B}"/>
                  </a:ext>
                </a:extLst>
              </p:cNvPr>
              <p:cNvSpPr txBox="1"/>
              <p:nvPr/>
            </p:nvSpPr>
            <p:spPr>
              <a:xfrm>
                <a:off x="5296695" y="5660063"/>
                <a:ext cx="5403708" cy="104939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</m:sSubSup>
                          </m:e>
                        </m:d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6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36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36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sz="3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-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36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3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5CF2EF8-4A46-44DC-8532-EA96F8EB4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695" y="5660063"/>
                <a:ext cx="5403708" cy="1049390"/>
              </a:xfrm>
              <a:prstGeom prst="rect">
                <a:avLst/>
              </a:prstGeom>
              <a:blipFill>
                <a:blip r:embed="rId12"/>
                <a:stretch>
                  <a:fillRect b="-838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CC90A4BB-E02E-4E9A-8581-7457E09BB0D1}"/>
              </a:ext>
            </a:extLst>
          </p:cNvPr>
          <p:cNvSpPr txBox="1"/>
          <p:nvPr/>
        </p:nvSpPr>
        <p:spPr>
          <a:xfrm>
            <a:off x="11195428" y="5845370"/>
            <a:ext cx="728084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8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21" grpId="0"/>
      <p:bldP spid="24" grpId="0"/>
      <p:bldP spid="19" grpId="0"/>
      <p:bldP spid="20" grpId="0"/>
      <p:bldP spid="14" grpId="0"/>
      <p:bldP spid="32" grpId="0"/>
      <p:bldP spid="22" grpId="0"/>
      <p:bldP spid="27" grpId="0"/>
      <p:bldP spid="28" grpId="0"/>
      <p:bldP spid="29" grpId="0"/>
      <p:bldP spid="33" grpId="0"/>
      <p:bldP spid="34" grpId="0"/>
      <p:bldP spid="3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B439DA-0B28-4268-A11F-61B34B757FA8}"/>
              </a:ext>
            </a:extLst>
          </p:cNvPr>
          <p:cNvSpPr txBox="1"/>
          <p:nvPr/>
        </p:nvSpPr>
        <p:spPr>
          <a:xfrm>
            <a:off x="3394075" y="928223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40E008-F147-40FA-8AFD-4CFE91538519}"/>
                  </a:ext>
                </a:extLst>
              </p:cNvPr>
              <p:cNvSpPr txBox="1"/>
              <p:nvPr/>
            </p:nvSpPr>
            <p:spPr>
              <a:xfrm>
                <a:off x="2740025" y="5737759"/>
                <a:ext cx="62504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sz="4000" dirty="0"/>
                  <a:t>- 90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ru-RU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40E008-F147-40FA-8AFD-4CFE91538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025" y="5737759"/>
                <a:ext cx="6250429" cy="707886"/>
              </a:xfrm>
              <a:prstGeom prst="rect">
                <a:avLst/>
              </a:prstGeom>
              <a:blipFill>
                <a:blip r:embed="rId2"/>
                <a:stretch>
                  <a:fillRect l="-2924" t="-17241" r="-2437" b="-37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B1D3EA-5495-4AEE-9313-211E6650A469}"/>
                  </a:ext>
                </a:extLst>
              </p:cNvPr>
              <p:cNvSpPr txBox="1"/>
              <p:nvPr/>
            </p:nvSpPr>
            <p:spPr>
              <a:xfrm>
                <a:off x="987425" y="1761587"/>
                <a:ext cx="8785530" cy="1114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dirty="0"/>
                      <m:t>9 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−9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3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en-US" sz="3600" dirty="0"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Cambria Math" panose="02040503050406030204" pitchFamily="18" charset="0"/>
                      </a:rPr>
                      <m:t>,6</m:t>
                    </m:r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N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B1D3EA-5495-4AEE-9313-211E6650A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25" y="1761587"/>
                <a:ext cx="8785530" cy="1114857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0F2614-B3C4-40FA-B32F-C48B1E58EF88}"/>
                  </a:ext>
                </a:extLst>
              </p:cNvPr>
              <p:cNvSpPr txBox="1"/>
              <p:nvPr/>
            </p:nvSpPr>
            <p:spPr>
              <a:xfrm>
                <a:off x="790739" y="2952533"/>
                <a:ext cx="8785530" cy="1114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dirty="0"/>
                      <m:t>9 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−9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3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m:rPr>
                                    <m:nor/>
                                  </m:rPr>
                                  <a:rPr lang="en-US" sz="3600" dirty="0"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Cambria Math" panose="02040503050406030204" pitchFamily="18" charset="0"/>
                      </a:rPr>
                      <m:t>,7</m:t>
                    </m:r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N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0F2614-B3C4-40FA-B32F-C48B1E58E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39" y="2952533"/>
                <a:ext cx="8785530" cy="1114857"/>
              </a:xfrm>
              <a:prstGeom prst="rect">
                <a:avLst/>
              </a:prstGeom>
              <a:blipFill>
                <a:blip r:embed="rId4"/>
                <a:stretch>
                  <a:fillRect r="-1943"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5E641DC-C913-4AC6-82BD-0F14BAEB5B97}"/>
                  </a:ext>
                </a:extLst>
              </p:cNvPr>
              <p:cNvSpPr txBox="1"/>
              <p:nvPr/>
            </p:nvSpPr>
            <p:spPr>
              <a:xfrm>
                <a:off x="660095" y="4510449"/>
                <a:ext cx="112239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-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Cambria Math" panose="02040503050406030204" pitchFamily="18" charset="0"/>
                      </a:rPr>
                      <m:t>2,7</m:t>
                    </m:r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3600" dirty="0"/>
                  <a:t>N -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Cambria Math" panose="02040503050406030204" pitchFamily="18" charset="0"/>
                      </a:rPr>
                      <m:t>3,6</m:t>
                    </m:r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3600" dirty="0"/>
                  <a:t>N = - 0,9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ru-RU" sz="3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5E641DC-C913-4AC6-82BD-0F14BAEB5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95" y="4510449"/>
                <a:ext cx="11223930" cy="646331"/>
              </a:xfrm>
              <a:prstGeom prst="rect">
                <a:avLst/>
              </a:prstGeom>
              <a:blipFill>
                <a:blip r:embed="rId5"/>
                <a:stretch>
                  <a:fillRect t="-16981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48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3425</TotalTime>
  <Words>852</Words>
  <Application>Microsoft Office PowerPoint</Application>
  <PresentationFormat>Произвольный</PresentationFormat>
  <Paragraphs>166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279</cp:revision>
  <dcterms:created xsi:type="dcterms:W3CDTF">2020-04-13T08:05:16Z</dcterms:created>
  <dcterms:modified xsi:type="dcterms:W3CDTF">2020-09-28T05:30:04Z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