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8"/>
  </p:notesMasterIdLst>
  <p:sldIdLst>
    <p:sldId id="270" r:id="rId2"/>
    <p:sldId id="338" r:id="rId3"/>
    <p:sldId id="618" r:id="rId4"/>
    <p:sldId id="379" r:id="rId5"/>
    <p:sldId id="619" r:id="rId6"/>
    <p:sldId id="620" r:id="rId7"/>
    <p:sldId id="622" r:id="rId8"/>
    <p:sldId id="621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16" r:id="rId17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91" autoAdjust="0"/>
  </p:normalViewPr>
  <p:slideViewPr>
    <p:cSldViewPr>
      <p:cViewPr varScale="1">
        <p:scale>
          <a:sx n="36" d="100"/>
          <a:sy n="36" d="100"/>
        </p:scale>
        <p:origin x="90" y="76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zika-8-sinf_PRINT_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7018" y="23085"/>
            <a:ext cx="4615480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24201" y="1829642"/>
            <a:ext cx="11097349" cy="13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>
                <a:solidFill>
                  <a:srgbClr val="002060"/>
                </a:solidFill>
                <a:cs typeface="Arial" pitchFamily="34" charset="0"/>
              </a:rPr>
              <a:t>ZARYADLARNING </a:t>
            </a:r>
            <a:r>
              <a:rPr lang="en-US" sz="4400" b="1" smtClean="0">
                <a:solidFill>
                  <a:srgbClr val="002060"/>
                </a:solidFill>
                <a:cs typeface="Arial" pitchFamily="34" charset="0"/>
              </a:rPr>
              <a:t>O‘ZARO 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TA’SIRI. KULON QONUNI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3E9C9B38-BB93-4F9C-8505-CC3E90D90A50}"/>
              </a:ext>
            </a:extLst>
          </p:cNvPr>
          <p:cNvSpPr/>
          <p:nvPr/>
        </p:nvSpPr>
        <p:spPr>
          <a:xfrm>
            <a:off x="723970" y="4957762"/>
            <a:ext cx="800462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7CEFB7-B5A2-4D32-96B8-E4CA71707367}"/>
              </a:ext>
            </a:extLst>
          </p:cNvPr>
          <p:cNvSpPr txBox="1"/>
          <p:nvPr/>
        </p:nvSpPr>
        <p:spPr>
          <a:xfrm>
            <a:off x="1994777" y="5263097"/>
            <a:ext cx="7970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rId3" action="ppaction://hlinkfile"/>
            <a:extLst>
              <a:ext uri="{FF2B5EF4-FFF2-40B4-BE49-F238E27FC236}">
                <a16:creationId xmlns:a16="http://schemas.microsoft.com/office/drawing/2014/main" xmlns="" id="{E1C4356D-175A-445E-9F36-AAB946AF5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2049">
            <a:off x="9890355" y="3422490"/>
            <a:ext cx="1764197" cy="242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523875" y="1452562"/>
                <a:ext cx="1151255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Bir-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biridan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10 cm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sharchalardan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-2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C, </a:t>
                </a:r>
              </a:p>
              <a:p>
                <a:pPr algn="just"/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Ikkinchisining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</a:p>
              <a:p>
                <a:pPr algn="just"/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tortishadi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52562"/>
                <a:ext cx="11512550" cy="3046988"/>
              </a:xfrm>
              <a:prstGeom prst="rect">
                <a:avLst/>
              </a:prstGeom>
              <a:blipFill>
                <a:blip r:embed="rId2"/>
                <a:stretch>
                  <a:fillRect l="-2436" t="-4800" r="-1483" b="-9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95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34B718-BB43-49FB-904F-2C2E59425A50}"/>
              </a:ext>
            </a:extLst>
          </p:cNvPr>
          <p:cNvSpPr txBox="1"/>
          <p:nvPr/>
        </p:nvSpPr>
        <p:spPr>
          <a:xfrm>
            <a:off x="341085" y="892168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ADBDFA-6E15-4CA0-AAAC-73D4461F43DD}"/>
              </a:ext>
            </a:extLst>
          </p:cNvPr>
          <p:cNvSpPr txBox="1"/>
          <p:nvPr/>
        </p:nvSpPr>
        <p:spPr>
          <a:xfrm>
            <a:off x="74431" y="1477096"/>
            <a:ext cx="4653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 = 10 cm= 0,1 m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936A8D6-2413-4B28-88B2-2A406F604043}"/>
                  </a:ext>
                </a:extLst>
              </p:cNvPr>
              <p:cNvSpPr txBox="1"/>
              <p:nvPr/>
            </p:nvSpPr>
            <p:spPr>
              <a:xfrm>
                <a:off x="97821" y="2141256"/>
                <a:ext cx="3705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-2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36A8D6-2413-4B28-88B2-2A406F604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1" y="2141256"/>
                <a:ext cx="3705233" cy="646331"/>
              </a:xfrm>
              <a:prstGeom prst="rect">
                <a:avLst/>
              </a:prstGeom>
              <a:blipFill>
                <a:blip r:embed="rId2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7C9FC2F-0B36-4C26-94AB-99AE2285E3C0}"/>
                  </a:ext>
                </a:extLst>
              </p:cNvPr>
              <p:cNvSpPr txBox="1"/>
              <p:nvPr/>
            </p:nvSpPr>
            <p:spPr>
              <a:xfrm>
                <a:off x="121638" y="2805416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8" y="2805416"/>
                <a:ext cx="3581400" cy="646331"/>
              </a:xfrm>
              <a:prstGeom prst="rect">
                <a:avLst/>
              </a:prstGeom>
              <a:blipFill>
                <a:blip r:embed="rId3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8AAD6BE-E912-4087-8400-335FBB216A5C}"/>
                  </a:ext>
                </a:extLst>
              </p:cNvPr>
              <p:cNvSpPr txBox="1"/>
              <p:nvPr/>
            </p:nvSpPr>
            <p:spPr>
              <a:xfrm>
                <a:off x="246451" y="3281362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AD6BE-E912-4087-8400-335FBB216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1" y="3281362"/>
                <a:ext cx="3331773" cy="975395"/>
              </a:xfrm>
              <a:prstGeom prst="rect">
                <a:avLst/>
              </a:prstGeom>
              <a:blipFill>
                <a:blip r:embed="rId4"/>
                <a:stretch>
                  <a:fillRect l="-5484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9FD067-B28A-4078-A042-DE3DF27EB086}"/>
              </a:ext>
            </a:extLst>
          </p:cNvPr>
          <p:cNvSpPr txBox="1"/>
          <p:nvPr/>
        </p:nvSpPr>
        <p:spPr>
          <a:xfrm>
            <a:off x="616752" y="4441334"/>
            <a:ext cx="1453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 - ? 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6A14204-A53C-42A2-843D-C9BC0E92DC4E}"/>
              </a:ext>
            </a:extLst>
          </p:cNvPr>
          <p:cNvCxnSpPr/>
          <p:nvPr/>
        </p:nvCxnSpPr>
        <p:spPr>
          <a:xfrm>
            <a:off x="208350" y="4344210"/>
            <a:ext cx="340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FE1515B-0B9D-49D1-B35A-81D92B872ACE}"/>
              </a:ext>
            </a:extLst>
          </p:cNvPr>
          <p:cNvCxnSpPr>
            <a:cxnSpLocks/>
          </p:cNvCxnSpPr>
          <p:nvPr/>
        </p:nvCxnSpPr>
        <p:spPr>
          <a:xfrm flipH="1">
            <a:off x="4066579" y="1169846"/>
            <a:ext cx="3175" cy="353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CFB46E-630E-45B5-8EF8-3FFC68C4C98F}"/>
              </a:ext>
            </a:extLst>
          </p:cNvPr>
          <p:cNvSpPr txBox="1"/>
          <p:nvPr/>
        </p:nvSpPr>
        <p:spPr>
          <a:xfrm>
            <a:off x="4924901" y="98706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4B1BD06-2B19-444E-AAE8-AB1EE7454E1B}"/>
                  </a:ext>
                </a:extLst>
              </p:cNvPr>
              <p:cNvSpPr txBox="1"/>
              <p:nvPr/>
            </p:nvSpPr>
            <p:spPr>
              <a:xfrm>
                <a:off x="4886505" y="1614134"/>
                <a:ext cx="3331773" cy="911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05" y="1614134"/>
                <a:ext cx="3331773" cy="911981"/>
              </a:xfrm>
              <a:prstGeom prst="rect">
                <a:avLst/>
              </a:prstGeom>
              <a:blipFill>
                <a:blip r:embed="rId5"/>
                <a:stretch>
                  <a:fillRect l="-5678" b="-12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1277F97-F225-43A8-83E7-D64E64BF2B13}"/>
                  </a:ext>
                </a:extLst>
              </p:cNvPr>
              <p:cNvSpPr txBox="1"/>
              <p:nvPr/>
            </p:nvSpPr>
            <p:spPr>
              <a:xfrm>
                <a:off x="4550618" y="2568688"/>
                <a:ext cx="3607190" cy="864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= N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277F97-F225-43A8-83E7-D64E64BF2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18" y="2568688"/>
                <a:ext cx="3607190" cy="864724"/>
              </a:xfrm>
              <a:prstGeom prst="rect">
                <a:avLst/>
              </a:prstGeom>
              <a:blipFill>
                <a:blip r:embed="rId6"/>
                <a:stretch>
                  <a:fillRect r="-5912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5820DD4-4651-4393-BC7D-DD673886327A}"/>
              </a:ext>
            </a:extLst>
          </p:cNvPr>
          <p:cNvCxnSpPr>
            <a:cxnSpLocks/>
          </p:cNvCxnSpPr>
          <p:nvPr/>
        </p:nvCxnSpPr>
        <p:spPr>
          <a:xfrm flipH="1">
            <a:off x="8612498" y="1090882"/>
            <a:ext cx="3175" cy="353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55531D-6085-43E8-8C11-5F4C8AB9A019}"/>
              </a:ext>
            </a:extLst>
          </p:cNvPr>
          <p:cNvSpPr txBox="1"/>
          <p:nvPr/>
        </p:nvSpPr>
        <p:spPr>
          <a:xfrm>
            <a:off x="9369340" y="1014351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6F0CB85-32C2-4434-B04F-DEE6F264ECA6}"/>
                  </a:ext>
                </a:extLst>
              </p:cNvPr>
              <p:cNvSpPr txBox="1"/>
              <p:nvPr/>
            </p:nvSpPr>
            <p:spPr>
              <a:xfrm>
                <a:off x="2990219" y="4933636"/>
                <a:ext cx="8585029" cy="1103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9 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(0,1)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5,4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F0CB85-32C2-4434-B04F-DEE6F264E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19" y="4933636"/>
                <a:ext cx="8585029" cy="1103251"/>
              </a:xfrm>
              <a:prstGeom prst="rect">
                <a:avLst/>
              </a:prstGeom>
              <a:blipFill>
                <a:blip r:embed="rId7"/>
                <a:stretch>
                  <a:fillRect l="-2202" r="-781" b="-16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75C17DD-F1D9-46CD-9705-1EE3BA9B8A25}"/>
                  </a:ext>
                </a:extLst>
              </p:cNvPr>
              <p:cNvSpPr txBox="1"/>
              <p:nvPr/>
            </p:nvSpPr>
            <p:spPr>
              <a:xfrm>
                <a:off x="616752" y="6100575"/>
                <a:ext cx="61212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F = 5,4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C17DD-F1D9-46CD-9705-1EE3BA9B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2" y="6100575"/>
                <a:ext cx="6121227" cy="707886"/>
              </a:xfrm>
              <a:prstGeom prst="rect">
                <a:avLst/>
              </a:prstGeom>
              <a:blipFill>
                <a:blip r:embed="rId8"/>
                <a:stretch>
                  <a:fillRect l="-2988" t="-17241" r="-259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01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2-mashq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679450" y="1223962"/>
                <a:ext cx="1082675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2. Biri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ikkinchisidan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 cm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uzoqlikda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zaryadlangan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sharchalar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3,6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ta’sirlashmoqda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zaryadlangan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" y="1223962"/>
                <a:ext cx="10826750" cy="3785652"/>
              </a:xfrm>
              <a:prstGeom prst="rect">
                <a:avLst/>
              </a:prstGeom>
              <a:blipFill>
                <a:blip r:embed="rId2"/>
                <a:stretch>
                  <a:fillRect l="-2532" t="-3865" r="-2532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2-mashq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34B718-BB43-49FB-904F-2C2E59425A50}"/>
              </a:ext>
            </a:extLst>
          </p:cNvPr>
          <p:cNvSpPr txBox="1"/>
          <p:nvPr/>
        </p:nvSpPr>
        <p:spPr>
          <a:xfrm>
            <a:off x="341085" y="892168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ADBDFA-6E15-4CA0-AAAC-73D4461F43DD}"/>
              </a:ext>
            </a:extLst>
          </p:cNvPr>
          <p:cNvSpPr txBox="1"/>
          <p:nvPr/>
        </p:nvSpPr>
        <p:spPr>
          <a:xfrm>
            <a:off x="74431" y="1477096"/>
            <a:ext cx="4653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 = 5 cm= 0,05 m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8AAD6BE-E912-4087-8400-335FBB216A5C}"/>
                  </a:ext>
                </a:extLst>
              </p:cNvPr>
              <p:cNvSpPr txBox="1"/>
              <p:nvPr/>
            </p:nvSpPr>
            <p:spPr>
              <a:xfrm>
                <a:off x="176162" y="2683529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AD6BE-E912-4087-8400-335FBB216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2" y="2683529"/>
                <a:ext cx="3331773" cy="975395"/>
              </a:xfrm>
              <a:prstGeom prst="rect">
                <a:avLst/>
              </a:prstGeom>
              <a:blipFill>
                <a:blip r:embed="rId2"/>
                <a:stretch>
                  <a:fillRect l="-5678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9FD067-B28A-4078-A042-DE3DF27EB086}"/>
              </a:ext>
            </a:extLst>
          </p:cNvPr>
          <p:cNvSpPr txBox="1"/>
          <p:nvPr/>
        </p:nvSpPr>
        <p:spPr>
          <a:xfrm>
            <a:off x="670670" y="3797456"/>
            <a:ext cx="1453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 - ? 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6A14204-A53C-42A2-843D-C9BC0E92DC4E}"/>
              </a:ext>
            </a:extLst>
          </p:cNvPr>
          <p:cNvCxnSpPr/>
          <p:nvPr/>
        </p:nvCxnSpPr>
        <p:spPr>
          <a:xfrm>
            <a:off x="176162" y="3674021"/>
            <a:ext cx="340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FE1515B-0B9D-49D1-B35A-81D92B872ACE}"/>
              </a:ext>
            </a:extLst>
          </p:cNvPr>
          <p:cNvCxnSpPr>
            <a:cxnSpLocks/>
          </p:cNvCxnSpPr>
          <p:nvPr/>
        </p:nvCxnSpPr>
        <p:spPr>
          <a:xfrm flipH="1">
            <a:off x="3741758" y="1180891"/>
            <a:ext cx="1" cy="284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CFB46E-630E-45B5-8EF8-3FFC68C4C98F}"/>
              </a:ext>
            </a:extLst>
          </p:cNvPr>
          <p:cNvSpPr txBox="1"/>
          <p:nvPr/>
        </p:nvSpPr>
        <p:spPr>
          <a:xfrm>
            <a:off x="5538421" y="99536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4B1BD06-2B19-444E-AAE8-AB1EE7454E1B}"/>
                  </a:ext>
                </a:extLst>
              </p:cNvPr>
              <p:cNvSpPr txBox="1"/>
              <p:nvPr/>
            </p:nvSpPr>
            <p:spPr>
              <a:xfrm>
                <a:off x="4230901" y="1760617"/>
                <a:ext cx="2749492" cy="91198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01" y="1760617"/>
                <a:ext cx="2749492" cy="911981"/>
              </a:xfrm>
              <a:prstGeom prst="rect">
                <a:avLst/>
              </a:prstGeom>
              <a:blipFill>
                <a:blip r:embed="rId3"/>
                <a:stretch>
                  <a:fillRect l="-6402" b="-1192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55531D-6085-43E8-8C11-5F4C8AB9A019}"/>
              </a:ext>
            </a:extLst>
          </p:cNvPr>
          <p:cNvSpPr txBox="1"/>
          <p:nvPr/>
        </p:nvSpPr>
        <p:spPr>
          <a:xfrm>
            <a:off x="5198295" y="3674360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75C17DD-F1D9-46CD-9705-1EE3BA9B8A25}"/>
                  </a:ext>
                </a:extLst>
              </p:cNvPr>
              <p:cNvSpPr txBox="1"/>
              <p:nvPr/>
            </p:nvSpPr>
            <p:spPr>
              <a:xfrm>
                <a:off x="616752" y="6100575"/>
                <a:ext cx="61212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F = 5,4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C17DD-F1D9-46CD-9705-1EE3BA9B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2" y="6100575"/>
                <a:ext cx="6121227" cy="707886"/>
              </a:xfrm>
              <a:prstGeom prst="rect">
                <a:avLst/>
              </a:prstGeom>
              <a:blipFill>
                <a:blip r:embed="rId4"/>
                <a:stretch>
                  <a:fillRect l="-2988" t="-17241" r="-259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6D30690-83E8-4180-A312-A81DADBAD292}"/>
                  </a:ext>
                </a:extLst>
              </p:cNvPr>
              <p:cNvSpPr txBox="1"/>
              <p:nvPr/>
            </p:nvSpPr>
            <p:spPr>
              <a:xfrm>
                <a:off x="246451" y="2154074"/>
                <a:ext cx="342019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 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3,6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D30690-83E8-4180-A312-A81DADBAD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1" y="2154074"/>
                <a:ext cx="3420198" cy="646331"/>
              </a:xfrm>
              <a:prstGeom prst="rect">
                <a:avLst/>
              </a:prstGeom>
              <a:blipFill>
                <a:blip r:embed="rId5"/>
                <a:stretch>
                  <a:fillRect l="-5348" t="-16038" r="-17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A4B8CE8-83DD-419A-AFD2-C418541D4477}"/>
                  </a:ext>
                </a:extLst>
              </p:cNvPr>
              <p:cNvSpPr txBox="1"/>
              <p:nvPr/>
            </p:nvSpPr>
            <p:spPr>
              <a:xfrm>
                <a:off x="7791023" y="1507155"/>
                <a:ext cx="377729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3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3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4B8CE8-83DD-419A-AFD2-C418541D4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023" y="1507155"/>
                <a:ext cx="377729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8DD7E21-3185-44D5-A99C-CE13A38E8E4B}"/>
                  </a:ext>
                </a:extLst>
              </p:cNvPr>
              <p:cNvSpPr txBox="1"/>
              <p:nvPr/>
            </p:nvSpPr>
            <p:spPr>
              <a:xfrm>
                <a:off x="4758777" y="2755390"/>
                <a:ext cx="5135123" cy="1272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sz="3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n-US" sz="3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DD7E21-3185-44D5-A99C-CE13A38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77" y="2755390"/>
                <a:ext cx="5135123" cy="1272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CB86AE5-F403-4EE1-8A34-E99F2F983AF6}"/>
                  </a:ext>
                </a:extLst>
              </p:cNvPr>
              <p:cNvSpPr txBox="1"/>
              <p:nvPr/>
            </p:nvSpPr>
            <p:spPr>
              <a:xfrm>
                <a:off x="2525443" y="4637935"/>
                <a:ext cx="7907623" cy="132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36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sz="36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3,6∙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0,05)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9 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=1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B86AE5-F403-4EE1-8A34-E99F2F983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43" y="4637935"/>
                <a:ext cx="7907623" cy="132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45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2-mashq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55531D-6085-43E8-8C11-5F4C8AB9A019}"/>
              </a:ext>
            </a:extLst>
          </p:cNvPr>
          <p:cNvSpPr txBox="1"/>
          <p:nvPr/>
        </p:nvSpPr>
        <p:spPr>
          <a:xfrm>
            <a:off x="218561" y="997960"/>
            <a:ext cx="4613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75C17DD-F1D9-46CD-9705-1EE3BA9B8A25}"/>
                  </a:ext>
                </a:extLst>
              </p:cNvPr>
              <p:cNvSpPr txBox="1"/>
              <p:nvPr/>
            </p:nvSpPr>
            <p:spPr>
              <a:xfrm>
                <a:off x="3882239" y="6021965"/>
                <a:ext cx="40238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 = </a:t>
                </a:r>
                <a:r>
                  <a:rPr lang="en-US" sz="4000" dirty="0">
                    <a:solidFill>
                      <a:schemeClr val="tx1"/>
                    </a:solidFill>
                  </a:rPr>
                  <a:t>10 nC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C17DD-F1D9-46CD-9705-1EE3BA9B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39" y="6021965"/>
                <a:ext cx="4023858" cy="707886"/>
              </a:xfrm>
              <a:prstGeom prst="rect">
                <a:avLst/>
              </a:prstGeom>
              <a:blipFill>
                <a:blip r:embed="rId2"/>
                <a:stretch>
                  <a:fillRect l="-4697" t="-17241" r="-758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CB86AE5-F403-4EE1-8A34-E99F2F983AF6}"/>
                  </a:ext>
                </a:extLst>
              </p:cNvPr>
              <p:cNvSpPr txBox="1"/>
              <p:nvPr/>
            </p:nvSpPr>
            <p:spPr>
              <a:xfrm>
                <a:off x="1444625" y="1672783"/>
                <a:ext cx="9829800" cy="1404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4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sz="40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4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3,6∙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0,05)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4000" dirty="0"/>
                          <m:t>9 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= 1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 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B86AE5-F403-4EE1-8A34-E99F2F983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25" y="1672783"/>
                <a:ext cx="9829800" cy="1404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FEA9BD0-FFC9-44B7-99B9-92F020DDC5FA}"/>
                  </a:ext>
                </a:extLst>
              </p:cNvPr>
              <p:cNvSpPr txBox="1"/>
              <p:nvPr/>
            </p:nvSpPr>
            <p:spPr>
              <a:xfrm>
                <a:off x="1514879" y="2894149"/>
                <a:ext cx="23673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4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= q</a:t>
                </a:r>
                <a:endParaRPr lang="ru-RU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EA9BD0-FFC9-44B7-99B9-92F020DD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79" y="2894149"/>
                <a:ext cx="2367360" cy="707886"/>
              </a:xfrm>
              <a:prstGeom prst="rect">
                <a:avLst/>
              </a:prstGeom>
              <a:blipFill>
                <a:blip r:embed="rId4"/>
                <a:stretch>
                  <a:fillRect t="-15517" r="-824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2D7D144-6FE7-40E7-8BCE-D90A899ED8E0}"/>
                  </a:ext>
                </a:extLst>
              </p:cNvPr>
              <p:cNvSpPr txBox="1"/>
              <p:nvPr/>
            </p:nvSpPr>
            <p:spPr>
              <a:xfrm>
                <a:off x="191573" y="3794176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dirty="0"/>
                        <m:t>1</m:t>
                      </m:r>
                      <m:r>
                        <m:rPr>
                          <m:nor/>
                        </m:rPr>
                        <a:rPr lang="en-US" sz="40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dirty="0"/>
                        <m:t>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D7D144-6FE7-40E7-8BCE-D90A899ED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3" y="3794176"/>
                <a:ext cx="65532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60A089C-3958-4738-9863-2D85814444D4}"/>
                  </a:ext>
                </a:extLst>
              </p:cNvPr>
              <p:cNvSpPr txBox="1"/>
              <p:nvPr/>
            </p:nvSpPr>
            <p:spPr>
              <a:xfrm>
                <a:off x="218561" y="4817739"/>
                <a:ext cx="11820277" cy="837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q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dirty="0"/>
                          <m:t>1</m:t>
                        </m:r>
                        <m:r>
                          <m:rPr>
                            <m:nor/>
                          </m:rPr>
                          <a:rPr lang="en-US" sz="4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−16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000" dirty="0"/>
                          <m:t> 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dirty="0"/>
                          <m:t>1</m:t>
                        </m:r>
                        <m:r>
                          <m:rPr>
                            <m:nor/>
                          </m:rPr>
                          <a:rPr lang="en-US" sz="4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dirty="0"/>
                          <m:t> </m:t>
                        </m:r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/>
                      <m:t>1</m:t>
                    </m:r>
                    <m:r>
                      <m:rPr>
                        <m:nor/>
                      </m:rPr>
                      <a:rPr lang="en-US" sz="40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nor/>
                      </m:rP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/>
                  <a:t>10 nC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/>
                      <m:t> 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0A089C-3958-4738-9863-2D8581444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1" y="4817739"/>
                <a:ext cx="11820277" cy="837793"/>
              </a:xfrm>
              <a:prstGeom prst="rect">
                <a:avLst/>
              </a:prstGeom>
              <a:blipFill>
                <a:blip r:embed="rId6"/>
                <a:stretch>
                  <a:fillRect l="-1857" b="-28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009357E-E7E8-4E92-B32C-A19286D65D54}"/>
              </a:ext>
            </a:extLst>
          </p:cNvPr>
          <p:cNvCxnSpPr/>
          <p:nvPr/>
        </p:nvCxnSpPr>
        <p:spPr>
          <a:xfrm flipH="1">
            <a:off x="4340225" y="4652962"/>
            <a:ext cx="990600" cy="10025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666631C0-80E0-400C-94BC-60B81A137A14}"/>
              </a:ext>
            </a:extLst>
          </p:cNvPr>
          <p:cNvCxnSpPr>
            <a:cxnSpLocks/>
          </p:cNvCxnSpPr>
          <p:nvPr/>
        </p:nvCxnSpPr>
        <p:spPr>
          <a:xfrm flipH="1">
            <a:off x="7235825" y="4790750"/>
            <a:ext cx="670272" cy="7269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0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4025" y="1788139"/>
            <a:ext cx="1135380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2. 2-mashqning 1,3,4-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masalalarini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yeching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357562"/>
            <a:ext cx="5410200" cy="34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KULON TAJRIBALARI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B9A35FF-38EF-419A-A08B-0D0739352A48}"/>
              </a:ext>
            </a:extLst>
          </p:cNvPr>
          <p:cNvSpPr/>
          <p:nvPr/>
        </p:nvSpPr>
        <p:spPr>
          <a:xfrm>
            <a:off x="269875" y="1272896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1770-1789- 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tadqiqotlar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qutblarining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qonuniyatlari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hissasidir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xmlns="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D879F1-75C5-4A51-BB05-E4CDD4C5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425" y="1336946"/>
            <a:ext cx="3276600" cy="4158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6F8E3E-A0C2-4984-919B-50CC304E7BB3}"/>
              </a:ext>
            </a:extLst>
          </p:cNvPr>
          <p:cNvSpPr txBox="1"/>
          <p:nvPr/>
        </p:nvSpPr>
        <p:spPr>
          <a:xfrm>
            <a:off x="9039003" y="5495924"/>
            <a:ext cx="261642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(1736-1806)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KULON TAJRIBALARI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xmlns="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49FDB20-11D7-4165-A674-B48AE340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61305"/>
            <a:ext cx="3962400" cy="52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DFCF468-582F-4AB1-99AB-ED0EF498AECB}"/>
              </a:ext>
            </a:extLst>
          </p:cNvPr>
          <p:cNvSpPr/>
          <p:nvPr/>
        </p:nvSpPr>
        <p:spPr>
          <a:xfrm>
            <a:off x="4645025" y="1013667"/>
            <a:ext cx="73596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Buralma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sterjen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Sterjenning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muvozanatlovchi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mahkamlangan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qopqog‘iga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qo‘zg‘almas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mahkamlangan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1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 TAJRIBALARI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3D8EECC-9499-4F34-929A-842F4741067B}"/>
                  </a:ext>
                </a:extLst>
              </p:cNvPr>
              <p:cNvSpPr txBox="1"/>
              <p:nvPr/>
            </p:nvSpPr>
            <p:spPr>
              <a:xfrm>
                <a:off x="4111625" y="1681162"/>
                <a:ext cx="2154051" cy="1421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8EECC-9499-4F34-929A-842F4741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25" y="1681162"/>
                <a:ext cx="2154051" cy="1421608"/>
              </a:xfrm>
              <a:prstGeom prst="rect">
                <a:avLst/>
              </a:prstGeom>
              <a:blipFill>
                <a:blip r:embed="rId2"/>
                <a:stretch>
                  <a:fillRect l="-16949" b="-15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5E8108-EF71-43A8-BBBF-8C051DB9253B}"/>
              </a:ext>
            </a:extLst>
          </p:cNvPr>
          <p:cNvSpPr txBox="1"/>
          <p:nvPr/>
        </p:nvSpPr>
        <p:spPr>
          <a:xfrm>
            <a:off x="9521825" y="2052578"/>
            <a:ext cx="873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8EBA84B-581C-4B0C-AF56-1391C163F62B}"/>
                  </a:ext>
                </a:extLst>
              </p:cNvPr>
              <p:cNvSpPr txBox="1"/>
              <p:nvPr/>
            </p:nvSpPr>
            <p:spPr>
              <a:xfrm>
                <a:off x="3835493" y="4323100"/>
                <a:ext cx="45146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BA84B-581C-4B0C-AF56-1391C163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93" y="4323100"/>
                <a:ext cx="4514664" cy="1015663"/>
              </a:xfrm>
              <a:prstGeom prst="rect">
                <a:avLst/>
              </a:prstGeom>
              <a:blipFill>
                <a:blip r:embed="rId3"/>
                <a:stretch>
                  <a:fillRect l="-8097" t="-17964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C9A8EC-426B-453E-A459-BF62A0F517D0}"/>
              </a:ext>
            </a:extLst>
          </p:cNvPr>
          <p:cNvSpPr txBox="1"/>
          <p:nvPr/>
        </p:nvSpPr>
        <p:spPr>
          <a:xfrm>
            <a:off x="9885867" y="4446210"/>
            <a:ext cx="873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7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 QONUNI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3D8EECC-9499-4F34-929A-842F4741067B}"/>
                  </a:ext>
                </a:extLst>
              </p:cNvPr>
              <p:cNvSpPr txBox="1"/>
              <p:nvPr/>
            </p:nvSpPr>
            <p:spPr>
              <a:xfrm>
                <a:off x="3502025" y="1452562"/>
                <a:ext cx="4516814" cy="1458476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6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8EECC-9499-4F34-929A-842F4741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25" y="1452562"/>
                <a:ext cx="4516814" cy="1458476"/>
              </a:xfrm>
              <a:prstGeom prst="rect">
                <a:avLst/>
              </a:prstGeom>
              <a:blipFill>
                <a:blip r:embed="rId2"/>
                <a:stretch>
                  <a:fillRect l="-7467" b="-12048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184124" y="3368238"/>
                <a:ext cx="11817402" cy="2503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4400" dirty="0">
                    <a:solidFill>
                      <a:srgbClr val="002060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modullari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4" y="3368238"/>
                <a:ext cx="11817402" cy="2503442"/>
              </a:xfrm>
              <a:prstGeom prst="rect">
                <a:avLst/>
              </a:prstGeom>
              <a:blipFill>
                <a:blip r:embed="rId3"/>
                <a:stretch>
                  <a:fillRect l="-2063" r="-1083" b="-10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25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 QONUNI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3D8EECC-9499-4F34-929A-842F4741067B}"/>
                  </a:ext>
                </a:extLst>
              </p:cNvPr>
              <p:cNvSpPr txBox="1"/>
              <p:nvPr/>
            </p:nvSpPr>
            <p:spPr>
              <a:xfrm>
                <a:off x="3436937" y="4805362"/>
                <a:ext cx="4516814" cy="1458476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6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8EECC-9499-4F34-929A-842F4741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37" y="4805362"/>
                <a:ext cx="4516814" cy="1458476"/>
              </a:xfrm>
              <a:prstGeom prst="rect">
                <a:avLst/>
              </a:prstGeom>
              <a:blipFill>
                <a:blip r:embed="rId2"/>
                <a:stretch>
                  <a:fillRect l="-7600" b="-12048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5E8108-EF71-43A8-BBBF-8C051DB9253B}"/>
              </a:ext>
            </a:extLst>
          </p:cNvPr>
          <p:cNvSpPr txBox="1"/>
          <p:nvPr/>
        </p:nvSpPr>
        <p:spPr>
          <a:xfrm>
            <a:off x="978061" y="3744928"/>
            <a:ext cx="2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(1)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C9A8EC-426B-453E-A459-BF62A0F517D0}"/>
              </a:ext>
            </a:extLst>
          </p:cNvPr>
          <p:cNvSpPr txBox="1"/>
          <p:nvPr/>
        </p:nvSpPr>
        <p:spPr>
          <a:xfrm>
            <a:off x="3502025" y="3787549"/>
            <a:ext cx="846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munosabatlarni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umumlashtirib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59E55A-68A9-49B0-A1A0-60115B3E1D84}"/>
              </a:ext>
            </a:extLst>
          </p:cNvPr>
          <p:cNvSpPr/>
          <p:nvPr/>
        </p:nvSpPr>
        <p:spPr>
          <a:xfrm>
            <a:off x="530225" y="1147762"/>
            <a:ext cx="111252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olaylik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olinmaydigan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1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 QONUNI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D526A59-3A91-476F-8331-68C2ACB024C8}"/>
              </a:ext>
            </a:extLst>
          </p:cNvPr>
          <p:cNvSpPr/>
          <p:nvPr/>
        </p:nvSpPr>
        <p:spPr>
          <a:xfrm>
            <a:off x="2816224" y="2166936"/>
            <a:ext cx="12954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4370B33-F6AF-4B4B-AF81-DD4C68C79CA5}"/>
              </a:ext>
            </a:extLst>
          </p:cNvPr>
          <p:cNvSpPr/>
          <p:nvPr/>
        </p:nvSpPr>
        <p:spPr>
          <a:xfrm>
            <a:off x="8074025" y="2138362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F81C4C4-200A-48EB-9A2F-7752080710D2}"/>
              </a:ext>
            </a:extLst>
          </p:cNvPr>
          <p:cNvSpPr/>
          <p:nvPr/>
        </p:nvSpPr>
        <p:spPr>
          <a:xfrm>
            <a:off x="3013074" y="4919660"/>
            <a:ext cx="1142999" cy="118107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BCFC878-510F-4C76-A7B9-F5B07D0E9CE4}"/>
              </a:ext>
            </a:extLst>
          </p:cNvPr>
          <p:cNvSpPr/>
          <p:nvPr/>
        </p:nvSpPr>
        <p:spPr>
          <a:xfrm>
            <a:off x="8226425" y="491966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B14B5EE-5B05-4BFC-B24D-DC8D16020422}"/>
              </a:ext>
            </a:extLst>
          </p:cNvPr>
          <p:cNvCxnSpPr/>
          <p:nvPr/>
        </p:nvCxnSpPr>
        <p:spPr>
          <a:xfrm>
            <a:off x="4187824" y="2824162"/>
            <a:ext cx="3886201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6BC61F8-07CB-4FB7-8807-9C25FCCC5298}"/>
              </a:ext>
            </a:extLst>
          </p:cNvPr>
          <p:cNvCxnSpPr/>
          <p:nvPr/>
        </p:nvCxnSpPr>
        <p:spPr>
          <a:xfrm>
            <a:off x="4340224" y="5567362"/>
            <a:ext cx="3886201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6F11DD3-55CE-464F-AFCE-098C02D69E63}"/>
              </a:ext>
            </a:extLst>
          </p:cNvPr>
          <p:cNvCxnSpPr>
            <a:cxnSpLocks/>
          </p:cNvCxnSpPr>
          <p:nvPr/>
        </p:nvCxnSpPr>
        <p:spPr>
          <a:xfrm>
            <a:off x="9217025" y="2767011"/>
            <a:ext cx="990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DAC5ED6C-501B-4B74-BE4A-7DD0A0CB7106}"/>
              </a:ext>
            </a:extLst>
          </p:cNvPr>
          <p:cNvCxnSpPr/>
          <p:nvPr/>
        </p:nvCxnSpPr>
        <p:spPr>
          <a:xfrm>
            <a:off x="4187824" y="5567362"/>
            <a:ext cx="990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9BD2134-568E-4B55-B441-CB6F8EE08EA0}"/>
              </a:ext>
            </a:extLst>
          </p:cNvPr>
          <p:cNvCxnSpPr/>
          <p:nvPr/>
        </p:nvCxnSpPr>
        <p:spPr>
          <a:xfrm flipH="1">
            <a:off x="1673225" y="2709861"/>
            <a:ext cx="11429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5B688D2-B3A8-4B22-A3D4-71847742C8DA}"/>
              </a:ext>
            </a:extLst>
          </p:cNvPr>
          <p:cNvCxnSpPr/>
          <p:nvPr/>
        </p:nvCxnSpPr>
        <p:spPr>
          <a:xfrm flipH="1">
            <a:off x="7083426" y="5567362"/>
            <a:ext cx="11429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478C61E-5062-40F2-BFEB-74FF6D3D966F}"/>
              </a:ext>
            </a:extLst>
          </p:cNvPr>
          <p:cNvCxnSpPr>
            <a:cxnSpLocks/>
          </p:cNvCxnSpPr>
          <p:nvPr/>
        </p:nvCxnSpPr>
        <p:spPr>
          <a:xfrm>
            <a:off x="6740525" y="1833561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F90E7290-3BBF-4822-97BC-C9B49DB9E489}"/>
              </a:ext>
            </a:extLst>
          </p:cNvPr>
          <p:cNvCxnSpPr>
            <a:cxnSpLocks/>
          </p:cNvCxnSpPr>
          <p:nvPr/>
        </p:nvCxnSpPr>
        <p:spPr>
          <a:xfrm flipH="1">
            <a:off x="3463924" y="1833561"/>
            <a:ext cx="2492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AFD9E-F659-4844-B25B-FDB79E3AFBCF}"/>
              </a:ext>
            </a:extLst>
          </p:cNvPr>
          <p:cNvSpPr txBox="1"/>
          <p:nvPr/>
        </p:nvSpPr>
        <p:spPr>
          <a:xfrm>
            <a:off x="6169027" y="1452562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4DBB927-99E0-4DB0-9B8B-AFD259E3993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463924" y="1681162"/>
            <a:ext cx="0" cy="48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2834B6DF-9463-4697-9B1C-1ABB8AE69FF3}"/>
              </a:ext>
            </a:extLst>
          </p:cNvPr>
          <p:cNvCxnSpPr>
            <a:cxnSpLocks/>
          </p:cNvCxnSpPr>
          <p:nvPr/>
        </p:nvCxnSpPr>
        <p:spPr>
          <a:xfrm>
            <a:off x="8645525" y="1652588"/>
            <a:ext cx="0" cy="48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6B8708D-39DF-4000-B4CA-660322EABCD7}"/>
                  </a:ext>
                </a:extLst>
              </p:cNvPr>
              <p:cNvSpPr txBox="1"/>
              <p:nvPr/>
            </p:nvSpPr>
            <p:spPr>
              <a:xfrm>
                <a:off x="2663832" y="3194118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8708D-39DF-4000-B4CA-660322EA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832" y="3194118"/>
                <a:ext cx="129539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F5AD525-AE6C-49D6-8032-B8E274DBC2D0}"/>
                  </a:ext>
                </a:extLst>
              </p:cNvPr>
              <p:cNvSpPr txBox="1"/>
              <p:nvPr/>
            </p:nvSpPr>
            <p:spPr>
              <a:xfrm>
                <a:off x="8569327" y="318631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5AD525-AE6C-49D6-8032-B8E274DB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327" y="3186317"/>
                <a:ext cx="129539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7A24389-7C44-47AD-B4B1-A2BC29F3C0EE}"/>
                  </a:ext>
                </a:extLst>
              </p:cNvPr>
              <p:cNvSpPr txBox="1"/>
              <p:nvPr/>
            </p:nvSpPr>
            <p:spPr>
              <a:xfrm>
                <a:off x="1410940" y="1585198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A24389-7C44-47AD-B4B1-A2BC29F3C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40" y="1585198"/>
                <a:ext cx="129539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560FF49-2ED1-4458-B4D5-D660BE5601EC}"/>
                  </a:ext>
                </a:extLst>
              </p:cNvPr>
              <p:cNvSpPr txBox="1"/>
              <p:nvPr/>
            </p:nvSpPr>
            <p:spPr>
              <a:xfrm>
                <a:off x="9217024" y="1687958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60FF49-2ED1-4458-B4D5-D660BE560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024" y="1687958"/>
                <a:ext cx="129539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198BAFA-B8E3-4E79-BEC0-A7BF2CDDC341}"/>
                  </a:ext>
                </a:extLst>
              </p:cNvPr>
              <p:cNvSpPr txBox="1"/>
              <p:nvPr/>
            </p:nvSpPr>
            <p:spPr>
              <a:xfrm>
                <a:off x="2816224" y="5986460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98BAFA-B8E3-4E79-BEC0-A7BF2CDD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24" y="5986460"/>
                <a:ext cx="129539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B5D6893-F32F-484A-B950-87A79FE2CDF3}"/>
                  </a:ext>
                </a:extLst>
              </p:cNvPr>
              <p:cNvSpPr txBox="1"/>
              <p:nvPr/>
            </p:nvSpPr>
            <p:spPr>
              <a:xfrm>
                <a:off x="3959226" y="460878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5D6893-F32F-484A-B950-87A79FE2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6" y="4608787"/>
                <a:ext cx="129539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FA28AE8-FE4B-4F53-B906-B29AB29B6BD9}"/>
                  </a:ext>
                </a:extLst>
              </p:cNvPr>
              <p:cNvSpPr txBox="1"/>
              <p:nvPr/>
            </p:nvSpPr>
            <p:spPr>
              <a:xfrm>
                <a:off x="8251825" y="601057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A28AE8-FE4B-4F53-B906-B29AB29B6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825" y="6010577"/>
                <a:ext cx="129539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B9AB7E5-9C46-4C68-906E-67FC2D8B7CE2}"/>
                  </a:ext>
                </a:extLst>
              </p:cNvPr>
              <p:cNvSpPr txBox="1"/>
              <p:nvPr/>
            </p:nvSpPr>
            <p:spPr>
              <a:xfrm>
                <a:off x="7127877" y="460878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9AB7E5-9C46-4C68-906E-67FC2D8B7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77" y="4608787"/>
                <a:ext cx="12953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56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 QONUNI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D526A59-3A91-476F-8331-68C2ACB024C8}"/>
              </a:ext>
            </a:extLst>
          </p:cNvPr>
          <p:cNvSpPr/>
          <p:nvPr/>
        </p:nvSpPr>
        <p:spPr>
          <a:xfrm>
            <a:off x="2816224" y="2166936"/>
            <a:ext cx="12954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4370B33-F6AF-4B4B-AF81-DD4C68C79CA5}"/>
              </a:ext>
            </a:extLst>
          </p:cNvPr>
          <p:cNvSpPr/>
          <p:nvPr/>
        </p:nvSpPr>
        <p:spPr>
          <a:xfrm>
            <a:off x="8074025" y="2138362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F81C4C4-200A-48EB-9A2F-7752080710D2}"/>
              </a:ext>
            </a:extLst>
          </p:cNvPr>
          <p:cNvSpPr/>
          <p:nvPr/>
        </p:nvSpPr>
        <p:spPr>
          <a:xfrm>
            <a:off x="3013074" y="4919660"/>
            <a:ext cx="1142999" cy="118107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BCFC878-510F-4C76-A7B9-F5B07D0E9CE4}"/>
              </a:ext>
            </a:extLst>
          </p:cNvPr>
          <p:cNvSpPr/>
          <p:nvPr/>
        </p:nvSpPr>
        <p:spPr>
          <a:xfrm>
            <a:off x="8226425" y="491966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B14B5EE-5B05-4BFC-B24D-DC8D16020422}"/>
              </a:ext>
            </a:extLst>
          </p:cNvPr>
          <p:cNvCxnSpPr/>
          <p:nvPr/>
        </p:nvCxnSpPr>
        <p:spPr>
          <a:xfrm>
            <a:off x="4187824" y="2824162"/>
            <a:ext cx="3886201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6BC61F8-07CB-4FB7-8807-9C25FCCC5298}"/>
              </a:ext>
            </a:extLst>
          </p:cNvPr>
          <p:cNvCxnSpPr/>
          <p:nvPr/>
        </p:nvCxnSpPr>
        <p:spPr>
          <a:xfrm>
            <a:off x="4340224" y="5567362"/>
            <a:ext cx="3886201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6F11DD3-55CE-464F-AFCE-098C02D69E63}"/>
              </a:ext>
            </a:extLst>
          </p:cNvPr>
          <p:cNvCxnSpPr>
            <a:cxnSpLocks/>
          </p:cNvCxnSpPr>
          <p:nvPr/>
        </p:nvCxnSpPr>
        <p:spPr>
          <a:xfrm>
            <a:off x="9217025" y="2767011"/>
            <a:ext cx="990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DAC5ED6C-501B-4B74-BE4A-7DD0A0CB7106}"/>
              </a:ext>
            </a:extLst>
          </p:cNvPr>
          <p:cNvCxnSpPr/>
          <p:nvPr/>
        </p:nvCxnSpPr>
        <p:spPr>
          <a:xfrm>
            <a:off x="4187824" y="5567362"/>
            <a:ext cx="990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9BD2134-568E-4B55-B441-CB6F8EE08EA0}"/>
              </a:ext>
            </a:extLst>
          </p:cNvPr>
          <p:cNvCxnSpPr/>
          <p:nvPr/>
        </p:nvCxnSpPr>
        <p:spPr>
          <a:xfrm flipH="1">
            <a:off x="1673225" y="2709861"/>
            <a:ext cx="11429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5B688D2-B3A8-4B22-A3D4-71847742C8DA}"/>
              </a:ext>
            </a:extLst>
          </p:cNvPr>
          <p:cNvCxnSpPr/>
          <p:nvPr/>
        </p:nvCxnSpPr>
        <p:spPr>
          <a:xfrm flipH="1">
            <a:off x="7083426" y="5567362"/>
            <a:ext cx="11429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478C61E-5062-40F2-BFEB-74FF6D3D966F}"/>
              </a:ext>
            </a:extLst>
          </p:cNvPr>
          <p:cNvCxnSpPr>
            <a:cxnSpLocks/>
          </p:cNvCxnSpPr>
          <p:nvPr/>
        </p:nvCxnSpPr>
        <p:spPr>
          <a:xfrm>
            <a:off x="6740525" y="1833561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F90E7290-3BBF-4822-97BC-C9B49DB9E489}"/>
              </a:ext>
            </a:extLst>
          </p:cNvPr>
          <p:cNvCxnSpPr>
            <a:cxnSpLocks/>
          </p:cNvCxnSpPr>
          <p:nvPr/>
        </p:nvCxnSpPr>
        <p:spPr>
          <a:xfrm flipH="1">
            <a:off x="3463924" y="1833561"/>
            <a:ext cx="2492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AFD9E-F659-4844-B25B-FDB79E3AFBCF}"/>
              </a:ext>
            </a:extLst>
          </p:cNvPr>
          <p:cNvSpPr txBox="1"/>
          <p:nvPr/>
        </p:nvSpPr>
        <p:spPr>
          <a:xfrm>
            <a:off x="6169027" y="1452562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4DBB927-99E0-4DB0-9B8B-AFD259E3993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463924" y="1681162"/>
            <a:ext cx="0" cy="48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2834B6DF-9463-4697-9B1C-1ABB8AE69FF3}"/>
              </a:ext>
            </a:extLst>
          </p:cNvPr>
          <p:cNvCxnSpPr>
            <a:cxnSpLocks/>
          </p:cNvCxnSpPr>
          <p:nvPr/>
        </p:nvCxnSpPr>
        <p:spPr>
          <a:xfrm>
            <a:off x="8645525" y="1652588"/>
            <a:ext cx="0" cy="48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6B8708D-39DF-4000-B4CA-660322EABCD7}"/>
                  </a:ext>
                </a:extLst>
              </p:cNvPr>
              <p:cNvSpPr txBox="1"/>
              <p:nvPr/>
            </p:nvSpPr>
            <p:spPr>
              <a:xfrm>
                <a:off x="2663832" y="3194118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8708D-39DF-4000-B4CA-660322EA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832" y="3194118"/>
                <a:ext cx="129539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F5AD525-AE6C-49D6-8032-B8E274DBC2D0}"/>
                  </a:ext>
                </a:extLst>
              </p:cNvPr>
              <p:cNvSpPr txBox="1"/>
              <p:nvPr/>
            </p:nvSpPr>
            <p:spPr>
              <a:xfrm>
                <a:off x="8569327" y="318631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5AD525-AE6C-49D6-8032-B8E274DB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327" y="3186317"/>
                <a:ext cx="129539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7A24389-7C44-47AD-B4B1-A2BC29F3C0EE}"/>
                  </a:ext>
                </a:extLst>
              </p:cNvPr>
              <p:cNvSpPr txBox="1"/>
              <p:nvPr/>
            </p:nvSpPr>
            <p:spPr>
              <a:xfrm>
                <a:off x="1410940" y="1585198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A24389-7C44-47AD-B4B1-A2BC29F3C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40" y="1585198"/>
                <a:ext cx="129539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560FF49-2ED1-4458-B4D5-D660BE5601EC}"/>
                  </a:ext>
                </a:extLst>
              </p:cNvPr>
              <p:cNvSpPr txBox="1"/>
              <p:nvPr/>
            </p:nvSpPr>
            <p:spPr>
              <a:xfrm>
                <a:off x="9217024" y="1687958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60FF49-2ED1-4458-B4D5-D660BE560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024" y="1687958"/>
                <a:ext cx="129539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198BAFA-B8E3-4E79-BEC0-A7BF2CDDC341}"/>
                  </a:ext>
                </a:extLst>
              </p:cNvPr>
              <p:cNvSpPr txBox="1"/>
              <p:nvPr/>
            </p:nvSpPr>
            <p:spPr>
              <a:xfrm>
                <a:off x="2816224" y="5986460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98BAFA-B8E3-4E79-BEC0-A7BF2CDD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24" y="5986460"/>
                <a:ext cx="129539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B5D6893-F32F-484A-B950-87A79FE2CDF3}"/>
                  </a:ext>
                </a:extLst>
              </p:cNvPr>
              <p:cNvSpPr txBox="1"/>
              <p:nvPr/>
            </p:nvSpPr>
            <p:spPr>
              <a:xfrm>
                <a:off x="3959226" y="460878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5D6893-F32F-484A-B950-87A79FE2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6" y="4608787"/>
                <a:ext cx="129539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FA28AE8-FE4B-4F53-B906-B29AB29B6BD9}"/>
                  </a:ext>
                </a:extLst>
              </p:cNvPr>
              <p:cNvSpPr txBox="1"/>
              <p:nvPr/>
            </p:nvSpPr>
            <p:spPr>
              <a:xfrm>
                <a:off x="8251825" y="601057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A28AE8-FE4B-4F53-B906-B29AB29B6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825" y="6010577"/>
                <a:ext cx="129539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B9AB7E5-9C46-4C68-906E-67FC2D8B7CE2}"/>
                  </a:ext>
                </a:extLst>
              </p:cNvPr>
              <p:cNvSpPr txBox="1"/>
              <p:nvPr/>
            </p:nvSpPr>
            <p:spPr>
              <a:xfrm>
                <a:off x="7127877" y="4608787"/>
                <a:ext cx="1295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9AB7E5-9C46-4C68-906E-67FC2D8B7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77" y="4608787"/>
                <a:ext cx="12953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4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679E-6 2.42877E-6 L -0.19697 0.00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9" y="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631E-6 2.98507E-6 L 0.20323 -0.001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2" y="-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689E-6 1.05834E-6 L 0.16558 1.0583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0115E-7 2.17096E-6 L -0.16884 2.170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 QONUNI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3D8EECC-9499-4F34-929A-842F4741067B}"/>
                  </a:ext>
                </a:extLst>
              </p:cNvPr>
              <p:cNvSpPr txBox="1"/>
              <p:nvPr/>
            </p:nvSpPr>
            <p:spPr>
              <a:xfrm>
                <a:off x="1324183" y="1396682"/>
                <a:ext cx="4516814" cy="1458476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6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8EECC-9499-4F34-929A-842F4741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183" y="1396682"/>
                <a:ext cx="4516814" cy="1458476"/>
              </a:xfrm>
              <a:prstGeom prst="rect">
                <a:avLst/>
              </a:prstGeom>
              <a:blipFill>
                <a:blip r:embed="rId2"/>
                <a:stretch>
                  <a:fillRect l="-7467" b="-12500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61AE96A-F70B-42BA-9849-B67C0BA5D621}"/>
                  </a:ext>
                </a:extLst>
              </p:cNvPr>
              <p:cNvSpPr txBox="1"/>
              <p:nvPr/>
            </p:nvSpPr>
            <p:spPr>
              <a:xfrm>
                <a:off x="6473825" y="1396682"/>
                <a:ext cx="5181600" cy="1417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5400" b="1" dirty="0">
                    <a:solidFill>
                      <a:srgbClr val="002060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1AE96A-F70B-42BA-9849-B67C0BA5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825" y="1396682"/>
                <a:ext cx="5181600" cy="1417055"/>
              </a:xfrm>
              <a:prstGeom prst="rect">
                <a:avLst/>
              </a:prstGeom>
              <a:blipFill>
                <a:blip r:embed="rId3"/>
                <a:stretch>
                  <a:fillRect l="-6353" b="-133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10BDC2E-D81A-4EA3-895F-5BB72153D863}"/>
                  </a:ext>
                </a:extLst>
              </p:cNvPr>
              <p:cNvSpPr txBox="1"/>
              <p:nvPr/>
            </p:nvSpPr>
            <p:spPr>
              <a:xfrm>
                <a:off x="393788" y="2879973"/>
                <a:ext cx="10894418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Zaryadlari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ulondan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zaryad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vakuumda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biridan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turganda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F= 9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ta’sirlashadi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0BDC2E-D81A-4EA3-895F-5BB72153D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88" y="2879973"/>
                <a:ext cx="10894418" cy="2800767"/>
              </a:xfrm>
              <a:prstGeom prst="rect">
                <a:avLst/>
              </a:prstGeom>
              <a:blipFill>
                <a:blip r:embed="rId4"/>
                <a:stretch>
                  <a:fillRect l="-2294" t="-4565" r="-2238" b="-9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58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346</Words>
  <Application>Microsoft Office PowerPoint</Application>
  <PresentationFormat>Произвольный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Guljaxon</cp:lastModifiedBy>
  <cp:revision>242</cp:revision>
  <dcterms:created xsi:type="dcterms:W3CDTF">2020-04-13T08:05:16Z</dcterms:created>
  <dcterms:modified xsi:type="dcterms:W3CDTF">2021-03-25T05:43:02Z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