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76" r:id="rId4"/>
    <p:sldId id="264" r:id="rId5"/>
    <p:sldId id="257" r:id="rId6"/>
    <p:sldId id="277" r:id="rId7"/>
    <p:sldId id="269" r:id="rId8"/>
    <p:sldId id="278" r:id="rId9"/>
    <p:sldId id="279" r:id="rId10"/>
    <p:sldId id="280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4660"/>
  </p:normalViewPr>
  <p:slideViewPr>
    <p:cSldViewPr>
      <p:cViewPr varScale="1">
        <p:scale>
          <a:sx n="67" d="100"/>
          <a:sy n="67" d="100"/>
        </p:scale>
        <p:origin x="135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61D26D-65B0-4F76-9963-37D9C09A7F6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1E57C21-0A54-4BE6-8495-5A3FF3492C48}">
      <dgm:prSet phldrT="[Текст]" custT="1"/>
      <dgm:spPr/>
      <dgm:t>
        <a:bodyPr/>
        <a:lstStyle/>
        <a:p>
          <a:r>
            <a:rPr lang="en-US" sz="4400" dirty="0" err="1" smtClean="0">
              <a:latin typeface="Arial" panose="020B0604020202020204" pitchFamily="34" charset="0"/>
              <a:cs typeface="Arial" panose="020B0604020202020204" pitchFamily="34" charset="0"/>
            </a:rPr>
            <a:t>Og‘zaki</a:t>
          </a:r>
          <a:r>
            <a:rPr lang="en-US" sz="4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 smtClean="0">
              <a:latin typeface="Arial" panose="020B0604020202020204" pitchFamily="34" charset="0"/>
              <a:cs typeface="Arial" panose="020B0604020202020204" pitchFamily="34" charset="0"/>
            </a:rPr>
            <a:t>adabiyot</a:t>
          </a:r>
          <a:endParaRPr lang="ru-RU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CE75E1-E7E3-4852-8D09-ACA872034B87}" type="parTrans" cxnId="{549AFE2B-3A02-4BB6-9500-208CC6BAA65C}">
      <dgm:prSet/>
      <dgm:spPr/>
      <dgm:t>
        <a:bodyPr/>
        <a:lstStyle/>
        <a:p>
          <a:endParaRPr lang="ru-RU"/>
        </a:p>
      </dgm:t>
    </dgm:pt>
    <dgm:pt modelId="{C29FD948-014C-4482-9645-513C3BB0360B}" type="sibTrans" cxnId="{549AFE2B-3A02-4BB6-9500-208CC6BAA65C}">
      <dgm:prSet/>
      <dgm:spPr/>
      <dgm:t>
        <a:bodyPr/>
        <a:lstStyle/>
        <a:p>
          <a:endParaRPr lang="ru-RU"/>
        </a:p>
      </dgm:t>
    </dgm:pt>
    <dgm:pt modelId="{E9C1A8E8-BD1B-40A3-94BB-B6F1A4A71A79}">
      <dgm:prSet phldrT="[Текст]"/>
      <dgm:spPr/>
      <dgm:t>
        <a:bodyPr/>
        <a:lstStyle/>
        <a:p>
          <a:r>
            <a:rPr lang="en-US" dirty="0" err="1" smtClean="0">
              <a:latin typeface="Arial" panose="020B0604020202020204" pitchFamily="34" charset="0"/>
              <a:cs typeface="Arial" panose="020B0604020202020204" pitchFamily="34" charset="0"/>
            </a:rPr>
            <a:t>muallifi</a:t>
          </a:r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latin typeface="Arial" panose="020B0604020202020204" pitchFamily="34" charset="0"/>
              <a:cs typeface="Arial" panose="020B0604020202020204" pitchFamily="34" charset="0"/>
            </a:rPr>
            <a:t>noma’lum</a:t>
          </a:r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F4B352-AACD-428D-AD99-F08EBDFC65AC}" type="parTrans" cxnId="{552CC8AE-B605-4B5A-B9FF-31E9F238E144}">
      <dgm:prSet/>
      <dgm:spPr/>
      <dgm:t>
        <a:bodyPr/>
        <a:lstStyle/>
        <a:p>
          <a:endParaRPr lang="ru-RU"/>
        </a:p>
      </dgm:t>
    </dgm:pt>
    <dgm:pt modelId="{F65B005A-96E6-4278-8B3B-CEF503BADE7E}" type="sibTrans" cxnId="{552CC8AE-B605-4B5A-B9FF-31E9F238E144}">
      <dgm:prSet/>
      <dgm:spPr/>
      <dgm:t>
        <a:bodyPr/>
        <a:lstStyle/>
        <a:p>
          <a:endParaRPr lang="ru-RU"/>
        </a:p>
      </dgm:t>
    </dgm:pt>
    <dgm:pt modelId="{1128517C-7BBA-4579-9141-FD9C1126BE0F}">
      <dgm:prSet phldrT="[Текст]"/>
      <dgm:spPr/>
      <dgm:t>
        <a:bodyPr/>
        <a:lstStyle/>
        <a:p>
          <a:r>
            <a:rPr lang="en-US" dirty="0" err="1" smtClean="0">
              <a:latin typeface="Arial" panose="020B0604020202020204" pitchFamily="34" charset="0"/>
              <a:cs typeface="Arial" panose="020B0604020202020204" pitchFamily="34" charset="0"/>
            </a:rPr>
            <a:t>yaratilgan</a:t>
          </a:r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latin typeface="Arial" panose="020B0604020202020204" pitchFamily="34" charset="0"/>
              <a:cs typeface="Arial" panose="020B0604020202020204" pitchFamily="34" charset="0"/>
            </a:rPr>
            <a:t>davri</a:t>
          </a:r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latin typeface="Arial" panose="020B0604020202020204" pitchFamily="34" charset="0"/>
              <a:cs typeface="Arial" panose="020B0604020202020204" pitchFamily="34" charset="0"/>
            </a:rPr>
            <a:t>noaniq</a:t>
          </a:r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CBD516-6D26-43C7-B886-43BBC7EFF9BD}" type="parTrans" cxnId="{B028910C-3A91-4809-A2C3-E39C8C10B133}">
      <dgm:prSet/>
      <dgm:spPr/>
      <dgm:t>
        <a:bodyPr/>
        <a:lstStyle/>
        <a:p>
          <a:endParaRPr lang="ru-RU"/>
        </a:p>
      </dgm:t>
    </dgm:pt>
    <dgm:pt modelId="{64ED8A22-9794-4425-A9EF-C6865EE2CB88}" type="sibTrans" cxnId="{B028910C-3A91-4809-A2C3-E39C8C10B133}">
      <dgm:prSet/>
      <dgm:spPr/>
      <dgm:t>
        <a:bodyPr/>
        <a:lstStyle/>
        <a:p>
          <a:endParaRPr lang="ru-RU"/>
        </a:p>
      </dgm:t>
    </dgm:pt>
    <dgm:pt modelId="{9BB446B4-C482-4445-8514-656FD4BEB9CF}">
      <dgm:prSet phldrT="[Текст]" custT="1"/>
      <dgm:spPr/>
      <dgm:t>
        <a:bodyPr/>
        <a:lstStyle/>
        <a:p>
          <a:r>
            <a:rPr lang="en-US" sz="4400" dirty="0" err="1" smtClean="0">
              <a:latin typeface="Arial" panose="020B0604020202020204" pitchFamily="34" charset="0"/>
              <a:cs typeface="Arial" panose="020B0604020202020204" pitchFamily="34" charset="0"/>
            </a:rPr>
            <a:t>Yozma</a:t>
          </a:r>
          <a:r>
            <a:rPr lang="en-US" sz="44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 smtClean="0">
              <a:latin typeface="Arial" panose="020B0604020202020204" pitchFamily="34" charset="0"/>
              <a:cs typeface="Arial" panose="020B0604020202020204" pitchFamily="34" charset="0"/>
            </a:rPr>
            <a:t>adabiyot</a:t>
          </a:r>
          <a:endParaRPr lang="ru-RU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0130C57-A971-47A8-9349-7B4612D97460}" type="parTrans" cxnId="{9CD053B0-9E7A-42B1-B5AA-1630E97BF7AA}">
      <dgm:prSet/>
      <dgm:spPr/>
      <dgm:t>
        <a:bodyPr/>
        <a:lstStyle/>
        <a:p>
          <a:endParaRPr lang="ru-RU"/>
        </a:p>
      </dgm:t>
    </dgm:pt>
    <dgm:pt modelId="{0D77AB48-C7EA-472F-AB39-F4DDE2BD9AF3}" type="sibTrans" cxnId="{9CD053B0-9E7A-42B1-B5AA-1630E97BF7AA}">
      <dgm:prSet/>
      <dgm:spPr/>
      <dgm:t>
        <a:bodyPr/>
        <a:lstStyle/>
        <a:p>
          <a:endParaRPr lang="ru-RU"/>
        </a:p>
      </dgm:t>
    </dgm:pt>
    <dgm:pt modelId="{02D7CC0F-EBD0-4348-ABFB-B15D40028437}">
      <dgm:prSet phldrT="[Текст]"/>
      <dgm:spPr/>
      <dgm:t>
        <a:bodyPr/>
        <a:lstStyle/>
        <a:p>
          <a:r>
            <a:rPr lang="en-US" dirty="0" err="1" smtClean="0">
              <a:latin typeface="Arial" panose="020B0604020202020204" pitchFamily="34" charset="0"/>
              <a:cs typeface="Arial" panose="020B0604020202020204" pitchFamily="34" charset="0"/>
            </a:rPr>
            <a:t>muayyan</a:t>
          </a:r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latin typeface="Arial" panose="020B0604020202020204" pitchFamily="34" charset="0"/>
              <a:cs typeface="Arial" panose="020B0604020202020204" pitchFamily="34" charset="0"/>
            </a:rPr>
            <a:t>ijodkor</a:t>
          </a:r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latin typeface="Arial" panose="020B0604020202020204" pitchFamily="34" charset="0"/>
              <a:cs typeface="Arial" panose="020B0604020202020204" pitchFamily="34" charset="0"/>
            </a:rPr>
            <a:t>yaratgan</a:t>
          </a:r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0FDDC3-C9AE-4FA6-BF6B-07B8640E4F7A}" type="parTrans" cxnId="{19065BE5-F2A4-48CC-977C-C2E0CE8114BA}">
      <dgm:prSet/>
      <dgm:spPr/>
      <dgm:t>
        <a:bodyPr/>
        <a:lstStyle/>
        <a:p>
          <a:endParaRPr lang="ru-RU"/>
        </a:p>
      </dgm:t>
    </dgm:pt>
    <dgm:pt modelId="{E8BD2D72-69D8-4107-9198-0FEB6A23E259}" type="sibTrans" cxnId="{19065BE5-F2A4-48CC-977C-C2E0CE8114BA}">
      <dgm:prSet/>
      <dgm:spPr/>
      <dgm:t>
        <a:bodyPr/>
        <a:lstStyle/>
        <a:p>
          <a:endParaRPr lang="ru-RU"/>
        </a:p>
      </dgm:t>
    </dgm:pt>
    <dgm:pt modelId="{8D4AA600-C52B-4C2C-8CF9-5F4B2D471D18}">
      <dgm:prSet phldrT="[Текст]"/>
      <dgm:spPr/>
      <dgm:t>
        <a:bodyPr/>
        <a:lstStyle/>
        <a:p>
          <a:r>
            <a:rPr lang="en-US" dirty="0" err="1" smtClean="0">
              <a:latin typeface="Arial" panose="020B0604020202020204" pitchFamily="34" charset="0"/>
              <a:cs typeface="Arial" panose="020B0604020202020204" pitchFamily="34" charset="0"/>
            </a:rPr>
            <a:t>yozma</a:t>
          </a:r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latin typeface="Arial" panose="020B0604020202020204" pitchFamily="34" charset="0"/>
              <a:cs typeface="Arial" panose="020B0604020202020204" pitchFamily="34" charset="0"/>
            </a:rPr>
            <a:t>manbasi</a:t>
          </a:r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 smtClean="0"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dirty="0" smtClean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4A7B0FA-AA09-42D4-AEE5-D043B80EC59C}" type="parTrans" cxnId="{BFDF9F44-B100-4C5A-87B6-4A296923B32B}">
      <dgm:prSet/>
      <dgm:spPr/>
    </dgm:pt>
    <dgm:pt modelId="{378E4509-EAF4-4FCF-BC60-9EF7EEFFED6C}" type="sibTrans" cxnId="{BFDF9F44-B100-4C5A-87B6-4A296923B32B}">
      <dgm:prSet/>
      <dgm:spPr/>
    </dgm:pt>
    <dgm:pt modelId="{49522859-4F1E-48BB-84A0-394AB16FF798}" type="pres">
      <dgm:prSet presAssocID="{0F61D26D-65B0-4F76-9963-37D9C09A7F6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82DDA32-0B62-4847-AE1B-D6D044C2D3A7}" type="pres">
      <dgm:prSet presAssocID="{D1E57C21-0A54-4BE6-8495-5A3FF3492C48}" presName="linNode" presStyleCnt="0"/>
      <dgm:spPr/>
    </dgm:pt>
    <dgm:pt modelId="{FD78F801-3B61-48BE-8CC9-768C30EF197E}" type="pres">
      <dgm:prSet presAssocID="{D1E57C21-0A54-4BE6-8495-5A3FF3492C48}" presName="parentShp" presStyleLbl="node1" presStyleIdx="0" presStyleCnt="2" custLinFactNeighborX="-1249" custLinFactNeighborY="13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51A9CA-FBF6-478A-881C-ECA9014747B1}" type="pres">
      <dgm:prSet presAssocID="{D1E57C21-0A54-4BE6-8495-5A3FF3492C48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768A50-6817-41F1-A6B9-94B5E8261DB9}" type="pres">
      <dgm:prSet presAssocID="{C29FD948-014C-4482-9645-513C3BB0360B}" presName="spacing" presStyleCnt="0"/>
      <dgm:spPr/>
    </dgm:pt>
    <dgm:pt modelId="{CABECE36-6869-422D-AEFD-6F767CE2091A}" type="pres">
      <dgm:prSet presAssocID="{9BB446B4-C482-4445-8514-656FD4BEB9CF}" presName="linNode" presStyleCnt="0"/>
      <dgm:spPr/>
    </dgm:pt>
    <dgm:pt modelId="{DB7B20DD-B316-4869-A443-FD42D5393688}" type="pres">
      <dgm:prSet presAssocID="{9BB446B4-C482-4445-8514-656FD4BEB9CF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2AC081-1D01-45CE-9400-598D5BD1E461}" type="pres">
      <dgm:prSet presAssocID="{9BB446B4-C482-4445-8514-656FD4BEB9CF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9065BE5-F2A4-48CC-977C-C2E0CE8114BA}" srcId="{9BB446B4-C482-4445-8514-656FD4BEB9CF}" destId="{02D7CC0F-EBD0-4348-ABFB-B15D40028437}" srcOrd="1" destOrd="0" parTransId="{080FDDC3-C9AE-4FA6-BF6B-07B8640E4F7A}" sibTransId="{E8BD2D72-69D8-4107-9198-0FEB6A23E259}"/>
    <dgm:cxn modelId="{552CC8AE-B605-4B5A-B9FF-31E9F238E144}" srcId="{D1E57C21-0A54-4BE6-8495-5A3FF3492C48}" destId="{E9C1A8E8-BD1B-40A3-94BB-B6F1A4A71A79}" srcOrd="0" destOrd="0" parTransId="{ACF4B352-AACD-428D-AD99-F08EBDFC65AC}" sibTransId="{F65B005A-96E6-4278-8B3B-CEF503BADE7E}"/>
    <dgm:cxn modelId="{581FF528-4006-402B-AEC3-DBA211B0D7C1}" type="presOf" srcId="{02D7CC0F-EBD0-4348-ABFB-B15D40028437}" destId="{E82AC081-1D01-45CE-9400-598D5BD1E461}" srcOrd="0" destOrd="1" presId="urn:microsoft.com/office/officeart/2005/8/layout/vList6"/>
    <dgm:cxn modelId="{ADE1E381-A7AE-4BE2-A786-D609607057E2}" type="presOf" srcId="{8D4AA600-C52B-4C2C-8CF9-5F4B2D471D18}" destId="{E82AC081-1D01-45CE-9400-598D5BD1E461}" srcOrd="0" destOrd="0" presId="urn:microsoft.com/office/officeart/2005/8/layout/vList6"/>
    <dgm:cxn modelId="{84B4B797-9C72-4561-A823-C79CFF56EAA1}" type="presOf" srcId="{E9C1A8E8-BD1B-40A3-94BB-B6F1A4A71A79}" destId="{3151A9CA-FBF6-478A-881C-ECA9014747B1}" srcOrd="0" destOrd="0" presId="urn:microsoft.com/office/officeart/2005/8/layout/vList6"/>
    <dgm:cxn modelId="{2D69B48B-45F1-41DE-A728-8490B8162F49}" type="presOf" srcId="{0F61D26D-65B0-4F76-9963-37D9C09A7F62}" destId="{49522859-4F1E-48BB-84A0-394AB16FF798}" srcOrd="0" destOrd="0" presId="urn:microsoft.com/office/officeart/2005/8/layout/vList6"/>
    <dgm:cxn modelId="{BFDF9F44-B100-4C5A-87B6-4A296923B32B}" srcId="{9BB446B4-C482-4445-8514-656FD4BEB9CF}" destId="{8D4AA600-C52B-4C2C-8CF9-5F4B2D471D18}" srcOrd="0" destOrd="0" parTransId="{64A7B0FA-AA09-42D4-AEE5-D043B80EC59C}" sibTransId="{378E4509-EAF4-4FCF-BC60-9EF7EEFFED6C}"/>
    <dgm:cxn modelId="{B028910C-3A91-4809-A2C3-E39C8C10B133}" srcId="{D1E57C21-0A54-4BE6-8495-5A3FF3492C48}" destId="{1128517C-7BBA-4579-9141-FD9C1126BE0F}" srcOrd="1" destOrd="0" parTransId="{34CBD516-6D26-43C7-B886-43BBC7EFF9BD}" sibTransId="{64ED8A22-9794-4425-A9EF-C6865EE2CB88}"/>
    <dgm:cxn modelId="{9CD053B0-9E7A-42B1-B5AA-1630E97BF7AA}" srcId="{0F61D26D-65B0-4F76-9963-37D9C09A7F62}" destId="{9BB446B4-C482-4445-8514-656FD4BEB9CF}" srcOrd="1" destOrd="0" parTransId="{40130C57-A971-47A8-9349-7B4612D97460}" sibTransId="{0D77AB48-C7EA-472F-AB39-F4DDE2BD9AF3}"/>
    <dgm:cxn modelId="{7E4C3AF2-7ADF-4992-8EDA-D2170E2D4FF1}" type="presOf" srcId="{D1E57C21-0A54-4BE6-8495-5A3FF3492C48}" destId="{FD78F801-3B61-48BE-8CC9-768C30EF197E}" srcOrd="0" destOrd="0" presId="urn:microsoft.com/office/officeart/2005/8/layout/vList6"/>
    <dgm:cxn modelId="{5E325CA4-9FB8-424F-B1AF-C3F8E1AE37B4}" type="presOf" srcId="{9BB446B4-C482-4445-8514-656FD4BEB9CF}" destId="{DB7B20DD-B316-4869-A443-FD42D5393688}" srcOrd="0" destOrd="0" presId="urn:microsoft.com/office/officeart/2005/8/layout/vList6"/>
    <dgm:cxn modelId="{6FA2662E-9DDD-49D0-B70F-B9DF11BBF09E}" type="presOf" srcId="{1128517C-7BBA-4579-9141-FD9C1126BE0F}" destId="{3151A9CA-FBF6-478A-881C-ECA9014747B1}" srcOrd="0" destOrd="1" presId="urn:microsoft.com/office/officeart/2005/8/layout/vList6"/>
    <dgm:cxn modelId="{549AFE2B-3A02-4BB6-9500-208CC6BAA65C}" srcId="{0F61D26D-65B0-4F76-9963-37D9C09A7F62}" destId="{D1E57C21-0A54-4BE6-8495-5A3FF3492C48}" srcOrd="0" destOrd="0" parTransId="{56CE75E1-E7E3-4852-8D09-ACA872034B87}" sibTransId="{C29FD948-014C-4482-9645-513C3BB0360B}"/>
    <dgm:cxn modelId="{8F3FB8B2-B5E4-448D-9C55-37C16124DFEF}" type="presParOf" srcId="{49522859-4F1E-48BB-84A0-394AB16FF798}" destId="{982DDA32-0B62-4847-AE1B-D6D044C2D3A7}" srcOrd="0" destOrd="0" presId="urn:microsoft.com/office/officeart/2005/8/layout/vList6"/>
    <dgm:cxn modelId="{DEE5CA27-C04C-40C9-9F4B-BAB959AD1411}" type="presParOf" srcId="{982DDA32-0B62-4847-AE1B-D6D044C2D3A7}" destId="{FD78F801-3B61-48BE-8CC9-768C30EF197E}" srcOrd="0" destOrd="0" presId="urn:microsoft.com/office/officeart/2005/8/layout/vList6"/>
    <dgm:cxn modelId="{04D54CF0-CD36-4055-A889-641076D95871}" type="presParOf" srcId="{982DDA32-0B62-4847-AE1B-D6D044C2D3A7}" destId="{3151A9CA-FBF6-478A-881C-ECA9014747B1}" srcOrd="1" destOrd="0" presId="urn:microsoft.com/office/officeart/2005/8/layout/vList6"/>
    <dgm:cxn modelId="{E0BB5C60-8476-4D08-BC4B-CCC1DF674867}" type="presParOf" srcId="{49522859-4F1E-48BB-84A0-394AB16FF798}" destId="{62768A50-6817-41F1-A6B9-94B5E8261DB9}" srcOrd="1" destOrd="0" presId="urn:microsoft.com/office/officeart/2005/8/layout/vList6"/>
    <dgm:cxn modelId="{979FA935-B97C-4BD4-8ABA-476568692471}" type="presParOf" srcId="{49522859-4F1E-48BB-84A0-394AB16FF798}" destId="{CABECE36-6869-422D-AEFD-6F767CE2091A}" srcOrd="2" destOrd="0" presId="urn:microsoft.com/office/officeart/2005/8/layout/vList6"/>
    <dgm:cxn modelId="{1208C59A-4916-47C2-A7F7-4B57D6A28244}" type="presParOf" srcId="{CABECE36-6869-422D-AEFD-6F767CE2091A}" destId="{DB7B20DD-B316-4869-A443-FD42D5393688}" srcOrd="0" destOrd="0" presId="urn:microsoft.com/office/officeart/2005/8/layout/vList6"/>
    <dgm:cxn modelId="{125267B4-2FF3-415B-BB3D-C27FB56AA43B}" type="presParOf" srcId="{CABECE36-6869-422D-AEFD-6F767CE2091A}" destId="{E82AC081-1D01-45CE-9400-598D5BD1E46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2B833C-8D6C-4864-BBCE-C7D9AA94AD03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C927B39-4CB1-4E13-B0D5-99AD099A78E7}">
      <dgm:prSet phldrT="[Текст]"/>
      <dgm:spPr/>
      <dgm:t>
        <a:bodyPr/>
        <a:lstStyle/>
        <a:p>
          <a:r>
            <a:rPr lang="en-US" dirty="0" smtClean="0"/>
            <a:t>LIRIKA</a:t>
          </a:r>
          <a:endParaRPr lang="ru-RU" dirty="0"/>
        </a:p>
      </dgm:t>
    </dgm:pt>
    <dgm:pt modelId="{983E0B54-F03D-4ED3-809B-D7494B8E1748}" type="parTrans" cxnId="{392C3B16-191E-4285-B56A-1D90D5480852}">
      <dgm:prSet/>
      <dgm:spPr/>
      <dgm:t>
        <a:bodyPr/>
        <a:lstStyle/>
        <a:p>
          <a:endParaRPr lang="ru-RU"/>
        </a:p>
      </dgm:t>
    </dgm:pt>
    <dgm:pt modelId="{35329187-7445-484A-BC89-5797EF80410D}" type="sibTrans" cxnId="{392C3B16-191E-4285-B56A-1D90D5480852}">
      <dgm:prSet/>
      <dgm:spPr/>
      <dgm:t>
        <a:bodyPr/>
        <a:lstStyle/>
        <a:p>
          <a:endParaRPr lang="ru-RU"/>
        </a:p>
      </dgm:t>
    </dgm:pt>
    <dgm:pt modelId="{392285C7-5879-4E2B-BC07-87788BCD1862}">
      <dgm:prSet phldrT="[Текст]"/>
      <dgm:spPr/>
      <dgm:t>
        <a:bodyPr/>
        <a:lstStyle/>
        <a:p>
          <a:endParaRPr lang="ru-RU" sz="1400" dirty="0"/>
        </a:p>
      </dgm:t>
    </dgm:pt>
    <dgm:pt modelId="{DF623353-1ADA-4AD3-B60F-9F84023655E4}" type="parTrans" cxnId="{0D39A4C7-3277-4314-B19D-56B1F3664308}">
      <dgm:prSet/>
      <dgm:spPr/>
      <dgm:t>
        <a:bodyPr/>
        <a:lstStyle/>
        <a:p>
          <a:endParaRPr lang="ru-RU"/>
        </a:p>
      </dgm:t>
    </dgm:pt>
    <dgm:pt modelId="{F9AE79C0-4AB9-4CD7-BA4F-2A1FFB07CBF4}" type="sibTrans" cxnId="{0D39A4C7-3277-4314-B19D-56B1F3664308}">
      <dgm:prSet/>
      <dgm:spPr/>
      <dgm:t>
        <a:bodyPr/>
        <a:lstStyle/>
        <a:p>
          <a:endParaRPr lang="ru-RU"/>
        </a:p>
      </dgm:t>
    </dgm:pt>
    <dgm:pt modelId="{B2A7176B-DDD6-4737-B18A-BBD91FA5BDA5}">
      <dgm:prSet phldrT="[Текст]"/>
      <dgm:spPr/>
      <dgm:t>
        <a:bodyPr/>
        <a:lstStyle/>
        <a:p>
          <a:endParaRPr lang="ru-RU" sz="1400" dirty="0"/>
        </a:p>
      </dgm:t>
    </dgm:pt>
    <dgm:pt modelId="{D634F1FA-BF1A-4661-8607-234F58D3DCCC}" type="parTrans" cxnId="{08E9AC94-92A5-4C9A-8EDB-B97A1C4EB1F4}">
      <dgm:prSet/>
      <dgm:spPr/>
      <dgm:t>
        <a:bodyPr/>
        <a:lstStyle/>
        <a:p>
          <a:endParaRPr lang="ru-RU"/>
        </a:p>
      </dgm:t>
    </dgm:pt>
    <dgm:pt modelId="{CAD9FD6F-F1D7-4F17-815A-E2C4378D33D3}" type="sibTrans" cxnId="{08E9AC94-92A5-4C9A-8EDB-B97A1C4EB1F4}">
      <dgm:prSet/>
      <dgm:spPr/>
      <dgm:t>
        <a:bodyPr/>
        <a:lstStyle/>
        <a:p>
          <a:endParaRPr lang="ru-RU"/>
        </a:p>
      </dgm:t>
    </dgm:pt>
    <dgm:pt modelId="{DBC38B7D-E198-41EA-96C9-6F0FF08940C7}">
      <dgm:prSet phldrT="[Текст]"/>
      <dgm:spPr/>
      <dgm:t>
        <a:bodyPr/>
        <a:lstStyle/>
        <a:p>
          <a:r>
            <a:rPr lang="en-US" dirty="0" smtClean="0"/>
            <a:t>NASR</a:t>
          </a:r>
          <a:endParaRPr lang="ru-RU" dirty="0"/>
        </a:p>
      </dgm:t>
    </dgm:pt>
    <dgm:pt modelId="{C9D0C2EF-93F4-4860-9CCC-03774762FB2D}" type="parTrans" cxnId="{605D4DFF-E460-4F5F-9D09-4BDB018ED899}">
      <dgm:prSet/>
      <dgm:spPr/>
      <dgm:t>
        <a:bodyPr/>
        <a:lstStyle/>
        <a:p>
          <a:endParaRPr lang="ru-RU"/>
        </a:p>
      </dgm:t>
    </dgm:pt>
    <dgm:pt modelId="{86A1CEFB-3D7A-4D09-8969-F1F5AB5D1559}" type="sibTrans" cxnId="{605D4DFF-E460-4F5F-9D09-4BDB018ED899}">
      <dgm:prSet/>
      <dgm:spPr/>
      <dgm:t>
        <a:bodyPr/>
        <a:lstStyle/>
        <a:p>
          <a:endParaRPr lang="ru-RU"/>
        </a:p>
      </dgm:t>
    </dgm:pt>
    <dgm:pt modelId="{E6C40716-ABFF-477C-A23D-1BB232B9F0EE}">
      <dgm:prSet phldrT="[Текст]" custT="1"/>
      <dgm:spPr/>
      <dgm:t>
        <a:bodyPr/>
        <a:lstStyle/>
        <a:p>
          <a:r>
            <a:rPr lang="en-US" sz="2800" dirty="0" smtClean="0"/>
            <a:t>ERTAK, MASAL, AFSONA, RIVOYAT</a:t>
          </a:r>
          <a:endParaRPr lang="ru-RU" sz="2800" dirty="0"/>
        </a:p>
      </dgm:t>
    </dgm:pt>
    <dgm:pt modelId="{871CA661-7A2E-437D-8870-1DF66D0C5C6B}" type="parTrans" cxnId="{D2C1B1B9-3099-4D18-8DBF-E852E3CA6A14}">
      <dgm:prSet/>
      <dgm:spPr/>
      <dgm:t>
        <a:bodyPr/>
        <a:lstStyle/>
        <a:p>
          <a:endParaRPr lang="ru-RU"/>
        </a:p>
      </dgm:t>
    </dgm:pt>
    <dgm:pt modelId="{18C7E0C2-FDAF-4606-A502-4B4CD55CAA40}" type="sibTrans" cxnId="{D2C1B1B9-3099-4D18-8DBF-E852E3CA6A14}">
      <dgm:prSet/>
      <dgm:spPr/>
      <dgm:t>
        <a:bodyPr/>
        <a:lstStyle/>
        <a:p>
          <a:endParaRPr lang="ru-RU"/>
        </a:p>
      </dgm:t>
    </dgm:pt>
    <dgm:pt modelId="{F35D3C5A-97F6-448B-9216-ED9DD0570C07}">
      <dgm:prSet phldrT="[Текст]" custT="1"/>
      <dgm:spPr/>
      <dgm:t>
        <a:bodyPr/>
        <a:lstStyle/>
        <a:p>
          <a:r>
            <a:rPr lang="en-US" sz="2800" dirty="0" smtClean="0"/>
            <a:t>HIKOYA, QISSA, ROMAN	</a:t>
          </a:r>
          <a:endParaRPr lang="ru-RU" sz="2800" dirty="0"/>
        </a:p>
      </dgm:t>
    </dgm:pt>
    <dgm:pt modelId="{97424535-3A7E-4B0E-B1CE-286694BFDA0A}" type="parTrans" cxnId="{7A1DA6E6-E0C4-4AD4-B8DC-10505E942D01}">
      <dgm:prSet/>
      <dgm:spPr/>
      <dgm:t>
        <a:bodyPr/>
        <a:lstStyle/>
        <a:p>
          <a:endParaRPr lang="ru-RU"/>
        </a:p>
      </dgm:t>
    </dgm:pt>
    <dgm:pt modelId="{E40224D7-E173-4FC0-B393-503718BD57F1}" type="sibTrans" cxnId="{7A1DA6E6-E0C4-4AD4-B8DC-10505E942D01}">
      <dgm:prSet/>
      <dgm:spPr/>
      <dgm:t>
        <a:bodyPr/>
        <a:lstStyle/>
        <a:p>
          <a:endParaRPr lang="ru-RU"/>
        </a:p>
      </dgm:t>
    </dgm:pt>
    <dgm:pt modelId="{2249FEB1-E467-4640-B3DD-653FE2B207F9}">
      <dgm:prSet phldrT="[Текст]"/>
      <dgm:spPr/>
      <dgm:t>
        <a:bodyPr/>
        <a:lstStyle/>
        <a:p>
          <a:r>
            <a:rPr lang="en-US" dirty="0" smtClean="0"/>
            <a:t>DRAMA</a:t>
          </a:r>
          <a:endParaRPr lang="ru-RU" dirty="0"/>
        </a:p>
      </dgm:t>
    </dgm:pt>
    <dgm:pt modelId="{823C8EA9-36A0-4F4E-94D1-B91391FDDFF0}" type="parTrans" cxnId="{22B60A9F-C53D-43D6-8E5F-9475BBA959D5}">
      <dgm:prSet/>
      <dgm:spPr/>
      <dgm:t>
        <a:bodyPr/>
        <a:lstStyle/>
        <a:p>
          <a:endParaRPr lang="ru-RU"/>
        </a:p>
      </dgm:t>
    </dgm:pt>
    <dgm:pt modelId="{B4AA9178-8EF9-45E7-9DA2-323023EADC58}" type="sibTrans" cxnId="{22B60A9F-C53D-43D6-8E5F-9475BBA959D5}">
      <dgm:prSet/>
      <dgm:spPr/>
      <dgm:t>
        <a:bodyPr/>
        <a:lstStyle/>
        <a:p>
          <a:endParaRPr lang="ru-RU"/>
        </a:p>
      </dgm:t>
    </dgm:pt>
    <dgm:pt modelId="{E8F83A09-433D-4F5D-A464-A9712471498A}">
      <dgm:prSet phldrT="[Текст]" custT="1"/>
      <dgm:spPr/>
      <dgm:t>
        <a:bodyPr/>
        <a:lstStyle/>
        <a:p>
          <a:r>
            <a:rPr lang="en-US" sz="2800" dirty="0" smtClean="0"/>
            <a:t>QO‘G‘IRCHOQ TEATR, ASKIYA</a:t>
          </a:r>
          <a:endParaRPr lang="ru-RU" sz="2800" dirty="0"/>
        </a:p>
      </dgm:t>
    </dgm:pt>
    <dgm:pt modelId="{AE67C287-7671-4251-B2AB-178ACE80DA08}" type="parTrans" cxnId="{64A0C7BA-26F6-4927-A020-378D4B171D2B}">
      <dgm:prSet/>
      <dgm:spPr/>
      <dgm:t>
        <a:bodyPr/>
        <a:lstStyle/>
        <a:p>
          <a:endParaRPr lang="ru-RU"/>
        </a:p>
      </dgm:t>
    </dgm:pt>
    <dgm:pt modelId="{09A243C6-816F-4936-A79C-73A060C7509B}" type="sibTrans" cxnId="{64A0C7BA-26F6-4927-A020-378D4B171D2B}">
      <dgm:prSet/>
      <dgm:spPr/>
      <dgm:t>
        <a:bodyPr/>
        <a:lstStyle/>
        <a:p>
          <a:endParaRPr lang="ru-RU"/>
        </a:p>
      </dgm:t>
    </dgm:pt>
    <dgm:pt modelId="{93CAEFC6-88AD-4428-8F86-DF062C26BA04}">
      <dgm:prSet custT="1"/>
      <dgm:spPr/>
      <dgm:t>
        <a:bodyPr/>
        <a:lstStyle/>
        <a:p>
          <a:r>
            <a:rPr lang="en-US" sz="2800" dirty="0" smtClean="0"/>
            <a:t>ALLA, LAPAR, TERMA, QO‘SHIQ</a:t>
          </a:r>
          <a:endParaRPr lang="ru-RU" sz="2800" dirty="0"/>
        </a:p>
      </dgm:t>
    </dgm:pt>
    <dgm:pt modelId="{B54AD08D-A77A-46D6-95AF-7C7660AFDA28}" type="parTrans" cxnId="{A05461E2-8299-4C6A-8DFE-A7533A8D3200}">
      <dgm:prSet/>
      <dgm:spPr/>
      <dgm:t>
        <a:bodyPr/>
        <a:lstStyle/>
        <a:p>
          <a:endParaRPr lang="ru-RU"/>
        </a:p>
      </dgm:t>
    </dgm:pt>
    <dgm:pt modelId="{16CBA04A-C304-4EE3-A8EA-3EF85CEA1551}" type="sibTrans" cxnId="{A05461E2-8299-4C6A-8DFE-A7533A8D3200}">
      <dgm:prSet/>
      <dgm:spPr/>
      <dgm:t>
        <a:bodyPr/>
        <a:lstStyle/>
        <a:p>
          <a:endParaRPr lang="ru-RU"/>
        </a:p>
      </dgm:t>
    </dgm:pt>
    <dgm:pt modelId="{13935F52-096A-4E5A-A30E-6215237F80B6}">
      <dgm:prSet phldrT="[Текст]" custT="1"/>
      <dgm:spPr/>
      <dgm:t>
        <a:bodyPr/>
        <a:lstStyle/>
        <a:p>
          <a:r>
            <a:rPr lang="en-US" sz="2800" dirty="0" smtClean="0"/>
            <a:t>TRAGEDIYA, KOMEDIYA</a:t>
          </a:r>
          <a:endParaRPr lang="ru-RU" sz="2800" dirty="0"/>
        </a:p>
      </dgm:t>
    </dgm:pt>
    <dgm:pt modelId="{E915E563-C822-4F94-8687-22E0B0C2E2B3}" type="parTrans" cxnId="{C110195A-F259-4CFA-B33B-B77398034FA6}">
      <dgm:prSet/>
      <dgm:spPr/>
    </dgm:pt>
    <dgm:pt modelId="{E882355A-09F3-486B-87C2-A3D4B721C8CE}" type="sibTrans" cxnId="{C110195A-F259-4CFA-B33B-B77398034FA6}">
      <dgm:prSet/>
      <dgm:spPr/>
    </dgm:pt>
    <dgm:pt modelId="{A97AA791-8118-4EED-B5AA-DD563571670E}">
      <dgm:prSet custT="1"/>
      <dgm:spPr/>
      <dgm:t>
        <a:bodyPr/>
        <a:lstStyle/>
        <a:p>
          <a:r>
            <a:rPr lang="en-US" sz="2800" dirty="0" smtClean="0"/>
            <a:t>G’AZAL, RUBOIY, TUYUQ</a:t>
          </a:r>
          <a:endParaRPr lang="ru-RU" sz="2800" dirty="0"/>
        </a:p>
      </dgm:t>
    </dgm:pt>
    <dgm:pt modelId="{2170BCEC-3804-409B-BA31-22004691AF19}" type="parTrans" cxnId="{431F62BF-9A08-4444-BE4B-0D4E6CB60440}">
      <dgm:prSet/>
      <dgm:spPr/>
    </dgm:pt>
    <dgm:pt modelId="{FAA5BEB1-B507-4327-A287-3867E3637EA5}" type="sibTrans" cxnId="{431F62BF-9A08-4444-BE4B-0D4E6CB60440}">
      <dgm:prSet/>
      <dgm:spPr/>
    </dgm:pt>
    <dgm:pt modelId="{6F918F95-D85B-4438-8928-8D8AD5F28D1E}" type="pres">
      <dgm:prSet presAssocID="{F82B833C-8D6C-4864-BBCE-C7D9AA94AD0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1F0629-C967-4AD1-A800-7F065F82AAEB}" type="pres">
      <dgm:prSet presAssocID="{1C927B39-4CB1-4E13-B0D5-99AD099A78E7}" presName="composite" presStyleCnt="0"/>
      <dgm:spPr/>
    </dgm:pt>
    <dgm:pt modelId="{1D25A6AA-692B-46C2-8EEE-289AD530794B}" type="pres">
      <dgm:prSet presAssocID="{1C927B39-4CB1-4E13-B0D5-99AD099A78E7}" presName="parentText" presStyleLbl="alignNode1" presStyleIdx="0" presStyleCnt="3" custLinFactNeighborY="163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BF9F65-88D5-444B-9043-3196E358CD86}" type="pres">
      <dgm:prSet presAssocID="{1C927B39-4CB1-4E13-B0D5-99AD099A78E7}" presName="descendantText" presStyleLbl="alignAcc1" presStyleIdx="0" presStyleCnt="3" custLinFactNeighborY="25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5F7121-C4EA-40C7-878E-7F736A218C2C}" type="pres">
      <dgm:prSet presAssocID="{35329187-7445-484A-BC89-5797EF80410D}" presName="sp" presStyleCnt="0"/>
      <dgm:spPr/>
    </dgm:pt>
    <dgm:pt modelId="{A848CB47-290A-4156-9927-996128FFC7E4}" type="pres">
      <dgm:prSet presAssocID="{DBC38B7D-E198-41EA-96C9-6F0FF08940C7}" presName="composite" presStyleCnt="0"/>
      <dgm:spPr/>
    </dgm:pt>
    <dgm:pt modelId="{AD549ED9-040B-4CF6-991D-A607FCBF9450}" type="pres">
      <dgm:prSet presAssocID="{DBC38B7D-E198-41EA-96C9-6F0FF08940C7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2345DB-E782-455C-A96C-F8C75D63D52A}" type="pres">
      <dgm:prSet presAssocID="{DBC38B7D-E198-41EA-96C9-6F0FF08940C7}" presName="descendantText" presStyleLbl="alignAcc1" presStyleIdx="1" presStyleCnt="3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D91388-6DC4-4C06-BF4A-3E9731B7B314}" type="pres">
      <dgm:prSet presAssocID="{86A1CEFB-3D7A-4D09-8969-F1F5AB5D1559}" presName="sp" presStyleCnt="0"/>
      <dgm:spPr/>
    </dgm:pt>
    <dgm:pt modelId="{E86B3F8B-E8C8-4892-88C7-8383F09F8652}" type="pres">
      <dgm:prSet presAssocID="{2249FEB1-E467-4640-B3DD-653FE2B207F9}" presName="composite" presStyleCnt="0"/>
      <dgm:spPr/>
    </dgm:pt>
    <dgm:pt modelId="{E0A3A234-4989-45DD-A72D-36D20CAAE244}" type="pres">
      <dgm:prSet presAssocID="{2249FEB1-E467-4640-B3DD-653FE2B207F9}" presName="parentText" presStyleLbl="alignNode1" presStyleIdx="2" presStyleCnt="3" custLinFactNeighborX="-207" custLinFactNeighborY="-308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BB7058-8274-4D1D-9133-AA7D5074370D}" type="pres">
      <dgm:prSet presAssocID="{2249FEB1-E467-4640-B3DD-653FE2B207F9}" presName="descendantText" presStyleLbl="alignAcc1" presStyleIdx="2" presStyleCnt="3" custLinFactNeighborX="-33" custLinFactNeighborY="-47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CF4FEBC-14EE-4CB0-8CB8-1B9FD6C15901}" type="presOf" srcId="{DBC38B7D-E198-41EA-96C9-6F0FF08940C7}" destId="{AD549ED9-040B-4CF6-991D-A607FCBF9450}" srcOrd="0" destOrd="0" presId="urn:microsoft.com/office/officeart/2005/8/layout/chevron2"/>
    <dgm:cxn modelId="{7F325F3F-0BFF-4B5C-9147-B08DA08C7CD1}" type="presOf" srcId="{E8F83A09-433D-4F5D-A464-A9712471498A}" destId="{74BB7058-8274-4D1D-9133-AA7D5074370D}" srcOrd="0" destOrd="0" presId="urn:microsoft.com/office/officeart/2005/8/layout/chevron2"/>
    <dgm:cxn modelId="{40E0565D-03B7-4540-8FBE-A86C2F7E85F5}" type="presOf" srcId="{F35D3C5A-97F6-448B-9216-ED9DD0570C07}" destId="{002345DB-E782-455C-A96C-F8C75D63D52A}" srcOrd="0" destOrd="1" presId="urn:microsoft.com/office/officeart/2005/8/layout/chevron2"/>
    <dgm:cxn modelId="{5BCE9752-6889-4121-AD00-01210A0A77C2}" type="presOf" srcId="{392285C7-5879-4E2B-BC07-87788BCD1862}" destId="{AEBF9F65-88D5-444B-9043-3196E358CD86}" srcOrd="0" destOrd="0" presId="urn:microsoft.com/office/officeart/2005/8/layout/chevron2"/>
    <dgm:cxn modelId="{99221008-02C5-4054-87A3-B9D80DEE229D}" type="presOf" srcId="{A97AA791-8118-4EED-B5AA-DD563571670E}" destId="{AEBF9F65-88D5-444B-9043-3196E358CD86}" srcOrd="0" destOrd="2" presId="urn:microsoft.com/office/officeart/2005/8/layout/chevron2"/>
    <dgm:cxn modelId="{605D4DFF-E460-4F5F-9D09-4BDB018ED899}" srcId="{F82B833C-8D6C-4864-BBCE-C7D9AA94AD03}" destId="{DBC38B7D-E198-41EA-96C9-6F0FF08940C7}" srcOrd="1" destOrd="0" parTransId="{C9D0C2EF-93F4-4860-9CCC-03774762FB2D}" sibTransId="{86A1CEFB-3D7A-4D09-8969-F1F5AB5D1559}"/>
    <dgm:cxn modelId="{392C3B16-191E-4285-B56A-1D90D5480852}" srcId="{F82B833C-8D6C-4864-BBCE-C7D9AA94AD03}" destId="{1C927B39-4CB1-4E13-B0D5-99AD099A78E7}" srcOrd="0" destOrd="0" parTransId="{983E0B54-F03D-4ED3-809B-D7494B8E1748}" sibTransId="{35329187-7445-484A-BC89-5797EF80410D}"/>
    <dgm:cxn modelId="{CFADA189-77E7-4019-A973-AE505F96410A}" type="presOf" srcId="{93CAEFC6-88AD-4428-8F86-DF062C26BA04}" destId="{AEBF9F65-88D5-444B-9043-3196E358CD86}" srcOrd="0" destOrd="1" presId="urn:microsoft.com/office/officeart/2005/8/layout/chevron2"/>
    <dgm:cxn modelId="{431F62BF-9A08-4444-BE4B-0D4E6CB60440}" srcId="{1C927B39-4CB1-4E13-B0D5-99AD099A78E7}" destId="{A97AA791-8118-4EED-B5AA-DD563571670E}" srcOrd="2" destOrd="0" parTransId="{2170BCEC-3804-409B-BA31-22004691AF19}" sibTransId="{FAA5BEB1-B507-4327-A287-3867E3637EA5}"/>
    <dgm:cxn modelId="{64A0C7BA-26F6-4927-A020-378D4B171D2B}" srcId="{2249FEB1-E467-4640-B3DD-653FE2B207F9}" destId="{E8F83A09-433D-4F5D-A464-A9712471498A}" srcOrd="0" destOrd="0" parTransId="{AE67C287-7671-4251-B2AB-178ACE80DA08}" sibTransId="{09A243C6-816F-4936-A79C-73A060C7509B}"/>
    <dgm:cxn modelId="{C110195A-F259-4CFA-B33B-B77398034FA6}" srcId="{2249FEB1-E467-4640-B3DD-653FE2B207F9}" destId="{13935F52-096A-4E5A-A30E-6215237F80B6}" srcOrd="1" destOrd="0" parTransId="{E915E563-C822-4F94-8687-22E0B0C2E2B3}" sibTransId="{E882355A-09F3-486B-87C2-A3D4B721C8CE}"/>
    <dgm:cxn modelId="{86DA214B-374E-41A5-8143-85D5FDC55DDF}" type="presOf" srcId="{1C927B39-4CB1-4E13-B0D5-99AD099A78E7}" destId="{1D25A6AA-692B-46C2-8EEE-289AD530794B}" srcOrd="0" destOrd="0" presId="urn:microsoft.com/office/officeart/2005/8/layout/chevron2"/>
    <dgm:cxn modelId="{DC6CD73F-A524-4B59-AF96-6773269FE5B6}" type="presOf" srcId="{13935F52-096A-4E5A-A30E-6215237F80B6}" destId="{74BB7058-8274-4D1D-9133-AA7D5074370D}" srcOrd="0" destOrd="1" presId="urn:microsoft.com/office/officeart/2005/8/layout/chevron2"/>
    <dgm:cxn modelId="{7A1DA6E6-E0C4-4AD4-B8DC-10505E942D01}" srcId="{DBC38B7D-E198-41EA-96C9-6F0FF08940C7}" destId="{F35D3C5A-97F6-448B-9216-ED9DD0570C07}" srcOrd="1" destOrd="0" parTransId="{97424535-3A7E-4B0E-B1CE-286694BFDA0A}" sibTransId="{E40224D7-E173-4FC0-B393-503718BD57F1}"/>
    <dgm:cxn modelId="{08E9AC94-92A5-4C9A-8EDB-B97A1C4EB1F4}" srcId="{1C927B39-4CB1-4E13-B0D5-99AD099A78E7}" destId="{B2A7176B-DDD6-4737-B18A-BBD91FA5BDA5}" srcOrd="3" destOrd="0" parTransId="{D634F1FA-BF1A-4661-8607-234F58D3DCCC}" sibTransId="{CAD9FD6F-F1D7-4F17-815A-E2C4378D33D3}"/>
    <dgm:cxn modelId="{EAC43B23-295A-4427-8CE5-A58C726ACE77}" type="presOf" srcId="{B2A7176B-DDD6-4737-B18A-BBD91FA5BDA5}" destId="{AEBF9F65-88D5-444B-9043-3196E358CD86}" srcOrd="0" destOrd="3" presId="urn:microsoft.com/office/officeart/2005/8/layout/chevron2"/>
    <dgm:cxn modelId="{A05461E2-8299-4C6A-8DFE-A7533A8D3200}" srcId="{1C927B39-4CB1-4E13-B0D5-99AD099A78E7}" destId="{93CAEFC6-88AD-4428-8F86-DF062C26BA04}" srcOrd="1" destOrd="0" parTransId="{B54AD08D-A77A-46D6-95AF-7C7660AFDA28}" sibTransId="{16CBA04A-C304-4EE3-A8EA-3EF85CEA1551}"/>
    <dgm:cxn modelId="{22B60A9F-C53D-43D6-8E5F-9475BBA959D5}" srcId="{F82B833C-8D6C-4864-BBCE-C7D9AA94AD03}" destId="{2249FEB1-E467-4640-B3DD-653FE2B207F9}" srcOrd="2" destOrd="0" parTransId="{823C8EA9-36A0-4F4E-94D1-B91391FDDFF0}" sibTransId="{B4AA9178-8EF9-45E7-9DA2-323023EADC58}"/>
    <dgm:cxn modelId="{5D48C59B-427E-45C4-9457-F35EF815E8D5}" type="presOf" srcId="{F82B833C-8D6C-4864-BBCE-C7D9AA94AD03}" destId="{6F918F95-D85B-4438-8928-8D8AD5F28D1E}" srcOrd="0" destOrd="0" presId="urn:microsoft.com/office/officeart/2005/8/layout/chevron2"/>
    <dgm:cxn modelId="{C4F9D1A6-A21D-4D67-BC8A-3216B64CE4A6}" type="presOf" srcId="{2249FEB1-E467-4640-B3DD-653FE2B207F9}" destId="{E0A3A234-4989-45DD-A72D-36D20CAAE244}" srcOrd="0" destOrd="0" presId="urn:microsoft.com/office/officeart/2005/8/layout/chevron2"/>
    <dgm:cxn modelId="{0D39A4C7-3277-4314-B19D-56B1F3664308}" srcId="{1C927B39-4CB1-4E13-B0D5-99AD099A78E7}" destId="{392285C7-5879-4E2B-BC07-87788BCD1862}" srcOrd="0" destOrd="0" parTransId="{DF623353-1ADA-4AD3-B60F-9F84023655E4}" sibTransId="{F9AE79C0-4AB9-4CD7-BA4F-2A1FFB07CBF4}"/>
    <dgm:cxn modelId="{D2C1B1B9-3099-4D18-8DBF-E852E3CA6A14}" srcId="{DBC38B7D-E198-41EA-96C9-6F0FF08940C7}" destId="{E6C40716-ABFF-477C-A23D-1BB232B9F0EE}" srcOrd="0" destOrd="0" parTransId="{871CA661-7A2E-437D-8870-1DF66D0C5C6B}" sibTransId="{18C7E0C2-FDAF-4606-A502-4B4CD55CAA40}"/>
    <dgm:cxn modelId="{6350065F-EB95-4614-A9A0-228512D0C8C2}" type="presOf" srcId="{E6C40716-ABFF-477C-A23D-1BB232B9F0EE}" destId="{002345DB-E782-455C-A96C-F8C75D63D52A}" srcOrd="0" destOrd="0" presId="urn:microsoft.com/office/officeart/2005/8/layout/chevron2"/>
    <dgm:cxn modelId="{F7453771-789F-40C5-8295-78231C5897C4}" type="presParOf" srcId="{6F918F95-D85B-4438-8928-8D8AD5F28D1E}" destId="{D41F0629-C967-4AD1-A800-7F065F82AAEB}" srcOrd="0" destOrd="0" presId="urn:microsoft.com/office/officeart/2005/8/layout/chevron2"/>
    <dgm:cxn modelId="{3B8CC611-F9D0-4B40-9E57-CBE86EA84E0C}" type="presParOf" srcId="{D41F0629-C967-4AD1-A800-7F065F82AAEB}" destId="{1D25A6AA-692B-46C2-8EEE-289AD530794B}" srcOrd="0" destOrd="0" presId="urn:microsoft.com/office/officeart/2005/8/layout/chevron2"/>
    <dgm:cxn modelId="{3F1C9101-CC47-4467-A2AB-762FC9FED71F}" type="presParOf" srcId="{D41F0629-C967-4AD1-A800-7F065F82AAEB}" destId="{AEBF9F65-88D5-444B-9043-3196E358CD86}" srcOrd="1" destOrd="0" presId="urn:microsoft.com/office/officeart/2005/8/layout/chevron2"/>
    <dgm:cxn modelId="{4DC6058B-B2A3-4F29-BD28-2F3DCD24922D}" type="presParOf" srcId="{6F918F95-D85B-4438-8928-8D8AD5F28D1E}" destId="{9B5F7121-C4EA-40C7-878E-7F736A218C2C}" srcOrd="1" destOrd="0" presId="urn:microsoft.com/office/officeart/2005/8/layout/chevron2"/>
    <dgm:cxn modelId="{74F81BEF-8948-422A-8617-490A2D08C3E8}" type="presParOf" srcId="{6F918F95-D85B-4438-8928-8D8AD5F28D1E}" destId="{A848CB47-290A-4156-9927-996128FFC7E4}" srcOrd="2" destOrd="0" presId="urn:microsoft.com/office/officeart/2005/8/layout/chevron2"/>
    <dgm:cxn modelId="{7A295E92-A286-4E21-9039-49F6A7F4959F}" type="presParOf" srcId="{A848CB47-290A-4156-9927-996128FFC7E4}" destId="{AD549ED9-040B-4CF6-991D-A607FCBF9450}" srcOrd="0" destOrd="0" presId="urn:microsoft.com/office/officeart/2005/8/layout/chevron2"/>
    <dgm:cxn modelId="{E0FF0E55-CC60-4CD2-9655-1BA30FFF8D1B}" type="presParOf" srcId="{A848CB47-290A-4156-9927-996128FFC7E4}" destId="{002345DB-E782-455C-A96C-F8C75D63D52A}" srcOrd="1" destOrd="0" presId="urn:microsoft.com/office/officeart/2005/8/layout/chevron2"/>
    <dgm:cxn modelId="{D40678A6-A327-46F0-8A9F-FE1493F0503B}" type="presParOf" srcId="{6F918F95-D85B-4438-8928-8D8AD5F28D1E}" destId="{65D91388-6DC4-4C06-BF4A-3E9731B7B314}" srcOrd="3" destOrd="0" presId="urn:microsoft.com/office/officeart/2005/8/layout/chevron2"/>
    <dgm:cxn modelId="{A448F7D8-905E-489B-9089-A9E0060C46B9}" type="presParOf" srcId="{6F918F95-D85B-4438-8928-8D8AD5F28D1E}" destId="{E86B3F8B-E8C8-4892-88C7-8383F09F8652}" srcOrd="4" destOrd="0" presId="urn:microsoft.com/office/officeart/2005/8/layout/chevron2"/>
    <dgm:cxn modelId="{2485A7C4-D384-4E7C-80B6-1DE9C0278D0E}" type="presParOf" srcId="{E86B3F8B-E8C8-4892-88C7-8383F09F8652}" destId="{E0A3A234-4989-45DD-A72D-36D20CAAE244}" srcOrd="0" destOrd="0" presId="urn:microsoft.com/office/officeart/2005/8/layout/chevron2"/>
    <dgm:cxn modelId="{E865C5DF-4829-42D1-9A77-99B1FBFEF83C}" type="presParOf" srcId="{E86B3F8B-E8C8-4892-88C7-8383F09F8652}" destId="{74BB7058-8274-4D1D-9133-AA7D5074370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51A9CA-FBF6-478A-881C-ECA9014747B1}">
      <dsp:nvSpPr>
        <dsp:cNvPr id="0" name=""/>
        <dsp:cNvSpPr/>
      </dsp:nvSpPr>
      <dsp:spPr>
        <a:xfrm>
          <a:off x="3345308" y="548"/>
          <a:ext cx="5017963" cy="214107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muallifi</a:t>
          </a:r>
          <a:r>
            <a:rPr lang="en-US" sz="3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noma’lum</a:t>
          </a:r>
          <a:r>
            <a:rPr lang="en-US" sz="3300" kern="1200" dirty="0" smtClean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sz="33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yaratilgan</a:t>
          </a:r>
          <a:r>
            <a:rPr lang="en-US" sz="3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davri</a:t>
          </a:r>
          <a:r>
            <a:rPr lang="en-US" sz="3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noaniq</a:t>
          </a:r>
          <a:r>
            <a:rPr lang="en-US" sz="33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45308" y="268183"/>
        <a:ext cx="4215059" cy="1605808"/>
      </dsp:txXfrm>
    </dsp:sp>
    <dsp:sp modelId="{FD78F801-3B61-48BE-8CC9-768C30EF197E}">
      <dsp:nvSpPr>
        <dsp:cNvPr id="0" name=""/>
        <dsp:cNvSpPr/>
      </dsp:nvSpPr>
      <dsp:spPr>
        <a:xfrm>
          <a:off x="0" y="28425"/>
          <a:ext cx="3345308" cy="21410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Og‘zaki</a:t>
          </a:r>
          <a:r>
            <a:rPr lang="en-US" sz="4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adabiyot</a:t>
          </a:r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4519" y="132944"/>
        <a:ext cx="3136270" cy="1932040"/>
      </dsp:txXfrm>
    </dsp:sp>
    <dsp:sp modelId="{E82AC081-1D01-45CE-9400-598D5BD1E461}">
      <dsp:nvSpPr>
        <dsp:cNvPr id="0" name=""/>
        <dsp:cNvSpPr/>
      </dsp:nvSpPr>
      <dsp:spPr>
        <a:xfrm>
          <a:off x="3345308" y="2355735"/>
          <a:ext cx="5017963" cy="214107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yozma</a:t>
          </a:r>
          <a:r>
            <a:rPr lang="en-US" sz="3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manbasi</a:t>
          </a:r>
          <a:r>
            <a:rPr lang="en-US" sz="3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3300" kern="1200" dirty="0" smtClean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endParaRPr lang="ru-RU" sz="33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muayyan</a:t>
          </a:r>
          <a:r>
            <a:rPr lang="en-US" sz="3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ijodkor</a:t>
          </a:r>
          <a:r>
            <a:rPr lang="en-US" sz="3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3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yaratgan</a:t>
          </a:r>
          <a:r>
            <a:rPr lang="en-US" sz="33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45308" y="2623370"/>
        <a:ext cx="4215059" cy="1605808"/>
      </dsp:txXfrm>
    </dsp:sp>
    <dsp:sp modelId="{DB7B20DD-B316-4869-A443-FD42D5393688}">
      <dsp:nvSpPr>
        <dsp:cNvPr id="0" name=""/>
        <dsp:cNvSpPr/>
      </dsp:nvSpPr>
      <dsp:spPr>
        <a:xfrm>
          <a:off x="0" y="2355735"/>
          <a:ext cx="3345308" cy="21410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Yozma</a:t>
          </a:r>
          <a:r>
            <a:rPr lang="en-US" sz="44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adabiyot</a:t>
          </a:r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4519" y="2460254"/>
        <a:ext cx="3136270" cy="19320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25A6AA-692B-46C2-8EEE-289AD530794B}">
      <dsp:nvSpPr>
        <dsp:cNvPr id="0" name=""/>
        <dsp:cNvSpPr/>
      </dsp:nvSpPr>
      <dsp:spPr>
        <a:xfrm rot="5400000">
          <a:off x="-245395" y="274735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LIRIKA</a:t>
          </a:r>
          <a:endParaRPr lang="ru-RU" sz="2700" kern="1200" dirty="0"/>
        </a:p>
      </dsp:txBody>
      <dsp:txXfrm rot="-5400000">
        <a:off x="1" y="601929"/>
        <a:ext cx="1145177" cy="490791"/>
      </dsp:txXfrm>
    </dsp:sp>
    <dsp:sp modelId="{AEBF9F65-88D5-444B-9043-3196E358CD86}">
      <dsp:nvSpPr>
        <dsp:cNvPr id="0" name=""/>
        <dsp:cNvSpPr/>
      </dsp:nvSpPr>
      <dsp:spPr>
        <a:xfrm rot="5400000">
          <a:off x="4155699" y="-2981194"/>
          <a:ext cx="1063379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4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ALLA, LAPAR, TERMA, QO‘SHIQ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G’AZAL, RUBOIY, TUYUQ</a:t>
          </a:r>
          <a:endParaRPr lang="ru-RU" sz="2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400" kern="1200" dirty="0"/>
        </a:p>
      </dsp:txBody>
      <dsp:txXfrm rot="-5400000">
        <a:off x="1145178" y="81237"/>
        <a:ext cx="7032512" cy="959559"/>
      </dsp:txXfrm>
    </dsp:sp>
    <dsp:sp modelId="{AD549ED9-040B-4CF6-991D-A607FCBF9450}">
      <dsp:nvSpPr>
        <dsp:cNvPr id="0" name=""/>
        <dsp:cNvSpPr/>
      </dsp:nvSpPr>
      <dsp:spPr>
        <a:xfrm rot="5400000">
          <a:off x="-245395" y="1690392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NASR</a:t>
          </a:r>
          <a:endParaRPr lang="ru-RU" sz="2700" kern="1200" dirty="0"/>
        </a:p>
      </dsp:txBody>
      <dsp:txXfrm rot="-5400000">
        <a:off x="1" y="2017586"/>
        <a:ext cx="1145177" cy="490791"/>
      </dsp:txXfrm>
    </dsp:sp>
    <dsp:sp modelId="{002345DB-E782-455C-A96C-F8C75D63D52A}">
      <dsp:nvSpPr>
        <dsp:cNvPr id="0" name=""/>
        <dsp:cNvSpPr/>
      </dsp:nvSpPr>
      <dsp:spPr>
        <a:xfrm rot="5400000">
          <a:off x="4155699" y="-1565524"/>
          <a:ext cx="1063379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ERTAK, MASAL, AFSONA, RIVOYAT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HIKOYA, QISSA, ROMAN	</a:t>
          </a:r>
          <a:endParaRPr lang="ru-RU" sz="2800" kern="1200" dirty="0"/>
        </a:p>
      </dsp:txBody>
      <dsp:txXfrm rot="-5400000">
        <a:off x="1145178" y="1496907"/>
        <a:ext cx="7032512" cy="959559"/>
      </dsp:txXfrm>
    </dsp:sp>
    <dsp:sp modelId="{E0A3A234-4989-45DD-A72D-36D20CAAE244}">
      <dsp:nvSpPr>
        <dsp:cNvPr id="0" name=""/>
        <dsp:cNvSpPr/>
      </dsp:nvSpPr>
      <dsp:spPr>
        <a:xfrm rot="5400000">
          <a:off x="-245395" y="3082311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DRAMA</a:t>
          </a:r>
          <a:endParaRPr lang="ru-RU" sz="2700" kern="1200" dirty="0"/>
        </a:p>
      </dsp:txBody>
      <dsp:txXfrm rot="-5400000">
        <a:off x="1" y="3409505"/>
        <a:ext cx="1145177" cy="490791"/>
      </dsp:txXfrm>
    </dsp:sp>
    <dsp:sp modelId="{74BB7058-8274-4D1D-9133-AA7D5074370D}">
      <dsp:nvSpPr>
        <dsp:cNvPr id="0" name=""/>
        <dsp:cNvSpPr/>
      </dsp:nvSpPr>
      <dsp:spPr>
        <a:xfrm rot="5400000">
          <a:off x="4153361" y="-173609"/>
          <a:ext cx="1063379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QO‘G‘IRCHOQ TEATR, ASKIYA</a:t>
          </a:r>
          <a:endParaRPr lang="ru-RU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TRAGEDIYA, KOMEDIYA</a:t>
          </a:r>
          <a:endParaRPr lang="ru-RU" sz="2800" kern="1200" dirty="0"/>
        </a:p>
      </dsp:txBody>
      <dsp:txXfrm rot="-5400000">
        <a:off x="1142840" y="2888822"/>
        <a:ext cx="7032512" cy="9595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3252" y="332656"/>
            <a:ext cx="9144000" cy="123373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8-sinf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6852" y="2632624"/>
            <a:ext cx="4604884" cy="495537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>
              <a:lnSpc>
                <a:spcPts val="4018"/>
              </a:lnSpc>
              <a:spcBef>
                <a:spcPts val="227"/>
              </a:spcBef>
            </a:pPr>
            <a:r>
              <a:rPr lang="en-US" sz="2800" dirty="0" smtClean="0">
                <a:solidFill>
                  <a:srgbClr val="2365C7"/>
                </a:solidFill>
                <a:latin typeface="Arial"/>
                <a:cs typeface="Arial"/>
              </a:rPr>
              <a:t>KIRISH DARSI</a:t>
            </a:r>
            <a:endParaRPr lang="en-US" sz="2800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57290" y="4572008"/>
            <a:ext cx="5692305" cy="1065167"/>
          </a:xfrm>
          <a:prstGeom prst="rect">
            <a:avLst/>
          </a:prstGeom>
        </p:spPr>
        <p:txBody>
          <a:bodyPr vert="horz" wrap="square" lIns="0" tIns="26166" rIns="0" bIns="0" rtlCol="0">
            <a:spAutoFit/>
          </a:bodyPr>
          <a:lstStyle/>
          <a:p>
            <a:pPr marL="66737">
              <a:lnSpc>
                <a:spcPts val="4098"/>
              </a:lnSpc>
            </a:pPr>
            <a:r>
              <a:rPr sz="2472" i="1" dirty="0" err="1" smtClean="0">
                <a:solidFill>
                  <a:srgbClr val="002060"/>
                </a:solidFill>
                <a:latin typeface="Arial"/>
                <a:cs typeface="Arial"/>
              </a:rPr>
              <a:t>O‘qituvchi</a:t>
            </a:r>
            <a:endParaRPr sz="2472" i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66737">
              <a:lnSpc>
                <a:spcPts val="4046"/>
              </a:lnSpc>
            </a:pPr>
            <a:r>
              <a:rPr lang="en-US" sz="2472" i="1" dirty="0" err="1" smtClean="0">
                <a:solidFill>
                  <a:srgbClr val="002060"/>
                </a:solidFill>
                <a:latin typeface="Arial"/>
                <a:cs typeface="Arial"/>
              </a:rPr>
              <a:t>Rashidova</a:t>
            </a:r>
            <a:r>
              <a:rPr lang="en-US" sz="2472" i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72" i="1" dirty="0" err="1" smtClean="0">
                <a:solidFill>
                  <a:srgbClr val="002060"/>
                </a:solidFill>
                <a:latin typeface="Arial"/>
                <a:cs typeface="Arial"/>
              </a:rPr>
              <a:t>Zulfiyaxon</a:t>
            </a:r>
            <a:r>
              <a:rPr lang="en-US" sz="2472" i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72" i="1" dirty="0" err="1" smtClean="0">
                <a:solidFill>
                  <a:srgbClr val="002060"/>
                </a:solidFill>
                <a:latin typeface="Arial"/>
                <a:cs typeface="Arial"/>
              </a:rPr>
              <a:t>G‘ulomjon</a:t>
            </a:r>
            <a:r>
              <a:rPr lang="en-US" sz="2472" i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72" i="1" dirty="0" err="1" smtClean="0">
                <a:solidFill>
                  <a:srgbClr val="002060"/>
                </a:solidFill>
                <a:latin typeface="Arial"/>
                <a:cs typeface="Arial"/>
              </a:rPr>
              <a:t>qizi</a:t>
            </a:r>
            <a:endParaRPr sz="2472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28596" y="2357430"/>
            <a:ext cx="709093" cy="152546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sp>
        <p:nvSpPr>
          <p:cNvPr id="7" name="object 7"/>
          <p:cNvSpPr/>
          <p:nvPr/>
        </p:nvSpPr>
        <p:spPr>
          <a:xfrm>
            <a:off x="428596" y="4357694"/>
            <a:ext cx="709093" cy="140248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pic>
        <p:nvPicPr>
          <p:cNvPr id="8" name="Рисунок 7" descr="photo_2020-08-03_10-12-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8072" y="2056591"/>
            <a:ext cx="3048000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30100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BADIIY ADABIYOT HAYOTNING AYNI NUSXASI EMAS</a:t>
            </a:r>
            <a:endParaRPr lang="ru-RU" dirty="0"/>
          </a:p>
        </p:txBody>
      </p:sp>
      <p:sp>
        <p:nvSpPr>
          <p:cNvPr id="7" name="Блок-схема: перфолента 6"/>
          <p:cNvSpPr/>
          <p:nvPr/>
        </p:nvSpPr>
        <p:spPr>
          <a:xfrm>
            <a:off x="107504" y="1439883"/>
            <a:ext cx="5220072" cy="4752528"/>
          </a:xfrm>
          <a:prstGeom prst="flowChartPunchedTap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Hayotda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ko‘rayotganlarim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go‘yo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yuragimning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ustini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shilib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tashlagandek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Shundan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buyon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qalbim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 bar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nohaqlikdan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adolatsizlikdan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ta’sirlanib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achishadigan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                      (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M.Gorkiy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8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5511282" y="4342448"/>
            <a:ext cx="3096344" cy="1695259"/>
          </a:xfrm>
          <a:prstGeom prst="snip2DiagRect">
            <a:avLst/>
          </a:prstGeom>
          <a:scene3d>
            <a:camera prst="isometricOffAxis2Left"/>
            <a:lightRig rig="threePt" dir="t"/>
          </a:scene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BADIIY TO‘QIMA</a:t>
            </a:r>
            <a:endParaRPr lang="ru-RU" sz="3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5508104" y="1943939"/>
            <a:ext cx="3096344" cy="1872208"/>
          </a:xfrm>
          <a:prstGeom prst="snip2DiagRect">
            <a:avLst/>
          </a:prstGeom>
          <a:scene3d>
            <a:camera prst="isometricOffAxis2Left"/>
            <a:lightRig rig="threePt" dir="t"/>
          </a:scene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 HAQIQATI</a:t>
            </a:r>
            <a:endParaRPr lang="ru-RU" sz="36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21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ms-MY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«Ziyoli inson» </a:t>
            </a:r>
            <a:r>
              <a:rPr lang="ms-MY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deganda </a:t>
            </a:r>
            <a:r>
              <a:rPr lang="ms-MY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qanday odamlarni tushunasiz?</a:t>
            </a:r>
          </a:p>
          <a:p>
            <a:pPr algn="just"/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paytgacha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o‘qigansiz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Daftaringizga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ro‘yxat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asarni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o‘qiganingizdan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o‘zingizda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o‘zgarish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his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qilgansiz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yozuvchi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bo‘lganingizda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nimalar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yozgan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bo‘lardingiz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3752" y="116632"/>
            <a:ext cx="9036496" cy="130100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MUSTAQIL BAJARISH UCHUN TOPSHIRIQ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407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30100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/>
                <a:cs typeface="Arial"/>
              </a:rPr>
              <a:t>YARATILISHIGA KO‘RA</a:t>
            </a:r>
            <a:endParaRPr lang="ru-RU" sz="48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0271779"/>
              </p:ext>
            </p:extLst>
          </p:nvPr>
        </p:nvGraphicFramePr>
        <p:xfrm>
          <a:off x="251520" y="1628800"/>
          <a:ext cx="8363272" cy="44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33472"/>
            <a:ext cx="9144000" cy="130729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ADABIYOTDA UMUMINSONIY QADRIYATLAR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179511" y="1772816"/>
            <a:ext cx="2985391" cy="187220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EZGULIK</a:t>
            </a:r>
            <a:endParaRPr lang="ru-RU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368045" y="4110544"/>
            <a:ext cx="2797967" cy="187220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VATAN-PARVAR-LIK</a:t>
            </a:r>
            <a:endParaRPr lang="ru-RU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79512" y="4070787"/>
            <a:ext cx="3096344" cy="187220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MUHABBAT</a:t>
            </a:r>
            <a:endParaRPr lang="ru-RU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296037" y="1772816"/>
            <a:ext cx="2869975" cy="187220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INSONPAR-VARLIK</a:t>
            </a:r>
            <a:endParaRPr lang="ru-RU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258201" y="4051315"/>
            <a:ext cx="2634279" cy="187220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ADOLAT</a:t>
            </a:r>
            <a:endParaRPr lang="ru-RU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297147" y="1772816"/>
            <a:ext cx="2595333" cy="187220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ERK</a:t>
            </a:r>
            <a:endParaRPr lang="ru-RU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64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Объект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2613865"/>
              </p:ext>
            </p:extLst>
          </p:nvPr>
        </p:nvGraphicFramePr>
        <p:xfrm>
          <a:off x="323528" y="1599057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89856" y="332656"/>
            <a:ext cx="8363272" cy="108012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ADABIYOTDA TUR VA JANRLAR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6732240" y="1628800"/>
            <a:ext cx="1954560" cy="1008112"/>
          </a:xfrm>
          <a:prstGeom prst="snip2DiagRect">
            <a:avLst/>
          </a:prstGeom>
          <a:scene3d>
            <a:camera prst="isometricOffAxis2Left"/>
            <a:lightRig rig="threePt" dir="t"/>
          </a:scene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6887616" y="4669105"/>
            <a:ext cx="1954560" cy="1008112"/>
          </a:xfrm>
          <a:prstGeom prst="snip2DiagRect">
            <a:avLst/>
          </a:prstGeom>
          <a:scene3d>
            <a:camera prst="isometricOffAxis2Left"/>
            <a:lightRig rig="threePt" dir="t"/>
          </a:scene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DRAMA-TURG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6919258" y="3152874"/>
            <a:ext cx="1954560" cy="1008112"/>
          </a:xfrm>
          <a:prstGeom prst="snip2DiagRect">
            <a:avLst/>
          </a:prstGeom>
          <a:scene3d>
            <a:camera prst="isometricOffAxis2Left"/>
            <a:lightRig rig="threePt" dir="t"/>
          </a:scene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ADIB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487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>
        <p:bldAsOne/>
      </p:bldGraphic>
      <p:bldP spid="4" grpId="0" animBg="1"/>
      <p:bldP spid="2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3778"/>
            <a:ext cx="9144000" cy="122899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BADIIY ADABIYOTDA TUYG‘ULAR IFODASI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3983783" y="1628800"/>
            <a:ext cx="5004556" cy="4944144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sizni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oʻylayman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shom</a:t>
            </a:r>
            <a:r>
              <a:rPr lang="en-US" sz="2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saharda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sogʻinsam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ham bora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olmayman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Tunlari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charogʻon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shaharda</a:t>
            </a:r>
            <a:endParaRPr lang="en-US" sz="2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kimga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koʻnglimni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yora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olmayman</a:t>
            </a:r>
            <a:r>
              <a:rPr lang="en-US" sz="2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r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Muhammad Yusuf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earn how to write a classic love letter - Portsmouth Daily Tim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50" y="3861048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Блок-схема: перфолента 2"/>
          <p:cNvSpPr/>
          <p:nvPr/>
        </p:nvSpPr>
        <p:spPr>
          <a:xfrm>
            <a:off x="107504" y="1868624"/>
            <a:ext cx="3528392" cy="2232248"/>
          </a:xfrm>
          <a:prstGeom prst="flowChartPunchedTap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2060"/>
                </a:solidFill>
              </a:rPr>
              <a:t>“</a:t>
            </a:r>
            <a:r>
              <a:rPr lang="en-US" sz="3600" dirty="0" err="1" smtClean="0">
                <a:solidFill>
                  <a:srgbClr val="002060"/>
                </a:solidFill>
              </a:rPr>
              <a:t>Onamga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xat</a:t>
            </a:r>
            <a:r>
              <a:rPr lang="en-US" sz="3600" dirty="0" smtClean="0">
                <a:solidFill>
                  <a:srgbClr val="002060"/>
                </a:solidFill>
              </a:rPr>
              <a:t>”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30100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BADIIY ADABIYOTDA FIKRLAR IFODASI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5940152" y="4113989"/>
            <a:ext cx="2952328" cy="2232248"/>
          </a:xfrm>
          <a:prstGeom prst="flowChartPunchedTape">
            <a:avLst/>
          </a:prstGeom>
          <a:scene3d>
            <a:camera prst="perspectiveHeroicExtremeLeftFacing"/>
            <a:lightRig rig="threePt" dir="t"/>
          </a:scene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Kamtarlik</a:t>
            </a:r>
            <a:r>
              <a:rPr lang="en-US" sz="3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36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179512" y="1628800"/>
            <a:ext cx="5616624" cy="4944144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Garchi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shuncha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mag‘rur</a:t>
            </a:r>
            <a:r>
              <a:rPr lang="en-US" sz="2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tursa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ham,</a:t>
            </a:r>
            <a:b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Piyolaga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egilar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choynak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manmanlik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nechun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Kibr</a:t>
            </a:r>
            <a:r>
              <a:rPr lang="en-US" sz="2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havo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b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Kamtarin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qadam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O‘tma</a:t>
            </a:r>
            <a:r>
              <a:rPr lang="en-US" sz="2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g‘urur</a:t>
            </a:r>
            <a:r>
              <a:rPr lang="en-US" sz="2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ostonasidan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Piyolani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shuning-chun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O‘par</a:t>
            </a:r>
            <a:r>
              <a:rPr lang="en-US" sz="2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i="1" dirty="0" err="1">
                <a:latin typeface="Arial" panose="020B0604020202020204" pitchFamily="34" charset="0"/>
                <a:cs typeface="Arial" panose="020B0604020202020204" pitchFamily="34" charset="0"/>
              </a:rPr>
              <a:t>peshonasidan</a:t>
            </a:r>
            <a:r>
              <a:rPr lang="en-US" sz="2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r"/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Erkin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Vohidov</a:t>
            </a:r>
            <a:endParaRPr lang="en-US" sz="26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0152" y="2087116"/>
            <a:ext cx="2766801" cy="170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74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45230" y="188640"/>
            <a:ext cx="8998769" cy="102933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BADIIY ADABIYOTDA TABIAT 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TASVIRI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5042" y="1497496"/>
            <a:ext cx="4025889" cy="5238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Ufqlarga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guldasta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ortidan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ko‘tardi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 bosh.</a:t>
            </a:r>
          </a:p>
          <a:p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Pastga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boqdi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cho‘qqidan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asta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Oltin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tutgan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naqqosh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nuqtaga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sayqal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berib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u,</a:t>
            </a:r>
            <a:endParaRPr lang="en-US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Vodiy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uzra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chizdi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lavha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“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deb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imzo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chekdi-yu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Tongotar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deb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qo‘ydi</a:t>
            </a:r>
            <a:r>
              <a:rPr 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sarlavha</a:t>
            </a:r>
            <a:r>
              <a:rPr lang="en-US" sz="2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z-Cyrl-UZ" sz="2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US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Erkin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vohidov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7363" y="1485251"/>
            <a:ext cx="4546848" cy="4906760"/>
          </a:xfrm>
          <a:prstGeom prst="rect">
            <a:avLst/>
          </a:prstGeom>
        </p:spPr>
      </p:pic>
      <p:sp>
        <p:nvSpPr>
          <p:cNvPr id="10" name="Минус 9"/>
          <p:cNvSpPr/>
          <p:nvPr/>
        </p:nvSpPr>
        <p:spPr>
          <a:xfrm>
            <a:off x="2123728" y="1844824"/>
            <a:ext cx="1872208" cy="72008"/>
          </a:xfrm>
          <a:prstGeom prst="mathMin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Минус 12"/>
          <p:cNvSpPr/>
          <p:nvPr/>
        </p:nvSpPr>
        <p:spPr>
          <a:xfrm>
            <a:off x="34821" y="3717032"/>
            <a:ext cx="2088907" cy="72008"/>
          </a:xfrm>
          <a:prstGeom prst="mathMin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Минус 13"/>
          <p:cNvSpPr/>
          <p:nvPr/>
        </p:nvSpPr>
        <p:spPr>
          <a:xfrm>
            <a:off x="34821" y="4068566"/>
            <a:ext cx="1800875" cy="45719"/>
          </a:xfrm>
          <a:prstGeom prst="mathMin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Минус 14"/>
          <p:cNvSpPr/>
          <p:nvPr/>
        </p:nvSpPr>
        <p:spPr>
          <a:xfrm>
            <a:off x="2449081" y="4797152"/>
            <a:ext cx="1872208" cy="72008"/>
          </a:xfrm>
          <a:prstGeom prst="mathMinu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385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036496" cy="130100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BADIIY ADABIYOTDA JONIVORLAR</a:t>
            </a:r>
            <a:endParaRPr lang="ru-RU" dirty="0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3196583" y="1776772"/>
            <a:ext cx="2952328" cy="2232248"/>
          </a:xfrm>
          <a:prstGeom prst="flowChartPunchedTap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Toshbaqa</a:t>
            </a:r>
            <a:r>
              <a:rPr lang="en-US" sz="3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chayon</a:t>
            </a:r>
            <a:r>
              <a:rPr lang="en-US" sz="3600" dirty="0" smtClean="0">
                <a:solidFill>
                  <a:srgbClr val="0070C0"/>
                </a:solidFill>
              </a:rPr>
              <a:t>”</a:t>
            </a:r>
            <a:endParaRPr lang="ru-RU" sz="3600" dirty="0">
              <a:solidFill>
                <a:srgbClr val="0070C0"/>
              </a:solidFill>
            </a:endParaRPr>
          </a:p>
        </p:txBody>
      </p:sp>
      <p:pic>
        <p:nvPicPr>
          <p:cNvPr id="1028" name="Picture 4" descr="The 24 Jinas - The originsof jainis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05" y="1988021"/>
            <a:ext cx="2533650" cy="18097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ar bir burj belgisi uchun talismanslar. Zodiak belgilari bo'yicha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988021"/>
            <a:ext cx="190500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To'liq ertak tulki va kran. Rus xalq ertaklari &quot;Tulki va turn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221088"/>
            <a:ext cx="3378434" cy="236490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Блок-схема: перфолента 6"/>
          <p:cNvSpPr/>
          <p:nvPr/>
        </p:nvSpPr>
        <p:spPr>
          <a:xfrm>
            <a:off x="539552" y="4381136"/>
            <a:ext cx="2952328" cy="2232248"/>
          </a:xfrm>
          <a:prstGeom prst="flowChartPunchedTap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Tulki</a:t>
            </a:r>
            <a:r>
              <a:rPr lang="en-US" sz="3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turna</a:t>
            </a:r>
            <a:r>
              <a:rPr lang="en-US" sz="3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36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35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30100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BADIIY ADABIYOTDA O‘SIMLIKLAR</a:t>
            </a:r>
            <a:endParaRPr lang="ru-RU" dirty="0"/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3347864" y="1772816"/>
            <a:ext cx="5544616" cy="4944144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Keksa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qayrag‘ochning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ildizin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ochib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Tortdilar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arqon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solib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belidan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panjasin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tuproqqa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sanchib</a:t>
            </a:r>
            <a:endParaRPr lang="en-US" sz="2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Sira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qo‘zg‘almasdi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ungan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yeridan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Nihoyat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gurs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yerga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quladi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Butab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ko‘tarib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ketdilar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biroq</a:t>
            </a:r>
            <a:endParaRPr lang="en-US" sz="2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panjasida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jo‘nadi</a:t>
            </a:r>
            <a:endParaRPr lang="en-US" sz="2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Yashagan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yeridan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siqim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tuproq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2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Erkin</a:t>
            </a:r>
            <a:r>
              <a:rPr lang="en-US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Vohidov</a:t>
            </a:r>
            <a:endParaRPr lang="en-US" sz="26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O'. PRATOV, A. TO'XTAYEV, F. AZIMOVA Â«O'ZBEKISTONÂ» NASHRIYOT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6992"/>
            <a:ext cx="2977254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Блок-схема: перфолента 6"/>
          <p:cNvSpPr/>
          <p:nvPr/>
        </p:nvSpPr>
        <p:spPr>
          <a:xfrm>
            <a:off x="395536" y="1768083"/>
            <a:ext cx="2511964" cy="1326908"/>
          </a:xfrm>
          <a:prstGeom prst="flowChartPunchedTap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70C0"/>
                </a:solidFill>
              </a:rPr>
              <a:t>“</a:t>
            </a:r>
            <a:r>
              <a:rPr lang="en-US" sz="3600" dirty="0" err="1" smtClean="0">
                <a:solidFill>
                  <a:srgbClr val="0070C0"/>
                </a:solidFill>
              </a:rPr>
              <a:t>Sadoqat</a:t>
            </a:r>
            <a:r>
              <a:rPr lang="en-US" sz="3600" dirty="0" smtClean="0">
                <a:solidFill>
                  <a:srgbClr val="0070C0"/>
                </a:solidFill>
              </a:rPr>
              <a:t>”</a:t>
            </a:r>
            <a:endParaRPr lang="ru-RU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07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1206</TotalTime>
  <Words>299</Words>
  <Application>Microsoft Office PowerPoint</Application>
  <PresentationFormat>Экран (4:3)</PresentationFormat>
  <Paragraphs>76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Тема Office</vt:lpstr>
      <vt:lpstr>Adabiyot          8-sinf</vt:lpstr>
      <vt:lpstr>YARATILISHIGA KO‘RA</vt:lpstr>
      <vt:lpstr>ADABIYOTDA UMUMINSONIY QADRIYATLAR</vt:lpstr>
      <vt:lpstr>ADABIYOTDA TUR VA JANRLAR</vt:lpstr>
      <vt:lpstr>BADIIY ADABIYOTDA TUYG‘ULAR IFODASI</vt:lpstr>
      <vt:lpstr>BADIIY ADABIYOTDA FIKRLAR IFODASI</vt:lpstr>
      <vt:lpstr>BADIIY ADABIYOTDA TABIAT  TASVIRI</vt:lpstr>
      <vt:lpstr>BADIIY ADABIYOTDA JONIVORLAR</vt:lpstr>
      <vt:lpstr>BADIIY ADABIYOTDA O‘SIMLIKLAR</vt:lpstr>
      <vt:lpstr>BADIIY ADABIYOT HAYOTNING AYNI NUSXASI EMAS</vt:lpstr>
      <vt:lpstr>MUSTAQIL BAJARISH UCHUN TOPSHIRIQ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Учетная запись Майкрософт</cp:lastModifiedBy>
  <cp:revision>71</cp:revision>
  <dcterms:created xsi:type="dcterms:W3CDTF">2020-08-03T09:44:14Z</dcterms:created>
  <dcterms:modified xsi:type="dcterms:W3CDTF">2020-08-20T13:33:32Z</dcterms:modified>
</cp:coreProperties>
</file>