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99" r:id="rId4"/>
    <p:sldId id="298" r:id="rId5"/>
    <p:sldId id="297" r:id="rId6"/>
    <p:sldId id="296" r:id="rId7"/>
    <p:sldId id="301" r:id="rId8"/>
    <p:sldId id="300" r:id="rId9"/>
    <p:sldId id="277" r:id="rId10"/>
    <p:sldId id="293" r:id="rId11"/>
    <p:sldId id="304" r:id="rId12"/>
    <p:sldId id="303" r:id="rId13"/>
    <p:sldId id="276" r:id="rId14"/>
    <p:sldId id="30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96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A65C-0518-4989-A75D-9B4CFFD8C0A1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A497-B5FC-410C-9132-CFB28205B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redcrescent.uz" TargetMode="External"/><Relationship Id="rId2" Type="http://schemas.openxmlformats.org/officeDocument/2006/relationships/hyperlink" Target="mailto:sayyoratadjieva4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18" Type="http://schemas.openxmlformats.org/officeDocument/2006/relationships/image" Target="../media/image12.jp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8.jpg"/><Relationship Id="rId17" Type="http://schemas.microsoft.com/office/2007/relationships/hdphoto" Target="../media/hdphoto9.wdp"/><Relationship Id="rId2" Type="http://schemas.openxmlformats.org/officeDocument/2006/relationships/image" Target="../media/image3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6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3.wdp"/><Relationship Id="rId18" Type="http://schemas.microsoft.com/office/2007/relationships/hdphoto" Target="../media/hdphoto9.wdp"/><Relationship Id="rId3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16.jpeg"/><Relationship Id="rId17" Type="http://schemas.openxmlformats.org/officeDocument/2006/relationships/image" Target="../media/image11.jpeg"/><Relationship Id="rId2" Type="http://schemas.openxmlformats.org/officeDocument/2006/relationships/image" Target="../media/image10.png"/><Relationship Id="rId16" Type="http://schemas.openxmlformats.org/officeDocument/2006/relationships/image" Target="../media/image12.jp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g"/><Relationship Id="rId5" Type="http://schemas.microsoft.com/office/2007/relationships/hdphoto" Target="../media/hdphoto12.wdp"/><Relationship Id="rId15" Type="http://schemas.microsoft.com/office/2007/relationships/hdphoto" Target="../media/hdphoto14.wdp"/><Relationship Id="rId10" Type="http://schemas.openxmlformats.org/officeDocument/2006/relationships/image" Target="../media/image8.jpg"/><Relationship Id="rId19" Type="http://schemas.openxmlformats.org/officeDocument/2006/relationships/image" Target="../media/image7.jpeg"/><Relationship Id="rId4" Type="http://schemas.openxmlformats.org/officeDocument/2006/relationships/image" Target="../media/image15.jpe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2385805"/>
            <a:ext cx="9289032" cy="1835283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Multi-nationals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41A4293-D12B-48D9-A903-00B5CD1831B2}"/>
              </a:ext>
            </a:extLst>
          </p:cNvPr>
          <p:cNvSpPr/>
          <p:nvPr/>
        </p:nvSpPr>
        <p:spPr>
          <a:xfrm>
            <a:off x="-28224" y="0"/>
            <a:ext cx="12213207" cy="14847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014" b="1" kern="0" spc="5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8014" b="1" kern="0" spc="5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="" xmlns:a16="http://schemas.microsoft.com/office/drawing/2014/main" id="{74A063D2-18F1-4ADC-AE77-9206391B8340}"/>
              </a:ext>
            </a:extLst>
          </p:cNvPr>
          <p:cNvSpPr/>
          <p:nvPr/>
        </p:nvSpPr>
        <p:spPr>
          <a:xfrm>
            <a:off x="335989" y="110583"/>
            <a:ext cx="793519" cy="1226371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="" xmlns:a16="http://schemas.microsoft.com/office/drawing/2014/main" id="{8ECCE9C5-8818-4BF2-9FC6-0095A29FE498}"/>
              </a:ext>
            </a:extLst>
          </p:cNvPr>
          <p:cNvSpPr/>
          <p:nvPr/>
        </p:nvSpPr>
        <p:spPr>
          <a:xfrm>
            <a:off x="480252" y="610421"/>
            <a:ext cx="240635" cy="344046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="" xmlns:a16="http://schemas.microsoft.com/office/drawing/2014/main" id="{B16A97D5-9C0B-485C-B402-9FF1512DFDE4}"/>
              </a:ext>
            </a:extLst>
          </p:cNvPr>
          <p:cNvSpPr/>
          <p:nvPr/>
        </p:nvSpPr>
        <p:spPr>
          <a:xfrm>
            <a:off x="415151" y="600526"/>
            <a:ext cx="611472" cy="535328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D459C0B5-CA5D-4CB9-8979-1AE43CD0F473}"/>
              </a:ext>
            </a:extLst>
          </p:cNvPr>
          <p:cNvSpPr/>
          <p:nvPr/>
        </p:nvSpPr>
        <p:spPr>
          <a:xfrm>
            <a:off x="10635782" y="359851"/>
            <a:ext cx="1075055" cy="10099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5" b="1" dirty="0" smtClean="0">
                <a:solidFill>
                  <a:schemeClr val="bg1"/>
                </a:solidFill>
              </a:rPr>
              <a:t>Grade: </a:t>
            </a:r>
            <a:endParaRPr lang="en-US" sz="2805" b="1" dirty="0">
              <a:solidFill>
                <a:schemeClr val="bg1"/>
              </a:solidFill>
            </a:endParaRPr>
          </a:p>
          <a:p>
            <a:pPr algn="ctr"/>
            <a:r>
              <a:rPr lang="en-US" sz="2805" b="1" dirty="0">
                <a:solidFill>
                  <a:schemeClr val="bg1"/>
                </a:solidFill>
              </a:rPr>
              <a:t>9</a:t>
            </a:r>
            <a:endParaRPr sz="2805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0FA79EAB-194B-41C9-AFD3-0B48A37E7D6F}"/>
              </a:ext>
            </a:extLst>
          </p:cNvPr>
          <p:cNvSpPr/>
          <p:nvPr/>
        </p:nvSpPr>
        <p:spPr>
          <a:xfrm>
            <a:off x="707062" y="2419046"/>
            <a:ext cx="583454" cy="15590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9" name="Picture 2" descr="C:\Users\Asus\Pictures\Новая папка\19-19-19-3aeee468975848dc3d4885aef56cbee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95"/>
          <a:stretch/>
        </p:blipFill>
        <p:spPr bwMode="auto">
          <a:xfrm>
            <a:off x="5422860" y="3717032"/>
            <a:ext cx="6505788" cy="30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484784"/>
            <a:ext cx="9806880" cy="1202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multi-nationals are good guys. Some multi-nationals have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caused problems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the past.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708920"/>
            <a:ext cx="10369152" cy="3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9976" y="1600201"/>
            <a:ext cx="57024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example, there was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 baby milk scandal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In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companies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cannot promote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dried milk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babies. In fact, every packet must carry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warning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against giving the milk to babies. This is because a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mother’s own milk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protects babies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from diseases and has more food value than dried milk.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988840"/>
            <a:ext cx="5506583" cy="39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702424" cy="4925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some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companies wanted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to sell their dried milk. They could not sell very much in Europe because of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regulations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 So they sold it in 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Africa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instead. Because people there did not know that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it was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not the best thing for babies, they bought it. It was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cheap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but they thought it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was modern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good and convenient. But it was not good for babies and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 babies died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556792"/>
            <a:ext cx="388843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7"/>
            <a:ext cx="8136904" cy="5934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492896"/>
            <a:ext cx="6552728" cy="2736304"/>
          </a:xfrm>
        </p:spPr>
        <p:txBody>
          <a:bodyPr>
            <a:no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Lesson 4 p. 103</a:t>
            </a:r>
            <a:br>
              <a:rPr lang="en-US" b="1" i="1" dirty="0" smtClean="0"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latin typeface="Arial" pitchFamily="34" charset="0"/>
                <a:cs typeface="Arial" pitchFamily="34" charset="0"/>
              </a:rPr>
              <a:t>Grammar exercise 3 p.102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Pictures\JOBS\20-27-32-r60dk3o_kq_AysJtGnQCuNpPmLMX1Mg-YQrmk9z-hgcjL8-WyQOGWGw561kP2iaGZklHRy9b9bgPIpJoZ386c7T18gJCkqy6tnA5sugEw2k1r5VRW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74" b="25620"/>
          <a:stretch/>
        </p:blipFill>
        <p:spPr bwMode="auto">
          <a:xfrm>
            <a:off x="2063552" y="476672"/>
            <a:ext cx="6192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92695"/>
            <a:ext cx="10972800" cy="5433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Eras Bold ITC" pitchFamily="34" charset="0"/>
                <a:cs typeface="Arial" pitchFamily="34" charset="0"/>
              </a:rPr>
              <a:t>Better to light 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7030A0"/>
                </a:solidFill>
                <a:latin typeface="Eras Bold ITC" pitchFamily="34" charset="0"/>
                <a:cs typeface="Arial" pitchFamily="34" charset="0"/>
              </a:rPr>
              <a:t>one candle </a:t>
            </a:r>
          </a:p>
          <a:p>
            <a:pPr marL="0" indent="0" algn="ctr">
              <a:buNone/>
            </a:pPr>
            <a:r>
              <a:rPr lang="en-US" sz="6600" b="1" dirty="0" smtClean="0">
                <a:latin typeface="Eras Bold ITC" pitchFamily="34" charset="0"/>
                <a:cs typeface="Arial" pitchFamily="34" charset="0"/>
              </a:rPr>
              <a:t>than to curse 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  <a:cs typeface="Arial" pitchFamily="34" charset="0"/>
              </a:rPr>
              <a:t>the darkness</a:t>
            </a:r>
            <a:r>
              <a:rPr lang="en-US" sz="6600" b="1" dirty="0" smtClean="0">
                <a:latin typeface="Eras Bold ITC" pitchFamily="34" charset="0"/>
                <a:cs typeface="Arial" pitchFamily="34" charset="0"/>
              </a:rPr>
              <a:t>.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12776"/>
            <a:ext cx="10153128" cy="5112568"/>
          </a:xfr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330EB11-D05C-4BBA-8453-AB07761E9F1C}"/>
              </a:ext>
            </a:extLst>
          </p:cNvPr>
          <p:cNvSpPr/>
          <p:nvPr/>
        </p:nvSpPr>
        <p:spPr>
          <a:xfrm>
            <a:off x="25400" y="3232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check up</a:t>
            </a:r>
            <a:endParaRPr lang="ru-RU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23" algn="ctr">
              <a:spcBef>
                <a:spcPts val="114"/>
              </a:spcBef>
              <a:defRPr/>
            </a:pPr>
            <a:endParaRPr lang="en-US" sz="8014" b="1" kern="0" spc="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067" y="3150418"/>
            <a:ext cx="11539581" cy="3590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Dear Sir,</a:t>
            </a:r>
          </a:p>
          <a:p>
            <a:pPr marL="0" indent="0"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We are writing to assist us on our problem: the lack of cold medicine for kids and less drinking water in our district.</a:t>
            </a:r>
          </a:p>
          <a:p>
            <a:pPr marL="0" indent="0"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Our local government has already provided us with pure water, but we still need the cold medicine. </a:t>
            </a:r>
          </a:p>
          <a:p>
            <a:pPr marL="0" indent="0"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We would like you to support us </a:t>
            </a:r>
            <a:r>
              <a:rPr lang="en-US" sz="2900" b="1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900" b="1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900" b="1" smtClean="0">
                <a:latin typeface="Arial" pitchFamily="34" charset="0"/>
                <a:cs typeface="Arial" pitchFamily="34" charset="0"/>
              </a:rPr>
              <a:t>needed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medicine. As we can prepare a list of the most needy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families. Thank you for your time and consideration.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Looking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forward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to meeting you. </a:t>
            </a:r>
          </a:p>
          <a:p>
            <a:pPr marL="0" indent="0"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Sincerely, </a:t>
            </a:r>
          </a:p>
          <a:p>
            <a:pPr marL="0" indent="0">
              <a:buNone/>
            </a:pP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Sayyora</a:t>
            </a: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answer 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1926" y="1268760"/>
            <a:ext cx="388843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Sayyora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Islomova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Yunusabad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district</a:t>
            </a:r>
          </a:p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Tashkent city, 100009</a:t>
            </a:r>
          </a:p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Tel: 998042327</a:t>
            </a:r>
          </a:p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sayyoratadjieva4@gmail.com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April 13,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067" y="1628800"/>
            <a:ext cx="6288360" cy="1348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IFCR</a:t>
            </a:r>
          </a:p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 Crescent Society of Uzbekistan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secretariat@redcrescent.uz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6307"/>
          <a:stretch/>
        </p:blipFill>
        <p:spPr>
          <a:xfrm>
            <a:off x="5292560" y="2199926"/>
            <a:ext cx="4346719" cy="18567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340769"/>
            <a:ext cx="11593288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Look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logos and say if the companies work in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Uzbekistan.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 1a page 99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563721"/>
            <a:ext cx="2820031" cy="1745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03" y="4739284"/>
            <a:ext cx="4087335" cy="1908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05" b="33919"/>
          <a:stretch/>
        </p:blipFill>
        <p:spPr>
          <a:xfrm>
            <a:off x="8328248" y="3813559"/>
            <a:ext cx="3600400" cy="839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4646395"/>
            <a:ext cx="2520279" cy="726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18" y="2239870"/>
            <a:ext cx="2026622" cy="13572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174433"/>
            <a:ext cx="1670744" cy="167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4581128"/>
            <a:ext cx="2994074" cy="868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861048"/>
            <a:ext cx="2322612" cy="9440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374124"/>
            <a:ext cx="3043935" cy="18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 the companies with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country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come from.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USA/UK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Germany        South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Korea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Sri Lanka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USA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GM</a:t>
            </a:r>
            <a:r>
              <a:rPr 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South </a:t>
            </a:r>
            <a:r>
              <a:rPr 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Korea          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Xerox </a:t>
            </a:r>
            <a:r>
              <a:rPr lang="en-US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USA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Siemens</a:t>
            </a:r>
            <a:r>
              <a:rPr lang="en-US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– Germany           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Beta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Tea </a:t>
            </a:r>
            <a:r>
              <a:rPr lang="en-US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Sri Lanka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British American Tobacco </a:t>
            </a:r>
            <a:r>
              <a:rPr lang="en-US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USA/UK</a:t>
            </a:r>
          </a:p>
          <a:p>
            <a:pPr marL="0" indent="0" algn="ctr">
              <a:buNone/>
            </a:pPr>
            <a:endParaRPr lang="ru-RU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 </a:t>
            </a: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99</a:t>
            </a: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80928"/>
            <a:ext cx="5135282" cy="3997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Add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companies which work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Uzbekistan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 have their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parent company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another country.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e.g. General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Motors (US)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 Auto-Uzbekistan (Germany)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SamKochAvto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(Turkey)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1c page 99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567163"/>
            <a:ext cx="3667341" cy="22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645968" cy="45651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joint ventures 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multi-nationals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joint stock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companies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companies that work</a:t>
            </a:r>
          </a:p>
          <a:p>
            <a:pPr marL="12723" algn="ctr">
              <a:spcBef>
                <a:spcPts val="114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several countries?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2391" y="1412776"/>
            <a:ext cx="6758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arrangement between two or more companies to work together on a particular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project.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large and powerful company that produces and sells goods in many different </a:t>
            </a:r>
            <a:r>
              <a:rPr 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countries.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business that is owned by the group of people who have shares in the company;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company that is owned and controlled by shareholders, with shares that are traded on a stock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market.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019" y="5664241"/>
            <a:ext cx="105131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companies in 1a are multi-nationals who have set up joint ventures in Uzbekistan.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Listen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the interview with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someone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works for a multi-national.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 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52936"/>
            <a:ext cx="7848872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9576" y="5013176"/>
            <a:ext cx="7848872" cy="138499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Good points about the company: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Differences from local companies: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Negative points about the company</a:t>
            </a:r>
            <a:r>
              <a:rPr lang="en-US" dirty="0">
                <a:latin typeface="ArialMT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996981"/>
            <a:ext cx="2994074" cy="868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887000" cy="4997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Say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kind of job you would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like and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kind of place you would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like to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work in.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4091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118571"/>
            <a:ext cx="2471042" cy="1529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6307"/>
          <a:stretch/>
        </p:blipFill>
        <p:spPr>
          <a:xfrm>
            <a:off x="4582546" y="2701165"/>
            <a:ext cx="3529678" cy="150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05" b="33919"/>
          <a:stretch/>
        </p:blipFill>
        <p:spPr>
          <a:xfrm>
            <a:off x="8328248" y="5685767"/>
            <a:ext cx="3600400" cy="839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42" y="3707628"/>
            <a:ext cx="2854159" cy="1911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0" y="3354692"/>
            <a:ext cx="2234548" cy="2234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1" t="42041" r="5889" b="-1"/>
          <a:stretch/>
        </p:blipFill>
        <p:spPr>
          <a:xfrm>
            <a:off x="5742083" y="4799095"/>
            <a:ext cx="1723836" cy="19422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278" b="59333"/>
          <a:stretch/>
        </p:blipFill>
        <p:spPr>
          <a:xfrm>
            <a:off x="2536491" y="2955652"/>
            <a:ext cx="2245243" cy="1625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t="15008" r="13236" b="14777"/>
          <a:stretch/>
        </p:blipFill>
        <p:spPr>
          <a:xfrm>
            <a:off x="10200609" y="2266644"/>
            <a:ext cx="1465291" cy="13519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3" y="2470590"/>
            <a:ext cx="2322612" cy="9440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708920"/>
            <a:ext cx="2520279" cy="7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550</Words>
  <Application>Microsoft Office PowerPoint</Application>
  <PresentationFormat>Произвольный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Multi-nationals.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Lesson 4 p. 103 Grammar exercise 3 p.102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IT skills  Lesson 2B INTERNET SAFETY</dc:title>
  <dc:creator>Азиз</dc:creator>
  <cp:lastModifiedBy>Asus</cp:lastModifiedBy>
  <cp:revision>115</cp:revision>
  <dcterms:created xsi:type="dcterms:W3CDTF">2020-08-18T14:17:35Z</dcterms:created>
  <dcterms:modified xsi:type="dcterms:W3CDTF">2021-02-23T05:29:01Z</dcterms:modified>
</cp:coreProperties>
</file>