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98" r:id="rId4"/>
    <p:sldId id="302" r:id="rId5"/>
    <p:sldId id="303" r:id="rId6"/>
    <p:sldId id="304" r:id="rId7"/>
    <p:sldId id="306" r:id="rId8"/>
    <p:sldId id="305" r:id="rId9"/>
    <p:sldId id="307" r:id="rId10"/>
    <p:sldId id="311" r:id="rId11"/>
    <p:sldId id="299" r:id="rId12"/>
    <p:sldId id="297" r:id="rId13"/>
    <p:sldId id="296" r:id="rId14"/>
    <p:sldId id="310" r:id="rId15"/>
    <p:sldId id="301" r:id="rId16"/>
    <p:sldId id="300" r:id="rId17"/>
    <p:sldId id="276" r:id="rId18"/>
    <p:sldId id="30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84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A65C-0518-4989-A75D-9B4CFFD8C0A1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A497-B5FC-410C-9132-CFB28205BE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7" y="2385805"/>
            <a:ext cx="10223349" cy="1835283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NGOs are organizations which… </a:t>
            </a:r>
            <a:b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 1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41A4293-D12B-48D9-A903-00B5CD1831B2}"/>
              </a:ext>
            </a:extLst>
          </p:cNvPr>
          <p:cNvSpPr/>
          <p:nvPr/>
        </p:nvSpPr>
        <p:spPr>
          <a:xfrm>
            <a:off x="-28224" y="0"/>
            <a:ext cx="12213207" cy="14847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014" b="1" kern="0" spc="5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8014" b="1" kern="0" spc="5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="" xmlns:a16="http://schemas.microsoft.com/office/drawing/2014/main" id="{74A063D2-18F1-4ADC-AE77-9206391B8340}"/>
              </a:ext>
            </a:extLst>
          </p:cNvPr>
          <p:cNvSpPr/>
          <p:nvPr/>
        </p:nvSpPr>
        <p:spPr>
          <a:xfrm>
            <a:off x="335989" y="110583"/>
            <a:ext cx="793519" cy="1226371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="" xmlns:a16="http://schemas.microsoft.com/office/drawing/2014/main" id="{8ECCE9C5-8818-4BF2-9FC6-0095A29FE498}"/>
              </a:ext>
            </a:extLst>
          </p:cNvPr>
          <p:cNvSpPr/>
          <p:nvPr/>
        </p:nvSpPr>
        <p:spPr>
          <a:xfrm>
            <a:off x="480252" y="610421"/>
            <a:ext cx="240635" cy="344046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="" xmlns:a16="http://schemas.microsoft.com/office/drawing/2014/main" id="{B16A97D5-9C0B-485C-B402-9FF1512DFDE4}"/>
              </a:ext>
            </a:extLst>
          </p:cNvPr>
          <p:cNvSpPr/>
          <p:nvPr/>
        </p:nvSpPr>
        <p:spPr>
          <a:xfrm>
            <a:off x="415151" y="600526"/>
            <a:ext cx="611472" cy="535328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="" xmlns:a16="http://schemas.microsoft.com/office/drawing/2014/main" id="{D459C0B5-CA5D-4CB9-8979-1AE43CD0F473}"/>
              </a:ext>
            </a:extLst>
          </p:cNvPr>
          <p:cNvSpPr/>
          <p:nvPr/>
        </p:nvSpPr>
        <p:spPr>
          <a:xfrm>
            <a:off x="10635782" y="359851"/>
            <a:ext cx="1075055" cy="10099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5" b="1" dirty="0" smtClean="0">
                <a:solidFill>
                  <a:schemeClr val="bg1"/>
                </a:solidFill>
              </a:rPr>
              <a:t>Grade: </a:t>
            </a:r>
            <a:endParaRPr lang="en-US" sz="2805" b="1" dirty="0">
              <a:solidFill>
                <a:schemeClr val="bg1"/>
              </a:solidFill>
            </a:endParaRPr>
          </a:p>
          <a:p>
            <a:pPr algn="ctr"/>
            <a:r>
              <a:rPr lang="en-US" sz="2805" b="1" dirty="0">
                <a:solidFill>
                  <a:schemeClr val="bg1"/>
                </a:solidFill>
              </a:rPr>
              <a:t>9</a:t>
            </a:r>
            <a:endParaRPr sz="2805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0FA79EAB-194B-41C9-AFD3-0B48A37E7D6F}"/>
              </a:ext>
            </a:extLst>
          </p:cNvPr>
          <p:cNvSpPr/>
          <p:nvPr/>
        </p:nvSpPr>
        <p:spPr>
          <a:xfrm>
            <a:off x="707062" y="2419046"/>
            <a:ext cx="583454" cy="15590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9" name="Picture 2" descr="C:\Users\Asus\Pictures\Новая папка\19-19-19-3aeee468975848dc3d4885aef56cbee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95"/>
          <a:stretch/>
        </p:blipFill>
        <p:spPr bwMode="auto">
          <a:xfrm>
            <a:off x="5422860" y="3717032"/>
            <a:ext cx="6505788" cy="30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your table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84990"/>
              </p:ext>
            </p:extLst>
          </p:nvPr>
        </p:nvGraphicFramePr>
        <p:xfrm>
          <a:off x="489978" y="1340768"/>
          <a:ext cx="11233250" cy="5255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97910"/>
                <a:gridCol w="6635340"/>
              </a:tblGrid>
              <a:tr h="993710"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UNICEF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Name of agency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When it was founded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Main areas of work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What the agency is doing in Uzbekistan</a:t>
                      </a:r>
                    </a:p>
                    <a:p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19936" y="2554777"/>
            <a:ext cx="5462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United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Nations International Children’s Emergency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Fund.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5920" y="3519963"/>
            <a:ext cx="63367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UNESCO was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created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6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1946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has received the Nobel Prize for its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31904" y="4365104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nutrition, water and  environmental sanitation, education, and providing for the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psychological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social needs of vulnerable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children.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30" b="21244"/>
          <a:stretch/>
        </p:blipFill>
        <p:spPr>
          <a:xfrm>
            <a:off x="3863752" y="3689130"/>
            <a:ext cx="8328248" cy="23332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answer the questions.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do the letters NGO stand for?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NGOs do you know?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are the Red Cross and the Red Crescent?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do they do?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1a page 97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412776"/>
            <a:ext cx="11377264" cy="52565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obey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to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act according to what you have been asked or ordered to do by someone in authority, or to behave according to a rule, law, or instruction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statute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law that has been formally approved and written down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natural disaster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a natural event such as a flood, earthquake, or tsunami that kills or injures a lot of people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armed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fighting between two or more countries or groups, or a particular example of this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battle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 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fight between armed forces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wounded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injured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especially with a cut or hole in the skin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voluntary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done, made, or given willingly, without being forced or paid to do it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volunteer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a person who does something, especially helping other people, willingly and without being forced or paid to do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it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03" y="1412776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Listen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 the first part of the radio programme and check your answers to 1a.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1c page 97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706976"/>
            <a:ext cx="65179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269138"/>
            <a:ext cx="4385460" cy="42480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52184" y="4077072"/>
            <a:ext cx="9361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30" b="21244"/>
          <a:stretch/>
        </p:blipFill>
        <p:spPr>
          <a:xfrm>
            <a:off x="8289772" y="5373216"/>
            <a:ext cx="3902227" cy="14847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00201"/>
            <a:ext cx="8280920" cy="499715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do the letters NGO stand for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Non-governmental organization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NGOs do you know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Red Cross and the Red Crescent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are the Red Cross and the Red Crescent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Probably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best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known NGOs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the world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do they do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They exist to assist people who have been hit by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natural disasters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wars, and those living in difficult or dangerous situations.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answers </a:t>
            </a: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1a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820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 did the Red Cross and the Red Crescent begin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the second part and answer the question.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276872"/>
            <a:ext cx="79108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602" y="1600201"/>
            <a:ext cx="547579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It was the result of one man’s experience of seeing the wounded in a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war zone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Henri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Dunan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decided to create an organization to offer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relief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emergencies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 peace time and help for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wounded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in war time.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Red Cross and the Red Crescent begin?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9"/>
          <a:stretch/>
        </p:blipFill>
        <p:spPr>
          <a:xfrm>
            <a:off x="479376" y="1556792"/>
            <a:ext cx="5337254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528" y="2830654"/>
            <a:ext cx="34563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RED CROSS        RED CRECENT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2657"/>
            <a:ext cx="8136904" cy="5934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492896"/>
            <a:ext cx="6408712" cy="2736304"/>
          </a:xfrm>
        </p:spPr>
        <p:txBody>
          <a:bodyPr>
            <a:no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Lesson 3(1) p.103</a:t>
            </a:r>
            <a:br>
              <a:rPr lang="en-US" b="1" i="1" dirty="0" smtClean="0"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rammar exercise 1 </a:t>
            </a:r>
            <a:br>
              <a:rPr lang="en-US" b="1" i="1" dirty="0" smtClean="0">
                <a:latin typeface="Arial" pitchFamily="34" charset="0"/>
                <a:cs typeface="Arial" pitchFamily="34" charset="0"/>
              </a:rPr>
            </a:br>
            <a:r>
              <a:rPr lang="en-US" b="1" i="1" dirty="0" smtClean="0">
                <a:latin typeface="Arial" pitchFamily="34" charset="0"/>
                <a:cs typeface="Arial" pitchFamily="34" charset="0"/>
              </a:rPr>
              <a:t>p. 102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Pictures\JOBS\20-27-32-r60dk3o_kq_AysJtGnQCuNpPmLMX1Mg-YQrmk9z-hgcjL8-WyQOGWGw561kP2iaGZklHRy9b9bgPIpJoZ386c7T18gJCkqy6tnA5sugEw2k1r5VRW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74" b="25620"/>
          <a:stretch/>
        </p:blipFill>
        <p:spPr bwMode="auto">
          <a:xfrm>
            <a:off x="2063552" y="476672"/>
            <a:ext cx="61926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6713"/>
            <a:ext cx="10972800" cy="5289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7030A0"/>
                </a:solidFill>
              </a:rPr>
              <a:t>Do good and</a:t>
            </a: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7030A0"/>
                </a:solidFill>
              </a:rPr>
              <a:t> throw it </a:t>
            </a: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7030A0"/>
                </a:solidFill>
              </a:rPr>
              <a:t>in the sea!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12776"/>
            <a:ext cx="10153128" cy="5112568"/>
          </a:xfr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330EB11-D05C-4BBA-8453-AB07761E9F1C}"/>
              </a:ext>
            </a:extLst>
          </p:cNvPr>
          <p:cNvSpPr/>
          <p:nvPr/>
        </p:nvSpPr>
        <p:spPr>
          <a:xfrm>
            <a:off x="25400" y="3232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check up</a:t>
            </a:r>
            <a:endParaRPr lang="ru-RU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23" algn="ctr">
              <a:spcBef>
                <a:spcPts val="114"/>
              </a:spcBef>
              <a:defRPr/>
            </a:pPr>
            <a:endParaRPr lang="en-US" sz="8014" b="1" kern="0" spc="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5" y="1268761"/>
            <a:ext cx="3312367" cy="33123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4653136"/>
            <a:ext cx="10742984" cy="1473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UNICEF is a specialized agency of the UN. Its full name is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United Nations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Children’s Fund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UNICEF works in more than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countries to improve conditions for children.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UNICEF in Uzbekistan</a:t>
            </a: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74676"/>
            <a:ext cx="6194648" cy="30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416" y="4797152"/>
            <a:ext cx="10945216" cy="137504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4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Fund </a:t>
            </a:r>
            <a:r>
              <a:rPr lang="en-US" sz="4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currently conducting programmes in about </a:t>
            </a:r>
            <a:r>
              <a:rPr lang="en-US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en-US" sz="4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countries in all continents to </a:t>
            </a:r>
            <a:r>
              <a:rPr lang="en-US" sz="4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help protect </a:t>
            </a:r>
            <a:r>
              <a:rPr lang="en-US" sz="4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children from disease and prepare them for healthy, productive adult lives. It </a:t>
            </a:r>
            <a:r>
              <a:rPr lang="en-US" sz="4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 created </a:t>
            </a:r>
            <a:r>
              <a:rPr lang="en-US" sz="4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1946</a:t>
            </a:r>
            <a:r>
              <a:rPr lang="en-US" sz="4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has received the </a:t>
            </a:r>
            <a:r>
              <a:rPr lang="en-US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Nobel Prize </a:t>
            </a:r>
            <a:r>
              <a:rPr lang="en-US" sz="4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its work.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89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2" y="908720"/>
            <a:ext cx="5731048" cy="453650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543848" y="980729"/>
            <a:ext cx="5384800" cy="51454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Uzbekistan UNICEF is working with the government to improve four areas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health care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environmental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sanitation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education, and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providing for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psychological and social needs of vulnerable children.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09600" y="980729"/>
            <a:ext cx="5384800" cy="514543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 are programmes to upgrade health care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facilities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(for example,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providing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them with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disposable syringes for vaccinations as they are more hygienic)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to provide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better nutrition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(for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example,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distributing iodised salt for cooking).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692696"/>
            <a:ext cx="5760640" cy="5544616"/>
          </a:xfrm>
        </p:spPr>
      </p:pic>
    </p:spTree>
    <p:extLst>
      <p:ext uri="{BB962C8B-B14F-4D97-AF65-F5344CB8AC3E}">
        <p14:creationId xmlns:p14="http://schemas.microsoft.com/office/powerpoint/2010/main" val="26163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124744"/>
            <a:ext cx="5587032" cy="460851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97600" y="980729"/>
            <a:ext cx="5587032" cy="514543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Khorezm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Karakalpakstan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two regions particularly badly affected by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drought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there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programmes to repair desalination units, to provide chemicals to make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 safe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drink, to provide water testing equipment so that scientists can monitor the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 of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 provided and to provide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hand pumps for pumping water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3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09600" y="764704"/>
            <a:ext cx="5384800" cy="54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some areas the schools are not in good condition so UNICEF has programmes 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help 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repair and equip the schools, and build new toilets to improve sanitation and health.</a:t>
            </a:r>
          </a:p>
          <a:p>
            <a:pPr marL="0" lvl="0" indent="0">
              <a:buNone/>
            </a:pP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908720"/>
            <a:ext cx="5616624" cy="4464496"/>
          </a:xfrm>
        </p:spPr>
      </p:pic>
    </p:spTree>
    <p:extLst>
      <p:ext uri="{BB962C8B-B14F-4D97-AF65-F5344CB8AC3E}">
        <p14:creationId xmlns:p14="http://schemas.microsoft.com/office/powerpoint/2010/main" val="26163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51384" y="620688"/>
            <a:ext cx="5384800" cy="54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fourth area that UNICEF is currently working in is to support children who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special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problems, those with no family, and those with physical and mental problems.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information about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Unicef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visit the website at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www.unicef.org/uzbekistan/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80728"/>
            <a:ext cx="5976664" cy="4824536"/>
          </a:xfrm>
        </p:spPr>
      </p:pic>
    </p:spTree>
    <p:extLst>
      <p:ext uri="{BB962C8B-B14F-4D97-AF65-F5344CB8AC3E}">
        <p14:creationId xmlns:p14="http://schemas.microsoft.com/office/powerpoint/2010/main" val="9601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757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NGOs are organizations which…  Part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Lesson 3(1) p.103 Grammar exercise 1  p. 102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IT skills  Lesson 2B INTERNET SAFETY</dc:title>
  <dc:creator>Азиз</dc:creator>
  <cp:lastModifiedBy>Asus</cp:lastModifiedBy>
  <cp:revision>112</cp:revision>
  <dcterms:created xsi:type="dcterms:W3CDTF">2020-08-18T14:17:35Z</dcterms:created>
  <dcterms:modified xsi:type="dcterms:W3CDTF">2021-02-22T12:10:45Z</dcterms:modified>
</cp:coreProperties>
</file>