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0" r:id="rId4"/>
    <p:sldId id="291" r:id="rId5"/>
    <p:sldId id="296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99456" y="2564904"/>
            <a:ext cx="8306156" cy="279234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60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89"/>
            <a:endParaRPr lang="en-US" sz="60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Takrorlash</a:t>
            </a:r>
            <a:endParaRPr lang="en-US" sz="6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862" t="50984" r="30630" b="35234"/>
          <a:stretch/>
        </p:blipFill>
        <p:spPr>
          <a:xfrm>
            <a:off x="1045360" y="1268760"/>
            <a:ext cx="10029687" cy="1872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04700" y="3573016"/>
                <a:ext cx="4680520" cy="2599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l-GR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700" y="3573016"/>
                <a:ext cx="4680520" cy="2599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4223792" y="3933056"/>
            <a:ext cx="0" cy="23868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64152" y="3573016"/>
                <a:ext cx="4320480" cy="270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2" y="3573016"/>
                <a:ext cx="4320480" cy="27090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63752" y="3573016"/>
                <a:ext cx="4320480" cy="275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l-G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l-GR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3573016"/>
                <a:ext cx="4320480" cy="2754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5380" y="3150735"/>
            <a:ext cx="59766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5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5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752184" y="3933056"/>
            <a:ext cx="0" cy="23868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3480" y="1052736"/>
                <a:ext cx="12035208" cy="2557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43.5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aylanaga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°;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∠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ichiga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olmagan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BC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yoy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0" y="1052736"/>
                <a:ext cx="12035208" cy="2557367"/>
              </a:xfrm>
              <a:prstGeom prst="rect">
                <a:avLst/>
              </a:prstGeom>
              <a:blipFill>
                <a:blip r:embed="rId2"/>
                <a:stretch>
                  <a:fillRect l="-1317" b="-6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3480" y="3385609"/>
                <a:ext cx="2602160" cy="279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80" y="3385609"/>
                <a:ext cx="2602160" cy="27953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2999656" y="3501008"/>
            <a:ext cx="0" cy="2746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38456" y="3374990"/>
                <a:ext cx="26021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56" y="3374990"/>
                <a:ext cx="2602160" cy="2862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4120" y="3374990"/>
                <a:ext cx="26021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120" y="3374990"/>
                <a:ext cx="2602160" cy="2862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3800" y="3374990"/>
                <a:ext cx="26021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𝟏𝟖𝟎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𝒍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800" y="3374990"/>
                <a:ext cx="2602160" cy="28623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8760296" y="3501008"/>
            <a:ext cx="0" cy="2746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23992" y="3501008"/>
            <a:ext cx="0" cy="27469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4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1268760"/>
            <a:ext cx="114492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43.6.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Aylananing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vatarlari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aylanadan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yoylar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ajratishini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isbotlang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80136" y="3069320"/>
            <a:ext cx="3240000" cy="324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1"/>
            <a:endCxn id="10" idx="7"/>
          </p:cNvCxnSpPr>
          <p:nvPr/>
        </p:nvCxnSpPr>
        <p:spPr>
          <a:xfrm>
            <a:off x="4554623" y="3543807"/>
            <a:ext cx="22910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54623" y="5817237"/>
            <a:ext cx="22910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712705" y="3543807"/>
            <a:ext cx="1109689" cy="11213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0" idx="1"/>
          </p:cNvCxnSpPr>
          <p:nvPr/>
        </p:nvCxnSpPr>
        <p:spPr>
          <a:xfrm>
            <a:off x="4554623" y="3543807"/>
            <a:ext cx="1158082" cy="1121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3"/>
          </p:cNvCxnSpPr>
          <p:nvPr/>
        </p:nvCxnSpPr>
        <p:spPr>
          <a:xfrm flipV="1">
            <a:off x="4554623" y="4671354"/>
            <a:ext cx="1158082" cy="11634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" idx="5"/>
          </p:cNvCxnSpPr>
          <p:nvPr/>
        </p:nvCxnSpPr>
        <p:spPr>
          <a:xfrm>
            <a:off x="5712705" y="4665109"/>
            <a:ext cx="1132944" cy="11697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640114" y="324227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114" y="3242275"/>
                <a:ext cx="216406" cy="307777"/>
              </a:xfrm>
              <a:prstGeom prst="rect">
                <a:avLst/>
              </a:prstGeom>
              <a:blipFill>
                <a:blip r:embed="rId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591933" y="5746737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33" y="5746737"/>
                <a:ext cx="216406" cy="307777"/>
              </a:xfrm>
              <a:prstGeom prst="rect">
                <a:avLst/>
              </a:prstGeom>
              <a:blipFill>
                <a:blip r:embed="rId3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384032" y="4036733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4036733"/>
                <a:ext cx="235642" cy="307777"/>
              </a:xfrm>
              <a:prstGeom prst="rect">
                <a:avLst/>
              </a:prstGeom>
              <a:blipFill>
                <a:blip r:embed="rId4"/>
                <a:stretch>
                  <a:fillRect l="-23077" r="-2564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797407" y="5010391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407" y="5010391"/>
                <a:ext cx="235642" cy="307777"/>
              </a:xfrm>
              <a:prstGeom prst="rect">
                <a:avLst/>
              </a:prstGeom>
              <a:blipFill>
                <a:blip r:embed="rId5"/>
                <a:stretch>
                  <a:fillRect l="-25641" r="-2307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426310" y="5082694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310" y="5082694"/>
                <a:ext cx="235642" cy="307777"/>
              </a:xfrm>
              <a:prstGeom prst="rect">
                <a:avLst/>
              </a:prstGeom>
              <a:blipFill>
                <a:blip r:embed="rId6"/>
                <a:stretch>
                  <a:fillRect l="-23077" r="-2564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860188" y="4042978"/>
                <a:ext cx="2356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88" y="4042978"/>
                <a:ext cx="235642" cy="307777"/>
              </a:xfrm>
              <a:prstGeom prst="rect">
                <a:avLst/>
              </a:prstGeom>
              <a:blipFill>
                <a:blip r:embed="rId7"/>
                <a:stretch>
                  <a:fillRect l="-23077" r="-2564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5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368" y="1268760"/>
            <a:ext cx="117373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43.7*.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bir-birining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markazidan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aylanalarning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vatari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aylanadan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ajratgan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yoylar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uzunliklari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nisbatini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447409" y="3707966"/>
            <a:ext cx="2160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552624" y="3717272"/>
            <a:ext cx="2160000" cy="21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0103593" y="3842676"/>
            <a:ext cx="0" cy="18722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8591425" y="3698660"/>
            <a:ext cx="2015984" cy="2160000"/>
          </a:xfrm>
          <a:prstGeom prst="arc">
            <a:avLst>
              <a:gd name="adj1" fmla="val 17901860"/>
              <a:gd name="adj2" fmla="val 360877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4" idx="2"/>
          </p:cNvCxnSpPr>
          <p:nvPr/>
        </p:nvCxnSpPr>
        <p:spPr>
          <a:xfrm flipV="1">
            <a:off x="9552624" y="3842676"/>
            <a:ext cx="550969" cy="9545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4" idx="2"/>
          </p:cNvCxnSpPr>
          <p:nvPr/>
        </p:nvCxnSpPr>
        <p:spPr>
          <a:xfrm>
            <a:off x="9552624" y="4797272"/>
            <a:ext cx="550969" cy="9176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7" idx="0"/>
          </p:cNvCxnSpPr>
          <p:nvPr/>
        </p:nvCxnSpPr>
        <p:spPr>
          <a:xfrm flipH="1" flipV="1">
            <a:off x="10104140" y="3843803"/>
            <a:ext cx="503269" cy="9348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0103593" y="4778660"/>
            <a:ext cx="503816" cy="9732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252060" y="4617259"/>
                <a:ext cx="3301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060" y="4617259"/>
                <a:ext cx="330155" cy="369332"/>
              </a:xfrm>
              <a:prstGeom prst="rect">
                <a:avLst/>
              </a:prstGeom>
              <a:blipFill>
                <a:blip r:embed="rId2"/>
                <a:stretch>
                  <a:fillRect l="-24074" r="-11111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424263" y="4612606"/>
                <a:ext cx="8383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263" y="4612606"/>
                <a:ext cx="83839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0181812" y="4427940"/>
                <a:ext cx="283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812" y="4427940"/>
                <a:ext cx="283732" cy="369332"/>
              </a:xfrm>
              <a:prstGeom prst="rect">
                <a:avLst/>
              </a:prstGeom>
              <a:blipFill>
                <a:blip r:embed="rId4"/>
                <a:stretch>
                  <a:fillRect l="-23404" r="-25532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747853" y="4815884"/>
                <a:ext cx="283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853" y="4815884"/>
                <a:ext cx="283732" cy="369332"/>
              </a:xfrm>
              <a:prstGeom prst="rect">
                <a:avLst/>
              </a:prstGeom>
              <a:blipFill>
                <a:blip r:embed="rId5"/>
                <a:stretch>
                  <a:fillRect l="-23404" r="-25532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35360" y="2161312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07368" y="2924944"/>
                <a:ext cx="7848872" cy="2891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𝒍</m:t>
                          </m:r>
                        </m:e>
                        <m:sub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3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924944"/>
                <a:ext cx="7848872" cy="2891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477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96" y="3573016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43.8-masalani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205</Words>
  <Application>Microsoft Office PowerPoint</Application>
  <PresentationFormat>Широкоэкранный</PresentationFormat>
  <Paragraphs>61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197</cp:revision>
  <dcterms:created xsi:type="dcterms:W3CDTF">2021-01-11T18:24:28Z</dcterms:created>
  <dcterms:modified xsi:type="dcterms:W3CDTF">2021-02-19T07:39:57Z</dcterms:modified>
</cp:coreProperties>
</file>