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95" r:id="rId4"/>
    <p:sldId id="296" r:id="rId5"/>
    <p:sldId id="279" r:id="rId6"/>
    <p:sldId id="280" r:id="rId7"/>
    <p:sldId id="286" r:id="rId8"/>
    <p:sldId id="287" r:id="rId9"/>
    <p:sldId id="285" r:id="rId10"/>
    <p:sldId id="290" r:id="rId11"/>
    <p:sldId id="291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36" autoAdjust="0"/>
  </p:normalViewPr>
  <p:slideViewPr>
    <p:cSldViewPr>
      <p:cViewPr varScale="1">
        <p:scale>
          <a:sx n="104" d="100"/>
          <a:sy n="104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18236" y="2564904"/>
            <a:ext cx="8306156" cy="310012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Muntazam</a:t>
            </a:r>
            <a:r>
              <a:rPr lang="en-US" sz="7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ko‘pburchaklar</a:t>
            </a:r>
            <a:endParaRPr lang="en-US" sz="7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63352" y="1178249"/>
                <a:ext cx="11665296" cy="18187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38.4.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78249"/>
                <a:ext cx="11665296" cy="1818703"/>
              </a:xfrm>
              <a:prstGeom prst="rect">
                <a:avLst/>
              </a:prstGeom>
              <a:blipFill>
                <a:blip r:embed="rId2"/>
                <a:stretch>
                  <a:fillRect l="-940" b="-7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5340" y="3026118"/>
                <a:ext cx="1188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40" y="3026118"/>
                <a:ext cx="11881320" cy="584775"/>
              </a:xfrm>
              <a:prstGeom prst="rect">
                <a:avLst/>
              </a:prstGeom>
              <a:blipFill>
                <a:blip r:embed="rId3"/>
                <a:stretch>
                  <a:fillRect l="-128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3111" y="3635885"/>
                <a:ext cx="2664296" cy="2998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1" y="3635885"/>
                <a:ext cx="2664296" cy="29985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43672" y="3635884"/>
                <a:ext cx="2664296" cy="3006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𝟏𝟎𝟖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𝟕𝟐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635884"/>
                <a:ext cx="2664296" cy="30066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24233" y="3635883"/>
                <a:ext cx="2664296" cy="2998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233" y="3635883"/>
                <a:ext cx="2664296" cy="29985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76320" y="3648781"/>
                <a:ext cx="2952328" cy="2998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𝟏𝟒𝟒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2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2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0" y="3648781"/>
                <a:ext cx="2952328" cy="2998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2927407" y="3717032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832304" y="3717032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879976" y="3717032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94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3352" y="1052736"/>
                <a:ext cx="11593288" cy="1391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38.5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bittadan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𝟑𝟔𝟎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 </m:t>
                    </m:r>
                  </m:oMath>
                </a14:m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52736"/>
                <a:ext cx="11593288" cy="1391728"/>
              </a:xfrm>
              <a:prstGeom prst="rect">
                <a:avLst/>
              </a:prstGeom>
              <a:blipFill>
                <a:blip r:embed="rId2"/>
                <a:stretch>
                  <a:fillRect l="-1209" r="-53" b="-12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63352" y="2420888"/>
                <a:ext cx="11593288" cy="4535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2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f>
                        <m:fPr>
                          <m:ctrlPr>
                            <a:rPr lang="ru-RU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𝟑𝟔𝟎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𝟑𝟔𝟎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420888"/>
                <a:ext cx="11593288" cy="4535409"/>
              </a:xfrm>
              <a:prstGeom prst="rect">
                <a:avLst/>
              </a:prstGeom>
              <a:blipFill>
                <a:blip r:embed="rId3"/>
                <a:stretch>
                  <a:fillRect l="-1209" t="-17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56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38.6-masalani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1344" y="1268760"/>
            <a:ext cx="118813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37.4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7-rasmdagi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so‘ralgan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8263" t="25391" r="12920" b="54387"/>
          <a:stretch/>
        </p:blipFill>
        <p:spPr>
          <a:xfrm>
            <a:off x="7392144" y="2348880"/>
            <a:ext cx="4528690" cy="2736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1848306"/>
                <a:ext cx="7200800" cy="4431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chiqqan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urinmalar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𝑩𝑴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𝑴𝑪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𝑪𝑵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𝑨𝑵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848306"/>
                <a:ext cx="7200800" cy="4431983"/>
              </a:xfrm>
              <a:prstGeom prst="rect">
                <a:avLst/>
              </a:prstGeom>
              <a:blipFill>
                <a:blip r:embed="rId4"/>
                <a:stretch>
                  <a:fillRect l="-2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200456" y="3140968"/>
                <a:ext cx="3494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456" y="3140968"/>
                <a:ext cx="349455" cy="369332"/>
              </a:xfrm>
              <a:prstGeom prst="rect">
                <a:avLst/>
              </a:prstGeom>
              <a:blipFill>
                <a:blip r:embed="rId5"/>
                <a:stretch>
                  <a:fillRect l="-18966" r="-206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490961" y="4571836"/>
                <a:ext cx="3029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0961" y="4571836"/>
                <a:ext cx="302967" cy="369332"/>
              </a:xfrm>
              <a:prstGeom prst="rect">
                <a:avLst/>
              </a:prstGeom>
              <a:blipFill>
                <a:blip r:embed="rId6"/>
                <a:stretch>
                  <a:fillRect l="-24000" r="-2200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8263" t="45078" r="12920" b="35235"/>
          <a:stretch/>
        </p:blipFill>
        <p:spPr>
          <a:xfrm>
            <a:off x="7320136" y="1844824"/>
            <a:ext cx="4651719" cy="2736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1556792"/>
                <a:ext cx="7200800" cy="4431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chiqqan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urinmalar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𝑨𝑵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𝑩𝑵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𝑩𝑴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𝑪𝑴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556792"/>
                <a:ext cx="7200800" cy="4431983"/>
              </a:xfrm>
              <a:prstGeom prst="rect">
                <a:avLst/>
              </a:prstGeom>
              <a:blipFill>
                <a:blip r:embed="rId3"/>
                <a:stretch>
                  <a:fillRect l="-2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283049" y="2636912"/>
                <a:ext cx="3494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3049" y="2636912"/>
                <a:ext cx="349455" cy="369332"/>
              </a:xfrm>
              <a:prstGeom prst="rect">
                <a:avLst/>
              </a:prstGeom>
              <a:blipFill>
                <a:blip r:embed="rId4"/>
                <a:stretch>
                  <a:fillRect l="-21053" r="-2105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120336" y="2647167"/>
                <a:ext cx="3029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2647167"/>
                <a:ext cx="302967" cy="369332"/>
              </a:xfrm>
              <a:prstGeom prst="rect">
                <a:avLst/>
              </a:prstGeom>
              <a:blipFill>
                <a:blip r:embed="rId5"/>
                <a:stretch>
                  <a:fillRect l="-22000" r="-24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2434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8263" t="64638" r="12920" b="13578"/>
          <a:stretch/>
        </p:blipFill>
        <p:spPr>
          <a:xfrm>
            <a:off x="7835528" y="1999568"/>
            <a:ext cx="3913308" cy="25469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200456" y="3789040"/>
                <a:ext cx="3029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456" y="3789040"/>
                <a:ext cx="302967" cy="369332"/>
              </a:xfrm>
              <a:prstGeom prst="rect">
                <a:avLst/>
              </a:prstGeom>
              <a:blipFill>
                <a:blip r:embed="rId3"/>
                <a:stretch>
                  <a:fillRect l="-22000" r="-24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96400" y="2411596"/>
                <a:ext cx="3494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400" y="2411596"/>
                <a:ext cx="349455" cy="369332"/>
              </a:xfrm>
              <a:prstGeom prst="rect">
                <a:avLst/>
              </a:prstGeom>
              <a:blipFill>
                <a:blip r:embed="rId4"/>
                <a:stretch>
                  <a:fillRect l="-21053" r="-2105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9376" y="1556792"/>
                <a:ext cx="7200800" cy="4431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chiqqan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urinmalar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𝑫𝑪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𝑪𝑵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𝑵𝑨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𝑴𝑨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𝑩𝑴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556792"/>
                <a:ext cx="7200800" cy="4431983"/>
              </a:xfrm>
              <a:prstGeom prst="rect">
                <a:avLst/>
              </a:prstGeom>
              <a:blipFill>
                <a:blip r:embed="rId5"/>
                <a:stretch>
                  <a:fillRect l="-2202" r="-1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9213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ko‘pburchaklar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2204864"/>
            <a:ext cx="119286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a’rif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22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ko‘pburchaklar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077" t="22438" r="52767" b="40156"/>
          <a:stretch/>
        </p:blipFill>
        <p:spPr>
          <a:xfrm>
            <a:off x="1127448" y="1628799"/>
            <a:ext cx="3816424" cy="46781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077" t="60828" r="52767" b="9641"/>
          <a:stretch/>
        </p:blipFill>
        <p:spPr>
          <a:xfrm>
            <a:off x="6384032" y="1628799"/>
            <a:ext cx="4536504" cy="43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84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ko‘pburchaklar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077" t="22438" r="52767" b="50984"/>
          <a:stretch/>
        </p:blipFill>
        <p:spPr>
          <a:xfrm>
            <a:off x="623392" y="1916832"/>
            <a:ext cx="4392488" cy="38257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0077" t="56890" r="52767" b="13579"/>
          <a:stretch/>
        </p:blipFill>
        <p:spPr>
          <a:xfrm>
            <a:off x="6816080" y="1916832"/>
            <a:ext cx="3953238" cy="38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8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ko‘pburchaklar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07368" y="1412776"/>
                <a:ext cx="11089232" cy="1809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2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ru-RU" sz="32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32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ru-RU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412776"/>
                <a:ext cx="11089232" cy="1809085"/>
              </a:xfrm>
              <a:prstGeom prst="rect">
                <a:avLst/>
              </a:prstGeom>
              <a:blipFill>
                <a:blip r:embed="rId2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07368" y="3307785"/>
                <a:ext cx="11665296" cy="3194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2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Isbot.</a:t>
                </a:r>
                <a:endParaRPr lang="en-US" sz="32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–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8-sinf).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5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5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5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5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5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ru-RU" sz="35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35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ru-RU" sz="35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						</a:t>
                </a:r>
                <a:r>
                  <a:rPr lang="ru-RU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ru-RU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ru-RU" sz="26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07785"/>
                <a:ext cx="11665296" cy="3194529"/>
              </a:xfrm>
              <a:prstGeom prst="rect">
                <a:avLst/>
              </a:prstGeom>
              <a:blipFill>
                <a:blip r:embed="rId3"/>
                <a:stretch>
                  <a:fillRect l="-1359" b="-15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4314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111" y="1268760"/>
                <a:ext cx="11593288" cy="22707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38.3.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1" y="1268760"/>
                <a:ext cx="11593288" cy="2270750"/>
              </a:xfrm>
              <a:prstGeom prst="rect">
                <a:avLst/>
              </a:prstGeom>
              <a:blipFill>
                <a:blip r:embed="rId2"/>
                <a:stretch>
                  <a:fillRect l="-1314" b="-2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3111" y="3779901"/>
                <a:ext cx="2664296" cy="244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1" y="3779901"/>
                <a:ext cx="2664296" cy="24445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43672" y="3779900"/>
                <a:ext cx="2664296" cy="244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𝟏𝟎𝟖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779900"/>
                <a:ext cx="2664296" cy="24445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24233" y="3779899"/>
                <a:ext cx="2664296" cy="244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233" y="3779899"/>
                <a:ext cx="2664296" cy="24445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976320" y="3792797"/>
                <a:ext cx="2952328" cy="244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den>
                      </m:f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𝟏𝟒𝟒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0" y="3792797"/>
                <a:ext cx="2952328" cy="2444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2927407" y="3645024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832304" y="3645024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79976" y="3645024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692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1760</TotalTime>
  <Words>466</Words>
  <Application>Microsoft Office PowerPoint</Application>
  <PresentationFormat>Широкоэкранный</PresentationFormat>
  <Paragraphs>109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User</cp:lastModifiedBy>
  <cp:revision>163</cp:revision>
  <dcterms:created xsi:type="dcterms:W3CDTF">2021-01-11T18:24:28Z</dcterms:created>
  <dcterms:modified xsi:type="dcterms:W3CDTF">2021-02-15T04:30:37Z</dcterms:modified>
</cp:coreProperties>
</file>