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95" r:id="rId4"/>
    <p:sldId id="296" r:id="rId5"/>
    <p:sldId id="279" r:id="rId6"/>
    <p:sldId id="280" r:id="rId7"/>
    <p:sldId id="286" r:id="rId8"/>
    <p:sldId id="287" r:id="rId9"/>
    <p:sldId id="285" r:id="rId10"/>
    <p:sldId id="290" r:id="rId11"/>
    <p:sldId id="291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>
      <p:cViewPr varScale="1">
        <p:scale>
          <a:sx n="104" d="100"/>
          <a:sy n="104" d="100"/>
        </p:scale>
        <p:origin x="756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7FE2E-2C71-494F-8C84-BAEB7338C4C6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BEF2D1-803E-4F83-82F5-EF77F99942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26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EF2D1-803E-4F83-82F5-EF77F99942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610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351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6" y="279963"/>
            <a:ext cx="10363201" cy="54373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4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4" indent="-114284">
              <a:buFont typeface="Arial" panose="020B0604020202020204" pitchFamily="34" charset="0"/>
              <a:buChar char="•"/>
              <a:defRPr sz="1049"/>
            </a:lvl2pPr>
            <a:lvl3pPr marL="228569" indent="-114284">
              <a:defRPr sz="1049"/>
            </a:lvl3pPr>
            <a:lvl4pPr marL="399996" indent="-171427">
              <a:defRPr sz="1049"/>
            </a:lvl4pPr>
            <a:lvl5pPr marL="571423" indent="-171427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6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21496846"/>
      </p:ext>
    </p:extLst>
  </p:cSld>
  <p:clrMapOvr>
    <a:masterClrMapping/>
  </p:clrMapOvr>
  <p:transition spd="slow">
    <p:pu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6" y="1133195"/>
            <a:ext cx="11948965" cy="559913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141353" y="150395"/>
            <a:ext cx="11948965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392667" y="2836746"/>
            <a:ext cx="3406669" cy="846876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6"/>
            <a:ext cx="3857667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4" y="1577340"/>
            <a:ext cx="530352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312227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15.02.2021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341" y="2492896"/>
            <a:ext cx="2776629" cy="28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0" y="3605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9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3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8784300" y="482102"/>
            <a:ext cx="2405785" cy="11124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9168341" y="646986"/>
            <a:ext cx="1812320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4"/>
              </a:spcBef>
            </a:pPr>
            <a:r>
              <a:rPr lang="ru-RU" sz="4756" b="1" spc="21" dirty="0">
                <a:solidFill>
                  <a:srgbClr val="FEFEFE"/>
                </a:solidFill>
                <a:latin typeface="Arial"/>
                <a:cs typeface="Arial"/>
              </a:rPr>
              <a:t>9</a:t>
            </a: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756" b="1" spc="21" dirty="0" err="1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5" name="object 2">
            <a:extLst>
              <a:ext uri="{FF2B5EF4-FFF2-40B4-BE49-F238E27FC236}">
                <a16:creationId xmlns:a16="http://schemas.microsoft.com/office/drawing/2014/main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797503" y="455746"/>
            <a:ext cx="6410732" cy="1138760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algn="ctr" defTabSz="1935432">
              <a:spcBef>
                <a:spcPts val="241"/>
              </a:spcBef>
              <a:defRPr/>
            </a:pPr>
            <a:r>
              <a:rPr lang="en-US" sz="7197" kern="0" spc="11" dirty="0">
                <a:solidFill>
                  <a:sysClr val="window" lastClr="FFFFFF"/>
                </a:solidFill>
              </a:rPr>
              <a:t>GEOMETRIYA</a:t>
            </a:r>
          </a:p>
        </p:txBody>
      </p:sp>
      <p:sp>
        <p:nvSpPr>
          <p:cNvPr id="39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431371" y="2721446"/>
            <a:ext cx="519243" cy="148841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40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445179" y="4378274"/>
            <a:ext cx="505435" cy="1325409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1132"/>
          </a:p>
        </p:txBody>
      </p:sp>
      <p:sp>
        <p:nvSpPr>
          <p:cNvPr id="20" name="object 11">
            <a:extLst>
              <a:ext uri="{FF2B5EF4-FFF2-40B4-BE49-F238E27FC236}">
                <a16:creationId xmlns:a16="http://schemas.microsoft.com/office/drawing/2014/main" id="{46A917B8-D015-E34E-A852-A214A8CF8C72}"/>
              </a:ext>
            </a:extLst>
          </p:cNvPr>
          <p:cNvSpPr/>
          <p:nvPr/>
        </p:nvSpPr>
        <p:spPr>
          <a:xfrm>
            <a:off x="588463" y="590132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318236" y="2564904"/>
            <a:ext cx="8306156" cy="3100125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/>
            <a:r>
              <a:rPr lang="en-US" sz="6000" dirty="0" err="1" smtClean="0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6000" dirty="0" smtClean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ru-RU" sz="6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29189"/>
            <a:r>
              <a:rPr lang="en-US" sz="7000" b="1" dirty="0" err="1" smtClean="0">
                <a:solidFill>
                  <a:srgbClr val="002060"/>
                </a:solidFill>
                <a:latin typeface="Arial"/>
                <a:cs typeface="Arial"/>
              </a:rPr>
              <a:t>Muntazam</a:t>
            </a:r>
            <a:r>
              <a:rPr lang="en-US" sz="7000" b="1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7000" b="1" dirty="0" err="1" smtClean="0">
                <a:solidFill>
                  <a:srgbClr val="002060"/>
                </a:solidFill>
                <a:latin typeface="Arial"/>
                <a:cs typeface="Arial"/>
              </a:rPr>
              <a:t>ko‘pburchaklar</a:t>
            </a:r>
            <a:endParaRPr lang="en-US" sz="7000" b="1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38496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63352" y="1178249"/>
                <a:ext cx="11665296" cy="1818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38.4.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nimaga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bo‘ladi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?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burchagini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178249"/>
                <a:ext cx="11665296" cy="1818703"/>
              </a:xfrm>
              <a:prstGeom prst="rect">
                <a:avLst/>
              </a:prstGeom>
              <a:blipFill>
                <a:blip r:embed="rId2"/>
                <a:stretch>
                  <a:fillRect l="-940" b="-7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5340" y="3026118"/>
                <a:ext cx="118813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40" y="3026118"/>
                <a:ext cx="11881320" cy="584775"/>
              </a:xfrm>
              <a:prstGeom prst="rect">
                <a:avLst/>
              </a:prstGeom>
              <a:blipFill>
                <a:blip r:embed="rId3"/>
                <a:stretch>
                  <a:fillRect l="-1282" t="-13542" b="-3333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63111" y="3635885"/>
                <a:ext cx="2664296" cy="299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𝟏𝟐𝟎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1" y="3635885"/>
                <a:ext cx="2664296" cy="299851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3672" y="3635884"/>
                <a:ext cx="2664296" cy="30066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𝟏𝟎𝟖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𝟕𝟐</m:t>
                      </m:r>
                      <m:r>
                        <a:rPr lang="en-US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3635884"/>
                <a:ext cx="2664296" cy="30066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024233" y="3635883"/>
                <a:ext cx="2664296" cy="299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  <m:r>
                        <a:rPr lang="en-US" sz="26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33" y="3635883"/>
                <a:ext cx="2664296" cy="299851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76320" y="3648781"/>
                <a:ext cx="2952328" cy="2998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1200"/>
                  </a:spcAft>
                </a:pPr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𝟏𝟒𝟒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ru-RU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𝜷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𝟑𝟔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3648781"/>
                <a:ext cx="2952328" cy="299851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>
            <a:off x="2927407" y="3717032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8832304" y="3717032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879976" y="3717032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9456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63352" y="1052736"/>
                <a:ext cx="11593288" cy="13917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38.5</a:t>
                </a:r>
                <a:r>
                  <a:rPr lang="ru-RU" sz="3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uchidan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bittadan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olingan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ru-RU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𝟑𝟔𝟎</m:t>
                    </m:r>
                    <m:r>
                      <a:rPr lang="ru-RU" sz="3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 </m:t>
                    </m:r>
                  </m:oMath>
                </a14:m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ekanligini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30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r>
                  <a:rPr lang="ru-RU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052736"/>
                <a:ext cx="11593288" cy="1391728"/>
              </a:xfrm>
              <a:prstGeom prst="rect">
                <a:avLst/>
              </a:prstGeom>
              <a:blipFill>
                <a:blip r:embed="rId2"/>
                <a:stretch>
                  <a:fillRect l="-1209" r="-53" b="-1271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263352" y="2420888"/>
                <a:ext cx="11593288" cy="45354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30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0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32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32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32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32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ru-RU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32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3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Unga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qo‘shni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0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quyidagicha</a:t>
                </a:r>
                <a:r>
                  <a:rPr lang="en-US" sz="3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30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800" b="1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en-US" sz="28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°−</m:t>
                      </m:r>
                      <m:f>
                        <m:fPr>
                          <m:ctrlPr>
                            <a:rPr lang="ru-RU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8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8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°=</m:t>
                      </m:r>
                      <m:f>
                        <m:fPr>
                          <m:ctrlPr>
                            <a:rPr lang="en-US" sz="2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𝟑𝟔𝟎</m:t>
                          </m:r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°</m:t>
                          </m:r>
                        </m:num>
                        <m:den>
                          <m:r>
                            <a:rPr lang="en-US" sz="28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𝒏</m:t>
                          </m:r>
                        </m:den>
                      </m:f>
                    </m:oMath>
                  </m:oMathPara>
                </a14:m>
                <a:endParaRPr lang="en-US" sz="28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Barcha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tashqi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yig‘indisini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2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28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𝒏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𝜷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𝟑𝟔𝟎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3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2420888"/>
                <a:ext cx="11593288" cy="4535409"/>
              </a:xfrm>
              <a:prstGeom prst="rect">
                <a:avLst/>
              </a:prstGeom>
              <a:blipFill>
                <a:blip r:embed="rId3"/>
                <a:stretch>
                  <a:fillRect l="-1209" t="-17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692564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840" y="4501575"/>
            <a:ext cx="3124040" cy="199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1631506" y="332657"/>
            <a:ext cx="8979617" cy="61555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378"/>
            <a:r>
              <a:rPr lang="en-US" sz="4000" b="1" kern="0" dirty="0" err="1"/>
              <a:t>Mustaqil</a:t>
            </a:r>
            <a:r>
              <a:rPr lang="en-US" sz="4000" b="1" kern="0" dirty="0"/>
              <a:t> </a:t>
            </a:r>
            <a:r>
              <a:rPr lang="en-US" sz="4000" b="1" kern="0" dirty="0" err="1"/>
              <a:t>bajarish</a:t>
            </a:r>
            <a:r>
              <a:rPr lang="en-US" sz="4000" b="1" kern="0" dirty="0"/>
              <a:t> </a:t>
            </a:r>
            <a:r>
              <a:rPr lang="en-US" sz="4000" b="1" kern="0" dirty="0" err="1"/>
              <a:t>uchun</a:t>
            </a:r>
            <a:r>
              <a:rPr lang="en-US" sz="4000" b="1" kern="0" dirty="0"/>
              <a:t> </a:t>
            </a:r>
            <a:r>
              <a:rPr lang="en-US" sz="4000" b="1" kern="0" dirty="0" err="1" smtClean="0"/>
              <a:t>topshiriq</a:t>
            </a:r>
            <a:endParaRPr lang="ru-RU" sz="4000" b="1" kern="0" dirty="0"/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631506" y="1700808"/>
            <a:ext cx="8979617" cy="1067326"/>
          </a:xfrm>
          <a:prstGeom prst="rect">
            <a:avLst/>
          </a:prstGeom>
        </p:spPr>
        <p:txBody>
          <a:bodyPr vert="horz" lIns="81643" tIns="40822" rIns="81643" bIns="40822" rtlCol="0">
            <a:normAutofit/>
          </a:bodyPr>
          <a:lstStyle/>
          <a:p>
            <a:pPr marL="0" indent="0">
              <a:buNone/>
            </a:pPr>
            <a:r>
              <a:rPr lang="en-US" b="1" dirty="0"/>
              <a:t> </a:t>
            </a:r>
            <a:r>
              <a:rPr lang="en-US" b="1" i="1" dirty="0"/>
              <a:t> </a:t>
            </a:r>
            <a:r>
              <a:rPr lang="en-US" b="1" dirty="0"/>
              <a:t>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95400" y="1385562"/>
            <a:ext cx="1108923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Darslikning</a:t>
            </a: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109-sahifasidagi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38.6-masalani </a:t>
            </a:r>
            <a:r>
              <a:rPr lang="en-US" sz="44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ishlash</a:t>
            </a:r>
            <a:r>
              <a:rPr lang="en-US" sz="4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8862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344" y="1268760"/>
            <a:ext cx="118813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>
                <a:latin typeface="Arial" panose="020B0604020202020204" pitchFamily="34" charset="0"/>
                <a:cs typeface="Arial" panose="020B0604020202020204" pitchFamily="34" charset="0"/>
              </a:rPr>
              <a:t>37.4</a:t>
            </a:r>
            <a:r>
              <a:rPr lang="ru-RU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7-rasmdagi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so‘ralgan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kesmani</a:t>
            </a:r>
            <a:r>
              <a:rPr lang="en-U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toping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68263" t="25391" r="12920" b="54387"/>
          <a:stretch/>
        </p:blipFill>
        <p:spPr>
          <a:xfrm>
            <a:off x="7392144" y="2348880"/>
            <a:ext cx="4528690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352" y="1848306"/>
                <a:ext cx="7200800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chiqqan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urinmalar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𝑩𝑴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𝑴𝑪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𝑪𝑵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𝑨𝑵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848306"/>
                <a:ext cx="7200800" cy="4431983"/>
              </a:xfrm>
              <a:prstGeom prst="rect">
                <a:avLst/>
              </a:prstGeom>
              <a:blipFill>
                <a:blip r:embed="rId4"/>
                <a:stretch>
                  <a:fillRect l="-2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00456" y="3140968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56" y="3140968"/>
                <a:ext cx="349455" cy="369332"/>
              </a:xfrm>
              <a:prstGeom prst="rect">
                <a:avLst/>
              </a:prstGeom>
              <a:blipFill>
                <a:blip r:embed="rId5"/>
                <a:stretch>
                  <a:fillRect l="-18966" r="-2069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490961" y="4571836"/>
                <a:ext cx="302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0961" y="4571836"/>
                <a:ext cx="302967" cy="369332"/>
              </a:xfrm>
              <a:prstGeom prst="rect">
                <a:avLst/>
              </a:prstGeom>
              <a:blipFill>
                <a:blip r:embed="rId6"/>
                <a:stretch>
                  <a:fillRect l="-24000" r="-22000" b="-49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377288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68263" t="45078" r="12920" b="35235"/>
          <a:stretch/>
        </p:blipFill>
        <p:spPr>
          <a:xfrm>
            <a:off x="7320136" y="1844824"/>
            <a:ext cx="4651719" cy="27363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63352" y="1556792"/>
                <a:ext cx="7200800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chiqqan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urinmalar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𝑨𝑵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𝑩𝑵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𝑩𝑴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𝑪𝑴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352" y="1556792"/>
                <a:ext cx="7200800" cy="4431983"/>
              </a:xfrm>
              <a:prstGeom prst="rect">
                <a:avLst/>
              </a:prstGeom>
              <a:blipFill>
                <a:blip r:embed="rId3"/>
                <a:stretch>
                  <a:fillRect l="-21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83049" y="2636912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3049" y="2636912"/>
                <a:ext cx="349455" cy="369332"/>
              </a:xfrm>
              <a:prstGeom prst="rect">
                <a:avLst/>
              </a:prstGeom>
              <a:blipFill>
                <a:blip r:embed="rId4"/>
                <a:stretch>
                  <a:fillRect l="-21053" r="-2105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9120336" y="2647167"/>
                <a:ext cx="302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0336" y="2647167"/>
                <a:ext cx="302967" cy="369332"/>
              </a:xfrm>
              <a:prstGeom prst="rect">
                <a:avLst/>
              </a:prstGeom>
              <a:blipFill>
                <a:blip r:embed="rId5"/>
                <a:stretch>
                  <a:fillRect l="-22000" r="-24000" b="-65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624343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4"/>
          <p:cNvSpPr txBox="1">
            <a:spLocks/>
          </p:cNvSpPr>
          <p:nvPr/>
        </p:nvSpPr>
        <p:spPr>
          <a:xfrm>
            <a:off x="371572" y="323184"/>
            <a:ext cx="11377264" cy="580424"/>
          </a:xfrm>
          <a:prstGeom prst="rect">
            <a:avLst/>
          </a:prstGeom>
        </p:spPr>
        <p:txBody>
          <a:bodyPr vert="horz" wrap="square" lIns="0" tIns="26171" rIns="0" bIns="0" rtlCol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Mustaqil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bajarish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uchun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berilgan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masalalarni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tekshirish</a:t>
            </a:r>
            <a:r>
              <a:rPr lang="en-US" sz="3600" b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600" b="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8263" t="64638" r="12920" b="13578"/>
          <a:stretch/>
        </p:blipFill>
        <p:spPr>
          <a:xfrm>
            <a:off x="7835528" y="1999568"/>
            <a:ext cx="3913308" cy="25469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200456" y="3789040"/>
                <a:ext cx="30296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0456" y="3789040"/>
                <a:ext cx="302967" cy="369332"/>
              </a:xfrm>
              <a:prstGeom prst="rect">
                <a:avLst/>
              </a:prstGeom>
              <a:blipFill>
                <a:blip r:embed="rId3"/>
                <a:stretch>
                  <a:fillRect l="-22000" r="-24000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9696400" y="2411596"/>
                <a:ext cx="34945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𝑴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6400" y="2411596"/>
                <a:ext cx="349455" cy="369332"/>
              </a:xfrm>
              <a:prstGeom prst="rect">
                <a:avLst/>
              </a:prstGeom>
              <a:blipFill>
                <a:blip r:embed="rId4"/>
                <a:stretch>
                  <a:fillRect l="-21053" r="-21053" b="-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79376" y="1556792"/>
                <a:ext cx="7200800" cy="44319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Yechish: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𝒄</m:t>
                    </m:r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Bilamizki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bitta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nuqtadan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chiqqan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urinmalar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o‘zaro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𝑫𝑪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𝑪𝑵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,  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𝑵𝑨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𝑴𝑨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𝑩𝑫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𝑩𝑴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𝟕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𝟏𝟐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𝟖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6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376" y="1556792"/>
                <a:ext cx="7200800" cy="4431983"/>
              </a:xfrm>
              <a:prstGeom prst="rect">
                <a:avLst/>
              </a:prstGeom>
              <a:blipFill>
                <a:blip r:embed="rId5"/>
                <a:stretch>
                  <a:fillRect l="-2202" r="-10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492138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ko‘pburchaklar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3352" y="2204864"/>
            <a:ext cx="119286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a’rif</a:t>
            </a:r>
            <a:r>
              <a:rPr lang="en-US" sz="4000" b="1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tomonlari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burchaklari</a:t>
            </a:r>
            <a:r>
              <a:rPr lang="en-US" sz="4000" b="1" i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teng</a:t>
            </a:r>
            <a:r>
              <a:rPr lang="en-US" sz="4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qavariq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ko‘pburchakka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muntazam</a:t>
            </a:r>
            <a:r>
              <a:rPr lang="en-US" sz="40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ko‘pburchak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deyiladi</a:t>
            </a:r>
            <a:r>
              <a:rPr lang="en-US" sz="4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4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22249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ko‘pburchaklar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0077" t="22438" r="52767" b="40156"/>
          <a:stretch/>
        </p:blipFill>
        <p:spPr>
          <a:xfrm>
            <a:off x="1127448" y="1628799"/>
            <a:ext cx="3816424" cy="467819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077" t="60828" r="52767" b="9641"/>
          <a:stretch/>
        </p:blipFill>
        <p:spPr>
          <a:xfrm>
            <a:off x="6384032" y="1628799"/>
            <a:ext cx="4536504" cy="4390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58468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ko‘pburchaklar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30077" t="22438" r="52767" b="50984"/>
          <a:stretch/>
        </p:blipFill>
        <p:spPr>
          <a:xfrm>
            <a:off x="623392" y="1916832"/>
            <a:ext cx="4392488" cy="3825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30077" t="56890" r="52767" b="13579"/>
          <a:stretch/>
        </p:blipFill>
        <p:spPr>
          <a:xfrm>
            <a:off x="6816080" y="1916832"/>
            <a:ext cx="3953238" cy="3825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871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3352" y="188640"/>
            <a:ext cx="1159328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Muntazam</a:t>
            </a:r>
            <a:r>
              <a:rPr lang="en-US" sz="45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4500" b="1" dirty="0" err="1" smtClean="0">
                <a:solidFill>
                  <a:schemeClr val="bg1"/>
                </a:solidFill>
                <a:latin typeface="Arial"/>
                <a:cs typeface="Arial"/>
              </a:rPr>
              <a:t>ko‘pburchaklar</a:t>
            </a:r>
            <a:endParaRPr lang="en-US" sz="45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07368" y="1412776"/>
                <a:ext cx="11089232" cy="18090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r>
                  <a:rPr lang="ru-RU" sz="3200" b="1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  <a:endParaRPr lang="en-US" sz="32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ru-RU" sz="32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1412776"/>
                <a:ext cx="11089232" cy="1809085"/>
              </a:xfrm>
              <a:prstGeom prst="rect">
                <a:avLst/>
              </a:prstGeom>
              <a:blipFill>
                <a:blip r:embed="rId2"/>
                <a:stretch>
                  <a:fillRect l="-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407368" y="3307785"/>
                <a:ext cx="11665296" cy="31945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3200" b="1" i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Isbot.</a:t>
                </a:r>
                <a:endParaRPr lang="en-US" sz="3200" b="1" i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ichki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yig‘indisi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(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–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(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8-sinf).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Demak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burchagi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5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5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5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5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5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ru-RU" sz="35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35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ru-RU" sz="35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35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5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							</a:t>
                </a:r>
                <a:r>
                  <a:rPr lang="ru-RU" sz="26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Teorema</a:t>
                </a:r>
                <a:r>
                  <a:rPr lang="ru-RU" sz="26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b="1" i="1" dirty="0" err="1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isbotlandi</a:t>
                </a:r>
                <a:r>
                  <a:rPr lang="ru-RU" sz="2600" b="1" i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368" y="3307785"/>
                <a:ext cx="11665296" cy="3194529"/>
              </a:xfrm>
              <a:prstGeom prst="rect">
                <a:avLst/>
              </a:prstGeom>
              <a:blipFill>
                <a:blip r:embed="rId3"/>
                <a:stretch>
                  <a:fillRect l="-1359" b="-15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43142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63352" y="188640"/>
            <a:ext cx="115932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189" algn="ctr"/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Masalalar</a:t>
            </a:r>
            <a:r>
              <a:rPr lang="en-US" sz="5000" b="1" dirty="0" smtClean="0">
                <a:solidFill>
                  <a:schemeClr val="bg1"/>
                </a:solidFill>
                <a:latin typeface="Arial"/>
                <a:cs typeface="Arial"/>
              </a:rPr>
              <a:t> </a:t>
            </a:r>
            <a:r>
              <a:rPr lang="en-US" sz="5000" b="1" dirty="0" err="1" smtClean="0">
                <a:solidFill>
                  <a:schemeClr val="bg1"/>
                </a:solidFill>
                <a:latin typeface="Arial"/>
                <a:cs typeface="Arial"/>
              </a:rPr>
              <a:t>yechish</a:t>
            </a:r>
            <a:endParaRPr lang="en-US" sz="50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263111" y="1268760"/>
                <a:ext cx="11593288" cy="2270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38.3.</a:t>
                </a:r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Agar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; </m:t>
                    </m:r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𝒇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ru-RU" sz="26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bo‘lsa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muntazam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6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</m:oMath>
                </a14:m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burchak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burchaklarini</a:t>
                </a:r>
                <a:r>
                  <a:rPr lang="ru-RU" sz="26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26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toping</a:t>
                </a:r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200" b="1" i="1" dirty="0" err="1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Yechish</a:t>
                </a:r>
                <a:r>
                  <a:rPr lang="en-US" sz="3200" b="1" i="1" dirty="0" smtClean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Yuqorida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isbotlangan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formuladan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6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foydalanamiz</a:t>
                </a:r>
                <a:r>
                  <a:rPr lang="en-US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3200" b="1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sz="3200" b="1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𝒏</m:t>
                        </m:r>
                      </m:den>
                    </m:f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𝟏𝟖𝟎</m:t>
                    </m:r>
                    <m:r>
                      <a:rPr lang="ru-RU" sz="3200" b="1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1" y="1268760"/>
                <a:ext cx="11593288" cy="2270750"/>
              </a:xfrm>
              <a:prstGeom prst="rect">
                <a:avLst/>
              </a:prstGeom>
              <a:blipFill>
                <a:blip r:embed="rId2"/>
                <a:stretch>
                  <a:fillRect l="-1314" b="-2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63111" y="3779901"/>
                <a:ext cx="2664296" cy="244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𝒂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𝟔𝟎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111" y="3779901"/>
                <a:ext cx="2664296" cy="244451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43672" y="3779900"/>
                <a:ext cx="2664296" cy="244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𝒃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𝟏𝟎𝟖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3779900"/>
                <a:ext cx="2664296" cy="244451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024233" y="3779899"/>
                <a:ext cx="2664296" cy="244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𝟔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4233" y="3779899"/>
                <a:ext cx="2664296" cy="244451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976320" y="3792797"/>
                <a:ext cx="2952328" cy="24445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𝒆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𝒏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26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/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𝜶</m:t>
                      </m:r>
                      <m:r>
                        <a:rPr lang="en-US" sz="2600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ru-RU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r>
                            <a:rPr lang="en-US" sz="2600" b="1" i="1" dirty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num>
                        <m:den>
                          <m:r>
                            <a:rPr lang="en-US" sz="2600" b="1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den>
                      </m:f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𝟏𝟖𝟎</m:t>
                      </m:r>
                      <m:r>
                        <a:rPr lang="ru-RU" sz="2600" b="1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°</m:t>
                      </m:r>
                    </m:oMath>
                  </m:oMathPara>
                </a14:m>
                <a:endParaRPr lang="en-US" sz="26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:endParaRPr lang="en-US" sz="2600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ru-RU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𝜶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𝟏𝟒𝟒</m:t>
                    </m:r>
                    <m:r>
                      <a:rPr lang="en-US" sz="2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2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6320" y="3792797"/>
                <a:ext cx="2952328" cy="244451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2927407" y="3645024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8832304" y="3645024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5879976" y="3645024"/>
            <a:ext cx="0" cy="28803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692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1760</TotalTime>
  <Words>466</Words>
  <Application>Microsoft Office PowerPoint</Application>
  <PresentationFormat>Широкоэкранный</PresentationFormat>
  <Paragraphs>109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User</cp:lastModifiedBy>
  <cp:revision>163</cp:revision>
  <dcterms:created xsi:type="dcterms:W3CDTF">2021-01-11T18:24:28Z</dcterms:created>
  <dcterms:modified xsi:type="dcterms:W3CDTF">2021-02-15T04:30:37Z</dcterms:modified>
</cp:coreProperties>
</file>