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9" r:id="rId3"/>
    <p:sldId id="363" r:id="rId4"/>
    <p:sldId id="374" r:id="rId5"/>
    <p:sldId id="375" r:id="rId6"/>
    <p:sldId id="376" r:id="rId7"/>
    <p:sldId id="360" r:id="rId8"/>
    <p:sldId id="372" r:id="rId9"/>
    <p:sldId id="378" r:id="rId10"/>
    <p:sldId id="377" r:id="rId1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3" autoAdjust="0"/>
    <p:restoredTop sz="94660"/>
  </p:normalViewPr>
  <p:slideViewPr>
    <p:cSldViewPr>
      <p:cViewPr varScale="1">
        <p:scale>
          <a:sx n="141" d="100"/>
          <a:sy n="141" d="100"/>
        </p:scale>
        <p:origin x="738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5" Type="http://schemas.microsoft.com/office/2007/relationships/hdphoto" Target="../media/hdphoto6.wdp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microsoft.com/office/2007/relationships/hdphoto" Target="../media/hdphoto8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900" y="2596822"/>
            <a:ext cx="897753" cy="565412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8299" y="195256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46065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Aft>
                <a:spcPts val="1200"/>
              </a:spcAft>
            </a:pPr>
            <a:r>
              <a:rPr lang="en-US" sz="2800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endParaRPr lang="uz-Latn-UZ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800" b="1" dirty="0">
                <a:solidFill>
                  <a:srgbClr val="002060"/>
                </a:solidFill>
                <a:latin typeface="Arial"/>
                <a:cs typeface="Arial"/>
              </a:rPr>
              <a:t>Takrorlanuvchi algoritmlarni dasturlash. </a:t>
            </a:r>
            <a:r>
              <a:rPr lang="uz-Latn-UZ" sz="2800" i="1" dirty="0">
                <a:solidFill>
                  <a:srgbClr val="002060"/>
                </a:solidFill>
                <a:latin typeface="Arial"/>
                <a:cs typeface="Arial"/>
              </a:rPr>
              <a:t>while</a:t>
            </a:r>
            <a:r>
              <a:rPr lang="uz-Latn-UZ" sz="2800" b="1" dirty="0">
                <a:solidFill>
                  <a:srgbClr val="002060"/>
                </a:solidFill>
                <a:latin typeface="Arial"/>
                <a:cs typeface="Arial"/>
              </a:rPr>
              <a:t> operatori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86238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58163" y="328084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Mustaqil bajarish uchun topshiriqlar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196850" y="784225"/>
            <a:ext cx="53721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sonlar berilgan.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gacha 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о‘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lgan sonlar orasidan faqat juftlarini chiqaruvchi dastur tuzing. Bu yerda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a &lt;= b. </a:t>
            </a:r>
          </a:p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natural soni berilgan. Kvadrati </a:t>
            </a: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kichik bo‘lgan barcha natural sonlarni chiqaruvchi dastur tuzing.</a:t>
            </a:r>
          </a:p>
        </p:txBody>
      </p:sp>
    </p:spTree>
    <p:extLst>
      <p:ext uri="{BB962C8B-B14F-4D97-AF65-F5344CB8AC3E}">
        <p14:creationId xmlns:p14="http://schemas.microsoft.com/office/powerpoint/2010/main" val="215921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8300" y="784225"/>
            <a:ext cx="5237743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while</a:t>
            </a:r>
            <a:r>
              <a:rPr lang="uz-Latn-UZ" sz="2000" dirty="0">
                <a:solidFill>
                  <a:srgbClr val="231F20"/>
                </a:solidFill>
                <a:latin typeface="Arial"/>
                <a:cs typeface="Arial"/>
              </a:rPr>
              <a:t> sikl operatori</a:t>
            </a:r>
          </a:p>
          <a:p>
            <a:pPr marL="298450" marR="119380" indent="-285750" algn="just">
              <a:spcAft>
                <a:spcPts val="1200"/>
              </a:spcAft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dirty="0">
                <a:solidFill>
                  <a:srgbClr val="231F20"/>
                </a:solidFill>
                <a:latin typeface="Arial"/>
                <a:cs typeface="Arial"/>
              </a:rPr>
              <a:t>Cheksiz sikl</a:t>
            </a:r>
          </a:p>
          <a:p>
            <a:pPr marL="298450" marR="119380" indent="-285750" algn="just"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sz="2000" b="1" dirty="0">
                <a:solidFill>
                  <a:srgbClr val="231F20"/>
                </a:solidFill>
                <a:latin typeface="Arial"/>
                <a:cs typeface="Arial"/>
              </a:rPr>
              <a:t>IDLE</a:t>
            </a:r>
            <a:r>
              <a:rPr lang="uz-Latn-UZ" sz="2000" dirty="0">
                <a:solidFill>
                  <a:srgbClr val="231F20"/>
                </a:solidFill>
                <a:latin typeface="Arial"/>
                <a:cs typeface="Arial"/>
              </a:rPr>
              <a:t> interfaol muhitida cheksiz siklni to‘xtatish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while sikl operatori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215900" y="633825"/>
            <a:ext cx="5379932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600"/>
              </a:spcAft>
            </a:pPr>
            <a:r>
              <a:rPr lang="uz-Latn-UZ" b="1" i="1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sikl operatorini avvaldan takrorlanishlari soni aniq bo‘lgan masalalarni yechish uchun qo‘llash samara beradi. Lekin har doim ham takrorlanishlar sonini avvaldan bilib bo‘lmaydi. </a:t>
            </a:r>
          </a:p>
          <a:p>
            <a:pPr indent="180975" algn="just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Faqatgina shart tekshirish orqali sikl davom etishi yoki to‘xtashi kerakligi haqida xulosa qilish uchun </a:t>
            </a:r>
            <a:r>
              <a:rPr lang="uz-Latn-UZ" b="1" i="1" dirty="0"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sikl operatoridan foydalangan ma’qul.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740292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while sikl operatori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215900" y="675945"/>
            <a:ext cx="53799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uz-Latn-UZ" sz="1400" i="1" dirty="0">
                <a:latin typeface="Arial" panose="020B0604020202020204" pitchFamily="34" charset="0"/>
                <a:cs typeface="Arial" panose="020B0604020202020204" pitchFamily="34" charset="0"/>
              </a:rPr>
              <a:t>sikl operatori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shart ifodasi bajarilgan holatlar (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bo‘lsa) uchun davom etadi, agar shart bajarilmasa (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bo‘lsa), sikl o‘z ishini to‘xtatadi.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A5D621-D90F-42C8-B0FE-95DA0B05F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100" y="1571025"/>
            <a:ext cx="1762125" cy="6858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7F2A52C-E61A-4303-A33C-07A8869CA8F0}"/>
              </a:ext>
            </a:extLst>
          </p:cNvPr>
          <p:cNvSpPr/>
          <p:nvPr/>
        </p:nvSpPr>
        <p:spPr>
          <a:xfrm>
            <a:off x="300037" y="2326281"/>
            <a:ext cx="45640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ifodasi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tanasi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buyruqlar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371253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44500" y="96350"/>
            <a:ext cx="5165725" cy="343748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dirty="0"/>
              <a:t>Misol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AAFC96-2668-40C8-92FF-AB1297B0FE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0700" y="631825"/>
            <a:ext cx="2915849" cy="24384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669175112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19908" y="48222"/>
            <a:ext cx="5318125" cy="458074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sv-SE" sz="1300" b="0" dirty="0"/>
              <a:t>Misol. </a:t>
            </a:r>
            <a:r>
              <a:rPr lang="sv-SE" sz="1300" dirty="0"/>
              <a:t>1</a:t>
            </a:r>
            <a:r>
              <a:rPr lang="sv-SE" sz="1300" b="0" dirty="0"/>
              <a:t> dan </a:t>
            </a:r>
            <a:r>
              <a:rPr lang="sv-SE" sz="1300" dirty="0"/>
              <a:t>n</a:t>
            </a:r>
            <a:r>
              <a:rPr lang="sv-SE" sz="1300" b="0" dirty="0"/>
              <a:t> gacha bo‘lgan sonlarning ko‘paytmasini toping. P=1*2*…*n=n!</a:t>
            </a:r>
            <a:r>
              <a:rPr lang="uz-Latn-UZ" sz="1300" b="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817630-1D4B-4C4A-8EC7-BC44883E3D30}"/>
              </a:ext>
            </a:extLst>
          </p:cNvPr>
          <p:cNvSpPr txBox="1"/>
          <p:nvPr/>
        </p:nvSpPr>
        <p:spPr>
          <a:xfrm>
            <a:off x="3538432" y="1204314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z-Latn-UZ" sz="1600" dirty="0"/>
          </a:p>
          <a:p>
            <a:r>
              <a:rPr lang="uz-Latn-UZ" sz="1600" dirty="0"/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7F18EB-DCD0-4A56-A891-EA077EC1D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30300" y="555625"/>
            <a:ext cx="3752845" cy="259287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2228442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749300" y="17244"/>
            <a:ext cx="42672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sz="2000" b="1" dirty="0">
                <a:solidFill>
                  <a:schemeClr val="bg1"/>
                </a:solidFill>
                <a:latin typeface="Arial"/>
                <a:cs typeface="Arial"/>
              </a:rPr>
              <a:t>Cheksiz sikl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31825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1570C1C-430F-434A-A78B-3CD2F2C94393}"/>
              </a:ext>
            </a:extLst>
          </p:cNvPr>
          <p:cNvSpPr/>
          <p:nvPr/>
        </p:nvSpPr>
        <p:spPr>
          <a:xfrm>
            <a:off x="93580" y="797143"/>
            <a:ext cx="3498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while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siklidagi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ifodasi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bajarilsa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qaytarsa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to‘xtamaydi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etishi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sikl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shartning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kalit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kiritilsa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kifoya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8B505C1-AA4A-4141-86CC-ABC0F127D1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37595" y="1245433"/>
            <a:ext cx="1993477" cy="117406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0655183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 va uning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254000" y="585705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600" i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uz-Latn-UZ" sz="1600" i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gacha bo‘lgan juft sonlarni ekranga chiqaruvchi dastur tuzing.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7A3155C-5E32-4BB6-8F76-D277D0646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544" y="1222964"/>
            <a:ext cx="2514600" cy="12192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1444E2-E59D-4D66-9898-0A1F4EA708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7704" y="1222964"/>
            <a:ext cx="2152650" cy="18764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7386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6E225B5-DDA9-46C5-AB4B-E408DA0E7DD1}"/>
              </a:ext>
            </a:extLst>
          </p:cNvPr>
          <p:cNvSpPr/>
          <p:nvPr/>
        </p:nvSpPr>
        <p:spPr>
          <a:xfrm>
            <a:off x="749300" y="85215"/>
            <a:ext cx="4648200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 algn="ctr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</a:pPr>
            <a:r>
              <a:rPr lang="uz-Latn-UZ" b="1" dirty="0">
                <a:solidFill>
                  <a:schemeClr val="bg1"/>
                </a:solidFill>
                <a:latin typeface="Arial"/>
                <a:cs typeface="Arial"/>
              </a:rPr>
              <a:t>Topshiriq va uning yechimi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BE2C33-43A2-4A37-ABEF-63556C88FB08}"/>
              </a:ext>
            </a:extLst>
          </p:cNvPr>
          <p:cNvSpPr/>
          <p:nvPr/>
        </p:nvSpPr>
        <p:spPr>
          <a:xfrm>
            <a:off x="254000" y="585705"/>
            <a:ext cx="5257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>
              <a:spcAft>
                <a:spcPts val="12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butun manfiy bo‘lmagan sonlar berilgan.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qatnashgan ushbu ifodani hisoblang.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0AB2D48-573E-4FFA-B9E0-5C5DAE637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78300" y="914810"/>
            <a:ext cx="590550" cy="3619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133E9E-46B1-427E-874E-A200219242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2007" y="1185932"/>
            <a:ext cx="2895600" cy="178117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E6E6547-4CA8-4D2E-B6E7-7210E604964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25613" y="1681486"/>
            <a:ext cx="1940560" cy="1285621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48588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6371</TotalTime>
  <Words>316</Words>
  <Application>Microsoft Office PowerPoint</Application>
  <PresentationFormat>Произвольный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INFORMATIKA VA AXBOROT TEXNOLOGIYALARI</vt:lpstr>
      <vt:lpstr>Dars rejasi</vt:lpstr>
      <vt:lpstr>while sikl operatori </vt:lpstr>
      <vt:lpstr>while sikl operatori </vt:lpstr>
      <vt:lpstr>Misol </vt:lpstr>
      <vt:lpstr>Misol. 1 dan n gacha bo‘lgan sonlarning ko‘paytmasini toping. P=1*2*…*n=n!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282</cp:revision>
  <dcterms:created xsi:type="dcterms:W3CDTF">2020-04-13T08:05:16Z</dcterms:created>
  <dcterms:modified xsi:type="dcterms:W3CDTF">2021-02-08T11:07:19Z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