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67" r:id="rId3"/>
    <p:sldId id="373" r:id="rId4"/>
    <p:sldId id="349" r:id="rId5"/>
    <p:sldId id="363" r:id="rId6"/>
    <p:sldId id="360" r:id="rId7"/>
    <p:sldId id="371" r:id="rId8"/>
    <p:sldId id="372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141" d="100"/>
          <a:sy n="141" d="100"/>
        </p:scale>
        <p:origin x="7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microsoft.com/office/2007/relationships/hdphoto" Target="../media/hdphoto9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microsoft.com/office/2007/relationships/hdphoto" Target="../media/hdphoto11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804" y="2455685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2981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15287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32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32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32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3200" b="1" dirty="0">
                <a:solidFill>
                  <a:srgbClr val="002060"/>
                </a:solidFill>
                <a:latin typeface="Arial"/>
                <a:cs typeface="Arial"/>
              </a:rPr>
              <a:t>Takrorlash darsi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86238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196920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69737" y="321610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292100" y="784225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S=11+13+15+…+49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yig‘indini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222717-E3FF-4E49-9949-8F65E303B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00" y="1470025"/>
            <a:ext cx="3505200" cy="11525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2F1B30-05A4-4ECF-A666-727A1F460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63900" y="2380675"/>
            <a:ext cx="2028825" cy="685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5242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254000" y="555625"/>
            <a:ext cx="525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bо‘lgan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97D246-7258-493A-99C1-D2394EA763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303"/>
          <a:stretch/>
        </p:blipFill>
        <p:spPr>
          <a:xfrm>
            <a:off x="673108" y="1434750"/>
            <a:ext cx="2886075" cy="1343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88FEC0-56DF-4709-BFC3-50D7672BE3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39012"/>
          <a:stretch/>
        </p:blipFill>
        <p:spPr>
          <a:xfrm>
            <a:off x="3922509" y="1213353"/>
            <a:ext cx="1295400" cy="188827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618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5844" y="784225"/>
            <a:ext cx="5410199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 algn="just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O‘tilgan mavzular yuzasidan takrorlash. Mavzularga oid amaliy topshiriqlarni yechish dasturini tuzish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Topshiriqlar va ularning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69C447-F020-4A10-9721-5A15ED379E25}"/>
              </a:ext>
            </a:extLst>
          </p:cNvPr>
          <p:cNvSpPr/>
          <p:nvPr/>
        </p:nvSpPr>
        <p:spPr>
          <a:xfrm>
            <a:off x="234523" y="560596"/>
            <a:ext cx="5296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/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1. Butun son kiritilgan vaqtda sondan avval va keyin keluvchi sonni chiqaruvchi dastur tuzing. Dastur natijasi quyidagicha bo‘lishi lozim.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ECC865E-2B57-4267-A707-47E4841A5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4321" y="1496701"/>
            <a:ext cx="2510691" cy="1381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A2EBF99-5BD6-489D-B52D-733399C733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1500" y="2134876"/>
            <a:ext cx="2238375" cy="7429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F1866-90A8-4086-A154-BC8224E03E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5073" y="973481"/>
            <a:ext cx="4349012" cy="46166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va ularning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C9C3FF-F87A-4166-B03F-2D0ACBC40F5D}"/>
              </a:ext>
            </a:extLst>
          </p:cNvPr>
          <p:cNvSpPr/>
          <p:nvPr/>
        </p:nvSpPr>
        <p:spPr>
          <a:xfrm>
            <a:off x="254000" y="555625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Natural son berilgan. Shu son oxirgi raqamini topish dasturini tuzing.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392641-EB2D-46DF-8D54-BFC77E202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994" y="1094847"/>
            <a:ext cx="3562612" cy="8719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A978597-3D50-4A7D-9C35-BCE02661A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9532" y="2014943"/>
            <a:ext cx="2971800" cy="108430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va ularning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25647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C9C3FF-F87A-4166-B03F-2D0ACBC40F5D}"/>
              </a:ext>
            </a:extLst>
          </p:cNvPr>
          <p:cNvSpPr/>
          <p:nvPr/>
        </p:nvSpPr>
        <p:spPr>
          <a:xfrm>
            <a:off x="139700" y="510986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Sutkaning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 sekundi berilgan. Sutka boshlanganidan beri qancha soat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, minut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(min) 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va sekund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 o‘tganini aniqlash dasturini tuzing.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Masalan,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 = 13257 = 3*3600 + 40*60 + 57;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 = 3 va </a:t>
            </a:r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uz-Latn-UZ" sz="1200" dirty="0">
                <a:latin typeface="Arial" panose="020B0604020202020204" pitchFamily="34" charset="0"/>
                <a:cs typeface="Arial" panose="020B0604020202020204" pitchFamily="34" charset="0"/>
              </a:rPr>
              <a:t> = 40. 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95D823-1953-4D97-821D-3DECA31FF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700" y="1151054"/>
            <a:ext cx="3373996" cy="13322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10C68E-11F4-4EB9-B6B0-A943BABDC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3140" y="2321313"/>
            <a:ext cx="2684780" cy="83112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95538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292100" y="784225"/>
            <a:ext cx="525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Musbat butun son berilgan. Ushbu sonning o‘nliklar xonasidagi raqamini aniqlash dasturini tuzing. </a:t>
            </a:r>
          </a:p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Ismingizni kiritganda quyidagi xabarni chiqaruvchi dasturni tuzing. Dastur tuzishda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print()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operatorining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end()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usulidan foydalaning.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F17838C-5A89-46CA-B90A-71226BF7D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300" y="2379007"/>
            <a:ext cx="5029200" cy="3746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73864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6336</TotalTime>
  <Words>214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Dars rejasi</vt:lpstr>
      <vt:lpstr>Topshiriqlar va ularning yechimi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276</cp:revision>
  <dcterms:created xsi:type="dcterms:W3CDTF">2020-04-13T08:05:16Z</dcterms:created>
  <dcterms:modified xsi:type="dcterms:W3CDTF">2021-02-08T11:08:58Z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