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367" r:id="rId3"/>
    <p:sldId id="373" r:id="rId4"/>
    <p:sldId id="349" r:id="rId5"/>
    <p:sldId id="363" r:id="rId6"/>
    <p:sldId id="360" r:id="rId7"/>
    <p:sldId id="371" r:id="rId8"/>
    <p:sldId id="372" r:id="rId9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3" autoAdjust="0"/>
    <p:restoredTop sz="94660"/>
  </p:normalViewPr>
  <p:slideViewPr>
    <p:cSldViewPr>
      <p:cViewPr varScale="1">
        <p:scale>
          <a:sx n="141" d="100"/>
          <a:sy n="141" d="100"/>
        </p:scale>
        <p:origin x="738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5" Type="http://schemas.microsoft.com/office/2007/relationships/hdphoto" Target="../media/hdphoto4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7" Type="http://schemas.microsoft.com/office/2007/relationships/hdphoto" Target="../media/hdphoto7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microsoft.com/office/2007/relationships/hdphoto" Target="../media/hdphoto6.wdp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8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5" Type="http://schemas.microsoft.com/office/2007/relationships/hdphoto" Target="../media/hdphoto9.wdp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0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5" Type="http://schemas.microsoft.com/office/2007/relationships/hdphoto" Target="../media/hdphoto11.wdp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2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3804" y="2455685"/>
            <a:ext cx="1121849" cy="706549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5142" y="178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22981" y="206830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83930" y="1218137"/>
            <a:ext cx="4876800" cy="1152874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1200"/>
              </a:spcAft>
            </a:pPr>
            <a:r>
              <a:rPr lang="en-US" sz="320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320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32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3200" b="1" dirty="0">
                <a:solidFill>
                  <a:srgbClr val="002060"/>
                </a:solidFill>
                <a:latin typeface="Arial"/>
                <a:cs typeface="Arial"/>
              </a:rPr>
              <a:t>Takrorlash darsi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86238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485596" y="196920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569737" y="321610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6E225B5-DDA9-46C5-AB4B-E408DA0E7DD1}"/>
              </a:ext>
            </a:extLst>
          </p:cNvPr>
          <p:cNvSpPr/>
          <p:nvPr/>
        </p:nvSpPr>
        <p:spPr>
          <a:xfrm>
            <a:off x="749300" y="85215"/>
            <a:ext cx="4648200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Topshiriqlar yechimi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9BE2C33-43A2-4A37-ABEF-63556C88FB08}"/>
              </a:ext>
            </a:extLst>
          </p:cNvPr>
          <p:cNvSpPr/>
          <p:nvPr/>
        </p:nvSpPr>
        <p:spPr>
          <a:xfrm>
            <a:off x="292100" y="784225"/>
            <a:ext cx="5257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12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S=11+13+15+…+49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yig‘indini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E222717-E3FF-4E49-9949-8F65E303B3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5900" y="1470025"/>
            <a:ext cx="3505200" cy="11525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92F1B30-05A4-4ECF-A666-727A1F4604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63900" y="2380675"/>
            <a:ext cx="2028825" cy="6858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52426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6E225B5-DDA9-46C5-AB4B-E408DA0E7DD1}"/>
              </a:ext>
            </a:extLst>
          </p:cNvPr>
          <p:cNvSpPr/>
          <p:nvPr/>
        </p:nvSpPr>
        <p:spPr>
          <a:xfrm>
            <a:off x="749300" y="85215"/>
            <a:ext cx="4648200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Topshiriqlar yechimi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9BE2C33-43A2-4A37-ABEF-63556C88FB08}"/>
              </a:ext>
            </a:extLst>
          </p:cNvPr>
          <p:cNvSpPr/>
          <p:nvPr/>
        </p:nvSpPr>
        <p:spPr>
          <a:xfrm>
            <a:off x="254000" y="555625"/>
            <a:ext cx="5257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uchburchakni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ekranga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chiqaruvchi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–1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gacha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bо‘lgan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natural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297D246-7258-493A-99C1-D2394EA7633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1303"/>
          <a:stretch/>
        </p:blipFill>
        <p:spPr>
          <a:xfrm>
            <a:off x="673108" y="1434750"/>
            <a:ext cx="2886075" cy="13430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E88FEC0-56DF-4709-BFC3-50D7672BE30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r="39012"/>
          <a:stretch/>
        </p:blipFill>
        <p:spPr>
          <a:xfrm>
            <a:off x="3922509" y="1213353"/>
            <a:ext cx="1295400" cy="188827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966182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95844" y="784225"/>
            <a:ext cx="5410199" cy="1010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 algn="just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O‘tilgan mavzular yuzasidan takrorlash. Mavzularga oid amaliy topshiriqlarni yechish dasturini tuzish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lang="uz-Latn-UZ" b="1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  <p:extLst>
      <p:ext uri="{BB962C8B-B14F-4D97-AF65-F5344CB8AC3E}">
        <p14:creationId xmlns:p14="http://schemas.microsoft.com/office/powerpoint/2010/main" val="281135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4500" y="96350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Topshiriqlar va ularning yechimi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369C447-F020-4A10-9721-5A15ED379E25}"/>
              </a:ext>
            </a:extLst>
          </p:cNvPr>
          <p:cNvSpPr/>
          <p:nvPr/>
        </p:nvSpPr>
        <p:spPr>
          <a:xfrm>
            <a:off x="234523" y="560596"/>
            <a:ext cx="52967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271463" algn="just"/>
            <a:r>
              <a:rPr lang="uz-Latn-UZ" sz="1200" dirty="0">
                <a:latin typeface="Arial" panose="020B0604020202020204" pitchFamily="34" charset="0"/>
                <a:cs typeface="Arial" panose="020B0604020202020204" pitchFamily="34" charset="0"/>
              </a:rPr>
              <a:t>1. Butun son kiritilgan vaqtda sondan avval va keyin keluvchi sonni chiqaruvchi dastur tuzing. Dastur natijasi quyidagicha bo‘lishi lozim.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817630-1D4B-4C4A-8EC7-BC44883E3D30}"/>
              </a:ext>
            </a:extLst>
          </p:cNvPr>
          <p:cNvSpPr txBox="1"/>
          <p:nvPr/>
        </p:nvSpPr>
        <p:spPr>
          <a:xfrm>
            <a:off x="3538432" y="1204314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z-Latn-UZ" sz="1600" dirty="0"/>
          </a:p>
          <a:p>
            <a:r>
              <a:rPr lang="uz-Latn-UZ" sz="1600" dirty="0"/>
              <a:t> </a:t>
            </a: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ECC865E-2B57-4267-A707-47E4841A5C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4321" y="1496701"/>
            <a:ext cx="2510691" cy="13811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A2EBF99-5BD6-489D-B52D-733399C733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11500" y="2134876"/>
            <a:ext cx="2238375" cy="74295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CF1866-90A8-4086-A154-BC8224E03EB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5073" y="973481"/>
            <a:ext cx="4349012" cy="46166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177402924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 va ularning yechimi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C9C3FF-F87A-4166-B03F-2D0ACBC40F5D}"/>
              </a:ext>
            </a:extLst>
          </p:cNvPr>
          <p:cNvSpPr/>
          <p:nvPr/>
        </p:nvSpPr>
        <p:spPr>
          <a:xfrm>
            <a:off x="254000" y="555625"/>
            <a:ext cx="5257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Natural son berilgan. Shu son oxirgi raqamini topish dasturini tuzing.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F392641-EB2D-46DF-8D54-BFC77E2024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1994" y="1094847"/>
            <a:ext cx="3562612" cy="87196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A978597-3D50-4A7D-9C35-BCE02661AC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59532" y="2014943"/>
            <a:ext cx="2971800" cy="108430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006551834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 va ularning yechimi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25647"/>
            <a:ext cx="533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C9C3FF-F87A-4166-B03F-2D0ACBC40F5D}"/>
              </a:ext>
            </a:extLst>
          </p:cNvPr>
          <p:cNvSpPr/>
          <p:nvPr/>
        </p:nvSpPr>
        <p:spPr>
          <a:xfrm>
            <a:off x="139700" y="510986"/>
            <a:ext cx="548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2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uz-Latn-UZ" sz="1200" dirty="0">
                <a:latin typeface="Arial" panose="020B0604020202020204" pitchFamily="34" charset="0"/>
                <a:cs typeface="Arial" panose="020B0604020202020204" pitchFamily="34" charset="0"/>
              </a:rPr>
              <a:t>Sutkaning </a:t>
            </a:r>
            <a:r>
              <a:rPr lang="uz-Latn-UZ" sz="12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200" dirty="0">
                <a:latin typeface="Arial" panose="020B0604020202020204" pitchFamily="34" charset="0"/>
                <a:cs typeface="Arial" panose="020B0604020202020204" pitchFamily="34" charset="0"/>
              </a:rPr>
              <a:t> sekundi berilgan. Sutka boshlanganidan beri qancha soat </a:t>
            </a:r>
            <a:r>
              <a:rPr lang="uz-Latn-UZ" sz="1200" b="1" dirty="0">
                <a:latin typeface="Arial" panose="020B0604020202020204" pitchFamily="34" charset="0"/>
                <a:cs typeface="Arial" panose="020B0604020202020204" pitchFamily="34" charset="0"/>
              </a:rPr>
              <a:t>(h)</a:t>
            </a:r>
            <a:r>
              <a:rPr lang="uz-Latn-UZ" sz="1200" dirty="0">
                <a:latin typeface="Arial" panose="020B0604020202020204" pitchFamily="34" charset="0"/>
                <a:cs typeface="Arial" panose="020B0604020202020204" pitchFamily="34" charset="0"/>
              </a:rPr>
              <a:t>, minut </a:t>
            </a:r>
            <a:r>
              <a:rPr lang="uz-Latn-UZ" sz="1200" b="1" dirty="0">
                <a:latin typeface="Arial" panose="020B0604020202020204" pitchFamily="34" charset="0"/>
                <a:cs typeface="Arial" panose="020B0604020202020204" pitchFamily="34" charset="0"/>
              </a:rPr>
              <a:t>(min) </a:t>
            </a:r>
            <a:r>
              <a:rPr lang="uz-Latn-UZ" sz="1200" dirty="0">
                <a:latin typeface="Arial" panose="020B0604020202020204" pitchFamily="34" charset="0"/>
                <a:cs typeface="Arial" panose="020B0604020202020204" pitchFamily="34" charset="0"/>
              </a:rPr>
              <a:t>va sekund </a:t>
            </a:r>
            <a:r>
              <a:rPr lang="uz-Latn-UZ" sz="1200" b="1" dirty="0">
                <a:latin typeface="Arial" panose="020B0604020202020204" pitchFamily="34" charset="0"/>
                <a:cs typeface="Arial" panose="020B0604020202020204" pitchFamily="34" charset="0"/>
              </a:rPr>
              <a:t>(s)</a:t>
            </a:r>
            <a:r>
              <a:rPr lang="uz-Latn-UZ" sz="1200" dirty="0">
                <a:latin typeface="Arial" panose="020B0604020202020204" pitchFamily="34" charset="0"/>
                <a:cs typeface="Arial" panose="020B0604020202020204" pitchFamily="34" charset="0"/>
              </a:rPr>
              <a:t> o‘tganini aniqlash dasturini tuzing.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z-Latn-UZ" sz="1200" dirty="0">
                <a:latin typeface="Arial" panose="020B0604020202020204" pitchFamily="34" charset="0"/>
                <a:cs typeface="Arial" panose="020B0604020202020204" pitchFamily="34" charset="0"/>
              </a:rPr>
              <a:t>Masalan, </a:t>
            </a:r>
            <a:r>
              <a:rPr lang="uz-Latn-UZ" sz="12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200" dirty="0">
                <a:latin typeface="Arial" panose="020B0604020202020204" pitchFamily="34" charset="0"/>
                <a:cs typeface="Arial" panose="020B0604020202020204" pitchFamily="34" charset="0"/>
              </a:rPr>
              <a:t> = 13257 = 3*3600 + 40*60 + 57; </a:t>
            </a:r>
            <a:r>
              <a:rPr lang="uz-Latn-UZ" sz="12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uz-Latn-UZ" sz="1200" dirty="0">
                <a:latin typeface="Arial" panose="020B0604020202020204" pitchFamily="34" charset="0"/>
                <a:cs typeface="Arial" panose="020B0604020202020204" pitchFamily="34" charset="0"/>
              </a:rPr>
              <a:t> = 3 va </a:t>
            </a:r>
            <a:r>
              <a:rPr lang="uz-Latn-UZ" sz="1200" b="1" dirty="0">
                <a:latin typeface="Arial" panose="020B0604020202020204" pitchFamily="34" charset="0"/>
                <a:cs typeface="Arial" panose="020B0604020202020204" pitchFamily="34" charset="0"/>
              </a:rPr>
              <a:t>min</a:t>
            </a:r>
            <a:r>
              <a:rPr lang="uz-Latn-UZ" sz="1200" dirty="0">
                <a:latin typeface="Arial" panose="020B0604020202020204" pitchFamily="34" charset="0"/>
                <a:cs typeface="Arial" panose="020B0604020202020204" pitchFamily="34" charset="0"/>
              </a:rPr>
              <a:t> = 40. </a:t>
            </a:r>
            <a:endParaRPr lang="ru-RU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095D823-1953-4D97-821D-3DECA31FFC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9700" y="1151054"/>
            <a:ext cx="3373996" cy="133229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110C68E-11F4-4EB9-B6B0-A943BABDCA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73140" y="2321313"/>
            <a:ext cx="2684780" cy="831128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529553825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6E225B5-DDA9-46C5-AB4B-E408DA0E7DD1}"/>
              </a:ext>
            </a:extLst>
          </p:cNvPr>
          <p:cNvSpPr/>
          <p:nvPr/>
        </p:nvSpPr>
        <p:spPr>
          <a:xfrm>
            <a:off x="749300" y="85215"/>
            <a:ext cx="4648200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Mustaqil bajarish uchun topshiriqlar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9BE2C33-43A2-4A37-ABEF-63556C88FB08}"/>
              </a:ext>
            </a:extLst>
          </p:cNvPr>
          <p:cNvSpPr/>
          <p:nvPr/>
        </p:nvSpPr>
        <p:spPr>
          <a:xfrm>
            <a:off x="292100" y="784225"/>
            <a:ext cx="5257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12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Musbat butun son berilgan. Ushbu sonning o‘nliklar xonasidagi raqamini aniqlash dasturini tuzing. </a:t>
            </a:r>
          </a:p>
          <a:p>
            <a:pPr indent="180975" algn="just">
              <a:spcAft>
                <a:spcPts val="12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Ismingizni kiritganda quyidagi xabarni chiqaruvchi dasturni tuzing. Dastur tuzishda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print()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operatorining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end()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usulidan foydalaning.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F17838C-5A89-46CA-B90A-71226BF7D6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68300" y="2379007"/>
            <a:ext cx="5029200" cy="37469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473864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6336</TotalTime>
  <Words>214</Words>
  <Application>Microsoft Office PowerPoint</Application>
  <PresentationFormat>Произвольный</PresentationFormat>
  <Paragraphs>23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INFORMATIKA VA AXBOROT TEXNOLOGIYALARI</vt:lpstr>
      <vt:lpstr>Презентация PowerPoint</vt:lpstr>
      <vt:lpstr>Презентация PowerPoint</vt:lpstr>
      <vt:lpstr>Dars rejasi</vt:lpstr>
      <vt:lpstr>Topshiriqlar va ularning yechimi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276</cp:revision>
  <dcterms:created xsi:type="dcterms:W3CDTF">2020-04-13T08:05:16Z</dcterms:created>
  <dcterms:modified xsi:type="dcterms:W3CDTF">2021-02-08T11:08:58Z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