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6" r:id="rId3"/>
    <p:sldId id="354" r:id="rId4"/>
    <p:sldId id="361" r:id="rId5"/>
    <p:sldId id="362" r:id="rId6"/>
    <p:sldId id="349" r:id="rId7"/>
    <p:sldId id="324" r:id="rId8"/>
    <p:sldId id="355" r:id="rId9"/>
    <p:sldId id="338" r:id="rId10"/>
    <p:sldId id="358" r:id="rId11"/>
    <p:sldId id="360" r:id="rId1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144" d="100"/>
          <a:sy n="144" d="100"/>
        </p:scale>
        <p:origin x="87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300" y="2609709"/>
            <a:ext cx="667145" cy="420173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83930" y="1197053"/>
            <a:ext cx="4876800" cy="1568372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6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>
              <a:spcAft>
                <a:spcPts val="600"/>
              </a:spcAft>
            </a:pP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Tarmoqlanuvchi algoritmlarni dasturlash. </a:t>
            </a:r>
            <a:r>
              <a:rPr lang="uz-Latn-UZ" sz="2400" b="1" i="1" dirty="0">
                <a:solidFill>
                  <a:srgbClr val="002060"/>
                </a:solidFill>
                <a:latin typeface="Arial"/>
                <a:cs typeface="Arial"/>
              </a:rPr>
              <a:t>elif</a:t>
            </a: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 operatori mavzusida amaliy mashg‘ulot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0067583-2F88-454E-9834-B97BAC45B34F}"/>
              </a:ext>
            </a:extLst>
          </p:cNvPr>
          <p:cNvSpPr/>
          <p:nvPr/>
        </p:nvSpPr>
        <p:spPr>
          <a:xfrm>
            <a:off x="406400" y="708025"/>
            <a:ext cx="4953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C4F4428-A6FD-45AC-844B-D4E3FCABA597}"/>
              </a:ext>
            </a:extLst>
          </p:cNvPr>
          <p:cNvSpPr/>
          <p:nvPr/>
        </p:nvSpPr>
        <p:spPr>
          <a:xfrm>
            <a:off x="292100" y="600303"/>
            <a:ext cx="510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kattasini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kichigini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71" y="1362549"/>
            <a:ext cx="3612486" cy="145946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6456" y="1557394"/>
            <a:ext cx="1783443" cy="126462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651353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Kvadrat tenglamani yechish dasturini tuzing. </a:t>
            </a:r>
          </a:p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Hafta raqami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1–7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oraliqda kiritilganda, hafta kunini ekranga chiqaruvchi dastur tuzing.</a:t>
            </a:r>
          </a:p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sonlar berilgan. Agar ular musbat va yig‘indisi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katta bo‘lsa,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sonining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songa nisbatini, ular musbat va yig‘indisi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katta bo‘lmasa,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ning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 ko‘paytmasini hisoblash dasturini tuzing.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551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Ikki xonali sonning raqamlari toq ekanligini aniqlovchi dastur tuzing.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3917F7E-9AD8-4854-A15B-043905A01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04" y="1216600"/>
            <a:ext cx="2867025" cy="16668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2AFA778-4CC7-412D-811F-6B15B32E6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000" y="1330900"/>
            <a:ext cx="2466975" cy="15525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2739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555625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Uch xonali sonda bir xil raqamlar mavjudligini aniqlovchi dastur tuzing.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716F64B-108E-4799-8A35-623393063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333" y="1356738"/>
            <a:ext cx="2266950" cy="14954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633D795A-8079-4846-92E0-DD72637A6091}"/>
              </a:ext>
            </a:extLst>
          </p:cNvPr>
          <p:cNvGrpSpPr/>
          <p:nvPr/>
        </p:nvGrpSpPr>
        <p:grpSpPr>
          <a:xfrm>
            <a:off x="215899" y="1356738"/>
            <a:ext cx="3056433" cy="1495425"/>
            <a:chOff x="206829" y="1140401"/>
            <a:chExt cx="3054888" cy="1567073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xmlns="" id="{84F8AA05-2321-413A-A5E0-E701CB7631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87283"/>
            <a:stretch/>
          </p:blipFill>
          <p:spPr>
            <a:xfrm>
              <a:off x="206829" y="1140401"/>
              <a:ext cx="3054888" cy="21633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xmlns="" id="{B1292E15-92BF-4BF7-B95E-61B3458305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20602"/>
            <a:stretch/>
          </p:blipFill>
          <p:spPr>
            <a:xfrm>
              <a:off x="206829" y="1356738"/>
              <a:ext cx="3054888" cy="135073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3985298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sondan qaysi biri juft ekanligini aniqlovchi dastur tuzing.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b="11051"/>
          <a:stretch/>
        </p:blipFill>
        <p:spPr>
          <a:xfrm>
            <a:off x="192314" y="1216600"/>
            <a:ext cx="2996266" cy="14726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8580" y="1589087"/>
            <a:ext cx="2418847" cy="110013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827568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583836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ta butun son kiritildi. Qaysi biri juft ekanligini aniqlovchi dastur tuzing.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1125433"/>
            <a:ext cx="2895600" cy="190161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1500" y="1783022"/>
            <a:ext cx="2463800" cy="12440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9198490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01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elif shartli o‘tish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operatori</a:t>
            </a:r>
            <a:r>
              <a:rPr lang="en-US" b="1" dirty="0" smtClean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ichma-ich joylashgan 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if shartli o‘tish operatori qatnashgan dasturlarni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tuzish</a:t>
            </a:r>
            <a:r>
              <a:rPr lang="en-US" b="1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uz-Latn-UZ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07777"/>
          </a:xfrm>
        </p:spPr>
        <p:txBody>
          <a:bodyPr/>
          <a:lstStyle/>
          <a:p>
            <a:pPr algn="ctr"/>
            <a:r>
              <a:rPr lang="uz-Latn-UZ" sz="2000" dirty="0"/>
              <a:t>Masala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72E279F-46CA-430C-827F-89D5F1371F1E}"/>
              </a:ext>
            </a:extLst>
          </p:cNvPr>
          <p:cNvSpPr/>
          <p:nvPr/>
        </p:nvSpPr>
        <p:spPr>
          <a:xfrm>
            <a:off x="212605" y="921850"/>
            <a:ext cx="17323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Kiritilgan uchta sondan qanchasi musbat, qanchasi musbat emasligini aniqlovchi dastur 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053ACC4-C5E0-45DA-936C-D03CF2DB6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5801" y="583245"/>
            <a:ext cx="3332530" cy="25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5575" y="109919"/>
            <a:ext cx="5165725" cy="307777"/>
          </a:xfrm>
        </p:spPr>
        <p:txBody>
          <a:bodyPr/>
          <a:lstStyle/>
          <a:p>
            <a:pPr algn="ctr"/>
            <a:r>
              <a:rPr lang="uz-Latn-UZ" sz="2000" dirty="0"/>
              <a:t>Masala va uning yechimlari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72E279F-46CA-430C-827F-89D5F1371F1E}"/>
              </a:ext>
            </a:extLst>
          </p:cNvPr>
          <p:cNvSpPr/>
          <p:nvPr/>
        </p:nvSpPr>
        <p:spPr>
          <a:xfrm>
            <a:off x="417286" y="552316"/>
            <a:ext cx="487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1. Uchta a, b va c butun son berilgan. Ular orasidan 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lari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ni 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topish dasturini tuzing.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34" y="1092097"/>
            <a:ext cx="2833988" cy="20072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7922" y="1588924"/>
            <a:ext cx="2451275" cy="151038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85780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108" y="148434"/>
            <a:ext cx="5065565" cy="276999"/>
          </a:xfrm>
        </p:spPr>
        <p:txBody>
          <a:bodyPr/>
          <a:lstStyle/>
          <a:p>
            <a:pPr algn="ctr"/>
            <a:r>
              <a:rPr lang="uz-Latn-UZ" sz="1800" dirty="0"/>
              <a:t>Masala va uning yechimi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EF0FA02-B9E0-467D-BCAD-E19BEBC05DE7}"/>
              </a:ext>
            </a:extLst>
          </p:cNvPr>
          <p:cNvSpPr/>
          <p:nvPr/>
        </p:nvSpPr>
        <p:spPr>
          <a:xfrm>
            <a:off x="421673" y="50425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a, b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orasidan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manfiylari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b="2071"/>
          <a:stretch/>
        </p:blipFill>
        <p:spPr>
          <a:xfrm>
            <a:off x="215900" y="1089025"/>
            <a:ext cx="2895600" cy="2057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1500" y="2062185"/>
            <a:ext cx="2505075" cy="99839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0708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5827</TotalTime>
  <Words>257</Words>
  <Application>Microsoft Office PowerPoint</Application>
  <PresentationFormat>Произвольный</PresentationFormat>
  <Paragraphs>30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Презентация PowerPoint</vt:lpstr>
      <vt:lpstr>Презентация PowerPoint</vt:lpstr>
      <vt:lpstr>Dars rejasi</vt:lpstr>
      <vt:lpstr>Masala</vt:lpstr>
      <vt:lpstr>Masala va uning yechimlari</vt:lpstr>
      <vt:lpstr>Masala va uning yechimi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Teacher</cp:lastModifiedBy>
  <cp:revision>250</cp:revision>
  <dcterms:created xsi:type="dcterms:W3CDTF">2020-04-13T08:05:16Z</dcterms:created>
  <dcterms:modified xsi:type="dcterms:W3CDTF">2021-02-03T11:20:46Z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