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6" r:id="rId3"/>
    <p:sldId id="354" r:id="rId4"/>
    <p:sldId id="349" r:id="rId5"/>
    <p:sldId id="324" r:id="rId6"/>
    <p:sldId id="355" r:id="rId7"/>
    <p:sldId id="338" r:id="rId8"/>
    <p:sldId id="356" r:id="rId9"/>
    <p:sldId id="357" r:id="rId10"/>
    <p:sldId id="358" r:id="rId11"/>
    <p:sldId id="359" r:id="rId12"/>
    <p:sldId id="353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132" d="100"/>
          <a:sy n="132" d="100"/>
        </p:scale>
        <p:origin x="90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Tarmoqlanuvchi algoritmlarni dasturlash. </a:t>
            </a:r>
            <a:r>
              <a:rPr lang="uz-Latn-UZ" sz="2400" b="1" i="1" dirty="0">
                <a:solidFill>
                  <a:srgbClr val="002060"/>
                </a:solidFill>
                <a:latin typeface="Arial"/>
                <a:cs typeface="Arial"/>
              </a:rPr>
              <a:t>elif</a:t>
            </a:r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 operatori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2F5B70-F69F-4E65-BAD3-E1544827B446}"/>
              </a:ext>
            </a:extLst>
          </p:cNvPr>
          <p:cNvSpPr txBox="1"/>
          <p:nvPr/>
        </p:nvSpPr>
        <p:spPr>
          <a:xfrm>
            <a:off x="292100" y="98425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z-Latn-UZ" sz="1600" b="1" dirty="0">
                <a:solidFill>
                  <a:schemeClr val="bg1"/>
                </a:solidFill>
                <a:latin typeface="Arial"/>
                <a:cs typeface="Arial"/>
              </a:rPr>
              <a:t>Misol. Imtihon natijasini chiqarish dasturini tuzing.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067583-2F88-454E-9834-B97BAC45B34F}"/>
              </a:ext>
            </a:extLst>
          </p:cNvPr>
          <p:cNvSpPr/>
          <p:nvPr/>
        </p:nvSpPr>
        <p:spPr>
          <a:xfrm>
            <a:off x="406400" y="708025"/>
            <a:ext cx="4953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AA7AD5-0DFB-4BC9-A001-460B3FBC8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784225"/>
            <a:ext cx="3962400" cy="18954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65135360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2F5B70-F69F-4E65-BAD3-E1544827B446}"/>
              </a:ext>
            </a:extLst>
          </p:cNvPr>
          <p:cNvSpPr txBox="1"/>
          <p:nvPr/>
        </p:nvSpPr>
        <p:spPr>
          <a:xfrm>
            <a:off x="292100" y="98425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Yodda saqlang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067583-2F88-454E-9834-B97BAC45B34F}"/>
              </a:ext>
            </a:extLst>
          </p:cNvPr>
          <p:cNvSpPr/>
          <p:nvPr/>
        </p:nvSpPr>
        <p:spPr>
          <a:xfrm>
            <a:off x="406400" y="708025"/>
            <a:ext cx="4953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3A025E-CEC0-4751-AD0B-D0595BAA5EAE}"/>
              </a:ext>
            </a:extLst>
          </p:cNvPr>
          <p:cNvSpPr/>
          <p:nvPr/>
        </p:nvSpPr>
        <p:spPr>
          <a:xfrm>
            <a:off x="292100" y="822452"/>
            <a:ext cx="5181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Pythonda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elif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shartli o‘tish operatori tarkibida boshqa  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if shartli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o‘tish operatori mavjud bo‘lsa, ichma-ich joylashgan shartli o‘tish operatori deyiladi.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68526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Ikki xonali sonning raqamlari toq ekanligini aniqlovchi dastur tuzing. </a:t>
            </a:r>
          </a:p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Uch xonali sonda bir xil raqamlar mavjudligini aniqlovchi dastur tuzing. </a:t>
            </a:r>
          </a:p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sondan qaysi biri juft ekanligini aniqlovchi dastur tuzing. </a:t>
            </a:r>
          </a:p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ta butun son kiritildi. Qaysi biri juft ekanligini aniqlovchi dastur tuzing.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14688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Butun son berilgan. Agar u musbat bo‘lsa, unga    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sonini qo‘shish, aks holda kiritilgan sonning o‘zini chiqarish dasturini tuzing.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5ED815A-AB78-4071-A179-038892129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2559" y="2055197"/>
            <a:ext cx="2124075" cy="61912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03CE4C-DF70-4853-BD1E-A524747AADA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33"/>
          <a:stretch/>
        </p:blipFill>
        <p:spPr>
          <a:xfrm>
            <a:off x="513442" y="1546225"/>
            <a:ext cx="2293258" cy="1128097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62739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Kiritilgan butun son musbat bo‘lsa, uning 10 ga ko‘paytmasini, aks holda kiritilgan sonning o‘zini chiqaruvchi dastur tuzing.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A9CB63A-4F86-4808-82BD-E76E6ACEE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129" y="1462822"/>
            <a:ext cx="2552700" cy="140017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662F778-57D0-450E-B4ED-521396F38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7914" y="1604683"/>
            <a:ext cx="2247900" cy="122872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9852980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12103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elif shartli o‘tish operatori</a:t>
            </a:r>
          </a:p>
          <a:p>
            <a:pPr marL="298450" marR="119380" indent="-285750" algn="just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Ichma-ich joylashgan if shartli o‘tish operatori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07777"/>
          </a:xfrm>
        </p:spPr>
        <p:txBody>
          <a:bodyPr/>
          <a:lstStyle/>
          <a:p>
            <a:pPr algn="ctr"/>
            <a:r>
              <a:rPr lang="uz-Latn-UZ" sz="2000" dirty="0"/>
              <a:t>elif shartli o‘tish operatori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72E279F-46CA-430C-827F-89D5F1371F1E}"/>
              </a:ext>
            </a:extLst>
          </p:cNvPr>
          <p:cNvSpPr/>
          <p:nvPr/>
        </p:nvSpPr>
        <p:spPr>
          <a:xfrm>
            <a:off x="444500" y="668318"/>
            <a:ext cx="4876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tillarida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tekshirilishi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hollar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Pythonda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emasligi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elif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elif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so‘zlarining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kombinatsiyasi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07777"/>
          </a:xfrm>
        </p:spPr>
        <p:txBody>
          <a:bodyPr/>
          <a:lstStyle/>
          <a:p>
            <a:pPr algn="ctr"/>
            <a:r>
              <a:rPr lang="uz-Latn-UZ" sz="2000" dirty="0"/>
              <a:t>elif shartli o‘tish operatori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72E279F-46CA-430C-827F-89D5F1371F1E}"/>
              </a:ext>
            </a:extLst>
          </p:cNvPr>
          <p:cNvSpPr/>
          <p:nvPr/>
        </p:nvSpPr>
        <p:spPr>
          <a:xfrm>
            <a:off x="444500" y="668318"/>
            <a:ext cx="4876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45D24E8-6294-44D1-8B9C-85EB48197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60" y="869950"/>
            <a:ext cx="526732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8013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108" y="148434"/>
            <a:ext cx="5065565" cy="276999"/>
          </a:xfrm>
        </p:spPr>
        <p:txBody>
          <a:bodyPr/>
          <a:lstStyle/>
          <a:p>
            <a:pPr algn="ctr"/>
            <a:r>
              <a:rPr lang="uz-Latn-UZ" sz="1800" dirty="0"/>
              <a:t>Misol: Kichik kalkulyator dasturini tuzing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C33F1E7-BC51-408C-B275-093B3F9D7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653596"/>
            <a:ext cx="4921102" cy="246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08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2F5B70-F69F-4E65-BAD3-E1544827B446}"/>
              </a:ext>
            </a:extLst>
          </p:cNvPr>
          <p:cNvSpPr txBox="1"/>
          <p:nvPr/>
        </p:nvSpPr>
        <p:spPr>
          <a:xfrm>
            <a:off x="292100" y="98425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Ichma-ich joylashgan if shartli o‘tish operatori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067583-2F88-454E-9834-B97BAC45B34F}"/>
              </a:ext>
            </a:extLst>
          </p:cNvPr>
          <p:cNvSpPr/>
          <p:nvPr/>
        </p:nvSpPr>
        <p:spPr>
          <a:xfrm>
            <a:off x="406400" y="708025"/>
            <a:ext cx="4953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shartli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holatga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ichma-ich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tashqaridagiga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xat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(4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probel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tashlab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yozilishi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ichma-ich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joylashmagan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922772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2F5B70-F69F-4E65-BAD3-E1544827B446}"/>
              </a:ext>
            </a:extLst>
          </p:cNvPr>
          <p:cNvSpPr txBox="1"/>
          <p:nvPr/>
        </p:nvSpPr>
        <p:spPr>
          <a:xfrm>
            <a:off x="292100" y="98425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Ichma-ich joylashgan if shartli o‘tish operatori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0067583-2F88-454E-9834-B97BAC45B34F}"/>
              </a:ext>
            </a:extLst>
          </p:cNvPr>
          <p:cNvSpPr/>
          <p:nvPr/>
        </p:nvSpPr>
        <p:spPr>
          <a:xfrm>
            <a:off x="406400" y="708025"/>
            <a:ext cx="4953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DD7DD37-2CD8-4E11-9FDC-7A6DEDDFB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782733"/>
            <a:ext cx="5334000" cy="167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95148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5566</TotalTime>
  <Words>368</Words>
  <Application>Microsoft Office PowerPoint</Application>
  <PresentationFormat>Произвольный</PresentationFormat>
  <Paragraphs>39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Dars rejasi</vt:lpstr>
      <vt:lpstr>elif shartli o‘tish operatori</vt:lpstr>
      <vt:lpstr>elif shartli o‘tish operatori</vt:lpstr>
      <vt:lpstr>Misol: Kichik kalkulyator dasturini tuzing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234</cp:revision>
  <dcterms:created xsi:type="dcterms:W3CDTF">2020-04-13T08:05:16Z</dcterms:created>
  <dcterms:modified xsi:type="dcterms:W3CDTF">2021-02-01T10:38:00Z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