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6" r:id="rId2"/>
    <p:sldId id="346" r:id="rId3"/>
    <p:sldId id="354" r:id="rId4"/>
    <p:sldId id="349" r:id="rId5"/>
    <p:sldId id="324" r:id="rId6"/>
    <p:sldId id="355" r:id="rId7"/>
    <p:sldId id="338" r:id="rId8"/>
    <p:sldId id="356" r:id="rId9"/>
    <p:sldId id="357" r:id="rId10"/>
    <p:sldId id="358" r:id="rId11"/>
    <p:sldId id="359" r:id="rId12"/>
    <p:sldId id="353" r:id="rId13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 varScale="1">
        <p:scale>
          <a:sx n="132" d="100"/>
          <a:sy n="132" d="100"/>
        </p:scale>
        <p:origin x="906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ADACFDA-3424-4FFF-8A3C-D66292078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5596" y="2323333"/>
            <a:ext cx="1121849" cy="706549"/>
          </a:xfrm>
          <a:prstGeom prst="rect">
            <a:avLst/>
          </a:prstGeom>
        </p:spPr>
      </p:pic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5142" y="178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49317" y="206830"/>
            <a:ext cx="3301127" cy="568739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en-US" sz="1800" spc="5" dirty="0">
                <a:latin typeface="Arial" panose="020B0604020202020204" pitchFamily="34" charset="0"/>
                <a:cs typeface="Arial" panose="020B0604020202020204" pitchFamily="34" charset="0"/>
              </a:rPr>
              <a:t>INFORMATIKA VA AXBOROT TEXNOLOGIYALARI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83930" y="1218137"/>
            <a:ext cx="4876800" cy="1275984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Aft>
                <a:spcPts val="1200"/>
              </a:spcAft>
            </a:pPr>
            <a:r>
              <a:rPr lang="en-US" sz="2400" dirty="0" err="1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ru-RU" sz="2400" dirty="0">
                <a:solidFill>
                  <a:srgbClr val="002060"/>
                </a:solidFill>
                <a:latin typeface="Arial"/>
                <a:cs typeface="Arial"/>
              </a:rPr>
              <a:t>: </a:t>
            </a:r>
            <a:endParaRPr lang="uz-Latn-UZ"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20131"/>
            <a:r>
              <a:rPr lang="uz-Latn-UZ" sz="2400" b="1" dirty="0">
                <a:solidFill>
                  <a:srgbClr val="002060"/>
                </a:solidFill>
                <a:latin typeface="Arial"/>
                <a:cs typeface="Arial"/>
              </a:rPr>
              <a:t>Tarmoqlanuvchi algoritmlarni dasturlash. </a:t>
            </a:r>
            <a:r>
              <a:rPr lang="uz-Latn-UZ" sz="2400" b="1" i="1" dirty="0">
                <a:solidFill>
                  <a:srgbClr val="002060"/>
                </a:solidFill>
                <a:latin typeface="Arial"/>
                <a:cs typeface="Arial"/>
              </a:rPr>
              <a:t>elif</a:t>
            </a:r>
            <a:r>
              <a:rPr lang="uz-Latn-UZ" sz="2400" b="1" dirty="0">
                <a:solidFill>
                  <a:srgbClr val="002060"/>
                </a:solidFill>
                <a:latin typeface="Arial"/>
                <a:cs typeface="Arial"/>
              </a:rPr>
              <a:t> operatori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92100" y="1251172"/>
            <a:ext cx="252000" cy="75225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74F1148F-3E1F-4BF6-8A2D-952BB1A0A6DA}"/>
              </a:ext>
            </a:extLst>
          </p:cNvPr>
          <p:cNvGrpSpPr/>
          <p:nvPr/>
        </p:nvGrpSpPr>
        <p:grpSpPr>
          <a:xfrm>
            <a:off x="4485596" y="214968"/>
            <a:ext cx="1064304" cy="603664"/>
            <a:chOff x="4454242" y="214968"/>
            <a:chExt cx="1248058" cy="603664"/>
          </a:xfrm>
        </p:grpSpPr>
        <p:sp>
          <p:nvSpPr>
            <p:cNvPr id="20" name="object 9">
              <a:extLst>
                <a:ext uri="{FF2B5EF4-FFF2-40B4-BE49-F238E27FC236}">
                  <a16:creationId xmlns:a16="http://schemas.microsoft.com/office/drawing/2014/main" id="{F294EAD7-CAB8-401C-B12D-6064AA1177E0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1133"/>
            </a:p>
          </p:txBody>
        </p:sp>
        <p:sp>
          <p:nvSpPr>
            <p:cNvPr id="21" name="object 10">
              <a:extLst>
                <a:ext uri="{FF2B5EF4-FFF2-40B4-BE49-F238E27FC236}">
                  <a16:creationId xmlns:a16="http://schemas.microsoft.com/office/drawing/2014/main" id="{27824596-7DE1-4136-95E4-49A51856B6D3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1133"/>
            </a:p>
          </p:txBody>
        </p:sp>
      </p:grp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581311" y="339658"/>
            <a:ext cx="920548" cy="323801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uz-Latn-UZ" sz="2000" b="1" spc="10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en-US" sz="2000" b="1" spc="10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2000" b="1" spc="10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id="{38020421-0932-4876-AD01-6C2797AEF46A}"/>
              </a:ext>
            </a:extLst>
          </p:cNvPr>
          <p:cNvSpPr/>
          <p:nvPr/>
        </p:nvSpPr>
        <p:spPr>
          <a:xfrm>
            <a:off x="286238" y="2102509"/>
            <a:ext cx="252000" cy="7620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</p:spTree>
    <p:extLst>
      <p:ext uri="{BB962C8B-B14F-4D97-AF65-F5344CB8AC3E}">
        <p14:creationId xmlns:p14="http://schemas.microsoft.com/office/powerpoint/2010/main" val="152812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D2F5B70-F69F-4E65-BAD3-E1544827B446}"/>
              </a:ext>
            </a:extLst>
          </p:cNvPr>
          <p:cNvSpPr txBox="1"/>
          <p:nvPr/>
        </p:nvSpPr>
        <p:spPr>
          <a:xfrm>
            <a:off x="292100" y="98425"/>
            <a:ext cx="518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z-Latn-UZ" sz="1600" b="1" dirty="0">
                <a:solidFill>
                  <a:schemeClr val="bg1"/>
                </a:solidFill>
                <a:latin typeface="Arial"/>
                <a:cs typeface="Arial"/>
              </a:rPr>
              <a:t>Misol. Imtihon natijasini chiqarish dasturini tuzing.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0067583-2F88-454E-9834-B97BAC45B34F}"/>
              </a:ext>
            </a:extLst>
          </p:cNvPr>
          <p:cNvSpPr/>
          <p:nvPr/>
        </p:nvSpPr>
        <p:spPr>
          <a:xfrm>
            <a:off x="406400" y="708025"/>
            <a:ext cx="495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z-Latn-U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4AA7AD5-0DFB-4BC9-A001-460B3FBC8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700" y="784225"/>
            <a:ext cx="3962400" cy="189547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965135360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D2F5B70-F69F-4E65-BAD3-E1544827B446}"/>
              </a:ext>
            </a:extLst>
          </p:cNvPr>
          <p:cNvSpPr txBox="1"/>
          <p:nvPr/>
        </p:nvSpPr>
        <p:spPr>
          <a:xfrm>
            <a:off x="292100" y="98425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Latn-UZ" b="1" dirty="0">
                <a:solidFill>
                  <a:schemeClr val="bg1"/>
                </a:solidFill>
                <a:latin typeface="Arial"/>
                <a:cs typeface="Arial"/>
              </a:rPr>
              <a:t>Yodda saqlang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0067583-2F88-454E-9834-B97BAC45B34F}"/>
              </a:ext>
            </a:extLst>
          </p:cNvPr>
          <p:cNvSpPr/>
          <p:nvPr/>
        </p:nvSpPr>
        <p:spPr>
          <a:xfrm>
            <a:off x="406400" y="708025"/>
            <a:ext cx="495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z-Latn-U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73A025E-CEC0-4751-AD0B-D0595BAA5EAE}"/>
              </a:ext>
            </a:extLst>
          </p:cNvPr>
          <p:cNvSpPr/>
          <p:nvPr/>
        </p:nvSpPr>
        <p:spPr>
          <a:xfrm>
            <a:off x="292100" y="822452"/>
            <a:ext cx="5181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Pythonda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shartli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elif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operatoridan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foydalaniladi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z-Latn-U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uz-Latn-U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shartli o‘tish operatori tarkibida boshqa  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if shartli 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o‘tish operatori mavjud bo‘lsa, ichma-ich joylashgan shartli o‘tish operatori deyiladi.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468526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9A3D86-20AB-406A-B508-6A043F6BB893}"/>
              </a:ext>
            </a:extLst>
          </p:cNvPr>
          <p:cNvSpPr txBox="1"/>
          <p:nvPr/>
        </p:nvSpPr>
        <p:spPr>
          <a:xfrm>
            <a:off x="620486" y="98425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Latn-U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40B6717-A2BC-4DA1-9256-7BA88E194162}"/>
              </a:ext>
            </a:extLst>
          </p:cNvPr>
          <p:cNvSpPr/>
          <p:nvPr/>
        </p:nvSpPr>
        <p:spPr>
          <a:xfrm>
            <a:off x="215900" y="631825"/>
            <a:ext cx="5334000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>
              <a:spcAft>
                <a:spcPts val="600"/>
              </a:spcAft>
            </a:pP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Ikki xonali sonning raqamlari toq ekanligini aniqlovchi dastur tuzing. </a:t>
            </a:r>
          </a:p>
          <a:p>
            <a:pPr indent="265113" algn="just">
              <a:spcAft>
                <a:spcPts val="600"/>
              </a:spcAft>
            </a:pP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Uch xonali sonda bir xil raqamlar mavjudligini aniqlovchi dastur tuzing. </a:t>
            </a:r>
          </a:p>
          <a:p>
            <a:pPr indent="265113" algn="just">
              <a:spcAft>
                <a:spcPts val="600"/>
              </a:spcAft>
            </a:pP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va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sondan qaysi biri juft ekanligini aniqlovchi dastur tuzing. </a:t>
            </a:r>
          </a:p>
          <a:p>
            <a:pPr indent="265113" algn="just">
              <a:spcAft>
                <a:spcPts val="600"/>
              </a:spcAft>
            </a:pP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ta butun son kiritildi. Qaysi biri juft ekanligini aniqlovchi dastur tuzing.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146888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9A3D86-20AB-406A-B508-6A043F6BB893}"/>
              </a:ext>
            </a:extLst>
          </p:cNvPr>
          <p:cNvSpPr txBox="1"/>
          <p:nvPr/>
        </p:nvSpPr>
        <p:spPr>
          <a:xfrm>
            <a:off x="620486" y="98425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Latn-U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 yechimi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40B6717-A2BC-4DA1-9256-7BA88E194162}"/>
              </a:ext>
            </a:extLst>
          </p:cNvPr>
          <p:cNvSpPr/>
          <p:nvPr/>
        </p:nvSpPr>
        <p:spPr>
          <a:xfrm>
            <a:off x="215900" y="631825"/>
            <a:ext cx="533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>
              <a:spcAft>
                <a:spcPts val="600"/>
              </a:spcAft>
            </a:pP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Butun son berilgan. Agar u musbat bo‘lsa, unga    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sonini qo‘shish, aks holda kiritilgan sonning o‘zini chiqarish dasturini tuzing.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5ED815A-AB78-4071-A179-0388921292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2559" y="2055197"/>
            <a:ext cx="2124075" cy="619125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803CE4C-DF70-4853-BD1E-A524747AADA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33"/>
          <a:stretch/>
        </p:blipFill>
        <p:spPr>
          <a:xfrm>
            <a:off x="513442" y="1546225"/>
            <a:ext cx="2293258" cy="1128097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62739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9A3D86-20AB-406A-B508-6A043F6BB893}"/>
              </a:ext>
            </a:extLst>
          </p:cNvPr>
          <p:cNvSpPr txBox="1"/>
          <p:nvPr/>
        </p:nvSpPr>
        <p:spPr>
          <a:xfrm>
            <a:off x="620486" y="98425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Latn-U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 yechimi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40B6717-A2BC-4DA1-9256-7BA88E194162}"/>
              </a:ext>
            </a:extLst>
          </p:cNvPr>
          <p:cNvSpPr/>
          <p:nvPr/>
        </p:nvSpPr>
        <p:spPr>
          <a:xfrm>
            <a:off x="215900" y="631825"/>
            <a:ext cx="533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>
              <a:spcAft>
                <a:spcPts val="600"/>
              </a:spcAft>
            </a:pP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Kiritilgan butun son musbat bo‘lsa, uning 10 ga ko‘paytmasini, aks holda kiritilgan sonning o‘zini chiqaruvchi dastur tuzing.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A9CB63A-4F86-4808-82BD-E76E6ACEE0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129" y="1462822"/>
            <a:ext cx="2552700" cy="1400175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662F778-57D0-450E-B4ED-521396F38E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7914" y="1604683"/>
            <a:ext cx="2247900" cy="1228725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398529808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12127" y="945494"/>
            <a:ext cx="4741545" cy="12103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119380" indent="-285750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  <a:buFont typeface="Wingdings" pitchFamily="2" charset="2"/>
              <a:buChar char="ü"/>
            </a:pPr>
            <a:r>
              <a:rPr lang="uz-Latn-UZ" b="1" dirty="0">
                <a:solidFill>
                  <a:srgbClr val="231F20"/>
                </a:solidFill>
                <a:latin typeface="Arial"/>
                <a:cs typeface="Arial"/>
              </a:rPr>
              <a:t>elif shartli o‘tish operatori</a:t>
            </a:r>
          </a:p>
          <a:p>
            <a:pPr marL="298450" marR="119380" indent="-285750" algn="just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  <a:buFont typeface="Wingdings" pitchFamily="2" charset="2"/>
              <a:buChar char="ü"/>
            </a:pPr>
            <a:r>
              <a:rPr lang="uz-Latn-UZ" b="1" dirty="0">
                <a:solidFill>
                  <a:srgbClr val="231F20"/>
                </a:solidFill>
                <a:latin typeface="Arial"/>
                <a:cs typeface="Arial"/>
              </a:rPr>
              <a:t>Ichma-ich joylashgan if shartli o‘tish operatori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5101342" cy="3435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25" dirty="0" err="1"/>
              <a:t>Dars</a:t>
            </a:r>
            <a:r>
              <a:rPr lang="en-US" spc="25" dirty="0"/>
              <a:t> </a:t>
            </a:r>
            <a:r>
              <a:rPr lang="en-US" spc="25" dirty="0" err="1"/>
              <a:t>rejasi</a:t>
            </a:r>
            <a:endParaRPr spc="5" dirty="0"/>
          </a:p>
        </p:txBody>
      </p:sp>
    </p:spTree>
    <p:extLst>
      <p:ext uri="{BB962C8B-B14F-4D97-AF65-F5344CB8AC3E}">
        <p14:creationId xmlns:p14="http://schemas.microsoft.com/office/powerpoint/2010/main" val="281135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03188"/>
            <a:ext cx="5165725" cy="307777"/>
          </a:xfrm>
        </p:spPr>
        <p:txBody>
          <a:bodyPr/>
          <a:lstStyle/>
          <a:p>
            <a:pPr algn="ctr"/>
            <a:r>
              <a:rPr lang="uz-Latn-UZ" sz="2000" dirty="0"/>
              <a:t>elif shartli o‘tish operatori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D6CE756-6CB4-4075-9F77-5B474277993E}"/>
              </a:ext>
            </a:extLst>
          </p:cNvPr>
          <p:cNvSpPr/>
          <p:nvPr/>
        </p:nvSpPr>
        <p:spPr>
          <a:xfrm>
            <a:off x="313471" y="668318"/>
            <a:ext cx="51657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BEB1A81-D44F-4282-959C-AE7AD4B6EC6A}"/>
              </a:ext>
            </a:extLst>
          </p:cNvPr>
          <p:cNvSpPr/>
          <p:nvPr/>
        </p:nvSpPr>
        <p:spPr>
          <a:xfrm>
            <a:off x="293121" y="921850"/>
            <a:ext cx="26401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72E279F-46CA-430C-827F-89D5F1371F1E}"/>
              </a:ext>
            </a:extLst>
          </p:cNvPr>
          <p:cNvSpPr/>
          <p:nvPr/>
        </p:nvSpPr>
        <p:spPr>
          <a:xfrm>
            <a:off x="444500" y="668318"/>
            <a:ext cx="4876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dasturlash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tillarida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tekshirilishi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zarur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hollar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tanlash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operatori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ishlatiladi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z-Latn-U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Pythonda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tanlash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operatori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emasligi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sababli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shartli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elif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operatoridan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foydalaniladi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z-Latn-U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elif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else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so‘zlarining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kombinatsiyasi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“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aks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agar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ma’nosini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anglatadi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13599107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03188"/>
            <a:ext cx="5165725" cy="307777"/>
          </a:xfrm>
        </p:spPr>
        <p:txBody>
          <a:bodyPr/>
          <a:lstStyle/>
          <a:p>
            <a:pPr algn="ctr"/>
            <a:r>
              <a:rPr lang="uz-Latn-UZ" sz="2000" dirty="0"/>
              <a:t>elif shartli o‘tish operatori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D6CE756-6CB4-4075-9F77-5B474277993E}"/>
              </a:ext>
            </a:extLst>
          </p:cNvPr>
          <p:cNvSpPr/>
          <p:nvPr/>
        </p:nvSpPr>
        <p:spPr>
          <a:xfrm>
            <a:off x="313471" y="668318"/>
            <a:ext cx="51657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BEB1A81-D44F-4282-959C-AE7AD4B6EC6A}"/>
              </a:ext>
            </a:extLst>
          </p:cNvPr>
          <p:cNvSpPr/>
          <p:nvPr/>
        </p:nvSpPr>
        <p:spPr>
          <a:xfrm>
            <a:off x="293121" y="921850"/>
            <a:ext cx="26401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72E279F-46CA-430C-827F-89D5F1371F1E}"/>
              </a:ext>
            </a:extLst>
          </p:cNvPr>
          <p:cNvSpPr/>
          <p:nvPr/>
        </p:nvSpPr>
        <p:spPr>
          <a:xfrm>
            <a:off x="444500" y="668318"/>
            <a:ext cx="4876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45D24E8-6294-44D1-8B9C-85EB481979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160" y="869950"/>
            <a:ext cx="5267325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78013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9108" y="148434"/>
            <a:ext cx="5065565" cy="276999"/>
          </a:xfrm>
        </p:spPr>
        <p:txBody>
          <a:bodyPr/>
          <a:lstStyle/>
          <a:p>
            <a:pPr algn="ctr"/>
            <a:r>
              <a:rPr lang="uz-Latn-UZ" sz="1800" dirty="0"/>
              <a:t>Misol: Kichik kalkulyator dasturini tuzing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C33F1E7-BC51-408C-B275-093B3F9D73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" y="653596"/>
            <a:ext cx="4921102" cy="246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08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D2F5B70-F69F-4E65-BAD3-E1544827B446}"/>
              </a:ext>
            </a:extLst>
          </p:cNvPr>
          <p:cNvSpPr txBox="1"/>
          <p:nvPr/>
        </p:nvSpPr>
        <p:spPr>
          <a:xfrm>
            <a:off x="292100" y="98425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Latn-UZ" b="1" dirty="0">
                <a:solidFill>
                  <a:schemeClr val="bg1"/>
                </a:solidFill>
                <a:latin typeface="Arial"/>
                <a:cs typeface="Arial"/>
              </a:rPr>
              <a:t>Ichma-ich joylashgan if shartli o‘tish operatori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0067583-2F88-454E-9834-B97BAC45B34F}"/>
              </a:ext>
            </a:extLst>
          </p:cNvPr>
          <p:cNvSpPr/>
          <p:nvPr/>
        </p:nvSpPr>
        <p:spPr>
          <a:xfrm>
            <a:off x="406400" y="708025"/>
            <a:ext cx="4953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z-Latn-U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shartli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o‘tish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operatori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tarkibida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shartli</a:t>
            </a:r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o‘tish</a:t>
            </a:r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operatori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Bunday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holatga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ichma-ich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shartli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o‘tish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operatori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uz-Latn-U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ifodalash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tashqaridagiga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nisbatan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xat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boshi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(4 </a:t>
            </a:r>
            <a:r>
              <a:rPr lang="ru-RU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ta</a:t>
            </a:r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probel</a:t>
            </a:r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tashlab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yozilishi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aks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ifoda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ichma-ich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joylashmagan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alohida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operatori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qilingan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9227723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D2F5B70-F69F-4E65-BAD3-E1544827B446}"/>
              </a:ext>
            </a:extLst>
          </p:cNvPr>
          <p:cNvSpPr txBox="1"/>
          <p:nvPr/>
        </p:nvSpPr>
        <p:spPr>
          <a:xfrm>
            <a:off x="292100" y="98425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Latn-UZ" b="1" dirty="0">
                <a:solidFill>
                  <a:schemeClr val="bg1"/>
                </a:solidFill>
                <a:latin typeface="Arial"/>
                <a:cs typeface="Arial"/>
              </a:rPr>
              <a:t>Ichma-ich joylashgan if shartli o‘tish operatori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0067583-2F88-454E-9834-B97BAC45B34F}"/>
              </a:ext>
            </a:extLst>
          </p:cNvPr>
          <p:cNvSpPr/>
          <p:nvPr/>
        </p:nvSpPr>
        <p:spPr>
          <a:xfrm>
            <a:off x="406400" y="708025"/>
            <a:ext cx="495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z-Latn-U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DD7DD37-2CD8-4E11-9FDC-7A6DEDDFB5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00" y="782733"/>
            <a:ext cx="5334000" cy="1679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951485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5566</TotalTime>
  <Words>368</Words>
  <Application>Microsoft Office PowerPoint</Application>
  <PresentationFormat>Произвольный</PresentationFormat>
  <Paragraphs>39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INFORMATIKA VA AXBOROT TEXNOLOGIYALARI</vt:lpstr>
      <vt:lpstr>Презентация PowerPoint</vt:lpstr>
      <vt:lpstr>Презентация PowerPoint</vt:lpstr>
      <vt:lpstr>Dars rejasi</vt:lpstr>
      <vt:lpstr>elif shartli o‘tish operatori</vt:lpstr>
      <vt:lpstr>elif shartli o‘tish operatori</vt:lpstr>
      <vt:lpstr>Misol: Kichik kalkulyator dasturini tuzing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234</cp:revision>
  <dcterms:created xsi:type="dcterms:W3CDTF">2020-04-13T08:05:16Z</dcterms:created>
  <dcterms:modified xsi:type="dcterms:W3CDTF">2021-02-01T10:38:00Z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