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57" r:id="rId3"/>
    <p:sldId id="266" r:id="rId4"/>
    <p:sldId id="283" r:id="rId5"/>
    <p:sldId id="275" r:id="rId6"/>
    <p:sldId id="276" r:id="rId7"/>
    <p:sldId id="277" r:id="rId8"/>
    <p:sldId id="280" r:id="rId9"/>
    <p:sldId id="281" r:id="rId10"/>
    <p:sldId id="282" r:id="rId11"/>
    <p:sldId id="267" r:id="rId12"/>
    <p:sldId id="265" r:id="rId13"/>
    <p:sldId id="279" r:id="rId14"/>
    <p:sldId id="260" r:id="rId15"/>
    <p:sldId id="261" r:id="rId1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4B50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6D9F66E-5EB9-4882-86FB-DCBF35E3C3E4}" styleName="Средний стиль 4 — акцент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0505E3EF-67EA-436B-97B2-0124C06EBD24}" styleName="Средний стиль 4 — акцент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C4B1156A-380E-4F78-BDF5-A606A8083BF9}" styleName="Средний стиль 4 — акцент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7" d="100"/>
          <a:sy n="67" d="100"/>
        </p:scale>
        <p:origin x="19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C5B06A-AD4E-4AF8-95C1-25DFD31ABD0C}" type="datetimeFigureOut">
              <a:rPr lang="ru-RU" smtClean="0"/>
              <a:t>18.02.2021</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700CC11-D62A-461A-A098-BFE4E1E91285}" type="slidenum">
              <a:rPr lang="ru-RU" smtClean="0"/>
              <a:t>‹#›</a:t>
            </a:fld>
            <a:endParaRPr lang="ru-RU"/>
          </a:p>
        </p:txBody>
      </p:sp>
    </p:spTree>
    <p:extLst>
      <p:ext uri="{BB962C8B-B14F-4D97-AF65-F5344CB8AC3E}">
        <p14:creationId xmlns:p14="http://schemas.microsoft.com/office/powerpoint/2010/main" val="35752988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511D246A-D6A5-4C74-85E4-2EBB5890F275}" type="datetimeFigureOut">
              <a:rPr lang="ru-RU" smtClean="0">
                <a:solidFill>
                  <a:prstClr val="black">
                    <a:tint val="75000"/>
                  </a:prstClr>
                </a:solidFill>
              </a:rPr>
              <a:pPr/>
              <a:t>18.02.2021</a:t>
            </a:fld>
            <a:endParaRPr lang="ru-RU">
              <a:solidFill>
                <a:prstClr val="black">
                  <a:tint val="75000"/>
                </a:prstClr>
              </a:solidFill>
            </a:endParaRPr>
          </a:p>
        </p:txBody>
      </p:sp>
      <p:sp>
        <p:nvSpPr>
          <p:cNvPr id="5" name="Footer Placeholder 4"/>
          <p:cNvSpPr>
            <a:spLocks noGrp="1"/>
          </p:cNvSpPr>
          <p:nvPr>
            <p:ph type="ftr" sz="quarter" idx="11"/>
          </p:nvPr>
        </p:nvSpPr>
        <p:spPr/>
        <p:txBody>
          <a:bodyPr/>
          <a:lstStyle/>
          <a:p>
            <a:endParaRPr lang="ru-RU">
              <a:solidFill>
                <a:prstClr val="black">
                  <a:tint val="75000"/>
                </a:prstClr>
              </a:solidFill>
            </a:endParaRPr>
          </a:p>
        </p:txBody>
      </p:sp>
      <p:sp>
        <p:nvSpPr>
          <p:cNvPr id="6" name="Slide Number Placeholder 5"/>
          <p:cNvSpPr>
            <a:spLocks noGrp="1"/>
          </p:cNvSpPr>
          <p:nvPr>
            <p:ph type="sldNum" sz="quarter" idx="12"/>
          </p:nvPr>
        </p:nvSpPr>
        <p:spPr/>
        <p:txBody>
          <a:bodyPr/>
          <a:lstStyle/>
          <a:p>
            <a:fld id="{4AB00A02-E345-4911-B7D5-13072366BDF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2579267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11D246A-D6A5-4C74-85E4-2EBB5890F275}" type="datetimeFigureOut">
              <a:rPr lang="ru-RU" smtClean="0">
                <a:solidFill>
                  <a:prstClr val="black">
                    <a:tint val="75000"/>
                  </a:prstClr>
                </a:solidFill>
              </a:rPr>
              <a:pPr/>
              <a:t>18.02.2021</a:t>
            </a:fld>
            <a:endParaRPr lang="ru-RU">
              <a:solidFill>
                <a:prstClr val="black">
                  <a:tint val="75000"/>
                </a:prstClr>
              </a:solidFill>
            </a:endParaRPr>
          </a:p>
        </p:txBody>
      </p:sp>
      <p:sp>
        <p:nvSpPr>
          <p:cNvPr id="5" name="Footer Placeholder 4"/>
          <p:cNvSpPr>
            <a:spLocks noGrp="1"/>
          </p:cNvSpPr>
          <p:nvPr>
            <p:ph type="ftr" sz="quarter" idx="11"/>
          </p:nvPr>
        </p:nvSpPr>
        <p:spPr/>
        <p:txBody>
          <a:bodyPr/>
          <a:lstStyle/>
          <a:p>
            <a:endParaRPr lang="ru-RU">
              <a:solidFill>
                <a:prstClr val="black">
                  <a:tint val="75000"/>
                </a:prstClr>
              </a:solidFill>
            </a:endParaRPr>
          </a:p>
        </p:txBody>
      </p:sp>
      <p:sp>
        <p:nvSpPr>
          <p:cNvPr id="6" name="Slide Number Placeholder 5"/>
          <p:cNvSpPr>
            <a:spLocks noGrp="1"/>
          </p:cNvSpPr>
          <p:nvPr>
            <p:ph type="sldNum" sz="quarter" idx="12"/>
          </p:nvPr>
        </p:nvSpPr>
        <p:spPr/>
        <p:txBody>
          <a:bodyPr/>
          <a:lstStyle/>
          <a:p>
            <a:fld id="{4AB00A02-E345-4911-B7D5-13072366BDF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377851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11D246A-D6A5-4C74-85E4-2EBB5890F275}" type="datetimeFigureOut">
              <a:rPr lang="ru-RU" smtClean="0">
                <a:solidFill>
                  <a:prstClr val="black">
                    <a:tint val="75000"/>
                  </a:prstClr>
                </a:solidFill>
              </a:rPr>
              <a:pPr/>
              <a:t>18.02.2021</a:t>
            </a:fld>
            <a:endParaRPr lang="ru-RU">
              <a:solidFill>
                <a:prstClr val="black">
                  <a:tint val="75000"/>
                </a:prstClr>
              </a:solidFill>
            </a:endParaRPr>
          </a:p>
        </p:txBody>
      </p:sp>
      <p:sp>
        <p:nvSpPr>
          <p:cNvPr id="5" name="Footer Placeholder 4"/>
          <p:cNvSpPr>
            <a:spLocks noGrp="1"/>
          </p:cNvSpPr>
          <p:nvPr>
            <p:ph type="ftr" sz="quarter" idx="11"/>
          </p:nvPr>
        </p:nvSpPr>
        <p:spPr/>
        <p:txBody>
          <a:bodyPr/>
          <a:lstStyle/>
          <a:p>
            <a:endParaRPr lang="ru-RU">
              <a:solidFill>
                <a:prstClr val="black">
                  <a:tint val="75000"/>
                </a:prstClr>
              </a:solidFill>
            </a:endParaRPr>
          </a:p>
        </p:txBody>
      </p:sp>
      <p:sp>
        <p:nvSpPr>
          <p:cNvPr id="6" name="Slide Number Placeholder 5"/>
          <p:cNvSpPr>
            <a:spLocks noGrp="1"/>
          </p:cNvSpPr>
          <p:nvPr>
            <p:ph type="sldNum" sz="quarter" idx="12"/>
          </p:nvPr>
        </p:nvSpPr>
        <p:spPr/>
        <p:txBody>
          <a:bodyPr/>
          <a:lstStyle/>
          <a:p>
            <a:fld id="{4AB00A02-E345-4911-B7D5-13072366BDF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675781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11D246A-D6A5-4C74-85E4-2EBB5890F275}" type="datetimeFigureOut">
              <a:rPr lang="ru-RU" smtClean="0">
                <a:solidFill>
                  <a:prstClr val="black">
                    <a:tint val="75000"/>
                  </a:prstClr>
                </a:solidFill>
              </a:rPr>
              <a:pPr/>
              <a:t>18.02.2021</a:t>
            </a:fld>
            <a:endParaRPr lang="ru-RU">
              <a:solidFill>
                <a:prstClr val="black">
                  <a:tint val="75000"/>
                </a:prstClr>
              </a:solidFill>
            </a:endParaRPr>
          </a:p>
        </p:txBody>
      </p:sp>
      <p:sp>
        <p:nvSpPr>
          <p:cNvPr id="5" name="Footer Placeholder 4"/>
          <p:cNvSpPr>
            <a:spLocks noGrp="1"/>
          </p:cNvSpPr>
          <p:nvPr>
            <p:ph type="ftr" sz="quarter" idx="11"/>
          </p:nvPr>
        </p:nvSpPr>
        <p:spPr/>
        <p:txBody>
          <a:bodyPr/>
          <a:lstStyle/>
          <a:p>
            <a:endParaRPr lang="ru-RU">
              <a:solidFill>
                <a:prstClr val="black">
                  <a:tint val="75000"/>
                </a:prstClr>
              </a:solidFill>
            </a:endParaRPr>
          </a:p>
        </p:txBody>
      </p:sp>
      <p:sp>
        <p:nvSpPr>
          <p:cNvPr id="6" name="Slide Number Placeholder 5"/>
          <p:cNvSpPr>
            <a:spLocks noGrp="1"/>
          </p:cNvSpPr>
          <p:nvPr>
            <p:ph type="sldNum" sz="quarter" idx="12"/>
          </p:nvPr>
        </p:nvSpPr>
        <p:spPr/>
        <p:txBody>
          <a:bodyPr/>
          <a:lstStyle/>
          <a:p>
            <a:fld id="{4AB00A02-E345-4911-B7D5-13072366BDF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8228422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11D246A-D6A5-4C74-85E4-2EBB5890F275}" type="datetimeFigureOut">
              <a:rPr lang="ru-RU" smtClean="0">
                <a:solidFill>
                  <a:prstClr val="black">
                    <a:tint val="75000"/>
                  </a:prstClr>
                </a:solidFill>
              </a:rPr>
              <a:pPr/>
              <a:t>18.02.2021</a:t>
            </a:fld>
            <a:endParaRPr lang="ru-RU">
              <a:solidFill>
                <a:prstClr val="black">
                  <a:tint val="75000"/>
                </a:prstClr>
              </a:solidFill>
            </a:endParaRPr>
          </a:p>
        </p:txBody>
      </p:sp>
      <p:sp>
        <p:nvSpPr>
          <p:cNvPr id="5" name="Footer Placeholder 4"/>
          <p:cNvSpPr>
            <a:spLocks noGrp="1"/>
          </p:cNvSpPr>
          <p:nvPr>
            <p:ph type="ftr" sz="quarter" idx="11"/>
          </p:nvPr>
        </p:nvSpPr>
        <p:spPr/>
        <p:txBody>
          <a:bodyPr/>
          <a:lstStyle/>
          <a:p>
            <a:endParaRPr lang="ru-RU">
              <a:solidFill>
                <a:prstClr val="black">
                  <a:tint val="75000"/>
                </a:prstClr>
              </a:solidFill>
            </a:endParaRPr>
          </a:p>
        </p:txBody>
      </p:sp>
      <p:sp>
        <p:nvSpPr>
          <p:cNvPr id="6" name="Slide Number Placeholder 5"/>
          <p:cNvSpPr>
            <a:spLocks noGrp="1"/>
          </p:cNvSpPr>
          <p:nvPr>
            <p:ph type="sldNum" sz="quarter" idx="12"/>
          </p:nvPr>
        </p:nvSpPr>
        <p:spPr/>
        <p:txBody>
          <a:bodyPr/>
          <a:lstStyle/>
          <a:p>
            <a:fld id="{4AB00A02-E345-4911-B7D5-13072366BDF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96773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511D246A-D6A5-4C74-85E4-2EBB5890F275}" type="datetimeFigureOut">
              <a:rPr lang="ru-RU" smtClean="0">
                <a:solidFill>
                  <a:prstClr val="black">
                    <a:tint val="75000"/>
                  </a:prstClr>
                </a:solidFill>
              </a:rPr>
              <a:pPr/>
              <a:t>18.02.2021</a:t>
            </a:fld>
            <a:endParaRPr lang="ru-RU">
              <a:solidFill>
                <a:prstClr val="black">
                  <a:tint val="75000"/>
                </a:prstClr>
              </a:solidFill>
            </a:endParaRPr>
          </a:p>
        </p:txBody>
      </p:sp>
      <p:sp>
        <p:nvSpPr>
          <p:cNvPr id="6" name="Footer Placeholder 5"/>
          <p:cNvSpPr>
            <a:spLocks noGrp="1"/>
          </p:cNvSpPr>
          <p:nvPr>
            <p:ph type="ftr" sz="quarter" idx="11"/>
          </p:nvPr>
        </p:nvSpPr>
        <p:spPr/>
        <p:txBody>
          <a:bodyPr/>
          <a:lstStyle/>
          <a:p>
            <a:endParaRPr lang="ru-RU">
              <a:solidFill>
                <a:prstClr val="black">
                  <a:tint val="75000"/>
                </a:prstClr>
              </a:solidFill>
            </a:endParaRPr>
          </a:p>
        </p:txBody>
      </p:sp>
      <p:sp>
        <p:nvSpPr>
          <p:cNvPr id="7" name="Slide Number Placeholder 6"/>
          <p:cNvSpPr>
            <a:spLocks noGrp="1"/>
          </p:cNvSpPr>
          <p:nvPr>
            <p:ph type="sldNum" sz="quarter" idx="12"/>
          </p:nvPr>
        </p:nvSpPr>
        <p:spPr/>
        <p:txBody>
          <a:bodyPr/>
          <a:lstStyle/>
          <a:p>
            <a:fld id="{4AB00A02-E345-4911-B7D5-13072366BDF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589743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511D246A-D6A5-4C74-85E4-2EBB5890F275}" type="datetimeFigureOut">
              <a:rPr lang="ru-RU" smtClean="0">
                <a:solidFill>
                  <a:prstClr val="black">
                    <a:tint val="75000"/>
                  </a:prstClr>
                </a:solidFill>
              </a:rPr>
              <a:pPr/>
              <a:t>18.02.2021</a:t>
            </a:fld>
            <a:endParaRPr lang="ru-RU">
              <a:solidFill>
                <a:prstClr val="black">
                  <a:tint val="75000"/>
                </a:prstClr>
              </a:solidFill>
            </a:endParaRPr>
          </a:p>
        </p:txBody>
      </p:sp>
      <p:sp>
        <p:nvSpPr>
          <p:cNvPr id="8" name="Footer Placeholder 7"/>
          <p:cNvSpPr>
            <a:spLocks noGrp="1"/>
          </p:cNvSpPr>
          <p:nvPr>
            <p:ph type="ftr" sz="quarter" idx="11"/>
          </p:nvPr>
        </p:nvSpPr>
        <p:spPr/>
        <p:txBody>
          <a:bodyPr/>
          <a:lstStyle/>
          <a:p>
            <a:endParaRPr lang="ru-RU">
              <a:solidFill>
                <a:prstClr val="black">
                  <a:tint val="75000"/>
                </a:prstClr>
              </a:solidFill>
            </a:endParaRPr>
          </a:p>
        </p:txBody>
      </p:sp>
      <p:sp>
        <p:nvSpPr>
          <p:cNvPr id="9" name="Slide Number Placeholder 8"/>
          <p:cNvSpPr>
            <a:spLocks noGrp="1"/>
          </p:cNvSpPr>
          <p:nvPr>
            <p:ph type="sldNum" sz="quarter" idx="12"/>
          </p:nvPr>
        </p:nvSpPr>
        <p:spPr/>
        <p:txBody>
          <a:bodyPr/>
          <a:lstStyle/>
          <a:p>
            <a:fld id="{4AB00A02-E345-4911-B7D5-13072366BDF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92349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511D246A-D6A5-4C74-85E4-2EBB5890F275}" type="datetimeFigureOut">
              <a:rPr lang="ru-RU" smtClean="0">
                <a:solidFill>
                  <a:prstClr val="black">
                    <a:tint val="75000"/>
                  </a:prstClr>
                </a:solidFill>
              </a:rPr>
              <a:pPr/>
              <a:t>18.02.2021</a:t>
            </a:fld>
            <a:endParaRPr lang="ru-RU">
              <a:solidFill>
                <a:prstClr val="black">
                  <a:tint val="75000"/>
                </a:prstClr>
              </a:solidFill>
            </a:endParaRPr>
          </a:p>
        </p:txBody>
      </p:sp>
      <p:sp>
        <p:nvSpPr>
          <p:cNvPr id="4" name="Footer Placeholder 3"/>
          <p:cNvSpPr>
            <a:spLocks noGrp="1"/>
          </p:cNvSpPr>
          <p:nvPr>
            <p:ph type="ftr" sz="quarter" idx="11"/>
          </p:nvPr>
        </p:nvSpPr>
        <p:spPr/>
        <p:txBody>
          <a:bodyPr/>
          <a:lstStyle/>
          <a:p>
            <a:endParaRPr lang="ru-RU">
              <a:solidFill>
                <a:prstClr val="black">
                  <a:tint val="75000"/>
                </a:prstClr>
              </a:solidFill>
            </a:endParaRPr>
          </a:p>
        </p:txBody>
      </p:sp>
      <p:sp>
        <p:nvSpPr>
          <p:cNvPr id="5" name="Slide Number Placeholder 4"/>
          <p:cNvSpPr>
            <a:spLocks noGrp="1"/>
          </p:cNvSpPr>
          <p:nvPr>
            <p:ph type="sldNum" sz="quarter" idx="12"/>
          </p:nvPr>
        </p:nvSpPr>
        <p:spPr/>
        <p:txBody>
          <a:bodyPr/>
          <a:lstStyle/>
          <a:p>
            <a:fld id="{4AB00A02-E345-4911-B7D5-13072366BDF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829132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1D246A-D6A5-4C74-85E4-2EBB5890F275}" type="datetimeFigureOut">
              <a:rPr lang="ru-RU" smtClean="0">
                <a:solidFill>
                  <a:prstClr val="black">
                    <a:tint val="75000"/>
                  </a:prstClr>
                </a:solidFill>
              </a:rPr>
              <a:pPr/>
              <a:t>18.02.2021</a:t>
            </a:fld>
            <a:endParaRPr lang="ru-RU">
              <a:solidFill>
                <a:prstClr val="black">
                  <a:tint val="75000"/>
                </a:prstClr>
              </a:solidFill>
            </a:endParaRPr>
          </a:p>
        </p:txBody>
      </p:sp>
      <p:sp>
        <p:nvSpPr>
          <p:cNvPr id="3" name="Footer Placeholder 2"/>
          <p:cNvSpPr>
            <a:spLocks noGrp="1"/>
          </p:cNvSpPr>
          <p:nvPr>
            <p:ph type="ftr" sz="quarter" idx="11"/>
          </p:nvPr>
        </p:nvSpPr>
        <p:spPr/>
        <p:txBody>
          <a:bodyPr/>
          <a:lstStyle/>
          <a:p>
            <a:endParaRPr lang="ru-RU">
              <a:solidFill>
                <a:prstClr val="black">
                  <a:tint val="75000"/>
                </a:prstClr>
              </a:solidFill>
            </a:endParaRPr>
          </a:p>
        </p:txBody>
      </p:sp>
      <p:sp>
        <p:nvSpPr>
          <p:cNvPr id="4" name="Slide Number Placeholder 3"/>
          <p:cNvSpPr>
            <a:spLocks noGrp="1"/>
          </p:cNvSpPr>
          <p:nvPr>
            <p:ph type="sldNum" sz="quarter" idx="12"/>
          </p:nvPr>
        </p:nvSpPr>
        <p:spPr/>
        <p:txBody>
          <a:bodyPr/>
          <a:lstStyle/>
          <a:p>
            <a:fld id="{4AB00A02-E345-4911-B7D5-13072366BDF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9305244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511D246A-D6A5-4C74-85E4-2EBB5890F275}" type="datetimeFigureOut">
              <a:rPr lang="ru-RU" smtClean="0">
                <a:solidFill>
                  <a:prstClr val="black">
                    <a:tint val="75000"/>
                  </a:prstClr>
                </a:solidFill>
              </a:rPr>
              <a:pPr/>
              <a:t>18.02.2021</a:t>
            </a:fld>
            <a:endParaRPr lang="ru-RU">
              <a:solidFill>
                <a:prstClr val="black">
                  <a:tint val="75000"/>
                </a:prstClr>
              </a:solidFill>
            </a:endParaRPr>
          </a:p>
        </p:txBody>
      </p:sp>
      <p:sp>
        <p:nvSpPr>
          <p:cNvPr id="6" name="Footer Placeholder 5"/>
          <p:cNvSpPr>
            <a:spLocks noGrp="1"/>
          </p:cNvSpPr>
          <p:nvPr>
            <p:ph type="ftr" sz="quarter" idx="11"/>
          </p:nvPr>
        </p:nvSpPr>
        <p:spPr/>
        <p:txBody>
          <a:bodyPr/>
          <a:lstStyle/>
          <a:p>
            <a:endParaRPr lang="ru-RU">
              <a:solidFill>
                <a:prstClr val="black">
                  <a:tint val="75000"/>
                </a:prstClr>
              </a:solidFill>
            </a:endParaRPr>
          </a:p>
        </p:txBody>
      </p:sp>
      <p:sp>
        <p:nvSpPr>
          <p:cNvPr id="7" name="Slide Number Placeholder 6"/>
          <p:cNvSpPr>
            <a:spLocks noGrp="1"/>
          </p:cNvSpPr>
          <p:nvPr>
            <p:ph type="sldNum" sz="quarter" idx="12"/>
          </p:nvPr>
        </p:nvSpPr>
        <p:spPr/>
        <p:txBody>
          <a:bodyPr/>
          <a:lstStyle/>
          <a:p>
            <a:fld id="{4AB00A02-E345-4911-B7D5-13072366BDF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9905252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511D246A-D6A5-4C74-85E4-2EBB5890F275}" type="datetimeFigureOut">
              <a:rPr lang="ru-RU" smtClean="0">
                <a:solidFill>
                  <a:prstClr val="black">
                    <a:tint val="75000"/>
                  </a:prstClr>
                </a:solidFill>
              </a:rPr>
              <a:pPr/>
              <a:t>18.02.2021</a:t>
            </a:fld>
            <a:endParaRPr lang="ru-RU">
              <a:solidFill>
                <a:prstClr val="black">
                  <a:tint val="75000"/>
                </a:prstClr>
              </a:solidFill>
            </a:endParaRPr>
          </a:p>
        </p:txBody>
      </p:sp>
      <p:sp>
        <p:nvSpPr>
          <p:cNvPr id="6" name="Footer Placeholder 5"/>
          <p:cNvSpPr>
            <a:spLocks noGrp="1"/>
          </p:cNvSpPr>
          <p:nvPr>
            <p:ph type="ftr" sz="quarter" idx="11"/>
          </p:nvPr>
        </p:nvSpPr>
        <p:spPr/>
        <p:txBody>
          <a:bodyPr/>
          <a:lstStyle/>
          <a:p>
            <a:endParaRPr lang="ru-RU">
              <a:solidFill>
                <a:prstClr val="black">
                  <a:tint val="75000"/>
                </a:prstClr>
              </a:solidFill>
            </a:endParaRPr>
          </a:p>
        </p:txBody>
      </p:sp>
      <p:sp>
        <p:nvSpPr>
          <p:cNvPr id="7" name="Slide Number Placeholder 6"/>
          <p:cNvSpPr>
            <a:spLocks noGrp="1"/>
          </p:cNvSpPr>
          <p:nvPr>
            <p:ph type="sldNum" sz="quarter" idx="12"/>
          </p:nvPr>
        </p:nvSpPr>
        <p:spPr/>
        <p:txBody>
          <a:bodyPr/>
          <a:lstStyle/>
          <a:p>
            <a:fld id="{4AB00A02-E345-4911-B7D5-13072366BDF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9464718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1D246A-D6A5-4C74-85E4-2EBB5890F275}" type="datetimeFigureOut">
              <a:rPr lang="ru-RU" smtClean="0">
                <a:solidFill>
                  <a:prstClr val="black">
                    <a:tint val="75000"/>
                  </a:prstClr>
                </a:solidFill>
              </a:rPr>
              <a:pPr/>
              <a:t>18.02.2021</a:t>
            </a:fld>
            <a:endParaRPr lang="ru-RU">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B00A02-E345-4911-B7D5-13072366BDF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3821235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571500" y="122237"/>
            <a:ext cx="10929938" cy="1577975"/>
          </a:xfrm>
          <a:solidFill>
            <a:srgbClr val="0070C0"/>
          </a:solidFill>
        </p:spPr>
        <p:txBody>
          <a:bodyPr>
            <a:normAutofit/>
          </a:bodyPr>
          <a:lstStyle/>
          <a:p>
            <a:r>
              <a:rPr lang="de-DE" sz="8000" b="1" dirty="0" smtClean="0">
                <a:solidFill>
                  <a:schemeClr val="bg1"/>
                </a:solidFill>
                <a:latin typeface="Arial" panose="020B0604020202020204" pitchFamily="34" charset="0"/>
                <a:cs typeface="Arial" panose="020B0604020202020204" pitchFamily="34" charset="0"/>
              </a:rPr>
              <a:t>DEUTSCH</a:t>
            </a:r>
            <a:endParaRPr lang="ru-RU" sz="8000" b="1" dirty="0">
              <a:solidFill>
                <a:schemeClr val="bg1"/>
              </a:solidFill>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571500" y="2187575"/>
            <a:ext cx="10929938" cy="4070349"/>
          </a:xfrm>
          <a:ln w="38100"/>
        </p:spPr>
        <p:style>
          <a:lnRef idx="2">
            <a:schemeClr val="accent4"/>
          </a:lnRef>
          <a:fillRef idx="1">
            <a:schemeClr val="lt1"/>
          </a:fillRef>
          <a:effectRef idx="0">
            <a:schemeClr val="accent4"/>
          </a:effectRef>
          <a:fontRef idx="minor">
            <a:schemeClr val="dk1"/>
          </a:fontRef>
        </p:style>
        <p:txBody>
          <a:bodyPr/>
          <a:lstStyle/>
          <a:p>
            <a:endParaRPr lang="uz-Cyrl-UZ" sz="6000" b="1" dirty="0" smtClean="0">
              <a:solidFill>
                <a:srgbClr val="00B0F0"/>
              </a:solidFill>
              <a:latin typeface="Arial" panose="020B0604020202020204" pitchFamily="34" charset="0"/>
              <a:cs typeface="Arial" panose="020B0604020202020204" pitchFamily="34" charset="0"/>
            </a:endParaRPr>
          </a:p>
          <a:p>
            <a:r>
              <a:rPr lang="de-DE" sz="6000" b="1" dirty="0" smtClean="0">
                <a:solidFill>
                  <a:srgbClr val="00B0F0"/>
                </a:solidFill>
                <a:latin typeface="Arial" panose="020B0604020202020204" pitchFamily="34" charset="0"/>
                <a:cs typeface="Arial" panose="020B0604020202020204" pitchFamily="34" charset="0"/>
              </a:rPr>
              <a:t>THEMA DER STUNDE:</a:t>
            </a:r>
          </a:p>
          <a:p>
            <a:r>
              <a:rPr lang="de-DE" sz="6000" b="1" dirty="0" smtClean="0">
                <a:solidFill>
                  <a:srgbClr val="7030A0"/>
                </a:solidFill>
                <a:latin typeface="Arial" panose="020B0604020202020204" pitchFamily="34" charset="0"/>
                <a:cs typeface="Arial" panose="020B0604020202020204" pitchFamily="34" charset="0"/>
              </a:rPr>
              <a:t>„Hier treffen wir uns im Netz“</a:t>
            </a:r>
          </a:p>
          <a:p>
            <a:endParaRPr lang="de-DE" sz="6000" dirty="0" smtClean="0">
              <a:latin typeface="Arial" panose="020B0604020202020204" pitchFamily="34" charset="0"/>
              <a:cs typeface="Arial" panose="020B0604020202020204" pitchFamily="34" charset="0"/>
            </a:endParaRPr>
          </a:p>
        </p:txBody>
      </p:sp>
      <p:sp>
        <p:nvSpPr>
          <p:cNvPr id="6" name="Прямоугольник 5"/>
          <p:cNvSpPr/>
          <p:nvPr/>
        </p:nvSpPr>
        <p:spPr>
          <a:xfrm>
            <a:off x="9544050" y="242887"/>
            <a:ext cx="1343025" cy="13430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5400" dirty="0">
                <a:solidFill>
                  <a:prstClr val="white"/>
                </a:solidFill>
                <a:latin typeface="Arial" panose="020B0604020202020204" pitchFamily="34" charset="0"/>
                <a:cs typeface="Arial" panose="020B0604020202020204" pitchFamily="34" charset="0"/>
              </a:rPr>
              <a:t>9</a:t>
            </a:r>
          </a:p>
          <a:p>
            <a:pPr algn="ctr"/>
            <a:r>
              <a:rPr lang="ru-RU" sz="3200" dirty="0">
                <a:solidFill>
                  <a:prstClr val="white"/>
                </a:solidFill>
                <a:latin typeface="Arial" panose="020B0604020202020204" pitchFamily="34" charset="0"/>
                <a:cs typeface="Arial" panose="020B0604020202020204" pitchFamily="34" charset="0"/>
              </a:rPr>
              <a:t>класс</a:t>
            </a:r>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8428" y="408260"/>
            <a:ext cx="1364098" cy="1005927"/>
          </a:xfrm>
          <a:prstGeom prst="rect">
            <a:avLst/>
          </a:prstGeom>
        </p:spPr>
      </p:pic>
    </p:spTree>
    <p:extLst>
      <p:ext uri="{BB962C8B-B14F-4D97-AF65-F5344CB8AC3E}">
        <p14:creationId xmlns:p14="http://schemas.microsoft.com/office/powerpoint/2010/main" val="8436461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838200" y="0"/>
            <a:ext cx="10515600" cy="671513"/>
          </a:xfrm>
          <a:solidFill>
            <a:srgbClr val="00B0F0"/>
          </a:solidFill>
        </p:spPr>
        <p:txBody>
          <a:bodyPr>
            <a:normAutofit/>
          </a:bodyPr>
          <a:lstStyle/>
          <a:p>
            <a:pPr algn="ctr"/>
            <a:r>
              <a:rPr lang="de-DE" sz="3600" b="1" dirty="0">
                <a:solidFill>
                  <a:prstClr val="white"/>
                </a:solidFill>
                <a:latin typeface="Arial" panose="020B0604020202020204" pitchFamily="34" charset="0"/>
                <a:cs typeface="Arial" panose="020B0604020202020204" pitchFamily="34" charset="0"/>
              </a:rPr>
              <a:t>Lesen Sie den Text</a:t>
            </a:r>
            <a:endParaRPr lang="ru-RU" sz="3600" b="1" dirty="0">
              <a:solidFill>
                <a:schemeClr val="bg1"/>
              </a:solidFill>
              <a:latin typeface="Arial" panose="020B0604020202020204" pitchFamily="34" charset="0"/>
              <a:cs typeface="Arial" panose="020B0604020202020204" pitchFamily="34" charset="0"/>
            </a:endParaRPr>
          </a:p>
        </p:txBody>
      </p:sp>
      <p:sp>
        <p:nvSpPr>
          <p:cNvPr id="7" name="Объект 6"/>
          <p:cNvSpPr>
            <a:spLocks noGrp="1"/>
          </p:cNvSpPr>
          <p:nvPr>
            <p:ph sz="half" idx="2"/>
          </p:nvPr>
        </p:nvSpPr>
        <p:spPr>
          <a:xfrm>
            <a:off x="385763" y="2378075"/>
            <a:ext cx="11806237" cy="4351338"/>
          </a:xfrm>
        </p:spPr>
        <p:txBody>
          <a:bodyPr>
            <a:normAutofit/>
          </a:bodyPr>
          <a:lstStyle/>
          <a:p>
            <a:pPr marL="0" indent="0">
              <a:buNone/>
            </a:pPr>
            <a:r>
              <a:rPr lang="de-AT" b="1" dirty="0"/>
              <a:t>WORTSCHATZ: </a:t>
            </a:r>
            <a:r>
              <a:rPr lang="de-AT" dirty="0" smtClean="0"/>
              <a:t>Setzen Sie </a:t>
            </a:r>
            <a:r>
              <a:rPr lang="de-AT" dirty="0"/>
              <a:t>passende Wörter aus dem Text </a:t>
            </a:r>
            <a:r>
              <a:rPr lang="de-AT" dirty="0" smtClean="0"/>
              <a:t>ein.</a:t>
            </a:r>
            <a:endParaRPr lang="ru-RU" dirty="0"/>
          </a:p>
          <a:p>
            <a:pPr lvl="0"/>
            <a:r>
              <a:rPr lang="de-AT" dirty="0"/>
              <a:t>Ich habe ein Treffen mit all meinen Freunden organisiert, wir sind um 15.00 Uhr in meinem Haus ____________________.</a:t>
            </a:r>
            <a:endParaRPr lang="ru-RU" dirty="0"/>
          </a:p>
          <a:p>
            <a:pPr lvl="0"/>
            <a:r>
              <a:rPr lang="de-AT" dirty="0"/>
              <a:t>Klaus hat mir grad </a:t>
            </a:r>
            <a:r>
              <a:rPr lang="de-AT" dirty="0" err="1"/>
              <a:t>gesimst</a:t>
            </a:r>
            <a:r>
              <a:rPr lang="de-AT" dirty="0"/>
              <a:t>, </a:t>
            </a:r>
            <a:r>
              <a:rPr lang="de-AT" dirty="0" smtClean="0"/>
              <a:t>dass </a:t>
            </a:r>
            <a:r>
              <a:rPr lang="de-AT" dirty="0"/>
              <a:t>er nicht pünktlich kommen kann. </a:t>
            </a:r>
            <a:r>
              <a:rPr lang="en-IE" dirty="0" err="1"/>
              <a:t>Typisch</a:t>
            </a:r>
            <a:r>
              <a:rPr lang="en-IE" dirty="0"/>
              <a:t>, </a:t>
            </a:r>
            <a:r>
              <a:rPr lang="en-IE" dirty="0" err="1"/>
              <a:t>er</a:t>
            </a:r>
            <a:r>
              <a:rPr lang="en-IE" dirty="0"/>
              <a:t> </a:t>
            </a:r>
            <a:r>
              <a:rPr lang="en-IE" dirty="0" err="1"/>
              <a:t>ist</a:t>
            </a:r>
            <a:r>
              <a:rPr lang="en-IE" dirty="0"/>
              <a:t> </a:t>
            </a:r>
            <a:r>
              <a:rPr lang="en-IE" dirty="0" err="1"/>
              <a:t>immer</a:t>
            </a:r>
            <a:r>
              <a:rPr lang="en-IE" dirty="0"/>
              <a:t>___________________.</a:t>
            </a:r>
            <a:endParaRPr lang="ru-RU" dirty="0"/>
          </a:p>
          <a:p>
            <a:pPr lvl="0"/>
            <a:r>
              <a:rPr lang="de-AT" dirty="0"/>
              <a:t>Ich gehe morgen auf den Weihnachtsmarkt, da finde ich bestimmt____________ oder ___________ Geschenk.</a:t>
            </a:r>
            <a:endParaRPr lang="ru-RU" dirty="0"/>
          </a:p>
          <a:p>
            <a:pPr lvl="0"/>
            <a:r>
              <a:rPr lang="de-AT" dirty="0"/>
              <a:t>Du darfst nur SMS lesen, die auch an dich ______________ sind.</a:t>
            </a:r>
            <a:endParaRPr lang="ru-RU" dirty="0"/>
          </a:p>
          <a:p>
            <a:pPr marL="0" indent="0">
              <a:buNone/>
            </a:pPr>
            <a:endParaRPr lang="ru-RU" dirty="0"/>
          </a:p>
        </p:txBody>
      </p:sp>
      <p:pic>
        <p:nvPicPr>
          <p:cNvPr id="8" name="Picture 2"/>
          <p:cNvPicPr/>
          <p:nvPr/>
        </p:nvPicPr>
        <p:blipFill>
          <a:blip r:embed="rId2">
            <a:extLst>
              <a:ext uri="{28A0092B-C50C-407E-A947-70E740481C1C}">
                <a14:useLocalDpi xmlns:a14="http://schemas.microsoft.com/office/drawing/2010/main" val="0"/>
              </a:ext>
            </a:extLst>
          </a:blip>
          <a:stretch>
            <a:fillRect/>
          </a:stretch>
        </p:blipFill>
        <p:spPr>
          <a:xfrm>
            <a:off x="9101138" y="781049"/>
            <a:ext cx="2933700" cy="1552575"/>
          </a:xfrm>
          <a:prstGeom prst="rect">
            <a:avLst/>
          </a:prstGeom>
        </p:spPr>
      </p:pic>
      <p:sp>
        <p:nvSpPr>
          <p:cNvPr id="9" name="Прямоугольник 8"/>
          <p:cNvSpPr/>
          <p:nvPr/>
        </p:nvSpPr>
        <p:spPr>
          <a:xfrm>
            <a:off x="743311" y="744261"/>
            <a:ext cx="1785577" cy="523220"/>
          </a:xfrm>
          <a:prstGeom prst="rect">
            <a:avLst/>
          </a:prstGeom>
          <a:noFill/>
        </p:spPr>
        <p:txBody>
          <a:bodyPr wrap="square" lIns="91440" tIns="45720" rIns="91440" bIns="45720">
            <a:spAutoFit/>
          </a:bodyPr>
          <a:lstStyle/>
          <a:p>
            <a:pPr algn="ctr"/>
            <a:r>
              <a:rPr lang="de-DE" sz="2800" dirty="0" smtClean="0">
                <a:ln w="0"/>
                <a:solidFill>
                  <a:srgbClr val="FF0000"/>
                </a:solidFill>
                <a:effectLst>
                  <a:outerShdw blurRad="38100" dist="19050" dir="2700000" algn="tl" rotWithShape="0">
                    <a:schemeClr val="dk1">
                      <a:alpha val="40000"/>
                    </a:schemeClr>
                  </a:outerShdw>
                </a:effectLst>
              </a:rPr>
              <a:t>verabredet</a:t>
            </a:r>
            <a:endParaRPr lang="ru-RU" sz="2800" b="0" cap="none" spc="0" dirty="0">
              <a:ln w="0"/>
              <a:solidFill>
                <a:srgbClr val="FF0000"/>
              </a:solidFill>
              <a:effectLst>
                <a:outerShdw blurRad="38100" dist="19050" dir="2700000" algn="tl" rotWithShape="0">
                  <a:schemeClr val="dk1">
                    <a:alpha val="40000"/>
                  </a:schemeClr>
                </a:outerShdw>
              </a:effectLst>
            </a:endParaRPr>
          </a:p>
        </p:txBody>
      </p:sp>
      <p:sp>
        <p:nvSpPr>
          <p:cNvPr id="10" name="Прямоугольник 9"/>
          <p:cNvSpPr/>
          <p:nvPr/>
        </p:nvSpPr>
        <p:spPr>
          <a:xfrm>
            <a:off x="3986213" y="1382436"/>
            <a:ext cx="2024062" cy="523220"/>
          </a:xfrm>
          <a:prstGeom prst="rect">
            <a:avLst/>
          </a:prstGeom>
          <a:noFill/>
        </p:spPr>
        <p:txBody>
          <a:bodyPr wrap="square" lIns="91440" tIns="45720" rIns="91440" bIns="45720">
            <a:spAutoFit/>
          </a:bodyPr>
          <a:lstStyle/>
          <a:p>
            <a:pPr algn="ctr"/>
            <a:r>
              <a:rPr lang="de-DE" sz="2800" dirty="0">
                <a:ln w="0"/>
                <a:solidFill>
                  <a:srgbClr val="FF0000"/>
                </a:solidFill>
                <a:effectLst>
                  <a:outerShdw blurRad="38100" dist="19050" dir="2700000" algn="tl" rotWithShape="0">
                    <a:schemeClr val="dk1">
                      <a:alpha val="40000"/>
                    </a:schemeClr>
                  </a:outerShdw>
                </a:effectLst>
              </a:rPr>
              <a:t>s</a:t>
            </a:r>
            <a:r>
              <a:rPr lang="de-DE" sz="2800" dirty="0" smtClean="0">
                <a:ln w="0"/>
                <a:solidFill>
                  <a:srgbClr val="FF0000"/>
                </a:solidFill>
                <a:effectLst>
                  <a:outerShdw blurRad="38100" dist="19050" dir="2700000" algn="tl" rotWithShape="0">
                    <a:schemeClr val="dk1">
                      <a:alpha val="40000"/>
                    </a:schemeClr>
                  </a:outerShdw>
                </a:effectLst>
              </a:rPr>
              <a:t>pät dran</a:t>
            </a:r>
            <a:endParaRPr lang="ru-RU" sz="2800" b="0" cap="none" spc="0" dirty="0">
              <a:ln w="0"/>
              <a:solidFill>
                <a:srgbClr val="FF0000"/>
              </a:solidFill>
              <a:effectLst>
                <a:outerShdw blurRad="38100" dist="19050" dir="2700000" algn="tl" rotWithShape="0">
                  <a:schemeClr val="dk1">
                    <a:alpha val="40000"/>
                  </a:schemeClr>
                </a:outerShdw>
              </a:effectLst>
            </a:endParaRPr>
          </a:p>
        </p:txBody>
      </p:sp>
      <p:sp>
        <p:nvSpPr>
          <p:cNvPr id="13" name="Прямоугольник 12"/>
          <p:cNvSpPr/>
          <p:nvPr/>
        </p:nvSpPr>
        <p:spPr>
          <a:xfrm>
            <a:off x="1605323" y="1320525"/>
            <a:ext cx="1552215" cy="523220"/>
          </a:xfrm>
          <a:prstGeom prst="rect">
            <a:avLst/>
          </a:prstGeom>
          <a:noFill/>
        </p:spPr>
        <p:txBody>
          <a:bodyPr wrap="square" lIns="91440" tIns="45720" rIns="91440" bIns="45720">
            <a:spAutoFit/>
          </a:bodyPr>
          <a:lstStyle/>
          <a:p>
            <a:pPr algn="ctr"/>
            <a:r>
              <a:rPr lang="de-DE" sz="2800" dirty="0">
                <a:ln w="0"/>
                <a:solidFill>
                  <a:srgbClr val="FF0000"/>
                </a:solidFill>
                <a:effectLst>
                  <a:outerShdw blurRad="38100" dist="19050" dir="2700000" algn="tl" rotWithShape="0">
                    <a:schemeClr val="dk1">
                      <a:alpha val="40000"/>
                    </a:schemeClr>
                  </a:outerShdw>
                </a:effectLst>
              </a:rPr>
              <a:t>d</a:t>
            </a:r>
            <a:r>
              <a:rPr lang="de-DE" sz="2800" dirty="0" smtClean="0">
                <a:ln w="0"/>
                <a:solidFill>
                  <a:srgbClr val="FF0000"/>
                </a:solidFill>
                <a:effectLst>
                  <a:outerShdw blurRad="38100" dist="19050" dir="2700000" algn="tl" rotWithShape="0">
                    <a:schemeClr val="dk1">
                      <a:alpha val="40000"/>
                    </a:schemeClr>
                  </a:outerShdw>
                </a:effectLst>
              </a:rPr>
              <a:t>as eine</a:t>
            </a:r>
            <a:endParaRPr lang="ru-RU" sz="2800" b="0" cap="none" spc="0" dirty="0">
              <a:ln w="0"/>
              <a:solidFill>
                <a:srgbClr val="FF0000"/>
              </a:solidFill>
              <a:effectLst>
                <a:outerShdw blurRad="38100" dist="19050" dir="2700000" algn="tl" rotWithShape="0">
                  <a:schemeClr val="dk1">
                    <a:alpha val="40000"/>
                  </a:schemeClr>
                </a:outerShdw>
              </a:effectLst>
            </a:endParaRPr>
          </a:p>
        </p:txBody>
      </p:sp>
      <p:sp>
        <p:nvSpPr>
          <p:cNvPr id="15" name="Прямоугольник 14"/>
          <p:cNvSpPr/>
          <p:nvPr/>
        </p:nvSpPr>
        <p:spPr>
          <a:xfrm>
            <a:off x="6057900" y="801412"/>
            <a:ext cx="2195513" cy="523220"/>
          </a:xfrm>
          <a:prstGeom prst="rect">
            <a:avLst/>
          </a:prstGeom>
          <a:noFill/>
        </p:spPr>
        <p:txBody>
          <a:bodyPr wrap="square" lIns="91440" tIns="45720" rIns="91440" bIns="45720">
            <a:spAutoFit/>
          </a:bodyPr>
          <a:lstStyle/>
          <a:p>
            <a:pPr algn="ctr"/>
            <a:r>
              <a:rPr lang="de-DE" sz="2800" dirty="0">
                <a:ln w="0"/>
                <a:solidFill>
                  <a:srgbClr val="FF0000"/>
                </a:solidFill>
                <a:effectLst>
                  <a:outerShdw blurRad="38100" dist="19050" dir="2700000" algn="tl" rotWithShape="0">
                    <a:schemeClr val="dk1">
                      <a:alpha val="40000"/>
                    </a:schemeClr>
                  </a:outerShdw>
                </a:effectLst>
              </a:rPr>
              <a:t>d</a:t>
            </a:r>
            <a:r>
              <a:rPr lang="de-DE" sz="2800" dirty="0" smtClean="0">
                <a:ln w="0"/>
                <a:solidFill>
                  <a:srgbClr val="FF0000"/>
                </a:solidFill>
                <a:effectLst>
                  <a:outerShdw blurRad="38100" dist="19050" dir="2700000" algn="tl" rotWithShape="0">
                    <a:schemeClr val="dk1">
                      <a:alpha val="40000"/>
                    </a:schemeClr>
                  </a:outerShdw>
                </a:effectLst>
              </a:rPr>
              <a:t>as andere</a:t>
            </a:r>
            <a:endParaRPr lang="ru-RU" sz="2800" b="0" cap="none" spc="0" dirty="0">
              <a:ln w="0"/>
              <a:solidFill>
                <a:srgbClr val="FF0000"/>
              </a:solidFill>
              <a:effectLst>
                <a:outerShdw blurRad="38100" dist="19050" dir="2700000" algn="tl" rotWithShape="0">
                  <a:schemeClr val="dk1">
                    <a:alpha val="40000"/>
                  </a:schemeClr>
                </a:outerShdw>
              </a:effectLst>
            </a:endParaRPr>
          </a:p>
        </p:txBody>
      </p:sp>
      <p:sp>
        <p:nvSpPr>
          <p:cNvPr id="16" name="Прямоугольник 15"/>
          <p:cNvSpPr/>
          <p:nvPr/>
        </p:nvSpPr>
        <p:spPr>
          <a:xfrm>
            <a:off x="3267075" y="796649"/>
            <a:ext cx="2195513" cy="523220"/>
          </a:xfrm>
          <a:prstGeom prst="rect">
            <a:avLst/>
          </a:prstGeom>
          <a:noFill/>
        </p:spPr>
        <p:txBody>
          <a:bodyPr wrap="square" lIns="91440" tIns="45720" rIns="91440" bIns="45720">
            <a:spAutoFit/>
          </a:bodyPr>
          <a:lstStyle/>
          <a:p>
            <a:pPr algn="ctr"/>
            <a:r>
              <a:rPr lang="de-DE" sz="2800" dirty="0" smtClean="0">
                <a:ln w="0"/>
                <a:solidFill>
                  <a:srgbClr val="FF0000"/>
                </a:solidFill>
                <a:effectLst>
                  <a:outerShdw blurRad="38100" dist="19050" dir="2700000" algn="tl" rotWithShape="0">
                    <a:schemeClr val="dk1">
                      <a:alpha val="40000"/>
                    </a:schemeClr>
                  </a:outerShdw>
                </a:effectLst>
              </a:rPr>
              <a:t>gerichtet</a:t>
            </a:r>
            <a:endParaRPr lang="ru-RU" sz="2800" b="0" cap="none" spc="0" dirty="0">
              <a:ln w="0"/>
              <a:solidFill>
                <a:srgbClr val="FF0000"/>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522561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4.58333E-6 2.22222E-6 L 0.2948 0.35972 " pathEditMode="relative" rAng="0" ptsTypes="AA">
                                      <p:cBhvr>
                                        <p:cTn id="6" dur="2000" fill="hold"/>
                                        <p:tgtEl>
                                          <p:spTgt spid="9"/>
                                        </p:tgtEl>
                                        <p:attrNameLst>
                                          <p:attrName>ppt_x</p:attrName>
                                          <p:attrName>ppt_y</p:attrName>
                                        </p:attrNameLst>
                                      </p:cBhvr>
                                      <p:rCtr x="14740" y="17986"/>
                                    </p:animMotion>
                                  </p:childTnLst>
                                </p:cTn>
                              </p:par>
                            </p:childTnLst>
                          </p:cTn>
                        </p:par>
                      </p:childTnLst>
                    </p:cTn>
                  </p:par>
                  <p:par>
                    <p:cTn id="7" fill="hold">
                      <p:stCondLst>
                        <p:cond delay="indefinite"/>
                      </p:stCondLst>
                      <p:childTnLst>
                        <p:par>
                          <p:cTn id="8" fill="hold">
                            <p:stCondLst>
                              <p:cond delay="0"/>
                            </p:stCondLst>
                            <p:childTnLst>
                              <p:par>
                                <p:cTn id="9" presetID="42" presetClass="path" presetSubtype="0" accel="50000" decel="50000" fill="hold" grpId="0" nodeType="clickEffect">
                                  <p:stCondLst>
                                    <p:cond delay="0"/>
                                  </p:stCondLst>
                                  <p:childTnLst>
                                    <p:animMotion origin="layout" path="M 4.16667E-6 -3.33333E-6 L -0.11576 0.39584 " pathEditMode="relative" rAng="0" ptsTypes="AA">
                                      <p:cBhvr>
                                        <p:cTn id="10" dur="2000" fill="hold"/>
                                        <p:tgtEl>
                                          <p:spTgt spid="10"/>
                                        </p:tgtEl>
                                        <p:attrNameLst>
                                          <p:attrName>ppt_x</p:attrName>
                                          <p:attrName>ppt_y</p:attrName>
                                        </p:attrNameLst>
                                      </p:cBhvr>
                                      <p:rCtr x="-5794" y="19792"/>
                                    </p:animMotion>
                                  </p:childTnLst>
                                </p:cTn>
                              </p:par>
                            </p:childTnLst>
                          </p:cTn>
                        </p:par>
                      </p:childTnLst>
                    </p:cTn>
                  </p:par>
                  <p:par>
                    <p:cTn id="11" fill="hold">
                      <p:stCondLst>
                        <p:cond delay="indefinite"/>
                      </p:stCondLst>
                      <p:childTnLst>
                        <p:par>
                          <p:cTn id="12" fill="hold">
                            <p:stCondLst>
                              <p:cond delay="0"/>
                            </p:stCondLst>
                            <p:childTnLst>
                              <p:par>
                                <p:cTn id="13" presetID="42" presetClass="path" presetSubtype="0" accel="50000" decel="50000" fill="hold" grpId="0" nodeType="clickEffect">
                                  <p:stCondLst>
                                    <p:cond delay="0"/>
                                  </p:stCondLst>
                                  <p:childTnLst>
                                    <p:animMotion origin="layout" path="M -2.5E-6 4.44444E-6 L 0.05664 0.53402 " pathEditMode="relative" rAng="0" ptsTypes="AA">
                                      <p:cBhvr>
                                        <p:cTn id="14" dur="2000" fill="hold"/>
                                        <p:tgtEl>
                                          <p:spTgt spid="13"/>
                                        </p:tgtEl>
                                        <p:attrNameLst>
                                          <p:attrName>ppt_x</p:attrName>
                                          <p:attrName>ppt_y</p:attrName>
                                        </p:attrNameLst>
                                      </p:cBhvr>
                                      <p:rCtr x="2826" y="26690"/>
                                    </p:animMotion>
                                  </p:childTnLst>
                                </p:cTn>
                              </p:par>
                            </p:childTnLst>
                          </p:cTn>
                        </p:par>
                      </p:childTnLst>
                    </p:cTn>
                  </p:par>
                  <p:par>
                    <p:cTn id="15" fill="hold">
                      <p:stCondLst>
                        <p:cond delay="indefinite"/>
                      </p:stCondLst>
                      <p:childTnLst>
                        <p:par>
                          <p:cTn id="16" fill="hold">
                            <p:stCondLst>
                              <p:cond delay="0"/>
                            </p:stCondLst>
                            <p:childTnLst>
                              <p:par>
                                <p:cTn id="17" presetID="42" presetClass="path" presetSubtype="0" accel="50000" decel="50000" fill="hold" grpId="0" nodeType="clickEffect">
                                  <p:stCondLst>
                                    <p:cond delay="0"/>
                                  </p:stCondLst>
                                  <p:childTnLst>
                                    <p:animMotion origin="layout" path="M 1.04167E-6 -1.11111E-6 L -0.09232 0.61389 " pathEditMode="relative" rAng="0" ptsTypes="AA">
                                      <p:cBhvr>
                                        <p:cTn id="18" dur="2000" fill="hold"/>
                                        <p:tgtEl>
                                          <p:spTgt spid="15"/>
                                        </p:tgtEl>
                                        <p:attrNameLst>
                                          <p:attrName>ppt_x</p:attrName>
                                          <p:attrName>ppt_y</p:attrName>
                                        </p:attrNameLst>
                                      </p:cBhvr>
                                      <p:rCtr x="-4622" y="30694"/>
                                    </p:animMotion>
                                  </p:childTnLst>
                                </p:cTn>
                              </p:par>
                            </p:childTnLst>
                          </p:cTn>
                        </p:par>
                      </p:childTnLst>
                    </p:cTn>
                  </p:par>
                  <p:par>
                    <p:cTn id="19" fill="hold">
                      <p:stCondLst>
                        <p:cond delay="indefinite"/>
                      </p:stCondLst>
                      <p:childTnLst>
                        <p:par>
                          <p:cTn id="20" fill="hold">
                            <p:stCondLst>
                              <p:cond delay="0"/>
                            </p:stCondLst>
                            <p:childTnLst>
                              <p:par>
                                <p:cTn id="21" presetID="42" presetClass="path" presetSubtype="0" accel="50000" decel="50000" fill="hold" grpId="0" nodeType="clickEffect">
                                  <p:stCondLst>
                                    <p:cond delay="0"/>
                                  </p:stCondLst>
                                  <p:childTnLst>
                                    <p:animMotion origin="layout" path="M -2.70833E-6 3.33333E-6 L 0.29948 0.6875 " pathEditMode="relative" rAng="0" ptsTypes="AA">
                                      <p:cBhvr>
                                        <p:cTn id="22" dur="2000" fill="hold"/>
                                        <p:tgtEl>
                                          <p:spTgt spid="16"/>
                                        </p:tgtEl>
                                        <p:attrNameLst>
                                          <p:attrName>ppt_x</p:attrName>
                                          <p:attrName>ppt_y</p:attrName>
                                        </p:attrNameLst>
                                      </p:cBhvr>
                                      <p:rCtr x="14974" y="34375"/>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3" grpId="0"/>
      <p:bldP spid="15" grpId="0"/>
      <p:bldP spid="1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14325" y="0"/>
            <a:ext cx="11530013" cy="614363"/>
          </a:xfrm>
          <a:solidFill>
            <a:srgbClr val="00B0F0"/>
          </a:solidFill>
        </p:spPr>
        <p:txBody>
          <a:bodyPr>
            <a:normAutofit/>
          </a:bodyPr>
          <a:lstStyle/>
          <a:p>
            <a:r>
              <a:rPr lang="de-DE" sz="3600" b="1" dirty="0" smtClean="0">
                <a:solidFill>
                  <a:prstClr val="white"/>
                </a:solidFill>
                <a:latin typeface="Arial" panose="020B0604020202020204" pitchFamily="34" charset="0"/>
                <a:cs typeface="Arial" panose="020B0604020202020204" pitchFamily="34" charset="0"/>
              </a:rPr>
              <a:t>Grammatik</a:t>
            </a:r>
            <a:endParaRPr lang="ru-RU" sz="3600" b="1" dirty="0">
              <a:solidFill>
                <a:schemeClr val="bg1"/>
              </a:solidFill>
              <a:latin typeface="Arial" panose="020B0604020202020204" pitchFamily="34" charset="0"/>
              <a:cs typeface="Arial" panose="020B0604020202020204" pitchFamily="34" charset="0"/>
            </a:endParaRPr>
          </a:p>
        </p:txBody>
      </p:sp>
      <p:sp>
        <p:nvSpPr>
          <p:cNvPr id="2" name="Прямоугольник 1"/>
          <p:cNvSpPr/>
          <p:nvPr/>
        </p:nvSpPr>
        <p:spPr>
          <a:xfrm>
            <a:off x="3171825" y="784249"/>
            <a:ext cx="6421880" cy="646331"/>
          </a:xfrm>
          <a:prstGeom prst="rect">
            <a:avLst/>
          </a:prstGeom>
          <a:noFill/>
        </p:spPr>
        <p:txBody>
          <a:bodyPr wrap="square" lIns="91440" tIns="45720" rIns="91440" bIns="45720">
            <a:spAutoFit/>
          </a:bodyPr>
          <a:lstStyle/>
          <a:p>
            <a:pPr algn="ctr"/>
            <a:r>
              <a:rPr lang="en-US" sz="3600" b="1" dirty="0"/>
              <a:t>Das </a:t>
            </a:r>
            <a:r>
              <a:rPr lang="en-US" sz="3600" b="1" dirty="0" err="1"/>
              <a:t>Indefinitpronomen</a:t>
            </a:r>
            <a:r>
              <a:rPr lang="en-US" sz="3600" b="1" dirty="0"/>
              <a:t> </a:t>
            </a:r>
            <a:r>
              <a:rPr lang="en-US" sz="3600" b="1" dirty="0" smtClean="0">
                <a:solidFill>
                  <a:srgbClr val="FF0000"/>
                </a:solidFill>
              </a:rPr>
              <a:t>man</a:t>
            </a:r>
            <a:endParaRPr lang="ru-RU" sz="3600" b="0" cap="none" spc="0" dirty="0">
              <a:ln w="0"/>
              <a:solidFill>
                <a:srgbClr val="FF0000"/>
              </a:solidFill>
              <a:latin typeface="Arial" panose="020B0604020202020204" pitchFamily="34" charset="0"/>
              <a:cs typeface="Arial" panose="020B0604020202020204" pitchFamily="34" charset="0"/>
            </a:endParaRPr>
          </a:p>
        </p:txBody>
      </p:sp>
      <p:sp>
        <p:nvSpPr>
          <p:cNvPr id="3" name="Подзаголовок 2"/>
          <p:cNvSpPr>
            <a:spLocks noGrp="1"/>
          </p:cNvSpPr>
          <p:nvPr>
            <p:ph type="subTitle" idx="1"/>
          </p:nvPr>
        </p:nvSpPr>
        <p:spPr>
          <a:xfrm>
            <a:off x="443615" y="1534150"/>
            <a:ext cx="11544300" cy="4186238"/>
          </a:xfrm>
        </p:spPr>
        <p:txBody>
          <a:bodyPr>
            <a:normAutofit/>
          </a:bodyPr>
          <a:lstStyle/>
          <a:p>
            <a:pPr algn="l"/>
            <a:r>
              <a:rPr lang="de-DE" sz="2800" b="1" dirty="0"/>
              <a:t>Bedeutung</a:t>
            </a:r>
            <a:r>
              <a:rPr lang="de-DE" sz="2800" dirty="0"/>
              <a:t>: Es bezeichnet eine oder mehrere unbestimmte Personen. So kann man seine Bedeutung mit "irgendjemand", "irgendwelche Leute / die Leute" umschreiben</a:t>
            </a:r>
            <a:r>
              <a:rPr lang="de-DE" sz="2800" dirty="0" smtClean="0"/>
              <a:t>.</a:t>
            </a:r>
          </a:p>
          <a:p>
            <a:pPr algn="l"/>
            <a:r>
              <a:rPr lang="de-DE" sz="2800" dirty="0" smtClean="0"/>
              <a:t>Das </a:t>
            </a:r>
            <a:r>
              <a:rPr lang="de-DE" sz="2800" dirty="0"/>
              <a:t>Pronomen </a:t>
            </a:r>
            <a:r>
              <a:rPr lang="de-DE" sz="2800" b="1" dirty="0"/>
              <a:t>man</a:t>
            </a:r>
            <a:r>
              <a:rPr lang="de-DE" sz="2800" dirty="0"/>
              <a:t> fungiert nur als Subjekt. Es existiert nur im Nominativ Singular. Das mit ihm kongruierende Verb wird in der dritten Person Singular konjugiert. Für den Akkusativ und Dativ werden die entsprechenden Formen des Indefinitpronomens </a:t>
            </a:r>
            <a:r>
              <a:rPr lang="de-DE" sz="2800" b="1" dirty="0"/>
              <a:t>einer</a:t>
            </a:r>
            <a:r>
              <a:rPr lang="de-DE" sz="2800" dirty="0"/>
              <a:t> benutzt.</a:t>
            </a:r>
          </a:p>
          <a:p>
            <a:r>
              <a:rPr lang="de-DE" sz="2800" dirty="0"/>
              <a:t> </a:t>
            </a:r>
          </a:p>
          <a:p>
            <a:endParaRPr lang="ru-RU" dirty="0"/>
          </a:p>
        </p:txBody>
      </p:sp>
      <p:sp>
        <p:nvSpPr>
          <p:cNvPr id="16" name="Rectangle 1"/>
          <p:cNvSpPr>
            <a:spLocks noChangeArrowheads="1"/>
          </p:cNvSpPr>
          <p:nvPr/>
        </p:nvSpPr>
        <p:spPr bwMode="auto">
          <a:xfrm>
            <a:off x="4025343" y="4459576"/>
            <a:ext cx="16504858"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900" b="0" i="0" u="none" strike="noStrike" cap="none" normalizeH="0" baseline="0" smtClean="0">
                <a:ln>
                  <a:noFill/>
                </a:ln>
                <a:solidFill>
                  <a:srgbClr val="343932"/>
                </a:solidFill>
                <a:effectLst/>
                <a:latin typeface="Arial" panose="020B0604020202020204" pitchFamily="34" charset="0"/>
                <a:cs typeface="Arial" panose="020B0604020202020204" pitchFamily="34" charset="0"/>
              </a:rPr>
              <a:t> </a:t>
            </a:r>
            <a:endParaRPr kumimoji="0" lang="ru-RU" altLang="ru-RU" sz="1800" b="0" i="0" u="none" strike="noStrike" cap="none" normalizeH="0" baseline="0" smtClean="0">
              <a:ln>
                <a:noFill/>
              </a:ln>
              <a:solidFill>
                <a:schemeClr val="tx1"/>
              </a:solidFill>
              <a:effectLst/>
              <a:latin typeface="Arial" panose="020B0604020202020204" pitchFamily="34" charset="0"/>
            </a:endParaRPr>
          </a:p>
        </p:txBody>
      </p:sp>
      <p:graphicFrame>
        <p:nvGraphicFramePr>
          <p:cNvPr id="17" name="Таблица 16"/>
          <p:cNvGraphicFramePr>
            <a:graphicFrameLocks noGrp="1"/>
          </p:cNvGraphicFramePr>
          <p:nvPr>
            <p:extLst>
              <p:ext uri="{D42A27DB-BD31-4B8C-83A1-F6EECF244321}">
                <p14:modId xmlns:p14="http://schemas.microsoft.com/office/powerpoint/2010/main" val="776790661"/>
              </p:ext>
            </p:extLst>
          </p:nvPr>
        </p:nvGraphicFramePr>
        <p:xfrm>
          <a:off x="2316813" y="4422099"/>
          <a:ext cx="8128000" cy="2286000"/>
        </p:xfrm>
        <a:graphic>
          <a:graphicData uri="http://schemas.openxmlformats.org/drawingml/2006/table">
            <a:tbl>
              <a:tblPr firstRow="1" bandRow="1">
                <a:tableStyleId>{16D9F66E-5EB9-4882-86FB-DCBF35E3C3E4}</a:tableStyleId>
              </a:tblPr>
              <a:tblGrid>
                <a:gridCol w="4683593"/>
                <a:gridCol w="3444407"/>
              </a:tblGrid>
              <a:tr h="370840">
                <a:tc>
                  <a:txBody>
                    <a:bodyPr/>
                    <a:lstStyle/>
                    <a:p>
                      <a:r>
                        <a:rPr lang="de-AT" sz="2400" dirty="0" smtClean="0"/>
                        <a:t>Beispiele</a:t>
                      </a:r>
                      <a:endParaRPr lang="ru-RU" sz="2400" dirty="0"/>
                    </a:p>
                  </a:txBody>
                  <a:tcPr/>
                </a:tc>
                <a:tc>
                  <a:txBody>
                    <a:bodyPr/>
                    <a:lstStyle/>
                    <a:p>
                      <a:pPr algn="ctr"/>
                      <a:r>
                        <a:rPr lang="de-AT" sz="2400" dirty="0" smtClean="0"/>
                        <a:t>Umschreibung</a:t>
                      </a:r>
                      <a:endParaRPr lang="ru-RU" sz="2400" dirty="0"/>
                    </a:p>
                  </a:txBody>
                  <a:tcPr/>
                </a:tc>
              </a:tr>
              <a:tr h="370840">
                <a:tc>
                  <a:txBody>
                    <a:bodyPr/>
                    <a:lstStyle/>
                    <a:p>
                      <a:r>
                        <a:rPr lang="de-AT" sz="2400" b="1" dirty="0" smtClean="0"/>
                        <a:t>Man</a:t>
                      </a:r>
                      <a:r>
                        <a:rPr lang="de-AT" sz="2400" dirty="0" smtClean="0"/>
                        <a:t> schlug die Tür zu.</a:t>
                      </a:r>
                      <a:endParaRPr lang="ru-RU" sz="2400" dirty="0"/>
                    </a:p>
                  </a:txBody>
                  <a:tcPr/>
                </a:tc>
                <a:tc>
                  <a:txBody>
                    <a:bodyPr/>
                    <a:lstStyle/>
                    <a:p>
                      <a:pPr algn="ctr"/>
                      <a:r>
                        <a:rPr lang="de-AT" sz="2400" dirty="0" smtClean="0"/>
                        <a:t>Irgendjemand</a:t>
                      </a:r>
                      <a:endParaRPr lang="ru-RU" sz="2400" dirty="0"/>
                    </a:p>
                  </a:txBody>
                  <a:tcPr/>
                </a:tc>
              </a:tr>
              <a:tr h="370840">
                <a:tc>
                  <a:txBody>
                    <a:bodyPr/>
                    <a:lstStyle/>
                    <a:p>
                      <a:r>
                        <a:rPr lang="de-AT" sz="2400" b="1" dirty="0" smtClean="0"/>
                        <a:t>Man</a:t>
                      </a:r>
                      <a:r>
                        <a:rPr lang="de-AT" sz="2400" dirty="0" smtClean="0"/>
                        <a:t> denkt heute anders darüber.</a:t>
                      </a:r>
                      <a:endParaRPr lang="ru-RU" sz="2400" dirty="0"/>
                    </a:p>
                  </a:txBody>
                  <a:tcPr/>
                </a:tc>
                <a:tc rowSpan="3">
                  <a:txBody>
                    <a:bodyPr/>
                    <a:lstStyle/>
                    <a:p>
                      <a:pPr algn="ctr"/>
                      <a:endParaRPr lang="de-AT" sz="2400" dirty="0" smtClean="0"/>
                    </a:p>
                    <a:p>
                      <a:pPr algn="ctr"/>
                      <a:r>
                        <a:rPr lang="de-AT" sz="2400" dirty="0" smtClean="0"/>
                        <a:t>Die Leute</a:t>
                      </a:r>
                      <a:endParaRPr lang="ru-RU" sz="2400" dirty="0"/>
                    </a:p>
                  </a:txBody>
                  <a:tcPr/>
                </a:tc>
              </a:tr>
              <a:tr h="370840">
                <a:tc>
                  <a:txBody>
                    <a:bodyPr/>
                    <a:lstStyle/>
                    <a:p>
                      <a:r>
                        <a:rPr lang="de-AT" sz="2400" dirty="0" smtClean="0"/>
                        <a:t>Wie spricht </a:t>
                      </a:r>
                      <a:r>
                        <a:rPr lang="de-AT" sz="2400" b="1" dirty="0" smtClean="0"/>
                        <a:t>man</a:t>
                      </a:r>
                      <a:r>
                        <a:rPr lang="de-AT" sz="2400" dirty="0" smtClean="0"/>
                        <a:t> das Wort aus?</a:t>
                      </a:r>
                      <a:endParaRPr lang="ru-RU" sz="2400" dirty="0"/>
                    </a:p>
                  </a:txBody>
                  <a:tcPr/>
                </a:tc>
                <a:tc vMerge="1">
                  <a:txBody>
                    <a:bodyPr/>
                    <a:lstStyle/>
                    <a:p>
                      <a:endParaRPr lang="ru-RU" dirty="0"/>
                    </a:p>
                  </a:txBody>
                  <a:tcPr/>
                </a:tc>
              </a:tr>
              <a:tr h="370840">
                <a:tc>
                  <a:txBody>
                    <a:bodyPr/>
                    <a:lstStyle/>
                    <a:p>
                      <a:r>
                        <a:rPr lang="de-AT" sz="2400" b="1" dirty="0" smtClean="0"/>
                        <a:t>Man </a:t>
                      </a:r>
                      <a:r>
                        <a:rPr lang="de-AT" sz="2400" dirty="0" smtClean="0"/>
                        <a:t>verlangte sein Geld zurück</a:t>
                      </a:r>
                      <a:endParaRPr lang="ru-RU" sz="2400" dirty="0"/>
                    </a:p>
                  </a:txBody>
                  <a:tcPr/>
                </a:tc>
                <a:tc vMerge="1">
                  <a:txBody>
                    <a:bodyPr/>
                    <a:lstStyle/>
                    <a:p>
                      <a:endParaRPr lang="ru-RU" dirty="0"/>
                    </a:p>
                  </a:txBody>
                  <a:tcPr/>
                </a:tc>
              </a:tr>
            </a:tbl>
          </a:graphicData>
        </a:graphic>
      </p:graphicFrame>
    </p:spTree>
    <p:extLst>
      <p:ext uri="{BB962C8B-B14F-4D97-AF65-F5344CB8AC3E}">
        <p14:creationId xmlns:p14="http://schemas.microsoft.com/office/powerpoint/2010/main" val="1899066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p:cTn id="7" dur="500" fill="hold"/>
                                        <p:tgtEl>
                                          <p:spTgt spid="17"/>
                                        </p:tgtEl>
                                        <p:attrNameLst>
                                          <p:attrName>ppt_w</p:attrName>
                                        </p:attrNameLst>
                                      </p:cBhvr>
                                      <p:tavLst>
                                        <p:tav tm="0">
                                          <p:val>
                                            <p:fltVal val="0"/>
                                          </p:val>
                                        </p:tav>
                                        <p:tav tm="100000">
                                          <p:val>
                                            <p:strVal val="#ppt_w"/>
                                          </p:val>
                                        </p:tav>
                                      </p:tavLst>
                                    </p:anim>
                                    <p:anim calcmode="lin" valueType="num">
                                      <p:cBhvr>
                                        <p:cTn id="8" dur="500" fill="hold"/>
                                        <p:tgtEl>
                                          <p:spTgt spid="17"/>
                                        </p:tgtEl>
                                        <p:attrNameLst>
                                          <p:attrName>ppt_h</p:attrName>
                                        </p:attrNameLst>
                                      </p:cBhvr>
                                      <p:tavLst>
                                        <p:tav tm="0">
                                          <p:val>
                                            <p:fltVal val="0"/>
                                          </p:val>
                                        </p:tav>
                                        <p:tav tm="100000">
                                          <p:val>
                                            <p:strVal val="#ppt_h"/>
                                          </p:val>
                                        </p:tav>
                                      </p:tavLst>
                                    </p:anim>
                                    <p:animEffect transition="in" filter="fade">
                                      <p:cBhvr>
                                        <p:cTn id="9"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14325" y="0"/>
            <a:ext cx="11530013" cy="614363"/>
          </a:xfrm>
          <a:solidFill>
            <a:srgbClr val="00B0F0"/>
          </a:solidFill>
        </p:spPr>
        <p:txBody>
          <a:bodyPr>
            <a:normAutofit/>
          </a:bodyPr>
          <a:lstStyle/>
          <a:p>
            <a:r>
              <a:rPr lang="de-AT" sz="3600" b="1" dirty="0" smtClean="0">
                <a:solidFill>
                  <a:schemeClr val="bg1"/>
                </a:solidFill>
                <a:latin typeface="Arial" panose="020B0604020202020204" pitchFamily="34" charset="0"/>
                <a:cs typeface="Arial" panose="020B0604020202020204" pitchFamily="34" charset="0"/>
              </a:rPr>
              <a:t>Übung</a:t>
            </a:r>
            <a:endParaRPr lang="ru-RU" sz="3600" b="1" dirty="0">
              <a:solidFill>
                <a:schemeClr val="bg1"/>
              </a:solidFill>
              <a:latin typeface="Arial" panose="020B0604020202020204" pitchFamily="34" charset="0"/>
              <a:cs typeface="Arial" panose="020B0604020202020204" pitchFamily="34" charset="0"/>
            </a:endParaRPr>
          </a:p>
        </p:txBody>
      </p:sp>
      <p:sp>
        <p:nvSpPr>
          <p:cNvPr id="15" name="Подзаголовок 14"/>
          <p:cNvSpPr>
            <a:spLocks noGrp="1"/>
          </p:cNvSpPr>
          <p:nvPr>
            <p:ph type="subTitle" idx="1"/>
          </p:nvPr>
        </p:nvSpPr>
        <p:spPr>
          <a:xfrm>
            <a:off x="457201" y="857250"/>
            <a:ext cx="11530012" cy="4929187"/>
          </a:xfrm>
        </p:spPr>
        <p:txBody>
          <a:bodyPr>
            <a:normAutofit fontScale="92500" lnSpcReduction="10000"/>
          </a:bodyPr>
          <a:lstStyle/>
          <a:p>
            <a:pPr algn="l"/>
            <a:r>
              <a:rPr lang="de-AT" sz="3200" b="1" dirty="0" smtClean="0"/>
              <a:t>Formen Sie folgende Sätze um, indem Sie das Pronomen „man“ benutzen.</a:t>
            </a:r>
          </a:p>
          <a:p>
            <a:pPr algn="l"/>
            <a:r>
              <a:rPr lang="de-AT" sz="3200" dirty="0" smtClean="0"/>
              <a:t>Jugendliche schicken einander oft SMS. </a:t>
            </a:r>
          </a:p>
          <a:p>
            <a:pPr algn="l"/>
            <a:endParaRPr lang="de-AT" sz="3200" dirty="0" smtClean="0"/>
          </a:p>
          <a:p>
            <a:pPr algn="l"/>
            <a:endParaRPr lang="de-AT" sz="3200" dirty="0" smtClean="0"/>
          </a:p>
          <a:p>
            <a:pPr algn="l"/>
            <a:r>
              <a:rPr lang="de-AT" sz="3200" dirty="0" smtClean="0"/>
              <a:t>Zum „SMS“ sagen Deutsche „</a:t>
            </a:r>
            <a:r>
              <a:rPr lang="de-AT" sz="3200" dirty="0" err="1" smtClean="0"/>
              <a:t>simsen</a:t>
            </a:r>
            <a:r>
              <a:rPr lang="de-AT" sz="3200" dirty="0" smtClean="0"/>
              <a:t>,“ „texten“.  </a:t>
            </a:r>
          </a:p>
          <a:p>
            <a:pPr algn="l"/>
            <a:endParaRPr lang="de-AT" sz="3200" dirty="0" smtClean="0"/>
          </a:p>
          <a:p>
            <a:pPr algn="l"/>
            <a:endParaRPr lang="de-AT" sz="3200" dirty="0" smtClean="0"/>
          </a:p>
          <a:p>
            <a:pPr algn="l"/>
            <a:endParaRPr lang="de-AT" sz="3200" dirty="0" smtClean="0"/>
          </a:p>
          <a:p>
            <a:pPr algn="l"/>
            <a:r>
              <a:rPr lang="de-AT" sz="3200" dirty="0" smtClean="0"/>
              <a:t>Viele Leute telefonieren nicht, sie schreiben lieber SMS.</a:t>
            </a:r>
          </a:p>
          <a:p>
            <a:pPr algn="l"/>
            <a:endParaRPr lang="de-AT" sz="3200" dirty="0" smtClean="0"/>
          </a:p>
        </p:txBody>
      </p:sp>
      <p:cxnSp>
        <p:nvCxnSpPr>
          <p:cNvPr id="18" name="Прямая соединительная линия 17"/>
          <p:cNvCxnSpPr/>
          <p:nvPr/>
        </p:nvCxnSpPr>
        <p:spPr>
          <a:xfrm>
            <a:off x="514349" y="2200275"/>
            <a:ext cx="1714500" cy="0"/>
          </a:xfrm>
          <a:prstGeom prst="line">
            <a:avLst/>
          </a:prstGeom>
          <a:ln w="5715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19" name="Прямоугольник 18"/>
          <p:cNvSpPr/>
          <p:nvPr/>
        </p:nvSpPr>
        <p:spPr>
          <a:xfrm>
            <a:off x="0" y="2476080"/>
            <a:ext cx="4535926" cy="523220"/>
          </a:xfrm>
          <a:prstGeom prst="rect">
            <a:avLst/>
          </a:prstGeom>
          <a:noFill/>
        </p:spPr>
        <p:txBody>
          <a:bodyPr wrap="square" lIns="91440" tIns="45720" rIns="91440" bIns="45720">
            <a:spAutoFit/>
          </a:bodyPr>
          <a:lstStyle/>
          <a:p>
            <a:pPr algn="ctr"/>
            <a:r>
              <a:rPr lang="de-DE" sz="2800" b="1" dirty="0" smtClean="0">
                <a:ln w="0"/>
                <a:solidFill>
                  <a:srgbClr val="FF0000"/>
                </a:solidFill>
                <a:latin typeface="Arial" panose="020B0604020202020204" pitchFamily="34" charset="0"/>
                <a:cs typeface="Arial" panose="020B0604020202020204" pitchFamily="34" charset="0"/>
              </a:rPr>
              <a:t>Man</a:t>
            </a:r>
            <a:r>
              <a:rPr lang="de-DE" sz="2800" b="1" dirty="0" smtClean="0">
                <a:ln w="0"/>
                <a:solidFill>
                  <a:srgbClr val="002060"/>
                </a:solidFill>
                <a:latin typeface="Arial" panose="020B0604020202020204" pitchFamily="34" charset="0"/>
                <a:cs typeface="Arial" panose="020B0604020202020204" pitchFamily="34" charset="0"/>
              </a:rPr>
              <a:t> schickt oft SMS</a:t>
            </a:r>
            <a:r>
              <a:rPr lang="de-DE" sz="2800" b="1" dirty="0" smtClean="0">
                <a:ln w="0"/>
                <a:latin typeface="Arial" panose="020B0604020202020204" pitchFamily="34" charset="0"/>
                <a:cs typeface="Arial" panose="020B0604020202020204" pitchFamily="34" charset="0"/>
              </a:rPr>
              <a:t>.</a:t>
            </a:r>
            <a:endParaRPr lang="ru-RU" sz="2800" b="1" cap="none" spc="0" dirty="0">
              <a:ln w="0"/>
              <a:solidFill>
                <a:schemeClr val="tx1"/>
              </a:solidFill>
            </a:endParaRPr>
          </a:p>
        </p:txBody>
      </p:sp>
      <p:sp>
        <p:nvSpPr>
          <p:cNvPr id="20" name="Прямоугольник 19"/>
          <p:cNvSpPr/>
          <p:nvPr/>
        </p:nvSpPr>
        <p:spPr>
          <a:xfrm>
            <a:off x="-114300" y="4019130"/>
            <a:ext cx="8293540" cy="523220"/>
          </a:xfrm>
          <a:prstGeom prst="rect">
            <a:avLst/>
          </a:prstGeom>
          <a:noFill/>
        </p:spPr>
        <p:txBody>
          <a:bodyPr wrap="square" lIns="91440" tIns="45720" rIns="91440" bIns="45720">
            <a:spAutoFit/>
          </a:bodyPr>
          <a:lstStyle/>
          <a:p>
            <a:pPr algn="ctr"/>
            <a:r>
              <a:rPr lang="de-DE" sz="2800" b="1" dirty="0" smtClean="0">
                <a:ln w="0"/>
                <a:solidFill>
                  <a:srgbClr val="002060"/>
                </a:solidFill>
                <a:latin typeface="Arial" panose="020B0604020202020204" pitchFamily="34" charset="0"/>
                <a:cs typeface="Arial" panose="020B0604020202020204" pitchFamily="34" charset="0"/>
              </a:rPr>
              <a:t>Zum „SMS“ sagt </a:t>
            </a:r>
            <a:r>
              <a:rPr lang="de-DE" sz="2800" b="1" dirty="0" smtClean="0">
                <a:ln w="0"/>
                <a:solidFill>
                  <a:srgbClr val="FF0000"/>
                </a:solidFill>
                <a:latin typeface="Arial" panose="020B0604020202020204" pitchFamily="34" charset="0"/>
                <a:cs typeface="Arial" panose="020B0604020202020204" pitchFamily="34" charset="0"/>
              </a:rPr>
              <a:t>man</a:t>
            </a:r>
            <a:r>
              <a:rPr lang="de-DE" sz="2800" b="1" dirty="0" smtClean="0">
                <a:ln w="0"/>
                <a:solidFill>
                  <a:srgbClr val="002060"/>
                </a:solidFill>
                <a:latin typeface="Arial" panose="020B0604020202020204" pitchFamily="34" charset="0"/>
                <a:cs typeface="Arial" panose="020B0604020202020204" pitchFamily="34" charset="0"/>
              </a:rPr>
              <a:t> „</a:t>
            </a:r>
            <a:r>
              <a:rPr lang="de-DE" sz="2800" b="1" dirty="0" err="1" smtClean="0">
                <a:ln w="0"/>
                <a:solidFill>
                  <a:srgbClr val="002060"/>
                </a:solidFill>
                <a:latin typeface="Arial" panose="020B0604020202020204" pitchFamily="34" charset="0"/>
                <a:cs typeface="Arial" panose="020B0604020202020204" pitchFamily="34" charset="0"/>
              </a:rPr>
              <a:t>simsen</a:t>
            </a:r>
            <a:r>
              <a:rPr lang="de-DE" sz="2800" b="1" dirty="0" smtClean="0">
                <a:ln w="0"/>
                <a:solidFill>
                  <a:srgbClr val="002060"/>
                </a:solidFill>
                <a:latin typeface="Arial" panose="020B0604020202020204" pitchFamily="34" charset="0"/>
                <a:cs typeface="Arial" panose="020B0604020202020204" pitchFamily="34" charset="0"/>
              </a:rPr>
              <a:t>,“ „texten“.</a:t>
            </a:r>
            <a:endParaRPr lang="ru-RU" sz="2800" b="1" cap="none" spc="0" dirty="0">
              <a:ln w="0"/>
              <a:solidFill>
                <a:srgbClr val="002060"/>
              </a:solidFill>
            </a:endParaRPr>
          </a:p>
        </p:txBody>
      </p:sp>
      <p:cxnSp>
        <p:nvCxnSpPr>
          <p:cNvPr id="21" name="Прямая соединительная линия 20"/>
          <p:cNvCxnSpPr/>
          <p:nvPr/>
        </p:nvCxnSpPr>
        <p:spPr>
          <a:xfrm>
            <a:off x="595313" y="5638801"/>
            <a:ext cx="1714500" cy="0"/>
          </a:xfrm>
          <a:prstGeom prst="line">
            <a:avLst/>
          </a:prstGeom>
          <a:ln w="5715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 name="Прямая соединительная линия 21"/>
          <p:cNvCxnSpPr/>
          <p:nvPr/>
        </p:nvCxnSpPr>
        <p:spPr>
          <a:xfrm>
            <a:off x="3252788" y="3652838"/>
            <a:ext cx="1714500" cy="0"/>
          </a:xfrm>
          <a:prstGeom prst="line">
            <a:avLst/>
          </a:prstGeom>
          <a:ln w="5715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a:off x="5195887" y="5624513"/>
            <a:ext cx="619125" cy="4762"/>
          </a:xfrm>
          <a:prstGeom prst="line">
            <a:avLst/>
          </a:prstGeom>
          <a:ln w="5715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25" name="Прямоугольник 24"/>
          <p:cNvSpPr/>
          <p:nvPr/>
        </p:nvSpPr>
        <p:spPr>
          <a:xfrm>
            <a:off x="331349" y="5814592"/>
            <a:ext cx="8293540" cy="523220"/>
          </a:xfrm>
          <a:prstGeom prst="rect">
            <a:avLst/>
          </a:prstGeom>
          <a:noFill/>
        </p:spPr>
        <p:txBody>
          <a:bodyPr wrap="square" lIns="91440" tIns="45720" rIns="91440" bIns="45720">
            <a:spAutoFit/>
          </a:bodyPr>
          <a:lstStyle/>
          <a:p>
            <a:pPr algn="ctr"/>
            <a:r>
              <a:rPr lang="de-DE" sz="2800" b="1" dirty="0" smtClean="0">
                <a:ln w="0"/>
                <a:solidFill>
                  <a:srgbClr val="FF0000"/>
                </a:solidFill>
                <a:latin typeface="Arial" panose="020B0604020202020204" pitchFamily="34" charset="0"/>
                <a:cs typeface="Arial" panose="020B0604020202020204" pitchFamily="34" charset="0"/>
              </a:rPr>
              <a:t>Man</a:t>
            </a:r>
            <a:r>
              <a:rPr lang="de-DE" sz="2800" b="1" dirty="0" smtClean="0">
                <a:ln w="0"/>
                <a:solidFill>
                  <a:srgbClr val="002060"/>
                </a:solidFill>
                <a:latin typeface="Arial" panose="020B0604020202020204" pitchFamily="34" charset="0"/>
                <a:cs typeface="Arial" panose="020B0604020202020204" pitchFamily="34" charset="0"/>
              </a:rPr>
              <a:t> telefoniert nicht, </a:t>
            </a:r>
            <a:r>
              <a:rPr lang="de-DE" sz="2800" b="1" dirty="0" smtClean="0">
                <a:ln w="0"/>
                <a:solidFill>
                  <a:srgbClr val="FF0000"/>
                </a:solidFill>
                <a:latin typeface="Arial" panose="020B0604020202020204" pitchFamily="34" charset="0"/>
                <a:cs typeface="Arial" panose="020B0604020202020204" pitchFamily="34" charset="0"/>
              </a:rPr>
              <a:t>man</a:t>
            </a:r>
            <a:r>
              <a:rPr lang="de-DE" sz="2800" b="1" dirty="0" smtClean="0">
                <a:ln w="0"/>
                <a:solidFill>
                  <a:srgbClr val="002060"/>
                </a:solidFill>
                <a:latin typeface="Arial" panose="020B0604020202020204" pitchFamily="34" charset="0"/>
                <a:cs typeface="Arial" panose="020B0604020202020204" pitchFamily="34" charset="0"/>
              </a:rPr>
              <a:t> schreibt lieber SMS.</a:t>
            </a:r>
            <a:endParaRPr lang="ru-RU" sz="2800" b="1" cap="none" spc="0" dirty="0">
              <a:ln w="0"/>
              <a:solidFill>
                <a:srgbClr val="002060"/>
              </a:solidFill>
            </a:endParaRPr>
          </a:p>
        </p:txBody>
      </p:sp>
    </p:spTree>
    <p:extLst>
      <p:ext uri="{BB962C8B-B14F-4D97-AF65-F5344CB8AC3E}">
        <p14:creationId xmlns:p14="http://schemas.microsoft.com/office/powerpoint/2010/main" val="3176488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p:cTn id="7" dur="500" fill="hold"/>
                                        <p:tgtEl>
                                          <p:spTgt spid="19"/>
                                        </p:tgtEl>
                                        <p:attrNameLst>
                                          <p:attrName>ppt_w</p:attrName>
                                        </p:attrNameLst>
                                      </p:cBhvr>
                                      <p:tavLst>
                                        <p:tav tm="0">
                                          <p:val>
                                            <p:fltVal val="0"/>
                                          </p:val>
                                        </p:tav>
                                        <p:tav tm="100000">
                                          <p:val>
                                            <p:strVal val="#ppt_w"/>
                                          </p:val>
                                        </p:tav>
                                      </p:tavLst>
                                    </p:anim>
                                    <p:anim calcmode="lin" valueType="num">
                                      <p:cBhvr>
                                        <p:cTn id="8" dur="500" fill="hold"/>
                                        <p:tgtEl>
                                          <p:spTgt spid="19"/>
                                        </p:tgtEl>
                                        <p:attrNameLst>
                                          <p:attrName>ppt_h</p:attrName>
                                        </p:attrNameLst>
                                      </p:cBhvr>
                                      <p:tavLst>
                                        <p:tav tm="0">
                                          <p:val>
                                            <p:fltVal val="0"/>
                                          </p:val>
                                        </p:tav>
                                        <p:tav tm="100000">
                                          <p:val>
                                            <p:strVal val="#ppt_h"/>
                                          </p:val>
                                        </p:tav>
                                      </p:tavLst>
                                    </p:anim>
                                    <p:animEffect transition="in" filter="fade">
                                      <p:cBhvr>
                                        <p:cTn id="9" dur="500"/>
                                        <p:tgtEl>
                                          <p:spTgt spid="19"/>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18"/>
                                        </p:tgtEl>
                                        <p:attrNameLst>
                                          <p:attrName>style.visibility</p:attrName>
                                        </p:attrNameLst>
                                      </p:cBhvr>
                                      <p:to>
                                        <p:strVal val="visible"/>
                                      </p:to>
                                    </p:set>
                                    <p:anim calcmode="lin" valueType="num">
                                      <p:cBhvr>
                                        <p:cTn id="14" dur="500" fill="hold"/>
                                        <p:tgtEl>
                                          <p:spTgt spid="18"/>
                                        </p:tgtEl>
                                        <p:attrNameLst>
                                          <p:attrName>ppt_w</p:attrName>
                                        </p:attrNameLst>
                                      </p:cBhvr>
                                      <p:tavLst>
                                        <p:tav tm="0">
                                          <p:val>
                                            <p:fltVal val="0"/>
                                          </p:val>
                                        </p:tav>
                                        <p:tav tm="100000">
                                          <p:val>
                                            <p:strVal val="#ppt_w"/>
                                          </p:val>
                                        </p:tav>
                                      </p:tavLst>
                                    </p:anim>
                                    <p:anim calcmode="lin" valueType="num">
                                      <p:cBhvr>
                                        <p:cTn id="15" dur="500" fill="hold"/>
                                        <p:tgtEl>
                                          <p:spTgt spid="18"/>
                                        </p:tgtEl>
                                        <p:attrNameLst>
                                          <p:attrName>ppt_h</p:attrName>
                                        </p:attrNameLst>
                                      </p:cBhvr>
                                      <p:tavLst>
                                        <p:tav tm="0">
                                          <p:val>
                                            <p:fltVal val="0"/>
                                          </p:val>
                                        </p:tav>
                                        <p:tav tm="100000">
                                          <p:val>
                                            <p:strVal val="#ppt_h"/>
                                          </p:val>
                                        </p:tav>
                                      </p:tavLst>
                                    </p:anim>
                                    <p:animEffect transition="in" filter="fade">
                                      <p:cBhvr>
                                        <p:cTn id="16" dur="500"/>
                                        <p:tgtEl>
                                          <p:spTgt spid="18"/>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20"/>
                                        </p:tgtEl>
                                        <p:attrNameLst>
                                          <p:attrName>style.visibility</p:attrName>
                                        </p:attrNameLst>
                                      </p:cBhvr>
                                      <p:to>
                                        <p:strVal val="visible"/>
                                      </p:to>
                                    </p:set>
                                    <p:anim calcmode="lin" valueType="num">
                                      <p:cBhvr>
                                        <p:cTn id="21" dur="500" fill="hold"/>
                                        <p:tgtEl>
                                          <p:spTgt spid="20"/>
                                        </p:tgtEl>
                                        <p:attrNameLst>
                                          <p:attrName>ppt_w</p:attrName>
                                        </p:attrNameLst>
                                      </p:cBhvr>
                                      <p:tavLst>
                                        <p:tav tm="0">
                                          <p:val>
                                            <p:fltVal val="0"/>
                                          </p:val>
                                        </p:tav>
                                        <p:tav tm="100000">
                                          <p:val>
                                            <p:strVal val="#ppt_w"/>
                                          </p:val>
                                        </p:tav>
                                      </p:tavLst>
                                    </p:anim>
                                    <p:anim calcmode="lin" valueType="num">
                                      <p:cBhvr>
                                        <p:cTn id="22" dur="500" fill="hold"/>
                                        <p:tgtEl>
                                          <p:spTgt spid="20"/>
                                        </p:tgtEl>
                                        <p:attrNameLst>
                                          <p:attrName>ppt_h</p:attrName>
                                        </p:attrNameLst>
                                      </p:cBhvr>
                                      <p:tavLst>
                                        <p:tav tm="0">
                                          <p:val>
                                            <p:fltVal val="0"/>
                                          </p:val>
                                        </p:tav>
                                        <p:tav tm="100000">
                                          <p:val>
                                            <p:strVal val="#ppt_h"/>
                                          </p:val>
                                        </p:tav>
                                      </p:tavLst>
                                    </p:anim>
                                    <p:animEffect transition="in" filter="fade">
                                      <p:cBhvr>
                                        <p:cTn id="23" dur="500"/>
                                        <p:tgtEl>
                                          <p:spTgt spid="20"/>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22"/>
                                        </p:tgtEl>
                                        <p:attrNameLst>
                                          <p:attrName>style.visibility</p:attrName>
                                        </p:attrNameLst>
                                      </p:cBhvr>
                                      <p:to>
                                        <p:strVal val="visible"/>
                                      </p:to>
                                    </p:set>
                                    <p:anim calcmode="lin" valueType="num">
                                      <p:cBhvr>
                                        <p:cTn id="28" dur="500" fill="hold"/>
                                        <p:tgtEl>
                                          <p:spTgt spid="22"/>
                                        </p:tgtEl>
                                        <p:attrNameLst>
                                          <p:attrName>ppt_w</p:attrName>
                                        </p:attrNameLst>
                                      </p:cBhvr>
                                      <p:tavLst>
                                        <p:tav tm="0">
                                          <p:val>
                                            <p:fltVal val="0"/>
                                          </p:val>
                                        </p:tav>
                                        <p:tav tm="100000">
                                          <p:val>
                                            <p:strVal val="#ppt_w"/>
                                          </p:val>
                                        </p:tav>
                                      </p:tavLst>
                                    </p:anim>
                                    <p:anim calcmode="lin" valueType="num">
                                      <p:cBhvr>
                                        <p:cTn id="29" dur="500" fill="hold"/>
                                        <p:tgtEl>
                                          <p:spTgt spid="22"/>
                                        </p:tgtEl>
                                        <p:attrNameLst>
                                          <p:attrName>ppt_h</p:attrName>
                                        </p:attrNameLst>
                                      </p:cBhvr>
                                      <p:tavLst>
                                        <p:tav tm="0">
                                          <p:val>
                                            <p:fltVal val="0"/>
                                          </p:val>
                                        </p:tav>
                                        <p:tav tm="100000">
                                          <p:val>
                                            <p:strVal val="#ppt_h"/>
                                          </p:val>
                                        </p:tav>
                                      </p:tavLst>
                                    </p:anim>
                                    <p:animEffect transition="in" filter="fade">
                                      <p:cBhvr>
                                        <p:cTn id="30" dur="500"/>
                                        <p:tgtEl>
                                          <p:spTgt spid="22"/>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25"/>
                                        </p:tgtEl>
                                        <p:attrNameLst>
                                          <p:attrName>style.visibility</p:attrName>
                                        </p:attrNameLst>
                                      </p:cBhvr>
                                      <p:to>
                                        <p:strVal val="visible"/>
                                      </p:to>
                                    </p:set>
                                    <p:anim calcmode="lin" valueType="num">
                                      <p:cBhvr>
                                        <p:cTn id="35" dur="500" fill="hold"/>
                                        <p:tgtEl>
                                          <p:spTgt spid="25"/>
                                        </p:tgtEl>
                                        <p:attrNameLst>
                                          <p:attrName>ppt_w</p:attrName>
                                        </p:attrNameLst>
                                      </p:cBhvr>
                                      <p:tavLst>
                                        <p:tav tm="0">
                                          <p:val>
                                            <p:fltVal val="0"/>
                                          </p:val>
                                        </p:tav>
                                        <p:tav tm="100000">
                                          <p:val>
                                            <p:strVal val="#ppt_w"/>
                                          </p:val>
                                        </p:tav>
                                      </p:tavLst>
                                    </p:anim>
                                    <p:anim calcmode="lin" valueType="num">
                                      <p:cBhvr>
                                        <p:cTn id="36" dur="500" fill="hold"/>
                                        <p:tgtEl>
                                          <p:spTgt spid="25"/>
                                        </p:tgtEl>
                                        <p:attrNameLst>
                                          <p:attrName>ppt_h</p:attrName>
                                        </p:attrNameLst>
                                      </p:cBhvr>
                                      <p:tavLst>
                                        <p:tav tm="0">
                                          <p:val>
                                            <p:fltVal val="0"/>
                                          </p:val>
                                        </p:tav>
                                        <p:tav tm="100000">
                                          <p:val>
                                            <p:strVal val="#ppt_h"/>
                                          </p:val>
                                        </p:tav>
                                      </p:tavLst>
                                    </p:anim>
                                    <p:animEffect transition="in" filter="fade">
                                      <p:cBhvr>
                                        <p:cTn id="37" dur="500"/>
                                        <p:tgtEl>
                                          <p:spTgt spid="25"/>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21"/>
                                        </p:tgtEl>
                                        <p:attrNameLst>
                                          <p:attrName>style.visibility</p:attrName>
                                        </p:attrNameLst>
                                      </p:cBhvr>
                                      <p:to>
                                        <p:strVal val="visible"/>
                                      </p:to>
                                    </p:set>
                                    <p:anim calcmode="lin" valueType="num">
                                      <p:cBhvr>
                                        <p:cTn id="42" dur="500" fill="hold"/>
                                        <p:tgtEl>
                                          <p:spTgt spid="21"/>
                                        </p:tgtEl>
                                        <p:attrNameLst>
                                          <p:attrName>ppt_w</p:attrName>
                                        </p:attrNameLst>
                                      </p:cBhvr>
                                      <p:tavLst>
                                        <p:tav tm="0">
                                          <p:val>
                                            <p:fltVal val="0"/>
                                          </p:val>
                                        </p:tav>
                                        <p:tav tm="100000">
                                          <p:val>
                                            <p:strVal val="#ppt_w"/>
                                          </p:val>
                                        </p:tav>
                                      </p:tavLst>
                                    </p:anim>
                                    <p:anim calcmode="lin" valueType="num">
                                      <p:cBhvr>
                                        <p:cTn id="43" dur="500" fill="hold"/>
                                        <p:tgtEl>
                                          <p:spTgt spid="21"/>
                                        </p:tgtEl>
                                        <p:attrNameLst>
                                          <p:attrName>ppt_h</p:attrName>
                                        </p:attrNameLst>
                                      </p:cBhvr>
                                      <p:tavLst>
                                        <p:tav tm="0">
                                          <p:val>
                                            <p:fltVal val="0"/>
                                          </p:val>
                                        </p:tav>
                                        <p:tav tm="100000">
                                          <p:val>
                                            <p:strVal val="#ppt_h"/>
                                          </p:val>
                                        </p:tav>
                                      </p:tavLst>
                                    </p:anim>
                                    <p:animEffect transition="in" filter="fade">
                                      <p:cBhvr>
                                        <p:cTn id="44" dur="500"/>
                                        <p:tgtEl>
                                          <p:spTgt spid="21"/>
                                        </p:tgtEl>
                                      </p:cBhvr>
                                    </p:animEffect>
                                  </p:childTnLst>
                                </p:cTn>
                              </p:par>
                              <p:par>
                                <p:cTn id="45" presetID="53" presetClass="entr" presetSubtype="16" fill="hold" nodeType="withEffect">
                                  <p:stCondLst>
                                    <p:cond delay="0"/>
                                  </p:stCondLst>
                                  <p:childTnLst>
                                    <p:set>
                                      <p:cBhvr>
                                        <p:cTn id="46" dur="1" fill="hold">
                                          <p:stCondLst>
                                            <p:cond delay="0"/>
                                          </p:stCondLst>
                                        </p:cTn>
                                        <p:tgtEl>
                                          <p:spTgt spid="23"/>
                                        </p:tgtEl>
                                        <p:attrNameLst>
                                          <p:attrName>style.visibility</p:attrName>
                                        </p:attrNameLst>
                                      </p:cBhvr>
                                      <p:to>
                                        <p:strVal val="visible"/>
                                      </p:to>
                                    </p:set>
                                    <p:anim calcmode="lin" valueType="num">
                                      <p:cBhvr>
                                        <p:cTn id="47" dur="500" fill="hold"/>
                                        <p:tgtEl>
                                          <p:spTgt spid="23"/>
                                        </p:tgtEl>
                                        <p:attrNameLst>
                                          <p:attrName>ppt_w</p:attrName>
                                        </p:attrNameLst>
                                      </p:cBhvr>
                                      <p:tavLst>
                                        <p:tav tm="0">
                                          <p:val>
                                            <p:fltVal val="0"/>
                                          </p:val>
                                        </p:tav>
                                        <p:tav tm="100000">
                                          <p:val>
                                            <p:strVal val="#ppt_w"/>
                                          </p:val>
                                        </p:tav>
                                      </p:tavLst>
                                    </p:anim>
                                    <p:anim calcmode="lin" valueType="num">
                                      <p:cBhvr>
                                        <p:cTn id="48" dur="500" fill="hold"/>
                                        <p:tgtEl>
                                          <p:spTgt spid="23"/>
                                        </p:tgtEl>
                                        <p:attrNameLst>
                                          <p:attrName>ppt_h</p:attrName>
                                        </p:attrNameLst>
                                      </p:cBhvr>
                                      <p:tavLst>
                                        <p:tav tm="0">
                                          <p:val>
                                            <p:fltVal val="0"/>
                                          </p:val>
                                        </p:tav>
                                        <p:tav tm="100000">
                                          <p:val>
                                            <p:strVal val="#ppt_h"/>
                                          </p:val>
                                        </p:tav>
                                      </p:tavLst>
                                    </p:anim>
                                    <p:animEffect transition="in" filter="fade">
                                      <p:cBhvr>
                                        <p:cTn id="49"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P spid="2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14325" y="0"/>
            <a:ext cx="11530013" cy="614363"/>
          </a:xfrm>
          <a:solidFill>
            <a:srgbClr val="00B0F0"/>
          </a:solidFill>
        </p:spPr>
        <p:txBody>
          <a:bodyPr>
            <a:normAutofit/>
          </a:bodyPr>
          <a:lstStyle/>
          <a:p>
            <a:r>
              <a:rPr lang="de-AT" sz="3600" b="1" dirty="0" smtClean="0">
                <a:solidFill>
                  <a:schemeClr val="bg1"/>
                </a:solidFill>
                <a:latin typeface="Arial" panose="020B0604020202020204" pitchFamily="34" charset="0"/>
                <a:cs typeface="Arial" panose="020B0604020202020204" pitchFamily="34" charset="0"/>
              </a:rPr>
              <a:t>Übung</a:t>
            </a:r>
            <a:endParaRPr lang="ru-RU" sz="3600" b="1" dirty="0">
              <a:solidFill>
                <a:schemeClr val="bg1"/>
              </a:solidFill>
              <a:latin typeface="Arial" panose="020B0604020202020204" pitchFamily="34" charset="0"/>
              <a:cs typeface="Arial" panose="020B0604020202020204" pitchFamily="34" charset="0"/>
            </a:endParaRPr>
          </a:p>
        </p:txBody>
      </p:sp>
      <p:sp>
        <p:nvSpPr>
          <p:cNvPr id="15" name="Подзаголовок 14"/>
          <p:cNvSpPr>
            <a:spLocks noGrp="1"/>
          </p:cNvSpPr>
          <p:nvPr>
            <p:ph type="subTitle" idx="1"/>
          </p:nvPr>
        </p:nvSpPr>
        <p:spPr>
          <a:xfrm>
            <a:off x="457201" y="857251"/>
            <a:ext cx="11530012" cy="4386262"/>
          </a:xfrm>
        </p:spPr>
        <p:txBody>
          <a:bodyPr>
            <a:normAutofit/>
          </a:bodyPr>
          <a:lstStyle/>
          <a:p>
            <a:pPr algn="l"/>
            <a:r>
              <a:rPr lang="de-AT" sz="2800" b="1" dirty="0" smtClean="0"/>
              <a:t>Formen Sie folgende Sätze um, indem Sie das Pronomen „man“ benutzen.</a:t>
            </a:r>
          </a:p>
          <a:p>
            <a:pPr algn="l"/>
            <a:r>
              <a:rPr lang="de-AT" sz="2800" dirty="0" smtClean="0"/>
              <a:t>Sie kommunizieren mit 160 Zeichen.</a:t>
            </a:r>
          </a:p>
          <a:p>
            <a:pPr algn="l"/>
            <a:r>
              <a:rPr lang="de-AT" sz="2800" dirty="0" smtClean="0"/>
              <a:t>In einer SMS sparen Jugendliche </a:t>
            </a:r>
            <a:r>
              <a:rPr lang="de-AT" sz="2800" dirty="0" err="1" smtClean="0"/>
              <a:t>Zeichen,Pronomen</a:t>
            </a:r>
            <a:r>
              <a:rPr lang="de-AT" sz="2800" dirty="0" smtClean="0"/>
              <a:t>, Präpositionen.</a:t>
            </a:r>
          </a:p>
          <a:p>
            <a:pPr algn="l"/>
            <a:r>
              <a:rPr lang="de-AT" sz="2800" dirty="0"/>
              <a:t>Mit einer SMS schreiben können sich Freunde schnell verabreden.</a:t>
            </a:r>
            <a:endParaRPr lang="ru-RU" sz="2800" dirty="0"/>
          </a:p>
          <a:p>
            <a:pPr algn="l"/>
            <a:endParaRPr lang="de-AT" sz="2800" dirty="0" smtClean="0"/>
          </a:p>
          <a:p>
            <a:pPr algn="l"/>
            <a:endParaRPr lang="ru-RU" sz="2800" dirty="0"/>
          </a:p>
        </p:txBody>
      </p:sp>
      <p:sp>
        <p:nvSpPr>
          <p:cNvPr id="26" name="Прямоугольник 25"/>
          <p:cNvSpPr/>
          <p:nvPr/>
        </p:nvSpPr>
        <p:spPr>
          <a:xfrm>
            <a:off x="455174" y="3223793"/>
            <a:ext cx="10617640" cy="2677656"/>
          </a:xfrm>
          <a:prstGeom prst="rect">
            <a:avLst/>
          </a:prstGeom>
          <a:noFill/>
        </p:spPr>
        <p:txBody>
          <a:bodyPr wrap="square" lIns="91440" tIns="45720" rIns="91440" bIns="45720">
            <a:spAutoFit/>
          </a:bodyPr>
          <a:lstStyle/>
          <a:p>
            <a:r>
              <a:rPr lang="de-DE" sz="2800" b="1" dirty="0" smtClean="0">
                <a:ln w="0"/>
                <a:solidFill>
                  <a:srgbClr val="002060"/>
                </a:solidFill>
                <a:latin typeface="Arial" panose="020B0604020202020204" pitchFamily="34" charset="0"/>
                <a:cs typeface="Arial" panose="020B0604020202020204" pitchFamily="34" charset="0"/>
              </a:rPr>
              <a:t>Man kommuniziert mit 160 Zeichen.</a:t>
            </a:r>
          </a:p>
          <a:p>
            <a:endParaRPr lang="de-DE" sz="2800" b="1" dirty="0" smtClean="0">
              <a:ln w="0"/>
              <a:solidFill>
                <a:srgbClr val="002060"/>
              </a:solidFill>
              <a:latin typeface="Arial" panose="020B0604020202020204" pitchFamily="34" charset="0"/>
              <a:cs typeface="Arial" panose="020B0604020202020204" pitchFamily="34" charset="0"/>
            </a:endParaRPr>
          </a:p>
          <a:p>
            <a:r>
              <a:rPr lang="de-DE" sz="2800" b="1" cap="none" spc="0" dirty="0" smtClean="0">
                <a:ln w="0"/>
                <a:solidFill>
                  <a:srgbClr val="002060"/>
                </a:solidFill>
                <a:latin typeface="Arial" panose="020B0604020202020204" pitchFamily="34" charset="0"/>
                <a:cs typeface="Arial" panose="020B0604020202020204" pitchFamily="34" charset="0"/>
              </a:rPr>
              <a:t>In einer SMS spart man Zeichen, Pronomen, Präpositionen.</a:t>
            </a:r>
          </a:p>
          <a:p>
            <a:endParaRPr lang="de-DE" sz="2800" b="1" cap="none" spc="0" dirty="0" smtClean="0">
              <a:ln w="0"/>
              <a:solidFill>
                <a:srgbClr val="002060"/>
              </a:solidFill>
              <a:latin typeface="Arial" panose="020B0604020202020204" pitchFamily="34" charset="0"/>
              <a:cs typeface="Arial" panose="020B0604020202020204" pitchFamily="34" charset="0"/>
            </a:endParaRPr>
          </a:p>
          <a:p>
            <a:r>
              <a:rPr lang="de-DE" sz="2800" b="1" dirty="0">
                <a:ln w="0"/>
                <a:solidFill>
                  <a:srgbClr val="002060"/>
                </a:solidFill>
                <a:latin typeface="Arial" panose="020B0604020202020204" pitchFamily="34" charset="0"/>
                <a:cs typeface="Arial" panose="020B0604020202020204" pitchFamily="34" charset="0"/>
              </a:rPr>
              <a:t>Mit einer SMS schreiben kann man sich schnell verabreden</a:t>
            </a:r>
            <a:endParaRPr lang="de-DE" sz="2800" b="1" cap="none" spc="0" dirty="0" smtClean="0">
              <a:ln w="0"/>
              <a:solidFill>
                <a:srgbClr val="002060"/>
              </a:solidFill>
              <a:latin typeface="Arial" panose="020B0604020202020204" pitchFamily="34" charset="0"/>
              <a:cs typeface="Arial" panose="020B0604020202020204" pitchFamily="34" charset="0"/>
            </a:endParaRPr>
          </a:p>
          <a:p>
            <a:endParaRPr lang="ru-RU" sz="2800" b="1" cap="none" spc="0" dirty="0">
              <a:ln w="0"/>
              <a:solidFill>
                <a:srgbClr val="002060"/>
              </a:solidFill>
            </a:endParaRPr>
          </a:p>
        </p:txBody>
      </p:sp>
    </p:spTree>
    <p:extLst>
      <p:ext uri="{BB962C8B-B14F-4D97-AF65-F5344CB8AC3E}">
        <p14:creationId xmlns:p14="http://schemas.microsoft.com/office/powerpoint/2010/main" val="4049982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 calcmode="lin" valueType="num">
                                      <p:cBhvr>
                                        <p:cTn id="7" dur="500" fill="hold"/>
                                        <p:tgtEl>
                                          <p:spTgt spid="26"/>
                                        </p:tgtEl>
                                        <p:attrNameLst>
                                          <p:attrName>ppt_w</p:attrName>
                                        </p:attrNameLst>
                                      </p:cBhvr>
                                      <p:tavLst>
                                        <p:tav tm="0">
                                          <p:val>
                                            <p:fltVal val="0"/>
                                          </p:val>
                                        </p:tav>
                                        <p:tav tm="100000">
                                          <p:val>
                                            <p:strVal val="#ppt_w"/>
                                          </p:val>
                                        </p:tav>
                                      </p:tavLst>
                                    </p:anim>
                                    <p:anim calcmode="lin" valueType="num">
                                      <p:cBhvr>
                                        <p:cTn id="8" dur="500" fill="hold"/>
                                        <p:tgtEl>
                                          <p:spTgt spid="26"/>
                                        </p:tgtEl>
                                        <p:attrNameLst>
                                          <p:attrName>ppt_h</p:attrName>
                                        </p:attrNameLst>
                                      </p:cBhvr>
                                      <p:tavLst>
                                        <p:tav tm="0">
                                          <p:val>
                                            <p:fltVal val="0"/>
                                          </p:val>
                                        </p:tav>
                                        <p:tav tm="100000">
                                          <p:val>
                                            <p:strVal val="#ppt_h"/>
                                          </p:val>
                                        </p:tav>
                                      </p:tavLst>
                                    </p:anim>
                                    <p:animEffect transition="in" filter="fade">
                                      <p:cBhvr>
                                        <p:cTn id="9"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14325" y="0"/>
            <a:ext cx="11530013" cy="614363"/>
          </a:xfrm>
          <a:solidFill>
            <a:srgbClr val="00B0F0"/>
          </a:solidFill>
        </p:spPr>
        <p:txBody>
          <a:bodyPr>
            <a:normAutofit/>
          </a:bodyPr>
          <a:lstStyle/>
          <a:p>
            <a:pPr algn="ctr"/>
            <a:r>
              <a:rPr lang="de-DE" sz="3600" b="1" dirty="0" smtClean="0">
                <a:solidFill>
                  <a:schemeClr val="bg1"/>
                </a:solidFill>
                <a:latin typeface="Arial" panose="020B0604020202020204" pitchFamily="34" charset="0"/>
                <a:cs typeface="Arial" panose="020B0604020202020204" pitchFamily="34" charset="0"/>
              </a:rPr>
              <a:t>Aufgabe für selbstständige Arbeit</a:t>
            </a:r>
            <a:endParaRPr lang="ru-RU" sz="3600" b="1" dirty="0">
              <a:solidFill>
                <a:schemeClr val="bg1"/>
              </a:solidFill>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314325" y="785813"/>
            <a:ext cx="11530013" cy="5600699"/>
          </a:xfrm>
          <a:ln w="28575"/>
        </p:spPr>
        <p:style>
          <a:lnRef idx="2">
            <a:schemeClr val="accent3"/>
          </a:lnRef>
          <a:fillRef idx="1">
            <a:schemeClr val="lt1"/>
          </a:fillRef>
          <a:effectRef idx="0">
            <a:schemeClr val="accent3"/>
          </a:effectRef>
          <a:fontRef idx="minor">
            <a:schemeClr val="dk1"/>
          </a:fontRef>
        </p:style>
        <p:txBody>
          <a:bodyPr>
            <a:normAutofit/>
          </a:bodyPr>
          <a:lstStyle/>
          <a:p>
            <a:pPr lvl="1"/>
            <a:r>
              <a:rPr lang="ru-RU" sz="3600" b="1" dirty="0" err="1"/>
              <a:t>Schreiben</a:t>
            </a:r>
            <a:r>
              <a:rPr lang="ru-RU" sz="3600" b="1" dirty="0"/>
              <a:t> </a:t>
            </a:r>
            <a:r>
              <a:rPr lang="ru-RU" sz="3600" b="1" dirty="0" err="1"/>
              <a:t>Sie</a:t>
            </a:r>
            <a:r>
              <a:rPr lang="ru-RU" sz="3600" b="1" dirty="0"/>
              <a:t> </a:t>
            </a:r>
            <a:r>
              <a:rPr lang="ru-RU" sz="3600" b="1" dirty="0" err="1"/>
              <a:t>auch</a:t>
            </a:r>
            <a:r>
              <a:rPr lang="ru-RU" sz="3600" b="1" dirty="0"/>
              <a:t> SMS? </a:t>
            </a:r>
            <a:r>
              <a:rPr lang="ru-RU" sz="3600" b="1" dirty="0" err="1"/>
              <a:t>Wenn</a:t>
            </a:r>
            <a:r>
              <a:rPr lang="ru-RU" sz="3600" b="1" dirty="0"/>
              <a:t> </a:t>
            </a:r>
            <a:r>
              <a:rPr lang="ru-RU" sz="3600" b="1" dirty="0" err="1"/>
              <a:t>ja</a:t>
            </a:r>
            <a:r>
              <a:rPr lang="ru-RU" sz="3600" b="1" dirty="0"/>
              <a:t>, </a:t>
            </a:r>
            <a:r>
              <a:rPr lang="ru-RU" sz="3600" b="1" dirty="0" err="1"/>
              <a:t>schreiben</a:t>
            </a:r>
            <a:r>
              <a:rPr lang="ru-RU" sz="3600" b="1" dirty="0"/>
              <a:t> </a:t>
            </a:r>
            <a:r>
              <a:rPr lang="ru-RU" sz="3600" b="1" dirty="0" err="1"/>
              <a:t>Sie</a:t>
            </a:r>
            <a:r>
              <a:rPr lang="ru-RU" sz="3600" b="1" dirty="0"/>
              <a:t> </a:t>
            </a:r>
            <a:r>
              <a:rPr lang="ru-RU" sz="3600" b="1" dirty="0" err="1"/>
              <a:t>Ihre</a:t>
            </a:r>
            <a:r>
              <a:rPr lang="ru-RU" sz="3600" b="1" dirty="0"/>
              <a:t> SMS </a:t>
            </a:r>
            <a:r>
              <a:rPr lang="ru-RU" sz="3600" b="1" dirty="0" err="1"/>
              <a:t>und</a:t>
            </a:r>
            <a:r>
              <a:rPr lang="ru-RU" sz="3600" b="1" dirty="0"/>
              <a:t> </a:t>
            </a:r>
            <a:r>
              <a:rPr lang="ru-RU" sz="3600" b="1" dirty="0" err="1"/>
              <a:t>lesen</a:t>
            </a:r>
            <a:r>
              <a:rPr lang="ru-RU" sz="3600" b="1" dirty="0"/>
              <a:t> </a:t>
            </a:r>
            <a:r>
              <a:rPr lang="ru-RU" sz="3600" b="1" dirty="0" err="1"/>
              <a:t>Sie</a:t>
            </a:r>
            <a:r>
              <a:rPr lang="ru-RU" sz="3600" b="1" dirty="0"/>
              <a:t> </a:t>
            </a:r>
            <a:r>
              <a:rPr lang="ru-RU" sz="3600" b="1" dirty="0" err="1"/>
              <a:t>sie</a:t>
            </a:r>
            <a:r>
              <a:rPr lang="ru-RU" sz="3600" b="1" dirty="0"/>
              <a:t> </a:t>
            </a:r>
            <a:r>
              <a:rPr lang="ru-RU" sz="3600" b="1" dirty="0" err="1" smtClean="0"/>
              <a:t>vor</a:t>
            </a:r>
            <a:r>
              <a:rPr lang="ru-RU" sz="3600" b="1" dirty="0" smtClean="0"/>
              <a:t>!</a:t>
            </a:r>
            <a:r>
              <a:rPr lang="de-AT" sz="3600" dirty="0"/>
              <a:t> </a:t>
            </a:r>
            <a:r>
              <a:rPr lang="ru-RU" sz="3600" b="1" dirty="0" err="1" smtClean="0"/>
              <a:t>An</a:t>
            </a:r>
            <a:r>
              <a:rPr lang="ru-RU" sz="3600" b="1" dirty="0" smtClean="0"/>
              <a:t> </a:t>
            </a:r>
            <a:r>
              <a:rPr lang="ru-RU" sz="3600" b="1" dirty="0" err="1"/>
              <a:t>wen</a:t>
            </a:r>
            <a:r>
              <a:rPr lang="ru-RU" sz="3600" b="1" dirty="0"/>
              <a:t> </a:t>
            </a:r>
            <a:r>
              <a:rPr lang="ru-RU" sz="3600" b="1" dirty="0" err="1"/>
              <a:t>schreiben</a:t>
            </a:r>
            <a:r>
              <a:rPr lang="ru-RU" sz="3600" b="1" dirty="0"/>
              <a:t> </a:t>
            </a:r>
            <a:r>
              <a:rPr lang="ru-RU" sz="3600" b="1" dirty="0" err="1"/>
              <a:t>Sie</a:t>
            </a:r>
            <a:r>
              <a:rPr lang="ru-RU" sz="3600" b="1" dirty="0"/>
              <a:t> </a:t>
            </a:r>
            <a:r>
              <a:rPr lang="ru-RU" sz="3600" b="1" dirty="0" err="1"/>
              <a:t>eine</a:t>
            </a:r>
            <a:r>
              <a:rPr lang="ru-RU" sz="3600" b="1" dirty="0"/>
              <a:t> SMS?</a:t>
            </a:r>
            <a:endParaRPr lang="ru-RU" sz="3600" dirty="0"/>
          </a:p>
          <a:p>
            <a:r>
              <a:rPr lang="ru-RU" sz="3600" b="1" dirty="0"/>
              <a:t> </a:t>
            </a:r>
            <a:r>
              <a:rPr lang="ru-RU" sz="3600" b="1" dirty="0" err="1" smtClean="0"/>
              <a:t>Wann</a:t>
            </a:r>
            <a:r>
              <a:rPr lang="ru-RU" sz="3600" b="1" dirty="0" smtClean="0"/>
              <a:t> </a:t>
            </a:r>
            <a:r>
              <a:rPr lang="ru-RU" sz="3600" b="1" dirty="0" err="1"/>
              <a:t>schreiben</a:t>
            </a:r>
            <a:r>
              <a:rPr lang="ru-RU" sz="3600" b="1" dirty="0"/>
              <a:t> </a:t>
            </a:r>
            <a:r>
              <a:rPr lang="ru-RU" sz="3600" b="1" dirty="0" err="1"/>
              <a:t>Sie</a:t>
            </a:r>
            <a:r>
              <a:rPr lang="ru-RU" sz="3600" b="1" dirty="0"/>
              <a:t> </a:t>
            </a:r>
            <a:r>
              <a:rPr lang="ru-RU" sz="3600" b="1" dirty="0" err="1"/>
              <a:t>eine</a:t>
            </a:r>
            <a:r>
              <a:rPr lang="ru-RU" sz="3600" b="1" dirty="0"/>
              <a:t> SMS?</a:t>
            </a:r>
            <a:endParaRPr lang="ru-RU" sz="3600" dirty="0"/>
          </a:p>
          <a:p>
            <a:r>
              <a:rPr lang="ru-RU" sz="3200" b="1" dirty="0"/>
              <a:t/>
            </a:r>
            <a:br>
              <a:rPr lang="ru-RU" sz="3200" b="1" dirty="0"/>
            </a:br>
            <a:r>
              <a:rPr lang="ru-RU" dirty="0"/>
              <a:t> </a:t>
            </a:r>
          </a:p>
          <a:p>
            <a:endParaRPr lang="de-DE" sz="4000" b="1" dirty="0" smtClean="0">
              <a:solidFill>
                <a:srgbClr val="7030A0"/>
              </a:solidFill>
              <a:latin typeface="Arial" panose="020B0604020202020204" pitchFamily="34" charset="0"/>
              <a:cs typeface="Arial" panose="020B0604020202020204" pitchFamily="34" charset="0"/>
            </a:endParaRPr>
          </a:p>
        </p:txBody>
      </p:sp>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10086" y="3095624"/>
            <a:ext cx="3119439" cy="3119439"/>
          </a:xfrm>
          <a:prstGeom prst="rect">
            <a:avLst/>
          </a:prstGeom>
        </p:spPr>
      </p:pic>
    </p:spTree>
    <p:extLst>
      <p:ext uri="{BB962C8B-B14F-4D97-AF65-F5344CB8AC3E}">
        <p14:creationId xmlns:p14="http://schemas.microsoft.com/office/powerpoint/2010/main" val="16794712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ctrTitle"/>
          </p:nvPr>
        </p:nvSpPr>
        <p:spPr>
          <a:xfrm>
            <a:off x="501445" y="30982"/>
            <a:ext cx="11120284" cy="583381"/>
          </a:xfrm>
          <a:solidFill>
            <a:srgbClr val="00B0F0"/>
          </a:solidFill>
        </p:spPr>
        <p:txBody>
          <a:bodyPr>
            <a:normAutofit fontScale="90000"/>
          </a:bodyPr>
          <a:lstStyle/>
          <a:p>
            <a:r>
              <a:rPr lang="de-DE" sz="4000" b="1" dirty="0" smtClean="0">
                <a:solidFill>
                  <a:schemeClr val="bg1"/>
                </a:solidFill>
                <a:latin typeface="Arial" panose="020B0604020202020204" pitchFamily="34" charset="0"/>
                <a:cs typeface="Arial" panose="020B0604020202020204" pitchFamily="34" charset="0"/>
              </a:rPr>
              <a:t>Ende der Stunde</a:t>
            </a:r>
            <a:endParaRPr lang="ru-RU" sz="4000" b="1" dirty="0">
              <a:solidFill>
                <a:schemeClr val="bg1"/>
              </a:solidFill>
              <a:latin typeface="Arial" panose="020B0604020202020204" pitchFamily="34" charset="0"/>
              <a:cs typeface="Arial" panose="020B0604020202020204" pitchFamily="34" charset="0"/>
            </a:endParaRPr>
          </a:p>
        </p:txBody>
      </p:sp>
      <p:sp>
        <p:nvSpPr>
          <p:cNvPr id="7" name="Подзаголовок 6"/>
          <p:cNvSpPr>
            <a:spLocks noGrp="1"/>
          </p:cNvSpPr>
          <p:nvPr>
            <p:ph type="subTitle" idx="1"/>
          </p:nvPr>
        </p:nvSpPr>
        <p:spPr>
          <a:xfrm>
            <a:off x="501445" y="942975"/>
            <a:ext cx="11120284" cy="5413579"/>
          </a:xfrm>
          <a:ln w="38100">
            <a:solidFill>
              <a:schemeClr val="accent1">
                <a:lumMod val="60000"/>
                <a:lumOff val="40000"/>
              </a:schemeClr>
            </a:solidFill>
          </a:ln>
        </p:spPr>
        <p:txBody>
          <a:bodyPr>
            <a:normAutofit/>
          </a:bodyPr>
          <a:lstStyle/>
          <a:p>
            <a:endParaRPr lang="uz-Cyrl-UZ" sz="4800" b="1" dirty="0" smtClean="0">
              <a:solidFill>
                <a:srgbClr val="002060"/>
              </a:solidFill>
              <a:latin typeface="Arial" panose="020B0604020202020204" pitchFamily="34" charset="0"/>
              <a:cs typeface="Arial" panose="020B0604020202020204" pitchFamily="34" charset="0"/>
            </a:endParaRPr>
          </a:p>
          <a:p>
            <a:r>
              <a:rPr lang="de-DE" sz="4800" b="1" dirty="0" smtClean="0">
                <a:solidFill>
                  <a:srgbClr val="002060"/>
                </a:solidFill>
                <a:latin typeface="Arial" panose="020B0604020202020204" pitchFamily="34" charset="0"/>
                <a:cs typeface="Arial" panose="020B0604020202020204" pitchFamily="34" charset="0"/>
              </a:rPr>
              <a:t>Unsere Stunde ist zu Ende</a:t>
            </a:r>
          </a:p>
          <a:p>
            <a:r>
              <a:rPr lang="de-DE" sz="5400" b="1" dirty="0" smtClean="0">
                <a:solidFill>
                  <a:srgbClr val="FF0000"/>
                </a:solidFill>
                <a:latin typeface="Arial" panose="020B0604020202020204" pitchFamily="34" charset="0"/>
                <a:cs typeface="Arial" panose="020B0604020202020204" pitchFamily="34" charset="0"/>
              </a:rPr>
              <a:t>Danke für Aufmerksamkeit!</a:t>
            </a:r>
          </a:p>
          <a:p>
            <a:r>
              <a:rPr lang="de-DE" sz="5400" b="1" dirty="0" smtClean="0">
                <a:solidFill>
                  <a:srgbClr val="00B0F0"/>
                </a:solidFill>
                <a:latin typeface="Arial" panose="020B0604020202020204" pitchFamily="34" charset="0"/>
                <a:cs typeface="Arial" panose="020B0604020202020204" pitchFamily="34" charset="0"/>
              </a:rPr>
              <a:t>Auf Wiedersehen!</a:t>
            </a:r>
            <a:endParaRPr lang="ru-RU" sz="5400" b="1" dirty="0">
              <a:solidFill>
                <a:srgbClr val="00B0F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616036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14325" y="0"/>
            <a:ext cx="11530013" cy="614363"/>
          </a:xfrm>
          <a:solidFill>
            <a:srgbClr val="00B0F0"/>
          </a:solidFill>
        </p:spPr>
        <p:txBody>
          <a:bodyPr>
            <a:normAutofit/>
          </a:bodyPr>
          <a:lstStyle/>
          <a:p>
            <a:pPr algn="ctr"/>
            <a:r>
              <a:rPr lang="de-DE" sz="3600" dirty="0" smtClean="0">
                <a:solidFill>
                  <a:schemeClr val="bg1"/>
                </a:solidFill>
                <a:latin typeface="Arial" panose="020B0604020202020204" pitchFamily="34" charset="0"/>
                <a:cs typeface="Arial" panose="020B0604020202020204" pitchFamily="34" charset="0"/>
              </a:rPr>
              <a:t>PLAN DER STUNDE:</a:t>
            </a:r>
            <a:endParaRPr lang="ru-RU" sz="3600" dirty="0">
              <a:solidFill>
                <a:schemeClr val="bg1"/>
              </a:solidFill>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314325" y="785813"/>
            <a:ext cx="11530013" cy="5600699"/>
          </a:xfrm>
          <a:ln w="28575"/>
        </p:spPr>
        <p:style>
          <a:lnRef idx="2">
            <a:schemeClr val="accent3"/>
          </a:lnRef>
          <a:fillRef idx="1">
            <a:schemeClr val="lt1"/>
          </a:fillRef>
          <a:effectRef idx="0">
            <a:schemeClr val="accent3"/>
          </a:effectRef>
          <a:fontRef idx="minor">
            <a:schemeClr val="dk1"/>
          </a:fontRef>
        </p:style>
        <p:txBody>
          <a:bodyPr>
            <a:normAutofit/>
          </a:bodyPr>
          <a:lstStyle/>
          <a:p>
            <a:pPr algn="l"/>
            <a:endParaRPr lang="de-DE" sz="4000" dirty="0" smtClean="0">
              <a:solidFill>
                <a:srgbClr val="7030A0"/>
              </a:solidFill>
              <a:latin typeface="Arial" panose="020B0604020202020204" pitchFamily="34" charset="0"/>
              <a:cs typeface="Arial" panose="020B0604020202020204" pitchFamily="34" charset="0"/>
            </a:endParaRPr>
          </a:p>
          <a:p>
            <a:pPr marL="342900" indent="-342900" algn="l">
              <a:buFont typeface="Wingdings" panose="05000000000000000000" pitchFamily="2" charset="2"/>
              <a:buChar char="v"/>
            </a:pPr>
            <a:r>
              <a:rPr lang="de-DE" sz="4000" dirty="0" smtClean="0">
                <a:solidFill>
                  <a:srgbClr val="C00000"/>
                </a:solidFill>
                <a:latin typeface="Arial" panose="020B0604020202020204" pitchFamily="34" charset="0"/>
                <a:cs typeface="Arial" panose="020B0604020202020204" pitchFamily="34" charset="0"/>
              </a:rPr>
              <a:t>Wortschatzarbeit</a:t>
            </a:r>
            <a:endParaRPr lang="de-DE" sz="4000" dirty="0" smtClean="0">
              <a:solidFill>
                <a:srgbClr val="C00000"/>
              </a:solidFill>
              <a:latin typeface="Arial" panose="020B0604020202020204" pitchFamily="34" charset="0"/>
              <a:cs typeface="Arial" panose="020B0604020202020204" pitchFamily="34" charset="0"/>
            </a:endParaRPr>
          </a:p>
          <a:p>
            <a:pPr marL="342900" lvl="0" indent="-342900" algn="l">
              <a:buFont typeface="Wingdings" panose="05000000000000000000" pitchFamily="2" charset="2"/>
              <a:buChar char="v"/>
            </a:pPr>
            <a:r>
              <a:rPr lang="de-DE" sz="4000" dirty="0" smtClean="0">
                <a:solidFill>
                  <a:srgbClr val="C00000"/>
                </a:solidFill>
                <a:latin typeface="Arial" panose="020B0604020202020204" pitchFamily="34" charset="0"/>
                <a:cs typeface="Arial" panose="020B0604020202020204" pitchFamily="34" charset="0"/>
              </a:rPr>
              <a:t>L</a:t>
            </a:r>
            <a:r>
              <a:rPr lang="de-AT" sz="4000" dirty="0" err="1" smtClean="0">
                <a:solidFill>
                  <a:srgbClr val="C00000"/>
                </a:solidFill>
                <a:latin typeface="Arial" panose="020B0604020202020204" pitchFamily="34" charset="0"/>
                <a:cs typeface="Arial" panose="020B0604020202020204" pitchFamily="34" charset="0"/>
              </a:rPr>
              <a:t>ückentext</a:t>
            </a:r>
            <a:endParaRPr lang="de-AT" sz="4000" dirty="0" smtClean="0">
              <a:solidFill>
                <a:srgbClr val="C00000"/>
              </a:solidFill>
              <a:latin typeface="Arial" panose="020B0604020202020204" pitchFamily="34" charset="0"/>
              <a:cs typeface="Arial" panose="020B0604020202020204" pitchFamily="34" charset="0"/>
            </a:endParaRPr>
          </a:p>
          <a:p>
            <a:pPr marL="342900" lvl="0" indent="-342900" algn="l">
              <a:buFont typeface="Wingdings" panose="05000000000000000000" pitchFamily="2" charset="2"/>
              <a:buChar char="v"/>
            </a:pPr>
            <a:r>
              <a:rPr lang="de-AT" sz="4000" dirty="0" smtClean="0">
                <a:solidFill>
                  <a:srgbClr val="C00000"/>
                </a:solidFill>
                <a:latin typeface="Arial" panose="020B0604020202020204" pitchFamily="34" charset="0"/>
                <a:cs typeface="Arial" panose="020B0604020202020204" pitchFamily="34" charset="0"/>
              </a:rPr>
              <a:t>Arbeit an dem Text</a:t>
            </a:r>
            <a:endParaRPr lang="de-DE" sz="4000" dirty="0" smtClean="0">
              <a:solidFill>
                <a:srgbClr val="C00000"/>
              </a:solidFill>
              <a:latin typeface="Arial" panose="020B0604020202020204" pitchFamily="34" charset="0"/>
              <a:cs typeface="Arial" panose="020B0604020202020204" pitchFamily="34" charset="0"/>
            </a:endParaRPr>
          </a:p>
          <a:p>
            <a:pPr marL="342900" lvl="0" indent="-342900" algn="l">
              <a:buFont typeface="Wingdings" panose="05000000000000000000" pitchFamily="2" charset="2"/>
              <a:buChar char="v"/>
            </a:pPr>
            <a:r>
              <a:rPr lang="de-DE" sz="4000" dirty="0" smtClean="0">
                <a:solidFill>
                  <a:srgbClr val="C00000"/>
                </a:solidFill>
                <a:latin typeface="Arial" panose="020B0604020202020204" pitchFamily="34" charset="0"/>
                <a:cs typeface="Arial" panose="020B0604020202020204" pitchFamily="34" charset="0"/>
              </a:rPr>
              <a:t>Grammatik</a:t>
            </a:r>
            <a:endParaRPr lang="de-DE" sz="4000" dirty="0" smtClean="0">
              <a:solidFill>
                <a:srgbClr val="C00000"/>
              </a:solidFill>
              <a:latin typeface="Arial" panose="020B0604020202020204" pitchFamily="34" charset="0"/>
              <a:cs typeface="Arial" panose="020B0604020202020204" pitchFamily="34" charset="0"/>
            </a:endParaRPr>
          </a:p>
          <a:p>
            <a:pPr marL="342900" lvl="0" indent="-342900" algn="l">
              <a:buFont typeface="Wingdings" panose="05000000000000000000" pitchFamily="2" charset="2"/>
              <a:buChar char="v"/>
            </a:pPr>
            <a:r>
              <a:rPr lang="de-DE" sz="4000" dirty="0" smtClean="0">
                <a:solidFill>
                  <a:srgbClr val="C00000"/>
                </a:solidFill>
                <a:latin typeface="Arial" panose="020B0604020202020204" pitchFamily="34" charset="0"/>
                <a:cs typeface="Arial" panose="020B0604020202020204" pitchFamily="34" charset="0"/>
              </a:rPr>
              <a:t>Übungen</a:t>
            </a:r>
            <a:endParaRPr lang="de-DE" sz="4000" dirty="0">
              <a:solidFill>
                <a:srgbClr val="C00000"/>
              </a:solidFill>
              <a:latin typeface="Arial" panose="020B0604020202020204" pitchFamily="34" charset="0"/>
              <a:cs typeface="Arial" panose="020B0604020202020204" pitchFamily="34" charset="0"/>
            </a:endParaRPr>
          </a:p>
          <a:p>
            <a:pPr marL="342900" indent="-342900" algn="l">
              <a:buFont typeface="Wingdings" panose="05000000000000000000" pitchFamily="2" charset="2"/>
              <a:buChar char="v"/>
            </a:pPr>
            <a:r>
              <a:rPr lang="de-DE" sz="4000" dirty="0" smtClean="0">
                <a:solidFill>
                  <a:srgbClr val="C00000"/>
                </a:solidFill>
                <a:latin typeface="Arial" panose="020B0604020202020204" pitchFamily="34" charset="0"/>
                <a:cs typeface="Arial" panose="020B0604020202020204" pitchFamily="34" charset="0"/>
              </a:rPr>
              <a:t>Aufgabe für selbstständige Arbeit</a:t>
            </a:r>
            <a:endParaRPr lang="ru-RU" sz="4000" dirty="0">
              <a:solidFill>
                <a:srgbClr val="C00000"/>
              </a:solidFill>
              <a:latin typeface="Arial" panose="020B0604020202020204" pitchFamily="34" charset="0"/>
              <a:cs typeface="Arial" panose="020B0604020202020204" pitchFamily="34" charset="0"/>
            </a:endParaRPr>
          </a:p>
        </p:txBody>
      </p:sp>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91550" y="3886200"/>
            <a:ext cx="3067051" cy="2155699"/>
          </a:xfrm>
          <a:prstGeom prst="rect">
            <a:avLst/>
          </a:prstGeom>
        </p:spPr>
      </p:pic>
    </p:spTree>
    <p:extLst>
      <p:ext uri="{BB962C8B-B14F-4D97-AF65-F5344CB8AC3E}">
        <p14:creationId xmlns:p14="http://schemas.microsoft.com/office/powerpoint/2010/main" val="19702008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14325" y="0"/>
            <a:ext cx="11530013" cy="614363"/>
          </a:xfrm>
          <a:solidFill>
            <a:srgbClr val="00B0F0"/>
          </a:solidFill>
        </p:spPr>
        <p:txBody>
          <a:bodyPr>
            <a:noAutofit/>
          </a:bodyPr>
          <a:lstStyle/>
          <a:p>
            <a:r>
              <a:rPr lang="ru-RU" sz="4800" b="1" dirty="0">
                <a:solidFill>
                  <a:schemeClr val="bg1"/>
                </a:solidFill>
                <a:latin typeface="+mn-lt"/>
              </a:rPr>
              <a:t>SMS – SCHREIB MIR </a:t>
            </a:r>
            <a:r>
              <a:rPr lang="ru-RU" sz="4800" b="1" dirty="0" smtClean="0">
                <a:solidFill>
                  <a:schemeClr val="bg1"/>
                </a:solidFill>
                <a:latin typeface="+mn-lt"/>
              </a:rPr>
              <a:t>SPRÜCHE</a:t>
            </a:r>
            <a:endParaRPr lang="ru-RU" sz="4800" b="1" dirty="0">
              <a:solidFill>
                <a:schemeClr val="bg1"/>
              </a:solidFill>
              <a:latin typeface="+mn-lt"/>
              <a:cs typeface="Arial" panose="020B0604020202020204" pitchFamily="34" charset="0"/>
            </a:endParaRPr>
          </a:p>
        </p:txBody>
      </p:sp>
      <p:sp>
        <p:nvSpPr>
          <p:cNvPr id="5" name="Подзаголовок 4"/>
          <p:cNvSpPr>
            <a:spLocks noGrp="1"/>
          </p:cNvSpPr>
          <p:nvPr>
            <p:ph type="subTitle" idx="1"/>
          </p:nvPr>
        </p:nvSpPr>
        <p:spPr>
          <a:xfrm>
            <a:off x="385763" y="585788"/>
            <a:ext cx="11530013" cy="6043612"/>
          </a:xfrm>
          <a:ln w="28575"/>
        </p:spPr>
        <p:style>
          <a:lnRef idx="2">
            <a:schemeClr val="accent3"/>
          </a:lnRef>
          <a:fillRef idx="1">
            <a:schemeClr val="lt1"/>
          </a:fillRef>
          <a:effectRef idx="0">
            <a:schemeClr val="accent3"/>
          </a:effectRef>
          <a:fontRef idx="minor">
            <a:schemeClr val="dk1"/>
          </a:fontRef>
        </p:style>
        <p:txBody>
          <a:bodyPr>
            <a:normAutofit/>
          </a:bodyPr>
          <a:lstStyle/>
          <a:p>
            <a:r>
              <a:rPr lang="ru-RU" sz="2800" dirty="0" err="1" smtClean="0"/>
              <a:t>Nur</a:t>
            </a:r>
            <a:r>
              <a:rPr lang="ru-RU" sz="2800" dirty="0" smtClean="0"/>
              <a:t> </a:t>
            </a:r>
            <a:r>
              <a:rPr lang="ru-RU" sz="2800" dirty="0"/>
              <a:t>160 </a:t>
            </a:r>
            <a:r>
              <a:rPr lang="ru-RU" sz="2800" dirty="0" err="1"/>
              <a:t>Zeichen</a:t>
            </a:r>
            <a:r>
              <a:rPr lang="ru-RU" sz="2800" dirty="0"/>
              <a:t> </a:t>
            </a:r>
            <a:r>
              <a:rPr lang="ru-RU" sz="2800" dirty="0" err="1"/>
              <a:t>ist</a:t>
            </a:r>
            <a:r>
              <a:rPr lang="ru-RU" sz="2800" dirty="0"/>
              <a:t> </a:t>
            </a:r>
            <a:r>
              <a:rPr lang="ru-RU" sz="2800" dirty="0" err="1"/>
              <a:t>eine</a:t>
            </a:r>
            <a:r>
              <a:rPr lang="ru-RU" sz="2800" dirty="0"/>
              <a:t> SMS </a:t>
            </a:r>
            <a:r>
              <a:rPr lang="ru-RU" sz="2800" dirty="0" err="1"/>
              <a:t>lang</a:t>
            </a:r>
            <a:r>
              <a:rPr lang="ru-RU" sz="2800" dirty="0"/>
              <a:t>, </a:t>
            </a:r>
            <a:r>
              <a:rPr lang="ru-RU" sz="2800" dirty="0" err="1"/>
              <a:t>eine</a:t>
            </a:r>
            <a:r>
              <a:rPr lang="ru-RU" sz="2800" dirty="0"/>
              <a:t> </a:t>
            </a:r>
            <a:r>
              <a:rPr lang="ru-RU" sz="2800" dirty="0" err="1"/>
              <a:t>Textnachricht</a:t>
            </a:r>
            <a:r>
              <a:rPr lang="ru-RU" sz="2800" dirty="0"/>
              <a:t> </a:t>
            </a:r>
            <a:r>
              <a:rPr lang="ru-RU" sz="2800" dirty="0" err="1"/>
              <a:t>auf</a:t>
            </a:r>
            <a:r>
              <a:rPr lang="ru-RU" sz="2800" dirty="0"/>
              <a:t> </a:t>
            </a:r>
            <a:r>
              <a:rPr lang="ru-RU" sz="2800" dirty="0" err="1"/>
              <a:t>dem</a:t>
            </a:r>
            <a:r>
              <a:rPr lang="ru-RU" sz="2800" dirty="0"/>
              <a:t> </a:t>
            </a:r>
            <a:r>
              <a:rPr lang="ru-RU" sz="2800" dirty="0" err="1"/>
              <a:t>Handy</a:t>
            </a:r>
            <a:r>
              <a:rPr lang="ru-RU" sz="2800" dirty="0"/>
              <a:t>.</a:t>
            </a:r>
          </a:p>
          <a:p>
            <a:r>
              <a:rPr lang="ru-RU" sz="2800" dirty="0"/>
              <a:t> </a:t>
            </a:r>
            <a:r>
              <a:rPr lang="ru-RU" sz="2800" dirty="0" err="1" smtClean="0"/>
              <a:t>Doch</a:t>
            </a:r>
            <a:r>
              <a:rPr lang="ru-RU" sz="2800" dirty="0" smtClean="0"/>
              <a:t> </a:t>
            </a:r>
            <a:r>
              <a:rPr lang="ru-RU" sz="2800" dirty="0" err="1"/>
              <a:t>damit</a:t>
            </a:r>
            <a:r>
              <a:rPr lang="ru-RU" sz="2800" dirty="0"/>
              <a:t> </a:t>
            </a:r>
            <a:r>
              <a:rPr lang="ru-RU" sz="2800" dirty="0" err="1"/>
              <a:t>kann</a:t>
            </a:r>
            <a:r>
              <a:rPr lang="ru-RU" sz="2800" dirty="0"/>
              <a:t> </a:t>
            </a:r>
            <a:r>
              <a:rPr lang="ru-RU" sz="2800" dirty="0" err="1"/>
              <a:t>man</a:t>
            </a:r>
            <a:r>
              <a:rPr lang="ru-RU" sz="2800" dirty="0"/>
              <a:t> </a:t>
            </a:r>
            <a:r>
              <a:rPr lang="ru-RU" sz="2800" dirty="0" err="1"/>
              <a:t>jede</a:t>
            </a:r>
            <a:r>
              <a:rPr lang="ru-RU" sz="2800" dirty="0"/>
              <a:t> </a:t>
            </a:r>
            <a:r>
              <a:rPr lang="ru-RU" sz="2800" dirty="0" err="1"/>
              <a:t>Menge</a:t>
            </a:r>
            <a:r>
              <a:rPr lang="ru-RU" sz="2800" dirty="0"/>
              <a:t> </a:t>
            </a:r>
            <a:r>
              <a:rPr lang="ru-RU" sz="2800" dirty="0" err="1"/>
              <a:t>erzählen</a:t>
            </a:r>
            <a:r>
              <a:rPr lang="ru-RU" sz="2800" dirty="0"/>
              <a:t>. </a:t>
            </a:r>
            <a:r>
              <a:rPr lang="ru-RU" sz="2800" dirty="0" err="1"/>
              <a:t>Hier</a:t>
            </a:r>
            <a:r>
              <a:rPr lang="ru-RU" sz="2800" dirty="0"/>
              <a:t> </a:t>
            </a:r>
            <a:r>
              <a:rPr lang="ru-RU" sz="2800" dirty="0" err="1"/>
              <a:t>lest</a:t>
            </a:r>
            <a:r>
              <a:rPr lang="ru-RU" sz="2800" dirty="0"/>
              <a:t> </a:t>
            </a:r>
            <a:r>
              <a:rPr lang="ru-RU" sz="2800" dirty="0" err="1"/>
              <a:t>ihr</a:t>
            </a:r>
            <a:r>
              <a:rPr lang="ru-RU" sz="2800" dirty="0"/>
              <a:t> </a:t>
            </a:r>
            <a:r>
              <a:rPr lang="ru-RU" sz="2800" dirty="0" err="1"/>
              <a:t>einige</a:t>
            </a:r>
            <a:r>
              <a:rPr lang="ru-RU" sz="2800" dirty="0"/>
              <a:t> SMS.</a:t>
            </a:r>
          </a:p>
          <a:p>
            <a:pPr lvl="0" algn="l"/>
            <a:endParaRPr lang="de-DE" sz="2800" dirty="0">
              <a:solidFill>
                <a:srgbClr val="000000"/>
              </a:solidFill>
              <a:latin typeface="Trebuchet MS" panose="020B0603020202020204" pitchFamily="34" charset="0"/>
              <a:ea typeface="Times New Roman" panose="02020603050405020304" pitchFamily="18" charset="0"/>
              <a:cs typeface="Times New Roman" panose="02020603050405020304" pitchFamily="18" charset="0"/>
            </a:endParaRPr>
          </a:p>
          <a:p>
            <a:pPr lvl="0" algn="l"/>
            <a:endParaRPr lang="de-DE" sz="2800" dirty="0" smtClean="0">
              <a:solidFill>
                <a:srgbClr val="000000"/>
              </a:solidFill>
              <a:latin typeface="Trebuchet MS" panose="020B0603020202020204" pitchFamily="34" charset="0"/>
              <a:ea typeface="Times New Roman" panose="02020603050405020304" pitchFamily="18" charset="0"/>
              <a:cs typeface="Times New Roman" panose="02020603050405020304" pitchFamily="18" charset="0"/>
            </a:endParaRPr>
          </a:p>
          <a:p>
            <a:pPr marL="514350" lvl="0" indent="-514350" algn="l">
              <a:buAutoNum type="arabicPeriod" startAt="2"/>
            </a:pPr>
            <a:endParaRPr lang="de-DE" sz="2800" b="1" dirty="0" smtClean="0">
              <a:solidFill>
                <a:srgbClr val="7030A0"/>
              </a:solidFill>
              <a:latin typeface="Arial" panose="020B0604020202020204" pitchFamily="34" charset="0"/>
              <a:cs typeface="Arial" panose="020B0604020202020204" pitchFamily="34" charset="0"/>
            </a:endParaRPr>
          </a:p>
        </p:txBody>
      </p:sp>
      <p:sp>
        <p:nvSpPr>
          <p:cNvPr id="2" name="Скругленная прямоугольная выноска 1"/>
          <p:cNvSpPr/>
          <p:nvPr/>
        </p:nvSpPr>
        <p:spPr>
          <a:xfrm rot="20792204">
            <a:off x="1714501" y="1985963"/>
            <a:ext cx="3386137" cy="3543300"/>
          </a:xfrm>
          <a:prstGeom prst="wedgeRoundRectCallou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2400" i="1" dirty="0" err="1">
                <a:solidFill>
                  <a:schemeClr val="tx1"/>
                </a:solidFill>
              </a:rPr>
              <a:t>Ich</a:t>
            </a:r>
            <a:r>
              <a:rPr lang="ru-RU" sz="2400" i="1" dirty="0">
                <a:solidFill>
                  <a:schemeClr val="tx1"/>
                </a:solidFill>
              </a:rPr>
              <a:t> </a:t>
            </a:r>
            <a:r>
              <a:rPr lang="ru-RU" sz="2400" i="1" dirty="0" err="1">
                <a:solidFill>
                  <a:schemeClr val="tx1"/>
                </a:solidFill>
              </a:rPr>
              <a:t>kann</a:t>
            </a:r>
            <a:r>
              <a:rPr lang="ru-RU" sz="2400" i="1" dirty="0">
                <a:solidFill>
                  <a:schemeClr val="tx1"/>
                </a:solidFill>
              </a:rPr>
              <a:t> </a:t>
            </a:r>
            <a:r>
              <a:rPr lang="ru-RU" sz="2400" i="1" dirty="0" err="1">
                <a:solidFill>
                  <a:schemeClr val="tx1"/>
                </a:solidFill>
              </a:rPr>
              <a:t>nur</a:t>
            </a:r>
            <a:r>
              <a:rPr lang="ru-RU" sz="2400" i="1" dirty="0">
                <a:solidFill>
                  <a:schemeClr val="tx1"/>
                </a:solidFill>
              </a:rPr>
              <a:t> 160 </a:t>
            </a:r>
            <a:r>
              <a:rPr lang="ru-RU" sz="2400" i="1" dirty="0" err="1">
                <a:solidFill>
                  <a:schemeClr val="tx1"/>
                </a:solidFill>
              </a:rPr>
              <a:t>Zeichen</a:t>
            </a:r>
            <a:r>
              <a:rPr lang="ru-RU" sz="2400" i="1" dirty="0">
                <a:solidFill>
                  <a:schemeClr val="tx1"/>
                </a:solidFill>
              </a:rPr>
              <a:t> </a:t>
            </a:r>
            <a:r>
              <a:rPr lang="ru-RU" sz="2400" i="1" dirty="0" err="1">
                <a:solidFill>
                  <a:schemeClr val="tx1"/>
                </a:solidFill>
              </a:rPr>
              <a:t>benutzen</a:t>
            </a:r>
            <a:r>
              <a:rPr lang="ru-RU" sz="2400" i="1" dirty="0" smtClean="0">
                <a:solidFill>
                  <a:schemeClr val="tx1"/>
                </a:solidFill>
              </a:rPr>
              <a:t>.</a:t>
            </a:r>
            <a:r>
              <a:rPr lang="ru-RU" sz="2400" i="1" dirty="0">
                <a:solidFill>
                  <a:schemeClr val="tx1"/>
                </a:solidFill>
              </a:rPr>
              <a:t> </a:t>
            </a:r>
          </a:p>
          <a:p>
            <a:r>
              <a:rPr lang="ru-RU" sz="2400" i="1" dirty="0" err="1">
                <a:solidFill>
                  <a:schemeClr val="tx1"/>
                </a:solidFill>
              </a:rPr>
              <a:t>Das</a:t>
            </a:r>
            <a:r>
              <a:rPr lang="ru-RU" sz="2400" i="1" dirty="0">
                <a:solidFill>
                  <a:schemeClr val="tx1"/>
                </a:solidFill>
              </a:rPr>
              <a:t> </a:t>
            </a:r>
            <a:r>
              <a:rPr lang="ru-RU" sz="2400" i="1" dirty="0" err="1">
                <a:solidFill>
                  <a:schemeClr val="tx1"/>
                </a:solidFill>
              </a:rPr>
              <a:t>ist</a:t>
            </a:r>
            <a:r>
              <a:rPr lang="ru-RU" sz="2400" i="1" dirty="0">
                <a:solidFill>
                  <a:schemeClr val="tx1"/>
                </a:solidFill>
              </a:rPr>
              <a:t> </a:t>
            </a:r>
            <a:r>
              <a:rPr lang="ru-RU" sz="2400" i="1" dirty="0" err="1">
                <a:solidFill>
                  <a:schemeClr val="tx1"/>
                </a:solidFill>
              </a:rPr>
              <a:t>nicht</a:t>
            </a:r>
            <a:r>
              <a:rPr lang="ru-RU" sz="2400" i="1" dirty="0">
                <a:solidFill>
                  <a:schemeClr val="tx1"/>
                </a:solidFill>
              </a:rPr>
              <a:t> </a:t>
            </a:r>
            <a:r>
              <a:rPr lang="ru-RU" sz="2400" i="1" dirty="0" err="1">
                <a:solidFill>
                  <a:schemeClr val="tx1"/>
                </a:solidFill>
              </a:rPr>
              <a:t>viel</a:t>
            </a:r>
            <a:r>
              <a:rPr lang="ru-RU" sz="2400" i="1" dirty="0">
                <a:solidFill>
                  <a:schemeClr val="tx1"/>
                </a:solidFill>
              </a:rPr>
              <a:t>! </a:t>
            </a:r>
            <a:r>
              <a:rPr lang="ru-RU" sz="2400" i="1" dirty="0" err="1">
                <a:solidFill>
                  <a:schemeClr val="tx1"/>
                </a:solidFill>
              </a:rPr>
              <a:t>Ich</a:t>
            </a:r>
            <a:r>
              <a:rPr lang="ru-RU" sz="2400" i="1" dirty="0">
                <a:solidFill>
                  <a:schemeClr val="tx1"/>
                </a:solidFill>
              </a:rPr>
              <a:t> </a:t>
            </a:r>
            <a:r>
              <a:rPr lang="ru-RU" sz="2400" i="1" dirty="0" err="1">
                <a:solidFill>
                  <a:schemeClr val="tx1"/>
                </a:solidFill>
              </a:rPr>
              <a:t>schreibe</a:t>
            </a:r>
            <a:r>
              <a:rPr lang="ru-RU" sz="2400" i="1" dirty="0">
                <a:solidFill>
                  <a:schemeClr val="tx1"/>
                </a:solidFill>
              </a:rPr>
              <a:t> </a:t>
            </a:r>
            <a:r>
              <a:rPr lang="ru-RU" sz="2400" i="1" dirty="0" err="1">
                <a:solidFill>
                  <a:schemeClr val="tx1"/>
                </a:solidFill>
              </a:rPr>
              <a:t>keinen</a:t>
            </a:r>
            <a:r>
              <a:rPr lang="ru-RU" sz="2400" i="1" dirty="0">
                <a:solidFill>
                  <a:schemeClr val="tx1"/>
                </a:solidFill>
              </a:rPr>
              <a:t> </a:t>
            </a:r>
            <a:r>
              <a:rPr lang="ru-RU" sz="2400" i="1" dirty="0" err="1">
                <a:solidFill>
                  <a:schemeClr val="tx1"/>
                </a:solidFill>
              </a:rPr>
              <a:t>Satz</a:t>
            </a:r>
            <a:r>
              <a:rPr lang="ru-RU" sz="2400" i="1" dirty="0">
                <a:solidFill>
                  <a:schemeClr val="tx1"/>
                </a:solidFill>
              </a:rPr>
              <a:t> </a:t>
            </a:r>
            <a:r>
              <a:rPr lang="ru-RU" sz="2400" i="1" dirty="0" err="1">
                <a:solidFill>
                  <a:schemeClr val="tx1"/>
                </a:solidFill>
              </a:rPr>
              <a:t>mehr</a:t>
            </a:r>
            <a:r>
              <a:rPr lang="ru-RU" sz="2400" i="1" dirty="0">
                <a:solidFill>
                  <a:schemeClr val="tx1"/>
                </a:solidFill>
              </a:rPr>
              <a:t>, </a:t>
            </a:r>
            <a:r>
              <a:rPr lang="ru-RU" sz="2400" i="1" dirty="0" err="1">
                <a:solidFill>
                  <a:schemeClr val="tx1"/>
                </a:solidFill>
              </a:rPr>
              <a:t>denn</a:t>
            </a:r>
            <a:r>
              <a:rPr lang="ru-RU" sz="2400" i="1" dirty="0">
                <a:solidFill>
                  <a:schemeClr val="tx1"/>
                </a:solidFill>
              </a:rPr>
              <a:t> </a:t>
            </a:r>
            <a:r>
              <a:rPr lang="ru-RU" sz="2400" i="1" dirty="0" err="1">
                <a:solidFill>
                  <a:schemeClr val="tx1"/>
                </a:solidFill>
              </a:rPr>
              <a:t>ich</a:t>
            </a:r>
            <a:r>
              <a:rPr lang="ru-RU" sz="2400" i="1" dirty="0">
                <a:solidFill>
                  <a:schemeClr val="tx1"/>
                </a:solidFill>
              </a:rPr>
              <a:t> </a:t>
            </a:r>
            <a:r>
              <a:rPr lang="ru-RU" sz="2400" i="1" dirty="0" err="1">
                <a:solidFill>
                  <a:schemeClr val="tx1"/>
                </a:solidFill>
              </a:rPr>
              <a:t>habe</a:t>
            </a:r>
            <a:r>
              <a:rPr lang="ru-RU" sz="2400" i="1" dirty="0">
                <a:solidFill>
                  <a:schemeClr val="tx1"/>
                </a:solidFill>
              </a:rPr>
              <a:t> </a:t>
            </a:r>
            <a:r>
              <a:rPr lang="ru-RU" sz="2400" i="1" dirty="0" err="1">
                <a:solidFill>
                  <a:schemeClr val="tx1"/>
                </a:solidFill>
              </a:rPr>
              <a:t>keinen</a:t>
            </a:r>
            <a:r>
              <a:rPr lang="ru-RU" sz="2400" i="1" dirty="0">
                <a:solidFill>
                  <a:schemeClr val="tx1"/>
                </a:solidFill>
              </a:rPr>
              <a:t> </a:t>
            </a:r>
            <a:r>
              <a:rPr lang="ru-RU" sz="2400" i="1" dirty="0" err="1">
                <a:solidFill>
                  <a:schemeClr val="tx1"/>
                </a:solidFill>
              </a:rPr>
              <a:t>Platz</a:t>
            </a:r>
            <a:r>
              <a:rPr lang="ru-RU" sz="2400" i="1" dirty="0">
                <a:solidFill>
                  <a:schemeClr val="tx1"/>
                </a:solidFill>
              </a:rPr>
              <a:t> </a:t>
            </a:r>
            <a:r>
              <a:rPr lang="ru-RU" sz="2400" i="1" dirty="0" err="1">
                <a:solidFill>
                  <a:schemeClr val="tx1"/>
                </a:solidFill>
              </a:rPr>
              <a:t>mehr</a:t>
            </a:r>
            <a:r>
              <a:rPr lang="ru-RU" sz="2400" i="1" dirty="0" smtClean="0">
                <a:solidFill>
                  <a:schemeClr val="tx1"/>
                </a:solidFill>
              </a:rPr>
              <a:t>!</a:t>
            </a:r>
            <a:r>
              <a:rPr lang="ru-RU" sz="2400" dirty="0"/>
              <a:t> </a:t>
            </a:r>
          </a:p>
          <a:p>
            <a:r>
              <a:rPr lang="ru-RU" sz="2400" dirty="0" err="1">
                <a:solidFill>
                  <a:srgbClr val="0070C0"/>
                </a:solidFill>
              </a:rPr>
              <a:t>Tomasz</a:t>
            </a:r>
            <a:r>
              <a:rPr lang="ru-RU" sz="2400" dirty="0">
                <a:solidFill>
                  <a:srgbClr val="0070C0"/>
                </a:solidFill>
              </a:rPr>
              <a:t>, </a:t>
            </a:r>
            <a:r>
              <a:rPr lang="ru-RU" sz="2400" dirty="0" err="1">
                <a:solidFill>
                  <a:srgbClr val="0070C0"/>
                </a:solidFill>
              </a:rPr>
              <a:t>Krakow</a:t>
            </a:r>
            <a:r>
              <a:rPr lang="ru-RU" sz="2400" dirty="0">
                <a:solidFill>
                  <a:srgbClr val="0070C0"/>
                </a:solidFill>
              </a:rPr>
              <a:t>, </a:t>
            </a:r>
            <a:r>
              <a:rPr lang="ru-RU" sz="2400" dirty="0" err="1">
                <a:solidFill>
                  <a:srgbClr val="0070C0"/>
                </a:solidFill>
              </a:rPr>
              <a:t>Polen</a:t>
            </a:r>
            <a:endParaRPr lang="ru-RU" sz="2400" dirty="0">
              <a:solidFill>
                <a:srgbClr val="0070C0"/>
              </a:solidFill>
            </a:endParaRPr>
          </a:p>
        </p:txBody>
      </p:sp>
      <p:sp>
        <p:nvSpPr>
          <p:cNvPr id="21" name="Скругленная прямоугольная выноска 20"/>
          <p:cNvSpPr/>
          <p:nvPr/>
        </p:nvSpPr>
        <p:spPr>
          <a:xfrm rot="1300031">
            <a:off x="6753227" y="2195512"/>
            <a:ext cx="3386137" cy="3543300"/>
          </a:xfrm>
          <a:prstGeom prst="wedgeRoundRectCallou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2400" i="1" dirty="0" err="1">
                <a:solidFill>
                  <a:schemeClr val="tx1"/>
                </a:solidFill>
              </a:rPr>
              <a:t>Bist</a:t>
            </a:r>
            <a:r>
              <a:rPr lang="ru-RU" sz="2400" i="1" dirty="0">
                <a:solidFill>
                  <a:schemeClr val="tx1"/>
                </a:solidFill>
              </a:rPr>
              <a:t> </a:t>
            </a:r>
            <a:r>
              <a:rPr lang="ru-RU" sz="2400" i="1" dirty="0" err="1">
                <a:solidFill>
                  <a:schemeClr val="tx1"/>
                </a:solidFill>
              </a:rPr>
              <a:t>du</a:t>
            </a:r>
            <a:r>
              <a:rPr lang="ru-RU" sz="2400" i="1" dirty="0">
                <a:solidFill>
                  <a:schemeClr val="tx1"/>
                </a:solidFill>
              </a:rPr>
              <a:t> </a:t>
            </a:r>
            <a:r>
              <a:rPr lang="ru-RU" sz="2400" i="1" dirty="0" err="1">
                <a:solidFill>
                  <a:schemeClr val="tx1"/>
                </a:solidFill>
              </a:rPr>
              <a:t>traurig</a:t>
            </a:r>
            <a:r>
              <a:rPr lang="ru-RU" sz="2400" i="1" dirty="0">
                <a:solidFill>
                  <a:schemeClr val="tx1"/>
                </a:solidFill>
              </a:rPr>
              <a:t>? </a:t>
            </a:r>
            <a:r>
              <a:rPr lang="ru-RU" sz="2400" i="1" dirty="0" err="1">
                <a:solidFill>
                  <a:schemeClr val="tx1"/>
                </a:solidFill>
              </a:rPr>
              <a:t>Hast</a:t>
            </a:r>
            <a:r>
              <a:rPr lang="ru-RU" sz="2400" i="1" dirty="0">
                <a:solidFill>
                  <a:schemeClr val="tx1"/>
                </a:solidFill>
              </a:rPr>
              <a:t> </a:t>
            </a:r>
            <a:r>
              <a:rPr lang="ru-RU" sz="2400" i="1" dirty="0" err="1">
                <a:solidFill>
                  <a:schemeClr val="tx1"/>
                </a:solidFill>
              </a:rPr>
              <a:t>du</a:t>
            </a:r>
            <a:r>
              <a:rPr lang="ru-RU" sz="2400" i="1" dirty="0">
                <a:solidFill>
                  <a:schemeClr val="tx1"/>
                </a:solidFill>
              </a:rPr>
              <a:t> </a:t>
            </a:r>
            <a:r>
              <a:rPr lang="ru-RU" sz="2400" i="1" dirty="0" err="1">
                <a:solidFill>
                  <a:schemeClr val="tx1"/>
                </a:solidFill>
              </a:rPr>
              <a:t>Sorgen</a:t>
            </a:r>
            <a:r>
              <a:rPr lang="ru-RU" sz="2400" i="1" dirty="0">
                <a:solidFill>
                  <a:schemeClr val="tx1"/>
                </a:solidFill>
              </a:rPr>
              <a:t>? </a:t>
            </a:r>
            <a:r>
              <a:rPr lang="ru-RU" sz="2400" i="1" dirty="0" err="1">
                <a:solidFill>
                  <a:schemeClr val="tx1"/>
                </a:solidFill>
              </a:rPr>
              <a:t>Soll</a:t>
            </a:r>
            <a:r>
              <a:rPr lang="ru-RU" sz="2400" i="1" dirty="0">
                <a:solidFill>
                  <a:schemeClr val="tx1"/>
                </a:solidFill>
              </a:rPr>
              <a:t> </a:t>
            </a:r>
            <a:r>
              <a:rPr lang="ru-RU" sz="2400" i="1" dirty="0" err="1">
                <a:solidFill>
                  <a:schemeClr val="tx1"/>
                </a:solidFill>
              </a:rPr>
              <a:t>ich</a:t>
            </a:r>
            <a:r>
              <a:rPr lang="ru-RU" sz="2400" i="1" dirty="0">
                <a:solidFill>
                  <a:schemeClr val="tx1"/>
                </a:solidFill>
              </a:rPr>
              <a:t> </a:t>
            </a:r>
            <a:r>
              <a:rPr lang="ru-RU" sz="2400" i="1" dirty="0" err="1">
                <a:solidFill>
                  <a:schemeClr val="tx1"/>
                </a:solidFill>
              </a:rPr>
              <a:t>dir</a:t>
            </a:r>
            <a:r>
              <a:rPr lang="ru-RU" sz="2400" i="1" dirty="0">
                <a:solidFill>
                  <a:schemeClr val="tx1"/>
                </a:solidFill>
              </a:rPr>
              <a:t> </a:t>
            </a:r>
            <a:r>
              <a:rPr lang="ru-RU" sz="2400" i="1" dirty="0" err="1">
                <a:solidFill>
                  <a:schemeClr val="tx1"/>
                </a:solidFill>
              </a:rPr>
              <a:t>mein</a:t>
            </a:r>
            <a:r>
              <a:rPr lang="ru-RU" sz="2400" i="1" dirty="0">
                <a:solidFill>
                  <a:schemeClr val="tx1"/>
                </a:solidFill>
              </a:rPr>
              <a:t> </a:t>
            </a:r>
            <a:r>
              <a:rPr lang="ru-RU" sz="2400" i="1" dirty="0" err="1">
                <a:solidFill>
                  <a:schemeClr val="tx1"/>
                </a:solidFill>
              </a:rPr>
              <a:t>Lächeln</a:t>
            </a:r>
            <a:r>
              <a:rPr lang="ru-RU" sz="2400" i="1" dirty="0">
                <a:solidFill>
                  <a:schemeClr val="tx1"/>
                </a:solidFill>
              </a:rPr>
              <a:t> </a:t>
            </a:r>
            <a:r>
              <a:rPr lang="ru-RU" sz="2400" i="1" dirty="0" err="1">
                <a:solidFill>
                  <a:schemeClr val="tx1"/>
                </a:solidFill>
              </a:rPr>
              <a:t>borgen</a:t>
            </a:r>
            <a:r>
              <a:rPr lang="ru-RU" sz="2400" i="1" dirty="0">
                <a:solidFill>
                  <a:schemeClr val="tx1"/>
                </a:solidFill>
              </a:rPr>
              <a:t>? </a:t>
            </a:r>
            <a:r>
              <a:rPr lang="ru-RU" sz="2400" i="1" dirty="0" err="1">
                <a:solidFill>
                  <a:schemeClr val="tx1"/>
                </a:solidFill>
              </a:rPr>
              <a:t>Macht</a:t>
            </a:r>
            <a:r>
              <a:rPr lang="ru-RU" sz="2400" i="1" dirty="0">
                <a:solidFill>
                  <a:schemeClr val="tx1"/>
                </a:solidFill>
              </a:rPr>
              <a:t> </a:t>
            </a:r>
            <a:r>
              <a:rPr lang="ru-RU" sz="2400" i="1" dirty="0" err="1">
                <a:solidFill>
                  <a:schemeClr val="tx1"/>
                </a:solidFill>
              </a:rPr>
              <a:t>es</a:t>
            </a:r>
            <a:r>
              <a:rPr lang="ru-RU" sz="2400" i="1" dirty="0">
                <a:solidFill>
                  <a:schemeClr val="tx1"/>
                </a:solidFill>
              </a:rPr>
              <a:t> </a:t>
            </a:r>
            <a:r>
              <a:rPr lang="ru-RU" sz="2400" i="1" dirty="0" err="1">
                <a:solidFill>
                  <a:schemeClr val="tx1"/>
                </a:solidFill>
              </a:rPr>
              <a:t>dich</a:t>
            </a:r>
            <a:r>
              <a:rPr lang="ru-RU" sz="2400" i="1" dirty="0">
                <a:solidFill>
                  <a:schemeClr val="tx1"/>
                </a:solidFill>
              </a:rPr>
              <a:t> </a:t>
            </a:r>
            <a:r>
              <a:rPr lang="ru-RU" sz="2400" i="1" dirty="0" err="1">
                <a:solidFill>
                  <a:schemeClr val="tx1"/>
                </a:solidFill>
              </a:rPr>
              <a:t>happy</a:t>
            </a:r>
            <a:r>
              <a:rPr lang="ru-RU" sz="2400" i="1" dirty="0">
                <a:solidFill>
                  <a:schemeClr val="tx1"/>
                </a:solidFill>
              </a:rPr>
              <a:t>, </a:t>
            </a:r>
            <a:r>
              <a:rPr lang="ru-RU" sz="2400" i="1" dirty="0" err="1">
                <a:solidFill>
                  <a:schemeClr val="tx1"/>
                </a:solidFill>
              </a:rPr>
              <a:t>bringt</a:t>
            </a:r>
            <a:r>
              <a:rPr lang="ru-RU" sz="2400" i="1" dirty="0">
                <a:solidFill>
                  <a:schemeClr val="tx1"/>
                </a:solidFill>
              </a:rPr>
              <a:t> </a:t>
            </a:r>
            <a:r>
              <a:rPr lang="ru-RU" sz="2400" i="1" dirty="0" err="1">
                <a:solidFill>
                  <a:schemeClr val="tx1"/>
                </a:solidFill>
              </a:rPr>
              <a:t>es</a:t>
            </a:r>
            <a:r>
              <a:rPr lang="ru-RU" sz="2400" i="1" dirty="0">
                <a:solidFill>
                  <a:schemeClr val="tx1"/>
                </a:solidFill>
              </a:rPr>
              <a:t> </a:t>
            </a:r>
            <a:r>
              <a:rPr lang="ru-RU" sz="2400" i="1" dirty="0" err="1">
                <a:solidFill>
                  <a:schemeClr val="tx1"/>
                </a:solidFill>
              </a:rPr>
              <a:t>dir</a:t>
            </a:r>
            <a:r>
              <a:rPr lang="ru-RU" sz="2400" i="1" dirty="0">
                <a:solidFill>
                  <a:schemeClr val="tx1"/>
                </a:solidFill>
              </a:rPr>
              <a:t> </a:t>
            </a:r>
            <a:r>
              <a:rPr lang="ru-RU" sz="2400" i="1" dirty="0" err="1">
                <a:solidFill>
                  <a:schemeClr val="tx1"/>
                </a:solidFill>
              </a:rPr>
              <a:t>Glück</a:t>
            </a:r>
            <a:r>
              <a:rPr lang="ru-RU" sz="2400" i="1" dirty="0">
                <a:solidFill>
                  <a:schemeClr val="tx1"/>
                </a:solidFill>
              </a:rPr>
              <a:t>? </a:t>
            </a:r>
            <a:r>
              <a:rPr lang="ru-RU" sz="2400" i="1" dirty="0" err="1">
                <a:solidFill>
                  <a:schemeClr val="tx1"/>
                </a:solidFill>
              </a:rPr>
              <a:t>Dann</a:t>
            </a:r>
            <a:r>
              <a:rPr lang="ru-RU" sz="2400" i="1" dirty="0">
                <a:solidFill>
                  <a:schemeClr val="tx1"/>
                </a:solidFill>
              </a:rPr>
              <a:t> </a:t>
            </a:r>
            <a:r>
              <a:rPr lang="ru-RU" sz="2400" i="1" dirty="0" err="1">
                <a:solidFill>
                  <a:schemeClr val="tx1"/>
                </a:solidFill>
              </a:rPr>
              <a:t>gib</a:t>
            </a:r>
            <a:r>
              <a:rPr lang="ru-RU" sz="2400" i="1" dirty="0">
                <a:solidFill>
                  <a:schemeClr val="tx1"/>
                </a:solidFill>
              </a:rPr>
              <a:t> </a:t>
            </a:r>
            <a:r>
              <a:rPr lang="ru-RU" sz="2400" i="1" dirty="0" err="1">
                <a:solidFill>
                  <a:schemeClr val="tx1"/>
                </a:solidFill>
              </a:rPr>
              <a:t>es</a:t>
            </a:r>
            <a:r>
              <a:rPr lang="ru-RU" sz="2400" i="1" dirty="0">
                <a:solidFill>
                  <a:schemeClr val="tx1"/>
                </a:solidFill>
              </a:rPr>
              <a:t> </a:t>
            </a:r>
            <a:r>
              <a:rPr lang="ru-RU" sz="2400" i="1" dirty="0" err="1">
                <a:solidFill>
                  <a:schemeClr val="tx1"/>
                </a:solidFill>
              </a:rPr>
              <a:t>mir</a:t>
            </a:r>
            <a:r>
              <a:rPr lang="ru-RU" sz="2400" i="1" dirty="0">
                <a:solidFill>
                  <a:schemeClr val="tx1"/>
                </a:solidFill>
              </a:rPr>
              <a:t> </a:t>
            </a:r>
            <a:r>
              <a:rPr lang="ru-RU" sz="2400" i="1" dirty="0" err="1">
                <a:solidFill>
                  <a:schemeClr val="tx1"/>
                </a:solidFill>
              </a:rPr>
              <a:t>irgendwann</a:t>
            </a:r>
            <a:r>
              <a:rPr lang="ru-RU" sz="2400" i="1" dirty="0">
                <a:solidFill>
                  <a:schemeClr val="tx1"/>
                </a:solidFill>
              </a:rPr>
              <a:t> </a:t>
            </a:r>
            <a:r>
              <a:rPr lang="ru-RU" sz="2400" i="1" dirty="0" err="1">
                <a:solidFill>
                  <a:schemeClr val="tx1"/>
                </a:solidFill>
              </a:rPr>
              <a:t>zurück</a:t>
            </a:r>
            <a:r>
              <a:rPr lang="ru-RU" sz="2400" i="1" dirty="0">
                <a:solidFill>
                  <a:schemeClr val="tx1"/>
                </a:solidFill>
              </a:rPr>
              <a:t>! </a:t>
            </a:r>
            <a:r>
              <a:rPr lang="ru-RU" sz="2400" dirty="0" err="1">
                <a:solidFill>
                  <a:srgbClr val="0070C0"/>
                </a:solidFill>
              </a:rPr>
              <a:t>Irene</a:t>
            </a:r>
            <a:r>
              <a:rPr lang="ru-RU" sz="2400" dirty="0">
                <a:solidFill>
                  <a:srgbClr val="0070C0"/>
                </a:solidFill>
              </a:rPr>
              <a:t>, </a:t>
            </a:r>
            <a:r>
              <a:rPr lang="ru-RU" sz="2400" dirty="0" err="1">
                <a:solidFill>
                  <a:srgbClr val="0070C0"/>
                </a:solidFill>
              </a:rPr>
              <a:t>Krapkowice</a:t>
            </a:r>
            <a:r>
              <a:rPr lang="ru-RU" sz="2400" dirty="0">
                <a:solidFill>
                  <a:srgbClr val="0070C0"/>
                </a:solidFill>
              </a:rPr>
              <a:t>, </a:t>
            </a:r>
            <a:r>
              <a:rPr lang="ru-RU" sz="2400" dirty="0" err="1">
                <a:solidFill>
                  <a:srgbClr val="0070C0"/>
                </a:solidFill>
              </a:rPr>
              <a:t>Polen</a:t>
            </a:r>
            <a:endParaRPr lang="ru-RU" sz="2400" dirty="0">
              <a:solidFill>
                <a:srgbClr val="0070C0"/>
              </a:solidFill>
            </a:endParaRPr>
          </a:p>
        </p:txBody>
      </p:sp>
    </p:spTree>
    <p:extLst>
      <p:ext uri="{BB962C8B-B14F-4D97-AF65-F5344CB8AC3E}">
        <p14:creationId xmlns:p14="http://schemas.microsoft.com/office/powerpoint/2010/main" val="21331331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14325" y="0"/>
            <a:ext cx="11530013" cy="614363"/>
          </a:xfrm>
          <a:solidFill>
            <a:srgbClr val="00B0F0"/>
          </a:solidFill>
        </p:spPr>
        <p:txBody>
          <a:bodyPr>
            <a:noAutofit/>
          </a:bodyPr>
          <a:lstStyle/>
          <a:p>
            <a:r>
              <a:rPr lang="ru-RU" sz="4800" b="1" dirty="0">
                <a:solidFill>
                  <a:schemeClr val="bg1"/>
                </a:solidFill>
                <a:latin typeface="+mn-lt"/>
              </a:rPr>
              <a:t>SMS – SCHREIB MIR </a:t>
            </a:r>
            <a:r>
              <a:rPr lang="ru-RU" sz="4800" b="1" dirty="0" smtClean="0">
                <a:solidFill>
                  <a:schemeClr val="bg1"/>
                </a:solidFill>
                <a:latin typeface="+mn-lt"/>
              </a:rPr>
              <a:t>SPRÜCHE</a:t>
            </a:r>
            <a:endParaRPr lang="ru-RU" sz="4800" b="1" dirty="0">
              <a:solidFill>
                <a:schemeClr val="bg1"/>
              </a:solidFill>
              <a:latin typeface="+mn-lt"/>
              <a:cs typeface="Arial" panose="020B0604020202020204" pitchFamily="34" charset="0"/>
            </a:endParaRPr>
          </a:p>
        </p:txBody>
      </p:sp>
      <p:sp>
        <p:nvSpPr>
          <p:cNvPr id="5" name="Подзаголовок 4"/>
          <p:cNvSpPr>
            <a:spLocks noGrp="1"/>
          </p:cNvSpPr>
          <p:nvPr>
            <p:ph type="subTitle" idx="1"/>
          </p:nvPr>
        </p:nvSpPr>
        <p:spPr>
          <a:xfrm>
            <a:off x="385763" y="585788"/>
            <a:ext cx="8929687" cy="6043612"/>
          </a:xfrm>
          <a:ln w="28575"/>
        </p:spPr>
        <p:style>
          <a:lnRef idx="2">
            <a:schemeClr val="accent3"/>
          </a:lnRef>
          <a:fillRef idx="1">
            <a:schemeClr val="lt1"/>
          </a:fillRef>
          <a:effectRef idx="0">
            <a:schemeClr val="accent3"/>
          </a:effectRef>
          <a:fontRef idx="minor">
            <a:schemeClr val="dk1"/>
          </a:fontRef>
        </p:style>
        <p:txBody>
          <a:bodyPr>
            <a:normAutofit lnSpcReduction="10000"/>
          </a:bodyPr>
          <a:lstStyle/>
          <a:p>
            <a:pPr algn="l"/>
            <a:r>
              <a:rPr lang="de-AT" sz="3200" b="1" dirty="0" smtClean="0"/>
              <a:t>Lückentext. Ergänzen Sie bitte die Präpositionen.</a:t>
            </a:r>
          </a:p>
          <a:p>
            <a:pPr algn="l"/>
            <a:r>
              <a:rPr lang="de-AT" sz="3200" dirty="0" smtClean="0"/>
              <a:t>Der britische Ingenieur Neil </a:t>
            </a:r>
            <a:r>
              <a:rPr lang="de-AT" sz="3200" dirty="0" err="1" smtClean="0"/>
              <a:t>Papworth</a:t>
            </a:r>
            <a:r>
              <a:rPr lang="de-AT" sz="3200" dirty="0" smtClean="0"/>
              <a:t> schickte die erste Nachricht ______ ein Handy. Die Deutschen schreiben im Jahr 2011 ______55 Milliarden SMS. Die SMS ist ein wichtiges Kommunikationsmittel ___ aktive junge Leute. Telefonieren ist nicht überall möglich, aber eine SMS kann man immer schreiben: ____Kino, ______einem Konzert, ______der Schule, früh morgens oder spät ______der Nacht. ____einer SMS kann man sich schnell verabreden. ______einer SMS schreibt man einfach: „HDL“. Es gibt eine eigene SMS-Sprache ______viele Abkürzungen. Englische Kürzel kommen ______ Chatrooms und Internetforen.</a:t>
            </a:r>
            <a:endParaRPr lang="ru-RU" sz="3200" dirty="0"/>
          </a:p>
          <a:p>
            <a:pPr lvl="0" algn="l"/>
            <a:endParaRPr lang="de-DE" sz="2800" dirty="0" smtClean="0">
              <a:solidFill>
                <a:srgbClr val="000000"/>
              </a:solidFill>
              <a:latin typeface="Trebuchet MS" panose="020B0603020202020204" pitchFamily="34" charset="0"/>
              <a:ea typeface="Times New Roman" panose="02020603050405020304" pitchFamily="18" charset="0"/>
              <a:cs typeface="Times New Roman" panose="02020603050405020304" pitchFamily="18" charset="0"/>
            </a:endParaRPr>
          </a:p>
          <a:p>
            <a:pPr marL="514350" lvl="0" indent="-514350" algn="l">
              <a:buAutoNum type="arabicPeriod" startAt="2"/>
            </a:pPr>
            <a:endParaRPr lang="de-DE" sz="2800" b="1" dirty="0" smtClean="0">
              <a:solidFill>
                <a:srgbClr val="7030A0"/>
              </a:solidFill>
              <a:latin typeface="Arial" panose="020B0604020202020204" pitchFamily="34" charset="0"/>
              <a:cs typeface="Arial" panose="020B0604020202020204" pitchFamily="34" charset="0"/>
            </a:endParaRPr>
          </a:p>
        </p:txBody>
      </p:sp>
      <p:sp>
        <p:nvSpPr>
          <p:cNvPr id="6" name="Прямоугольник 5"/>
          <p:cNvSpPr/>
          <p:nvPr/>
        </p:nvSpPr>
        <p:spPr>
          <a:xfrm>
            <a:off x="9844087" y="3429000"/>
            <a:ext cx="904875" cy="457199"/>
          </a:xfrm>
          <a:prstGeom prst="rect">
            <a:avLst/>
          </a:prstGeom>
          <a:solidFill>
            <a:schemeClr val="accent3">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2800" b="1" dirty="0" smtClean="0">
                <a:solidFill>
                  <a:schemeClr val="accent2">
                    <a:lumMod val="75000"/>
                  </a:schemeClr>
                </a:solidFill>
              </a:rPr>
              <a:t>per</a:t>
            </a:r>
            <a:endParaRPr lang="ru-RU" sz="2800" b="1" dirty="0">
              <a:solidFill>
                <a:schemeClr val="accent2">
                  <a:lumMod val="75000"/>
                </a:schemeClr>
              </a:solidFill>
            </a:endParaRPr>
          </a:p>
        </p:txBody>
      </p:sp>
      <p:sp>
        <p:nvSpPr>
          <p:cNvPr id="8" name="Прямоугольник 7"/>
          <p:cNvSpPr/>
          <p:nvPr/>
        </p:nvSpPr>
        <p:spPr>
          <a:xfrm>
            <a:off x="10367962" y="1566862"/>
            <a:ext cx="1042988" cy="500063"/>
          </a:xfrm>
          <a:prstGeom prst="rect">
            <a:avLst/>
          </a:prstGeom>
          <a:solidFill>
            <a:schemeClr val="accent3">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2800" b="1" dirty="0" smtClean="0">
                <a:solidFill>
                  <a:schemeClr val="accent2">
                    <a:lumMod val="75000"/>
                  </a:schemeClr>
                </a:solidFill>
              </a:rPr>
              <a:t>über</a:t>
            </a:r>
            <a:endParaRPr lang="ru-RU" sz="2800" b="1" dirty="0">
              <a:solidFill>
                <a:schemeClr val="accent2">
                  <a:lumMod val="75000"/>
                </a:schemeClr>
              </a:solidFill>
            </a:endParaRPr>
          </a:p>
        </p:txBody>
      </p:sp>
      <p:sp>
        <p:nvSpPr>
          <p:cNvPr id="9" name="Прямоугольник 8"/>
          <p:cNvSpPr/>
          <p:nvPr/>
        </p:nvSpPr>
        <p:spPr>
          <a:xfrm>
            <a:off x="10925175" y="3381374"/>
            <a:ext cx="1042988" cy="500063"/>
          </a:xfrm>
          <a:prstGeom prst="rect">
            <a:avLst/>
          </a:prstGeom>
          <a:solidFill>
            <a:schemeClr val="accent3">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2800" b="1" dirty="0" smtClean="0">
                <a:solidFill>
                  <a:schemeClr val="accent2">
                    <a:lumMod val="75000"/>
                  </a:schemeClr>
                </a:solidFill>
              </a:rPr>
              <a:t>für</a:t>
            </a:r>
            <a:endParaRPr lang="ru-RU" sz="2800" b="1" dirty="0">
              <a:solidFill>
                <a:schemeClr val="accent2">
                  <a:lumMod val="75000"/>
                </a:schemeClr>
              </a:solidFill>
            </a:endParaRPr>
          </a:p>
        </p:txBody>
      </p:sp>
      <p:sp>
        <p:nvSpPr>
          <p:cNvPr id="10" name="Прямоугольник 9"/>
          <p:cNvSpPr/>
          <p:nvPr/>
        </p:nvSpPr>
        <p:spPr>
          <a:xfrm>
            <a:off x="9725025" y="2295524"/>
            <a:ext cx="862013" cy="500063"/>
          </a:xfrm>
          <a:prstGeom prst="rect">
            <a:avLst/>
          </a:prstGeom>
          <a:solidFill>
            <a:schemeClr val="accent3">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2800" b="1" dirty="0" smtClean="0">
                <a:solidFill>
                  <a:schemeClr val="accent2">
                    <a:lumMod val="75000"/>
                  </a:schemeClr>
                </a:solidFill>
              </a:rPr>
              <a:t>im</a:t>
            </a:r>
            <a:endParaRPr lang="ru-RU" sz="2800" b="1" dirty="0">
              <a:solidFill>
                <a:schemeClr val="accent2">
                  <a:lumMod val="75000"/>
                </a:schemeClr>
              </a:solidFill>
            </a:endParaRPr>
          </a:p>
        </p:txBody>
      </p:sp>
      <p:sp>
        <p:nvSpPr>
          <p:cNvPr id="11" name="Прямоугольник 10"/>
          <p:cNvSpPr/>
          <p:nvPr/>
        </p:nvSpPr>
        <p:spPr>
          <a:xfrm>
            <a:off x="9705975" y="3981449"/>
            <a:ext cx="1042988" cy="500063"/>
          </a:xfrm>
          <a:prstGeom prst="rect">
            <a:avLst/>
          </a:prstGeom>
          <a:solidFill>
            <a:schemeClr val="accent3">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2800" b="1" dirty="0" smtClean="0">
                <a:solidFill>
                  <a:schemeClr val="accent2">
                    <a:lumMod val="75000"/>
                  </a:schemeClr>
                </a:solidFill>
              </a:rPr>
              <a:t>in</a:t>
            </a:r>
            <a:endParaRPr lang="ru-RU" sz="2800" b="1" dirty="0">
              <a:solidFill>
                <a:schemeClr val="accent2">
                  <a:lumMod val="75000"/>
                </a:schemeClr>
              </a:solidFill>
            </a:endParaRPr>
          </a:p>
        </p:txBody>
      </p:sp>
      <p:sp>
        <p:nvSpPr>
          <p:cNvPr id="12" name="Прямоугольник 11"/>
          <p:cNvSpPr/>
          <p:nvPr/>
        </p:nvSpPr>
        <p:spPr>
          <a:xfrm>
            <a:off x="9710737" y="809624"/>
            <a:ext cx="1042988" cy="500063"/>
          </a:xfrm>
          <a:prstGeom prst="rect">
            <a:avLst/>
          </a:prstGeom>
          <a:solidFill>
            <a:schemeClr val="accent3">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2800" b="1" dirty="0" smtClean="0">
                <a:solidFill>
                  <a:schemeClr val="accent2">
                    <a:lumMod val="75000"/>
                  </a:schemeClr>
                </a:solidFill>
              </a:rPr>
              <a:t>in</a:t>
            </a:r>
            <a:endParaRPr lang="ru-RU" sz="2800" b="1" dirty="0">
              <a:solidFill>
                <a:schemeClr val="accent2">
                  <a:lumMod val="75000"/>
                </a:schemeClr>
              </a:solidFill>
            </a:endParaRPr>
          </a:p>
        </p:txBody>
      </p:sp>
      <p:sp>
        <p:nvSpPr>
          <p:cNvPr id="13" name="Прямоугольник 12"/>
          <p:cNvSpPr/>
          <p:nvPr/>
        </p:nvSpPr>
        <p:spPr>
          <a:xfrm>
            <a:off x="10920411" y="2262187"/>
            <a:ext cx="1042988" cy="500063"/>
          </a:xfrm>
          <a:prstGeom prst="rect">
            <a:avLst/>
          </a:prstGeom>
          <a:solidFill>
            <a:schemeClr val="accent3">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2800" b="1" dirty="0" smtClean="0">
                <a:solidFill>
                  <a:schemeClr val="accent2">
                    <a:lumMod val="75000"/>
                  </a:schemeClr>
                </a:solidFill>
              </a:rPr>
              <a:t>in</a:t>
            </a:r>
            <a:endParaRPr lang="ru-RU" sz="2800" b="1" dirty="0">
              <a:solidFill>
                <a:schemeClr val="accent2">
                  <a:lumMod val="75000"/>
                </a:schemeClr>
              </a:solidFill>
            </a:endParaRPr>
          </a:p>
        </p:txBody>
      </p:sp>
      <p:sp>
        <p:nvSpPr>
          <p:cNvPr id="14" name="Прямоугольник 13"/>
          <p:cNvSpPr/>
          <p:nvPr/>
        </p:nvSpPr>
        <p:spPr>
          <a:xfrm>
            <a:off x="11006137" y="862011"/>
            <a:ext cx="1042988" cy="500063"/>
          </a:xfrm>
          <a:prstGeom prst="rect">
            <a:avLst/>
          </a:prstGeom>
          <a:solidFill>
            <a:schemeClr val="accent3">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2800" b="1" dirty="0" smtClean="0">
                <a:solidFill>
                  <a:schemeClr val="accent2">
                    <a:lumMod val="75000"/>
                  </a:schemeClr>
                </a:solidFill>
              </a:rPr>
              <a:t>in</a:t>
            </a:r>
            <a:endParaRPr lang="ru-RU" sz="2800" b="1" dirty="0">
              <a:solidFill>
                <a:schemeClr val="accent2">
                  <a:lumMod val="75000"/>
                </a:schemeClr>
              </a:solidFill>
            </a:endParaRPr>
          </a:p>
        </p:txBody>
      </p:sp>
      <p:sp>
        <p:nvSpPr>
          <p:cNvPr id="15" name="Прямоугольник 14"/>
          <p:cNvSpPr/>
          <p:nvPr/>
        </p:nvSpPr>
        <p:spPr>
          <a:xfrm>
            <a:off x="10901362" y="3990974"/>
            <a:ext cx="1042988" cy="500063"/>
          </a:xfrm>
          <a:prstGeom prst="rect">
            <a:avLst/>
          </a:prstGeom>
          <a:solidFill>
            <a:schemeClr val="accent3">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2800" b="1" dirty="0" smtClean="0">
                <a:solidFill>
                  <a:schemeClr val="accent2">
                    <a:lumMod val="75000"/>
                  </a:schemeClr>
                </a:solidFill>
              </a:rPr>
              <a:t>in</a:t>
            </a:r>
            <a:endParaRPr lang="ru-RU" sz="2800" b="1" dirty="0">
              <a:solidFill>
                <a:schemeClr val="accent2">
                  <a:lumMod val="75000"/>
                </a:schemeClr>
              </a:solidFill>
            </a:endParaRPr>
          </a:p>
        </p:txBody>
      </p:sp>
      <p:sp>
        <p:nvSpPr>
          <p:cNvPr id="16" name="Прямоугольник 15"/>
          <p:cNvSpPr/>
          <p:nvPr/>
        </p:nvSpPr>
        <p:spPr>
          <a:xfrm>
            <a:off x="10229850" y="4648199"/>
            <a:ext cx="1042988" cy="500063"/>
          </a:xfrm>
          <a:prstGeom prst="rect">
            <a:avLst/>
          </a:prstGeom>
          <a:solidFill>
            <a:schemeClr val="accent3">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2800" b="1" dirty="0" smtClean="0">
                <a:solidFill>
                  <a:schemeClr val="accent2">
                    <a:lumMod val="75000"/>
                  </a:schemeClr>
                </a:solidFill>
              </a:rPr>
              <a:t>aus</a:t>
            </a:r>
            <a:endParaRPr lang="ru-RU" sz="2800" b="1" dirty="0">
              <a:solidFill>
                <a:schemeClr val="accent2">
                  <a:lumMod val="75000"/>
                </a:schemeClr>
              </a:solidFill>
            </a:endParaRPr>
          </a:p>
        </p:txBody>
      </p:sp>
      <p:sp>
        <p:nvSpPr>
          <p:cNvPr id="17" name="Прямоугольник 16"/>
          <p:cNvSpPr/>
          <p:nvPr/>
        </p:nvSpPr>
        <p:spPr>
          <a:xfrm>
            <a:off x="10296525" y="2814637"/>
            <a:ext cx="1042988" cy="500063"/>
          </a:xfrm>
          <a:prstGeom prst="rect">
            <a:avLst/>
          </a:prstGeom>
          <a:solidFill>
            <a:schemeClr val="accent3">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2800" b="1" dirty="0" smtClean="0">
                <a:solidFill>
                  <a:schemeClr val="accent2">
                    <a:lumMod val="75000"/>
                  </a:schemeClr>
                </a:solidFill>
              </a:rPr>
              <a:t>mit</a:t>
            </a:r>
            <a:endParaRPr lang="ru-RU" sz="2800" b="1" dirty="0">
              <a:solidFill>
                <a:schemeClr val="accent2">
                  <a:lumMod val="75000"/>
                </a:schemeClr>
              </a:solidFill>
            </a:endParaRPr>
          </a:p>
        </p:txBody>
      </p:sp>
    </p:spTree>
    <p:extLst>
      <p:ext uri="{BB962C8B-B14F-4D97-AF65-F5344CB8AC3E}">
        <p14:creationId xmlns:p14="http://schemas.microsoft.com/office/powerpoint/2010/main" val="1963286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1.25E-6 -3.33333E-6 L -0.53294 -0.29051 " pathEditMode="relative" rAng="0" ptsTypes="AA">
                                      <p:cBhvr>
                                        <p:cTn id="6" dur="2000" fill="hold"/>
                                        <p:tgtEl>
                                          <p:spTgt spid="6"/>
                                        </p:tgtEl>
                                        <p:attrNameLst>
                                          <p:attrName>ppt_x</p:attrName>
                                          <p:attrName>ppt_y</p:attrName>
                                        </p:attrNameLst>
                                      </p:cBhvr>
                                      <p:rCtr x="-26654" y="-14537"/>
                                    </p:animMotion>
                                  </p:childTnLst>
                                </p:cTn>
                              </p:par>
                            </p:childTnLst>
                          </p:cTn>
                        </p:par>
                      </p:childTnLst>
                    </p:cTn>
                  </p:par>
                  <p:par>
                    <p:cTn id="7" fill="hold">
                      <p:stCondLst>
                        <p:cond delay="indefinite"/>
                      </p:stCondLst>
                      <p:childTnLst>
                        <p:par>
                          <p:cTn id="8" fill="hold">
                            <p:stCondLst>
                              <p:cond delay="0"/>
                            </p:stCondLst>
                            <p:childTnLst>
                              <p:par>
                                <p:cTn id="9" presetID="42" presetClass="path" presetSubtype="0" accel="50000" decel="50000" fill="hold" grpId="0" nodeType="clickEffect">
                                  <p:stCondLst>
                                    <p:cond delay="0"/>
                                  </p:stCondLst>
                                  <p:childTnLst>
                                    <p:animMotion origin="layout" path="M 1.04167E-6 -4.81481E-6 L -0.48997 0.03936 " pathEditMode="relative" rAng="0" ptsTypes="AA">
                                      <p:cBhvr>
                                        <p:cTn id="10" dur="2000" fill="hold"/>
                                        <p:tgtEl>
                                          <p:spTgt spid="8"/>
                                        </p:tgtEl>
                                        <p:attrNameLst>
                                          <p:attrName>ppt_x</p:attrName>
                                          <p:attrName>ppt_y</p:attrName>
                                        </p:attrNameLst>
                                      </p:cBhvr>
                                      <p:rCtr x="-24505" y="1968"/>
                                    </p:animMotion>
                                  </p:childTnLst>
                                </p:cTn>
                              </p:par>
                            </p:childTnLst>
                          </p:cTn>
                        </p:par>
                      </p:childTnLst>
                    </p:cTn>
                  </p:par>
                  <p:par>
                    <p:cTn id="11" fill="hold">
                      <p:stCondLst>
                        <p:cond delay="indefinite"/>
                      </p:stCondLst>
                      <p:childTnLst>
                        <p:par>
                          <p:cTn id="12" fill="hold">
                            <p:stCondLst>
                              <p:cond delay="0"/>
                            </p:stCondLst>
                            <p:childTnLst>
                              <p:par>
                                <p:cTn id="13" presetID="42" presetClass="path" presetSubtype="0" accel="50000" decel="50000" fill="hold" grpId="0" nodeType="clickEffect">
                                  <p:stCondLst>
                                    <p:cond delay="0"/>
                                  </p:stCondLst>
                                  <p:childTnLst>
                                    <p:animMotion origin="layout" path="M -2.08333E-6 1.85185E-6 L -0.20169 -0.15023 " pathEditMode="relative" rAng="0" ptsTypes="AA">
                                      <p:cBhvr>
                                        <p:cTn id="14" dur="2000" fill="hold"/>
                                        <p:tgtEl>
                                          <p:spTgt spid="9"/>
                                        </p:tgtEl>
                                        <p:attrNameLst>
                                          <p:attrName>ppt_x</p:attrName>
                                          <p:attrName>ppt_y</p:attrName>
                                        </p:attrNameLst>
                                      </p:cBhvr>
                                      <p:rCtr x="-10091" y="-7523"/>
                                    </p:animMotion>
                                  </p:childTnLst>
                                </p:cTn>
                              </p:par>
                            </p:childTnLst>
                          </p:cTn>
                        </p:par>
                      </p:childTnLst>
                    </p:cTn>
                  </p:par>
                  <p:par>
                    <p:cTn id="15" fill="hold">
                      <p:stCondLst>
                        <p:cond delay="indefinite"/>
                      </p:stCondLst>
                      <p:childTnLst>
                        <p:par>
                          <p:cTn id="16" fill="hold">
                            <p:stCondLst>
                              <p:cond delay="0"/>
                            </p:stCondLst>
                            <p:childTnLst>
                              <p:par>
                                <p:cTn id="17" presetID="42" presetClass="path" presetSubtype="0" accel="50000" decel="50000" fill="hold" grpId="0" nodeType="clickEffect">
                                  <p:stCondLst>
                                    <p:cond delay="0"/>
                                  </p:stCondLst>
                                  <p:childTnLst>
                                    <p:animMotion origin="layout" path="M 0.00938 -0.05416 L -0.77239 0.15602 " pathEditMode="relative" rAng="0" ptsTypes="AA">
                                      <p:cBhvr>
                                        <p:cTn id="18" dur="2000" fill="hold"/>
                                        <p:tgtEl>
                                          <p:spTgt spid="10"/>
                                        </p:tgtEl>
                                        <p:attrNameLst>
                                          <p:attrName>ppt_x</p:attrName>
                                          <p:attrName>ppt_y</p:attrName>
                                        </p:attrNameLst>
                                      </p:cBhvr>
                                      <p:rCtr x="-39089" y="10509"/>
                                    </p:animMotion>
                                  </p:childTnLst>
                                </p:cTn>
                              </p:par>
                            </p:childTnLst>
                          </p:cTn>
                        </p:par>
                      </p:childTnLst>
                    </p:cTn>
                  </p:par>
                  <p:par>
                    <p:cTn id="19" fill="hold">
                      <p:stCondLst>
                        <p:cond delay="indefinite"/>
                      </p:stCondLst>
                      <p:childTnLst>
                        <p:par>
                          <p:cTn id="20" fill="hold">
                            <p:stCondLst>
                              <p:cond delay="0"/>
                            </p:stCondLst>
                            <p:childTnLst>
                              <p:par>
                                <p:cTn id="21" presetID="42" presetClass="path" presetSubtype="0" accel="50000" decel="50000" fill="hold" grpId="0" nodeType="clickEffect">
                                  <p:stCondLst>
                                    <p:cond delay="0"/>
                                  </p:stCondLst>
                                  <p:childTnLst>
                                    <p:animMotion origin="layout" path="M -2.70833E-6 1.85185E-6 L -0.60716 0.37893 " pathEditMode="relative" rAng="0" ptsTypes="AA">
                                      <p:cBhvr>
                                        <p:cTn id="22" dur="2000" fill="hold"/>
                                        <p:tgtEl>
                                          <p:spTgt spid="12"/>
                                        </p:tgtEl>
                                        <p:attrNameLst>
                                          <p:attrName>ppt_x</p:attrName>
                                          <p:attrName>ppt_y</p:attrName>
                                        </p:attrNameLst>
                                      </p:cBhvr>
                                      <p:rCtr x="-30365" y="18935"/>
                                    </p:animMotion>
                                  </p:childTnLst>
                                </p:cTn>
                              </p:par>
                            </p:childTnLst>
                          </p:cTn>
                        </p:par>
                      </p:childTnLst>
                    </p:cTn>
                  </p:par>
                  <p:par>
                    <p:cTn id="23" fill="hold">
                      <p:stCondLst>
                        <p:cond delay="indefinite"/>
                      </p:stCondLst>
                      <p:childTnLst>
                        <p:par>
                          <p:cTn id="24" fill="hold">
                            <p:stCondLst>
                              <p:cond delay="0"/>
                            </p:stCondLst>
                            <p:childTnLst>
                              <p:par>
                                <p:cTn id="25" presetID="42" presetClass="path" presetSubtype="0" accel="50000" decel="50000" fill="hold" grpId="0" nodeType="clickEffect">
                                  <p:stCondLst>
                                    <p:cond delay="0"/>
                                  </p:stCondLst>
                                  <p:childTnLst>
                                    <p:animMotion origin="layout" path="M -2.70833E-6 2.96296E-6 L -0.40755 0.36504 " pathEditMode="relative" rAng="0" ptsTypes="AA">
                                      <p:cBhvr>
                                        <p:cTn id="26" dur="2000" fill="hold"/>
                                        <p:tgtEl>
                                          <p:spTgt spid="14"/>
                                        </p:tgtEl>
                                        <p:attrNameLst>
                                          <p:attrName>ppt_x</p:attrName>
                                          <p:attrName>ppt_y</p:attrName>
                                        </p:attrNameLst>
                                      </p:cBhvr>
                                      <p:rCtr x="-20378" y="18241"/>
                                    </p:animMotion>
                                  </p:childTnLst>
                                </p:cTn>
                              </p:par>
                            </p:childTnLst>
                          </p:cTn>
                        </p:par>
                      </p:childTnLst>
                    </p:cTn>
                  </p:par>
                  <p:par>
                    <p:cTn id="27" fill="hold">
                      <p:stCondLst>
                        <p:cond delay="indefinite"/>
                      </p:stCondLst>
                      <p:childTnLst>
                        <p:par>
                          <p:cTn id="28" fill="hold">
                            <p:stCondLst>
                              <p:cond delay="0"/>
                            </p:stCondLst>
                            <p:childTnLst>
                              <p:par>
                                <p:cTn id="29" presetID="42" presetClass="path" presetSubtype="0" accel="50000" decel="50000" fill="hold" grpId="0" nodeType="clickEffect">
                                  <p:stCondLst>
                                    <p:cond delay="0"/>
                                  </p:stCondLst>
                                  <p:childTnLst>
                                    <p:animMotion origin="layout" path="M 0.02344 0.00625 L -0.52239 0.21713 " pathEditMode="relative" rAng="0" ptsTypes="AA">
                                      <p:cBhvr>
                                        <p:cTn id="30" dur="2000" fill="hold"/>
                                        <p:tgtEl>
                                          <p:spTgt spid="13"/>
                                        </p:tgtEl>
                                        <p:attrNameLst>
                                          <p:attrName>ppt_x</p:attrName>
                                          <p:attrName>ppt_y</p:attrName>
                                        </p:attrNameLst>
                                      </p:cBhvr>
                                      <p:rCtr x="-27292" y="10532"/>
                                    </p:animMotion>
                                  </p:childTnLst>
                                </p:cTn>
                              </p:par>
                            </p:childTnLst>
                          </p:cTn>
                        </p:par>
                      </p:childTnLst>
                    </p:cTn>
                  </p:par>
                  <p:par>
                    <p:cTn id="31" fill="hold">
                      <p:stCondLst>
                        <p:cond delay="indefinite"/>
                      </p:stCondLst>
                      <p:childTnLst>
                        <p:par>
                          <p:cTn id="32" fill="hold">
                            <p:stCondLst>
                              <p:cond delay="0"/>
                            </p:stCondLst>
                            <p:childTnLst>
                              <p:par>
                                <p:cTn id="33" presetID="42" presetClass="path" presetSubtype="0" accel="50000" decel="50000" fill="hold" grpId="0" nodeType="clickEffect">
                                  <p:stCondLst>
                                    <p:cond delay="0"/>
                                  </p:stCondLst>
                                  <p:childTnLst>
                                    <p:animMotion origin="layout" path="M -2.08333E-6 1.85185E-6 L -0.2013 -0.02732 " pathEditMode="relative" rAng="0" ptsTypes="AA">
                                      <p:cBhvr>
                                        <p:cTn id="34" dur="2000" fill="hold"/>
                                        <p:tgtEl>
                                          <p:spTgt spid="11"/>
                                        </p:tgtEl>
                                        <p:attrNameLst>
                                          <p:attrName>ppt_x</p:attrName>
                                          <p:attrName>ppt_y</p:attrName>
                                        </p:attrNameLst>
                                      </p:cBhvr>
                                      <p:rCtr x="-10065" y="-1366"/>
                                    </p:animMotion>
                                  </p:childTnLst>
                                </p:cTn>
                              </p:par>
                            </p:childTnLst>
                          </p:cTn>
                        </p:par>
                      </p:childTnLst>
                    </p:cTn>
                  </p:par>
                  <p:par>
                    <p:cTn id="35" fill="hold">
                      <p:stCondLst>
                        <p:cond delay="indefinite"/>
                      </p:stCondLst>
                      <p:childTnLst>
                        <p:par>
                          <p:cTn id="36" fill="hold">
                            <p:stCondLst>
                              <p:cond delay="0"/>
                            </p:stCondLst>
                            <p:childTnLst>
                              <p:par>
                                <p:cTn id="37" presetID="42" presetClass="path" presetSubtype="0" accel="50000" decel="50000" fill="hold" grpId="0" nodeType="clickEffect">
                                  <p:stCondLst>
                                    <p:cond delay="0"/>
                                  </p:stCondLst>
                                  <p:childTnLst>
                                    <p:animMotion origin="layout" path="M -0.00352 -0.00209 L -0.31224 0.02963 " pathEditMode="relative" rAng="0" ptsTypes="AA">
                                      <p:cBhvr>
                                        <p:cTn id="38" dur="2000" fill="hold"/>
                                        <p:tgtEl>
                                          <p:spTgt spid="15"/>
                                        </p:tgtEl>
                                        <p:attrNameLst>
                                          <p:attrName>ppt_x</p:attrName>
                                          <p:attrName>ppt_y</p:attrName>
                                        </p:attrNameLst>
                                      </p:cBhvr>
                                      <p:rCtr x="-15443" y="1574"/>
                                    </p:animMotion>
                                  </p:childTnLst>
                                </p:cTn>
                              </p:par>
                            </p:childTnLst>
                          </p:cTn>
                        </p:par>
                      </p:childTnLst>
                    </p:cTn>
                  </p:par>
                  <p:par>
                    <p:cTn id="39" fill="hold">
                      <p:stCondLst>
                        <p:cond delay="indefinite"/>
                      </p:stCondLst>
                      <p:childTnLst>
                        <p:par>
                          <p:cTn id="40" fill="hold">
                            <p:stCondLst>
                              <p:cond delay="0"/>
                            </p:stCondLst>
                            <p:childTnLst>
                              <p:par>
                                <p:cTn id="41" presetID="42" presetClass="path" presetSubtype="0" accel="50000" decel="50000" fill="hold" grpId="0" nodeType="clickEffect">
                                  <p:stCondLst>
                                    <p:cond delay="0"/>
                                  </p:stCondLst>
                                  <p:childTnLst>
                                    <p:animMotion origin="layout" path="M 4.16667E-7 7.40741E-7 L -0.61068 0.31157 " pathEditMode="relative" rAng="0" ptsTypes="AA">
                                      <p:cBhvr>
                                        <p:cTn id="42" dur="2000" fill="hold"/>
                                        <p:tgtEl>
                                          <p:spTgt spid="17"/>
                                        </p:tgtEl>
                                        <p:attrNameLst>
                                          <p:attrName>ppt_x</p:attrName>
                                          <p:attrName>ppt_y</p:attrName>
                                        </p:attrNameLst>
                                      </p:cBhvr>
                                      <p:rCtr x="-30534" y="15579"/>
                                    </p:animMotion>
                                  </p:childTnLst>
                                </p:cTn>
                              </p:par>
                            </p:childTnLst>
                          </p:cTn>
                        </p:par>
                      </p:childTnLst>
                    </p:cTn>
                  </p:par>
                  <p:par>
                    <p:cTn id="43" fill="hold">
                      <p:stCondLst>
                        <p:cond delay="indefinite"/>
                      </p:stCondLst>
                      <p:childTnLst>
                        <p:par>
                          <p:cTn id="44" fill="hold">
                            <p:stCondLst>
                              <p:cond delay="0"/>
                            </p:stCondLst>
                            <p:childTnLst>
                              <p:par>
                                <p:cTn id="45" presetID="42" presetClass="path" presetSubtype="0" accel="50000" decel="50000" fill="hold" grpId="0" nodeType="clickEffect">
                                  <p:stCondLst>
                                    <p:cond delay="0"/>
                                  </p:stCondLst>
                                  <p:childTnLst>
                                    <p:animMotion origin="layout" path="M -8.33333E-7 -3.7037E-7 L -0.57943 0.11296 " pathEditMode="relative" rAng="0" ptsTypes="AA">
                                      <p:cBhvr>
                                        <p:cTn id="46" dur="2000" fill="hold"/>
                                        <p:tgtEl>
                                          <p:spTgt spid="16"/>
                                        </p:tgtEl>
                                        <p:attrNameLst>
                                          <p:attrName>ppt_x</p:attrName>
                                          <p:attrName>ppt_y</p:attrName>
                                        </p:attrNameLst>
                                      </p:cBhvr>
                                      <p:rCtr x="-28971" y="5648"/>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14325" y="0"/>
            <a:ext cx="11530013" cy="614363"/>
          </a:xfrm>
          <a:solidFill>
            <a:srgbClr val="00B0F0"/>
          </a:solidFill>
        </p:spPr>
        <p:txBody>
          <a:bodyPr>
            <a:noAutofit/>
          </a:bodyPr>
          <a:lstStyle/>
          <a:p>
            <a:r>
              <a:rPr lang="ru-RU" sz="4800" b="1" dirty="0">
                <a:solidFill>
                  <a:schemeClr val="bg1"/>
                </a:solidFill>
                <a:latin typeface="+mn-lt"/>
              </a:rPr>
              <a:t>SMS </a:t>
            </a:r>
            <a:r>
              <a:rPr lang="ru-RU" sz="4800" b="1" dirty="0" smtClean="0">
                <a:solidFill>
                  <a:schemeClr val="bg1"/>
                </a:solidFill>
                <a:latin typeface="+mn-lt"/>
              </a:rPr>
              <a:t>–</a:t>
            </a:r>
            <a:r>
              <a:rPr lang="de-AT" sz="4800" b="1" dirty="0" smtClean="0">
                <a:solidFill>
                  <a:schemeClr val="bg1"/>
                </a:solidFill>
                <a:latin typeface="+mn-lt"/>
              </a:rPr>
              <a:t>Abkürzungen</a:t>
            </a:r>
            <a:endParaRPr lang="ru-RU" sz="4800" b="1" dirty="0">
              <a:solidFill>
                <a:schemeClr val="bg1"/>
              </a:solidFill>
              <a:latin typeface="+mn-lt"/>
              <a:cs typeface="Arial" panose="020B0604020202020204" pitchFamily="34" charset="0"/>
            </a:endParaRPr>
          </a:p>
        </p:txBody>
      </p:sp>
      <p:sp>
        <p:nvSpPr>
          <p:cNvPr id="5" name="Подзаголовок 4"/>
          <p:cNvSpPr>
            <a:spLocks noGrp="1"/>
          </p:cNvSpPr>
          <p:nvPr>
            <p:ph type="subTitle" idx="1"/>
          </p:nvPr>
        </p:nvSpPr>
        <p:spPr>
          <a:xfrm>
            <a:off x="385763" y="585788"/>
            <a:ext cx="11530013" cy="6043612"/>
          </a:xfrm>
          <a:ln w="28575"/>
        </p:spPr>
        <p:style>
          <a:lnRef idx="2">
            <a:schemeClr val="accent3"/>
          </a:lnRef>
          <a:fillRef idx="1">
            <a:schemeClr val="lt1"/>
          </a:fillRef>
          <a:effectRef idx="0">
            <a:schemeClr val="accent3"/>
          </a:effectRef>
          <a:fontRef idx="minor">
            <a:schemeClr val="dk1"/>
          </a:fontRef>
        </p:style>
        <p:txBody>
          <a:bodyPr>
            <a:normAutofit/>
          </a:bodyPr>
          <a:lstStyle/>
          <a:p>
            <a:pPr lvl="0" algn="l"/>
            <a:endParaRPr lang="de-DE" sz="2800" dirty="0">
              <a:solidFill>
                <a:srgbClr val="000000"/>
              </a:solidFill>
              <a:latin typeface="Trebuchet MS" panose="020B0603020202020204" pitchFamily="34" charset="0"/>
              <a:ea typeface="Times New Roman" panose="02020603050405020304" pitchFamily="18" charset="0"/>
              <a:cs typeface="Times New Roman" panose="02020603050405020304" pitchFamily="18" charset="0"/>
            </a:endParaRPr>
          </a:p>
          <a:p>
            <a:pPr lvl="0" algn="l"/>
            <a:endParaRPr lang="de-DE" sz="2800" dirty="0" smtClean="0">
              <a:solidFill>
                <a:srgbClr val="000000"/>
              </a:solidFill>
              <a:latin typeface="Trebuchet MS" panose="020B0603020202020204" pitchFamily="34" charset="0"/>
              <a:ea typeface="Times New Roman" panose="02020603050405020304" pitchFamily="18" charset="0"/>
              <a:cs typeface="Times New Roman" panose="02020603050405020304" pitchFamily="18" charset="0"/>
            </a:endParaRPr>
          </a:p>
          <a:p>
            <a:pPr marL="514350" lvl="0" indent="-514350" algn="l">
              <a:buAutoNum type="arabicPeriod" startAt="2"/>
            </a:pPr>
            <a:endParaRPr lang="de-DE" sz="2800" b="1" dirty="0" smtClean="0">
              <a:solidFill>
                <a:srgbClr val="7030A0"/>
              </a:solidFill>
              <a:latin typeface="Arial" panose="020B0604020202020204" pitchFamily="34" charset="0"/>
              <a:cs typeface="Arial" panose="020B0604020202020204" pitchFamily="34"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675510723"/>
              </p:ext>
            </p:extLst>
          </p:nvPr>
        </p:nvGraphicFramePr>
        <p:xfrm>
          <a:off x="1603375" y="733954"/>
          <a:ext cx="9455150" cy="5547360"/>
        </p:xfrm>
        <a:graphic>
          <a:graphicData uri="http://schemas.openxmlformats.org/drawingml/2006/table">
            <a:tbl>
              <a:tblPr firstRow="1" bandRow="1">
                <a:tableStyleId>{C4B1156A-380E-4F78-BDF5-A606A8083BF9}</a:tableStyleId>
              </a:tblPr>
              <a:tblGrid>
                <a:gridCol w="4727575"/>
                <a:gridCol w="4727575"/>
              </a:tblGrid>
              <a:tr h="370840">
                <a:tc>
                  <a:txBody>
                    <a:bodyPr/>
                    <a:lstStyle/>
                    <a:p>
                      <a:r>
                        <a:rPr lang="en-US" sz="2200" b="1" kern="1200" dirty="0" smtClean="0">
                          <a:solidFill>
                            <a:schemeClr val="dk1"/>
                          </a:solidFill>
                          <a:effectLst/>
                          <a:latin typeface="+mn-lt"/>
                          <a:ea typeface="+mn-ea"/>
                          <a:cs typeface="+mn-cs"/>
                        </a:rPr>
                        <a:t>8ung </a:t>
                      </a:r>
                      <a:endParaRPr lang="ru-RU" sz="2200" dirty="0"/>
                    </a:p>
                  </a:txBody>
                  <a:tcPr/>
                </a:tc>
                <a:tc>
                  <a:txBody>
                    <a:bodyPr/>
                    <a:lstStyle/>
                    <a:p>
                      <a:r>
                        <a:rPr lang="de-AT" sz="2200" dirty="0" smtClean="0"/>
                        <a:t>Achtung</a:t>
                      </a:r>
                      <a:endParaRPr lang="ru-RU" sz="2200" dirty="0"/>
                    </a:p>
                  </a:txBody>
                  <a:tcPr/>
                </a:tc>
              </a:tr>
              <a:tr h="370840">
                <a:tc>
                  <a:txBody>
                    <a:bodyPr/>
                    <a:lstStyle/>
                    <a:p>
                      <a:r>
                        <a:rPr lang="de-AT" sz="2200" b="1" dirty="0" smtClean="0"/>
                        <a:t>Gute N8</a:t>
                      </a:r>
                      <a:endParaRPr lang="ru-RU" sz="2200" b="1" dirty="0"/>
                    </a:p>
                  </a:txBody>
                  <a:tcPr/>
                </a:tc>
                <a:tc>
                  <a:txBody>
                    <a:bodyPr/>
                    <a:lstStyle/>
                    <a:p>
                      <a:r>
                        <a:rPr lang="de-AT" sz="2200" b="1" dirty="0" smtClean="0"/>
                        <a:t>Gute Nacht</a:t>
                      </a:r>
                      <a:endParaRPr lang="ru-RU" sz="2200" b="1" dirty="0"/>
                    </a:p>
                  </a:txBody>
                  <a:tcPr/>
                </a:tc>
              </a:tr>
              <a:tr h="370840">
                <a:tc>
                  <a:txBody>
                    <a:bodyPr/>
                    <a:lstStyle/>
                    <a:p>
                      <a:r>
                        <a:rPr lang="de-AT" sz="2200" b="1" dirty="0" smtClean="0"/>
                        <a:t>AKLA</a:t>
                      </a:r>
                      <a:endParaRPr lang="ru-RU" sz="2200" b="1" dirty="0"/>
                    </a:p>
                  </a:txBody>
                  <a:tcPr/>
                </a:tc>
                <a:tc>
                  <a:txBody>
                    <a:bodyPr/>
                    <a:lstStyle/>
                    <a:p>
                      <a:r>
                        <a:rPr lang="de-AT" sz="2200" b="1" dirty="0" smtClean="0"/>
                        <a:t>Alles klar</a:t>
                      </a:r>
                      <a:endParaRPr lang="ru-RU" sz="2200" b="1" dirty="0"/>
                    </a:p>
                  </a:txBody>
                  <a:tcPr/>
                </a:tc>
              </a:tr>
              <a:tr h="370840">
                <a:tc>
                  <a:txBody>
                    <a:bodyPr/>
                    <a:lstStyle/>
                    <a:p>
                      <a:r>
                        <a:rPr lang="de-AT" sz="2200" b="1" dirty="0" smtClean="0"/>
                        <a:t>BB</a:t>
                      </a:r>
                      <a:endParaRPr lang="ru-RU" sz="2200" b="1" dirty="0"/>
                    </a:p>
                  </a:txBody>
                  <a:tcPr/>
                </a:tc>
                <a:tc>
                  <a:txBody>
                    <a:bodyPr/>
                    <a:lstStyle/>
                    <a:p>
                      <a:r>
                        <a:rPr lang="de-AT" sz="2200" b="1" dirty="0" smtClean="0"/>
                        <a:t>Bis bald</a:t>
                      </a:r>
                      <a:endParaRPr lang="ru-RU" sz="2200" b="1" dirty="0"/>
                    </a:p>
                  </a:txBody>
                  <a:tcPr/>
                </a:tc>
              </a:tr>
              <a:tr h="370840">
                <a:tc>
                  <a:txBody>
                    <a:bodyPr/>
                    <a:lstStyle/>
                    <a:p>
                      <a:r>
                        <a:rPr lang="en-US" sz="2200" b="1" kern="1200" dirty="0" smtClean="0">
                          <a:solidFill>
                            <a:schemeClr val="dk1"/>
                          </a:solidFill>
                          <a:effectLst/>
                          <a:latin typeface="+mn-lt"/>
                          <a:ea typeface="+mn-ea"/>
                          <a:cs typeface="+mn-cs"/>
                        </a:rPr>
                        <a:t>GM </a:t>
                      </a:r>
                      <a:endParaRPr lang="ru-RU" sz="2200" b="1" dirty="0"/>
                    </a:p>
                  </a:txBody>
                  <a:tcPr/>
                </a:tc>
                <a:tc>
                  <a:txBody>
                    <a:bodyPr/>
                    <a:lstStyle/>
                    <a:p>
                      <a:r>
                        <a:rPr lang="de-AT" sz="2200" b="1" dirty="0" smtClean="0"/>
                        <a:t>Guten Morgen</a:t>
                      </a:r>
                      <a:endParaRPr lang="ru-RU" sz="2200" b="1" dirty="0"/>
                    </a:p>
                  </a:txBody>
                  <a:tcPr/>
                </a:tc>
              </a:tr>
              <a:tr h="370840">
                <a:tc>
                  <a:txBody>
                    <a:bodyPr/>
                    <a:lstStyle/>
                    <a:p>
                      <a:r>
                        <a:rPr lang="de-AT" sz="2200" b="1" dirty="0" smtClean="0"/>
                        <a:t>GN</a:t>
                      </a:r>
                      <a:endParaRPr lang="ru-RU" sz="2200" b="1" dirty="0"/>
                    </a:p>
                  </a:txBody>
                  <a:tcPr/>
                </a:tc>
                <a:tc>
                  <a:txBody>
                    <a:bodyPr/>
                    <a:lstStyle/>
                    <a:p>
                      <a:r>
                        <a:rPr lang="de-AT" sz="2200" b="1" dirty="0" smtClean="0"/>
                        <a:t>Gute Nacht</a:t>
                      </a:r>
                      <a:endParaRPr lang="ru-RU" sz="2200" b="1" dirty="0"/>
                    </a:p>
                  </a:txBody>
                  <a:tcPr/>
                </a:tc>
              </a:tr>
              <a:tr h="370840">
                <a:tc>
                  <a:txBody>
                    <a:bodyPr/>
                    <a:lstStyle/>
                    <a:p>
                      <a:r>
                        <a:rPr lang="de-AT" sz="2200" b="1" dirty="0" smtClean="0"/>
                        <a:t>K</a:t>
                      </a:r>
                      <a:endParaRPr lang="ru-RU" sz="2200" b="1" dirty="0"/>
                    </a:p>
                  </a:txBody>
                  <a:tcPr/>
                </a:tc>
                <a:tc>
                  <a:txBody>
                    <a:bodyPr/>
                    <a:lstStyle/>
                    <a:p>
                      <a:r>
                        <a:rPr lang="de-AT" sz="2200" b="1" dirty="0" smtClean="0"/>
                        <a:t>Klar</a:t>
                      </a:r>
                      <a:endParaRPr lang="ru-RU" sz="2200" b="1" dirty="0"/>
                    </a:p>
                  </a:txBody>
                  <a:tcPr/>
                </a:tc>
              </a:tr>
              <a:tr h="370840">
                <a:tc>
                  <a:txBody>
                    <a:bodyPr/>
                    <a:lstStyle/>
                    <a:p>
                      <a:r>
                        <a:rPr lang="de-AT" sz="2200" b="1" dirty="0" smtClean="0"/>
                        <a:t>LG</a:t>
                      </a:r>
                      <a:endParaRPr lang="ru-RU" sz="2200" b="1" dirty="0"/>
                    </a:p>
                  </a:txBody>
                  <a:tcPr/>
                </a:tc>
                <a:tc>
                  <a:txBody>
                    <a:bodyPr/>
                    <a:lstStyle/>
                    <a:p>
                      <a:r>
                        <a:rPr lang="de-AT" sz="2200" b="1" dirty="0" smtClean="0"/>
                        <a:t>Liebe Grüße</a:t>
                      </a:r>
                      <a:endParaRPr lang="ru-RU" sz="2200" b="1" dirty="0"/>
                    </a:p>
                  </a:txBody>
                  <a:tcPr/>
                </a:tc>
              </a:tr>
              <a:tr h="370840">
                <a:tc>
                  <a:txBody>
                    <a:bodyPr/>
                    <a:lstStyle/>
                    <a:p>
                      <a:r>
                        <a:rPr lang="de-AT" sz="2200" b="1" dirty="0" smtClean="0"/>
                        <a:t>LOL</a:t>
                      </a:r>
                      <a:endParaRPr lang="ru-RU" sz="2200" b="1" dirty="0"/>
                    </a:p>
                  </a:txBody>
                  <a:tcPr/>
                </a:tc>
                <a:tc>
                  <a:txBody>
                    <a:bodyPr/>
                    <a:lstStyle/>
                    <a:p>
                      <a:r>
                        <a:rPr lang="en-US" sz="2200" b="1" kern="1200" dirty="0" smtClean="0">
                          <a:solidFill>
                            <a:schemeClr val="dk1"/>
                          </a:solidFill>
                          <a:effectLst/>
                          <a:latin typeface="+mn-lt"/>
                          <a:ea typeface="+mn-ea"/>
                          <a:cs typeface="+mn-cs"/>
                        </a:rPr>
                        <a:t>Laughing Out Loud / </a:t>
                      </a:r>
                      <a:r>
                        <a:rPr lang="en-US" sz="2200" b="1" kern="1200" dirty="0" err="1" smtClean="0">
                          <a:solidFill>
                            <a:schemeClr val="dk1"/>
                          </a:solidFill>
                          <a:effectLst/>
                          <a:latin typeface="+mn-lt"/>
                          <a:ea typeface="+mn-ea"/>
                          <a:cs typeface="+mn-cs"/>
                        </a:rPr>
                        <a:t>Lautes</a:t>
                      </a:r>
                      <a:r>
                        <a:rPr lang="en-US" sz="2200" b="1" kern="1200" dirty="0" smtClean="0">
                          <a:solidFill>
                            <a:schemeClr val="dk1"/>
                          </a:solidFill>
                          <a:effectLst/>
                          <a:latin typeface="+mn-lt"/>
                          <a:ea typeface="+mn-ea"/>
                          <a:cs typeface="+mn-cs"/>
                        </a:rPr>
                        <a:t> </a:t>
                      </a:r>
                      <a:r>
                        <a:rPr lang="en-US" sz="2200" b="1" kern="1200" dirty="0" err="1" smtClean="0">
                          <a:solidFill>
                            <a:schemeClr val="dk1"/>
                          </a:solidFill>
                          <a:effectLst/>
                          <a:latin typeface="+mn-lt"/>
                          <a:ea typeface="+mn-ea"/>
                          <a:cs typeface="+mn-cs"/>
                        </a:rPr>
                        <a:t>Lachen</a:t>
                      </a:r>
                      <a:endParaRPr lang="ru-RU" sz="2200" b="1" dirty="0"/>
                    </a:p>
                  </a:txBody>
                  <a:tcPr/>
                </a:tc>
              </a:tr>
              <a:tr h="370840">
                <a:tc>
                  <a:txBody>
                    <a:bodyPr/>
                    <a:lstStyle/>
                    <a:p>
                      <a:r>
                        <a:rPr lang="de-AT" sz="2200" b="1" dirty="0" smtClean="0"/>
                        <a:t>NP</a:t>
                      </a:r>
                      <a:endParaRPr lang="ru-RU" sz="2200" b="1" dirty="0"/>
                    </a:p>
                  </a:txBody>
                  <a:tcPr/>
                </a:tc>
                <a:tc>
                  <a:txBody>
                    <a:bodyPr/>
                    <a:lstStyle/>
                    <a:p>
                      <a:r>
                        <a:rPr lang="de-AT" sz="2200" b="1" dirty="0" err="1" smtClean="0"/>
                        <a:t>No</a:t>
                      </a:r>
                      <a:r>
                        <a:rPr lang="de-AT" sz="2200" b="1" dirty="0" smtClean="0"/>
                        <a:t> Problem </a:t>
                      </a:r>
                      <a:r>
                        <a:rPr lang="en-US" sz="2200" b="1" kern="1200" dirty="0" smtClean="0">
                          <a:solidFill>
                            <a:schemeClr val="dk1"/>
                          </a:solidFill>
                          <a:effectLst/>
                          <a:latin typeface="+mn-lt"/>
                          <a:ea typeface="+mn-ea"/>
                          <a:cs typeface="+mn-cs"/>
                        </a:rPr>
                        <a:t> / </a:t>
                      </a:r>
                      <a:r>
                        <a:rPr lang="en-US" sz="2200" b="1" kern="1200" dirty="0" err="1" smtClean="0">
                          <a:solidFill>
                            <a:schemeClr val="dk1"/>
                          </a:solidFill>
                          <a:effectLst/>
                          <a:latin typeface="+mn-lt"/>
                          <a:ea typeface="+mn-ea"/>
                          <a:cs typeface="+mn-cs"/>
                        </a:rPr>
                        <a:t>Kein</a:t>
                      </a:r>
                      <a:r>
                        <a:rPr lang="en-US" sz="2200" b="1" kern="1200" dirty="0" smtClean="0">
                          <a:solidFill>
                            <a:schemeClr val="dk1"/>
                          </a:solidFill>
                          <a:effectLst/>
                          <a:latin typeface="+mn-lt"/>
                          <a:ea typeface="+mn-ea"/>
                          <a:cs typeface="+mn-cs"/>
                        </a:rPr>
                        <a:t> Problem</a:t>
                      </a:r>
                      <a:endParaRPr lang="ru-RU" sz="2200" b="1" dirty="0"/>
                    </a:p>
                  </a:txBody>
                  <a:tcPr/>
                </a:tc>
              </a:tr>
              <a:tr h="370840">
                <a:tc>
                  <a:txBody>
                    <a:bodyPr/>
                    <a:lstStyle/>
                    <a:p>
                      <a:r>
                        <a:rPr lang="de-AT" sz="2200" b="1" dirty="0" smtClean="0"/>
                        <a:t>WE</a:t>
                      </a:r>
                      <a:endParaRPr lang="ru-RU" sz="2200" b="1" dirty="0"/>
                    </a:p>
                  </a:txBody>
                  <a:tcPr/>
                </a:tc>
                <a:tc>
                  <a:txBody>
                    <a:bodyPr/>
                    <a:lstStyle/>
                    <a:p>
                      <a:r>
                        <a:rPr lang="de-AT" sz="2200" b="1" dirty="0" smtClean="0"/>
                        <a:t>Wochenende</a:t>
                      </a:r>
                      <a:endParaRPr lang="ru-RU" sz="2200" b="1" dirty="0"/>
                    </a:p>
                  </a:txBody>
                  <a:tcPr/>
                </a:tc>
              </a:tr>
              <a:tr h="370840">
                <a:tc>
                  <a:txBody>
                    <a:bodyPr/>
                    <a:lstStyle/>
                    <a:p>
                      <a:r>
                        <a:rPr lang="de-AT" sz="2200" b="1" dirty="0" smtClean="0"/>
                        <a:t>VLG</a:t>
                      </a:r>
                      <a:endParaRPr lang="ru-RU" sz="2200" b="1" dirty="0"/>
                    </a:p>
                  </a:txBody>
                  <a:tcPr/>
                </a:tc>
                <a:tc>
                  <a:txBody>
                    <a:bodyPr/>
                    <a:lstStyle/>
                    <a:p>
                      <a:r>
                        <a:rPr lang="en-US" sz="2200" b="1" kern="1200" dirty="0" smtClean="0">
                          <a:solidFill>
                            <a:schemeClr val="dk1"/>
                          </a:solidFill>
                          <a:effectLst/>
                          <a:latin typeface="+mn-lt"/>
                          <a:ea typeface="+mn-ea"/>
                          <a:cs typeface="+mn-cs"/>
                        </a:rPr>
                        <a:t> </a:t>
                      </a:r>
                      <a:r>
                        <a:rPr lang="en-US" sz="2200" b="1" kern="1200" dirty="0" err="1" smtClean="0">
                          <a:solidFill>
                            <a:schemeClr val="dk1"/>
                          </a:solidFill>
                          <a:effectLst/>
                          <a:latin typeface="+mn-lt"/>
                          <a:ea typeface="+mn-ea"/>
                          <a:cs typeface="+mn-cs"/>
                        </a:rPr>
                        <a:t>Viele</a:t>
                      </a:r>
                      <a:r>
                        <a:rPr lang="en-US" sz="2200" b="1" kern="1200" baseline="0" dirty="0" smtClean="0">
                          <a:solidFill>
                            <a:schemeClr val="dk1"/>
                          </a:solidFill>
                          <a:effectLst/>
                          <a:latin typeface="+mn-lt"/>
                          <a:ea typeface="+mn-ea"/>
                          <a:cs typeface="+mn-cs"/>
                        </a:rPr>
                        <a:t> </a:t>
                      </a:r>
                      <a:r>
                        <a:rPr lang="en-US" sz="2200" b="1" kern="1200" baseline="0" dirty="0" err="1" smtClean="0">
                          <a:solidFill>
                            <a:schemeClr val="dk1"/>
                          </a:solidFill>
                          <a:effectLst/>
                          <a:latin typeface="+mn-lt"/>
                          <a:ea typeface="+mn-ea"/>
                          <a:cs typeface="+mn-cs"/>
                        </a:rPr>
                        <a:t>liebe</a:t>
                      </a:r>
                      <a:r>
                        <a:rPr lang="en-US" sz="2200" b="1" kern="1200" baseline="0" dirty="0" smtClean="0">
                          <a:solidFill>
                            <a:schemeClr val="dk1"/>
                          </a:solidFill>
                          <a:effectLst/>
                          <a:latin typeface="+mn-lt"/>
                          <a:ea typeface="+mn-ea"/>
                          <a:cs typeface="+mn-cs"/>
                        </a:rPr>
                        <a:t> </a:t>
                      </a:r>
                      <a:r>
                        <a:rPr lang="en-US" sz="2200" b="1" kern="1200" baseline="0" dirty="0" err="1" smtClean="0">
                          <a:solidFill>
                            <a:schemeClr val="dk1"/>
                          </a:solidFill>
                          <a:effectLst/>
                          <a:latin typeface="+mn-lt"/>
                          <a:ea typeface="+mn-ea"/>
                          <a:cs typeface="+mn-cs"/>
                        </a:rPr>
                        <a:t>Grüße</a:t>
                      </a:r>
                      <a:endParaRPr lang="ru-RU" sz="2200" b="1" dirty="0"/>
                    </a:p>
                  </a:txBody>
                  <a:tcPr/>
                </a:tc>
              </a:tr>
              <a:tr h="370840">
                <a:tc>
                  <a:txBody>
                    <a:bodyPr/>
                    <a:lstStyle/>
                    <a:p>
                      <a:r>
                        <a:rPr lang="de-AT" sz="2200" b="1" dirty="0" err="1" smtClean="0"/>
                        <a:t>ZzZ</a:t>
                      </a:r>
                      <a:endParaRPr lang="ru-RU" sz="2200" b="1" dirty="0"/>
                    </a:p>
                  </a:txBody>
                  <a:tcPr/>
                </a:tc>
                <a:tc>
                  <a:txBody>
                    <a:bodyPr/>
                    <a:lstStyle/>
                    <a:p>
                      <a:r>
                        <a:rPr lang="de-AT" sz="2200" b="1" dirty="0" smtClean="0"/>
                        <a:t>Schlafen</a:t>
                      </a:r>
                      <a:endParaRPr lang="ru-RU" sz="2200" b="1" dirty="0"/>
                    </a:p>
                  </a:txBody>
                  <a:tcPr/>
                </a:tc>
              </a:tr>
            </a:tbl>
          </a:graphicData>
        </a:graphic>
      </p:graphicFrame>
    </p:spTree>
    <p:extLst>
      <p:ext uri="{BB962C8B-B14F-4D97-AF65-F5344CB8AC3E}">
        <p14:creationId xmlns:p14="http://schemas.microsoft.com/office/powerpoint/2010/main" val="2847798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solidFill>
            <a:srgbClr val="00B0F0"/>
          </a:solidFill>
        </p:spPr>
        <p:txBody>
          <a:bodyPr>
            <a:noAutofit/>
          </a:bodyPr>
          <a:lstStyle/>
          <a:p>
            <a:pPr algn="ctr"/>
            <a:r>
              <a:rPr lang="ru-RU" sz="6000" b="1" dirty="0">
                <a:solidFill>
                  <a:schemeClr val="bg1"/>
                </a:solidFill>
                <a:latin typeface="+mn-lt"/>
              </a:rPr>
              <a:t>SMS </a:t>
            </a:r>
            <a:r>
              <a:rPr lang="ru-RU" sz="6000" b="1" dirty="0" smtClean="0">
                <a:solidFill>
                  <a:schemeClr val="bg1"/>
                </a:solidFill>
                <a:latin typeface="+mn-lt"/>
              </a:rPr>
              <a:t>–</a:t>
            </a:r>
            <a:r>
              <a:rPr lang="de-AT" sz="6000" b="1" dirty="0" smtClean="0">
                <a:solidFill>
                  <a:schemeClr val="bg1"/>
                </a:solidFill>
                <a:latin typeface="+mn-lt"/>
              </a:rPr>
              <a:t>Abkürzungen</a:t>
            </a:r>
            <a:endParaRPr lang="ru-RU" sz="6000" b="1" dirty="0">
              <a:solidFill>
                <a:schemeClr val="bg1"/>
              </a:solidFill>
              <a:latin typeface="+mn-lt"/>
              <a:cs typeface="Arial" panose="020B0604020202020204" pitchFamily="34" charset="0"/>
            </a:endParaRPr>
          </a:p>
        </p:txBody>
      </p:sp>
      <p:sp>
        <p:nvSpPr>
          <p:cNvPr id="5" name="Подзаголовок 4"/>
          <p:cNvSpPr>
            <a:spLocks noGrp="1"/>
          </p:cNvSpPr>
          <p:nvPr>
            <p:ph sz="half" idx="1"/>
          </p:nvPr>
        </p:nvSpPr>
        <p:spPr>
          <a:xfrm>
            <a:off x="571500" y="1825625"/>
            <a:ext cx="5448300" cy="4351338"/>
          </a:xfrm>
          <a:ln w="28575"/>
        </p:spPr>
        <p:style>
          <a:lnRef idx="2">
            <a:schemeClr val="accent3"/>
          </a:lnRef>
          <a:fillRef idx="1">
            <a:schemeClr val="lt1"/>
          </a:fillRef>
          <a:effectRef idx="0">
            <a:schemeClr val="accent3"/>
          </a:effectRef>
          <a:fontRef idx="minor">
            <a:schemeClr val="dk1"/>
          </a:fontRef>
        </p:style>
        <p:txBody>
          <a:bodyPr>
            <a:normAutofit/>
          </a:bodyPr>
          <a:lstStyle/>
          <a:p>
            <a:pPr marL="0" lvl="0" indent="0" algn="l">
              <a:buNone/>
            </a:pPr>
            <a:r>
              <a:rPr lang="de-DE" dirty="0" smtClean="0">
                <a:solidFill>
                  <a:srgbClr val="000000"/>
                </a:solidFill>
                <a:latin typeface="Trebuchet MS" panose="020B0603020202020204" pitchFamily="34" charset="0"/>
                <a:ea typeface="Times New Roman" panose="02020603050405020304" pitchFamily="18" charset="0"/>
                <a:cs typeface="Times New Roman" panose="02020603050405020304" pitchFamily="18" charset="0"/>
              </a:rPr>
              <a:t>Versuchen Sie zu erraten, was die folgenden SMS-Abkürzungen bedeuten:</a:t>
            </a:r>
          </a:p>
          <a:p>
            <a:pPr marL="0" lvl="0" indent="0" algn="l">
              <a:buNone/>
            </a:pPr>
            <a:endParaRPr lang="de-DE" sz="2800" dirty="0">
              <a:solidFill>
                <a:srgbClr val="000000"/>
              </a:solidFill>
              <a:latin typeface="Trebuchet MS" panose="020B0603020202020204" pitchFamily="34" charset="0"/>
              <a:ea typeface="Times New Roman" panose="02020603050405020304" pitchFamily="18" charset="0"/>
              <a:cs typeface="Times New Roman" panose="02020603050405020304" pitchFamily="18" charset="0"/>
            </a:endParaRPr>
          </a:p>
          <a:p>
            <a:pPr marL="0" lvl="0" indent="0" algn="l">
              <a:buNone/>
            </a:pPr>
            <a:r>
              <a:rPr lang="de-DE" b="1" dirty="0" err="1" smtClean="0">
                <a:solidFill>
                  <a:schemeClr val="accent2">
                    <a:lumMod val="75000"/>
                  </a:schemeClr>
                </a:solidFill>
                <a:latin typeface="Trebuchet MS" panose="020B0603020202020204" pitchFamily="34" charset="0"/>
                <a:ea typeface="Times New Roman" panose="02020603050405020304" pitchFamily="18" charset="0"/>
                <a:cs typeface="Times New Roman" panose="02020603050405020304" pitchFamily="18" charset="0"/>
              </a:rPr>
              <a:t>Akla</a:t>
            </a:r>
            <a:r>
              <a:rPr lang="de-DE" b="1" dirty="0" smtClean="0">
                <a:solidFill>
                  <a:schemeClr val="accent2">
                    <a:lumMod val="75000"/>
                  </a:schemeClr>
                </a:solidFill>
                <a:latin typeface="Trebuchet MS" panose="020B0603020202020204" pitchFamily="34" charset="0"/>
                <a:ea typeface="Times New Roman" panose="02020603050405020304" pitchFamily="18" charset="0"/>
                <a:cs typeface="Times New Roman" panose="02020603050405020304" pitchFamily="18" charset="0"/>
              </a:rPr>
              <a:t>, </a:t>
            </a:r>
            <a:r>
              <a:rPr lang="de-DE" b="1" dirty="0" err="1" smtClean="0">
                <a:solidFill>
                  <a:schemeClr val="accent2">
                    <a:lumMod val="75000"/>
                  </a:schemeClr>
                </a:solidFill>
                <a:latin typeface="Trebuchet MS" panose="020B0603020202020204" pitchFamily="34" charset="0"/>
                <a:ea typeface="Times New Roman" panose="02020603050405020304" pitchFamily="18" charset="0"/>
                <a:cs typeface="Times New Roman" panose="02020603050405020304" pitchFamily="18" charset="0"/>
              </a:rPr>
              <a:t>bb</a:t>
            </a:r>
            <a:r>
              <a:rPr lang="de-DE" b="1" dirty="0" smtClean="0">
                <a:solidFill>
                  <a:schemeClr val="accent2">
                    <a:lumMod val="75000"/>
                  </a:schemeClr>
                </a:solidFill>
                <a:latin typeface="Trebuchet MS" panose="020B0603020202020204" pitchFamily="34" charset="0"/>
                <a:ea typeface="Times New Roman" panose="02020603050405020304" pitchFamily="18" charset="0"/>
                <a:cs typeface="Times New Roman" panose="02020603050405020304" pitchFamily="18" charset="0"/>
              </a:rPr>
              <a:t>, </a:t>
            </a:r>
            <a:r>
              <a:rPr lang="de-DE" b="1" dirty="0" err="1" smtClean="0">
                <a:solidFill>
                  <a:schemeClr val="accent2">
                    <a:lumMod val="75000"/>
                  </a:schemeClr>
                </a:solidFill>
                <a:latin typeface="Trebuchet MS" panose="020B0603020202020204" pitchFamily="34" charset="0"/>
                <a:ea typeface="Times New Roman" panose="02020603050405020304" pitchFamily="18" charset="0"/>
                <a:cs typeface="Times New Roman" panose="02020603050405020304" pitchFamily="18" charset="0"/>
              </a:rPr>
              <a:t>hdl</a:t>
            </a:r>
            <a:r>
              <a:rPr lang="de-DE" b="1" dirty="0" smtClean="0">
                <a:solidFill>
                  <a:schemeClr val="accent2">
                    <a:lumMod val="75000"/>
                  </a:schemeClr>
                </a:solidFill>
                <a:latin typeface="Trebuchet MS" panose="020B0603020202020204" pitchFamily="34" charset="0"/>
                <a:ea typeface="Times New Roman" panose="02020603050405020304" pitchFamily="18" charset="0"/>
                <a:cs typeface="Times New Roman" panose="02020603050405020304" pitchFamily="18" charset="0"/>
              </a:rPr>
              <a:t>, </a:t>
            </a:r>
            <a:r>
              <a:rPr lang="de-DE" b="1" dirty="0" err="1" smtClean="0">
                <a:solidFill>
                  <a:schemeClr val="accent2">
                    <a:lumMod val="75000"/>
                  </a:schemeClr>
                </a:solidFill>
                <a:latin typeface="Trebuchet MS" panose="020B0603020202020204" pitchFamily="34" charset="0"/>
                <a:ea typeface="Times New Roman" panose="02020603050405020304" pitchFamily="18" charset="0"/>
                <a:cs typeface="Times New Roman" panose="02020603050405020304" pitchFamily="18" charset="0"/>
              </a:rPr>
              <a:t>lg</a:t>
            </a:r>
            <a:r>
              <a:rPr lang="de-DE" b="1" dirty="0" smtClean="0">
                <a:solidFill>
                  <a:schemeClr val="accent2">
                    <a:lumMod val="75000"/>
                  </a:schemeClr>
                </a:solidFill>
                <a:latin typeface="Trebuchet MS" panose="020B0603020202020204" pitchFamily="34" charset="0"/>
                <a:ea typeface="Times New Roman" panose="02020603050405020304" pitchFamily="18" charset="0"/>
                <a:cs typeface="Times New Roman" panose="02020603050405020304" pitchFamily="18" charset="0"/>
              </a:rPr>
              <a:t>, </a:t>
            </a:r>
            <a:r>
              <a:rPr lang="de-DE" b="1" dirty="0" err="1" smtClean="0">
                <a:solidFill>
                  <a:schemeClr val="accent2">
                    <a:lumMod val="75000"/>
                  </a:schemeClr>
                </a:solidFill>
                <a:latin typeface="Trebuchet MS" panose="020B0603020202020204" pitchFamily="34" charset="0"/>
                <a:ea typeface="Times New Roman" panose="02020603050405020304" pitchFamily="18" charset="0"/>
                <a:cs typeface="Times New Roman" panose="02020603050405020304" pitchFamily="18" charset="0"/>
              </a:rPr>
              <a:t>mfg</a:t>
            </a:r>
            <a:r>
              <a:rPr lang="de-DE" b="1" dirty="0" smtClean="0">
                <a:solidFill>
                  <a:schemeClr val="accent2">
                    <a:lumMod val="75000"/>
                  </a:schemeClr>
                </a:solidFill>
                <a:latin typeface="Trebuchet MS" panose="020B0603020202020204" pitchFamily="34" charset="0"/>
                <a:ea typeface="Times New Roman" panose="02020603050405020304" pitchFamily="18" charset="0"/>
                <a:cs typeface="Times New Roman" panose="02020603050405020304" pitchFamily="18" charset="0"/>
              </a:rPr>
              <a:t>, </a:t>
            </a:r>
            <a:r>
              <a:rPr lang="de-DE" b="1" dirty="0" err="1" smtClean="0">
                <a:solidFill>
                  <a:schemeClr val="accent2">
                    <a:lumMod val="75000"/>
                  </a:schemeClr>
                </a:solidFill>
                <a:latin typeface="Trebuchet MS" panose="020B0603020202020204" pitchFamily="34" charset="0"/>
                <a:ea typeface="Times New Roman" panose="02020603050405020304" pitchFamily="18" charset="0"/>
                <a:cs typeface="Times New Roman" panose="02020603050405020304" pitchFamily="18" charset="0"/>
              </a:rPr>
              <a:t>rumian</a:t>
            </a:r>
            <a:endParaRPr lang="de-DE" sz="2800" b="1" dirty="0">
              <a:solidFill>
                <a:schemeClr val="accent2">
                  <a:lumMod val="75000"/>
                </a:schemeClr>
              </a:solidFill>
              <a:latin typeface="Trebuchet MS" panose="020B0603020202020204" pitchFamily="34" charset="0"/>
              <a:ea typeface="Times New Roman" panose="02020603050405020304" pitchFamily="18" charset="0"/>
              <a:cs typeface="Times New Roman" panose="02020603050405020304" pitchFamily="18" charset="0"/>
            </a:endParaRPr>
          </a:p>
        </p:txBody>
      </p:sp>
      <p:sp>
        <p:nvSpPr>
          <p:cNvPr id="2" name="Объект 1"/>
          <p:cNvSpPr>
            <a:spLocks noGrp="1"/>
          </p:cNvSpPr>
          <p:nvPr>
            <p:ph sz="half" idx="2"/>
          </p:nvPr>
        </p:nvSpPr>
        <p:spPr/>
        <p:txBody>
          <a:bodyPr/>
          <a:lstStyle/>
          <a:p>
            <a:pPr marL="0" indent="0">
              <a:buNone/>
            </a:pPr>
            <a:r>
              <a:rPr lang="de-AT" dirty="0" err="1" smtClean="0"/>
              <a:t>Akla</a:t>
            </a:r>
            <a:r>
              <a:rPr lang="de-AT" dirty="0" smtClean="0"/>
              <a:t> – alles klar</a:t>
            </a:r>
          </a:p>
          <a:p>
            <a:pPr marL="0" indent="0">
              <a:buNone/>
            </a:pPr>
            <a:r>
              <a:rPr lang="de-AT" dirty="0" err="1" smtClean="0"/>
              <a:t>Bb</a:t>
            </a:r>
            <a:r>
              <a:rPr lang="de-AT" dirty="0" smtClean="0"/>
              <a:t> – bis bald</a:t>
            </a:r>
          </a:p>
          <a:p>
            <a:pPr marL="0" indent="0">
              <a:buNone/>
            </a:pPr>
            <a:r>
              <a:rPr lang="de-AT" dirty="0" err="1" smtClean="0"/>
              <a:t>Hdl</a:t>
            </a:r>
            <a:r>
              <a:rPr lang="de-AT" dirty="0" smtClean="0"/>
              <a:t> – hab dich lieb</a:t>
            </a:r>
          </a:p>
          <a:p>
            <a:pPr marL="0" indent="0">
              <a:buNone/>
            </a:pPr>
            <a:r>
              <a:rPr lang="de-AT" dirty="0" smtClean="0"/>
              <a:t>LG – liebe Grüße </a:t>
            </a:r>
          </a:p>
          <a:p>
            <a:pPr marL="0" indent="0">
              <a:buNone/>
            </a:pPr>
            <a:r>
              <a:rPr lang="de-AT" dirty="0" smtClean="0"/>
              <a:t>MFG – mit freundlichen Grüßen</a:t>
            </a:r>
          </a:p>
          <a:p>
            <a:pPr marL="0" indent="0">
              <a:buNone/>
            </a:pPr>
            <a:r>
              <a:rPr lang="de-AT" dirty="0" err="1" smtClean="0"/>
              <a:t>Rumian</a:t>
            </a:r>
            <a:r>
              <a:rPr lang="de-AT" dirty="0" smtClean="0"/>
              <a:t> – Ruf mich an</a:t>
            </a:r>
            <a:endParaRPr lang="ru-RU" dirty="0"/>
          </a:p>
        </p:txBody>
      </p:sp>
    </p:spTree>
    <p:extLst>
      <p:ext uri="{BB962C8B-B14F-4D97-AF65-F5344CB8AC3E}">
        <p14:creationId xmlns:p14="http://schemas.microsoft.com/office/powerpoint/2010/main" val="1728960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 calcmode="lin" valueType="num">
                                      <p:cBhvr>
                                        <p:cTn id="7"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5">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
                                            <p:txEl>
                                              <p:pRg st="0" end="0"/>
                                            </p:txEl>
                                          </p:spTgt>
                                        </p:tgtEl>
                                        <p:attrNameLst>
                                          <p:attrName>style.visibility</p:attrName>
                                        </p:attrNameLst>
                                      </p:cBhvr>
                                      <p:to>
                                        <p:strVal val="visible"/>
                                      </p:to>
                                    </p:set>
                                    <p:anim calcmode="lin" valueType="num">
                                      <p:cBhvr>
                                        <p:cTn id="14"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2">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2">
                                            <p:txEl>
                                              <p:pRg st="1" end="1"/>
                                            </p:txEl>
                                          </p:spTgt>
                                        </p:tgtEl>
                                        <p:attrNameLst>
                                          <p:attrName>style.visibility</p:attrName>
                                        </p:attrNameLst>
                                      </p:cBhvr>
                                      <p:to>
                                        <p:strVal val="visible"/>
                                      </p:to>
                                    </p:set>
                                    <p:anim calcmode="lin" valueType="num">
                                      <p:cBhvr>
                                        <p:cTn id="21"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23" dur="500"/>
                                        <p:tgtEl>
                                          <p:spTgt spid="2">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2">
                                            <p:txEl>
                                              <p:pRg st="2" end="2"/>
                                            </p:txEl>
                                          </p:spTgt>
                                        </p:tgtEl>
                                        <p:attrNameLst>
                                          <p:attrName>style.visibility</p:attrName>
                                        </p:attrNameLst>
                                      </p:cBhvr>
                                      <p:to>
                                        <p:strVal val="visible"/>
                                      </p:to>
                                    </p:set>
                                    <p:anim calcmode="lin" valueType="num">
                                      <p:cBhvr>
                                        <p:cTn id="28"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29"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30" dur="500"/>
                                        <p:tgtEl>
                                          <p:spTgt spid="2">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2">
                                            <p:txEl>
                                              <p:pRg st="3" end="3"/>
                                            </p:txEl>
                                          </p:spTgt>
                                        </p:tgtEl>
                                        <p:attrNameLst>
                                          <p:attrName>style.visibility</p:attrName>
                                        </p:attrNameLst>
                                      </p:cBhvr>
                                      <p:to>
                                        <p:strVal val="visible"/>
                                      </p:to>
                                    </p:set>
                                    <p:anim calcmode="lin" valueType="num">
                                      <p:cBhvr>
                                        <p:cTn id="35"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36"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37" dur="500"/>
                                        <p:tgtEl>
                                          <p:spTgt spid="2">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2">
                                            <p:txEl>
                                              <p:pRg st="4" end="4"/>
                                            </p:txEl>
                                          </p:spTgt>
                                        </p:tgtEl>
                                        <p:attrNameLst>
                                          <p:attrName>style.visibility</p:attrName>
                                        </p:attrNameLst>
                                      </p:cBhvr>
                                      <p:to>
                                        <p:strVal val="visible"/>
                                      </p:to>
                                    </p:set>
                                    <p:anim calcmode="lin" valueType="num">
                                      <p:cBhvr>
                                        <p:cTn id="42"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43" dur="500" fill="hold"/>
                                        <p:tgtEl>
                                          <p:spTgt spid="2">
                                            <p:txEl>
                                              <p:pRg st="4" end="4"/>
                                            </p:txEl>
                                          </p:spTgt>
                                        </p:tgtEl>
                                        <p:attrNameLst>
                                          <p:attrName>ppt_h</p:attrName>
                                        </p:attrNameLst>
                                      </p:cBhvr>
                                      <p:tavLst>
                                        <p:tav tm="0">
                                          <p:val>
                                            <p:fltVal val="0"/>
                                          </p:val>
                                        </p:tav>
                                        <p:tav tm="100000">
                                          <p:val>
                                            <p:strVal val="#ppt_h"/>
                                          </p:val>
                                        </p:tav>
                                      </p:tavLst>
                                    </p:anim>
                                    <p:animEffect transition="in" filter="fade">
                                      <p:cBhvr>
                                        <p:cTn id="44" dur="500"/>
                                        <p:tgtEl>
                                          <p:spTgt spid="2">
                                            <p:txEl>
                                              <p:pRg st="4" end="4"/>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2">
                                            <p:txEl>
                                              <p:pRg st="5" end="5"/>
                                            </p:txEl>
                                          </p:spTgt>
                                        </p:tgtEl>
                                        <p:attrNameLst>
                                          <p:attrName>style.visibility</p:attrName>
                                        </p:attrNameLst>
                                      </p:cBhvr>
                                      <p:to>
                                        <p:strVal val="visible"/>
                                      </p:to>
                                    </p:set>
                                    <p:anim calcmode="lin" valueType="num">
                                      <p:cBhvr>
                                        <p:cTn id="49"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50" dur="500" fill="hold"/>
                                        <p:tgtEl>
                                          <p:spTgt spid="2">
                                            <p:txEl>
                                              <p:pRg st="5" end="5"/>
                                            </p:txEl>
                                          </p:spTgt>
                                        </p:tgtEl>
                                        <p:attrNameLst>
                                          <p:attrName>ppt_h</p:attrName>
                                        </p:attrNameLst>
                                      </p:cBhvr>
                                      <p:tavLst>
                                        <p:tav tm="0">
                                          <p:val>
                                            <p:fltVal val="0"/>
                                          </p:val>
                                        </p:tav>
                                        <p:tav tm="100000">
                                          <p:val>
                                            <p:strVal val="#ppt_h"/>
                                          </p:val>
                                        </p:tav>
                                      </p:tavLst>
                                    </p:anim>
                                    <p:animEffect transition="in" filter="fade">
                                      <p:cBhvr>
                                        <p:cTn id="51"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solidFill>
            <a:srgbClr val="00B0F0"/>
          </a:solidFill>
        </p:spPr>
        <p:txBody>
          <a:bodyPr>
            <a:noAutofit/>
          </a:bodyPr>
          <a:lstStyle/>
          <a:p>
            <a:pPr algn="ctr"/>
            <a:r>
              <a:rPr lang="ru-RU" sz="6000" b="1" dirty="0">
                <a:solidFill>
                  <a:schemeClr val="bg1"/>
                </a:solidFill>
                <a:latin typeface="+mn-lt"/>
              </a:rPr>
              <a:t>SMS </a:t>
            </a:r>
            <a:r>
              <a:rPr lang="ru-RU" sz="6000" b="1" dirty="0" smtClean="0">
                <a:solidFill>
                  <a:schemeClr val="bg1"/>
                </a:solidFill>
                <a:latin typeface="+mn-lt"/>
              </a:rPr>
              <a:t>–</a:t>
            </a:r>
            <a:r>
              <a:rPr lang="de-AT" sz="6000" b="1" dirty="0" smtClean="0">
                <a:solidFill>
                  <a:schemeClr val="bg1"/>
                </a:solidFill>
                <a:latin typeface="+mn-lt"/>
              </a:rPr>
              <a:t>Abkürzungen</a:t>
            </a:r>
            <a:endParaRPr lang="ru-RU" sz="6000" b="1" dirty="0">
              <a:solidFill>
                <a:schemeClr val="bg1"/>
              </a:solidFill>
              <a:latin typeface="+mn-lt"/>
              <a:cs typeface="Arial" panose="020B0604020202020204" pitchFamily="34" charset="0"/>
            </a:endParaRPr>
          </a:p>
        </p:txBody>
      </p:sp>
      <p:pic>
        <p:nvPicPr>
          <p:cNvPr id="3" name="Объект 2"/>
          <p:cNvPicPr>
            <a:picLocks noGrp="1" noChangeAspect="1"/>
          </p:cNvPicPr>
          <p:nvPr>
            <p:ph sz="half" idx="1"/>
          </p:nvPr>
        </p:nvPicPr>
        <p:blipFill>
          <a:blip r:embed="rId2"/>
          <a:stretch>
            <a:fillRect/>
          </a:stretch>
        </p:blipFill>
        <p:spPr>
          <a:xfrm>
            <a:off x="857250" y="2339181"/>
            <a:ext cx="5143500" cy="3324225"/>
          </a:xfrm>
          <a:prstGeom prst="rect">
            <a:avLst/>
          </a:prstGeom>
        </p:spPr>
      </p:pic>
      <p:sp>
        <p:nvSpPr>
          <p:cNvPr id="7" name="Объект 1"/>
          <p:cNvSpPr txBox="1">
            <a:spLocks/>
          </p:cNvSpPr>
          <p:nvPr/>
        </p:nvSpPr>
        <p:spPr>
          <a:xfrm>
            <a:off x="7010400" y="2782887"/>
            <a:ext cx="5181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dirty="0" err="1" smtClean="0"/>
              <a:t>Slano</a:t>
            </a:r>
            <a:r>
              <a:rPr lang="de-AT" dirty="0" smtClean="0"/>
              <a:t>, </a:t>
            </a:r>
            <a:r>
              <a:rPr lang="de-AT" dirty="0" err="1" smtClean="0"/>
              <a:t>memispä</a:t>
            </a:r>
            <a:r>
              <a:rPr lang="de-AT" dirty="0" smtClean="0"/>
              <a:t>.</a:t>
            </a:r>
          </a:p>
          <a:p>
            <a:pPr marL="0" indent="0">
              <a:buFont typeface="Arial" panose="020B0604020202020204" pitchFamily="34" charset="0"/>
              <a:buNone/>
            </a:pPr>
            <a:r>
              <a:rPr lang="de-AT" dirty="0" smtClean="0"/>
              <a:t>Gn8! </a:t>
            </a:r>
            <a:r>
              <a:rPr lang="de-AT" dirty="0" err="1" smtClean="0"/>
              <a:t>Hdl</a:t>
            </a:r>
            <a:r>
              <a:rPr lang="de-AT" dirty="0" smtClean="0"/>
              <a:t>!</a:t>
            </a:r>
          </a:p>
          <a:p>
            <a:pPr marL="0" indent="0">
              <a:buFont typeface="Arial" panose="020B0604020202020204" pitchFamily="34" charset="0"/>
              <a:buNone/>
            </a:pPr>
            <a:r>
              <a:rPr lang="de-AT" dirty="0" err="1" smtClean="0"/>
              <a:t>Akla</a:t>
            </a:r>
            <a:r>
              <a:rPr lang="de-AT" dirty="0" smtClean="0"/>
              <a:t>, </a:t>
            </a:r>
            <a:r>
              <a:rPr lang="de-AT" dirty="0" err="1" smtClean="0"/>
              <a:t>bigbedi</a:t>
            </a:r>
            <a:r>
              <a:rPr lang="de-AT" dirty="0" smtClean="0"/>
              <a:t>.</a:t>
            </a:r>
          </a:p>
          <a:p>
            <a:pPr marL="0" indent="0">
              <a:buFont typeface="Arial" panose="020B0604020202020204" pitchFamily="34" charset="0"/>
              <a:buNone/>
            </a:pPr>
            <a:r>
              <a:rPr lang="de-AT" dirty="0" err="1" smtClean="0"/>
              <a:t>Cu</a:t>
            </a:r>
            <a:r>
              <a:rPr lang="de-AT" dirty="0" smtClean="0"/>
              <a:t>, </a:t>
            </a:r>
            <a:r>
              <a:rPr lang="de-AT" dirty="0" err="1" smtClean="0"/>
              <a:t>bb</a:t>
            </a:r>
            <a:r>
              <a:rPr lang="de-AT" dirty="0" smtClean="0"/>
              <a:t>!</a:t>
            </a:r>
          </a:p>
          <a:p>
            <a:pPr marL="0" indent="0">
              <a:buFont typeface="Arial" panose="020B0604020202020204" pitchFamily="34" charset="0"/>
              <a:buNone/>
            </a:pPr>
            <a:r>
              <a:rPr lang="de-AT" dirty="0" err="1" smtClean="0"/>
              <a:t>Slano</a:t>
            </a:r>
            <a:r>
              <a:rPr lang="de-AT" dirty="0" smtClean="0"/>
              <a:t>, </a:t>
            </a:r>
            <a:r>
              <a:rPr lang="de-AT" dirty="0" err="1" smtClean="0"/>
              <a:t>Imir</a:t>
            </a:r>
            <a:r>
              <a:rPr lang="de-AT" dirty="0" smtClean="0"/>
              <a:t>!</a:t>
            </a:r>
          </a:p>
          <a:p>
            <a:pPr marL="0" indent="0">
              <a:buFont typeface="Arial" panose="020B0604020202020204" pitchFamily="34" charset="0"/>
              <a:buNone/>
            </a:pPr>
            <a:r>
              <a:rPr lang="de-AT" dirty="0" smtClean="0"/>
              <a:t>Will dich f2f sprechen, </a:t>
            </a:r>
            <a:r>
              <a:rPr lang="de-AT" dirty="0" err="1" smtClean="0"/>
              <a:t>bigbedi</a:t>
            </a:r>
            <a:r>
              <a:rPr lang="de-AT" dirty="0" smtClean="0"/>
              <a:t>.</a:t>
            </a:r>
            <a:endParaRPr lang="ru-RU" dirty="0"/>
          </a:p>
        </p:txBody>
      </p:sp>
    </p:spTree>
    <p:extLst>
      <p:ext uri="{BB962C8B-B14F-4D97-AF65-F5344CB8AC3E}">
        <p14:creationId xmlns:p14="http://schemas.microsoft.com/office/powerpoint/2010/main" val="342570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838200" y="0"/>
            <a:ext cx="10515600" cy="671513"/>
          </a:xfrm>
          <a:solidFill>
            <a:srgbClr val="00B0F0"/>
          </a:solidFill>
        </p:spPr>
        <p:txBody>
          <a:bodyPr>
            <a:normAutofit/>
          </a:bodyPr>
          <a:lstStyle/>
          <a:p>
            <a:pPr algn="ctr"/>
            <a:r>
              <a:rPr lang="de-DE" sz="3600" b="1" dirty="0">
                <a:solidFill>
                  <a:prstClr val="white"/>
                </a:solidFill>
                <a:latin typeface="Arial" panose="020B0604020202020204" pitchFamily="34" charset="0"/>
                <a:cs typeface="Arial" panose="020B0604020202020204" pitchFamily="34" charset="0"/>
              </a:rPr>
              <a:t>Lesen Sie den Text</a:t>
            </a:r>
            <a:endParaRPr lang="ru-RU" sz="3600" b="1" dirty="0">
              <a:solidFill>
                <a:schemeClr val="bg1"/>
              </a:solidFill>
              <a:latin typeface="Arial" panose="020B0604020202020204" pitchFamily="34" charset="0"/>
              <a:cs typeface="Arial" panose="020B0604020202020204" pitchFamily="34" charset="0"/>
            </a:endParaRPr>
          </a:p>
        </p:txBody>
      </p:sp>
      <p:sp>
        <p:nvSpPr>
          <p:cNvPr id="6" name="Text Box 1"/>
          <p:cNvSpPr txBox="1">
            <a:spLocks noGrp="1"/>
          </p:cNvSpPr>
          <p:nvPr>
            <p:ph sz="half" idx="1"/>
          </p:nvPr>
        </p:nvSpPr>
        <p:spPr>
          <a:xfrm>
            <a:off x="3338512" y="711200"/>
            <a:ext cx="5181600" cy="760413"/>
          </a:xfrm>
          <a:prstGeom prst="rect">
            <a:avLst/>
          </a:prstGeom>
          <a:noFill/>
          <a:ln>
            <a:noFill/>
          </a:ln>
          <a:effectLst/>
        </p:spPr>
        <p:txBody>
          <a:bodyPr rot="0" spcFirstLastPara="0" vert="horz" wrap="non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IE" sz="3600" b="1" dirty="0">
                <a:ln w="12700" cap="flat" cmpd="sng" algn="ctr">
                  <a:solidFill>
                    <a:srgbClr val="054697"/>
                  </a:solidFill>
                  <a:prstDash val="solid"/>
                  <a:round/>
                </a:ln>
                <a:solidFill>
                  <a:srgbClr val="F4F1E3"/>
                </a:solidFill>
                <a:effectLst>
                  <a:outerShdw blurRad="41275" dist="20320" dir="1800000" algn="tl">
                    <a:srgbClr val="000000">
                      <a:alpha val="40000"/>
                    </a:srgbClr>
                  </a:outerShdw>
                </a:effectLst>
                <a:latin typeface="Calibri" panose="020F0502020204030204" pitchFamily="34" charset="0"/>
                <a:ea typeface="Calibri" panose="020F0502020204030204" pitchFamily="34" charset="0"/>
                <a:cs typeface="Times New Roman" panose="02020603050405020304" pitchFamily="18" charset="0"/>
              </a:rPr>
              <a:t>Die SMS </a:t>
            </a:r>
            <a:r>
              <a:rPr lang="en-IE" sz="3600" b="1" dirty="0" err="1">
                <a:ln w="12700" cap="flat" cmpd="sng" algn="ctr">
                  <a:solidFill>
                    <a:srgbClr val="054697"/>
                  </a:solidFill>
                  <a:prstDash val="solid"/>
                  <a:round/>
                </a:ln>
                <a:solidFill>
                  <a:srgbClr val="F4F1E3"/>
                </a:solidFill>
                <a:effectLst>
                  <a:outerShdw blurRad="41275" dist="20320" dir="1800000" algn="tl">
                    <a:srgbClr val="000000">
                      <a:alpha val="40000"/>
                    </a:srgbClr>
                  </a:outerShdw>
                </a:effectLst>
                <a:latin typeface="Calibri" panose="020F0502020204030204" pitchFamily="34" charset="0"/>
                <a:ea typeface="Calibri" panose="020F0502020204030204" pitchFamily="34" charset="0"/>
                <a:cs typeface="Times New Roman" panose="02020603050405020304" pitchFamily="18" charset="0"/>
              </a:rPr>
              <a:t>wird</a:t>
            </a:r>
            <a:r>
              <a:rPr lang="en-IE" sz="3600" b="1" dirty="0">
                <a:ln w="12700" cap="flat" cmpd="sng" algn="ctr">
                  <a:solidFill>
                    <a:srgbClr val="054697"/>
                  </a:solidFill>
                  <a:prstDash val="solid"/>
                  <a:round/>
                </a:ln>
                <a:solidFill>
                  <a:srgbClr val="F4F1E3"/>
                </a:solidFill>
                <a:effectLst>
                  <a:outerShdw blurRad="41275" dist="20320" dir="1800000" algn="tl">
                    <a:srgbClr val="000000">
                      <a:alpha val="40000"/>
                    </a:srgbClr>
                  </a:outerShdw>
                </a:effectLst>
                <a:latin typeface="Calibri" panose="020F0502020204030204" pitchFamily="34" charset="0"/>
                <a:ea typeface="Calibri" panose="020F0502020204030204" pitchFamily="34" charset="0"/>
                <a:cs typeface="Times New Roman" panose="02020603050405020304" pitchFamily="18" charset="0"/>
              </a:rPr>
              <a:t> 20 </a:t>
            </a:r>
            <a:r>
              <a:rPr lang="en-IE" sz="3600" b="1" dirty="0" err="1">
                <a:ln w="12700" cap="flat" cmpd="sng" algn="ctr">
                  <a:solidFill>
                    <a:srgbClr val="054697"/>
                  </a:solidFill>
                  <a:prstDash val="solid"/>
                  <a:round/>
                </a:ln>
                <a:solidFill>
                  <a:srgbClr val="F4F1E3"/>
                </a:solidFill>
                <a:effectLst>
                  <a:outerShdw blurRad="41275" dist="20320" dir="1800000" algn="tl">
                    <a:srgbClr val="000000">
                      <a:alpha val="40000"/>
                    </a:srgbClr>
                  </a:outerShdw>
                </a:effectLst>
                <a:latin typeface="Calibri" panose="020F0502020204030204" pitchFamily="34" charset="0"/>
                <a:ea typeface="Calibri" panose="020F0502020204030204" pitchFamily="34" charset="0"/>
                <a:cs typeface="Times New Roman" panose="02020603050405020304" pitchFamily="18" charset="0"/>
              </a:rPr>
              <a:t>Jahre</a:t>
            </a:r>
            <a:r>
              <a:rPr lang="en-IE" sz="3600" b="1" dirty="0">
                <a:ln w="12700" cap="flat" cmpd="sng" algn="ctr">
                  <a:solidFill>
                    <a:srgbClr val="054697"/>
                  </a:solidFill>
                  <a:prstDash val="solid"/>
                  <a:round/>
                </a:ln>
                <a:solidFill>
                  <a:srgbClr val="F4F1E3"/>
                </a:solidFill>
                <a:effectLst>
                  <a:outerShdw blurRad="41275" dist="20320" dir="1800000" algn="tl">
                    <a:srgbClr val="000000">
                      <a:alpha val="40000"/>
                    </a:srgbClr>
                  </a:outerShdw>
                </a:effectLst>
                <a:latin typeface="Calibri" panose="020F0502020204030204" pitchFamily="34" charset="0"/>
                <a:ea typeface="Calibri" panose="020F0502020204030204" pitchFamily="34" charset="0"/>
                <a:cs typeface="Times New Roman" panose="02020603050405020304" pitchFamily="18" charset="0"/>
              </a:rPr>
              <a:t> </a:t>
            </a:r>
            <a:r>
              <a:rPr lang="en-IE" sz="3600" b="1" dirty="0" smtClean="0">
                <a:ln w="12700" cap="flat" cmpd="sng" algn="ctr">
                  <a:solidFill>
                    <a:srgbClr val="054697"/>
                  </a:solidFill>
                  <a:prstDash val="solid"/>
                  <a:round/>
                </a:ln>
                <a:solidFill>
                  <a:srgbClr val="F4F1E3"/>
                </a:solidFill>
                <a:effectLst>
                  <a:outerShdw blurRad="41275" dist="20320" dir="1800000" algn="tl">
                    <a:srgbClr val="000000">
                      <a:alpha val="40000"/>
                    </a:srgbClr>
                  </a:outerShdw>
                </a:effectLst>
                <a:latin typeface="Calibri" panose="020F0502020204030204" pitchFamily="34" charset="0"/>
                <a:ea typeface="Calibri" panose="020F0502020204030204" pitchFamily="34" charset="0"/>
                <a:cs typeface="Times New Roman" panose="02020603050405020304" pitchFamily="18" charset="0"/>
              </a:rPr>
              <a:t>alt</a:t>
            </a:r>
          </a:p>
          <a:p>
            <a:pPr algn="ctr">
              <a:lnSpc>
                <a:spcPct val="115000"/>
              </a:lnSpc>
              <a:spcAft>
                <a:spcPts val="1000"/>
              </a:spcAft>
            </a:pPr>
            <a:endParaRPr lang="en-IE" sz="3600" b="1" dirty="0" smtClean="0">
              <a:ln w="12700" cap="flat" cmpd="sng" algn="ctr">
                <a:solidFill>
                  <a:srgbClr val="054697"/>
                </a:solidFill>
                <a:prstDash val="solid"/>
                <a:round/>
              </a:ln>
              <a:solidFill>
                <a:srgbClr val="F4F1E3"/>
              </a:solidFill>
              <a:effectLst>
                <a:outerShdw blurRad="41275" dist="20320" dir="1800000" algn="tl">
                  <a:srgbClr val="000000">
                    <a:alpha val="40000"/>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Объект 6"/>
          <p:cNvSpPr>
            <a:spLocks noGrp="1"/>
          </p:cNvSpPr>
          <p:nvPr>
            <p:ph sz="half" idx="2"/>
          </p:nvPr>
        </p:nvSpPr>
        <p:spPr>
          <a:xfrm>
            <a:off x="385763" y="2378075"/>
            <a:ext cx="11101387" cy="4351338"/>
          </a:xfrm>
        </p:spPr>
        <p:txBody>
          <a:bodyPr>
            <a:normAutofit fontScale="92500" lnSpcReduction="10000"/>
          </a:bodyPr>
          <a:lstStyle/>
          <a:p>
            <a:pPr marL="0" indent="0">
              <a:buNone/>
            </a:pPr>
            <a:r>
              <a:rPr lang="de-AT" dirty="0"/>
              <a:t>Du bist verabredet und mal wieder spät dran - was jetzt? Ist doch klar: Schnell eine SMS schreiben, dass du später kommst. So einfach ist das, wenn man ein Handy hat</a:t>
            </a:r>
            <a:r>
              <a:rPr lang="de-AT" dirty="0" smtClean="0"/>
              <a:t>. </a:t>
            </a:r>
            <a:r>
              <a:rPr lang="de-AT" dirty="0"/>
              <a:t>Zu verdanken haben wir das unter anderem dem Briten Neil </a:t>
            </a:r>
            <a:r>
              <a:rPr lang="de-AT" dirty="0" err="1"/>
              <a:t>Papworth</a:t>
            </a:r>
            <a:r>
              <a:rPr lang="de-AT" dirty="0"/>
              <a:t>. Der Handyspezialist hat die Technik für die kleinen Textnachrichten mitentwickelt und am 3. </a:t>
            </a:r>
            <a:r>
              <a:rPr lang="en-IE" dirty="0" err="1"/>
              <a:t>Dezember</a:t>
            </a:r>
            <a:r>
              <a:rPr lang="en-IE" dirty="0"/>
              <a:t> 1992 die </a:t>
            </a:r>
            <a:r>
              <a:rPr lang="en-IE" dirty="0" err="1"/>
              <a:t>erste</a:t>
            </a:r>
            <a:r>
              <a:rPr lang="en-IE" dirty="0"/>
              <a:t> SMS </a:t>
            </a:r>
            <a:r>
              <a:rPr lang="en-IE" dirty="0" err="1" smtClean="0"/>
              <a:t>verschickt</a:t>
            </a:r>
            <a:r>
              <a:rPr lang="en-IE" dirty="0" smtClean="0"/>
              <a:t>.</a:t>
            </a:r>
          </a:p>
          <a:p>
            <a:pPr marL="0" indent="0">
              <a:buNone/>
            </a:pPr>
            <a:r>
              <a:rPr lang="de-AT" b="1" dirty="0"/>
              <a:t>Weihnachtliche Grüße</a:t>
            </a:r>
            <a:endParaRPr lang="ru-RU" dirty="0"/>
          </a:p>
          <a:p>
            <a:pPr marL="0" indent="0">
              <a:buNone/>
            </a:pPr>
            <a:r>
              <a:rPr lang="de-AT" dirty="0"/>
              <a:t>Und was stand in dieser ersten SMS? Sie lautete schlicht und einfach "</a:t>
            </a:r>
            <a:r>
              <a:rPr lang="de-AT" dirty="0" err="1"/>
              <a:t>Merry</a:t>
            </a:r>
            <a:r>
              <a:rPr lang="de-AT" dirty="0"/>
              <a:t> Christmas" - also "Frohe Weihnachten". Die Nachricht war an jemanden gerichtet, der gerade am anderen Ende der Stadt auf einer Weihnachtsfeier war. Heute sind die kleinen Textnachrichten kaum noch wegzudenken. Etwa 55 Milliarden SMS haben die Deutschen im vergangenen Jahr verschickt. Zu Weihnachten kommt bestimmt noch die ein oder andere dazu.</a:t>
            </a:r>
            <a:endParaRPr lang="ru-RU" dirty="0"/>
          </a:p>
        </p:txBody>
      </p:sp>
      <p:pic>
        <p:nvPicPr>
          <p:cNvPr id="8" name="Picture 2"/>
          <p:cNvPicPr/>
          <p:nvPr/>
        </p:nvPicPr>
        <p:blipFill>
          <a:blip r:embed="rId2">
            <a:extLst>
              <a:ext uri="{28A0092B-C50C-407E-A947-70E740481C1C}">
                <a14:useLocalDpi xmlns:a14="http://schemas.microsoft.com/office/drawing/2010/main" val="0"/>
              </a:ext>
            </a:extLst>
          </a:blip>
          <a:stretch>
            <a:fillRect/>
          </a:stretch>
        </p:blipFill>
        <p:spPr>
          <a:xfrm>
            <a:off x="9101138" y="781049"/>
            <a:ext cx="2933700" cy="1552575"/>
          </a:xfrm>
          <a:prstGeom prst="rect">
            <a:avLst/>
          </a:prstGeom>
        </p:spPr>
      </p:pic>
    </p:spTree>
    <p:extLst>
      <p:ext uri="{BB962C8B-B14F-4D97-AF65-F5344CB8AC3E}">
        <p14:creationId xmlns:p14="http://schemas.microsoft.com/office/powerpoint/2010/main" val="19394616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838200" y="0"/>
            <a:ext cx="10515600" cy="671513"/>
          </a:xfrm>
          <a:solidFill>
            <a:srgbClr val="00B0F0"/>
          </a:solidFill>
        </p:spPr>
        <p:txBody>
          <a:bodyPr>
            <a:normAutofit/>
          </a:bodyPr>
          <a:lstStyle/>
          <a:p>
            <a:pPr algn="ctr"/>
            <a:r>
              <a:rPr lang="de-DE" sz="3600" b="1" dirty="0">
                <a:solidFill>
                  <a:prstClr val="white"/>
                </a:solidFill>
                <a:latin typeface="Arial" panose="020B0604020202020204" pitchFamily="34" charset="0"/>
                <a:cs typeface="Arial" panose="020B0604020202020204" pitchFamily="34" charset="0"/>
              </a:rPr>
              <a:t>Lesen Sie den Text</a:t>
            </a:r>
            <a:endParaRPr lang="ru-RU" sz="3600" b="1" dirty="0">
              <a:solidFill>
                <a:schemeClr val="bg1"/>
              </a:solidFill>
              <a:latin typeface="Arial" panose="020B0604020202020204" pitchFamily="34" charset="0"/>
              <a:cs typeface="Arial" panose="020B0604020202020204" pitchFamily="34" charset="0"/>
            </a:endParaRPr>
          </a:p>
        </p:txBody>
      </p:sp>
      <p:sp>
        <p:nvSpPr>
          <p:cNvPr id="7" name="Объект 6"/>
          <p:cNvSpPr>
            <a:spLocks noGrp="1"/>
          </p:cNvSpPr>
          <p:nvPr>
            <p:ph sz="half" idx="2"/>
          </p:nvPr>
        </p:nvSpPr>
        <p:spPr>
          <a:xfrm>
            <a:off x="385763" y="2378075"/>
            <a:ext cx="11806237" cy="4351338"/>
          </a:xfrm>
        </p:spPr>
        <p:txBody>
          <a:bodyPr>
            <a:normAutofit/>
          </a:bodyPr>
          <a:lstStyle/>
          <a:p>
            <a:pPr marL="0" indent="0">
              <a:buNone/>
            </a:pPr>
            <a:r>
              <a:rPr lang="de-AT" b="1" dirty="0"/>
              <a:t>FRAGEN ZUM TEXT: </a:t>
            </a:r>
            <a:r>
              <a:rPr lang="de-AT" b="1" dirty="0" smtClean="0"/>
              <a:t>Entscheide Sie, </a:t>
            </a:r>
            <a:r>
              <a:rPr lang="de-AT" b="1" dirty="0"/>
              <a:t>ob die Aussagen richtig oder falsch sind!</a:t>
            </a:r>
            <a:endParaRPr lang="ru-RU" dirty="0"/>
          </a:p>
          <a:p>
            <a:pPr lvl="0"/>
            <a:r>
              <a:rPr lang="de-AT" dirty="0"/>
              <a:t>Mit einer SMS kann man sich kurzfristig bei jemandem entschuldigen.</a:t>
            </a:r>
            <a:endParaRPr lang="ru-RU" dirty="0"/>
          </a:p>
          <a:p>
            <a:pPr lvl="0"/>
            <a:r>
              <a:rPr lang="de-AT" dirty="0"/>
              <a:t>Neil </a:t>
            </a:r>
            <a:r>
              <a:rPr lang="de-AT" dirty="0" err="1"/>
              <a:t>Papworth</a:t>
            </a:r>
            <a:r>
              <a:rPr lang="de-AT" dirty="0"/>
              <a:t> war der alleinige Erfinder der SMS.</a:t>
            </a:r>
            <a:endParaRPr lang="ru-RU" dirty="0"/>
          </a:p>
          <a:p>
            <a:pPr lvl="0"/>
            <a:r>
              <a:rPr lang="de-AT" dirty="0"/>
              <a:t>Neil </a:t>
            </a:r>
            <a:r>
              <a:rPr lang="de-AT" dirty="0" err="1"/>
              <a:t>Papworth</a:t>
            </a:r>
            <a:r>
              <a:rPr lang="de-AT" dirty="0"/>
              <a:t> hat zuerst eine Textnachricht gesendet.</a:t>
            </a:r>
            <a:endParaRPr lang="ru-RU" dirty="0"/>
          </a:p>
          <a:p>
            <a:pPr lvl="0"/>
            <a:r>
              <a:rPr lang="de-AT" dirty="0"/>
              <a:t>Die erste SMS wurde zu einer Person geschickt, die auf einer Party in einer anderen Stadt war.</a:t>
            </a:r>
            <a:endParaRPr lang="ru-RU" dirty="0"/>
          </a:p>
          <a:p>
            <a:pPr lvl="0"/>
            <a:r>
              <a:rPr lang="de-AT" dirty="0"/>
              <a:t>An Weihnachten werden mehr SMS verschickt als zu anderen Zeiten im Jahr.</a:t>
            </a:r>
            <a:endParaRPr lang="ru-RU" dirty="0"/>
          </a:p>
          <a:p>
            <a:pPr lvl="0"/>
            <a:r>
              <a:rPr lang="de-AT" dirty="0"/>
              <a:t>Ohne die SMS können viele Deutsche nicht mehr denken.</a:t>
            </a:r>
            <a:endParaRPr lang="ru-RU" dirty="0"/>
          </a:p>
          <a:p>
            <a:pPr marL="0" indent="0">
              <a:buNone/>
            </a:pPr>
            <a:endParaRPr lang="ru-RU" dirty="0"/>
          </a:p>
        </p:txBody>
      </p:sp>
      <p:pic>
        <p:nvPicPr>
          <p:cNvPr id="8" name="Picture 2"/>
          <p:cNvPicPr/>
          <p:nvPr/>
        </p:nvPicPr>
        <p:blipFill>
          <a:blip r:embed="rId2">
            <a:extLst>
              <a:ext uri="{28A0092B-C50C-407E-A947-70E740481C1C}">
                <a14:useLocalDpi xmlns:a14="http://schemas.microsoft.com/office/drawing/2010/main" val="0"/>
              </a:ext>
            </a:extLst>
          </a:blip>
          <a:stretch>
            <a:fillRect/>
          </a:stretch>
        </p:blipFill>
        <p:spPr>
          <a:xfrm>
            <a:off x="9101138" y="781049"/>
            <a:ext cx="2933700" cy="1552575"/>
          </a:xfrm>
          <a:prstGeom prst="rect">
            <a:avLst/>
          </a:prstGeom>
        </p:spPr>
      </p:pic>
      <p:sp>
        <p:nvSpPr>
          <p:cNvPr id="9" name="Прямоугольник 8"/>
          <p:cNvSpPr/>
          <p:nvPr/>
        </p:nvSpPr>
        <p:spPr>
          <a:xfrm>
            <a:off x="10816000" y="2715937"/>
            <a:ext cx="856888" cy="769441"/>
          </a:xfrm>
          <a:prstGeom prst="rect">
            <a:avLst/>
          </a:prstGeom>
          <a:noFill/>
        </p:spPr>
        <p:txBody>
          <a:bodyPr wrap="square" lIns="91440" tIns="45720" rIns="91440" bIns="45720">
            <a:spAutoFit/>
          </a:bodyPr>
          <a:lstStyle/>
          <a:p>
            <a:pPr algn="ctr"/>
            <a:r>
              <a:rPr lang="de-DE" sz="4400" dirty="0">
                <a:ln w="0"/>
                <a:solidFill>
                  <a:srgbClr val="FF0000"/>
                </a:solidFill>
                <a:effectLst>
                  <a:outerShdw blurRad="38100" dist="19050" dir="2700000" algn="tl" rotWithShape="0">
                    <a:schemeClr val="dk1">
                      <a:alpha val="40000"/>
                    </a:schemeClr>
                  </a:outerShdw>
                </a:effectLst>
              </a:rPr>
              <a:t>R</a:t>
            </a:r>
            <a:endParaRPr lang="ru-RU" sz="4400" b="0" cap="none" spc="0" dirty="0">
              <a:ln w="0"/>
              <a:solidFill>
                <a:srgbClr val="FF0000"/>
              </a:solidFill>
              <a:effectLst>
                <a:outerShdw blurRad="38100" dist="19050" dir="2700000" algn="tl" rotWithShape="0">
                  <a:schemeClr val="dk1">
                    <a:alpha val="40000"/>
                  </a:schemeClr>
                </a:outerShdw>
              </a:effectLst>
            </a:endParaRPr>
          </a:p>
        </p:txBody>
      </p:sp>
      <p:sp>
        <p:nvSpPr>
          <p:cNvPr id="10" name="Прямоугольник 9"/>
          <p:cNvSpPr/>
          <p:nvPr/>
        </p:nvSpPr>
        <p:spPr>
          <a:xfrm>
            <a:off x="7982312" y="3168374"/>
            <a:ext cx="856888" cy="769441"/>
          </a:xfrm>
          <a:prstGeom prst="rect">
            <a:avLst/>
          </a:prstGeom>
          <a:noFill/>
        </p:spPr>
        <p:txBody>
          <a:bodyPr wrap="square" lIns="91440" tIns="45720" rIns="91440" bIns="45720">
            <a:spAutoFit/>
          </a:bodyPr>
          <a:lstStyle/>
          <a:p>
            <a:pPr algn="ctr"/>
            <a:r>
              <a:rPr lang="de-DE" sz="4400" dirty="0">
                <a:ln w="0"/>
                <a:solidFill>
                  <a:srgbClr val="FF0000"/>
                </a:solidFill>
                <a:effectLst>
                  <a:outerShdw blurRad="38100" dist="19050" dir="2700000" algn="tl" rotWithShape="0">
                    <a:schemeClr val="dk1">
                      <a:alpha val="40000"/>
                    </a:schemeClr>
                  </a:outerShdw>
                </a:effectLst>
              </a:rPr>
              <a:t>F</a:t>
            </a:r>
            <a:endParaRPr lang="ru-RU" sz="4400" b="0" cap="none" spc="0" dirty="0">
              <a:ln w="0"/>
              <a:solidFill>
                <a:srgbClr val="FF0000"/>
              </a:solidFill>
              <a:effectLst>
                <a:outerShdw blurRad="38100" dist="19050" dir="2700000" algn="tl" rotWithShape="0">
                  <a:schemeClr val="dk1">
                    <a:alpha val="40000"/>
                  </a:schemeClr>
                </a:outerShdw>
              </a:effectLst>
            </a:endParaRPr>
          </a:p>
        </p:txBody>
      </p:sp>
      <p:sp>
        <p:nvSpPr>
          <p:cNvPr id="11" name="Прямоугольник 10"/>
          <p:cNvSpPr/>
          <p:nvPr/>
        </p:nvSpPr>
        <p:spPr>
          <a:xfrm>
            <a:off x="8596675" y="3739875"/>
            <a:ext cx="856888" cy="769441"/>
          </a:xfrm>
          <a:prstGeom prst="rect">
            <a:avLst/>
          </a:prstGeom>
          <a:noFill/>
        </p:spPr>
        <p:txBody>
          <a:bodyPr wrap="square" lIns="91440" tIns="45720" rIns="91440" bIns="45720">
            <a:spAutoFit/>
          </a:bodyPr>
          <a:lstStyle/>
          <a:p>
            <a:pPr algn="ctr"/>
            <a:r>
              <a:rPr lang="de-DE" sz="4400" dirty="0">
                <a:ln w="0"/>
                <a:solidFill>
                  <a:srgbClr val="FF0000"/>
                </a:solidFill>
                <a:effectLst>
                  <a:outerShdw blurRad="38100" dist="19050" dir="2700000" algn="tl" rotWithShape="0">
                    <a:schemeClr val="dk1">
                      <a:alpha val="40000"/>
                    </a:schemeClr>
                  </a:outerShdw>
                </a:effectLst>
              </a:rPr>
              <a:t>R</a:t>
            </a:r>
            <a:endParaRPr lang="ru-RU" sz="4400" b="0" cap="none" spc="0" dirty="0">
              <a:ln w="0"/>
              <a:solidFill>
                <a:srgbClr val="FF0000"/>
              </a:solidFill>
              <a:effectLst>
                <a:outerShdw blurRad="38100" dist="19050" dir="2700000" algn="tl" rotWithShape="0">
                  <a:schemeClr val="dk1">
                    <a:alpha val="40000"/>
                  </a:schemeClr>
                </a:outerShdw>
              </a:effectLst>
            </a:endParaRPr>
          </a:p>
        </p:txBody>
      </p:sp>
      <p:sp>
        <p:nvSpPr>
          <p:cNvPr id="12" name="Прямоугольник 11"/>
          <p:cNvSpPr/>
          <p:nvPr/>
        </p:nvSpPr>
        <p:spPr>
          <a:xfrm>
            <a:off x="11497038" y="5154337"/>
            <a:ext cx="856888" cy="769441"/>
          </a:xfrm>
          <a:prstGeom prst="rect">
            <a:avLst/>
          </a:prstGeom>
          <a:noFill/>
        </p:spPr>
        <p:txBody>
          <a:bodyPr wrap="square" lIns="91440" tIns="45720" rIns="91440" bIns="45720">
            <a:spAutoFit/>
          </a:bodyPr>
          <a:lstStyle/>
          <a:p>
            <a:pPr algn="ctr"/>
            <a:r>
              <a:rPr lang="de-DE" sz="4400" dirty="0">
                <a:ln w="0"/>
                <a:solidFill>
                  <a:srgbClr val="FF0000"/>
                </a:solidFill>
                <a:effectLst>
                  <a:outerShdw blurRad="38100" dist="19050" dir="2700000" algn="tl" rotWithShape="0">
                    <a:schemeClr val="dk1">
                      <a:alpha val="40000"/>
                    </a:schemeClr>
                  </a:outerShdw>
                </a:effectLst>
              </a:rPr>
              <a:t>R</a:t>
            </a:r>
            <a:endParaRPr lang="ru-RU" sz="4400" b="0" cap="none" spc="0" dirty="0">
              <a:ln w="0"/>
              <a:solidFill>
                <a:srgbClr val="FF0000"/>
              </a:solidFill>
              <a:effectLst>
                <a:outerShdw blurRad="38100" dist="19050" dir="2700000" algn="tl" rotWithShape="0">
                  <a:schemeClr val="dk1">
                    <a:alpha val="40000"/>
                  </a:schemeClr>
                </a:outerShdw>
              </a:effectLst>
            </a:endParaRPr>
          </a:p>
        </p:txBody>
      </p:sp>
      <p:sp>
        <p:nvSpPr>
          <p:cNvPr id="13" name="Прямоугольник 12"/>
          <p:cNvSpPr/>
          <p:nvPr/>
        </p:nvSpPr>
        <p:spPr>
          <a:xfrm>
            <a:off x="3205524" y="4649512"/>
            <a:ext cx="856888" cy="769441"/>
          </a:xfrm>
          <a:prstGeom prst="rect">
            <a:avLst/>
          </a:prstGeom>
          <a:noFill/>
        </p:spPr>
        <p:txBody>
          <a:bodyPr wrap="square" lIns="91440" tIns="45720" rIns="91440" bIns="45720">
            <a:spAutoFit/>
          </a:bodyPr>
          <a:lstStyle/>
          <a:p>
            <a:pPr algn="ctr"/>
            <a:r>
              <a:rPr lang="de-DE" sz="4400" dirty="0">
                <a:ln w="0"/>
                <a:solidFill>
                  <a:srgbClr val="FF0000"/>
                </a:solidFill>
                <a:effectLst>
                  <a:outerShdw blurRad="38100" dist="19050" dir="2700000" algn="tl" rotWithShape="0">
                    <a:schemeClr val="dk1">
                      <a:alpha val="40000"/>
                    </a:schemeClr>
                  </a:outerShdw>
                </a:effectLst>
              </a:rPr>
              <a:t>F</a:t>
            </a:r>
            <a:endParaRPr lang="ru-RU" sz="4400" b="0" cap="none" spc="0" dirty="0">
              <a:ln w="0"/>
              <a:solidFill>
                <a:srgbClr val="FF0000"/>
              </a:solidFill>
              <a:effectLst>
                <a:outerShdw blurRad="38100" dist="19050" dir="2700000" algn="tl" rotWithShape="0">
                  <a:schemeClr val="dk1">
                    <a:alpha val="40000"/>
                  </a:schemeClr>
                </a:outerShdw>
              </a:effectLst>
            </a:endParaRPr>
          </a:p>
        </p:txBody>
      </p:sp>
      <p:sp>
        <p:nvSpPr>
          <p:cNvPr id="14" name="Прямоугольник 13"/>
          <p:cNvSpPr/>
          <p:nvPr/>
        </p:nvSpPr>
        <p:spPr>
          <a:xfrm>
            <a:off x="8706212" y="5692499"/>
            <a:ext cx="856888" cy="769441"/>
          </a:xfrm>
          <a:prstGeom prst="rect">
            <a:avLst/>
          </a:prstGeom>
          <a:noFill/>
        </p:spPr>
        <p:txBody>
          <a:bodyPr wrap="square" lIns="91440" tIns="45720" rIns="91440" bIns="45720">
            <a:spAutoFit/>
          </a:bodyPr>
          <a:lstStyle/>
          <a:p>
            <a:pPr algn="ctr"/>
            <a:r>
              <a:rPr lang="de-DE" sz="4400" dirty="0">
                <a:ln w="0"/>
                <a:solidFill>
                  <a:srgbClr val="FF0000"/>
                </a:solidFill>
                <a:effectLst>
                  <a:outerShdw blurRad="38100" dist="19050" dir="2700000" algn="tl" rotWithShape="0">
                    <a:schemeClr val="dk1">
                      <a:alpha val="40000"/>
                    </a:schemeClr>
                  </a:outerShdw>
                </a:effectLst>
              </a:rPr>
              <a:t>F</a:t>
            </a:r>
            <a:endParaRPr lang="ru-RU" sz="4400" b="0" cap="none" spc="0" dirty="0">
              <a:ln w="0"/>
              <a:solidFill>
                <a:srgbClr val="FF0000"/>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4150853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animEffect transition="in" filter="fade">
                                      <p:cBhvr>
                                        <p:cTn id="9" dur="500"/>
                                        <p:tgtEl>
                                          <p:spTgt spid="9"/>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 calcmode="lin" valueType="num">
                                      <p:cBhvr>
                                        <p:cTn id="14" dur="500" fill="hold"/>
                                        <p:tgtEl>
                                          <p:spTgt spid="10"/>
                                        </p:tgtEl>
                                        <p:attrNameLst>
                                          <p:attrName>ppt_w</p:attrName>
                                        </p:attrNameLst>
                                      </p:cBhvr>
                                      <p:tavLst>
                                        <p:tav tm="0">
                                          <p:val>
                                            <p:fltVal val="0"/>
                                          </p:val>
                                        </p:tav>
                                        <p:tav tm="100000">
                                          <p:val>
                                            <p:strVal val="#ppt_w"/>
                                          </p:val>
                                        </p:tav>
                                      </p:tavLst>
                                    </p:anim>
                                    <p:anim calcmode="lin" valueType="num">
                                      <p:cBhvr>
                                        <p:cTn id="15" dur="500" fill="hold"/>
                                        <p:tgtEl>
                                          <p:spTgt spid="10"/>
                                        </p:tgtEl>
                                        <p:attrNameLst>
                                          <p:attrName>ppt_h</p:attrName>
                                        </p:attrNameLst>
                                      </p:cBhvr>
                                      <p:tavLst>
                                        <p:tav tm="0">
                                          <p:val>
                                            <p:fltVal val="0"/>
                                          </p:val>
                                        </p:tav>
                                        <p:tav tm="100000">
                                          <p:val>
                                            <p:strVal val="#ppt_h"/>
                                          </p:val>
                                        </p:tav>
                                      </p:tavLst>
                                    </p:anim>
                                    <p:animEffect transition="in" filter="fade">
                                      <p:cBhvr>
                                        <p:cTn id="16" dur="500"/>
                                        <p:tgtEl>
                                          <p:spTgt spid="10"/>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 calcmode="lin" valueType="num">
                                      <p:cBhvr>
                                        <p:cTn id="21" dur="500" fill="hold"/>
                                        <p:tgtEl>
                                          <p:spTgt spid="11"/>
                                        </p:tgtEl>
                                        <p:attrNameLst>
                                          <p:attrName>ppt_w</p:attrName>
                                        </p:attrNameLst>
                                      </p:cBhvr>
                                      <p:tavLst>
                                        <p:tav tm="0">
                                          <p:val>
                                            <p:fltVal val="0"/>
                                          </p:val>
                                        </p:tav>
                                        <p:tav tm="100000">
                                          <p:val>
                                            <p:strVal val="#ppt_w"/>
                                          </p:val>
                                        </p:tav>
                                      </p:tavLst>
                                    </p:anim>
                                    <p:anim calcmode="lin" valueType="num">
                                      <p:cBhvr>
                                        <p:cTn id="22" dur="500" fill="hold"/>
                                        <p:tgtEl>
                                          <p:spTgt spid="11"/>
                                        </p:tgtEl>
                                        <p:attrNameLst>
                                          <p:attrName>ppt_h</p:attrName>
                                        </p:attrNameLst>
                                      </p:cBhvr>
                                      <p:tavLst>
                                        <p:tav tm="0">
                                          <p:val>
                                            <p:fltVal val="0"/>
                                          </p:val>
                                        </p:tav>
                                        <p:tav tm="100000">
                                          <p:val>
                                            <p:strVal val="#ppt_h"/>
                                          </p:val>
                                        </p:tav>
                                      </p:tavLst>
                                    </p:anim>
                                    <p:animEffect transition="in" filter="fade">
                                      <p:cBhvr>
                                        <p:cTn id="23" dur="500"/>
                                        <p:tgtEl>
                                          <p:spTgt spid="11"/>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13"/>
                                        </p:tgtEl>
                                        <p:attrNameLst>
                                          <p:attrName>style.visibility</p:attrName>
                                        </p:attrNameLst>
                                      </p:cBhvr>
                                      <p:to>
                                        <p:strVal val="visible"/>
                                      </p:to>
                                    </p:set>
                                    <p:anim calcmode="lin" valueType="num">
                                      <p:cBhvr>
                                        <p:cTn id="28" dur="500" fill="hold"/>
                                        <p:tgtEl>
                                          <p:spTgt spid="13"/>
                                        </p:tgtEl>
                                        <p:attrNameLst>
                                          <p:attrName>ppt_w</p:attrName>
                                        </p:attrNameLst>
                                      </p:cBhvr>
                                      <p:tavLst>
                                        <p:tav tm="0">
                                          <p:val>
                                            <p:fltVal val="0"/>
                                          </p:val>
                                        </p:tav>
                                        <p:tav tm="100000">
                                          <p:val>
                                            <p:strVal val="#ppt_w"/>
                                          </p:val>
                                        </p:tav>
                                      </p:tavLst>
                                    </p:anim>
                                    <p:anim calcmode="lin" valueType="num">
                                      <p:cBhvr>
                                        <p:cTn id="29" dur="500" fill="hold"/>
                                        <p:tgtEl>
                                          <p:spTgt spid="13"/>
                                        </p:tgtEl>
                                        <p:attrNameLst>
                                          <p:attrName>ppt_h</p:attrName>
                                        </p:attrNameLst>
                                      </p:cBhvr>
                                      <p:tavLst>
                                        <p:tav tm="0">
                                          <p:val>
                                            <p:fltVal val="0"/>
                                          </p:val>
                                        </p:tav>
                                        <p:tav tm="100000">
                                          <p:val>
                                            <p:strVal val="#ppt_h"/>
                                          </p:val>
                                        </p:tav>
                                      </p:tavLst>
                                    </p:anim>
                                    <p:animEffect transition="in" filter="fade">
                                      <p:cBhvr>
                                        <p:cTn id="30" dur="500"/>
                                        <p:tgtEl>
                                          <p:spTgt spid="13"/>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anim calcmode="lin" valueType="num">
                                      <p:cBhvr>
                                        <p:cTn id="35" dur="500" fill="hold"/>
                                        <p:tgtEl>
                                          <p:spTgt spid="12"/>
                                        </p:tgtEl>
                                        <p:attrNameLst>
                                          <p:attrName>ppt_w</p:attrName>
                                        </p:attrNameLst>
                                      </p:cBhvr>
                                      <p:tavLst>
                                        <p:tav tm="0">
                                          <p:val>
                                            <p:fltVal val="0"/>
                                          </p:val>
                                        </p:tav>
                                        <p:tav tm="100000">
                                          <p:val>
                                            <p:strVal val="#ppt_w"/>
                                          </p:val>
                                        </p:tav>
                                      </p:tavLst>
                                    </p:anim>
                                    <p:anim calcmode="lin" valueType="num">
                                      <p:cBhvr>
                                        <p:cTn id="36" dur="500" fill="hold"/>
                                        <p:tgtEl>
                                          <p:spTgt spid="12"/>
                                        </p:tgtEl>
                                        <p:attrNameLst>
                                          <p:attrName>ppt_h</p:attrName>
                                        </p:attrNameLst>
                                      </p:cBhvr>
                                      <p:tavLst>
                                        <p:tav tm="0">
                                          <p:val>
                                            <p:fltVal val="0"/>
                                          </p:val>
                                        </p:tav>
                                        <p:tav tm="100000">
                                          <p:val>
                                            <p:strVal val="#ppt_h"/>
                                          </p:val>
                                        </p:tav>
                                      </p:tavLst>
                                    </p:anim>
                                    <p:animEffect transition="in" filter="fade">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 calcmode="lin" valueType="num">
                                      <p:cBhvr>
                                        <p:cTn id="42" dur="500" fill="hold"/>
                                        <p:tgtEl>
                                          <p:spTgt spid="14"/>
                                        </p:tgtEl>
                                        <p:attrNameLst>
                                          <p:attrName>ppt_w</p:attrName>
                                        </p:attrNameLst>
                                      </p:cBhvr>
                                      <p:tavLst>
                                        <p:tav tm="0">
                                          <p:val>
                                            <p:fltVal val="0"/>
                                          </p:val>
                                        </p:tav>
                                        <p:tav tm="100000">
                                          <p:val>
                                            <p:strVal val="#ppt_w"/>
                                          </p:val>
                                        </p:tav>
                                      </p:tavLst>
                                    </p:anim>
                                    <p:anim calcmode="lin" valueType="num">
                                      <p:cBhvr>
                                        <p:cTn id="43" dur="500" fill="hold"/>
                                        <p:tgtEl>
                                          <p:spTgt spid="14"/>
                                        </p:tgtEl>
                                        <p:attrNameLst>
                                          <p:attrName>ppt_h</p:attrName>
                                        </p:attrNameLst>
                                      </p:cBhvr>
                                      <p:tavLst>
                                        <p:tav tm="0">
                                          <p:val>
                                            <p:fltVal val="0"/>
                                          </p:val>
                                        </p:tav>
                                        <p:tav tm="100000">
                                          <p:val>
                                            <p:strVal val="#ppt_h"/>
                                          </p:val>
                                        </p:tav>
                                      </p:tavLst>
                                    </p:anim>
                                    <p:animEffect transition="in" filter="fade">
                                      <p:cBhvr>
                                        <p:cTn id="44"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P spid="13" grpId="0"/>
      <p:bldP spid="14" grpId="0"/>
    </p:bldLst>
  </p:timing>
</p:sld>
</file>

<file path=ppt/theme/theme1.xml><?xml version="1.0" encoding="utf-8"?>
<a:theme xmlns:a="http://schemas.openxmlformats.org/drawingml/2006/main" name="Office Theme">
  <a:themeElements>
    <a:clrScheme name="Тема Offic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Тема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405</TotalTime>
  <Words>938</Words>
  <Application>Microsoft Office PowerPoint</Application>
  <PresentationFormat>Широкоэкранный</PresentationFormat>
  <Paragraphs>158</Paragraphs>
  <Slides>15</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15</vt:i4>
      </vt:variant>
    </vt:vector>
  </HeadingPairs>
  <TitlesOfParts>
    <vt:vector size="22" baseType="lpstr">
      <vt:lpstr>Arial</vt:lpstr>
      <vt:lpstr>Calibri</vt:lpstr>
      <vt:lpstr>Calibri Light</vt:lpstr>
      <vt:lpstr>Times New Roman</vt:lpstr>
      <vt:lpstr>Trebuchet MS</vt:lpstr>
      <vt:lpstr>Wingdings</vt:lpstr>
      <vt:lpstr>Office Theme</vt:lpstr>
      <vt:lpstr>DEUTSCH</vt:lpstr>
      <vt:lpstr>PLAN DER STUNDE:</vt:lpstr>
      <vt:lpstr>SMS – SCHREIB MIR SPRÜCHE</vt:lpstr>
      <vt:lpstr>SMS – SCHREIB MIR SPRÜCHE</vt:lpstr>
      <vt:lpstr>SMS –Abkürzungen</vt:lpstr>
      <vt:lpstr>SMS –Abkürzungen</vt:lpstr>
      <vt:lpstr>SMS –Abkürzungen</vt:lpstr>
      <vt:lpstr>Lesen Sie den Text</vt:lpstr>
      <vt:lpstr>Lesen Sie den Text</vt:lpstr>
      <vt:lpstr>Lesen Sie den Text</vt:lpstr>
      <vt:lpstr>Grammatik</vt:lpstr>
      <vt:lpstr>Übung</vt:lpstr>
      <vt:lpstr>Übung</vt:lpstr>
      <vt:lpstr>Aufgabe für selbstständige Arbeit</vt:lpstr>
      <vt:lpstr>Ende der Stunde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DEUTSCH</dc:title>
  <dc:creator>Пользователь</dc:creator>
  <cp:lastModifiedBy>User</cp:lastModifiedBy>
  <cp:revision>34</cp:revision>
  <dcterms:created xsi:type="dcterms:W3CDTF">2021-02-09T08:07:11Z</dcterms:created>
  <dcterms:modified xsi:type="dcterms:W3CDTF">2021-02-18T05:34:48Z</dcterms:modified>
</cp:coreProperties>
</file>