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7" r:id="rId2"/>
    <p:sldId id="338" r:id="rId3"/>
    <p:sldId id="345" r:id="rId4"/>
    <p:sldId id="339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3228D53-F470-4A26-BC86-19502F72C182}">
          <p14:sldIdLst>
            <p14:sldId id="337"/>
            <p14:sldId id="338"/>
            <p14:sldId id="345"/>
            <p14:sldId id="339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</p14:sldIdLst>
        </p14:section>
        <p14:section name="Раздел без заголовка" id="{611A8C27-9A50-432D-B926-D025DDA6BBB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6D98-C52C-4D28-9B6C-B8D27A835997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14192-EF7A-4107-9D21-50583AB95F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0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4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5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787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787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787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7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787"/>
            </a:lvl1pPr>
            <a:lvl2pPr marL="85727" indent="-85727">
              <a:buFont typeface="Arial" panose="020B0604020202020204" pitchFamily="34" charset="0"/>
              <a:buChar char="•"/>
              <a:defRPr sz="787"/>
            </a:lvl2pPr>
            <a:lvl3pPr marL="171452" indent="-85727">
              <a:defRPr sz="787"/>
            </a:lvl3pPr>
            <a:lvl4pPr marL="300042" indent="-128590">
              <a:defRPr sz="787"/>
            </a:lvl4pPr>
            <a:lvl5pPr marL="428631" indent="-128590">
              <a:defRPr sz="78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7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787"/>
            </a:lvl1pPr>
            <a:lvl2pPr marL="85727" indent="-85727">
              <a:buFont typeface="Arial" panose="020B0604020202020204" pitchFamily="34" charset="0"/>
              <a:buChar char="•"/>
              <a:defRPr sz="787"/>
            </a:lvl2pPr>
            <a:lvl3pPr marL="171452" indent="-85727">
              <a:defRPr sz="787"/>
            </a:lvl3pPr>
            <a:lvl4pPr marL="300042" indent="-128590">
              <a:defRPr sz="787"/>
            </a:lvl4pPr>
            <a:lvl5pPr marL="428631" indent="-128590">
              <a:defRPr sz="78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72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787"/>
            </a:lvl1pPr>
            <a:lvl2pPr marL="85727" indent="-85727">
              <a:buFont typeface="Arial" panose="020B0604020202020204" pitchFamily="34" charset="0"/>
              <a:buChar char="•"/>
              <a:defRPr sz="787"/>
            </a:lvl2pPr>
            <a:lvl3pPr marL="171452" indent="-85727">
              <a:defRPr sz="787"/>
            </a:lvl3pPr>
            <a:lvl4pPr marL="300042" indent="-128590">
              <a:defRPr sz="787"/>
            </a:lvl4pPr>
            <a:lvl5pPr marL="428631" indent="-128590">
              <a:defRPr sz="78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13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4836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8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4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38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3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35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5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9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DF72-BE7E-4A54-92FD-58455A1F8B1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16F85-7169-46B1-A815-D373F116D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1525" y="1041400"/>
            <a:ext cx="3925888" cy="457200"/>
          </a:xfrm>
        </p:spPr>
        <p:txBody>
          <a:bodyPr lIns="0" tIns="17365" rIns="0" bIns="0" rtlCol="0" anchor="b">
            <a:spAutoFit/>
          </a:bodyPr>
          <a:lstStyle/>
          <a:p>
            <a:pPr marL="15101" eaLnBrk="1" fontAlgn="auto" hangingPunct="1">
              <a:spcBef>
                <a:spcPts val="136"/>
              </a:spcBef>
              <a:spcAft>
                <a:spcPts val="0"/>
              </a:spcAft>
              <a:defRPr/>
            </a:pPr>
            <a:r>
              <a:rPr lang="en-US" sz="2858" b="1" spc="6" dirty="0">
                <a:solidFill>
                  <a:schemeClr val="bg1"/>
                </a:solidFill>
                <a:cs typeface="Arial" panose="020B0604020202020204" pitchFamily="34" charset="0"/>
              </a:rPr>
              <a:t>              Deutsch</a:t>
            </a:r>
            <a:endParaRPr sz="2858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7361523" y="2427288"/>
            <a:ext cx="3328416" cy="3407438"/>
          </a:xfrm>
        </p:spPr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58925" y="646906"/>
            <a:ext cx="8569325" cy="12652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US" sz="1348" dirty="0"/>
              <a:t>                           </a:t>
            </a:r>
            <a:r>
              <a:rPr lang="en-US" sz="1348" dirty="0" smtClean="0"/>
              <a:t>                  </a:t>
            </a:r>
            <a:endParaRPr lang="en-US" sz="1348" dirty="0"/>
          </a:p>
          <a:p>
            <a:pPr eaLnBrk="1" hangingPunct="1">
              <a:defRPr/>
            </a:pPr>
            <a:endParaRPr lang="en-US" sz="134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1348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en-US" sz="1348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object 4"/>
          <p:cNvSpPr txBox="1">
            <a:spLocks noChangeArrowheads="1"/>
          </p:cNvSpPr>
          <p:nvPr/>
        </p:nvSpPr>
        <p:spPr bwMode="auto">
          <a:xfrm>
            <a:off x="2530049" y="3133725"/>
            <a:ext cx="4989940" cy="125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6610" rIns="0" bIns="0">
            <a:spAutoFit/>
          </a:bodyPr>
          <a:lstStyle>
            <a:lvl1pPr marL="20638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ts val="2325"/>
              </a:lnSpc>
              <a:spcBef>
                <a:spcPts val="125"/>
              </a:spcBef>
              <a:buClrTx/>
              <a:buFontTx/>
              <a:buNone/>
            </a:pPr>
            <a:endParaRPr lang="en-US" altLang="ru-RU" sz="32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325"/>
              </a:lnSpc>
              <a:spcBef>
                <a:spcPts val="125"/>
              </a:spcBef>
              <a:buClrTx/>
              <a:buFontTx/>
              <a:buNone/>
            </a:pPr>
            <a:r>
              <a:rPr lang="en-US" altLang="ru-RU" sz="3200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</a:t>
            </a:r>
            <a:r>
              <a:rPr lang="ru-RU" altLang="ru-RU" sz="3200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32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325"/>
              </a:lnSpc>
              <a:spcBef>
                <a:spcPts val="125"/>
              </a:spcBef>
              <a:buClrTx/>
              <a:buFontTx/>
              <a:buNone/>
            </a:pPr>
            <a:endParaRPr lang="en-US" altLang="ru-RU" sz="32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325"/>
              </a:lnSpc>
              <a:spcBef>
                <a:spcPts val="125"/>
              </a:spcBef>
              <a:buClrTx/>
              <a:buFontTx/>
              <a:buNone/>
            </a:pPr>
            <a:endParaRPr lang="en-US" altLang="ru-RU" sz="3200" dirty="0">
              <a:solidFill>
                <a:srgbClr val="2365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29974" y="3002756"/>
            <a:ext cx="409575" cy="8096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1348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11195" y="4072996"/>
            <a:ext cx="409575" cy="8096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1348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630444" y="870299"/>
            <a:ext cx="719137" cy="7175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eaLnBrk="1" hangingPunct="1">
              <a:defRPr/>
            </a:pPr>
            <a:endParaRPr sz="1348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663879" y="831850"/>
            <a:ext cx="717550" cy="7175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eaLnBrk="1" hangingPunct="1">
              <a:defRPr/>
            </a:pPr>
            <a:endParaRPr sz="1348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8902700" y="785813"/>
            <a:ext cx="246063" cy="349250"/>
          </a:xfrm>
          <a:prstGeom prst="rect">
            <a:avLst/>
          </a:prstGeom>
        </p:spPr>
        <p:txBody>
          <a:bodyPr lIns="0" tIns="18875" rIns="0" bIns="0">
            <a:spAutoFit/>
          </a:bodyPr>
          <a:lstStyle/>
          <a:p>
            <a:pPr eaLnBrk="1" hangingPunct="1">
              <a:spcBef>
                <a:spcPts val="149"/>
              </a:spcBef>
              <a:defRPr/>
            </a:pPr>
            <a:r>
              <a:rPr lang="ru-RU" sz="2144" b="1" spc="12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144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8764588" y="1162050"/>
            <a:ext cx="617537" cy="234950"/>
          </a:xfrm>
          <a:prstGeom prst="rect">
            <a:avLst/>
          </a:prstGeom>
        </p:spPr>
        <p:txBody>
          <a:bodyPr lIns="0" tIns="14345" rIns="0" bIns="0">
            <a:spAutoFit/>
          </a:bodyPr>
          <a:lstStyle/>
          <a:p>
            <a:pPr eaLnBrk="1" hangingPunct="1">
              <a:spcBef>
                <a:spcPts val="113"/>
              </a:spcBef>
              <a:defRPr/>
            </a:pPr>
            <a:r>
              <a:rPr lang="en-US" sz="1429" spc="-6" dirty="0" err="1">
                <a:solidFill>
                  <a:srgbClr val="FEFEFE"/>
                </a:solidFill>
                <a:latin typeface="Arial"/>
                <a:cs typeface="Arial"/>
              </a:rPr>
              <a:t>Klasse</a:t>
            </a:r>
            <a:endParaRPr sz="1429" dirty="0">
              <a:latin typeface="Arial"/>
              <a:cs typeface="Arial"/>
            </a:endParaRPr>
          </a:p>
        </p:txBody>
      </p:sp>
      <p:sp>
        <p:nvSpPr>
          <p:cNvPr id="21516" name="object 11"/>
          <p:cNvSpPr>
            <a:spLocks/>
          </p:cNvSpPr>
          <p:nvPr/>
        </p:nvSpPr>
        <p:spPr bwMode="auto">
          <a:xfrm>
            <a:off x="2301875" y="908050"/>
            <a:ext cx="585788" cy="452438"/>
          </a:xfrm>
          <a:custGeom>
            <a:avLst/>
            <a:gdLst>
              <a:gd name="T0" fmla="*/ 3584954 w 492759"/>
              <a:gd name="T1" fmla="*/ 0 h 379095"/>
              <a:gd name="T2" fmla="*/ 366045 w 492759"/>
              <a:gd name="T3" fmla="*/ 0 h 379095"/>
              <a:gd name="T4" fmla="*/ 315784 w 492759"/>
              <a:gd name="T5" fmla="*/ 50691 h 379095"/>
              <a:gd name="T6" fmla="*/ 315784 w 492759"/>
              <a:gd name="T7" fmla="*/ 2139491 h 379095"/>
              <a:gd name="T8" fmla="*/ 5074 w 492759"/>
              <a:gd name="T9" fmla="*/ 2758013 h 379095"/>
              <a:gd name="T10" fmla="*/ 2480 w 492759"/>
              <a:gd name="T11" fmla="*/ 2764977 h 379095"/>
              <a:gd name="T12" fmla="*/ 807 w 492759"/>
              <a:gd name="T13" fmla="*/ 2771876 h 379095"/>
              <a:gd name="T14" fmla="*/ 0 w 492759"/>
              <a:gd name="T15" fmla="*/ 3003975 h 379095"/>
              <a:gd name="T16" fmla="*/ 59688 w 492759"/>
              <a:gd name="T17" fmla="*/ 3064201 h 379095"/>
              <a:gd name="T18" fmla="*/ 3891320 w 492759"/>
              <a:gd name="T19" fmla="*/ 3064201 h 379095"/>
              <a:gd name="T20" fmla="*/ 3951016 w 492759"/>
              <a:gd name="T21" fmla="*/ 3003975 h 379095"/>
              <a:gd name="T22" fmla="*/ 3951016 w 492759"/>
              <a:gd name="T23" fmla="*/ 2947421 h 379095"/>
              <a:gd name="T24" fmla="*/ 123518 w 492759"/>
              <a:gd name="T25" fmla="*/ 2947421 h 379095"/>
              <a:gd name="T26" fmla="*/ 115750 w 492759"/>
              <a:gd name="T27" fmla="*/ 2939587 h 379095"/>
              <a:gd name="T28" fmla="*/ 115750 w 492759"/>
              <a:gd name="T29" fmla="*/ 2840231 h 379095"/>
              <a:gd name="T30" fmla="*/ 3951016 w 492759"/>
              <a:gd name="T31" fmla="*/ 2840231 h 379095"/>
              <a:gd name="T32" fmla="*/ 3950188 w 492759"/>
              <a:gd name="T33" fmla="*/ 2771876 h 379095"/>
              <a:gd name="T34" fmla="*/ 3948534 w 492759"/>
              <a:gd name="T35" fmla="*/ 2764977 h 379095"/>
              <a:gd name="T36" fmla="*/ 3945935 w 492759"/>
              <a:gd name="T37" fmla="*/ 2758013 h 379095"/>
              <a:gd name="T38" fmla="*/ 3928573 w 492759"/>
              <a:gd name="T39" fmla="*/ 2723444 h 379095"/>
              <a:gd name="T40" fmla="*/ 152088 w 492759"/>
              <a:gd name="T41" fmla="*/ 2723444 h 379095"/>
              <a:gd name="T42" fmla="*/ 409204 w 492759"/>
              <a:gd name="T43" fmla="*/ 2211842 h 379095"/>
              <a:gd name="T44" fmla="*/ 3671558 w 492759"/>
              <a:gd name="T45" fmla="*/ 2211842 h 379095"/>
              <a:gd name="T46" fmla="*/ 3635222 w 492759"/>
              <a:gd name="T47" fmla="*/ 2139491 h 379095"/>
              <a:gd name="T48" fmla="*/ 3635222 w 492759"/>
              <a:gd name="T49" fmla="*/ 2095066 h 379095"/>
              <a:gd name="T50" fmla="*/ 431548 w 492759"/>
              <a:gd name="T51" fmla="*/ 2095066 h 379095"/>
              <a:gd name="T52" fmla="*/ 431548 w 492759"/>
              <a:gd name="T53" fmla="*/ 116775 h 379095"/>
              <a:gd name="T54" fmla="*/ 3635222 w 492759"/>
              <a:gd name="T55" fmla="*/ 116775 h 379095"/>
              <a:gd name="T56" fmla="*/ 3635222 w 492759"/>
              <a:gd name="T57" fmla="*/ 50691 h 379095"/>
              <a:gd name="T58" fmla="*/ 3584954 w 492759"/>
              <a:gd name="T59" fmla="*/ 0 h 379095"/>
              <a:gd name="T60" fmla="*/ 3951016 w 492759"/>
              <a:gd name="T61" fmla="*/ 2840231 h 379095"/>
              <a:gd name="T62" fmla="*/ 3835266 w 492759"/>
              <a:gd name="T63" fmla="*/ 2840231 h 379095"/>
              <a:gd name="T64" fmla="*/ 3835266 w 492759"/>
              <a:gd name="T65" fmla="*/ 2939587 h 379095"/>
              <a:gd name="T66" fmla="*/ 3827497 w 492759"/>
              <a:gd name="T67" fmla="*/ 2947421 h 379095"/>
              <a:gd name="T68" fmla="*/ 3951016 w 492759"/>
              <a:gd name="T69" fmla="*/ 2947421 h 379095"/>
              <a:gd name="T70" fmla="*/ 3951016 w 492759"/>
              <a:gd name="T71" fmla="*/ 2840231 h 379095"/>
              <a:gd name="T72" fmla="*/ 2407310 w 492759"/>
              <a:gd name="T73" fmla="*/ 2409258 h 379095"/>
              <a:gd name="T74" fmla="*/ 1543692 w 492759"/>
              <a:gd name="T75" fmla="*/ 2409258 h 379095"/>
              <a:gd name="T76" fmla="*/ 1500480 w 492759"/>
              <a:gd name="T77" fmla="*/ 2442448 h 379095"/>
              <a:gd name="T78" fmla="*/ 1423674 w 492759"/>
              <a:gd name="T79" fmla="*/ 2723444 h 379095"/>
              <a:gd name="T80" fmla="*/ 1543755 w 492759"/>
              <a:gd name="T81" fmla="*/ 2723444 h 379095"/>
              <a:gd name="T82" fmla="*/ 1597734 w 492759"/>
              <a:gd name="T83" fmla="*/ 2526035 h 379095"/>
              <a:gd name="T84" fmla="*/ 2473347 w 492759"/>
              <a:gd name="T85" fmla="*/ 2526035 h 379095"/>
              <a:gd name="T86" fmla="*/ 2450495 w 492759"/>
              <a:gd name="T87" fmla="*/ 2442448 h 379095"/>
              <a:gd name="T88" fmla="*/ 2407310 w 492759"/>
              <a:gd name="T89" fmla="*/ 2409258 h 379095"/>
              <a:gd name="T90" fmla="*/ 2473347 w 492759"/>
              <a:gd name="T91" fmla="*/ 2526035 h 379095"/>
              <a:gd name="T92" fmla="*/ 2353272 w 492759"/>
              <a:gd name="T93" fmla="*/ 2526035 h 379095"/>
              <a:gd name="T94" fmla="*/ 2407260 w 492759"/>
              <a:gd name="T95" fmla="*/ 2723444 h 379095"/>
              <a:gd name="T96" fmla="*/ 2527311 w 492759"/>
              <a:gd name="T97" fmla="*/ 2723444 h 379095"/>
              <a:gd name="T98" fmla="*/ 2473347 w 492759"/>
              <a:gd name="T99" fmla="*/ 2526035 h 379095"/>
              <a:gd name="T100" fmla="*/ 3671558 w 492759"/>
              <a:gd name="T101" fmla="*/ 2211842 h 379095"/>
              <a:gd name="T102" fmla="*/ 3541777 w 492759"/>
              <a:gd name="T103" fmla="*/ 2211842 h 379095"/>
              <a:gd name="T104" fmla="*/ 3798886 w 492759"/>
              <a:gd name="T105" fmla="*/ 2723444 h 379095"/>
              <a:gd name="T106" fmla="*/ 3928573 w 492759"/>
              <a:gd name="T107" fmla="*/ 2723444 h 379095"/>
              <a:gd name="T108" fmla="*/ 3671558 w 492759"/>
              <a:gd name="T109" fmla="*/ 2211842 h 379095"/>
              <a:gd name="T110" fmla="*/ 3635222 w 492759"/>
              <a:gd name="T111" fmla="*/ 116775 h 379095"/>
              <a:gd name="T112" fmla="*/ 3519471 w 492759"/>
              <a:gd name="T113" fmla="*/ 116775 h 379095"/>
              <a:gd name="T114" fmla="*/ 3519471 w 492759"/>
              <a:gd name="T115" fmla="*/ 2095066 h 379095"/>
              <a:gd name="T116" fmla="*/ 3635222 w 492759"/>
              <a:gd name="T117" fmla="*/ 2095066 h 379095"/>
              <a:gd name="T118" fmla="*/ 3635222 w 492759"/>
              <a:gd name="T119" fmla="*/ 116775 h 3790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7" name="object 12"/>
          <p:cNvSpPr>
            <a:spLocks/>
          </p:cNvSpPr>
          <p:nvPr/>
        </p:nvSpPr>
        <p:spPr bwMode="auto">
          <a:xfrm>
            <a:off x="2382838" y="1077913"/>
            <a:ext cx="423862" cy="112712"/>
          </a:xfrm>
          <a:custGeom>
            <a:avLst/>
            <a:gdLst>
              <a:gd name="T0" fmla="*/ 92063 w 354330"/>
              <a:gd name="T1" fmla="*/ 0 h 95250"/>
              <a:gd name="T2" fmla="*/ 26560 w 354330"/>
              <a:gd name="T3" fmla="*/ 0 h 95250"/>
              <a:gd name="T4" fmla="*/ 0 w 354330"/>
              <a:gd name="T5" fmla="*/ 25208 h 95250"/>
              <a:gd name="T6" fmla="*/ 28 w 354330"/>
              <a:gd name="T7" fmla="*/ 701154 h 95250"/>
              <a:gd name="T8" fmla="*/ 41700 w 354330"/>
              <a:gd name="T9" fmla="*/ 740797 h 95250"/>
              <a:gd name="T10" fmla="*/ 2869231 w 354330"/>
              <a:gd name="T11" fmla="*/ 740797 h 95250"/>
              <a:gd name="T12" fmla="*/ 2910931 w 354330"/>
              <a:gd name="T13" fmla="*/ 701154 h 95250"/>
              <a:gd name="T14" fmla="*/ 2910931 w 354330"/>
              <a:gd name="T15" fmla="*/ 628047 h 95250"/>
              <a:gd name="T16" fmla="*/ 118601 w 354330"/>
              <a:gd name="T17" fmla="*/ 628047 h 95250"/>
              <a:gd name="T18" fmla="*/ 118601 w 354330"/>
              <a:gd name="T19" fmla="*/ 25208 h 95250"/>
              <a:gd name="T20" fmla="*/ 92063 w 354330"/>
              <a:gd name="T21" fmla="*/ 0 h 95250"/>
              <a:gd name="T22" fmla="*/ 2884368 w 354330"/>
              <a:gd name="T23" fmla="*/ 0 h 95250"/>
              <a:gd name="T24" fmla="*/ 2818860 w 354330"/>
              <a:gd name="T25" fmla="*/ 0 h 95250"/>
              <a:gd name="T26" fmla="*/ 2792336 w 354330"/>
              <a:gd name="T27" fmla="*/ 25208 h 95250"/>
              <a:gd name="T28" fmla="*/ 2792336 w 354330"/>
              <a:gd name="T29" fmla="*/ 628047 h 95250"/>
              <a:gd name="T30" fmla="*/ 2910931 w 354330"/>
              <a:gd name="T31" fmla="*/ 628047 h 95250"/>
              <a:gd name="T32" fmla="*/ 2910931 w 354330"/>
              <a:gd name="T33" fmla="*/ 25208 h 95250"/>
              <a:gd name="T34" fmla="*/ 2884368 w 354330"/>
              <a:gd name="T35" fmla="*/ 0 h 952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8" name="object 13"/>
          <p:cNvSpPr>
            <a:spLocks/>
          </p:cNvSpPr>
          <p:nvPr/>
        </p:nvSpPr>
        <p:spPr bwMode="auto">
          <a:xfrm>
            <a:off x="2390775" y="960438"/>
            <a:ext cx="423863" cy="112712"/>
          </a:xfrm>
          <a:custGeom>
            <a:avLst/>
            <a:gdLst>
              <a:gd name="T0" fmla="*/ 2869250 w 354330"/>
              <a:gd name="T1" fmla="*/ 0 h 95250"/>
              <a:gd name="T2" fmla="*/ 41726 w 354330"/>
              <a:gd name="T3" fmla="*/ 0 h 95250"/>
              <a:gd name="T4" fmla="*/ 0 w 354330"/>
              <a:gd name="T5" fmla="*/ 39644 h 95250"/>
              <a:gd name="T6" fmla="*/ 0 w 354330"/>
              <a:gd name="T7" fmla="*/ 715534 h 95250"/>
              <a:gd name="T8" fmla="*/ 26560 w 354330"/>
              <a:gd name="T9" fmla="*/ 740785 h 95250"/>
              <a:gd name="T10" fmla="*/ 92064 w 354330"/>
              <a:gd name="T11" fmla="*/ 740785 h 95250"/>
              <a:gd name="T12" fmla="*/ 118601 w 354330"/>
              <a:gd name="T13" fmla="*/ 715534 h 95250"/>
              <a:gd name="T14" fmla="*/ 118601 w 354330"/>
              <a:gd name="T15" fmla="*/ 112750 h 95250"/>
              <a:gd name="T16" fmla="*/ 2910952 w 354330"/>
              <a:gd name="T17" fmla="*/ 112750 h 95250"/>
              <a:gd name="T18" fmla="*/ 2910952 w 354330"/>
              <a:gd name="T19" fmla="*/ 39644 h 95250"/>
              <a:gd name="T20" fmla="*/ 2869250 w 354330"/>
              <a:gd name="T21" fmla="*/ 0 h 95250"/>
              <a:gd name="T22" fmla="*/ 2910952 w 354330"/>
              <a:gd name="T23" fmla="*/ 112750 h 95250"/>
              <a:gd name="T24" fmla="*/ 2792354 w 354330"/>
              <a:gd name="T25" fmla="*/ 112750 h 95250"/>
              <a:gd name="T26" fmla="*/ 2792354 w 354330"/>
              <a:gd name="T27" fmla="*/ 715534 h 95250"/>
              <a:gd name="T28" fmla="*/ 2818881 w 354330"/>
              <a:gd name="T29" fmla="*/ 740785 h 95250"/>
              <a:gd name="T30" fmla="*/ 2884388 w 354330"/>
              <a:gd name="T31" fmla="*/ 740785 h 95250"/>
              <a:gd name="T32" fmla="*/ 2910952 w 354330"/>
              <a:gd name="T33" fmla="*/ 715534 h 95250"/>
              <a:gd name="T34" fmla="*/ 2910952 w 354330"/>
              <a:gd name="T35" fmla="*/ 112750 h 952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348" tIns="4572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529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749300" cy="7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39549" y="4324254"/>
            <a:ext cx="47835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Beruf</a:t>
            </a:r>
            <a:r>
              <a:rPr lang="en-US" alt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17368"/>
          <p:cNvGrpSpPr/>
          <p:nvPr/>
        </p:nvGrpSpPr>
        <p:grpSpPr>
          <a:xfrm>
            <a:off x="7361523" y="2497062"/>
            <a:ext cx="3328416" cy="3337663"/>
            <a:chOff x="-2958" y="251161"/>
            <a:chExt cx="2815462" cy="3197352"/>
          </a:xfrm>
        </p:grpSpPr>
        <p:pic>
          <p:nvPicPr>
            <p:cNvPr id="26" name="Picture 15296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958" y="251161"/>
              <a:ext cx="2810256" cy="3197352"/>
            </a:xfrm>
            <a:prstGeom prst="rect">
              <a:avLst/>
            </a:prstGeom>
          </p:spPr>
        </p:pic>
        <p:sp>
          <p:nvSpPr>
            <p:cNvPr id="27" name="Shape 5814"/>
            <p:cNvSpPr/>
            <p:nvPr/>
          </p:nvSpPr>
          <p:spPr>
            <a:xfrm>
              <a:off x="0" y="257816"/>
              <a:ext cx="2812504" cy="3185008"/>
            </a:xfrm>
            <a:custGeom>
              <a:avLst/>
              <a:gdLst/>
              <a:ahLst/>
              <a:cxnLst/>
              <a:rect l="0" t="0" r="0" b="0"/>
              <a:pathLst>
                <a:path w="2812504" h="3185008">
                  <a:moveTo>
                    <a:pt x="0" y="3185008"/>
                  </a:moveTo>
                  <a:lnTo>
                    <a:pt x="2812504" y="3185008"/>
                  </a:lnTo>
                  <a:lnTo>
                    <a:pt x="2812504" y="0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009E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40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49" y="223024"/>
            <a:ext cx="9511990" cy="6467708"/>
          </a:xfrm>
        </p:spPr>
      </p:pic>
    </p:spTree>
    <p:extLst>
      <p:ext uri="{BB962C8B-B14F-4D97-AF65-F5344CB8AC3E}">
        <p14:creationId xmlns:p14="http://schemas.microsoft.com/office/powerpoint/2010/main" val="149365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0" y="100361"/>
            <a:ext cx="11363092" cy="6646125"/>
          </a:xfrm>
        </p:spPr>
      </p:pic>
    </p:spTree>
    <p:extLst>
      <p:ext uri="{BB962C8B-B14F-4D97-AF65-F5344CB8AC3E}">
        <p14:creationId xmlns:p14="http://schemas.microsoft.com/office/powerpoint/2010/main" val="338959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3" y="200722"/>
            <a:ext cx="11340790" cy="6545765"/>
          </a:xfrm>
        </p:spPr>
      </p:pic>
    </p:spTree>
    <p:extLst>
      <p:ext uri="{BB962C8B-B14F-4D97-AF65-F5344CB8AC3E}">
        <p14:creationId xmlns:p14="http://schemas.microsoft.com/office/powerpoint/2010/main" val="290937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20" y="301084"/>
            <a:ext cx="11017404" cy="6389648"/>
          </a:xfrm>
        </p:spPr>
      </p:pic>
    </p:spTree>
    <p:extLst>
      <p:ext uri="{BB962C8B-B14F-4D97-AF65-F5344CB8AC3E}">
        <p14:creationId xmlns:p14="http://schemas.microsoft.com/office/powerpoint/2010/main" val="313509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Inhaltsverzeichnis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48629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Berufe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Aufgaben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1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9" y="189572"/>
            <a:ext cx="11273882" cy="6668428"/>
          </a:xfrm>
        </p:spPr>
      </p:pic>
    </p:spTree>
    <p:extLst>
      <p:ext uri="{BB962C8B-B14F-4D97-AF65-F5344CB8AC3E}">
        <p14:creationId xmlns:p14="http://schemas.microsoft.com/office/powerpoint/2010/main" val="215484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581" y="-92075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wisst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1" y="947854"/>
            <a:ext cx="10993243" cy="59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7" y="0"/>
            <a:ext cx="10883590" cy="6905780"/>
          </a:xfrm>
        </p:spPr>
      </p:pic>
    </p:spTree>
    <p:extLst>
      <p:ext uri="{BB962C8B-B14F-4D97-AF65-F5344CB8AC3E}">
        <p14:creationId xmlns:p14="http://schemas.microsoft.com/office/powerpoint/2010/main" val="352708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1" y="211873"/>
            <a:ext cx="10493299" cy="6176963"/>
          </a:xfrm>
        </p:spPr>
      </p:pic>
    </p:spTree>
    <p:extLst>
      <p:ext uri="{BB962C8B-B14F-4D97-AF65-F5344CB8AC3E}">
        <p14:creationId xmlns:p14="http://schemas.microsoft.com/office/powerpoint/2010/main" val="420239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7" y="0"/>
            <a:ext cx="10147608" cy="6668429"/>
          </a:xfrm>
        </p:spPr>
      </p:pic>
    </p:spTree>
    <p:extLst>
      <p:ext uri="{BB962C8B-B14F-4D97-AF65-F5344CB8AC3E}">
        <p14:creationId xmlns:p14="http://schemas.microsoft.com/office/powerpoint/2010/main" val="187200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" y="401444"/>
            <a:ext cx="10069551" cy="5820124"/>
          </a:xfrm>
        </p:spPr>
      </p:pic>
    </p:spTree>
    <p:extLst>
      <p:ext uri="{BB962C8B-B14F-4D97-AF65-F5344CB8AC3E}">
        <p14:creationId xmlns:p14="http://schemas.microsoft.com/office/powerpoint/2010/main" val="21098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" y="111512"/>
            <a:ext cx="10058400" cy="6835698"/>
          </a:xfrm>
        </p:spPr>
      </p:pic>
    </p:spTree>
    <p:extLst>
      <p:ext uri="{BB962C8B-B14F-4D97-AF65-F5344CB8AC3E}">
        <p14:creationId xmlns:p14="http://schemas.microsoft.com/office/powerpoint/2010/main" val="4248266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              Deutsch</vt:lpstr>
      <vt:lpstr>Inhaltsverzeichnis </vt:lpstr>
      <vt:lpstr>Презентация PowerPoint</vt:lpstr>
      <vt:lpstr>Welche Berufe wisst ihr?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2020-11-10T06:19:07Z</dcterms:created>
  <dcterms:modified xsi:type="dcterms:W3CDTF">2020-12-17T14:12:31Z</dcterms:modified>
</cp:coreProperties>
</file>