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71" r:id="rId10"/>
    <p:sldId id="266" r:id="rId11"/>
    <p:sldId id="267" r:id="rId12"/>
    <p:sldId id="273" r:id="rId13"/>
    <p:sldId id="272" r:id="rId14"/>
    <p:sldId id="268" r:id="rId15"/>
    <p:sldId id="269" r:id="rId16"/>
    <p:sldId id="262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6" d="100"/>
          <a:sy n="216" d="100"/>
        </p:scale>
        <p:origin x="900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C8833-F307-4539-906E-F81E8D39C92D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7678D95-1F09-4B01-8688-802171AFCBD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 цели высказывания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EB92D7EE-435F-4482-A99E-8B1D4F57E0B7}" type="parTrans" cxnId="{F4BD7CF7-B392-4D09-BE04-4D4819CEB67C}">
      <dgm:prSet/>
      <dgm:spPr/>
      <dgm:t>
        <a:bodyPr/>
        <a:lstStyle/>
        <a:p>
          <a:endParaRPr lang="ru-RU"/>
        </a:p>
      </dgm:t>
    </dgm:pt>
    <dgm:pt modelId="{E6FE7A0D-60DE-409B-A1C3-0B6E6E55D0A0}" type="sibTrans" cxnId="{F4BD7CF7-B392-4D09-BE04-4D4819CEB67C}">
      <dgm:prSet/>
      <dgm:spPr/>
      <dgm:t>
        <a:bodyPr/>
        <a:lstStyle/>
        <a:p>
          <a:endParaRPr lang="ru-RU"/>
        </a:p>
      </dgm:t>
    </dgm:pt>
    <dgm:pt modelId="{14841B1B-6434-4641-99AF-A2B491083D4B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Повествовательное</a:t>
          </a: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600" b="1" u="none" dirty="0" smtClean="0">
              <a:latin typeface="Arial" pitchFamily="34" charset="0"/>
              <a:cs typeface="Arial" pitchFamily="34" charset="0"/>
            </a:rPr>
            <a:t>Я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разговор веду с вечерним озером.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170CD8A-3F04-4B54-8EE2-9F725A829B55}" type="parTrans" cxnId="{6A9597B1-4276-4D9E-9903-388EFCF41D2A}">
      <dgm:prSet/>
      <dgm:spPr/>
      <dgm:t>
        <a:bodyPr/>
        <a:lstStyle/>
        <a:p>
          <a:endParaRPr lang="ru-RU"/>
        </a:p>
      </dgm:t>
    </dgm:pt>
    <dgm:pt modelId="{A28E6489-77D1-4103-9EEC-589070ED7256}" type="sibTrans" cxnId="{6A9597B1-4276-4D9E-9903-388EFCF41D2A}">
      <dgm:prSet/>
      <dgm:spPr/>
      <dgm:t>
        <a:bodyPr/>
        <a:lstStyle/>
        <a:p>
          <a:endParaRPr lang="ru-RU"/>
        </a:p>
      </dgm:t>
    </dgm:pt>
    <dgm:pt modelId="{BE171797-88E6-487E-8CC8-DAEDE5B49A8A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Вопросительное</a:t>
          </a: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Какие сны тебе, какие бури суждены?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9BFC1BC8-880B-47F0-A04D-771A218C5B6B}" type="parTrans" cxnId="{E30B2A1B-4B34-4CE0-ABD8-8A2E0A1818A3}">
      <dgm:prSet/>
      <dgm:spPr/>
      <dgm:t>
        <a:bodyPr/>
        <a:lstStyle/>
        <a:p>
          <a:endParaRPr lang="ru-RU"/>
        </a:p>
      </dgm:t>
    </dgm:pt>
    <dgm:pt modelId="{314331D5-902B-4706-A2E6-DA82AC40EACB}" type="sibTrans" cxnId="{E30B2A1B-4B34-4CE0-ABD8-8A2E0A1818A3}">
      <dgm:prSet/>
      <dgm:spPr/>
      <dgm:t>
        <a:bodyPr/>
        <a:lstStyle/>
        <a:p>
          <a:endParaRPr lang="ru-RU"/>
        </a:p>
      </dgm:t>
    </dgm:pt>
    <dgm:pt modelId="{A2D4925F-A2F3-4119-911B-0B59C50BD8BB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Побудительное</a:t>
          </a: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Друзья, давайте забудем наши споры.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AC4C3653-7A45-4BB7-ADA3-4018AAE2F01F}" type="parTrans" cxnId="{29EAABC4-0004-4F7F-A90D-4F778DDEC249}">
      <dgm:prSet/>
      <dgm:spPr/>
      <dgm:t>
        <a:bodyPr/>
        <a:lstStyle/>
        <a:p>
          <a:endParaRPr lang="ru-RU"/>
        </a:p>
      </dgm:t>
    </dgm:pt>
    <dgm:pt modelId="{AFB54705-E982-48C2-8C04-981A78FC4231}" type="sibTrans" cxnId="{29EAABC4-0004-4F7F-A90D-4F778DDEC249}">
      <dgm:prSet/>
      <dgm:spPr/>
      <dgm:t>
        <a:bodyPr/>
        <a:lstStyle/>
        <a:p>
          <a:endParaRPr lang="ru-RU"/>
        </a:p>
      </dgm:t>
    </dgm:pt>
    <dgm:pt modelId="{9F259812-1C55-41F1-828A-DE910E494042}" type="pres">
      <dgm:prSet presAssocID="{A51C8833-F307-4539-906E-F81E8D39C92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6D094-A152-4294-AF73-B4CE45A1B4AD}" type="pres">
      <dgm:prSet presAssocID="{77678D95-1F09-4B01-8688-802171AFCBD0}" presName="roof" presStyleLbl="dkBgShp" presStyleIdx="0" presStyleCnt="2"/>
      <dgm:spPr/>
      <dgm:t>
        <a:bodyPr/>
        <a:lstStyle/>
        <a:p>
          <a:endParaRPr lang="ru-RU"/>
        </a:p>
      </dgm:t>
    </dgm:pt>
    <dgm:pt modelId="{37ACD990-BAB6-40A2-B189-F3898550A04A}" type="pres">
      <dgm:prSet presAssocID="{77678D95-1F09-4B01-8688-802171AFCBD0}" presName="pillars" presStyleCnt="0"/>
      <dgm:spPr/>
    </dgm:pt>
    <dgm:pt modelId="{B0F69EB2-53B2-44F1-8105-40996422B179}" type="pres">
      <dgm:prSet presAssocID="{77678D95-1F09-4B01-8688-802171AFCBD0}" presName="pillar1" presStyleLbl="node1" presStyleIdx="0" presStyleCnt="3" custScaleX="113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5EAF-98D3-41CA-808C-D3124B670F2F}" type="pres">
      <dgm:prSet presAssocID="{BE171797-88E6-487E-8CC8-DAEDE5B49A8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C96EA-5987-4B2B-B9EA-583FAFDF6E5F}" type="pres">
      <dgm:prSet presAssocID="{A2D4925F-A2F3-4119-911B-0B59C50BD8B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F3EDE-5890-4922-B7B6-22D3C124A1F1}" type="pres">
      <dgm:prSet presAssocID="{77678D95-1F09-4B01-8688-802171AFCBD0}" presName="base" presStyleLbl="dkBgShp" presStyleIdx="1" presStyleCnt="2"/>
      <dgm:spPr/>
    </dgm:pt>
  </dgm:ptLst>
  <dgm:cxnLst>
    <dgm:cxn modelId="{1E20AC2F-6237-4235-8663-43790EF66976}" type="presOf" srcId="{77678D95-1F09-4B01-8688-802171AFCBD0}" destId="{06D6D094-A152-4294-AF73-B4CE45A1B4AD}" srcOrd="0" destOrd="0" presId="urn:microsoft.com/office/officeart/2005/8/layout/hList3"/>
    <dgm:cxn modelId="{29EAABC4-0004-4F7F-A90D-4F778DDEC249}" srcId="{77678D95-1F09-4B01-8688-802171AFCBD0}" destId="{A2D4925F-A2F3-4119-911B-0B59C50BD8BB}" srcOrd="2" destOrd="0" parTransId="{AC4C3653-7A45-4BB7-ADA3-4018AAE2F01F}" sibTransId="{AFB54705-E982-48C2-8C04-981A78FC4231}"/>
    <dgm:cxn modelId="{F4BD7CF7-B392-4D09-BE04-4D4819CEB67C}" srcId="{A51C8833-F307-4539-906E-F81E8D39C92D}" destId="{77678D95-1F09-4B01-8688-802171AFCBD0}" srcOrd="0" destOrd="0" parTransId="{EB92D7EE-435F-4482-A99E-8B1D4F57E0B7}" sibTransId="{E6FE7A0D-60DE-409B-A1C3-0B6E6E55D0A0}"/>
    <dgm:cxn modelId="{90D9C60A-5A49-43DF-9086-F326977AE2A6}" type="presOf" srcId="{A2D4925F-A2F3-4119-911B-0B59C50BD8BB}" destId="{AE4C96EA-5987-4B2B-B9EA-583FAFDF6E5F}" srcOrd="0" destOrd="0" presId="urn:microsoft.com/office/officeart/2005/8/layout/hList3"/>
    <dgm:cxn modelId="{3D0FF365-7A39-4ABC-B821-BB08D03444D4}" type="presOf" srcId="{14841B1B-6434-4641-99AF-A2B491083D4B}" destId="{B0F69EB2-53B2-44F1-8105-40996422B179}" srcOrd="0" destOrd="0" presId="urn:microsoft.com/office/officeart/2005/8/layout/hList3"/>
    <dgm:cxn modelId="{6A9597B1-4276-4D9E-9903-388EFCF41D2A}" srcId="{77678D95-1F09-4B01-8688-802171AFCBD0}" destId="{14841B1B-6434-4641-99AF-A2B491083D4B}" srcOrd="0" destOrd="0" parTransId="{3170CD8A-3F04-4B54-8EE2-9F725A829B55}" sibTransId="{A28E6489-77D1-4103-9EEC-589070ED7256}"/>
    <dgm:cxn modelId="{E30B2A1B-4B34-4CE0-ABD8-8A2E0A1818A3}" srcId="{77678D95-1F09-4B01-8688-802171AFCBD0}" destId="{BE171797-88E6-487E-8CC8-DAEDE5B49A8A}" srcOrd="1" destOrd="0" parTransId="{9BFC1BC8-880B-47F0-A04D-771A218C5B6B}" sibTransId="{314331D5-902B-4706-A2E6-DA82AC40EACB}"/>
    <dgm:cxn modelId="{6DF0B67C-E5BA-4A1C-BD0E-50025A9BF017}" type="presOf" srcId="{A51C8833-F307-4539-906E-F81E8D39C92D}" destId="{9F259812-1C55-41F1-828A-DE910E494042}" srcOrd="0" destOrd="0" presId="urn:microsoft.com/office/officeart/2005/8/layout/hList3"/>
    <dgm:cxn modelId="{372F0854-8C36-41E3-9589-C5B2FFFF014F}" type="presOf" srcId="{BE171797-88E6-487E-8CC8-DAEDE5B49A8A}" destId="{041E5EAF-98D3-41CA-808C-D3124B670F2F}" srcOrd="0" destOrd="0" presId="urn:microsoft.com/office/officeart/2005/8/layout/hList3"/>
    <dgm:cxn modelId="{4D0AB07A-88FF-4E4D-89AD-2B01C0DF3612}" type="presParOf" srcId="{9F259812-1C55-41F1-828A-DE910E494042}" destId="{06D6D094-A152-4294-AF73-B4CE45A1B4AD}" srcOrd="0" destOrd="0" presId="urn:microsoft.com/office/officeart/2005/8/layout/hList3"/>
    <dgm:cxn modelId="{2CFE1149-1D51-47F7-9FD8-8C57EC13D9B1}" type="presParOf" srcId="{9F259812-1C55-41F1-828A-DE910E494042}" destId="{37ACD990-BAB6-40A2-B189-F3898550A04A}" srcOrd="1" destOrd="0" presId="urn:microsoft.com/office/officeart/2005/8/layout/hList3"/>
    <dgm:cxn modelId="{6E2CE26E-A2AF-4FAF-98F8-A71BA112FC1D}" type="presParOf" srcId="{37ACD990-BAB6-40A2-B189-F3898550A04A}" destId="{B0F69EB2-53B2-44F1-8105-40996422B179}" srcOrd="0" destOrd="0" presId="urn:microsoft.com/office/officeart/2005/8/layout/hList3"/>
    <dgm:cxn modelId="{B1BB6CBF-4C54-4599-9E51-621138DB67AC}" type="presParOf" srcId="{37ACD990-BAB6-40A2-B189-F3898550A04A}" destId="{041E5EAF-98D3-41CA-808C-D3124B670F2F}" srcOrd="1" destOrd="0" presId="urn:microsoft.com/office/officeart/2005/8/layout/hList3"/>
    <dgm:cxn modelId="{FEF3F498-F59E-4584-AB1D-3E3A0352B66B}" type="presParOf" srcId="{37ACD990-BAB6-40A2-B189-F3898550A04A}" destId="{AE4C96EA-5987-4B2B-B9EA-583FAFDF6E5F}" srcOrd="2" destOrd="0" presId="urn:microsoft.com/office/officeart/2005/8/layout/hList3"/>
    <dgm:cxn modelId="{76E80AF2-28D2-45F4-9E5A-2A4927270E08}" type="presParOf" srcId="{9F259812-1C55-41F1-828A-DE910E494042}" destId="{18BF3EDE-5890-4922-B7B6-22D3C124A1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C9529-6EA0-462E-89BC-B82565208B41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4A64C8-6DE2-4896-A10A-563D32F31C2A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 эмоциональной окраске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AC8C52D-B6A3-43FB-A603-ED7F7829A73B}" type="parTrans" cxnId="{5D1016D4-EF24-457D-AFC9-A706376F4A6C}">
      <dgm:prSet/>
      <dgm:spPr/>
      <dgm:t>
        <a:bodyPr/>
        <a:lstStyle/>
        <a:p>
          <a:endParaRPr lang="ru-RU"/>
        </a:p>
      </dgm:t>
    </dgm:pt>
    <dgm:pt modelId="{ED0150C6-C38F-41BB-AC6E-A7E0B6F85C82}" type="sibTrans" cxnId="{5D1016D4-EF24-457D-AFC9-A706376F4A6C}">
      <dgm:prSet custT="1"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438E174-9B23-479C-B18A-7EF8056E08DE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Невосклицательное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F59C73C-96F8-46FB-BE72-A0924EBD93CA}" type="parTrans" cxnId="{228FC5C0-5C06-40FF-A33E-FE7913763EA2}">
      <dgm:prSet/>
      <dgm:spPr/>
      <dgm:t>
        <a:bodyPr/>
        <a:lstStyle/>
        <a:p>
          <a:endParaRPr lang="ru-RU"/>
        </a:p>
      </dgm:t>
    </dgm:pt>
    <dgm:pt modelId="{E226D85A-F3E9-4C1F-8D56-F2C2CF57643E}" type="sibTrans" cxnId="{228FC5C0-5C06-40FF-A33E-FE7913763EA2}">
      <dgm:prSet custT="1"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5B96EFA-EB15-46B3-8C8C-D86F2C3B78EC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Восклицательное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E42154F-C213-49E7-82DA-6B2FC17FD8CE}" type="parTrans" cxnId="{4D4A8D94-3AE2-4F97-BC91-33B5F246DABD}">
      <dgm:prSet/>
      <dgm:spPr/>
      <dgm:t>
        <a:bodyPr/>
        <a:lstStyle/>
        <a:p>
          <a:endParaRPr lang="ru-RU"/>
        </a:p>
      </dgm:t>
    </dgm:pt>
    <dgm:pt modelId="{6EE13CE1-02C0-4F98-8208-1F02D4CB7863}" type="sibTrans" cxnId="{4D4A8D94-3AE2-4F97-BC91-33B5F246DABD}">
      <dgm:prSet custT="1"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D60C78D-59EE-4ED4-85B4-4ED2819AB497}" type="pres">
      <dgm:prSet presAssocID="{B97C9529-6EA0-462E-89BC-B82565208B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B0ED2-1710-4DFD-9CDE-5CF0328EDD4E}" type="pres">
      <dgm:prSet presAssocID="{2B4A64C8-6DE2-4896-A10A-563D32F31C2A}" presName="node" presStyleLbl="node1" presStyleIdx="0" presStyleCnt="3" custScaleX="171476" custScaleY="117242" custRadScaleRad="9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0D647-BAE8-484D-AE56-38E79E21D5A3}" type="pres">
      <dgm:prSet presAssocID="{ED0150C6-C38F-41BB-AC6E-A7E0B6F85C82}" presName="sibTrans" presStyleLbl="sibTrans2D1" presStyleIdx="0" presStyleCnt="3" custScaleX="103392" custScaleY="98404"/>
      <dgm:spPr/>
      <dgm:t>
        <a:bodyPr/>
        <a:lstStyle/>
        <a:p>
          <a:endParaRPr lang="ru-RU"/>
        </a:p>
      </dgm:t>
    </dgm:pt>
    <dgm:pt modelId="{6F279782-4DF0-41ED-B2CA-21E9F6520F2A}" type="pres">
      <dgm:prSet presAssocID="{ED0150C6-C38F-41BB-AC6E-A7E0B6F85C8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540A819-5E14-4610-97E5-DB89D46E8E84}" type="pres">
      <dgm:prSet presAssocID="{1438E174-9B23-479C-B18A-7EF8056E08DE}" presName="node" presStyleLbl="node1" presStyleIdx="1" presStyleCnt="3" custScaleX="151927" custScaleY="101826" custRadScaleRad="139999" custRadScaleInc="-2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19EE-CD88-463F-BF43-C70213218AF1}" type="pres">
      <dgm:prSet presAssocID="{E226D85A-F3E9-4C1F-8D56-F2C2CF57643E}" presName="sibTrans" presStyleLbl="sibTrans2D1" presStyleIdx="1" presStyleCnt="3" custScaleX="123743" custScaleY="84618"/>
      <dgm:spPr/>
      <dgm:t>
        <a:bodyPr/>
        <a:lstStyle/>
        <a:p>
          <a:endParaRPr lang="ru-RU"/>
        </a:p>
      </dgm:t>
    </dgm:pt>
    <dgm:pt modelId="{F27EF9FB-7C97-40A6-AB4B-CD28B5DD6F15}" type="pres">
      <dgm:prSet presAssocID="{E226D85A-F3E9-4C1F-8D56-F2C2CF57643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C31D8D5-27DF-45CC-9BFF-60CC1FC0C3DE}" type="pres">
      <dgm:prSet presAssocID="{15B96EFA-EB15-46B3-8C8C-D86F2C3B78EC}" presName="node" presStyleLbl="node1" presStyleIdx="2" presStyleCnt="3" custScaleX="156645" custScaleY="101827" custRadScaleRad="142994" custRadScaleInc="2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E9BF-6791-4358-948B-E27A92FD0FE4}" type="pres">
      <dgm:prSet presAssocID="{6EE13CE1-02C0-4F98-8208-1F02D4CB7863}" presName="sibTrans" presStyleLbl="sibTrans2D1" presStyleIdx="2" presStyleCnt="3" custScaleX="98318" custScaleY="121465"/>
      <dgm:spPr/>
      <dgm:t>
        <a:bodyPr/>
        <a:lstStyle/>
        <a:p>
          <a:endParaRPr lang="ru-RU"/>
        </a:p>
      </dgm:t>
    </dgm:pt>
    <dgm:pt modelId="{F243606D-7BCE-4507-934A-EFDBE4BBEADA}" type="pres">
      <dgm:prSet presAssocID="{6EE13CE1-02C0-4F98-8208-1F02D4CB786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D5BD94D-86B1-4085-8268-9DE3875757BD}" type="presOf" srcId="{E226D85A-F3E9-4C1F-8D56-F2C2CF57643E}" destId="{F27EF9FB-7C97-40A6-AB4B-CD28B5DD6F15}" srcOrd="1" destOrd="0" presId="urn:microsoft.com/office/officeart/2005/8/layout/cycle7"/>
    <dgm:cxn modelId="{5D1016D4-EF24-457D-AFC9-A706376F4A6C}" srcId="{B97C9529-6EA0-462E-89BC-B82565208B41}" destId="{2B4A64C8-6DE2-4896-A10A-563D32F31C2A}" srcOrd="0" destOrd="0" parTransId="{0AC8C52D-B6A3-43FB-A603-ED7F7829A73B}" sibTransId="{ED0150C6-C38F-41BB-AC6E-A7E0B6F85C82}"/>
    <dgm:cxn modelId="{AB5C5209-A5EE-47E9-B345-CBFEBECD7924}" type="presOf" srcId="{ED0150C6-C38F-41BB-AC6E-A7E0B6F85C82}" destId="{6F279782-4DF0-41ED-B2CA-21E9F6520F2A}" srcOrd="1" destOrd="0" presId="urn:microsoft.com/office/officeart/2005/8/layout/cycle7"/>
    <dgm:cxn modelId="{F03024AC-BF8D-444D-8098-F833C0302B16}" type="presOf" srcId="{B97C9529-6EA0-462E-89BC-B82565208B41}" destId="{DD60C78D-59EE-4ED4-85B4-4ED2819AB497}" srcOrd="0" destOrd="0" presId="urn:microsoft.com/office/officeart/2005/8/layout/cycle7"/>
    <dgm:cxn modelId="{C488DC8B-9282-4DFF-AB3B-77DB1958A7B3}" type="presOf" srcId="{2B4A64C8-6DE2-4896-A10A-563D32F31C2A}" destId="{372B0ED2-1710-4DFD-9CDE-5CF0328EDD4E}" srcOrd="0" destOrd="0" presId="urn:microsoft.com/office/officeart/2005/8/layout/cycle7"/>
    <dgm:cxn modelId="{C460220F-FB34-465F-9D90-F0574AB0DFF6}" type="presOf" srcId="{ED0150C6-C38F-41BB-AC6E-A7E0B6F85C82}" destId="{B3C0D647-BAE8-484D-AE56-38E79E21D5A3}" srcOrd="0" destOrd="0" presId="urn:microsoft.com/office/officeart/2005/8/layout/cycle7"/>
    <dgm:cxn modelId="{228FC5C0-5C06-40FF-A33E-FE7913763EA2}" srcId="{B97C9529-6EA0-462E-89BC-B82565208B41}" destId="{1438E174-9B23-479C-B18A-7EF8056E08DE}" srcOrd="1" destOrd="0" parTransId="{EF59C73C-96F8-46FB-BE72-A0924EBD93CA}" sibTransId="{E226D85A-F3E9-4C1F-8D56-F2C2CF57643E}"/>
    <dgm:cxn modelId="{4D4A8D94-3AE2-4F97-BC91-33B5F246DABD}" srcId="{B97C9529-6EA0-462E-89BC-B82565208B41}" destId="{15B96EFA-EB15-46B3-8C8C-D86F2C3B78EC}" srcOrd="2" destOrd="0" parTransId="{1E42154F-C213-49E7-82DA-6B2FC17FD8CE}" sibTransId="{6EE13CE1-02C0-4F98-8208-1F02D4CB7863}"/>
    <dgm:cxn modelId="{ECFC08BD-F8DE-4132-88F8-A760DE548DD5}" type="presOf" srcId="{E226D85A-F3E9-4C1F-8D56-F2C2CF57643E}" destId="{689419EE-CD88-463F-BF43-C70213218AF1}" srcOrd="0" destOrd="0" presId="urn:microsoft.com/office/officeart/2005/8/layout/cycle7"/>
    <dgm:cxn modelId="{3F45ACD8-FB84-4813-AC12-3F4E1E6B9F69}" type="presOf" srcId="{6EE13CE1-02C0-4F98-8208-1F02D4CB7863}" destId="{F243606D-7BCE-4507-934A-EFDBE4BBEADA}" srcOrd="1" destOrd="0" presId="urn:microsoft.com/office/officeart/2005/8/layout/cycle7"/>
    <dgm:cxn modelId="{3D01A97C-E51C-4B32-8387-7966E1411EE1}" type="presOf" srcId="{15B96EFA-EB15-46B3-8C8C-D86F2C3B78EC}" destId="{2C31D8D5-27DF-45CC-9BFF-60CC1FC0C3DE}" srcOrd="0" destOrd="0" presId="urn:microsoft.com/office/officeart/2005/8/layout/cycle7"/>
    <dgm:cxn modelId="{9EFAA31B-3C4A-4709-976F-0734E3CC36FD}" type="presOf" srcId="{1438E174-9B23-479C-B18A-7EF8056E08DE}" destId="{2540A819-5E14-4610-97E5-DB89D46E8E84}" srcOrd="0" destOrd="0" presId="urn:microsoft.com/office/officeart/2005/8/layout/cycle7"/>
    <dgm:cxn modelId="{7C87ED41-2F7A-42D6-88F9-DC36991A6079}" type="presOf" srcId="{6EE13CE1-02C0-4F98-8208-1F02D4CB7863}" destId="{57EAE9BF-6791-4358-948B-E27A92FD0FE4}" srcOrd="0" destOrd="0" presId="urn:microsoft.com/office/officeart/2005/8/layout/cycle7"/>
    <dgm:cxn modelId="{DF8B7DF8-6DE5-44B6-96D1-6E4CFE0E5167}" type="presParOf" srcId="{DD60C78D-59EE-4ED4-85B4-4ED2819AB497}" destId="{372B0ED2-1710-4DFD-9CDE-5CF0328EDD4E}" srcOrd="0" destOrd="0" presId="urn:microsoft.com/office/officeart/2005/8/layout/cycle7"/>
    <dgm:cxn modelId="{1AED1100-B817-4C1D-B4E2-524C9D2CB867}" type="presParOf" srcId="{DD60C78D-59EE-4ED4-85B4-4ED2819AB497}" destId="{B3C0D647-BAE8-484D-AE56-38E79E21D5A3}" srcOrd="1" destOrd="0" presId="urn:microsoft.com/office/officeart/2005/8/layout/cycle7"/>
    <dgm:cxn modelId="{7A0252AB-4B54-46F8-8F7D-7751CC2D3617}" type="presParOf" srcId="{B3C0D647-BAE8-484D-AE56-38E79E21D5A3}" destId="{6F279782-4DF0-41ED-B2CA-21E9F6520F2A}" srcOrd="0" destOrd="0" presId="urn:microsoft.com/office/officeart/2005/8/layout/cycle7"/>
    <dgm:cxn modelId="{AA33E4B5-046A-4BA2-9D41-2BDFD3848024}" type="presParOf" srcId="{DD60C78D-59EE-4ED4-85B4-4ED2819AB497}" destId="{2540A819-5E14-4610-97E5-DB89D46E8E84}" srcOrd="2" destOrd="0" presId="urn:microsoft.com/office/officeart/2005/8/layout/cycle7"/>
    <dgm:cxn modelId="{E8125D35-B363-4D13-B9E0-14787932F12E}" type="presParOf" srcId="{DD60C78D-59EE-4ED4-85B4-4ED2819AB497}" destId="{689419EE-CD88-463F-BF43-C70213218AF1}" srcOrd="3" destOrd="0" presId="urn:microsoft.com/office/officeart/2005/8/layout/cycle7"/>
    <dgm:cxn modelId="{5FD7487B-0CFD-4CDC-8D1C-4AB0A4B629A4}" type="presParOf" srcId="{689419EE-CD88-463F-BF43-C70213218AF1}" destId="{F27EF9FB-7C97-40A6-AB4B-CD28B5DD6F15}" srcOrd="0" destOrd="0" presId="urn:microsoft.com/office/officeart/2005/8/layout/cycle7"/>
    <dgm:cxn modelId="{D46114A0-F231-43E9-9FD8-2D5019CAD98C}" type="presParOf" srcId="{DD60C78D-59EE-4ED4-85B4-4ED2819AB497}" destId="{2C31D8D5-27DF-45CC-9BFF-60CC1FC0C3DE}" srcOrd="4" destOrd="0" presId="urn:microsoft.com/office/officeart/2005/8/layout/cycle7"/>
    <dgm:cxn modelId="{3024A7A3-1FEE-4234-AC67-C0DE6444E8FC}" type="presParOf" srcId="{DD60C78D-59EE-4ED4-85B4-4ED2819AB497}" destId="{57EAE9BF-6791-4358-948B-E27A92FD0FE4}" srcOrd="5" destOrd="0" presId="urn:microsoft.com/office/officeart/2005/8/layout/cycle7"/>
    <dgm:cxn modelId="{63993198-D327-403A-8A5C-5B04D39E891F}" type="presParOf" srcId="{57EAE9BF-6791-4358-948B-E27A92FD0FE4}" destId="{F243606D-7BCE-4507-934A-EFDBE4BBEAD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198DE3-BB8A-4C30-858C-D2AC5BF5A835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E644FF-2470-4D73-84CA-B2D8B92FE2CC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По наличию второстепенных членов предложения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4DAAFBA-45F1-45C3-949B-78B06A3219DD}" type="parTrans" cxnId="{25B9B819-B6BE-48FB-AC6F-30842DCFDB07}">
      <dgm:prSet/>
      <dgm:spPr/>
      <dgm:t>
        <a:bodyPr/>
        <a:lstStyle/>
        <a:p>
          <a:endParaRPr lang="ru-RU"/>
        </a:p>
      </dgm:t>
    </dgm:pt>
    <dgm:pt modelId="{5014A96F-BA03-4139-9BB3-C8AA363192C5}" type="sibTrans" cxnId="{25B9B819-B6BE-48FB-AC6F-30842DCFDB07}">
      <dgm:prSet/>
      <dgm:spPr/>
      <dgm:t>
        <a:bodyPr/>
        <a:lstStyle/>
        <a:p>
          <a:endParaRPr lang="ru-RU"/>
        </a:p>
      </dgm:t>
    </dgm:pt>
    <dgm:pt modelId="{01D82BF1-FA29-4025-87AA-AF2397127F4F}">
      <dgm:prSet phldrT="[Текст]" custT="1"/>
      <dgm:spPr/>
      <dgm:t>
        <a:bodyPr/>
        <a:lstStyle/>
        <a:p>
          <a:r>
            <a:rPr lang="ru-RU" sz="1400" b="1" i="0" dirty="0" smtClean="0">
              <a:latin typeface="Arial" pitchFamily="34" charset="0"/>
              <a:cs typeface="Arial" pitchFamily="34" charset="0"/>
            </a:rPr>
            <a:t>Распространённые </a:t>
          </a:r>
          <a:endParaRPr lang="ru-RU" sz="1400" b="1" i="0" dirty="0">
            <a:latin typeface="Arial" pitchFamily="34" charset="0"/>
            <a:cs typeface="Arial" pitchFamily="34" charset="0"/>
          </a:endParaRPr>
        </a:p>
      </dgm:t>
    </dgm:pt>
    <dgm:pt modelId="{992AD444-2ED3-4356-A4AE-857F095973B3}" type="parTrans" cxnId="{B1F0573F-8C8E-403E-82F2-ABC14556D964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A6EBDA4-F1F5-47E8-8510-7DCB4B587B3D}" type="sibTrans" cxnId="{B1F0573F-8C8E-403E-82F2-ABC14556D964}">
      <dgm:prSet/>
      <dgm:spPr/>
      <dgm:t>
        <a:bodyPr/>
        <a:lstStyle/>
        <a:p>
          <a:endParaRPr lang="ru-RU"/>
        </a:p>
      </dgm:t>
    </dgm:pt>
    <dgm:pt modelId="{192216D2-9C5C-4D98-8573-60088130BF85}">
      <dgm:prSet phldrT="[Текст]" custT="1"/>
      <dgm:spPr/>
      <dgm:t>
        <a:bodyPr/>
        <a:lstStyle/>
        <a:p>
          <a:r>
            <a:rPr lang="ru-RU" sz="1400" u="sng" baseline="0" dirty="0" smtClean="0">
              <a:latin typeface="Arial" pitchFamily="34" charset="0"/>
              <a:cs typeface="Arial" pitchFamily="34" charset="0"/>
            </a:rPr>
            <a:t>Она</a:t>
          </a:r>
          <a:r>
            <a:rPr lang="ru-RU" sz="1400" u="none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u="sng" baseline="0" dirty="0" smtClean="0">
              <a:latin typeface="Arial" pitchFamily="34" charset="0"/>
              <a:cs typeface="Arial" pitchFamily="34" charset="0"/>
            </a:rPr>
            <a:t>посмотрела</a:t>
          </a:r>
          <a:r>
            <a:rPr lang="ru-RU" sz="1400" u="none" baseline="0" dirty="0" smtClean="0">
              <a:latin typeface="Arial" pitchFamily="34" charset="0"/>
              <a:cs typeface="Arial" pitchFamily="34" charset="0"/>
            </a:rPr>
            <a:t> своими</a:t>
          </a:r>
        </a:p>
        <a:p>
          <a:r>
            <a:rPr lang="ru-RU" sz="1400" u="none" baseline="0" dirty="0" smtClean="0">
              <a:latin typeface="Arial" pitchFamily="34" charset="0"/>
              <a:cs typeface="Arial" pitchFamily="34" charset="0"/>
            </a:rPr>
            <a:t> глубокими и спокойными глазами.</a:t>
          </a:r>
          <a:endParaRPr lang="ru-RU" sz="1400" u="none" baseline="0" dirty="0">
            <a:latin typeface="Arial" pitchFamily="34" charset="0"/>
            <a:cs typeface="Arial" pitchFamily="34" charset="0"/>
          </a:endParaRPr>
        </a:p>
      </dgm:t>
    </dgm:pt>
    <dgm:pt modelId="{97FD3440-8B11-41F8-A853-9FB87AB60834}" type="parTrans" cxnId="{13AD9DEC-6449-4995-A8C4-6F76FA256C46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09231871-D787-4FC0-AC81-D6257EEE7949}" type="sibTrans" cxnId="{13AD9DEC-6449-4995-A8C4-6F76FA256C46}">
      <dgm:prSet/>
      <dgm:spPr/>
      <dgm:t>
        <a:bodyPr/>
        <a:lstStyle/>
        <a:p>
          <a:endParaRPr lang="ru-RU"/>
        </a:p>
      </dgm:t>
    </dgm:pt>
    <dgm:pt modelId="{D83FBAAC-11CC-4427-AF3F-F0F98DA6AE25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Нераспространённые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0C1AA20-667E-4A11-9036-D4459CA7BD64}" type="parTrans" cxnId="{1A8D6CB2-A15D-4112-AFE3-D487C448919A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CA1E5B0-DDEC-4513-9BA9-561F8527FAF5}" type="sibTrans" cxnId="{1A8D6CB2-A15D-4112-AFE3-D487C448919A}">
      <dgm:prSet/>
      <dgm:spPr/>
      <dgm:t>
        <a:bodyPr/>
        <a:lstStyle/>
        <a:p>
          <a:endParaRPr lang="ru-RU"/>
        </a:p>
      </dgm:t>
    </dgm:pt>
    <dgm:pt modelId="{44AA39F1-9702-4783-BE1D-AF8B56F1B14C}">
      <dgm:prSet phldrT="[Текст]" custT="1"/>
      <dgm:spPr/>
      <dgm:t>
        <a:bodyPr/>
        <a:lstStyle/>
        <a:p>
          <a:r>
            <a:rPr lang="ru-RU" sz="1400" u="sng" dirty="0" smtClean="0">
              <a:latin typeface="Arial" pitchFamily="34" charset="0"/>
              <a:cs typeface="Arial" pitchFamily="34" charset="0"/>
            </a:rPr>
            <a:t>Мальчики</a:t>
          </a:r>
          <a:r>
            <a:rPr lang="ru-RU" sz="14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u="sng" baseline="0" dirty="0" smtClean="0">
              <a:latin typeface="Arial" pitchFamily="34" charset="0"/>
              <a:cs typeface="Arial" pitchFamily="34" charset="0"/>
            </a:rPr>
            <a:t>приехали</a:t>
          </a:r>
          <a:r>
            <a:rPr lang="ru-RU" sz="1400" u="none" baseline="0" dirty="0" smtClean="0">
              <a:latin typeface="Arial" pitchFamily="34" charset="0"/>
              <a:cs typeface="Arial" pitchFamily="34" charset="0"/>
            </a:rPr>
            <a:t>.</a:t>
          </a:r>
          <a:endParaRPr lang="ru-RU" sz="1400" u="none" baseline="0" dirty="0">
            <a:latin typeface="Arial" pitchFamily="34" charset="0"/>
            <a:cs typeface="Arial" pitchFamily="34" charset="0"/>
          </a:endParaRPr>
        </a:p>
      </dgm:t>
    </dgm:pt>
    <dgm:pt modelId="{031A33E4-3CC3-433E-8914-CC5F702925EE}" type="parTrans" cxnId="{64D294C4-961E-4E94-AD70-C49D422F1140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D305D23-BBDF-4963-BE3C-994EC7FF43BC}" type="sibTrans" cxnId="{64D294C4-961E-4E94-AD70-C49D422F1140}">
      <dgm:prSet/>
      <dgm:spPr/>
      <dgm:t>
        <a:bodyPr/>
        <a:lstStyle/>
        <a:p>
          <a:endParaRPr lang="ru-RU"/>
        </a:p>
      </dgm:t>
    </dgm:pt>
    <dgm:pt modelId="{8BB982E0-D74F-4C8A-8ABD-582F8473A7C7}" type="pres">
      <dgm:prSet presAssocID="{22198DE3-BB8A-4C30-858C-D2AC5BF5A83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BACC5-4614-40CC-B9F7-5C07542F2F49}" type="pres">
      <dgm:prSet presAssocID="{22198DE3-BB8A-4C30-858C-D2AC5BF5A835}" presName="hierFlow" presStyleCnt="0"/>
      <dgm:spPr/>
    </dgm:pt>
    <dgm:pt modelId="{5638F2B4-4B41-479E-8F25-FAF8FB76F9D9}" type="pres">
      <dgm:prSet presAssocID="{22198DE3-BB8A-4C30-858C-D2AC5BF5A83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3298020-F24A-419D-ABBB-9A2643453BA8}" type="pres">
      <dgm:prSet presAssocID="{BEE644FF-2470-4D73-84CA-B2D8B92FE2CC}" presName="Name14" presStyleCnt="0"/>
      <dgm:spPr/>
    </dgm:pt>
    <dgm:pt modelId="{056C13E1-4AD1-4FAC-966E-C43FCDC18F3A}" type="pres">
      <dgm:prSet presAssocID="{BEE644FF-2470-4D73-84CA-B2D8B92FE2CC}" presName="level1Shape" presStyleLbl="node0" presStyleIdx="0" presStyleCnt="1" custScaleX="321300" custLinFactNeighborY="4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9217A-9D50-4F7C-9849-276C17DCC199}" type="pres">
      <dgm:prSet presAssocID="{BEE644FF-2470-4D73-84CA-B2D8B92FE2CC}" presName="hierChild2" presStyleCnt="0"/>
      <dgm:spPr/>
    </dgm:pt>
    <dgm:pt modelId="{79DE68B1-F304-485E-9EEF-1A333F1E08E9}" type="pres">
      <dgm:prSet presAssocID="{992AD444-2ED3-4356-A4AE-857F095973B3}" presName="Name19" presStyleLbl="parChTrans1D2" presStyleIdx="0" presStyleCnt="2"/>
      <dgm:spPr/>
      <dgm:t>
        <a:bodyPr/>
        <a:lstStyle/>
        <a:p>
          <a:endParaRPr lang="ru-RU"/>
        </a:p>
      </dgm:t>
    </dgm:pt>
    <dgm:pt modelId="{C7599C56-287A-457E-A5F6-1942C0489367}" type="pres">
      <dgm:prSet presAssocID="{01D82BF1-FA29-4025-87AA-AF2397127F4F}" presName="Name21" presStyleCnt="0"/>
      <dgm:spPr/>
    </dgm:pt>
    <dgm:pt modelId="{330B43B1-435B-4B34-93CD-4E6D9FB35B20}" type="pres">
      <dgm:prSet presAssocID="{01D82BF1-FA29-4025-87AA-AF2397127F4F}" presName="level2Shape" presStyleLbl="node2" presStyleIdx="0" presStyleCnt="2" custScaleX="191300"/>
      <dgm:spPr/>
      <dgm:t>
        <a:bodyPr/>
        <a:lstStyle/>
        <a:p>
          <a:endParaRPr lang="ru-RU"/>
        </a:p>
      </dgm:t>
    </dgm:pt>
    <dgm:pt modelId="{56B4C75A-69CA-4E4E-BC6D-63330B7F10A2}" type="pres">
      <dgm:prSet presAssocID="{01D82BF1-FA29-4025-87AA-AF2397127F4F}" presName="hierChild3" presStyleCnt="0"/>
      <dgm:spPr/>
    </dgm:pt>
    <dgm:pt modelId="{F7E00FAE-0336-4B4F-BC07-79A64A4D5FE0}" type="pres">
      <dgm:prSet presAssocID="{97FD3440-8B11-41F8-A853-9FB87AB60834}" presName="Name19" presStyleLbl="parChTrans1D3" presStyleIdx="0" presStyleCnt="2"/>
      <dgm:spPr/>
      <dgm:t>
        <a:bodyPr/>
        <a:lstStyle/>
        <a:p>
          <a:endParaRPr lang="ru-RU"/>
        </a:p>
      </dgm:t>
    </dgm:pt>
    <dgm:pt modelId="{A3DB8609-B017-4101-8B6A-644716E06DE2}" type="pres">
      <dgm:prSet presAssocID="{192216D2-9C5C-4D98-8573-60088130BF85}" presName="Name21" presStyleCnt="0"/>
      <dgm:spPr/>
    </dgm:pt>
    <dgm:pt modelId="{08551226-EC23-4672-A2A2-8BFDBBF26CD2}" type="pres">
      <dgm:prSet presAssocID="{192216D2-9C5C-4D98-8573-60088130BF85}" presName="level2Shape" presStyleLbl="node3" presStyleIdx="0" presStyleCnt="2" custScaleX="236701"/>
      <dgm:spPr/>
      <dgm:t>
        <a:bodyPr/>
        <a:lstStyle/>
        <a:p>
          <a:endParaRPr lang="ru-RU"/>
        </a:p>
      </dgm:t>
    </dgm:pt>
    <dgm:pt modelId="{51C298B9-3300-41A6-9D42-23B6E7647B47}" type="pres">
      <dgm:prSet presAssocID="{192216D2-9C5C-4D98-8573-60088130BF85}" presName="hierChild3" presStyleCnt="0"/>
      <dgm:spPr/>
    </dgm:pt>
    <dgm:pt modelId="{A5825CB7-6CB5-409C-8EFC-7F14F6C4F11D}" type="pres">
      <dgm:prSet presAssocID="{20C1AA20-667E-4A11-9036-D4459CA7BD6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C9061D6A-2A86-4692-AD3A-2B6D7BA97B04}" type="pres">
      <dgm:prSet presAssocID="{D83FBAAC-11CC-4427-AF3F-F0F98DA6AE25}" presName="Name21" presStyleCnt="0"/>
      <dgm:spPr/>
    </dgm:pt>
    <dgm:pt modelId="{89F6A758-CB64-4948-B2DD-151F6CD904EA}" type="pres">
      <dgm:prSet presAssocID="{D83FBAAC-11CC-4427-AF3F-F0F98DA6AE25}" presName="level2Shape" presStyleLbl="node2" presStyleIdx="1" presStyleCnt="2" custScaleX="197788"/>
      <dgm:spPr/>
      <dgm:t>
        <a:bodyPr/>
        <a:lstStyle/>
        <a:p>
          <a:endParaRPr lang="ru-RU"/>
        </a:p>
      </dgm:t>
    </dgm:pt>
    <dgm:pt modelId="{DB9B7248-6B45-4181-9660-98000AF9BB30}" type="pres">
      <dgm:prSet presAssocID="{D83FBAAC-11CC-4427-AF3F-F0F98DA6AE25}" presName="hierChild3" presStyleCnt="0"/>
      <dgm:spPr/>
    </dgm:pt>
    <dgm:pt modelId="{265F1E94-ADB6-4E7C-8731-D75595881DB7}" type="pres">
      <dgm:prSet presAssocID="{031A33E4-3CC3-433E-8914-CC5F702925E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6183689C-520B-43CF-9037-C58224C669D0}" type="pres">
      <dgm:prSet presAssocID="{44AA39F1-9702-4783-BE1D-AF8B56F1B14C}" presName="Name21" presStyleCnt="0"/>
      <dgm:spPr/>
    </dgm:pt>
    <dgm:pt modelId="{834D0DF2-21D1-4A37-9530-385EEA26F813}" type="pres">
      <dgm:prSet presAssocID="{44AA39F1-9702-4783-BE1D-AF8B56F1B14C}" presName="level2Shape" presStyleLbl="node3" presStyleIdx="1" presStyleCnt="2" custScaleX="222235"/>
      <dgm:spPr/>
      <dgm:t>
        <a:bodyPr/>
        <a:lstStyle/>
        <a:p>
          <a:endParaRPr lang="ru-RU"/>
        </a:p>
      </dgm:t>
    </dgm:pt>
    <dgm:pt modelId="{741AA3A4-1DFF-40AE-B98E-604AFCA36F4E}" type="pres">
      <dgm:prSet presAssocID="{44AA39F1-9702-4783-BE1D-AF8B56F1B14C}" presName="hierChild3" presStyleCnt="0"/>
      <dgm:spPr/>
    </dgm:pt>
    <dgm:pt modelId="{6D6EB4C4-E8F5-470C-92A4-C010D3254578}" type="pres">
      <dgm:prSet presAssocID="{22198DE3-BB8A-4C30-858C-D2AC5BF5A835}" presName="bgShapesFlow" presStyleCnt="0"/>
      <dgm:spPr/>
    </dgm:pt>
  </dgm:ptLst>
  <dgm:cxnLst>
    <dgm:cxn modelId="{CA10AF60-618B-4B1C-A031-BE4D51637585}" type="presOf" srcId="{97FD3440-8B11-41F8-A853-9FB87AB60834}" destId="{F7E00FAE-0336-4B4F-BC07-79A64A4D5FE0}" srcOrd="0" destOrd="0" presId="urn:microsoft.com/office/officeart/2005/8/layout/hierarchy6"/>
    <dgm:cxn modelId="{68ABC194-1952-4FA4-9249-9626746E56EA}" type="presOf" srcId="{44AA39F1-9702-4783-BE1D-AF8B56F1B14C}" destId="{834D0DF2-21D1-4A37-9530-385EEA26F813}" srcOrd="0" destOrd="0" presId="urn:microsoft.com/office/officeart/2005/8/layout/hierarchy6"/>
    <dgm:cxn modelId="{E2C1C3BB-3C5D-48E1-AED0-38E91EFD3F8A}" type="presOf" srcId="{031A33E4-3CC3-433E-8914-CC5F702925EE}" destId="{265F1E94-ADB6-4E7C-8731-D75595881DB7}" srcOrd="0" destOrd="0" presId="urn:microsoft.com/office/officeart/2005/8/layout/hierarchy6"/>
    <dgm:cxn modelId="{09432261-5C20-4744-B1C4-CA274C2C49DA}" type="presOf" srcId="{22198DE3-BB8A-4C30-858C-D2AC5BF5A835}" destId="{8BB982E0-D74F-4C8A-8ABD-582F8473A7C7}" srcOrd="0" destOrd="0" presId="urn:microsoft.com/office/officeart/2005/8/layout/hierarchy6"/>
    <dgm:cxn modelId="{509230CF-73F5-4681-87AD-45A8297CD06F}" type="presOf" srcId="{992AD444-2ED3-4356-A4AE-857F095973B3}" destId="{79DE68B1-F304-485E-9EEF-1A333F1E08E9}" srcOrd="0" destOrd="0" presId="urn:microsoft.com/office/officeart/2005/8/layout/hierarchy6"/>
    <dgm:cxn modelId="{25B9B819-B6BE-48FB-AC6F-30842DCFDB07}" srcId="{22198DE3-BB8A-4C30-858C-D2AC5BF5A835}" destId="{BEE644FF-2470-4D73-84CA-B2D8B92FE2CC}" srcOrd="0" destOrd="0" parTransId="{74DAAFBA-45F1-45C3-949B-78B06A3219DD}" sibTransId="{5014A96F-BA03-4139-9BB3-C8AA363192C5}"/>
    <dgm:cxn modelId="{1A8D6CB2-A15D-4112-AFE3-D487C448919A}" srcId="{BEE644FF-2470-4D73-84CA-B2D8B92FE2CC}" destId="{D83FBAAC-11CC-4427-AF3F-F0F98DA6AE25}" srcOrd="1" destOrd="0" parTransId="{20C1AA20-667E-4A11-9036-D4459CA7BD64}" sibTransId="{8CA1E5B0-DDEC-4513-9BA9-561F8527FAF5}"/>
    <dgm:cxn modelId="{BE7618DA-5670-4B0B-8740-8C7A351CDA95}" type="presOf" srcId="{BEE644FF-2470-4D73-84CA-B2D8B92FE2CC}" destId="{056C13E1-4AD1-4FAC-966E-C43FCDC18F3A}" srcOrd="0" destOrd="0" presId="urn:microsoft.com/office/officeart/2005/8/layout/hierarchy6"/>
    <dgm:cxn modelId="{64D294C4-961E-4E94-AD70-C49D422F1140}" srcId="{D83FBAAC-11CC-4427-AF3F-F0F98DA6AE25}" destId="{44AA39F1-9702-4783-BE1D-AF8B56F1B14C}" srcOrd="0" destOrd="0" parTransId="{031A33E4-3CC3-433E-8914-CC5F702925EE}" sibTransId="{6D305D23-BBDF-4963-BE3C-994EC7FF43BC}"/>
    <dgm:cxn modelId="{200C3DE6-68F5-4AB2-B6FF-42DE0E40E2B6}" type="presOf" srcId="{01D82BF1-FA29-4025-87AA-AF2397127F4F}" destId="{330B43B1-435B-4B34-93CD-4E6D9FB35B20}" srcOrd="0" destOrd="0" presId="urn:microsoft.com/office/officeart/2005/8/layout/hierarchy6"/>
    <dgm:cxn modelId="{13AD9DEC-6449-4995-A8C4-6F76FA256C46}" srcId="{01D82BF1-FA29-4025-87AA-AF2397127F4F}" destId="{192216D2-9C5C-4D98-8573-60088130BF85}" srcOrd="0" destOrd="0" parTransId="{97FD3440-8B11-41F8-A853-9FB87AB60834}" sibTransId="{09231871-D787-4FC0-AC81-D6257EEE7949}"/>
    <dgm:cxn modelId="{B1F0573F-8C8E-403E-82F2-ABC14556D964}" srcId="{BEE644FF-2470-4D73-84CA-B2D8B92FE2CC}" destId="{01D82BF1-FA29-4025-87AA-AF2397127F4F}" srcOrd="0" destOrd="0" parTransId="{992AD444-2ED3-4356-A4AE-857F095973B3}" sibTransId="{8A6EBDA4-F1F5-47E8-8510-7DCB4B587B3D}"/>
    <dgm:cxn modelId="{83B59D4A-77CB-4DC6-B65B-DB421C1489A2}" type="presOf" srcId="{20C1AA20-667E-4A11-9036-D4459CA7BD64}" destId="{A5825CB7-6CB5-409C-8EFC-7F14F6C4F11D}" srcOrd="0" destOrd="0" presId="urn:microsoft.com/office/officeart/2005/8/layout/hierarchy6"/>
    <dgm:cxn modelId="{1BE6E763-68CC-4C63-B9A7-E795F7E75B42}" type="presOf" srcId="{192216D2-9C5C-4D98-8573-60088130BF85}" destId="{08551226-EC23-4672-A2A2-8BFDBBF26CD2}" srcOrd="0" destOrd="0" presId="urn:microsoft.com/office/officeart/2005/8/layout/hierarchy6"/>
    <dgm:cxn modelId="{69788F55-FD83-4A03-887B-AAD1C0DFA918}" type="presOf" srcId="{D83FBAAC-11CC-4427-AF3F-F0F98DA6AE25}" destId="{89F6A758-CB64-4948-B2DD-151F6CD904EA}" srcOrd="0" destOrd="0" presId="urn:microsoft.com/office/officeart/2005/8/layout/hierarchy6"/>
    <dgm:cxn modelId="{7639FAD9-A5F2-477F-B62A-1BC207A8BDED}" type="presParOf" srcId="{8BB982E0-D74F-4C8A-8ABD-582F8473A7C7}" destId="{7A7BACC5-4614-40CC-B9F7-5C07542F2F49}" srcOrd="0" destOrd="0" presId="urn:microsoft.com/office/officeart/2005/8/layout/hierarchy6"/>
    <dgm:cxn modelId="{7856E532-17EA-4C4D-BC93-B8AF25F7C7E4}" type="presParOf" srcId="{7A7BACC5-4614-40CC-B9F7-5C07542F2F49}" destId="{5638F2B4-4B41-479E-8F25-FAF8FB76F9D9}" srcOrd="0" destOrd="0" presId="urn:microsoft.com/office/officeart/2005/8/layout/hierarchy6"/>
    <dgm:cxn modelId="{60021F5D-F2D2-4C1C-BFC2-D0D0E1953CCE}" type="presParOf" srcId="{5638F2B4-4B41-479E-8F25-FAF8FB76F9D9}" destId="{13298020-F24A-419D-ABBB-9A2643453BA8}" srcOrd="0" destOrd="0" presId="urn:microsoft.com/office/officeart/2005/8/layout/hierarchy6"/>
    <dgm:cxn modelId="{C7286CA4-C5B5-4E60-9C44-8457B52D685E}" type="presParOf" srcId="{13298020-F24A-419D-ABBB-9A2643453BA8}" destId="{056C13E1-4AD1-4FAC-966E-C43FCDC18F3A}" srcOrd="0" destOrd="0" presId="urn:microsoft.com/office/officeart/2005/8/layout/hierarchy6"/>
    <dgm:cxn modelId="{DB2C4C0C-09F0-4031-AAA2-0DFC4DD54CA4}" type="presParOf" srcId="{13298020-F24A-419D-ABBB-9A2643453BA8}" destId="{DCF9217A-9D50-4F7C-9849-276C17DCC199}" srcOrd="1" destOrd="0" presId="urn:microsoft.com/office/officeart/2005/8/layout/hierarchy6"/>
    <dgm:cxn modelId="{E075F64B-F682-4A2B-BDDC-024FF4623724}" type="presParOf" srcId="{DCF9217A-9D50-4F7C-9849-276C17DCC199}" destId="{79DE68B1-F304-485E-9EEF-1A333F1E08E9}" srcOrd="0" destOrd="0" presId="urn:microsoft.com/office/officeart/2005/8/layout/hierarchy6"/>
    <dgm:cxn modelId="{0D161492-3B56-4390-A7EE-4853144175A4}" type="presParOf" srcId="{DCF9217A-9D50-4F7C-9849-276C17DCC199}" destId="{C7599C56-287A-457E-A5F6-1942C0489367}" srcOrd="1" destOrd="0" presId="urn:microsoft.com/office/officeart/2005/8/layout/hierarchy6"/>
    <dgm:cxn modelId="{D3DA5C03-8A10-4A80-A506-7BA3D5BBBD03}" type="presParOf" srcId="{C7599C56-287A-457E-A5F6-1942C0489367}" destId="{330B43B1-435B-4B34-93CD-4E6D9FB35B20}" srcOrd="0" destOrd="0" presId="urn:microsoft.com/office/officeart/2005/8/layout/hierarchy6"/>
    <dgm:cxn modelId="{1F076F8D-3991-4FD6-AB62-C4ED326423AA}" type="presParOf" srcId="{C7599C56-287A-457E-A5F6-1942C0489367}" destId="{56B4C75A-69CA-4E4E-BC6D-63330B7F10A2}" srcOrd="1" destOrd="0" presId="urn:microsoft.com/office/officeart/2005/8/layout/hierarchy6"/>
    <dgm:cxn modelId="{D3CAD11C-D656-471E-B852-5F0F555FB9A1}" type="presParOf" srcId="{56B4C75A-69CA-4E4E-BC6D-63330B7F10A2}" destId="{F7E00FAE-0336-4B4F-BC07-79A64A4D5FE0}" srcOrd="0" destOrd="0" presId="urn:microsoft.com/office/officeart/2005/8/layout/hierarchy6"/>
    <dgm:cxn modelId="{11C2537B-F91E-4627-86EE-945274F3D0FB}" type="presParOf" srcId="{56B4C75A-69CA-4E4E-BC6D-63330B7F10A2}" destId="{A3DB8609-B017-4101-8B6A-644716E06DE2}" srcOrd="1" destOrd="0" presId="urn:microsoft.com/office/officeart/2005/8/layout/hierarchy6"/>
    <dgm:cxn modelId="{6E5B1323-8576-4236-B18B-6A903D1E6408}" type="presParOf" srcId="{A3DB8609-B017-4101-8B6A-644716E06DE2}" destId="{08551226-EC23-4672-A2A2-8BFDBBF26CD2}" srcOrd="0" destOrd="0" presId="urn:microsoft.com/office/officeart/2005/8/layout/hierarchy6"/>
    <dgm:cxn modelId="{C6DFA9C1-360C-4FCF-BC02-4E39E6E03F38}" type="presParOf" srcId="{A3DB8609-B017-4101-8B6A-644716E06DE2}" destId="{51C298B9-3300-41A6-9D42-23B6E7647B47}" srcOrd="1" destOrd="0" presId="urn:microsoft.com/office/officeart/2005/8/layout/hierarchy6"/>
    <dgm:cxn modelId="{0D1EDD12-D05E-44A3-8371-ED8C30CE550A}" type="presParOf" srcId="{DCF9217A-9D50-4F7C-9849-276C17DCC199}" destId="{A5825CB7-6CB5-409C-8EFC-7F14F6C4F11D}" srcOrd="2" destOrd="0" presId="urn:microsoft.com/office/officeart/2005/8/layout/hierarchy6"/>
    <dgm:cxn modelId="{62D5A910-BB55-45CD-92A0-5B80F223B8AA}" type="presParOf" srcId="{DCF9217A-9D50-4F7C-9849-276C17DCC199}" destId="{C9061D6A-2A86-4692-AD3A-2B6D7BA97B04}" srcOrd="3" destOrd="0" presId="urn:microsoft.com/office/officeart/2005/8/layout/hierarchy6"/>
    <dgm:cxn modelId="{0577A481-29FB-4F2A-A63B-4A0A9FF03608}" type="presParOf" srcId="{C9061D6A-2A86-4692-AD3A-2B6D7BA97B04}" destId="{89F6A758-CB64-4948-B2DD-151F6CD904EA}" srcOrd="0" destOrd="0" presId="urn:microsoft.com/office/officeart/2005/8/layout/hierarchy6"/>
    <dgm:cxn modelId="{2801F8D6-A178-4B97-9238-97D085304B81}" type="presParOf" srcId="{C9061D6A-2A86-4692-AD3A-2B6D7BA97B04}" destId="{DB9B7248-6B45-4181-9660-98000AF9BB30}" srcOrd="1" destOrd="0" presId="urn:microsoft.com/office/officeart/2005/8/layout/hierarchy6"/>
    <dgm:cxn modelId="{08C3A36E-EEA2-4C58-BF70-7B484A25B20F}" type="presParOf" srcId="{DB9B7248-6B45-4181-9660-98000AF9BB30}" destId="{265F1E94-ADB6-4E7C-8731-D75595881DB7}" srcOrd="0" destOrd="0" presId="urn:microsoft.com/office/officeart/2005/8/layout/hierarchy6"/>
    <dgm:cxn modelId="{AE5AB9E5-9F9A-4FA1-A5FA-63A968D497E0}" type="presParOf" srcId="{DB9B7248-6B45-4181-9660-98000AF9BB30}" destId="{6183689C-520B-43CF-9037-C58224C669D0}" srcOrd="1" destOrd="0" presId="urn:microsoft.com/office/officeart/2005/8/layout/hierarchy6"/>
    <dgm:cxn modelId="{92BD1710-93AF-415A-94EB-597697BFD278}" type="presParOf" srcId="{6183689C-520B-43CF-9037-C58224C669D0}" destId="{834D0DF2-21D1-4A37-9530-385EEA26F813}" srcOrd="0" destOrd="0" presId="urn:microsoft.com/office/officeart/2005/8/layout/hierarchy6"/>
    <dgm:cxn modelId="{3D99C793-E0F3-4572-BDBE-07A44D6D8FE8}" type="presParOf" srcId="{6183689C-520B-43CF-9037-C58224C669D0}" destId="{741AA3A4-1DFF-40AE-B98E-604AFCA36F4E}" srcOrd="1" destOrd="0" presId="urn:microsoft.com/office/officeart/2005/8/layout/hierarchy6"/>
    <dgm:cxn modelId="{DF7DA7C7-570F-4C86-9233-4FEF0E22AC34}" type="presParOf" srcId="{8BB982E0-D74F-4C8A-8ABD-582F8473A7C7}" destId="{6D6EB4C4-E8F5-470C-92A4-C010D325457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BEA10-8712-4F42-B03B-2D9141957E45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210BEF-E579-4D88-91F3-4C3AA4E67FEB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Осложнённое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1E663ED-3870-4BA7-AB82-FD410887AC3D}" type="parTrans" cxnId="{377B9027-0692-4025-9F68-C408C607D013}">
      <dgm:prSet/>
      <dgm:spPr/>
      <dgm:t>
        <a:bodyPr/>
        <a:lstStyle/>
        <a:p>
          <a:endParaRPr lang="ru-RU"/>
        </a:p>
      </dgm:t>
    </dgm:pt>
    <dgm:pt modelId="{B917410D-8156-44D2-BFE1-57A128AE5D51}" type="sibTrans" cxnId="{377B9027-0692-4025-9F68-C408C607D013}">
      <dgm:prSet/>
      <dgm:spPr/>
      <dgm:t>
        <a:bodyPr/>
        <a:lstStyle/>
        <a:p>
          <a:endParaRPr lang="ru-RU"/>
        </a:p>
      </dgm:t>
    </dgm:pt>
    <dgm:pt modelId="{876AF2EC-AD86-41B8-8085-A7B6FC02046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Присутствуют однородные и обособленные члены предложения, вводные конструкции, обращения и междометия.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26236C2-39E7-4A3C-B651-653AB4CC775E}" type="parTrans" cxnId="{A2C06BA2-AE7D-45E9-9ED0-FBA0BCAA7F48}">
      <dgm:prSet/>
      <dgm:spPr/>
      <dgm:t>
        <a:bodyPr/>
        <a:lstStyle/>
        <a:p>
          <a:endParaRPr lang="ru-RU"/>
        </a:p>
      </dgm:t>
    </dgm:pt>
    <dgm:pt modelId="{B639B735-CDFC-41F3-920E-5E18CE602FEC}" type="sibTrans" cxnId="{A2C06BA2-AE7D-45E9-9ED0-FBA0BCAA7F48}">
      <dgm:prSet/>
      <dgm:spPr/>
      <dgm:t>
        <a:bodyPr/>
        <a:lstStyle/>
        <a:p>
          <a:endParaRPr lang="ru-RU"/>
        </a:p>
      </dgm:t>
    </dgm:pt>
    <dgm:pt modelId="{33C60D25-708C-4EA0-BDAA-DD1B767721F4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Он шёл,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спокойно напевая известную мелодию.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08EA762-CF0C-4BD9-9517-CEA722323CBA}" type="parTrans" cxnId="{1619409B-DD20-4069-BFBE-4444A49CCADC}">
      <dgm:prSet/>
      <dgm:spPr/>
      <dgm:t>
        <a:bodyPr/>
        <a:lstStyle/>
        <a:p>
          <a:endParaRPr lang="ru-RU"/>
        </a:p>
      </dgm:t>
    </dgm:pt>
    <dgm:pt modelId="{EF6A6AD9-5AE8-4E88-856F-F91AF6BF01D2}" type="sibTrans" cxnId="{1619409B-DD20-4069-BFBE-4444A49CCADC}">
      <dgm:prSet/>
      <dgm:spPr/>
      <dgm:t>
        <a:bodyPr/>
        <a:lstStyle/>
        <a:p>
          <a:endParaRPr lang="ru-RU"/>
        </a:p>
      </dgm:t>
    </dgm:pt>
    <dgm:pt modelId="{26C19F7C-EB52-4E55-85DE-5F3ABACBFB59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Неосложнённое 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5AD2C454-CDD0-4C9E-BE5E-CE2C33BD03EC}" type="parTrans" cxnId="{190B848A-728D-4A03-81D7-DF0EA0D9F135}">
      <dgm:prSet/>
      <dgm:spPr/>
      <dgm:t>
        <a:bodyPr/>
        <a:lstStyle/>
        <a:p>
          <a:endParaRPr lang="ru-RU"/>
        </a:p>
      </dgm:t>
    </dgm:pt>
    <dgm:pt modelId="{ABF83FB5-A4BA-444D-A28A-76C09A0BCD0B}" type="sibTrans" cxnId="{190B848A-728D-4A03-81D7-DF0EA0D9F135}">
      <dgm:prSet/>
      <dgm:spPr/>
      <dgm:t>
        <a:bodyPr/>
        <a:lstStyle/>
        <a:p>
          <a:endParaRPr lang="ru-RU"/>
        </a:p>
      </dgm:t>
    </dgm:pt>
    <dgm:pt modelId="{6D3AD08B-4CC0-4094-B917-86F60B96ED05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Отсутствуют однородные и обособленные члены предложения, вводные конструкции, обращения и междометия.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C05CCC5-E508-42C4-AA50-689BBAA241EB}" type="parTrans" cxnId="{998D8816-B756-4DBD-9B0E-8892EF72D849}">
      <dgm:prSet/>
      <dgm:spPr/>
      <dgm:t>
        <a:bodyPr/>
        <a:lstStyle/>
        <a:p>
          <a:endParaRPr lang="ru-RU"/>
        </a:p>
      </dgm:t>
    </dgm:pt>
    <dgm:pt modelId="{F826EE12-0B9A-427B-A115-FA88C2FDC597}" type="sibTrans" cxnId="{998D8816-B756-4DBD-9B0E-8892EF72D849}">
      <dgm:prSet/>
      <dgm:spPr/>
      <dgm:t>
        <a:bodyPr/>
        <a:lstStyle/>
        <a:p>
          <a:endParaRPr lang="ru-RU"/>
        </a:p>
      </dgm:t>
    </dgm:pt>
    <dgm:pt modelId="{EDBA44D1-502B-4765-8011-2D4D7F917FF0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Я разбудил своих спутников.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705E762-A15A-4D78-BCA1-FFB6B3DFC8FA}" type="parTrans" cxnId="{32EAF0B1-0B79-4DDF-A8DC-5257FF6AF185}">
      <dgm:prSet/>
      <dgm:spPr/>
      <dgm:t>
        <a:bodyPr/>
        <a:lstStyle/>
        <a:p>
          <a:endParaRPr lang="ru-RU"/>
        </a:p>
      </dgm:t>
    </dgm:pt>
    <dgm:pt modelId="{485F47A3-F309-494E-A64F-99D2A091B0BC}" type="sibTrans" cxnId="{32EAF0B1-0B79-4DDF-A8DC-5257FF6AF185}">
      <dgm:prSet/>
      <dgm:spPr/>
      <dgm:t>
        <a:bodyPr/>
        <a:lstStyle/>
        <a:p>
          <a:endParaRPr lang="ru-RU"/>
        </a:p>
      </dgm:t>
    </dgm:pt>
    <dgm:pt modelId="{927F95ED-8D0D-4EAC-9137-8F10D39A828E}" type="pres">
      <dgm:prSet presAssocID="{568BEA10-8712-4F42-B03B-2D9141957E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17289-8F86-48EA-9EF8-80CE8829832A}" type="pres">
      <dgm:prSet presAssocID="{33210BEF-E579-4D88-91F3-4C3AA4E67FEB}" presName="composite" presStyleCnt="0"/>
      <dgm:spPr/>
    </dgm:pt>
    <dgm:pt modelId="{0754AF40-810A-4A80-BC19-60A8EDC79115}" type="pres">
      <dgm:prSet presAssocID="{33210BEF-E579-4D88-91F3-4C3AA4E67FEB}" presName="parentText" presStyleLbl="alignNode1" presStyleIdx="0" presStyleCnt="2" custScaleX="1167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51997-AE52-4907-9BCC-FA6ACAADBB50}" type="pres">
      <dgm:prSet presAssocID="{33210BEF-E579-4D88-91F3-4C3AA4E67FEB}" presName="descendantText" presStyleLbl="alignAcc1" presStyleIdx="0" presStyleCnt="2" custScaleX="9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5DE3A-28F4-4236-817C-4789F078A54A}" type="pres">
      <dgm:prSet presAssocID="{B917410D-8156-44D2-BFE1-57A128AE5D51}" presName="sp" presStyleCnt="0"/>
      <dgm:spPr/>
    </dgm:pt>
    <dgm:pt modelId="{3C568F15-8D56-4754-A54C-A55D691BE628}" type="pres">
      <dgm:prSet presAssocID="{26C19F7C-EB52-4E55-85DE-5F3ABACBFB59}" presName="composite" presStyleCnt="0"/>
      <dgm:spPr/>
    </dgm:pt>
    <dgm:pt modelId="{5657B054-C6EF-4949-A93C-C03D54C6D202}" type="pres">
      <dgm:prSet presAssocID="{26C19F7C-EB52-4E55-85DE-5F3ABACBFB59}" presName="parentText" presStyleLbl="alignNode1" presStyleIdx="1" presStyleCnt="2" custScaleX="1250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D6CE8-09B6-4BDF-A548-9CE3ED12B224}" type="pres">
      <dgm:prSet presAssocID="{26C19F7C-EB52-4E55-85DE-5F3ABACBFB59}" presName="descendantText" presStyleLbl="alignAcc1" presStyleIdx="1" presStyleCnt="2" custScaleX="95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06BA2-AE7D-45E9-9ED0-FBA0BCAA7F48}" srcId="{33210BEF-E579-4D88-91F3-4C3AA4E67FEB}" destId="{876AF2EC-AD86-41B8-8085-A7B6FC020461}" srcOrd="0" destOrd="0" parTransId="{D26236C2-39E7-4A3C-B651-653AB4CC775E}" sibTransId="{B639B735-CDFC-41F3-920E-5E18CE602FEC}"/>
    <dgm:cxn modelId="{EB67E84E-EBD2-4941-86A0-46AD72CE4F4E}" type="presOf" srcId="{876AF2EC-AD86-41B8-8085-A7B6FC020461}" destId="{E7B51997-AE52-4907-9BCC-FA6ACAADBB50}" srcOrd="0" destOrd="0" presId="urn:microsoft.com/office/officeart/2005/8/layout/chevron2"/>
    <dgm:cxn modelId="{190B848A-728D-4A03-81D7-DF0EA0D9F135}" srcId="{568BEA10-8712-4F42-B03B-2D9141957E45}" destId="{26C19F7C-EB52-4E55-85DE-5F3ABACBFB59}" srcOrd="1" destOrd="0" parTransId="{5AD2C454-CDD0-4C9E-BE5E-CE2C33BD03EC}" sibTransId="{ABF83FB5-A4BA-444D-A28A-76C09A0BCD0B}"/>
    <dgm:cxn modelId="{0CD2863B-C2BD-466C-9AA8-90BB79A43EC0}" type="presOf" srcId="{33210BEF-E579-4D88-91F3-4C3AA4E67FEB}" destId="{0754AF40-810A-4A80-BC19-60A8EDC79115}" srcOrd="0" destOrd="0" presId="urn:microsoft.com/office/officeart/2005/8/layout/chevron2"/>
    <dgm:cxn modelId="{9C26B7A1-DCD0-4CE3-BAE5-8D79EC00F2F8}" type="presOf" srcId="{33C60D25-708C-4EA0-BDAA-DD1B767721F4}" destId="{E7B51997-AE52-4907-9BCC-FA6ACAADBB50}" srcOrd="0" destOrd="1" presId="urn:microsoft.com/office/officeart/2005/8/layout/chevron2"/>
    <dgm:cxn modelId="{998D8816-B756-4DBD-9B0E-8892EF72D849}" srcId="{26C19F7C-EB52-4E55-85DE-5F3ABACBFB59}" destId="{6D3AD08B-4CC0-4094-B917-86F60B96ED05}" srcOrd="0" destOrd="0" parTransId="{BC05CCC5-E508-42C4-AA50-689BBAA241EB}" sibTransId="{F826EE12-0B9A-427B-A115-FA88C2FDC597}"/>
    <dgm:cxn modelId="{82744C07-D08C-4EC0-B891-3FC9482D5C52}" type="presOf" srcId="{6D3AD08B-4CC0-4094-B917-86F60B96ED05}" destId="{E86D6CE8-09B6-4BDF-A548-9CE3ED12B224}" srcOrd="0" destOrd="0" presId="urn:microsoft.com/office/officeart/2005/8/layout/chevron2"/>
    <dgm:cxn modelId="{BB58BCA0-64FD-4E58-B79E-AAE679D65FAA}" type="presOf" srcId="{26C19F7C-EB52-4E55-85DE-5F3ABACBFB59}" destId="{5657B054-C6EF-4949-A93C-C03D54C6D202}" srcOrd="0" destOrd="0" presId="urn:microsoft.com/office/officeart/2005/8/layout/chevron2"/>
    <dgm:cxn modelId="{32EAF0B1-0B79-4DDF-A8DC-5257FF6AF185}" srcId="{26C19F7C-EB52-4E55-85DE-5F3ABACBFB59}" destId="{EDBA44D1-502B-4765-8011-2D4D7F917FF0}" srcOrd="1" destOrd="0" parTransId="{A705E762-A15A-4D78-BCA1-FFB6B3DFC8FA}" sibTransId="{485F47A3-F309-494E-A64F-99D2A091B0BC}"/>
    <dgm:cxn modelId="{1619409B-DD20-4069-BFBE-4444A49CCADC}" srcId="{33210BEF-E579-4D88-91F3-4C3AA4E67FEB}" destId="{33C60D25-708C-4EA0-BDAA-DD1B767721F4}" srcOrd="1" destOrd="0" parTransId="{A08EA762-CF0C-4BD9-9517-CEA722323CBA}" sibTransId="{EF6A6AD9-5AE8-4E88-856F-F91AF6BF01D2}"/>
    <dgm:cxn modelId="{1854AB1A-E4F5-4EDB-9558-43B25A64F8E3}" type="presOf" srcId="{568BEA10-8712-4F42-B03B-2D9141957E45}" destId="{927F95ED-8D0D-4EAC-9137-8F10D39A828E}" srcOrd="0" destOrd="0" presId="urn:microsoft.com/office/officeart/2005/8/layout/chevron2"/>
    <dgm:cxn modelId="{377B9027-0692-4025-9F68-C408C607D013}" srcId="{568BEA10-8712-4F42-B03B-2D9141957E45}" destId="{33210BEF-E579-4D88-91F3-4C3AA4E67FEB}" srcOrd="0" destOrd="0" parTransId="{B1E663ED-3870-4BA7-AB82-FD410887AC3D}" sibTransId="{B917410D-8156-44D2-BFE1-57A128AE5D51}"/>
    <dgm:cxn modelId="{8558E3E0-78A3-40B1-8D80-92AE471F43F0}" type="presOf" srcId="{EDBA44D1-502B-4765-8011-2D4D7F917FF0}" destId="{E86D6CE8-09B6-4BDF-A548-9CE3ED12B224}" srcOrd="0" destOrd="1" presId="urn:microsoft.com/office/officeart/2005/8/layout/chevron2"/>
    <dgm:cxn modelId="{6F7A1384-E0CD-4D0A-BE90-093F7F2F882C}" type="presParOf" srcId="{927F95ED-8D0D-4EAC-9137-8F10D39A828E}" destId="{D4217289-8F86-48EA-9EF8-80CE8829832A}" srcOrd="0" destOrd="0" presId="urn:microsoft.com/office/officeart/2005/8/layout/chevron2"/>
    <dgm:cxn modelId="{58C8688A-8951-4F75-AA16-CD17079328C3}" type="presParOf" srcId="{D4217289-8F86-48EA-9EF8-80CE8829832A}" destId="{0754AF40-810A-4A80-BC19-60A8EDC79115}" srcOrd="0" destOrd="0" presId="urn:microsoft.com/office/officeart/2005/8/layout/chevron2"/>
    <dgm:cxn modelId="{66019090-D048-4B2A-9A05-E4841F2AF099}" type="presParOf" srcId="{D4217289-8F86-48EA-9EF8-80CE8829832A}" destId="{E7B51997-AE52-4907-9BCC-FA6ACAADBB50}" srcOrd="1" destOrd="0" presId="urn:microsoft.com/office/officeart/2005/8/layout/chevron2"/>
    <dgm:cxn modelId="{0C03192F-080F-4D39-93A3-09A345D34E7D}" type="presParOf" srcId="{927F95ED-8D0D-4EAC-9137-8F10D39A828E}" destId="{DF85DE3A-28F4-4236-817C-4789F078A54A}" srcOrd="1" destOrd="0" presId="urn:microsoft.com/office/officeart/2005/8/layout/chevron2"/>
    <dgm:cxn modelId="{B55C401A-A730-42C5-807D-9F339FE5BF44}" type="presParOf" srcId="{927F95ED-8D0D-4EAC-9137-8F10D39A828E}" destId="{3C568F15-8D56-4754-A54C-A55D691BE628}" srcOrd="2" destOrd="0" presId="urn:microsoft.com/office/officeart/2005/8/layout/chevron2"/>
    <dgm:cxn modelId="{559DF673-918E-4981-98C8-8A44449EA0FB}" type="presParOf" srcId="{3C568F15-8D56-4754-A54C-A55D691BE628}" destId="{5657B054-C6EF-4949-A93C-C03D54C6D202}" srcOrd="0" destOrd="0" presId="urn:microsoft.com/office/officeart/2005/8/layout/chevron2"/>
    <dgm:cxn modelId="{360BEE4A-9C88-47F5-90AD-F6286DCF1062}" type="presParOf" srcId="{3C568F15-8D56-4754-A54C-A55D691BE628}" destId="{E86D6CE8-09B6-4BDF-A548-9CE3ED12B2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B90A08-1EEE-4004-B1F1-ABFD57A3BF79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EEB57B-98DD-4906-9554-C09AE7167E6F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По количеству главных членов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D065243-8AE5-4D22-8A94-68D44511F9AC}" type="parTrans" cxnId="{285DF2CF-7AFA-4642-94D9-FD58950588A6}">
      <dgm:prSet/>
      <dgm:spPr/>
      <dgm:t>
        <a:bodyPr/>
        <a:lstStyle/>
        <a:p>
          <a:endParaRPr lang="ru-RU"/>
        </a:p>
      </dgm:t>
    </dgm:pt>
    <dgm:pt modelId="{B096480C-0D60-4F3C-942E-18871DBDC117}" type="sibTrans" cxnId="{285DF2CF-7AFA-4642-94D9-FD58950588A6}">
      <dgm:prSet/>
      <dgm:spPr/>
      <dgm:t>
        <a:bodyPr/>
        <a:lstStyle/>
        <a:p>
          <a:endParaRPr lang="ru-RU"/>
        </a:p>
      </dgm:t>
    </dgm:pt>
    <dgm:pt modelId="{546597ED-4F12-48B8-9C99-6A2FEBB79DCF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Односоставные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Или подлежащее, или сказуемое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3B79081-B098-4C6B-B30A-040113C6FD8B}" type="parTrans" cxnId="{99A54ACF-F032-49C1-9F1B-C384DA138B2A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C9C9EC89-93AD-4EC0-B64D-F08C0F960063}" type="sibTrans" cxnId="{99A54ACF-F032-49C1-9F1B-C384DA138B2A}">
      <dgm:prSet/>
      <dgm:spPr/>
      <dgm:t>
        <a:bodyPr/>
        <a:lstStyle/>
        <a:p>
          <a:endParaRPr lang="ru-RU"/>
        </a:p>
      </dgm:t>
    </dgm:pt>
    <dgm:pt modelId="{D5551292-8755-4C5B-AE97-AC8DDD36DC52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Двусоставные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Подлежащее и сказуемое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4675B9F1-B1BA-447F-87A6-52F0D732135B}" type="parTrans" cxnId="{40D0AD15-8EC2-4E43-95DD-B30B1103D264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0AECA16-6283-4ACA-85B6-7C2FD02438C3}" type="sibTrans" cxnId="{40D0AD15-8EC2-4E43-95DD-B30B1103D264}">
      <dgm:prSet/>
      <dgm:spPr/>
      <dgm:t>
        <a:bodyPr/>
        <a:lstStyle/>
        <a:p>
          <a:endParaRPr lang="ru-RU"/>
        </a:p>
      </dgm:t>
    </dgm:pt>
    <dgm:pt modelId="{D05EE87F-C477-4C40-9C24-B666AF328460}" type="pres">
      <dgm:prSet presAssocID="{58B90A08-1EEE-4004-B1F1-ABFD57A3BF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AB216-253F-4B4C-A7B9-65D579049FD8}" type="pres">
      <dgm:prSet presAssocID="{31EEB57B-98DD-4906-9554-C09AE7167E6F}" presName="centerShape" presStyleLbl="node0" presStyleIdx="0" presStyleCnt="1" custScaleX="273978" custScaleY="145149" custLinFactNeighborX="1760" custLinFactNeighborY="11075"/>
      <dgm:spPr/>
      <dgm:t>
        <a:bodyPr/>
        <a:lstStyle/>
        <a:p>
          <a:endParaRPr lang="ru-RU"/>
        </a:p>
      </dgm:t>
    </dgm:pt>
    <dgm:pt modelId="{77491D9D-89F0-4DB3-8ECE-E424A2B3D8B5}" type="pres">
      <dgm:prSet presAssocID="{83B79081-B098-4C6B-B30A-040113C6FD8B}" presName="Name9" presStyleLbl="parChTrans1D2" presStyleIdx="0" presStyleCnt="2" custScaleX="2000000"/>
      <dgm:spPr/>
      <dgm:t>
        <a:bodyPr/>
        <a:lstStyle/>
        <a:p>
          <a:endParaRPr lang="ru-RU"/>
        </a:p>
      </dgm:t>
    </dgm:pt>
    <dgm:pt modelId="{123987CD-61B6-44A7-9112-C616416A9E5B}" type="pres">
      <dgm:prSet presAssocID="{83B79081-B098-4C6B-B30A-040113C6FD8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19DB98E-558A-4868-932C-C795C95EA6F9}" type="pres">
      <dgm:prSet presAssocID="{546597ED-4F12-48B8-9C99-6A2FEBB79DCF}" presName="node" presStyleLbl="node1" presStyleIdx="0" presStyleCnt="2" custScaleX="288639" custScaleY="122484" custRadScaleRad="192620" custRadScaleInc="132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51616-9E92-458C-A0DD-61532EFD91BA}" type="pres">
      <dgm:prSet presAssocID="{4675B9F1-B1BA-447F-87A6-52F0D732135B}" presName="Name9" presStyleLbl="parChTrans1D2" presStyleIdx="1" presStyleCnt="2" custScaleX="2000000"/>
      <dgm:spPr/>
      <dgm:t>
        <a:bodyPr/>
        <a:lstStyle/>
        <a:p>
          <a:endParaRPr lang="ru-RU"/>
        </a:p>
      </dgm:t>
    </dgm:pt>
    <dgm:pt modelId="{8C1A38BD-9FCE-437E-840B-27FC136CF70D}" type="pres">
      <dgm:prSet presAssocID="{4675B9F1-B1BA-447F-87A6-52F0D732135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EFEE95D-A036-48B6-A9C1-582E7DE7200D}" type="pres">
      <dgm:prSet presAssocID="{D5551292-8755-4C5B-AE97-AC8DDD36DC52}" presName="node" presStyleLbl="node1" presStyleIdx="1" presStyleCnt="2" custScaleX="279410" custScaleY="128852" custRadScaleRad="193913" custRadScaleInc="68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BBE37-9823-4548-A4DB-E6377254AF10}" type="presOf" srcId="{31EEB57B-98DD-4906-9554-C09AE7167E6F}" destId="{03CAB216-253F-4B4C-A7B9-65D579049FD8}" srcOrd="0" destOrd="0" presId="urn:microsoft.com/office/officeart/2005/8/layout/radial1"/>
    <dgm:cxn modelId="{99A54ACF-F032-49C1-9F1B-C384DA138B2A}" srcId="{31EEB57B-98DD-4906-9554-C09AE7167E6F}" destId="{546597ED-4F12-48B8-9C99-6A2FEBB79DCF}" srcOrd="0" destOrd="0" parTransId="{83B79081-B098-4C6B-B30A-040113C6FD8B}" sibTransId="{C9C9EC89-93AD-4EC0-B64D-F08C0F960063}"/>
    <dgm:cxn modelId="{5A709F00-8D76-47CD-9599-A09015672204}" type="presOf" srcId="{83B79081-B098-4C6B-B30A-040113C6FD8B}" destId="{77491D9D-89F0-4DB3-8ECE-E424A2B3D8B5}" srcOrd="0" destOrd="0" presId="urn:microsoft.com/office/officeart/2005/8/layout/radial1"/>
    <dgm:cxn modelId="{A76113E3-95F4-445F-A244-2B752C8DC888}" type="presOf" srcId="{4675B9F1-B1BA-447F-87A6-52F0D732135B}" destId="{0D251616-9E92-458C-A0DD-61532EFD91BA}" srcOrd="0" destOrd="0" presId="urn:microsoft.com/office/officeart/2005/8/layout/radial1"/>
    <dgm:cxn modelId="{51FC4D52-A617-4628-ADE1-91940E54B42A}" type="presOf" srcId="{D5551292-8755-4C5B-AE97-AC8DDD36DC52}" destId="{BEFEE95D-A036-48B6-A9C1-582E7DE7200D}" srcOrd="0" destOrd="0" presId="urn:microsoft.com/office/officeart/2005/8/layout/radial1"/>
    <dgm:cxn modelId="{285DF2CF-7AFA-4642-94D9-FD58950588A6}" srcId="{58B90A08-1EEE-4004-B1F1-ABFD57A3BF79}" destId="{31EEB57B-98DD-4906-9554-C09AE7167E6F}" srcOrd="0" destOrd="0" parTransId="{2D065243-8AE5-4D22-8A94-68D44511F9AC}" sibTransId="{B096480C-0D60-4F3C-942E-18871DBDC117}"/>
    <dgm:cxn modelId="{D5A09973-A000-4372-A751-B7D7B23C406A}" type="presOf" srcId="{58B90A08-1EEE-4004-B1F1-ABFD57A3BF79}" destId="{D05EE87F-C477-4C40-9C24-B666AF328460}" srcOrd="0" destOrd="0" presId="urn:microsoft.com/office/officeart/2005/8/layout/radial1"/>
    <dgm:cxn modelId="{F06F351B-FEEC-4706-8A0B-B05CA49EF4B9}" type="presOf" srcId="{546597ED-4F12-48B8-9C99-6A2FEBB79DCF}" destId="{D19DB98E-558A-4868-932C-C795C95EA6F9}" srcOrd="0" destOrd="0" presId="urn:microsoft.com/office/officeart/2005/8/layout/radial1"/>
    <dgm:cxn modelId="{804FFA54-9564-44CC-81C6-EDC4578846B6}" type="presOf" srcId="{83B79081-B098-4C6B-B30A-040113C6FD8B}" destId="{123987CD-61B6-44A7-9112-C616416A9E5B}" srcOrd="1" destOrd="0" presId="urn:microsoft.com/office/officeart/2005/8/layout/radial1"/>
    <dgm:cxn modelId="{40D0AD15-8EC2-4E43-95DD-B30B1103D264}" srcId="{31EEB57B-98DD-4906-9554-C09AE7167E6F}" destId="{D5551292-8755-4C5B-AE97-AC8DDD36DC52}" srcOrd="1" destOrd="0" parTransId="{4675B9F1-B1BA-447F-87A6-52F0D732135B}" sibTransId="{10AECA16-6283-4ACA-85B6-7C2FD02438C3}"/>
    <dgm:cxn modelId="{B5E5C870-209A-46A0-8C4D-3D0BFD393521}" type="presOf" srcId="{4675B9F1-B1BA-447F-87A6-52F0D732135B}" destId="{8C1A38BD-9FCE-437E-840B-27FC136CF70D}" srcOrd="1" destOrd="0" presId="urn:microsoft.com/office/officeart/2005/8/layout/radial1"/>
    <dgm:cxn modelId="{8DEA44CD-EF01-4D7A-99D8-805DAD33D502}" type="presParOf" srcId="{D05EE87F-C477-4C40-9C24-B666AF328460}" destId="{03CAB216-253F-4B4C-A7B9-65D579049FD8}" srcOrd="0" destOrd="0" presId="urn:microsoft.com/office/officeart/2005/8/layout/radial1"/>
    <dgm:cxn modelId="{417F8645-7F9E-4712-A600-07136243565B}" type="presParOf" srcId="{D05EE87F-C477-4C40-9C24-B666AF328460}" destId="{77491D9D-89F0-4DB3-8ECE-E424A2B3D8B5}" srcOrd="1" destOrd="0" presId="urn:microsoft.com/office/officeart/2005/8/layout/radial1"/>
    <dgm:cxn modelId="{E96FD92A-5564-485C-AC0A-4D95E038B16D}" type="presParOf" srcId="{77491D9D-89F0-4DB3-8ECE-E424A2B3D8B5}" destId="{123987CD-61B6-44A7-9112-C616416A9E5B}" srcOrd="0" destOrd="0" presId="urn:microsoft.com/office/officeart/2005/8/layout/radial1"/>
    <dgm:cxn modelId="{A726C95B-7C01-49F9-810E-DDE3D0B5F2D3}" type="presParOf" srcId="{D05EE87F-C477-4C40-9C24-B666AF328460}" destId="{D19DB98E-558A-4868-932C-C795C95EA6F9}" srcOrd="2" destOrd="0" presId="urn:microsoft.com/office/officeart/2005/8/layout/radial1"/>
    <dgm:cxn modelId="{485DAE9D-8135-466F-815B-CCD701DCC89A}" type="presParOf" srcId="{D05EE87F-C477-4C40-9C24-B666AF328460}" destId="{0D251616-9E92-458C-A0DD-61532EFD91BA}" srcOrd="3" destOrd="0" presId="urn:microsoft.com/office/officeart/2005/8/layout/radial1"/>
    <dgm:cxn modelId="{C34FB3F3-CAF5-42F6-B154-C479D7F53683}" type="presParOf" srcId="{0D251616-9E92-458C-A0DD-61532EFD91BA}" destId="{8C1A38BD-9FCE-437E-840B-27FC136CF70D}" srcOrd="0" destOrd="0" presId="urn:microsoft.com/office/officeart/2005/8/layout/radial1"/>
    <dgm:cxn modelId="{CE310DFB-7AAD-4EBF-9101-48A96E7B3598}" type="presParOf" srcId="{D05EE87F-C477-4C40-9C24-B666AF328460}" destId="{BEFEE95D-A036-48B6-A9C1-582E7DE7200D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4F26A0-3977-4C97-98CC-13ABFAB78A9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E6DB42D-4910-495D-ACD7-7DE629B5CC2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Односоставные предложения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BF6D8F4-392D-4565-BEA2-5DD6427F5CED}" type="parTrans" cxnId="{C626391F-BA09-4A76-AB71-AE68B6614CCA}">
      <dgm:prSet/>
      <dgm:spPr/>
      <dgm:t>
        <a:bodyPr/>
        <a:lstStyle/>
        <a:p>
          <a:endParaRPr lang="ru-RU"/>
        </a:p>
      </dgm:t>
    </dgm:pt>
    <dgm:pt modelId="{975DC705-820B-450A-B488-4D062A446777}" type="sibTrans" cxnId="{C626391F-BA09-4A76-AB71-AE68B6614CCA}">
      <dgm:prSet/>
      <dgm:spPr/>
      <dgm:t>
        <a:bodyPr/>
        <a:lstStyle/>
        <a:p>
          <a:endParaRPr lang="ru-RU"/>
        </a:p>
      </dgm:t>
    </dgm:pt>
    <dgm:pt modelId="{E25B66D4-7557-45BE-BECA-2042356CC5A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 главным членом подлежащим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4519A57C-EC4F-4A1E-AD75-E8E26784D842}" type="parTrans" cxnId="{DA438105-40B2-4B08-B3FB-E4BBCD82E600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0964E1E-6A3F-4646-A9E5-73878D724430}" type="sibTrans" cxnId="{DA438105-40B2-4B08-B3FB-E4BBCD82E600}">
      <dgm:prSet/>
      <dgm:spPr/>
      <dgm:t>
        <a:bodyPr/>
        <a:lstStyle/>
        <a:p>
          <a:endParaRPr lang="ru-RU"/>
        </a:p>
      </dgm:t>
    </dgm:pt>
    <dgm:pt modelId="{C43BB43F-0F99-4AFA-9DCF-81839A6CC90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Назывные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A9D55FA-E117-4D23-BB84-0686E426FD7E}" type="parTrans" cxnId="{53D8C1AE-3AD6-4A69-B9E4-D3FD061D1E30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B30890A-886A-4916-A204-99DFA95A69AB}" type="sibTrans" cxnId="{53D8C1AE-3AD6-4A69-B9E4-D3FD061D1E30}">
      <dgm:prSet/>
      <dgm:spPr/>
      <dgm:t>
        <a:bodyPr/>
        <a:lstStyle/>
        <a:p>
          <a:endParaRPr lang="ru-RU"/>
        </a:p>
      </dgm:t>
    </dgm:pt>
    <dgm:pt modelId="{7A09246B-36FA-4A4B-95EF-93E796AFD4AC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 главным членом сказуемым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F20D4F9-FC7E-48A1-ADE1-FE2AF4ED6A94}" type="parTrans" cxnId="{839BF478-F159-450D-B6B9-A4B18D1F0DA8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CE7B6F32-58D5-486F-80CC-EE4BC8593B93}" type="sibTrans" cxnId="{839BF478-F159-450D-B6B9-A4B18D1F0DA8}">
      <dgm:prSet/>
      <dgm:spPr/>
      <dgm:t>
        <a:bodyPr/>
        <a:lstStyle/>
        <a:p>
          <a:endParaRPr lang="ru-RU"/>
        </a:p>
      </dgm:t>
    </dgm:pt>
    <dgm:pt modelId="{DCDBF8B2-E13B-4A6C-AF29-7DC9BA18305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Определённо-личные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0297750-CC13-4925-B672-46ADC7B3C07B}" type="parTrans" cxnId="{88F1CE64-A0E0-4980-AE93-549B47E9FF7B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F6250FC-7618-4348-927E-46635641DD59}" type="sibTrans" cxnId="{88F1CE64-A0E0-4980-AE93-549B47E9FF7B}">
      <dgm:prSet/>
      <dgm:spPr/>
      <dgm:t>
        <a:bodyPr/>
        <a:lstStyle/>
        <a:p>
          <a:endParaRPr lang="ru-RU"/>
        </a:p>
      </dgm:t>
    </dgm:pt>
    <dgm:pt modelId="{6DB0AD13-C825-4971-9FA1-3486579A1755}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Неопределённо-личные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356CFD1-08EB-414C-B108-9D4C801B3BF0}" type="parTrans" cxnId="{73B9B31B-EBC8-4727-8244-68F0E70C88C8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7DC3D45-05E1-4E12-A2AC-F8EB10E6DA93}" type="sibTrans" cxnId="{73B9B31B-EBC8-4727-8244-68F0E70C88C8}">
      <dgm:prSet/>
      <dgm:spPr/>
      <dgm:t>
        <a:bodyPr/>
        <a:lstStyle/>
        <a:p>
          <a:endParaRPr lang="ru-RU"/>
        </a:p>
      </dgm:t>
    </dgm:pt>
    <dgm:pt modelId="{58CA9BB3-431C-48EB-9728-02A92A3303E9}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Обобщённо-личные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FBE0E01-8B8F-42D6-AE72-ECDD158F1ADD}" type="parTrans" cxnId="{45CC3EB2-EC18-42F4-81AE-10693AE4C05C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C428FF05-C3C7-4784-83F1-E13003B0892E}" type="sibTrans" cxnId="{45CC3EB2-EC18-42F4-81AE-10693AE4C05C}">
      <dgm:prSet/>
      <dgm:spPr/>
      <dgm:t>
        <a:bodyPr/>
        <a:lstStyle/>
        <a:p>
          <a:endParaRPr lang="ru-RU"/>
        </a:p>
      </dgm:t>
    </dgm:pt>
    <dgm:pt modelId="{A6F9D70D-396B-4F90-8CAC-CD9F4FFA536F}">
      <dgm:prSet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Безличные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8286545-559E-42DE-B976-3F6494BD723B}" type="parTrans" cxnId="{AE8C815C-66D9-44CF-91C8-61551ECB5C6B}">
      <dgm:prSet custT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F9B411F-7F55-4A0A-BF61-D6B7EB32332F}" type="sibTrans" cxnId="{AE8C815C-66D9-44CF-91C8-61551ECB5C6B}">
      <dgm:prSet/>
      <dgm:spPr/>
      <dgm:t>
        <a:bodyPr/>
        <a:lstStyle/>
        <a:p>
          <a:endParaRPr lang="ru-RU"/>
        </a:p>
      </dgm:t>
    </dgm:pt>
    <dgm:pt modelId="{C14BEB33-9E04-4E2F-8B7D-A6A9E12F93EF}" type="pres">
      <dgm:prSet presAssocID="{9D4F26A0-3977-4C97-98CC-13ABFAB78A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32B021-BB55-473C-81E0-6F37140FC564}" type="pres">
      <dgm:prSet presAssocID="{CE6DB42D-4910-495D-ACD7-7DE629B5CC22}" presName="root1" presStyleCnt="0"/>
      <dgm:spPr/>
    </dgm:pt>
    <dgm:pt modelId="{E9C52777-57C3-4DC5-99D3-62B5D02C36CA}" type="pres">
      <dgm:prSet presAssocID="{CE6DB42D-4910-495D-ACD7-7DE629B5CC22}" presName="LevelOneTextNode" presStyleLbl="node0" presStyleIdx="0" presStyleCnt="1" custScaleX="149732" custLinFactX="-13383" custLinFactNeighborX="-100000" custLinFactNeighborY="7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6A3A2-5749-4CC3-98A7-EF84001E2FCE}" type="pres">
      <dgm:prSet presAssocID="{CE6DB42D-4910-495D-ACD7-7DE629B5CC22}" presName="level2hierChild" presStyleCnt="0"/>
      <dgm:spPr/>
    </dgm:pt>
    <dgm:pt modelId="{F6EE954D-7974-42FE-B30D-9C46C89035D8}" type="pres">
      <dgm:prSet presAssocID="{4519A57C-EC4F-4A1E-AD75-E8E26784D842}" presName="conn2-1" presStyleLbl="parChTrans1D2" presStyleIdx="0" presStyleCnt="2" custSzX="1309595"/>
      <dgm:spPr/>
      <dgm:t>
        <a:bodyPr/>
        <a:lstStyle/>
        <a:p>
          <a:endParaRPr lang="ru-RU"/>
        </a:p>
      </dgm:t>
    </dgm:pt>
    <dgm:pt modelId="{8C8CE6AC-5AE7-45EB-B7A5-B4558FE5F676}" type="pres">
      <dgm:prSet presAssocID="{4519A57C-EC4F-4A1E-AD75-E8E26784D84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26E4098-19A6-4A0B-BC5D-FA18069AD301}" type="pres">
      <dgm:prSet presAssocID="{E25B66D4-7557-45BE-BECA-2042356CC5A2}" presName="root2" presStyleCnt="0"/>
      <dgm:spPr/>
    </dgm:pt>
    <dgm:pt modelId="{C1EC0814-FF7B-42FF-B3F0-D2AC04EC95BF}" type="pres">
      <dgm:prSet presAssocID="{E25B66D4-7557-45BE-BECA-2042356CC5A2}" presName="LevelTwoTextNode" presStyleLbl="node2" presStyleIdx="0" presStyleCnt="2" custScaleX="151437" custScaleY="132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75C83-3ADB-4E3C-B4D9-98C3067E41BA}" type="pres">
      <dgm:prSet presAssocID="{E25B66D4-7557-45BE-BECA-2042356CC5A2}" presName="level3hierChild" presStyleCnt="0"/>
      <dgm:spPr/>
    </dgm:pt>
    <dgm:pt modelId="{EEB4F92F-6678-4FA4-B5A0-A7042CB4AF50}" type="pres">
      <dgm:prSet presAssocID="{BA9D55FA-E117-4D23-BB84-0686E426FD7E}" presName="conn2-1" presStyleLbl="parChTrans1D3" presStyleIdx="0" presStyleCnt="5" custSzX="296679"/>
      <dgm:spPr/>
      <dgm:t>
        <a:bodyPr/>
        <a:lstStyle/>
        <a:p>
          <a:endParaRPr lang="ru-RU"/>
        </a:p>
      </dgm:t>
    </dgm:pt>
    <dgm:pt modelId="{294D409D-E987-4011-A91C-0542FF928638}" type="pres">
      <dgm:prSet presAssocID="{BA9D55FA-E117-4D23-BB84-0686E426FD7E}" presName="connTx" presStyleLbl="parChTrans1D3" presStyleIdx="0" presStyleCnt="5"/>
      <dgm:spPr/>
      <dgm:t>
        <a:bodyPr/>
        <a:lstStyle/>
        <a:p>
          <a:endParaRPr lang="ru-RU"/>
        </a:p>
      </dgm:t>
    </dgm:pt>
    <dgm:pt modelId="{D4F70262-4076-4DD9-B72D-68E44A641929}" type="pres">
      <dgm:prSet presAssocID="{C43BB43F-0F99-4AFA-9DCF-81839A6CC90B}" presName="root2" presStyleCnt="0"/>
      <dgm:spPr/>
    </dgm:pt>
    <dgm:pt modelId="{71F76124-F43C-4631-B303-D459EFF67855}" type="pres">
      <dgm:prSet presAssocID="{C43BB43F-0F99-4AFA-9DCF-81839A6CC90B}" presName="LevelTwoTextNode" presStyleLbl="node3" presStyleIdx="0" presStyleCnt="5" custScaleX="149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4B28A1-C83F-456E-9066-31CBEDA55123}" type="pres">
      <dgm:prSet presAssocID="{C43BB43F-0F99-4AFA-9DCF-81839A6CC90B}" presName="level3hierChild" presStyleCnt="0"/>
      <dgm:spPr/>
    </dgm:pt>
    <dgm:pt modelId="{6A6E71F1-A20B-4294-B2EE-43B9A151EC8C}" type="pres">
      <dgm:prSet presAssocID="{8F20D4F9-FC7E-48A1-ADE1-FE2AF4ED6A94}" presName="conn2-1" presStyleLbl="parChTrans1D2" presStyleIdx="1" presStyleCnt="2" custSzX="1309595"/>
      <dgm:spPr/>
      <dgm:t>
        <a:bodyPr/>
        <a:lstStyle/>
        <a:p>
          <a:endParaRPr lang="ru-RU"/>
        </a:p>
      </dgm:t>
    </dgm:pt>
    <dgm:pt modelId="{3F788059-3F4B-4E5E-AF56-014FAE09EF91}" type="pres">
      <dgm:prSet presAssocID="{8F20D4F9-FC7E-48A1-ADE1-FE2AF4ED6A9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FECAE3B-AB50-4357-800A-E0BA398201AB}" type="pres">
      <dgm:prSet presAssocID="{7A09246B-36FA-4A4B-95EF-93E796AFD4AC}" presName="root2" presStyleCnt="0"/>
      <dgm:spPr/>
    </dgm:pt>
    <dgm:pt modelId="{F7481617-1554-4EAA-A676-2F35DDCFD333}" type="pres">
      <dgm:prSet presAssocID="{7A09246B-36FA-4A4B-95EF-93E796AFD4AC}" presName="LevelTwoTextNode" presStyleLbl="node2" presStyleIdx="1" presStyleCnt="2" custScaleX="148631" custScaleY="142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0EA42D-B13A-4174-9EBC-459FF7889D5A}" type="pres">
      <dgm:prSet presAssocID="{7A09246B-36FA-4A4B-95EF-93E796AFD4AC}" presName="level3hierChild" presStyleCnt="0"/>
      <dgm:spPr/>
    </dgm:pt>
    <dgm:pt modelId="{DC638430-FC72-47D6-8A8A-BC9ACB5E559F}" type="pres">
      <dgm:prSet presAssocID="{C0297750-CC13-4925-B672-46ADC7B3C07B}" presName="conn2-1" presStyleLbl="parChTrans1D3" presStyleIdx="1" presStyleCnt="5" custSzX="296679"/>
      <dgm:spPr/>
      <dgm:t>
        <a:bodyPr/>
        <a:lstStyle/>
        <a:p>
          <a:endParaRPr lang="ru-RU"/>
        </a:p>
      </dgm:t>
    </dgm:pt>
    <dgm:pt modelId="{802FA035-9349-4D34-9948-26ACC0745241}" type="pres">
      <dgm:prSet presAssocID="{C0297750-CC13-4925-B672-46ADC7B3C07B}" presName="connTx" presStyleLbl="parChTrans1D3" presStyleIdx="1" presStyleCnt="5"/>
      <dgm:spPr/>
      <dgm:t>
        <a:bodyPr/>
        <a:lstStyle/>
        <a:p>
          <a:endParaRPr lang="ru-RU"/>
        </a:p>
      </dgm:t>
    </dgm:pt>
    <dgm:pt modelId="{2C8B84C5-9DA7-40B5-8717-7E6FDD6DC878}" type="pres">
      <dgm:prSet presAssocID="{DCDBF8B2-E13B-4A6C-AF29-7DC9BA183051}" presName="root2" presStyleCnt="0"/>
      <dgm:spPr/>
    </dgm:pt>
    <dgm:pt modelId="{901345F4-2F61-4A8F-803C-1363889F10DA}" type="pres">
      <dgm:prSet presAssocID="{DCDBF8B2-E13B-4A6C-AF29-7DC9BA183051}" presName="LevelTwoTextNode" presStyleLbl="node3" presStyleIdx="1" presStyleCnt="5" custScaleX="149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6AB9B-97C9-4D28-9749-266E16923075}" type="pres">
      <dgm:prSet presAssocID="{DCDBF8B2-E13B-4A6C-AF29-7DC9BA183051}" presName="level3hierChild" presStyleCnt="0"/>
      <dgm:spPr/>
    </dgm:pt>
    <dgm:pt modelId="{C27C33D7-12EF-4108-97D1-23CAA7DE1818}" type="pres">
      <dgm:prSet presAssocID="{C356CFD1-08EB-414C-B108-9D4C801B3BF0}" presName="conn2-1" presStyleLbl="parChTrans1D3" presStyleIdx="2" presStyleCnt="5" custSzX="296679"/>
      <dgm:spPr/>
      <dgm:t>
        <a:bodyPr/>
        <a:lstStyle/>
        <a:p>
          <a:endParaRPr lang="ru-RU"/>
        </a:p>
      </dgm:t>
    </dgm:pt>
    <dgm:pt modelId="{A28EB1C0-A871-4D81-9F02-032CA6CF138E}" type="pres">
      <dgm:prSet presAssocID="{C356CFD1-08EB-414C-B108-9D4C801B3BF0}" presName="connTx" presStyleLbl="parChTrans1D3" presStyleIdx="2" presStyleCnt="5"/>
      <dgm:spPr/>
      <dgm:t>
        <a:bodyPr/>
        <a:lstStyle/>
        <a:p>
          <a:endParaRPr lang="ru-RU"/>
        </a:p>
      </dgm:t>
    </dgm:pt>
    <dgm:pt modelId="{F059AFEA-17F4-4409-A569-7CDDC606E6B4}" type="pres">
      <dgm:prSet presAssocID="{6DB0AD13-C825-4971-9FA1-3486579A1755}" presName="root2" presStyleCnt="0"/>
      <dgm:spPr/>
    </dgm:pt>
    <dgm:pt modelId="{402524DC-FDC9-42FA-A741-A9270B3A706C}" type="pres">
      <dgm:prSet presAssocID="{6DB0AD13-C825-4971-9FA1-3486579A1755}" presName="LevelTwoTextNode" presStyleLbl="node3" presStyleIdx="2" presStyleCnt="5" custScaleX="149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EB782-AB42-441C-B63A-09683EC4BDDF}" type="pres">
      <dgm:prSet presAssocID="{6DB0AD13-C825-4971-9FA1-3486579A1755}" presName="level3hierChild" presStyleCnt="0"/>
      <dgm:spPr/>
    </dgm:pt>
    <dgm:pt modelId="{C87C7947-76C1-4848-9917-CDD74CDFDCA3}" type="pres">
      <dgm:prSet presAssocID="{EFBE0E01-8B8F-42D6-AE72-ECDD158F1ADD}" presName="conn2-1" presStyleLbl="parChTrans1D3" presStyleIdx="3" presStyleCnt="5" custSzX="296679"/>
      <dgm:spPr/>
      <dgm:t>
        <a:bodyPr/>
        <a:lstStyle/>
        <a:p>
          <a:endParaRPr lang="ru-RU"/>
        </a:p>
      </dgm:t>
    </dgm:pt>
    <dgm:pt modelId="{3336D629-72A7-4EED-B361-5EC67FC2BA75}" type="pres">
      <dgm:prSet presAssocID="{EFBE0E01-8B8F-42D6-AE72-ECDD158F1ADD}" presName="connTx" presStyleLbl="parChTrans1D3" presStyleIdx="3" presStyleCnt="5"/>
      <dgm:spPr/>
      <dgm:t>
        <a:bodyPr/>
        <a:lstStyle/>
        <a:p>
          <a:endParaRPr lang="ru-RU"/>
        </a:p>
      </dgm:t>
    </dgm:pt>
    <dgm:pt modelId="{0593D76C-56C3-4883-BCC7-0868BD33E7E5}" type="pres">
      <dgm:prSet presAssocID="{58CA9BB3-431C-48EB-9728-02A92A3303E9}" presName="root2" presStyleCnt="0"/>
      <dgm:spPr/>
    </dgm:pt>
    <dgm:pt modelId="{1C5428C8-5630-4F87-AEE7-8E623A3D6204}" type="pres">
      <dgm:prSet presAssocID="{58CA9BB3-431C-48EB-9728-02A92A3303E9}" presName="LevelTwoTextNode" presStyleLbl="node3" presStyleIdx="3" presStyleCnt="5" custScaleX="149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0ADA6D-C45B-4B8D-A203-1843C5B655E8}" type="pres">
      <dgm:prSet presAssocID="{58CA9BB3-431C-48EB-9728-02A92A3303E9}" presName="level3hierChild" presStyleCnt="0"/>
      <dgm:spPr/>
    </dgm:pt>
    <dgm:pt modelId="{C2A101B2-995F-43AD-9568-82D94DFC6BFB}" type="pres">
      <dgm:prSet presAssocID="{C8286545-559E-42DE-B976-3F6494BD723B}" presName="conn2-1" presStyleLbl="parChTrans1D3" presStyleIdx="4" presStyleCnt="5" custSzX="296679"/>
      <dgm:spPr/>
      <dgm:t>
        <a:bodyPr/>
        <a:lstStyle/>
        <a:p>
          <a:endParaRPr lang="ru-RU"/>
        </a:p>
      </dgm:t>
    </dgm:pt>
    <dgm:pt modelId="{ADD94C10-A32E-477E-8729-FCF6859F1125}" type="pres">
      <dgm:prSet presAssocID="{C8286545-559E-42DE-B976-3F6494BD723B}" presName="connTx" presStyleLbl="parChTrans1D3" presStyleIdx="4" presStyleCnt="5"/>
      <dgm:spPr/>
      <dgm:t>
        <a:bodyPr/>
        <a:lstStyle/>
        <a:p>
          <a:endParaRPr lang="ru-RU"/>
        </a:p>
      </dgm:t>
    </dgm:pt>
    <dgm:pt modelId="{0C897E69-11B4-4282-B61E-15E543638E6C}" type="pres">
      <dgm:prSet presAssocID="{A6F9D70D-396B-4F90-8CAC-CD9F4FFA536F}" presName="root2" presStyleCnt="0"/>
      <dgm:spPr/>
    </dgm:pt>
    <dgm:pt modelId="{16CB1768-8708-424D-8492-EFB0D14FC6B0}" type="pres">
      <dgm:prSet presAssocID="{A6F9D70D-396B-4F90-8CAC-CD9F4FFA536F}" presName="LevelTwoTextNode" presStyleLbl="node3" presStyleIdx="4" presStyleCnt="5" custScaleX="149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790EE-7CF0-458A-B0BD-1C65D814F4D1}" type="pres">
      <dgm:prSet presAssocID="{A6F9D70D-396B-4F90-8CAC-CD9F4FFA536F}" presName="level3hierChild" presStyleCnt="0"/>
      <dgm:spPr/>
    </dgm:pt>
  </dgm:ptLst>
  <dgm:cxnLst>
    <dgm:cxn modelId="{49F1B6D2-E348-4036-A7A5-7BD877AF87BB}" type="presOf" srcId="{8F20D4F9-FC7E-48A1-ADE1-FE2AF4ED6A94}" destId="{6A6E71F1-A20B-4294-B2EE-43B9A151EC8C}" srcOrd="0" destOrd="0" presId="urn:microsoft.com/office/officeart/2008/layout/HorizontalMultiLevelHierarchy"/>
    <dgm:cxn modelId="{40EE41A5-D8BB-46B1-921D-A45A994C9616}" type="presOf" srcId="{C0297750-CC13-4925-B672-46ADC7B3C07B}" destId="{DC638430-FC72-47D6-8A8A-BC9ACB5E559F}" srcOrd="0" destOrd="0" presId="urn:microsoft.com/office/officeart/2008/layout/HorizontalMultiLevelHierarchy"/>
    <dgm:cxn modelId="{839BF478-F159-450D-B6B9-A4B18D1F0DA8}" srcId="{CE6DB42D-4910-495D-ACD7-7DE629B5CC22}" destId="{7A09246B-36FA-4A4B-95EF-93E796AFD4AC}" srcOrd="1" destOrd="0" parTransId="{8F20D4F9-FC7E-48A1-ADE1-FE2AF4ED6A94}" sibTransId="{CE7B6F32-58D5-486F-80CC-EE4BC8593B93}"/>
    <dgm:cxn modelId="{45CC3EB2-EC18-42F4-81AE-10693AE4C05C}" srcId="{7A09246B-36FA-4A4B-95EF-93E796AFD4AC}" destId="{58CA9BB3-431C-48EB-9728-02A92A3303E9}" srcOrd="2" destOrd="0" parTransId="{EFBE0E01-8B8F-42D6-AE72-ECDD158F1ADD}" sibTransId="{C428FF05-C3C7-4784-83F1-E13003B0892E}"/>
    <dgm:cxn modelId="{BF951971-018F-4285-9F97-2FE7BF6105A0}" type="presOf" srcId="{C43BB43F-0F99-4AFA-9DCF-81839A6CC90B}" destId="{71F76124-F43C-4631-B303-D459EFF67855}" srcOrd="0" destOrd="0" presId="urn:microsoft.com/office/officeart/2008/layout/HorizontalMultiLevelHierarchy"/>
    <dgm:cxn modelId="{688C463A-65FD-4763-AF81-E257149E5F00}" type="presOf" srcId="{EFBE0E01-8B8F-42D6-AE72-ECDD158F1ADD}" destId="{3336D629-72A7-4EED-B361-5EC67FC2BA75}" srcOrd="1" destOrd="0" presId="urn:microsoft.com/office/officeart/2008/layout/HorizontalMultiLevelHierarchy"/>
    <dgm:cxn modelId="{DA438105-40B2-4B08-B3FB-E4BBCD82E600}" srcId="{CE6DB42D-4910-495D-ACD7-7DE629B5CC22}" destId="{E25B66D4-7557-45BE-BECA-2042356CC5A2}" srcOrd="0" destOrd="0" parTransId="{4519A57C-EC4F-4A1E-AD75-E8E26784D842}" sibTransId="{40964E1E-6A3F-4646-A9E5-73878D724430}"/>
    <dgm:cxn modelId="{718BA8E6-46FA-43EC-A754-72352C192A4B}" type="presOf" srcId="{8F20D4F9-FC7E-48A1-ADE1-FE2AF4ED6A94}" destId="{3F788059-3F4B-4E5E-AF56-014FAE09EF91}" srcOrd="1" destOrd="0" presId="urn:microsoft.com/office/officeart/2008/layout/HorizontalMultiLevelHierarchy"/>
    <dgm:cxn modelId="{470708DD-86EC-49DA-A569-E3F5BA808958}" type="presOf" srcId="{C356CFD1-08EB-414C-B108-9D4C801B3BF0}" destId="{C27C33D7-12EF-4108-97D1-23CAA7DE1818}" srcOrd="0" destOrd="0" presId="urn:microsoft.com/office/officeart/2008/layout/HorizontalMultiLevelHierarchy"/>
    <dgm:cxn modelId="{53D8C1AE-3AD6-4A69-B9E4-D3FD061D1E30}" srcId="{E25B66D4-7557-45BE-BECA-2042356CC5A2}" destId="{C43BB43F-0F99-4AFA-9DCF-81839A6CC90B}" srcOrd="0" destOrd="0" parTransId="{BA9D55FA-E117-4D23-BB84-0686E426FD7E}" sibTransId="{1B30890A-886A-4916-A204-99DFA95A69AB}"/>
    <dgm:cxn modelId="{C626391F-BA09-4A76-AB71-AE68B6614CCA}" srcId="{9D4F26A0-3977-4C97-98CC-13ABFAB78A94}" destId="{CE6DB42D-4910-495D-ACD7-7DE629B5CC22}" srcOrd="0" destOrd="0" parTransId="{6BF6D8F4-392D-4565-BEA2-5DD6427F5CED}" sibTransId="{975DC705-820B-450A-B488-4D062A446777}"/>
    <dgm:cxn modelId="{205C46CF-E74D-41DA-8309-14B81E343ACA}" type="presOf" srcId="{EFBE0E01-8B8F-42D6-AE72-ECDD158F1ADD}" destId="{C87C7947-76C1-4848-9917-CDD74CDFDCA3}" srcOrd="0" destOrd="0" presId="urn:microsoft.com/office/officeart/2008/layout/HorizontalMultiLevelHierarchy"/>
    <dgm:cxn modelId="{6EC354EF-228F-4ED0-A7BC-A2C31BAB6848}" type="presOf" srcId="{C356CFD1-08EB-414C-B108-9D4C801B3BF0}" destId="{A28EB1C0-A871-4D81-9F02-032CA6CF138E}" srcOrd="1" destOrd="0" presId="urn:microsoft.com/office/officeart/2008/layout/HorizontalMultiLevelHierarchy"/>
    <dgm:cxn modelId="{85D4E814-FD29-44EA-8DCA-94EC2DBDB375}" type="presOf" srcId="{58CA9BB3-431C-48EB-9728-02A92A3303E9}" destId="{1C5428C8-5630-4F87-AEE7-8E623A3D6204}" srcOrd="0" destOrd="0" presId="urn:microsoft.com/office/officeart/2008/layout/HorizontalMultiLevelHierarchy"/>
    <dgm:cxn modelId="{88F1CE64-A0E0-4980-AE93-549B47E9FF7B}" srcId="{7A09246B-36FA-4A4B-95EF-93E796AFD4AC}" destId="{DCDBF8B2-E13B-4A6C-AF29-7DC9BA183051}" srcOrd="0" destOrd="0" parTransId="{C0297750-CC13-4925-B672-46ADC7B3C07B}" sibTransId="{2F6250FC-7618-4348-927E-46635641DD59}"/>
    <dgm:cxn modelId="{9FD6B589-5220-429C-AF83-B22B56AF9E9C}" type="presOf" srcId="{C8286545-559E-42DE-B976-3F6494BD723B}" destId="{ADD94C10-A32E-477E-8729-FCF6859F1125}" srcOrd="1" destOrd="0" presId="urn:microsoft.com/office/officeart/2008/layout/HorizontalMultiLevelHierarchy"/>
    <dgm:cxn modelId="{AE8C815C-66D9-44CF-91C8-61551ECB5C6B}" srcId="{7A09246B-36FA-4A4B-95EF-93E796AFD4AC}" destId="{A6F9D70D-396B-4F90-8CAC-CD9F4FFA536F}" srcOrd="3" destOrd="0" parTransId="{C8286545-559E-42DE-B976-3F6494BD723B}" sibTransId="{AF9B411F-7F55-4A0A-BF61-D6B7EB32332F}"/>
    <dgm:cxn modelId="{5C591393-587A-4D40-BB14-C2A2EFFCEB5A}" type="presOf" srcId="{A6F9D70D-396B-4F90-8CAC-CD9F4FFA536F}" destId="{16CB1768-8708-424D-8492-EFB0D14FC6B0}" srcOrd="0" destOrd="0" presId="urn:microsoft.com/office/officeart/2008/layout/HorizontalMultiLevelHierarchy"/>
    <dgm:cxn modelId="{E7915F53-9E90-4F03-B76B-4F084740B802}" type="presOf" srcId="{4519A57C-EC4F-4A1E-AD75-E8E26784D842}" destId="{F6EE954D-7974-42FE-B30D-9C46C89035D8}" srcOrd="0" destOrd="0" presId="urn:microsoft.com/office/officeart/2008/layout/HorizontalMultiLevelHierarchy"/>
    <dgm:cxn modelId="{73B9B31B-EBC8-4727-8244-68F0E70C88C8}" srcId="{7A09246B-36FA-4A4B-95EF-93E796AFD4AC}" destId="{6DB0AD13-C825-4971-9FA1-3486579A1755}" srcOrd="1" destOrd="0" parTransId="{C356CFD1-08EB-414C-B108-9D4C801B3BF0}" sibTransId="{97DC3D45-05E1-4E12-A2AC-F8EB10E6DA93}"/>
    <dgm:cxn modelId="{D19AAC52-EC82-487A-A5BD-29EE57ADC0D6}" type="presOf" srcId="{4519A57C-EC4F-4A1E-AD75-E8E26784D842}" destId="{8C8CE6AC-5AE7-45EB-B7A5-B4558FE5F676}" srcOrd="1" destOrd="0" presId="urn:microsoft.com/office/officeart/2008/layout/HorizontalMultiLevelHierarchy"/>
    <dgm:cxn modelId="{7A0FC7C4-D176-4072-BC76-14EEFCBA6CFA}" type="presOf" srcId="{CE6DB42D-4910-495D-ACD7-7DE629B5CC22}" destId="{E9C52777-57C3-4DC5-99D3-62B5D02C36CA}" srcOrd="0" destOrd="0" presId="urn:microsoft.com/office/officeart/2008/layout/HorizontalMultiLevelHierarchy"/>
    <dgm:cxn modelId="{AACDB0AF-64B7-4564-B20E-2FE8B31C9E24}" type="presOf" srcId="{6DB0AD13-C825-4971-9FA1-3486579A1755}" destId="{402524DC-FDC9-42FA-A741-A9270B3A706C}" srcOrd="0" destOrd="0" presId="urn:microsoft.com/office/officeart/2008/layout/HorizontalMultiLevelHierarchy"/>
    <dgm:cxn modelId="{840418DE-442C-42EA-A449-EC77B7901550}" type="presOf" srcId="{DCDBF8B2-E13B-4A6C-AF29-7DC9BA183051}" destId="{901345F4-2F61-4A8F-803C-1363889F10DA}" srcOrd="0" destOrd="0" presId="urn:microsoft.com/office/officeart/2008/layout/HorizontalMultiLevelHierarchy"/>
    <dgm:cxn modelId="{A56D296B-8475-47E1-8805-191B02F11C60}" type="presOf" srcId="{7A09246B-36FA-4A4B-95EF-93E796AFD4AC}" destId="{F7481617-1554-4EAA-A676-2F35DDCFD333}" srcOrd="0" destOrd="0" presId="urn:microsoft.com/office/officeart/2008/layout/HorizontalMultiLevelHierarchy"/>
    <dgm:cxn modelId="{83E46BA3-3B1A-49B8-8CF0-2B0EBAB51987}" type="presOf" srcId="{E25B66D4-7557-45BE-BECA-2042356CC5A2}" destId="{C1EC0814-FF7B-42FF-B3F0-D2AC04EC95BF}" srcOrd="0" destOrd="0" presId="urn:microsoft.com/office/officeart/2008/layout/HorizontalMultiLevelHierarchy"/>
    <dgm:cxn modelId="{59E79668-94A9-4CFD-9D27-26A94A7193A7}" type="presOf" srcId="{BA9D55FA-E117-4D23-BB84-0686E426FD7E}" destId="{EEB4F92F-6678-4FA4-B5A0-A7042CB4AF50}" srcOrd="0" destOrd="0" presId="urn:microsoft.com/office/officeart/2008/layout/HorizontalMultiLevelHierarchy"/>
    <dgm:cxn modelId="{C9A753EB-11C3-4CF5-9998-94BF5722EC17}" type="presOf" srcId="{9D4F26A0-3977-4C97-98CC-13ABFAB78A94}" destId="{C14BEB33-9E04-4E2F-8B7D-A6A9E12F93EF}" srcOrd="0" destOrd="0" presId="urn:microsoft.com/office/officeart/2008/layout/HorizontalMultiLevelHierarchy"/>
    <dgm:cxn modelId="{47302E8C-A555-4C1A-B6E0-AC96770F9830}" type="presOf" srcId="{C0297750-CC13-4925-B672-46ADC7B3C07B}" destId="{802FA035-9349-4D34-9948-26ACC0745241}" srcOrd="1" destOrd="0" presId="urn:microsoft.com/office/officeart/2008/layout/HorizontalMultiLevelHierarchy"/>
    <dgm:cxn modelId="{D62588E2-2F58-460A-B37D-5B47507826EC}" type="presOf" srcId="{C8286545-559E-42DE-B976-3F6494BD723B}" destId="{C2A101B2-995F-43AD-9568-82D94DFC6BFB}" srcOrd="0" destOrd="0" presId="urn:microsoft.com/office/officeart/2008/layout/HorizontalMultiLevelHierarchy"/>
    <dgm:cxn modelId="{BA485AF6-FBEA-40E0-B17D-DCDA8DF2F8EF}" type="presOf" srcId="{BA9D55FA-E117-4D23-BB84-0686E426FD7E}" destId="{294D409D-E987-4011-A91C-0542FF928638}" srcOrd="1" destOrd="0" presId="urn:microsoft.com/office/officeart/2008/layout/HorizontalMultiLevelHierarchy"/>
    <dgm:cxn modelId="{9DA55C59-34CE-4AB1-BCA7-B7DFB9E3DACA}" type="presParOf" srcId="{C14BEB33-9E04-4E2F-8B7D-A6A9E12F93EF}" destId="{6532B021-BB55-473C-81E0-6F37140FC564}" srcOrd="0" destOrd="0" presId="urn:microsoft.com/office/officeart/2008/layout/HorizontalMultiLevelHierarchy"/>
    <dgm:cxn modelId="{931E9732-69AF-48C0-A159-C27078E34EC8}" type="presParOf" srcId="{6532B021-BB55-473C-81E0-6F37140FC564}" destId="{E9C52777-57C3-4DC5-99D3-62B5D02C36CA}" srcOrd="0" destOrd="0" presId="urn:microsoft.com/office/officeart/2008/layout/HorizontalMultiLevelHierarchy"/>
    <dgm:cxn modelId="{12A00141-3BEC-4C8C-84E6-D202D8D5E5C9}" type="presParOf" srcId="{6532B021-BB55-473C-81E0-6F37140FC564}" destId="{6846A3A2-5749-4CC3-98A7-EF84001E2FCE}" srcOrd="1" destOrd="0" presId="urn:microsoft.com/office/officeart/2008/layout/HorizontalMultiLevelHierarchy"/>
    <dgm:cxn modelId="{565B431A-B51E-45FC-9173-BDA9344A65B8}" type="presParOf" srcId="{6846A3A2-5749-4CC3-98A7-EF84001E2FCE}" destId="{F6EE954D-7974-42FE-B30D-9C46C89035D8}" srcOrd="0" destOrd="0" presId="urn:microsoft.com/office/officeart/2008/layout/HorizontalMultiLevelHierarchy"/>
    <dgm:cxn modelId="{8EF3EC86-1F5C-4B1D-B5AC-62830A3CA85D}" type="presParOf" srcId="{F6EE954D-7974-42FE-B30D-9C46C89035D8}" destId="{8C8CE6AC-5AE7-45EB-B7A5-B4558FE5F676}" srcOrd="0" destOrd="0" presId="urn:microsoft.com/office/officeart/2008/layout/HorizontalMultiLevelHierarchy"/>
    <dgm:cxn modelId="{53C733D0-0694-4E34-BA78-210D59C548ED}" type="presParOf" srcId="{6846A3A2-5749-4CC3-98A7-EF84001E2FCE}" destId="{B26E4098-19A6-4A0B-BC5D-FA18069AD301}" srcOrd="1" destOrd="0" presId="urn:microsoft.com/office/officeart/2008/layout/HorizontalMultiLevelHierarchy"/>
    <dgm:cxn modelId="{5783559B-930D-4FB5-AA20-B5590D32CFB3}" type="presParOf" srcId="{B26E4098-19A6-4A0B-BC5D-FA18069AD301}" destId="{C1EC0814-FF7B-42FF-B3F0-D2AC04EC95BF}" srcOrd="0" destOrd="0" presId="urn:microsoft.com/office/officeart/2008/layout/HorizontalMultiLevelHierarchy"/>
    <dgm:cxn modelId="{D7CC9485-26A4-472C-8AEE-63C751C3F251}" type="presParOf" srcId="{B26E4098-19A6-4A0B-BC5D-FA18069AD301}" destId="{43375C83-3ADB-4E3C-B4D9-98C3067E41BA}" srcOrd="1" destOrd="0" presId="urn:microsoft.com/office/officeart/2008/layout/HorizontalMultiLevelHierarchy"/>
    <dgm:cxn modelId="{835A231B-B6DA-4745-97FE-EE91C522CF62}" type="presParOf" srcId="{43375C83-3ADB-4E3C-B4D9-98C3067E41BA}" destId="{EEB4F92F-6678-4FA4-B5A0-A7042CB4AF50}" srcOrd="0" destOrd="0" presId="urn:microsoft.com/office/officeart/2008/layout/HorizontalMultiLevelHierarchy"/>
    <dgm:cxn modelId="{4B97707F-2E04-4E83-87C5-DEE9C36B4B31}" type="presParOf" srcId="{EEB4F92F-6678-4FA4-B5A0-A7042CB4AF50}" destId="{294D409D-E987-4011-A91C-0542FF928638}" srcOrd="0" destOrd="0" presId="urn:microsoft.com/office/officeart/2008/layout/HorizontalMultiLevelHierarchy"/>
    <dgm:cxn modelId="{DC8F45E8-FE09-4EEA-86B4-1F247955B754}" type="presParOf" srcId="{43375C83-3ADB-4E3C-B4D9-98C3067E41BA}" destId="{D4F70262-4076-4DD9-B72D-68E44A641929}" srcOrd="1" destOrd="0" presId="urn:microsoft.com/office/officeart/2008/layout/HorizontalMultiLevelHierarchy"/>
    <dgm:cxn modelId="{E4F15049-4514-43A3-8987-34D5658E3DAB}" type="presParOf" srcId="{D4F70262-4076-4DD9-B72D-68E44A641929}" destId="{71F76124-F43C-4631-B303-D459EFF67855}" srcOrd="0" destOrd="0" presId="urn:microsoft.com/office/officeart/2008/layout/HorizontalMultiLevelHierarchy"/>
    <dgm:cxn modelId="{714C7193-7641-45A4-8124-02B6161419AF}" type="presParOf" srcId="{D4F70262-4076-4DD9-B72D-68E44A641929}" destId="{414B28A1-C83F-456E-9066-31CBEDA55123}" srcOrd="1" destOrd="0" presId="urn:microsoft.com/office/officeart/2008/layout/HorizontalMultiLevelHierarchy"/>
    <dgm:cxn modelId="{3EA21C4B-4FF9-4494-855E-DDA6AE1DEC46}" type="presParOf" srcId="{6846A3A2-5749-4CC3-98A7-EF84001E2FCE}" destId="{6A6E71F1-A20B-4294-B2EE-43B9A151EC8C}" srcOrd="2" destOrd="0" presId="urn:microsoft.com/office/officeart/2008/layout/HorizontalMultiLevelHierarchy"/>
    <dgm:cxn modelId="{AA6F92BA-9EE4-4AA6-93EC-9AAD0548DA6B}" type="presParOf" srcId="{6A6E71F1-A20B-4294-B2EE-43B9A151EC8C}" destId="{3F788059-3F4B-4E5E-AF56-014FAE09EF91}" srcOrd="0" destOrd="0" presId="urn:microsoft.com/office/officeart/2008/layout/HorizontalMultiLevelHierarchy"/>
    <dgm:cxn modelId="{0B7DD80E-988A-4713-B69A-57A572FBFC71}" type="presParOf" srcId="{6846A3A2-5749-4CC3-98A7-EF84001E2FCE}" destId="{2FECAE3B-AB50-4357-800A-E0BA398201AB}" srcOrd="3" destOrd="0" presId="urn:microsoft.com/office/officeart/2008/layout/HorizontalMultiLevelHierarchy"/>
    <dgm:cxn modelId="{2EDFBB5F-7652-438B-A6B8-CDD69A32D5A6}" type="presParOf" srcId="{2FECAE3B-AB50-4357-800A-E0BA398201AB}" destId="{F7481617-1554-4EAA-A676-2F35DDCFD333}" srcOrd="0" destOrd="0" presId="urn:microsoft.com/office/officeart/2008/layout/HorizontalMultiLevelHierarchy"/>
    <dgm:cxn modelId="{07D419F9-FADD-40FC-AA76-B0ACF917AEE7}" type="presParOf" srcId="{2FECAE3B-AB50-4357-800A-E0BA398201AB}" destId="{740EA42D-B13A-4174-9EBC-459FF7889D5A}" srcOrd="1" destOrd="0" presId="urn:microsoft.com/office/officeart/2008/layout/HorizontalMultiLevelHierarchy"/>
    <dgm:cxn modelId="{CE57D272-92EF-48A0-B84F-630E9CBD4311}" type="presParOf" srcId="{740EA42D-B13A-4174-9EBC-459FF7889D5A}" destId="{DC638430-FC72-47D6-8A8A-BC9ACB5E559F}" srcOrd="0" destOrd="0" presId="urn:microsoft.com/office/officeart/2008/layout/HorizontalMultiLevelHierarchy"/>
    <dgm:cxn modelId="{375FE770-1FA1-4B5B-A686-1A2DFCF9AC5B}" type="presParOf" srcId="{DC638430-FC72-47D6-8A8A-BC9ACB5E559F}" destId="{802FA035-9349-4D34-9948-26ACC0745241}" srcOrd="0" destOrd="0" presId="urn:microsoft.com/office/officeart/2008/layout/HorizontalMultiLevelHierarchy"/>
    <dgm:cxn modelId="{853668E2-5266-4AEB-AD0D-A101263F06B1}" type="presParOf" srcId="{740EA42D-B13A-4174-9EBC-459FF7889D5A}" destId="{2C8B84C5-9DA7-40B5-8717-7E6FDD6DC878}" srcOrd="1" destOrd="0" presId="urn:microsoft.com/office/officeart/2008/layout/HorizontalMultiLevelHierarchy"/>
    <dgm:cxn modelId="{E5E89463-C237-4612-BB44-4E719415C20B}" type="presParOf" srcId="{2C8B84C5-9DA7-40B5-8717-7E6FDD6DC878}" destId="{901345F4-2F61-4A8F-803C-1363889F10DA}" srcOrd="0" destOrd="0" presId="urn:microsoft.com/office/officeart/2008/layout/HorizontalMultiLevelHierarchy"/>
    <dgm:cxn modelId="{CC856FA3-53AE-44BE-BEF7-E064AE4FDA7C}" type="presParOf" srcId="{2C8B84C5-9DA7-40B5-8717-7E6FDD6DC878}" destId="{7E76AB9B-97C9-4D28-9749-266E16923075}" srcOrd="1" destOrd="0" presId="urn:microsoft.com/office/officeart/2008/layout/HorizontalMultiLevelHierarchy"/>
    <dgm:cxn modelId="{94C75C07-99B2-4B5E-8CF3-1D423AF917FB}" type="presParOf" srcId="{740EA42D-B13A-4174-9EBC-459FF7889D5A}" destId="{C27C33D7-12EF-4108-97D1-23CAA7DE1818}" srcOrd="2" destOrd="0" presId="urn:microsoft.com/office/officeart/2008/layout/HorizontalMultiLevelHierarchy"/>
    <dgm:cxn modelId="{5F74E296-88E0-4883-9F91-3F9A564043F0}" type="presParOf" srcId="{C27C33D7-12EF-4108-97D1-23CAA7DE1818}" destId="{A28EB1C0-A871-4D81-9F02-032CA6CF138E}" srcOrd="0" destOrd="0" presId="urn:microsoft.com/office/officeart/2008/layout/HorizontalMultiLevelHierarchy"/>
    <dgm:cxn modelId="{49105FF5-8BF6-4647-9A53-B6801D98AE3F}" type="presParOf" srcId="{740EA42D-B13A-4174-9EBC-459FF7889D5A}" destId="{F059AFEA-17F4-4409-A569-7CDDC606E6B4}" srcOrd="3" destOrd="0" presId="urn:microsoft.com/office/officeart/2008/layout/HorizontalMultiLevelHierarchy"/>
    <dgm:cxn modelId="{E1636829-3EEB-4BC7-821D-6A2D772535F0}" type="presParOf" srcId="{F059AFEA-17F4-4409-A569-7CDDC606E6B4}" destId="{402524DC-FDC9-42FA-A741-A9270B3A706C}" srcOrd="0" destOrd="0" presId="urn:microsoft.com/office/officeart/2008/layout/HorizontalMultiLevelHierarchy"/>
    <dgm:cxn modelId="{E41C86D6-A88D-4816-B9EA-DE9A88237C6F}" type="presParOf" srcId="{F059AFEA-17F4-4409-A569-7CDDC606E6B4}" destId="{E46EB782-AB42-441C-B63A-09683EC4BDDF}" srcOrd="1" destOrd="0" presId="urn:microsoft.com/office/officeart/2008/layout/HorizontalMultiLevelHierarchy"/>
    <dgm:cxn modelId="{5A5A148C-BD42-4200-A4AD-5A436953AC37}" type="presParOf" srcId="{740EA42D-B13A-4174-9EBC-459FF7889D5A}" destId="{C87C7947-76C1-4848-9917-CDD74CDFDCA3}" srcOrd="4" destOrd="0" presId="urn:microsoft.com/office/officeart/2008/layout/HorizontalMultiLevelHierarchy"/>
    <dgm:cxn modelId="{2DC74BB1-A10B-49C1-9A6E-7414B15B8B9A}" type="presParOf" srcId="{C87C7947-76C1-4848-9917-CDD74CDFDCA3}" destId="{3336D629-72A7-4EED-B361-5EC67FC2BA75}" srcOrd="0" destOrd="0" presId="urn:microsoft.com/office/officeart/2008/layout/HorizontalMultiLevelHierarchy"/>
    <dgm:cxn modelId="{8275DC0A-4AAB-470C-B653-1250A04080E6}" type="presParOf" srcId="{740EA42D-B13A-4174-9EBC-459FF7889D5A}" destId="{0593D76C-56C3-4883-BCC7-0868BD33E7E5}" srcOrd="5" destOrd="0" presId="urn:microsoft.com/office/officeart/2008/layout/HorizontalMultiLevelHierarchy"/>
    <dgm:cxn modelId="{4C69D56D-7FB1-491B-B893-5481DDB77659}" type="presParOf" srcId="{0593D76C-56C3-4883-BCC7-0868BD33E7E5}" destId="{1C5428C8-5630-4F87-AEE7-8E623A3D6204}" srcOrd="0" destOrd="0" presId="urn:microsoft.com/office/officeart/2008/layout/HorizontalMultiLevelHierarchy"/>
    <dgm:cxn modelId="{BABFB2F9-6B51-4487-8A36-C1A675113B49}" type="presParOf" srcId="{0593D76C-56C3-4883-BCC7-0868BD33E7E5}" destId="{350ADA6D-C45B-4B8D-A203-1843C5B655E8}" srcOrd="1" destOrd="0" presId="urn:microsoft.com/office/officeart/2008/layout/HorizontalMultiLevelHierarchy"/>
    <dgm:cxn modelId="{F6E1204E-2F75-4560-BA94-24C7BFE45C30}" type="presParOf" srcId="{740EA42D-B13A-4174-9EBC-459FF7889D5A}" destId="{C2A101B2-995F-43AD-9568-82D94DFC6BFB}" srcOrd="6" destOrd="0" presId="urn:microsoft.com/office/officeart/2008/layout/HorizontalMultiLevelHierarchy"/>
    <dgm:cxn modelId="{7601558B-B22E-4706-B8A4-5F3E5C2B6FB1}" type="presParOf" srcId="{C2A101B2-995F-43AD-9568-82D94DFC6BFB}" destId="{ADD94C10-A32E-477E-8729-FCF6859F1125}" srcOrd="0" destOrd="0" presId="urn:microsoft.com/office/officeart/2008/layout/HorizontalMultiLevelHierarchy"/>
    <dgm:cxn modelId="{93849785-B218-4E7D-9CA6-BCBAB5A32B33}" type="presParOf" srcId="{740EA42D-B13A-4174-9EBC-459FF7889D5A}" destId="{0C897E69-11B4-4282-B61E-15E543638E6C}" srcOrd="7" destOrd="0" presId="urn:microsoft.com/office/officeart/2008/layout/HorizontalMultiLevelHierarchy"/>
    <dgm:cxn modelId="{8FD52AD5-C8C4-4638-99E5-649B5B6BBB82}" type="presParOf" srcId="{0C897E69-11B4-4282-B61E-15E543638E6C}" destId="{16CB1768-8708-424D-8492-EFB0D14FC6B0}" srcOrd="0" destOrd="0" presId="urn:microsoft.com/office/officeart/2008/layout/HorizontalMultiLevelHierarchy"/>
    <dgm:cxn modelId="{65C93E41-717C-4AD0-897D-8E405D6D1E5A}" type="presParOf" srcId="{0C897E69-11B4-4282-B61E-15E543638E6C}" destId="{A2E790EE-7CF0-458A-B0BD-1C65D814F4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D094-A152-4294-AF73-B4CE45A1B4AD}">
      <dsp:nvSpPr>
        <dsp:cNvPr id="0" name=""/>
        <dsp:cNvSpPr/>
      </dsp:nvSpPr>
      <dsp:spPr>
        <a:xfrm>
          <a:off x="0" y="0"/>
          <a:ext cx="6019800" cy="806767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По цели высказывания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019800" cy="806767"/>
      </dsp:txXfrm>
    </dsp:sp>
    <dsp:sp modelId="{B0F69EB2-53B2-44F1-8105-40996422B179}">
      <dsp:nvSpPr>
        <dsp:cNvPr id="0" name=""/>
        <dsp:cNvSpPr/>
      </dsp:nvSpPr>
      <dsp:spPr>
        <a:xfrm>
          <a:off x="2777" y="806767"/>
          <a:ext cx="2175446" cy="16942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Повествовательное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latin typeface="Arial" pitchFamily="34" charset="0"/>
              <a:cs typeface="Arial" pitchFamily="34" charset="0"/>
            </a:rPr>
            <a:t>Я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разговор веду с вечерним озером.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777" y="806767"/>
        <a:ext cx="2175446" cy="1694212"/>
      </dsp:txXfrm>
    </dsp:sp>
    <dsp:sp modelId="{041E5EAF-98D3-41CA-808C-D3124B670F2F}">
      <dsp:nvSpPr>
        <dsp:cNvPr id="0" name=""/>
        <dsp:cNvSpPr/>
      </dsp:nvSpPr>
      <dsp:spPr>
        <a:xfrm>
          <a:off x="2178224" y="806767"/>
          <a:ext cx="1919399" cy="1694212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Вопросительное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Какие сны тебе, какие бури суждены?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178224" y="806767"/>
        <a:ext cx="1919399" cy="1694212"/>
      </dsp:txXfrm>
    </dsp:sp>
    <dsp:sp modelId="{AE4C96EA-5987-4B2B-B9EA-583FAFDF6E5F}">
      <dsp:nvSpPr>
        <dsp:cNvPr id="0" name=""/>
        <dsp:cNvSpPr/>
      </dsp:nvSpPr>
      <dsp:spPr>
        <a:xfrm>
          <a:off x="4097623" y="806767"/>
          <a:ext cx="1919399" cy="169421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Побудительное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Друзья, давайте забудем наши споры.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097623" y="806767"/>
        <a:ext cx="1919399" cy="1694212"/>
      </dsp:txXfrm>
    </dsp:sp>
    <dsp:sp modelId="{18BF3EDE-5890-4922-B7B6-22D3C124A1F1}">
      <dsp:nvSpPr>
        <dsp:cNvPr id="0" name=""/>
        <dsp:cNvSpPr/>
      </dsp:nvSpPr>
      <dsp:spPr>
        <a:xfrm>
          <a:off x="0" y="2500980"/>
          <a:ext cx="6019800" cy="188245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B0ED2-1710-4DFD-9CDE-5CF0328EDD4E}">
      <dsp:nvSpPr>
        <dsp:cNvPr id="0" name=""/>
        <dsp:cNvSpPr/>
      </dsp:nvSpPr>
      <dsp:spPr>
        <a:xfrm>
          <a:off x="1672974" y="82015"/>
          <a:ext cx="2385823" cy="815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 эмоциональной окраске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696863" y="105904"/>
        <a:ext cx="2338045" cy="767842"/>
      </dsp:txXfrm>
    </dsp:sp>
    <dsp:sp modelId="{B3C0D647-BAE8-484D-AE56-38E79E21D5A3}">
      <dsp:nvSpPr>
        <dsp:cNvPr id="0" name=""/>
        <dsp:cNvSpPr/>
      </dsp:nvSpPr>
      <dsp:spPr>
        <a:xfrm rot="2672893">
          <a:off x="3199868" y="1271016"/>
          <a:ext cx="1162662" cy="2395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itchFamily="34" charset="0"/>
            <a:cs typeface="Arial" pitchFamily="34" charset="0"/>
          </a:endParaRPr>
        </a:p>
      </dsp:txBody>
      <dsp:txXfrm>
        <a:off x="3271748" y="1318936"/>
        <a:ext cx="1018902" cy="143759"/>
      </dsp:txXfrm>
    </dsp:sp>
    <dsp:sp modelId="{2540A819-5E14-4610-97E5-DB89D46E8E84}">
      <dsp:nvSpPr>
        <dsp:cNvPr id="0" name=""/>
        <dsp:cNvSpPr/>
      </dsp:nvSpPr>
      <dsp:spPr>
        <a:xfrm>
          <a:off x="3585122" y="1883996"/>
          <a:ext cx="2113829" cy="708375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Невосклицательное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605870" y="1904744"/>
        <a:ext cx="2072333" cy="666879"/>
      </dsp:txXfrm>
    </dsp:sp>
    <dsp:sp modelId="{689419EE-CD88-463F-BF43-C70213218AF1}">
      <dsp:nvSpPr>
        <dsp:cNvPr id="0" name=""/>
        <dsp:cNvSpPr/>
      </dsp:nvSpPr>
      <dsp:spPr>
        <a:xfrm rot="10799987">
          <a:off x="2186541" y="2135174"/>
          <a:ext cx="1391513" cy="2060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itchFamily="34" charset="0"/>
            <a:cs typeface="Arial" pitchFamily="34" charset="0"/>
          </a:endParaRPr>
        </a:p>
      </dsp:txBody>
      <dsp:txXfrm rot="10800000">
        <a:off x="2248351" y="2176380"/>
        <a:ext cx="1267893" cy="123620"/>
      </dsp:txXfrm>
    </dsp:sp>
    <dsp:sp modelId="{2C31D8D5-27DF-45CC-9BFF-60CC1FC0C3DE}">
      <dsp:nvSpPr>
        <dsp:cNvPr id="0" name=""/>
        <dsp:cNvSpPr/>
      </dsp:nvSpPr>
      <dsp:spPr>
        <a:xfrm>
          <a:off x="0" y="1884006"/>
          <a:ext cx="2179473" cy="70838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Восклицательное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0748" y="1904754"/>
        <a:ext cx="2137977" cy="666886"/>
      </dsp:txXfrm>
    </dsp:sp>
    <dsp:sp modelId="{57EAE9BF-6791-4358-948B-E27A92FD0FE4}">
      <dsp:nvSpPr>
        <dsp:cNvPr id="0" name=""/>
        <dsp:cNvSpPr/>
      </dsp:nvSpPr>
      <dsp:spPr>
        <a:xfrm rot="18927094">
          <a:off x="1397774" y="1242946"/>
          <a:ext cx="1105604" cy="2957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itchFamily="34" charset="0"/>
            <a:cs typeface="Arial" pitchFamily="34" charset="0"/>
          </a:endParaRPr>
        </a:p>
      </dsp:txBody>
      <dsp:txXfrm>
        <a:off x="1486499" y="1302096"/>
        <a:ext cx="928154" cy="177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13E1-4AD1-4FAC-966E-C43FCDC18F3A}">
      <dsp:nvSpPr>
        <dsp:cNvPr id="0" name=""/>
        <dsp:cNvSpPr/>
      </dsp:nvSpPr>
      <dsp:spPr>
        <a:xfrm>
          <a:off x="1187451" y="34706"/>
          <a:ext cx="3505193" cy="72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 наличию второстепенных членов предложения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208753" y="56008"/>
        <a:ext cx="3462589" cy="684690"/>
      </dsp:txXfrm>
    </dsp:sp>
    <dsp:sp modelId="{79DE68B1-F304-485E-9EEF-1A333F1E08E9}">
      <dsp:nvSpPr>
        <dsp:cNvPr id="0" name=""/>
        <dsp:cNvSpPr/>
      </dsp:nvSpPr>
      <dsp:spPr>
        <a:xfrm>
          <a:off x="1507032" y="762000"/>
          <a:ext cx="1433016" cy="256356"/>
        </a:xfrm>
        <a:custGeom>
          <a:avLst/>
          <a:gdLst/>
          <a:ahLst/>
          <a:cxnLst/>
          <a:rect l="0" t="0" r="0" b="0"/>
          <a:pathLst>
            <a:path>
              <a:moveTo>
                <a:pt x="1433016" y="0"/>
              </a:moveTo>
              <a:lnTo>
                <a:pt x="1433016" y="128178"/>
              </a:lnTo>
              <a:lnTo>
                <a:pt x="0" y="128178"/>
              </a:lnTo>
              <a:lnTo>
                <a:pt x="0" y="2563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B43B1-435B-4B34-93CD-4E6D9FB35B20}">
      <dsp:nvSpPr>
        <dsp:cNvPr id="0" name=""/>
        <dsp:cNvSpPr/>
      </dsp:nvSpPr>
      <dsp:spPr>
        <a:xfrm>
          <a:off x="463547" y="1018356"/>
          <a:ext cx="2086970" cy="72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Распространённые </a:t>
          </a:r>
          <a:endParaRPr lang="ru-RU" sz="1400" b="1" i="0" kern="1200" dirty="0">
            <a:latin typeface="Arial" pitchFamily="34" charset="0"/>
            <a:cs typeface="Arial" pitchFamily="34" charset="0"/>
          </a:endParaRPr>
        </a:p>
      </dsp:txBody>
      <dsp:txXfrm>
        <a:off x="484849" y="1039658"/>
        <a:ext cx="2044366" cy="684690"/>
      </dsp:txXfrm>
    </dsp:sp>
    <dsp:sp modelId="{F7E00FAE-0336-4B4F-BC07-79A64A4D5FE0}">
      <dsp:nvSpPr>
        <dsp:cNvPr id="0" name=""/>
        <dsp:cNvSpPr/>
      </dsp:nvSpPr>
      <dsp:spPr>
        <a:xfrm>
          <a:off x="1461312" y="1745651"/>
          <a:ext cx="91440" cy="290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9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51226-EC23-4672-A2A2-8BFDBBF26CD2}">
      <dsp:nvSpPr>
        <dsp:cNvPr id="0" name=""/>
        <dsp:cNvSpPr/>
      </dsp:nvSpPr>
      <dsp:spPr>
        <a:xfrm>
          <a:off x="215897" y="2036568"/>
          <a:ext cx="2582268" cy="72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baseline="0" dirty="0" smtClean="0">
              <a:latin typeface="Arial" pitchFamily="34" charset="0"/>
              <a:cs typeface="Arial" pitchFamily="34" charset="0"/>
            </a:rPr>
            <a:t>Она</a:t>
          </a:r>
          <a:r>
            <a:rPr lang="ru-RU" sz="1400" u="none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u="sng" kern="1200" baseline="0" dirty="0" smtClean="0">
              <a:latin typeface="Arial" pitchFamily="34" charset="0"/>
              <a:cs typeface="Arial" pitchFamily="34" charset="0"/>
            </a:rPr>
            <a:t>посмотрела</a:t>
          </a:r>
          <a:r>
            <a:rPr lang="ru-RU" sz="1400" u="none" kern="1200" baseline="0" dirty="0" smtClean="0">
              <a:latin typeface="Arial" pitchFamily="34" charset="0"/>
              <a:cs typeface="Arial" pitchFamily="34" charset="0"/>
            </a:rPr>
            <a:t> своими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baseline="0" dirty="0" smtClean="0">
              <a:latin typeface="Arial" pitchFamily="34" charset="0"/>
              <a:cs typeface="Arial" pitchFamily="34" charset="0"/>
            </a:rPr>
            <a:t> глубокими и спокойными глазами.</a:t>
          </a:r>
          <a:endParaRPr lang="ru-RU" sz="1400" u="none" kern="1200" baseline="0" dirty="0">
            <a:latin typeface="Arial" pitchFamily="34" charset="0"/>
            <a:cs typeface="Arial" pitchFamily="34" charset="0"/>
          </a:endParaRPr>
        </a:p>
      </dsp:txBody>
      <dsp:txXfrm>
        <a:off x="237199" y="2057870"/>
        <a:ext cx="2539664" cy="684690"/>
      </dsp:txXfrm>
    </dsp:sp>
    <dsp:sp modelId="{A5825CB7-6CB5-409C-8EFC-7F14F6C4F11D}">
      <dsp:nvSpPr>
        <dsp:cNvPr id="0" name=""/>
        <dsp:cNvSpPr/>
      </dsp:nvSpPr>
      <dsp:spPr>
        <a:xfrm>
          <a:off x="2940048" y="762000"/>
          <a:ext cx="1397626" cy="25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8"/>
              </a:lnTo>
              <a:lnTo>
                <a:pt x="1397626" y="128178"/>
              </a:lnTo>
              <a:lnTo>
                <a:pt x="1397626" y="2563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6A758-CB64-4948-B2DD-151F6CD904EA}">
      <dsp:nvSpPr>
        <dsp:cNvPr id="0" name=""/>
        <dsp:cNvSpPr/>
      </dsp:nvSpPr>
      <dsp:spPr>
        <a:xfrm>
          <a:off x="3258800" y="1018356"/>
          <a:ext cx="2157750" cy="72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Нераспространённые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280102" y="1039658"/>
        <a:ext cx="2115146" cy="684690"/>
      </dsp:txXfrm>
    </dsp:sp>
    <dsp:sp modelId="{265F1E94-ADB6-4E7C-8731-D75595881DB7}">
      <dsp:nvSpPr>
        <dsp:cNvPr id="0" name=""/>
        <dsp:cNvSpPr/>
      </dsp:nvSpPr>
      <dsp:spPr>
        <a:xfrm>
          <a:off x="4291955" y="1745651"/>
          <a:ext cx="91440" cy="290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9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D0DF2-21D1-4A37-9530-385EEA26F813}">
      <dsp:nvSpPr>
        <dsp:cNvPr id="0" name=""/>
        <dsp:cNvSpPr/>
      </dsp:nvSpPr>
      <dsp:spPr>
        <a:xfrm>
          <a:off x="3125448" y="2036568"/>
          <a:ext cx="2424453" cy="72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>
              <a:latin typeface="Arial" pitchFamily="34" charset="0"/>
              <a:cs typeface="Arial" pitchFamily="34" charset="0"/>
            </a:rPr>
            <a:t>Мальчики</a:t>
          </a:r>
          <a:r>
            <a:rPr lang="ru-RU" sz="14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u="sng" kern="1200" baseline="0" dirty="0" smtClean="0">
              <a:latin typeface="Arial" pitchFamily="34" charset="0"/>
              <a:cs typeface="Arial" pitchFamily="34" charset="0"/>
            </a:rPr>
            <a:t>приехали</a:t>
          </a:r>
          <a:r>
            <a:rPr lang="ru-RU" sz="1400" u="none" kern="1200" baseline="0" dirty="0" smtClean="0">
              <a:latin typeface="Arial" pitchFamily="34" charset="0"/>
              <a:cs typeface="Arial" pitchFamily="34" charset="0"/>
            </a:rPr>
            <a:t>.</a:t>
          </a:r>
          <a:endParaRPr lang="ru-RU" sz="1400" u="none" kern="1200" baseline="0" dirty="0">
            <a:latin typeface="Arial" pitchFamily="34" charset="0"/>
            <a:cs typeface="Arial" pitchFamily="34" charset="0"/>
          </a:endParaRPr>
        </a:p>
      </dsp:txBody>
      <dsp:txXfrm>
        <a:off x="3146750" y="2057870"/>
        <a:ext cx="2381849" cy="684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4AF40-810A-4A80-BC19-60A8EDC79115}">
      <dsp:nvSpPr>
        <dsp:cNvPr id="0" name=""/>
        <dsp:cNvSpPr/>
      </dsp:nvSpPr>
      <dsp:spPr>
        <a:xfrm rot="5400000">
          <a:off x="-152756" y="139205"/>
          <a:ext cx="1490222" cy="121743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Осложнённое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-16363" y="611530"/>
        <a:ext cx="1217436" cy="272786"/>
      </dsp:txXfrm>
    </dsp:sp>
    <dsp:sp modelId="{E7B51997-AE52-4907-9BCC-FA6ACAADBB50}">
      <dsp:nvSpPr>
        <dsp:cNvPr id="0" name=""/>
        <dsp:cNvSpPr/>
      </dsp:nvSpPr>
      <dsp:spPr>
        <a:xfrm rot="5400000">
          <a:off x="2959182" y="-1722673"/>
          <a:ext cx="968644" cy="4419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Присутствуют однородные и обособленные члены предложения, вводные конструкции, обращения и междометия.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Он шёл,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спокойно напевая известную мелодию.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233697" y="50097"/>
        <a:ext cx="4372331" cy="874074"/>
      </dsp:txXfrm>
    </dsp:sp>
    <dsp:sp modelId="{5657B054-C6EF-4949-A93C-C03D54C6D202}">
      <dsp:nvSpPr>
        <dsp:cNvPr id="0" name=""/>
        <dsp:cNvSpPr/>
      </dsp:nvSpPr>
      <dsp:spPr>
        <a:xfrm rot="5400000">
          <a:off x="-109188" y="1289016"/>
          <a:ext cx="1490222" cy="1304570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Неосложнённое 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-16362" y="1848475"/>
        <a:ext cx="1304570" cy="185652"/>
      </dsp:txXfrm>
    </dsp:sp>
    <dsp:sp modelId="{E86D6CE8-09B6-4BDF-A548-9CE3ED12B224}">
      <dsp:nvSpPr>
        <dsp:cNvPr id="0" name=""/>
        <dsp:cNvSpPr/>
      </dsp:nvSpPr>
      <dsp:spPr>
        <a:xfrm rot="5400000">
          <a:off x="3002749" y="-551077"/>
          <a:ext cx="968644" cy="4463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Отсутствуют однородные и обособленные члены предложения, вводные конструкции, обращения и междометия.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Я разбудил своих спутников.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255482" y="1243475"/>
        <a:ext cx="4415894" cy="874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AB216-253F-4B4C-A7B9-65D579049FD8}">
      <dsp:nvSpPr>
        <dsp:cNvPr id="0" name=""/>
        <dsp:cNvSpPr/>
      </dsp:nvSpPr>
      <dsp:spPr>
        <a:xfrm>
          <a:off x="1828796" y="1052689"/>
          <a:ext cx="2115491" cy="11207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 количеству главных членов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138602" y="1216819"/>
        <a:ext cx="1495879" cy="792492"/>
      </dsp:txXfrm>
    </dsp:sp>
    <dsp:sp modelId="{77491D9D-89F0-4DB3-8ECE-E424A2B3D8B5}">
      <dsp:nvSpPr>
        <dsp:cNvPr id="0" name=""/>
        <dsp:cNvSpPr/>
      </dsp:nvSpPr>
      <dsp:spPr>
        <a:xfrm rot="1408167">
          <a:off x="3701951" y="1969066"/>
          <a:ext cx="65201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65201" y="121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3701951" y="1979623"/>
        <a:ext cx="65201" cy="3260"/>
      </dsp:txXfrm>
    </dsp:sp>
    <dsp:sp modelId="{D19DB98E-558A-4868-932C-C795C95EA6F9}">
      <dsp:nvSpPr>
        <dsp:cNvPr id="0" name=""/>
        <dsp:cNvSpPr/>
      </dsp:nvSpPr>
      <dsp:spPr>
        <a:xfrm>
          <a:off x="3428999" y="1859540"/>
          <a:ext cx="2228695" cy="94574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Односоставные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Или подлежащее, или сказуемое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755384" y="1998041"/>
        <a:ext cx="1575925" cy="668745"/>
      </dsp:txXfrm>
    </dsp:sp>
    <dsp:sp modelId="{0D251616-9E92-458C-A0DD-61532EFD91BA}">
      <dsp:nvSpPr>
        <dsp:cNvPr id="0" name=""/>
        <dsp:cNvSpPr/>
      </dsp:nvSpPr>
      <dsp:spPr>
        <a:xfrm rot="9503390">
          <a:off x="1945955" y="1954290"/>
          <a:ext cx="96871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96871" y="121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 rot="10800000">
        <a:off x="1945955" y="1964055"/>
        <a:ext cx="96871" cy="4843"/>
      </dsp:txXfrm>
    </dsp:sp>
    <dsp:sp modelId="{BEFEE95D-A036-48B6-A9C1-582E7DE7200D}">
      <dsp:nvSpPr>
        <dsp:cNvPr id="0" name=""/>
        <dsp:cNvSpPr/>
      </dsp:nvSpPr>
      <dsp:spPr>
        <a:xfrm>
          <a:off x="52369" y="1811001"/>
          <a:ext cx="2157434" cy="9949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Двусоставные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Подлежащее и сказуемое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68318" y="1956703"/>
        <a:ext cx="1525536" cy="703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101B2-995F-43AD-9568-82D94DFC6BFB}">
      <dsp:nvSpPr>
        <dsp:cNvPr id="0" name=""/>
        <dsp:cNvSpPr/>
      </dsp:nvSpPr>
      <dsp:spPr>
        <a:xfrm>
          <a:off x="3966276" y="1650197"/>
          <a:ext cx="259278" cy="74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639" y="0"/>
              </a:lnTo>
              <a:lnTo>
                <a:pt x="129639" y="741078"/>
              </a:lnTo>
              <a:lnTo>
                <a:pt x="259278" y="74107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3947576" y="2001109"/>
        <a:ext cx="296679" cy="39256"/>
      </dsp:txXfrm>
    </dsp:sp>
    <dsp:sp modelId="{C87C7947-76C1-4848-9917-CDD74CDFDCA3}">
      <dsp:nvSpPr>
        <dsp:cNvPr id="0" name=""/>
        <dsp:cNvSpPr/>
      </dsp:nvSpPr>
      <dsp:spPr>
        <a:xfrm>
          <a:off x="3966276" y="1650197"/>
          <a:ext cx="259278" cy="24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639" y="0"/>
              </a:lnTo>
              <a:lnTo>
                <a:pt x="129639" y="247026"/>
              </a:lnTo>
              <a:lnTo>
                <a:pt x="259278" y="2470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3947576" y="1764758"/>
        <a:ext cx="296679" cy="17905"/>
      </dsp:txXfrm>
    </dsp:sp>
    <dsp:sp modelId="{C27C33D7-12EF-4108-97D1-23CAA7DE1818}">
      <dsp:nvSpPr>
        <dsp:cNvPr id="0" name=""/>
        <dsp:cNvSpPr/>
      </dsp:nvSpPr>
      <dsp:spPr>
        <a:xfrm>
          <a:off x="3966276" y="1403171"/>
          <a:ext cx="259278" cy="247026"/>
        </a:xfrm>
        <a:custGeom>
          <a:avLst/>
          <a:gdLst/>
          <a:ahLst/>
          <a:cxnLst/>
          <a:rect l="0" t="0" r="0" b="0"/>
          <a:pathLst>
            <a:path>
              <a:moveTo>
                <a:pt x="0" y="247026"/>
              </a:moveTo>
              <a:lnTo>
                <a:pt x="129639" y="247026"/>
              </a:lnTo>
              <a:lnTo>
                <a:pt x="129639" y="0"/>
              </a:lnTo>
              <a:lnTo>
                <a:pt x="259278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3947576" y="1517732"/>
        <a:ext cx="296679" cy="17905"/>
      </dsp:txXfrm>
    </dsp:sp>
    <dsp:sp modelId="{DC638430-FC72-47D6-8A8A-BC9ACB5E559F}">
      <dsp:nvSpPr>
        <dsp:cNvPr id="0" name=""/>
        <dsp:cNvSpPr/>
      </dsp:nvSpPr>
      <dsp:spPr>
        <a:xfrm>
          <a:off x="3966276" y="909119"/>
          <a:ext cx="259278" cy="741078"/>
        </a:xfrm>
        <a:custGeom>
          <a:avLst/>
          <a:gdLst/>
          <a:ahLst/>
          <a:cxnLst/>
          <a:rect l="0" t="0" r="0" b="0"/>
          <a:pathLst>
            <a:path>
              <a:moveTo>
                <a:pt x="0" y="741078"/>
              </a:moveTo>
              <a:lnTo>
                <a:pt x="129639" y="741078"/>
              </a:lnTo>
              <a:lnTo>
                <a:pt x="129639" y="0"/>
              </a:lnTo>
              <a:lnTo>
                <a:pt x="259278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3947576" y="1260030"/>
        <a:ext cx="296679" cy="39256"/>
      </dsp:txXfrm>
    </dsp:sp>
    <dsp:sp modelId="{6A6E71F1-A20B-4294-B2EE-43B9A151EC8C}">
      <dsp:nvSpPr>
        <dsp:cNvPr id="0" name=""/>
        <dsp:cNvSpPr/>
      </dsp:nvSpPr>
      <dsp:spPr>
        <a:xfrm>
          <a:off x="1332018" y="1205766"/>
          <a:ext cx="707415" cy="44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707" y="0"/>
              </a:lnTo>
              <a:lnTo>
                <a:pt x="353707" y="444431"/>
              </a:lnTo>
              <a:lnTo>
                <a:pt x="707415" y="4444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1030929" y="1407096"/>
        <a:ext cx="1309595" cy="41771"/>
      </dsp:txXfrm>
    </dsp:sp>
    <dsp:sp modelId="{EEB4F92F-6678-4FA4-B5A0-A7042CB4AF50}">
      <dsp:nvSpPr>
        <dsp:cNvPr id="0" name=""/>
        <dsp:cNvSpPr/>
      </dsp:nvSpPr>
      <dsp:spPr>
        <a:xfrm>
          <a:off x="4002653" y="369347"/>
          <a:ext cx="259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278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3983953" y="408585"/>
        <a:ext cx="296679" cy="12963"/>
      </dsp:txXfrm>
    </dsp:sp>
    <dsp:sp modelId="{F6EE954D-7974-42FE-B30D-9C46C89035D8}">
      <dsp:nvSpPr>
        <dsp:cNvPr id="0" name=""/>
        <dsp:cNvSpPr/>
      </dsp:nvSpPr>
      <dsp:spPr>
        <a:xfrm>
          <a:off x="1332018" y="415067"/>
          <a:ext cx="707415" cy="790699"/>
        </a:xfrm>
        <a:custGeom>
          <a:avLst/>
          <a:gdLst/>
          <a:ahLst/>
          <a:cxnLst/>
          <a:rect l="0" t="0" r="0" b="0"/>
          <a:pathLst>
            <a:path>
              <a:moveTo>
                <a:pt x="0" y="790699"/>
              </a:moveTo>
              <a:lnTo>
                <a:pt x="353707" y="790699"/>
              </a:lnTo>
              <a:lnTo>
                <a:pt x="353707" y="0"/>
              </a:lnTo>
              <a:lnTo>
                <a:pt x="70741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itchFamily="34" charset="0"/>
            <a:cs typeface="Arial" pitchFamily="34" charset="0"/>
          </a:endParaRPr>
        </a:p>
      </dsp:txBody>
      <dsp:txXfrm>
        <a:off x="1030929" y="783892"/>
        <a:ext cx="1309595" cy="53048"/>
      </dsp:txXfrm>
    </dsp:sp>
    <dsp:sp modelId="{E9C52777-57C3-4DC5-99D3-62B5D02C36CA}">
      <dsp:nvSpPr>
        <dsp:cNvPr id="0" name=""/>
        <dsp:cNvSpPr/>
      </dsp:nvSpPr>
      <dsp:spPr>
        <a:xfrm rot="16200000">
          <a:off x="-3992" y="909864"/>
          <a:ext cx="2080220" cy="5918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Односоставные предложения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-3992" y="909864"/>
        <a:ext cx="2080220" cy="591803"/>
      </dsp:txXfrm>
    </dsp:sp>
    <dsp:sp modelId="{C1EC0814-FF7B-42FF-B3F0-D2AC04EC95BF}">
      <dsp:nvSpPr>
        <dsp:cNvPr id="0" name=""/>
        <dsp:cNvSpPr/>
      </dsp:nvSpPr>
      <dsp:spPr>
        <a:xfrm>
          <a:off x="2039434" y="153079"/>
          <a:ext cx="1963218" cy="5239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 главным членом подлежащим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39434" y="153079"/>
        <a:ext cx="1963218" cy="523976"/>
      </dsp:txXfrm>
    </dsp:sp>
    <dsp:sp modelId="{71F76124-F43C-4631-B303-D459EFF67855}">
      <dsp:nvSpPr>
        <dsp:cNvPr id="0" name=""/>
        <dsp:cNvSpPr/>
      </dsp:nvSpPr>
      <dsp:spPr>
        <a:xfrm>
          <a:off x="4261932" y="217446"/>
          <a:ext cx="1941115" cy="395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Назывные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261932" y="217446"/>
        <a:ext cx="1941115" cy="395241"/>
      </dsp:txXfrm>
    </dsp:sp>
    <dsp:sp modelId="{F7481617-1554-4EAA-A676-2F35DDCFD333}">
      <dsp:nvSpPr>
        <dsp:cNvPr id="0" name=""/>
        <dsp:cNvSpPr/>
      </dsp:nvSpPr>
      <dsp:spPr>
        <a:xfrm>
          <a:off x="2039434" y="1369451"/>
          <a:ext cx="1926842" cy="5614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 главным членом сказуемым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39434" y="1369451"/>
        <a:ext cx="1926842" cy="561492"/>
      </dsp:txXfrm>
    </dsp:sp>
    <dsp:sp modelId="{901345F4-2F61-4A8F-803C-1363889F10DA}">
      <dsp:nvSpPr>
        <dsp:cNvPr id="0" name=""/>
        <dsp:cNvSpPr/>
      </dsp:nvSpPr>
      <dsp:spPr>
        <a:xfrm>
          <a:off x="4225555" y="711498"/>
          <a:ext cx="1941115" cy="395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Определённо-личные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225555" y="711498"/>
        <a:ext cx="1941115" cy="395241"/>
      </dsp:txXfrm>
    </dsp:sp>
    <dsp:sp modelId="{402524DC-FDC9-42FA-A741-A9270B3A706C}">
      <dsp:nvSpPr>
        <dsp:cNvPr id="0" name=""/>
        <dsp:cNvSpPr/>
      </dsp:nvSpPr>
      <dsp:spPr>
        <a:xfrm>
          <a:off x="4225555" y="1205550"/>
          <a:ext cx="1941115" cy="395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Неопределённо-личные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225555" y="1205550"/>
        <a:ext cx="1941115" cy="395241"/>
      </dsp:txXfrm>
    </dsp:sp>
    <dsp:sp modelId="{1C5428C8-5630-4F87-AEE7-8E623A3D6204}">
      <dsp:nvSpPr>
        <dsp:cNvPr id="0" name=""/>
        <dsp:cNvSpPr/>
      </dsp:nvSpPr>
      <dsp:spPr>
        <a:xfrm>
          <a:off x="4225555" y="1699603"/>
          <a:ext cx="1941115" cy="395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Обобщённо-личные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225555" y="1699603"/>
        <a:ext cx="1941115" cy="395241"/>
      </dsp:txXfrm>
    </dsp:sp>
    <dsp:sp modelId="{16CB1768-8708-424D-8492-EFB0D14FC6B0}">
      <dsp:nvSpPr>
        <dsp:cNvPr id="0" name=""/>
        <dsp:cNvSpPr/>
      </dsp:nvSpPr>
      <dsp:spPr>
        <a:xfrm>
          <a:off x="4225555" y="2193655"/>
          <a:ext cx="1941115" cy="395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Безличные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225555" y="2193655"/>
        <a:ext cx="1941115" cy="39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918173" y="1118927"/>
            <a:ext cx="2498128" cy="16171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r>
              <a:rPr sz="2400" b="1" spc="-2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400" b="1" spc="-1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Arial"/>
                <a:cs typeface="Arial"/>
              </a:rPr>
              <a:t>Простое  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Arial"/>
                <a:cs typeface="Arial"/>
              </a:rPr>
              <a:t>предложение</a:t>
            </a:r>
            <a:endParaRPr lang="en-US" sz="2400" b="1" spc="-1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078835"/>
            <a:ext cx="2297541" cy="153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87754"/>
            <a:ext cx="5029200" cy="315471"/>
          </a:xfrm>
        </p:spPr>
        <p:txBody>
          <a:bodyPr/>
          <a:lstStyle/>
          <a:p>
            <a:r>
              <a:rPr lang="ru-RU" dirty="0" smtClean="0"/>
              <a:t>Виды односоставных предложений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147638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31" y="1851025"/>
            <a:ext cx="1232757" cy="12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4"/>
          <p:cNvSpPr txBox="1"/>
          <p:nvPr/>
        </p:nvSpPr>
        <p:spPr>
          <a:xfrm>
            <a:off x="5337002" y="151845"/>
            <a:ext cx="239886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dirty="0">
                <a:solidFill>
                  <a:srgbClr val="00B050"/>
                </a:solidFill>
                <a:latin typeface="Arial"/>
                <a:cs typeface="Arial"/>
              </a:rPr>
              <a:t>9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500" y="631826"/>
            <a:ext cx="5638800" cy="22159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i="0" dirty="0" smtClean="0"/>
              <a:t>Определённо-личные</a:t>
            </a:r>
            <a:r>
              <a:rPr lang="ru-RU" sz="1800" b="0" i="0" dirty="0" smtClean="0"/>
              <a:t> – глагол в форме 1-ого или 2-ого лица, а также глаголы в повелительном наклонении: </a:t>
            </a:r>
            <a:r>
              <a:rPr lang="ru-RU" sz="1800" i="0" dirty="0" smtClean="0"/>
              <a:t>Люблю</a:t>
            </a:r>
            <a:r>
              <a:rPr lang="ru-RU" sz="1800" b="0" i="0" dirty="0" smtClean="0"/>
              <a:t> грозу в начале мая.</a:t>
            </a:r>
          </a:p>
          <a:p>
            <a:pPr marL="457200" indent="-457200">
              <a:buAutoNum type="arabicPeriod"/>
            </a:pPr>
            <a:r>
              <a:rPr lang="ru-RU" sz="1800" i="0" dirty="0" smtClean="0"/>
              <a:t>Неопределённо-личное</a:t>
            </a:r>
            <a:r>
              <a:rPr lang="ru-RU" sz="1800" b="0" i="0" dirty="0" smtClean="0"/>
              <a:t> – глагол в форме 3-ого лица множественного числа: </a:t>
            </a:r>
          </a:p>
          <a:p>
            <a:r>
              <a:rPr lang="ru-RU" sz="1800" b="0" i="0" dirty="0"/>
              <a:t> </a:t>
            </a:r>
            <a:r>
              <a:rPr lang="ru-RU" sz="1800" b="0" i="0" dirty="0" smtClean="0"/>
              <a:t>       Нас </a:t>
            </a:r>
            <a:r>
              <a:rPr lang="ru-RU" sz="1800" i="0" dirty="0" smtClean="0"/>
              <a:t>пригласили</a:t>
            </a:r>
            <a:r>
              <a:rPr lang="ru-RU" sz="1800" b="0" i="0" dirty="0" smtClean="0"/>
              <a:t> в гости.</a:t>
            </a:r>
          </a:p>
          <a:p>
            <a:pPr marL="457200" indent="-457200">
              <a:buAutoNum type="arabicPeriod"/>
            </a:pPr>
            <a:endParaRPr lang="ru-RU" sz="1800" b="0" i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28" y="1437486"/>
            <a:ext cx="873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86" y="1494318"/>
            <a:ext cx="871538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536825"/>
            <a:ext cx="1428750" cy="7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607090"/>
            <a:ext cx="1428750" cy="7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81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4853391" cy="288589"/>
          </a:xfrm>
        </p:spPr>
        <p:txBody>
          <a:bodyPr/>
          <a:lstStyle/>
          <a:p>
            <a:r>
              <a:rPr lang="uz-Cyrl-UZ" dirty="0"/>
              <a:t>Виды односоставных предложений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36" y="151845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62599" cy="2215991"/>
          </a:xfrm>
        </p:spPr>
        <p:txBody>
          <a:bodyPr/>
          <a:lstStyle/>
          <a:p>
            <a:r>
              <a:rPr lang="ru-RU" sz="1800" b="0" i="0" dirty="0" smtClean="0"/>
              <a:t>3. </a:t>
            </a:r>
            <a:r>
              <a:rPr lang="ru-RU" sz="1800" i="0" dirty="0" smtClean="0"/>
              <a:t>Обобщённо-личное</a:t>
            </a:r>
            <a:r>
              <a:rPr lang="ru-RU" sz="1800" b="0" i="0" dirty="0" smtClean="0"/>
              <a:t> – действие относится ко всем, не к конкретному лицу. Обычно это пословицы и поговорки: Цыплят по осени </a:t>
            </a:r>
            <a:r>
              <a:rPr lang="ru-RU" sz="1800" i="0" dirty="0" smtClean="0"/>
              <a:t>считают</a:t>
            </a:r>
            <a:r>
              <a:rPr lang="ru-RU" sz="1800" b="0" i="0" dirty="0" smtClean="0"/>
              <a:t>.</a:t>
            </a:r>
          </a:p>
          <a:p>
            <a:endParaRPr lang="ru-RU" sz="1800" b="0" i="0" dirty="0" smtClean="0"/>
          </a:p>
          <a:p>
            <a:endParaRPr lang="ru-RU" sz="1800" b="0" i="0" dirty="0" smtClean="0"/>
          </a:p>
          <a:p>
            <a:r>
              <a:rPr lang="ru-RU" sz="1800" b="0" i="0" dirty="0" smtClean="0"/>
              <a:t>4. </a:t>
            </a:r>
            <a:r>
              <a:rPr lang="ru-RU" sz="1800" i="0" dirty="0" smtClean="0"/>
              <a:t>Безличное</a:t>
            </a:r>
            <a:r>
              <a:rPr lang="ru-RU" sz="1800" b="0" i="0" dirty="0" smtClean="0"/>
              <a:t> – нет и не может быть подлежащего; в них описывается состояние природы или человека: Бурей </a:t>
            </a:r>
            <a:r>
              <a:rPr lang="ru-RU" sz="1800" i="0" dirty="0" smtClean="0"/>
              <a:t>снесло</a:t>
            </a:r>
            <a:r>
              <a:rPr lang="ru-RU" sz="1800" b="0" i="0" dirty="0" smtClean="0"/>
              <a:t> крышу. </a:t>
            </a:r>
            <a:endParaRPr lang="ru-RU" sz="1800" b="0" i="0" dirty="0"/>
          </a:p>
        </p:txBody>
      </p:sp>
      <p:sp>
        <p:nvSpPr>
          <p:cNvPr id="5" name="object 4"/>
          <p:cNvSpPr txBox="1"/>
          <p:nvPr/>
        </p:nvSpPr>
        <p:spPr>
          <a:xfrm>
            <a:off x="5245100" y="151845"/>
            <a:ext cx="347026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10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419011"/>
            <a:ext cx="1037287" cy="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489220"/>
            <a:ext cx="1037287" cy="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765424"/>
            <a:ext cx="9296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813823"/>
            <a:ext cx="9296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8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47637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562600" cy="2539157"/>
          </a:xfrm>
        </p:spPr>
        <p:txBody>
          <a:bodyPr/>
          <a:lstStyle/>
          <a:p>
            <a:pPr algn="just"/>
            <a:r>
              <a:rPr lang="ru-RU" sz="1650" i="0" dirty="0"/>
              <a:t>Лариса </a:t>
            </a:r>
            <a:r>
              <a:rPr lang="ru-RU" sz="1650" i="0" dirty="0" err="1"/>
              <a:t>Керкленд</a:t>
            </a:r>
            <a:r>
              <a:rPr lang="ru-RU" sz="1650" i="0" dirty="0"/>
              <a:t> «Предложение»</a:t>
            </a:r>
          </a:p>
          <a:p>
            <a:pPr algn="just"/>
            <a:r>
              <a:rPr lang="ru-RU" sz="1650" i="0" dirty="0" smtClean="0"/>
              <a:t>Звездная </a:t>
            </a:r>
            <a:r>
              <a:rPr lang="ru-RU" sz="1650" i="0" dirty="0"/>
              <a:t>ночь. Самое подходящее время. Ужин при свечах. Уютный итальянский ресторанчик. Маленькое черное платье. Роскошные волосы, блестящие глаза, серебристый смех. </a:t>
            </a:r>
            <a:r>
              <a:rPr lang="ru-RU" sz="1650" i="0" dirty="0" smtClean="0"/>
              <a:t>Чудесное </a:t>
            </a:r>
            <a:r>
              <a:rPr lang="ru-RU" sz="1650" i="0" dirty="0"/>
              <a:t>время! Настоящая любовь, лучший друг, больше никого. Шампанского! Предлагаю руку и сердце. </a:t>
            </a:r>
            <a:r>
              <a:rPr lang="ru-RU" sz="1650" i="0" dirty="0" smtClean="0"/>
              <a:t>Прекрасное </a:t>
            </a:r>
            <a:r>
              <a:rPr lang="ru-RU" sz="1650" i="0" dirty="0"/>
              <a:t>бриллиантовое кольцо. Румянец на </a:t>
            </a:r>
            <a:r>
              <a:rPr lang="ru-RU" sz="1650" i="0" dirty="0" smtClean="0"/>
              <a:t>щеках. Очаровательная </a:t>
            </a:r>
            <a:r>
              <a:rPr lang="ru-RU" sz="1650" i="0" dirty="0"/>
              <a:t>улыбка.</a:t>
            </a:r>
          </a:p>
          <a:p>
            <a:pPr algn="just"/>
            <a:r>
              <a:rPr lang="ru-RU" sz="1650" i="0" dirty="0" smtClean="0"/>
              <a:t>«Как</a:t>
            </a:r>
            <a:r>
              <a:rPr lang="ru-RU" sz="1650" i="0" dirty="0"/>
              <a:t>, нет</a:t>
            </a:r>
            <a:r>
              <a:rPr lang="ru-RU" sz="1650" i="0" dirty="0" smtClean="0"/>
              <a:t>?!»</a:t>
            </a:r>
            <a:endParaRPr lang="ru-RU" sz="165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5174377" y="98425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47637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562600" cy="2539157"/>
          </a:xfrm>
        </p:spPr>
        <p:txBody>
          <a:bodyPr/>
          <a:lstStyle/>
          <a:p>
            <a:pPr algn="just"/>
            <a:r>
              <a:rPr lang="ru-RU" sz="1650" i="0" dirty="0"/>
              <a:t>Лариса </a:t>
            </a:r>
            <a:r>
              <a:rPr lang="ru-RU" sz="1650" i="0" dirty="0" err="1"/>
              <a:t>Керкленд</a:t>
            </a:r>
            <a:r>
              <a:rPr lang="ru-RU" sz="1650" i="0" dirty="0"/>
              <a:t> «Предложение»</a:t>
            </a:r>
          </a:p>
          <a:p>
            <a:pPr algn="just"/>
            <a:r>
              <a:rPr lang="ru-RU" sz="1650" i="0" dirty="0" smtClean="0"/>
              <a:t>Звездная </a:t>
            </a:r>
            <a:r>
              <a:rPr lang="ru-RU" sz="1650" i="0" u="sng" dirty="0"/>
              <a:t>ночь</a:t>
            </a:r>
            <a:r>
              <a:rPr lang="ru-RU" sz="1650" i="0" dirty="0"/>
              <a:t>. Самое подходящее </a:t>
            </a:r>
            <a:r>
              <a:rPr lang="ru-RU" sz="1650" i="0" u="sng" dirty="0"/>
              <a:t>время</a:t>
            </a:r>
            <a:r>
              <a:rPr lang="ru-RU" sz="1650" i="0" dirty="0"/>
              <a:t>. </a:t>
            </a:r>
            <a:r>
              <a:rPr lang="ru-RU" sz="1650" i="0" u="sng" dirty="0"/>
              <a:t>Ужин</a:t>
            </a:r>
            <a:r>
              <a:rPr lang="ru-RU" sz="1650" i="0" dirty="0"/>
              <a:t> при свечах. Уютный итальянский </a:t>
            </a:r>
            <a:r>
              <a:rPr lang="ru-RU" sz="1650" i="0" u="sng" dirty="0"/>
              <a:t>ресторанчик</a:t>
            </a:r>
            <a:r>
              <a:rPr lang="ru-RU" sz="1650" i="0" dirty="0"/>
              <a:t>. Маленькое черное </a:t>
            </a:r>
            <a:r>
              <a:rPr lang="ru-RU" sz="1650" i="0" u="sng" dirty="0"/>
              <a:t>платье</a:t>
            </a:r>
            <a:r>
              <a:rPr lang="ru-RU" sz="1650" i="0" dirty="0"/>
              <a:t>. Роскошные </a:t>
            </a:r>
            <a:r>
              <a:rPr lang="ru-RU" sz="1650" i="0" u="sng" dirty="0"/>
              <a:t>волосы</a:t>
            </a:r>
            <a:r>
              <a:rPr lang="ru-RU" sz="1650" i="0" dirty="0"/>
              <a:t>, блестящие </a:t>
            </a:r>
            <a:r>
              <a:rPr lang="ru-RU" sz="1650" i="0" u="sng" dirty="0"/>
              <a:t>глаза</a:t>
            </a:r>
            <a:r>
              <a:rPr lang="ru-RU" sz="1650" i="0" dirty="0"/>
              <a:t>, серебристый </a:t>
            </a:r>
            <a:r>
              <a:rPr lang="ru-RU" sz="1650" i="0" u="sng" dirty="0"/>
              <a:t>смех</a:t>
            </a:r>
            <a:r>
              <a:rPr lang="ru-RU" sz="1650" i="0" dirty="0" smtClean="0"/>
              <a:t>. </a:t>
            </a:r>
            <a:r>
              <a:rPr lang="ru-RU" sz="1650" i="0" dirty="0"/>
              <a:t>Чудесное </a:t>
            </a:r>
            <a:r>
              <a:rPr lang="ru-RU" sz="1650" i="0" u="sng" dirty="0"/>
              <a:t>время</a:t>
            </a:r>
            <a:r>
              <a:rPr lang="ru-RU" sz="1650" i="0" dirty="0"/>
              <a:t>! Настоящая </a:t>
            </a:r>
            <a:r>
              <a:rPr lang="ru-RU" sz="1650" i="0" u="sng" dirty="0"/>
              <a:t>любовь</a:t>
            </a:r>
            <a:r>
              <a:rPr lang="ru-RU" sz="1650" i="0" dirty="0"/>
              <a:t>, лучший </a:t>
            </a:r>
            <a:r>
              <a:rPr lang="ru-RU" sz="1650" i="0" u="sng" dirty="0"/>
              <a:t>друг</a:t>
            </a:r>
            <a:r>
              <a:rPr lang="ru-RU" sz="1650" i="0" dirty="0"/>
              <a:t>, </a:t>
            </a:r>
            <a:r>
              <a:rPr lang="ru-RU" sz="1650" i="0" dirty="0" smtClean="0"/>
              <a:t>больше </a:t>
            </a:r>
            <a:r>
              <a:rPr lang="ru-RU" sz="1650" i="0" u="sng" dirty="0" smtClean="0"/>
              <a:t>нет</a:t>
            </a:r>
            <a:r>
              <a:rPr lang="ru-RU" sz="1650" i="0" dirty="0" smtClean="0"/>
              <a:t> </a:t>
            </a:r>
            <a:r>
              <a:rPr lang="ru-RU" sz="1650" i="0" dirty="0"/>
              <a:t>никого. Шампанского! </a:t>
            </a:r>
            <a:r>
              <a:rPr lang="ru-RU" sz="1650" i="0" u="sng" dirty="0"/>
              <a:t>Предлагаю</a:t>
            </a:r>
            <a:r>
              <a:rPr lang="ru-RU" sz="1650" i="0" dirty="0"/>
              <a:t> руку и сердце. </a:t>
            </a:r>
            <a:r>
              <a:rPr lang="ru-RU" sz="1650" i="0" dirty="0" smtClean="0"/>
              <a:t>Прекрасное </a:t>
            </a:r>
            <a:r>
              <a:rPr lang="ru-RU" sz="1650" i="0" dirty="0"/>
              <a:t>бриллиантовое </a:t>
            </a:r>
            <a:r>
              <a:rPr lang="ru-RU" sz="1650" i="0" u="sng" dirty="0"/>
              <a:t>кольцо</a:t>
            </a:r>
            <a:r>
              <a:rPr lang="ru-RU" sz="1650" i="0" dirty="0"/>
              <a:t>. </a:t>
            </a:r>
            <a:r>
              <a:rPr lang="ru-RU" sz="1650" i="0" u="sng" dirty="0"/>
              <a:t>Румянец</a:t>
            </a:r>
            <a:r>
              <a:rPr lang="ru-RU" sz="1650" i="0" dirty="0"/>
              <a:t> на </a:t>
            </a:r>
            <a:r>
              <a:rPr lang="ru-RU" sz="1650" i="0" dirty="0" smtClean="0"/>
              <a:t>щеках. Очаровательная </a:t>
            </a:r>
            <a:r>
              <a:rPr lang="ru-RU" sz="1650" i="0" u="sng" dirty="0"/>
              <a:t>улыбка.</a:t>
            </a:r>
          </a:p>
          <a:p>
            <a:pPr algn="just"/>
            <a:r>
              <a:rPr lang="ru-RU" sz="1650" i="0" dirty="0" smtClean="0"/>
              <a:t>«Как</a:t>
            </a:r>
            <a:r>
              <a:rPr lang="ru-RU" sz="1650" i="0" dirty="0"/>
              <a:t>, нет</a:t>
            </a:r>
            <a:r>
              <a:rPr lang="ru-RU" sz="1650" i="0" dirty="0" smtClean="0"/>
              <a:t>?!»</a:t>
            </a:r>
            <a:endParaRPr lang="ru-RU" sz="165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5305268" y="9842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59100" y="2348263"/>
            <a:ext cx="1143000" cy="0"/>
          </a:xfrm>
          <a:prstGeom prst="lin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9700" y="2348263"/>
            <a:ext cx="381000" cy="0"/>
          </a:xfrm>
          <a:prstGeom prst="lin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5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35" y="151845"/>
            <a:ext cx="5164295" cy="315471"/>
          </a:xfrm>
        </p:spPr>
        <p:txBody>
          <a:bodyPr/>
          <a:lstStyle/>
          <a:p>
            <a:r>
              <a:rPr lang="ru-RU" dirty="0" smtClean="0"/>
              <a:t>Тренировочное упражнение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60" y="98425"/>
            <a:ext cx="300339" cy="30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5325761" y="151845"/>
            <a:ext cx="3003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13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626100" cy="2590799"/>
          </a:xfrm>
        </p:spPr>
        <p:txBody>
          <a:bodyPr/>
          <a:lstStyle/>
          <a:p>
            <a:r>
              <a:rPr lang="ru-RU" sz="1850" b="0" i="0" dirty="0" smtClean="0">
                <a:solidFill>
                  <a:schemeClr val="tx1"/>
                </a:solidFill>
              </a:rPr>
              <a:t>Самостоятельно выполните упражнение на закрепление. Сделайте </a:t>
            </a:r>
            <a:r>
              <a:rPr lang="ru-RU" sz="1850" b="0" i="0" dirty="0">
                <a:solidFill>
                  <a:schemeClr val="tx1"/>
                </a:solidFill>
              </a:rPr>
              <a:t>синтаксический разбор предложений. </a:t>
            </a:r>
            <a:endParaRPr lang="ru-RU" sz="1850" b="0" i="0" dirty="0" smtClean="0">
              <a:solidFill>
                <a:schemeClr val="tx1"/>
              </a:solidFill>
            </a:endParaRPr>
          </a:p>
          <a:p>
            <a:r>
              <a:rPr lang="ru-RU" sz="1850" b="0" i="0" dirty="0" smtClean="0">
                <a:solidFill>
                  <a:schemeClr val="tx1"/>
                </a:solidFill>
              </a:rPr>
              <a:t>1. Отдохнув</a:t>
            </a:r>
            <a:r>
              <a:rPr lang="ru-RU" sz="1850" b="0" i="0" dirty="0">
                <a:solidFill>
                  <a:schemeClr val="tx1"/>
                </a:solidFill>
              </a:rPr>
              <a:t>, </a:t>
            </a:r>
            <a:r>
              <a:rPr lang="ru-RU" sz="1850" b="0" i="0" dirty="0" smtClean="0">
                <a:solidFill>
                  <a:schemeClr val="tx1"/>
                </a:solidFill>
              </a:rPr>
              <a:t>двинешься </a:t>
            </a:r>
            <a:r>
              <a:rPr lang="ru-RU" sz="1850" b="0" i="0" dirty="0">
                <a:solidFill>
                  <a:schemeClr val="tx1"/>
                </a:solidFill>
              </a:rPr>
              <a:t>в путь. 2. По ту сторону шоссе, </a:t>
            </a:r>
            <a:r>
              <a:rPr lang="ru-RU" sz="1850" b="0" i="0" dirty="0" smtClean="0">
                <a:solidFill>
                  <a:schemeClr val="tx1"/>
                </a:solidFill>
              </a:rPr>
              <a:t>местами близко </a:t>
            </a:r>
            <a:r>
              <a:rPr lang="ru-RU" sz="1850" b="0" i="0" dirty="0">
                <a:solidFill>
                  <a:schemeClr val="tx1"/>
                </a:solidFill>
              </a:rPr>
              <a:t>подступая к дороге, раскинулись пшеничные поля. 3. Он не </a:t>
            </a:r>
            <a:r>
              <a:rPr lang="ru-RU" sz="1850" b="0" i="0" dirty="0" smtClean="0">
                <a:solidFill>
                  <a:schemeClr val="tx1"/>
                </a:solidFill>
              </a:rPr>
              <a:t>выдержал </a:t>
            </a:r>
            <a:r>
              <a:rPr lang="ru-RU" sz="1850" b="0" i="0" dirty="0">
                <a:solidFill>
                  <a:schemeClr val="tx1"/>
                </a:solidFill>
              </a:rPr>
              <a:t>и, глядя на нее, </a:t>
            </a:r>
            <a:r>
              <a:rPr lang="ru-RU" sz="1850" b="0" i="0" dirty="0" smtClean="0">
                <a:solidFill>
                  <a:schemeClr val="tx1"/>
                </a:solidFill>
              </a:rPr>
              <a:t>укоризненно покачал </a:t>
            </a:r>
            <a:r>
              <a:rPr lang="ru-RU" sz="1850" b="0" i="0" dirty="0">
                <a:solidFill>
                  <a:schemeClr val="tx1"/>
                </a:solidFill>
              </a:rPr>
              <a:t>головой. </a:t>
            </a:r>
            <a:endParaRPr lang="ru-RU" sz="1850" b="0" i="0" dirty="0" smtClean="0">
              <a:solidFill>
                <a:schemeClr val="tx1"/>
              </a:solidFill>
            </a:endParaRPr>
          </a:p>
          <a:p>
            <a:r>
              <a:rPr lang="ru-RU" sz="1850" b="0" i="0" dirty="0" smtClean="0">
                <a:solidFill>
                  <a:schemeClr val="tx1"/>
                </a:solidFill>
              </a:rPr>
              <a:t>4</a:t>
            </a:r>
            <a:r>
              <a:rPr lang="ru-RU" sz="1850" b="0" i="0" dirty="0">
                <a:solidFill>
                  <a:schemeClr val="tx1"/>
                </a:solidFill>
              </a:rPr>
              <a:t>. Ш</a:t>
            </a:r>
            <a:r>
              <a:rPr lang="ru-RU" sz="1850" b="0" i="0" dirty="0" smtClean="0">
                <a:solidFill>
                  <a:schemeClr val="tx1"/>
                </a:solidFill>
              </a:rPr>
              <a:t>ли </a:t>
            </a:r>
            <a:r>
              <a:rPr lang="ru-RU" sz="1850" b="0" i="0" dirty="0">
                <a:solidFill>
                  <a:schemeClr val="tx1"/>
                </a:solidFill>
              </a:rPr>
              <a:t>по </a:t>
            </a:r>
            <a:r>
              <a:rPr lang="ru-RU" sz="1850" b="0" i="0" dirty="0" smtClean="0">
                <a:solidFill>
                  <a:schemeClr val="tx1"/>
                </a:solidFill>
              </a:rPr>
              <a:t>дороге </a:t>
            </a:r>
            <a:r>
              <a:rPr lang="ru-RU" sz="1850" b="0" i="0" dirty="0">
                <a:solidFill>
                  <a:schemeClr val="tx1"/>
                </a:solidFill>
              </a:rPr>
              <a:t>молча </a:t>
            </a:r>
            <a:r>
              <a:rPr lang="ru-RU" sz="1850" b="0" i="0" dirty="0" smtClean="0">
                <a:solidFill>
                  <a:schemeClr val="tx1"/>
                </a:solidFill>
              </a:rPr>
              <a:t>и, затаив </a:t>
            </a:r>
            <a:r>
              <a:rPr lang="ru-RU" sz="1850" b="0" i="0" dirty="0">
                <a:solidFill>
                  <a:schemeClr val="tx1"/>
                </a:solidFill>
              </a:rPr>
              <a:t>дыхание, слушали песню.</a:t>
            </a:r>
          </a:p>
        </p:txBody>
      </p:sp>
    </p:spTree>
    <p:extLst>
      <p:ext uri="{BB962C8B-B14F-4D97-AF65-F5344CB8AC3E}">
        <p14:creationId xmlns:p14="http://schemas.microsoft.com/office/powerpoint/2010/main" val="196817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r>
              <a:rPr lang="ru-RU" dirty="0"/>
              <a:t>Схема анализа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677" y="607268"/>
            <a:ext cx="5419209" cy="2539157"/>
          </a:xfrm>
        </p:spPr>
        <p:txBody>
          <a:bodyPr/>
          <a:lstStyle/>
          <a:p>
            <a:r>
              <a:rPr lang="ru-RU" sz="1500" i="0" dirty="0" smtClean="0">
                <a:solidFill>
                  <a:srgbClr val="002060"/>
                </a:solidFill>
              </a:rPr>
              <a:t>Образец синтаксического анализа предложения:</a:t>
            </a:r>
          </a:p>
          <a:p>
            <a:r>
              <a:rPr lang="ru-RU" sz="1500" b="0" i="0" dirty="0" smtClean="0">
                <a:solidFill>
                  <a:srgbClr val="002060"/>
                </a:solidFill>
              </a:rPr>
              <a:t>1. Назвать вид предложения по цели высказывания; если предложение восклицательное, отметить это.</a:t>
            </a:r>
          </a:p>
          <a:p>
            <a:r>
              <a:rPr lang="ru-RU" sz="1500" b="0" i="0" dirty="0" smtClean="0">
                <a:solidFill>
                  <a:srgbClr val="002060"/>
                </a:solidFill>
              </a:rPr>
              <a:t>2. Найти грамматическую основу предложения.</a:t>
            </a:r>
          </a:p>
          <a:p>
            <a:r>
              <a:rPr lang="ru-RU" sz="1500" b="0" i="0" dirty="0" smtClean="0">
                <a:solidFill>
                  <a:srgbClr val="002060"/>
                </a:solidFill>
              </a:rPr>
              <a:t>3. Определить двусоставное или односоставное; если оно односоставное –  какого типа; осложнённое или неосложнённое.</a:t>
            </a:r>
          </a:p>
          <a:p>
            <a:r>
              <a:rPr lang="ru-RU" sz="1500" i="0" dirty="0" smtClean="0">
                <a:solidFill>
                  <a:srgbClr val="002060"/>
                </a:solidFill>
              </a:rPr>
              <a:t>Отдохнув, двинешься в путь – повествовательное, невосклицательное. Грамматическая основа – двинешься. Односоставное предложение, определённо-личное, осложнённое одиночным деепричастием.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40425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5325761" y="151845"/>
            <a:ext cx="300339" cy="244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14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16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95841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dirty="0" smtClean="0"/>
              <a:t>Задания </a:t>
            </a:r>
            <a:r>
              <a:rPr lang="ru-RU" sz="1800" dirty="0"/>
              <a:t>для самостоятельного изучения</a:t>
            </a:r>
            <a:endParaRPr sz="1800" spc="5" dirty="0"/>
          </a:p>
        </p:txBody>
      </p:sp>
      <p:sp>
        <p:nvSpPr>
          <p:cNvPr id="3" name="object 3"/>
          <p:cNvSpPr/>
          <p:nvPr/>
        </p:nvSpPr>
        <p:spPr>
          <a:xfrm>
            <a:off x="5321300" y="159367"/>
            <a:ext cx="251841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1300" y="151845"/>
            <a:ext cx="270518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15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175" y="680283"/>
            <a:ext cx="1094105" cy="400050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lang="ru-RU" sz="1400" b="1" i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0343" y="1080333"/>
            <a:ext cx="4091475" cy="115031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98450" marR="5080" indent="-285750">
              <a:lnSpc>
                <a:spcPts val="1410"/>
              </a:lnSpc>
              <a:spcBef>
                <a:spcPts val="170"/>
              </a:spcBef>
              <a:buFont typeface="Arial" pitchFamily="34" charset="0"/>
              <a:buChar char="•"/>
            </a:pPr>
            <a:r>
              <a:rPr lang="ru-RU" sz="1400" b="1" dirty="0" smtClean="0">
                <a:latin typeface="Arial"/>
                <a:cs typeface="Arial"/>
              </a:rPr>
              <a:t>Повторите правила по синтаксису к следующему уроку.</a:t>
            </a:r>
          </a:p>
          <a:p>
            <a:pPr marL="298450" marR="5080" indent="-285750">
              <a:lnSpc>
                <a:spcPts val="1410"/>
              </a:lnSpc>
              <a:spcBef>
                <a:spcPts val="170"/>
              </a:spcBef>
              <a:buFont typeface="Arial" pitchFamily="34" charset="0"/>
              <a:buChar char="•"/>
            </a:pPr>
            <a:r>
              <a:rPr lang="ru-RU" sz="1400" b="1" dirty="0" smtClean="0">
                <a:latin typeface="Arial"/>
                <a:cs typeface="Arial"/>
              </a:rPr>
              <a:t>Перепишите</a:t>
            </a:r>
            <a:r>
              <a:rPr lang="ru-RU" sz="1400" b="1" dirty="0">
                <a:latin typeface="Arial"/>
                <a:cs typeface="Arial"/>
              </a:rPr>
              <a:t>, вставляя пропущенные буквы и знаки препинания. </a:t>
            </a:r>
            <a:r>
              <a:rPr lang="ru-RU" sz="1400" b="1" dirty="0" smtClean="0">
                <a:latin typeface="Arial"/>
                <a:cs typeface="Arial"/>
              </a:rPr>
              <a:t>Определите вид </a:t>
            </a:r>
            <a:r>
              <a:rPr lang="ru-RU" sz="1400" b="1" dirty="0">
                <a:latin typeface="Arial"/>
                <a:cs typeface="Arial"/>
              </a:rPr>
              <a:t>каждого предложения, укажите, чем оно осложнено.</a:t>
            </a:r>
            <a:endParaRPr lang="ru-RU" sz="1400" b="1" dirty="0" smtClean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2432" y="880308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7758" y="2580013"/>
            <a:ext cx="2465705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76900" y="2651914"/>
            <a:ext cx="22085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 smtClean="0">
                <a:solidFill>
                  <a:srgbClr val="FFFFFF"/>
                </a:solidFill>
                <a:latin typeface="Arial"/>
                <a:cs typeface="Arial"/>
              </a:rPr>
              <a:t>Страница</a:t>
            </a:r>
            <a:r>
              <a:rPr lang="ru-RU" sz="1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  4.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2432" y="2460625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Предложение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255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5100" y="163954"/>
            <a:ext cx="381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555625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Предложение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центральная синтаксическая единица языка. Оно характеризуется смысловой и интонационной законченностью, которая выражается паузой в конце предложения.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6"/>
          <a:stretch/>
        </p:blipFill>
        <p:spPr bwMode="auto">
          <a:xfrm>
            <a:off x="292100" y="1765529"/>
            <a:ext cx="2621934" cy="130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5387"/>
          <a:stretch/>
        </p:blipFill>
        <p:spPr bwMode="auto">
          <a:xfrm>
            <a:off x="3268894" y="1765529"/>
            <a:ext cx="2187606" cy="130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17301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>
                <a:latin typeface="Arial" pitchFamily="34" charset="0"/>
                <a:cs typeface="Arial" pitchFamily="34" charset="0"/>
              </a:rPr>
              <a:t>Виды предложений</a:t>
            </a:r>
            <a:endParaRPr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 pitchFamily="34" charset="0"/>
                <a:cs typeface="Arial" pitchFamily="34" charset="0"/>
              </a:rPr>
              <a:t>2</a:t>
            </a:r>
            <a:endParaRPr sz="14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0046883"/>
              </p:ext>
            </p:extLst>
          </p:nvPr>
        </p:nvGraphicFramePr>
        <p:xfrm>
          <a:off x="-88900" y="555624"/>
          <a:ext cx="6019800" cy="2689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18" y="1393825"/>
            <a:ext cx="72542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110526"/>
            <a:ext cx="4876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/>
              <a:t>Виды предложений</a:t>
            </a:r>
            <a:endParaRPr spc="25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43153943"/>
              </p:ext>
            </p:extLst>
          </p:nvPr>
        </p:nvGraphicFramePr>
        <p:xfrm>
          <a:off x="66848" y="500422"/>
          <a:ext cx="5698952" cy="268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4885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хороша ты, звёздная ночь!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861" y="1006385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Каждый раз я наблюдаю за рассветом.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 pitchFamily="34" charset="0"/>
                <a:cs typeface="Arial" pitchFamily="34" charset="0"/>
              </a:rPr>
              <a:t>4</a:t>
            </a:r>
            <a:endParaRPr sz="145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731" y="73038"/>
            <a:ext cx="2763129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Виды предложений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75583006"/>
              </p:ext>
            </p:extLst>
          </p:nvPr>
        </p:nvGraphicFramePr>
        <p:xfrm>
          <a:off x="0" y="479425"/>
          <a:ext cx="5765800" cy="276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4330700" y="2994025"/>
            <a:ext cx="76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01700" y="2765425"/>
            <a:ext cx="91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1823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15" dirty="0"/>
              <a:t>Виды </a:t>
            </a:r>
            <a:r>
              <a:rPr lang="ru-RU" spc="15" dirty="0" smtClean="0"/>
              <a:t>предложений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0184061"/>
              </p:ext>
            </p:extLst>
          </p:nvPr>
        </p:nvGraphicFramePr>
        <p:xfrm>
          <a:off x="1" y="555624"/>
          <a:ext cx="5702299" cy="268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4"/>
            <a:ext cx="3725148" cy="315471"/>
          </a:xfrm>
        </p:spPr>
        <p:txBody>
          <a:bodyPr/>
          <a:lstStyle/>
          <a:p>
            <a:r>
              <a:rPr lang="ru-RU" dirty="0"/>
              <a:t>Виды предложений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693750"/>
              </p:ext>
            </p:extLst>
          </p:nvPr>
        </p:nvGraphicFramePr>
        <p:xfrm>
          <a:off x="63500" y="341135"/>
          <a:ext cx="5702300" cy="280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562600" cy="807913"/>
          </a:xfrm>
        </p:spPr>
        <p:txBody>
          <a:bodyPr/>
          <a:lstStyle/>
          <a:p>
            <a:r>
              <a:rPr lang="ru-RU" sz="1750" b="0" i="0" dirty="0" smtClean="0">
                <a:solidFill>
                  <a:schemeClr val="tx1"/>
                </a:solidFill>
              </a:rPr>
              <a:t>Каждое предложение имеет грамматическую основу, состоящую из главных членов предложения (подлежащего и сказуемого) или одного из них. </a:t>
            </a:r>
            <a:endParaRPr lang="ru-RU" sz="1750" b="0" i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47638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80168"/>
            <a:ext cx="32861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51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4"/>
            <a:ext cx="4334748" cy="315471"/>
          </a:xfrm>
        </p:spPr>
        <p:txBody>
          <a:bodyPr/>
          <a:lstStyle/>
          <a:p>
            <a:r>
              <a:rPr lang="ru-RU" dirty="0"/>
              <a:t>Виды предложений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18" y="1698625"/>
            <a:ext cx="2085632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648200" cy="1538883"/>
          </a:xfrm>
        </p:spPr>
        <p:txBody>
          <a:bodyPr/>
          <a:lstStyle/>
          <a:p>
            <a:r>
              <a:rPr lang="ru-RU" sz="2000" i="0" dirty="0" smtClean="0"/>
              <a:t>Двусоставные предложения.</a:t>
            </a:r>
          </a:p>
          <a:p>
            <a:pPr marL="457200" indent="-457200">
              <a:buAutoNum type="arabicPeriod"/>
            </a:pPr>
            <a:r>
              <a:rPr lang="ru-RU" sz="2000" i="0" u="sng" dirty="0" smtClean="0"/>
              <a:t>Девочка</a:t>
            </a:r>
            <a:r>
              <a:rPr lang="ru-RU" sz="2000" i="0" dirty="0" smtClean="0"/>
              <a:t> </a:t>
            </a:r>
            <a:r>
              <a:rPr lang="ru-RU" sz="2000" i="0" u="sng" dirty="0" smtClean="0"/>
              <a:t>перестала плакать</a:t>
            </a:r>
            <a:r>
              <a:rPr lang="ru-RU" sz="2000" i="0" dirty="0" smtClean="0"/>
              <a:t>.</a:t>
            </a:r>
          </a:p>
          <a:p>
            <a:pPr marL="457200" indent="-457200">
              <a:buAutoNum type="arabicPeriod"/>
            </a:pPr>
            <a:endParaRPr lang="ru-RU" sz="2000" i="0" dirty="0" smtClean="0"/>
          </a:p>
          <a:p>
            <a:pPr marL="457200" indent="-457200">
              <a:buAutoNum type="arabicPeriod"/>
            </a:pPr>
            <a:r>
              <a:rPr lang="ru-RU" sz="2000" i="0" u="sng" dirty="0" smtClean="0"/>
              <a:t>Искусство</a:t>
            </a:r>
            <a:r>
              <a:rPr lang="ru-RU" sz="2000" i="0" dirty="0" smtClean="0"/>
              <a:t> - </a:t>
            </a:r>
            <a:r>
              <a:rPr lang="ru-RU" sz="2000" i="0" u="sng" dirty="0" smtClean="0"/>
              <a:t>зеркало</a:t>
            </a:r>
            <a:r>
              <a:rPr lang="ru-RU" sz="2000" i="0" dirty="0" smtClean="0"/>
              <a:t> жизни.</a:t>
            </a:r>
          </a:p>
          <a:p>
            <a:endParaRPr lang="ru-RU" sz="2000" i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74625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07155"/>
            <a:ext cx="32861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68520" y="1908177"/>
            <a:ext cx="928694" cy="1588"/>
          </a:xfrm>
          <a:prstGeom prst="lin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241425"/>
            <a:ext cx="2667000" cy="14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0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Виды односоставных предложений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6" y="139908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2748572"/>
              </p:ext>
            </p:extLst>
          </p:nvPr>
        </p:nvGraphicFramePr>
        <p:xfrm>
          <a:off x="-546100" y="479425"/>
          <a:ext cx="7391400" cy="259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05268" y="984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79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638</Words>
  <Application>Microsoft Office PowerPoint</Application>
  <PresentationFormat>Произвольный</PresentationFormat>
  <Paragraphs>109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Русский язык</vt:lpstr>
      <vt:lpstr>Предложение</vt:lpstr>
      <vt:lpstr>Виды предложений</vt:lpstr>
      <vt:lpstr>Виды предложений</vt:lpstr>
      <vt:lpstr>Презентация PowerPoint</vt:lpstr>
      <vt:lpstr>Виды предложений</vt:lpstr>
      <vt:lpstr>Виды предложений</vt:lpstr>
      <vt:lpstr>Виды предложений</vt:lpstr>
      <vt:lpstr>Виды односоставных предложений</vt:lpstr>
      <vt:lpstr>Виды односоставных предложений</vt:lpstr>
      <vt:lpstr>Виды односоставных предложений </vt:lpstr>
      <vt:lpstr>Закрепление </vt:lpstr>
      <vt:lpstr>Закрепление </vt:lpstr>
      <vt:lpstr>Тренировочное упражнение</vt:lpstr>
      <vt:lpstr>Схема анализа </vt:lpstr>
      <vt:lpstr>Задания для самостоятельного изучения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Gaysin's</cp:lastModifiedBy>
  <cp:revision>46</cp:revision>
  <dcterms:created xsi:type="dcterms:W3CDTF">2020-04-13T08:05:42Z</dcterms:created>
  <dcterms:modified xsi:type="dcterms:W3CDTF">2020-09-12T08:14:38Z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